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diagrams/data121.xml" ContentType="application/vnd.openxmlformats-officedocument.drawingml.diagramData+xml"/>
  <Override PartName="/ppt/diagrams/layout121.xml" ContentType="application/vnd.openxmlformats-officedocument.drawingml.diagramLayout+xml"/>
  <Override PartName="/ppt/diagrams/quickStyle121.xml" ContentType="application/vnd.openxmlformats-officedocument.drawingml.diagramStyle+xml"/>
  <Override PartName="/ppt/diagrams/colors121.xml" ContentType="application/vnd.openxmlformats-officedocument.drawingml.diagramColors+xml"/>
  <Override PartName="/ppt/diagrams/drawing121.xml" ContentType="application/vnd.ms-office.drawingml.diagramDrawing+xml"/>
  <Override PartName="/ppt/diagrams/data122.xml" ContentType="application/vnd.openxmlformats-officedocument.drawingml.diagramData+xml"/>
  <Override PartName="/ppt/diagrams/layout122.xml" ContentType="application/vnd.openxmlformats-officedocument.drawingml.diagramLayout+xml"/>
  <Override PartName="/ppt/diagrams/quickStyle122.xml" ContentType="application/vnd.openxmlformats-officedocument.drawingml.diagramStyle+xml"/>
  <Override PartName="/ppt/diagrams/colors122.xml" ContentType="application/vnd.openxmlformats-officedocument.drawingml.diagramColors+xml"/>
  <Override PartName="/ppt/diagrams/drawing122.xml" ContentType="application/vnd.ms-office.drawingml.diagramDrawing+xml"/>
  <Override PartName="/ppt/diagrams/data123.xml" ContentType="application/vnd.openxmlformats-officedocument.drawingml.diagramData+xml"/>
  <Override PartName="/ppt/diagrams/layout123.xml" ContentType="application/vnd.openxmlformats-officedocument.drawingml.diagramLayout+xml"/>
  <Override PartName="/ppt/diagrams/quickStyle123.xml" ContentType="application/vnd.openxmlformats-officedocument.drawingml.diagramStyle+xml"/>
  <Override PartName="/ppt/diagrams/colors123.xml" ContentType="application/vnd.openxmlformats-officedocument.drawingml.diagramColors+xml"/>
  <Override PartName="/ppt/diagrams/drawing123.xml" ContentType="application/vnd.ms-office.drawingml.diagramDrawing+xml"/>
  <Override PartName="/ppt/diagrams/data124.xml" ContentType="application/vnd.openxmlformats-officedocument.drawingml.diagramData+xml"/>
  <Override PartName="/ppt/diagrams/layout124.xml" ContentType="application/vnd.openxmlformats-officedocument.drawingml.diagramLayout+xml"/>
  <Override PartName="/ppt/diagrams/quickStyle124.xml" ContentType="application/vnd.openxmlformats-officedocument.drawingml.diagramStyle+xml"/>
  <Override PartName="/ppt/diagrams/colors124.xml" ContentType="application/vnd.openxmlformats-officedocument.drawingml.diagramColors+xml"/>
  <Override PartName="/ppt/diagrams/drawing124.xml" ContentType="application/vnd.ms-office.drawingml.diagramDrawing+xml"/>
  <Override PartName="/ppt/diagrams/data125.xml" ContentType="application/vnd.openxmlformats-officedocument.drawingml.diagramData+xml"/>
  <Override PartName="/ppt/diagrams/layout125.xml" ContentType="application/vnd.openxmlformats-officedocument.drawingml.diagramLayout+xml"/>
  <Override PartName="/ppt/diagrams/quickStyle125.xml" ContentType="application/vnd.openxmlformats-officedocument.drawingml.diagramStyle+xml"/>
  <Override PartName="/ppt/diagrams/colors125.xml" ContentType="application/vnd.openxmlformats-officedocument.drawingml.diagramColors+xml"/>
  <Override PartName="/ppt/diagrams/drawing125.xml" ContentType="application/vnd.ms-office.drawingml.diagramDrawing+xml"/>
  <Override PartName="/ppt/diagrams/data126.xml" ContentType="application/vnd.openxmlformats-officedocument.drawingml.diagramData+xml"/>
  <Override PartName="/ppt/diagrams/layout126.xml" ContentType="application/vnd.openxmlformats-officedocument.drawingml.diagramLayout+xml"/>
  <Override PartName="/ppt/diagrams/quickStyle126.xml" ContentType="application/vnd.openxmlformats-officedocument.drawingml.diagramStyle+xml"/>
  <Override PartName="/ppt/diagrams/colors126.xml" ContentType="application/vnd.openxmlformats-officedocument.drawingml.diagramColors+xml"/>
  <Override PartName="/ppt/diagrams/drawing126.xml" ContentType="application/vnd.ms-office.drawingml.diagramDrawing+xml"/>
  <Override PartName="/ppt/diagrams/data127.xml" ContentType="application/vnd.openxmlformats-officedocument.drawingml.diagramData+xml"/>
  <Override PartName="/ppt/diagrams/layout127.xml" ContentType="application/vnd.openxmlformats-officedocument.drawingml.diagramLayout+xml"/>
  <Override PartName="/ppt/diagrams/quickStyle127.xml" ContentType="application/vnd.openxmlformats-officedocument.drawingml.diagramStyle+xml"/>
  <Override PartName="/ppt/diagrams/colors127.xml" ContentType="application/vnd.openxmlformats-officedocument.drawingml.diagramColors+xml"/>
  <Override PartName="/ppt/diagrams/drawing127.xml" ContentType="application/vnd.ms-office.drawingml.diagramDrawing+xml"/>
  <Override PartName="/ppt/diagrams/data128.xml" ContentType="application/vnd.openxmlformats-officedocument.drawingml.diagramData+xml"/>
  <Override PartName="/ppt/diagrams/layout128.xml" ContentType="application/vnd.openxmlformats-officedocument.drawingml.diagramLayout+xml"/>
  <Override PartName="/ppt/diagrams/quickStyle128.xml" ContentType="application/vnd.openxmlformats-officedocument.drawingml.diagramStyle+xml"/>
  <Override PartName="/ppt/diagrams/colors128.xml" ContentType="application/vnd.openxmlformats-officedocument.drawingml.diagramColors+xml"/>
  <Override PartName="/ppt/diagrams/drawing128.xml" ContentType="application/vnd.ms-office.drawingml.diagramDrawing+xml"/>
  <Override PartName="/ppt/diagrams/data129.xml" ContentType="application/vnd.openxmlformats-officedocument.drawingml.diagramData+xml"/>
  <Override PartName="/ppt/diagrams/layout129.xml" ContentType="application/vnd.openxmlformats-officedocument.drawingml.diagramLayout+xml"/>
  <Override PartName="/ppt/diagrams/quickStyle129.xml" ContentType="application/vnd.openxmlformats-officedocument.drawingml.diagramStyle+xml"/>
  <Override PartName="/ppt/diagrams/colors129.xml" ContentType="application/vnd.openxmlformats-officedocument.drawingml.diagramColors+xml"/>
  <Override PartName="/ppt/diagrams/drawing129.xml" ContentType="application/vnd.ms-office.drawingml.diagramDrawing+xml"/>
  <Override PartName="/ppt/diagrams/data130.xml" ContentType="application/vnd.openxmlformats-officedocument.drawingml.diagramData+xml"/>
  <Override PartName="/ppt/diagrams/layout130.xml" ContentType="application/vnd.openxmlformats-officedocument.drawingml.diagramLayout+xml"/>
  <Override PartName="/ppt/diagrams/quickStyle130.xml" ContentType="application/vnd.openxmlformats-officedocument.drawingml.diagramStyle+xml"/>
  <Override PartName="/ppt/diagrams/colors130.xml" ContentType="application/vnd.openxmlformats-officedocument.drawingml.diagramColors+xml"/>
  <Override PartName="/ppt/diagrams/drawing130.xml" ContentType="application/vnd.ms-office.drawingml.diagramDrawing+xml"/>
  <Override PartName="/ppt/diagrams/data131.xml" ContentType="application/vnd.openxmlformats-officedocument.drawingml.diagramData+xml"/>
  <Override PartName="/ppt/diagrams/layout131.xml" ContentType="application/vnd.openxmlformats-officedocument.drawingml.diagramLayout+xml"/>
  <Override PartName="/ppt/diagrams/quickStyle131.xml" ContentType="application/vnd.openxmlformats-officedocument.drawingml.diagramStyle+xml"/>
  <Override PartName="/ppt/diagrams/colors131.xml" ContentType="application/vnd.openxmlformats-officedocument.drawingml.diagramColors+xml"/>
  <Override PartName="/ppt/diagrams/drawing1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64"/>
  </p:notesMasterIdLst>
  <p:handoutMasterIdLst>
    <p:handoutMasterId r:id="rId165"/>
  </p:handoutMasterIdLst>
  <p:sldIdLst>
    <p:sldId id="256" r:id="rId2"/>
    <p:sldId id="257" r:id="rId3"/>
    <p:sldId id="259" r:id="rId4"/>
    <p:sldId id="277" r:id="rId5"/>
    <p:sldId id="278" r:id="rId6"/>
    <p:sldId id="279" r:id="rId7"/>
    <p:sldId id="280" r:id="rId8"/>
    <p:sldId id="281" r:id="rId9"/>
    <p:sldId id="282" r:id="rId10"/>
    <p:sldId id="283" r:id="rId11"/>
    <p:sldId id="285" r:id="rId12"/>
    <p:sldId id="286" r:id="rId13"/>
    <p:sldId id="287" r:id="rId14"/>
    <p:sldId id="288" r:id="rId15"/>
    <p:sldId id="289" r:id="rId16"/>
    <p:sldId id="290" r:id="rId17"/>
    <p:sldId id="291" r:id="rId18"/>
    <p:sldId id="265" r:id="rId19"/>
    <p:sldId id="293" r:id="rId20"/>
    <p:sldId id="294" r:id="rId21"/>
    <p:sldId id="295" r:id="rId22"/>
    <p:sldId id="296" r:id="rId23"/>
    <p:sldId id="297" r:id="rId24"/>
    <p:sldId id="292" r:id="rId25"/>
    <p:sldId id="262" r:id="rId26"/>
    <p:sldId id="299" r:id="rId27"/>
    <p:sldId id="300" r:id="rId28"/>
    <p:sldId id="301" r:id="rId29"/>
    <p:sldId id="302" r:id="rId30"/>
    <p:sldId id="303" r:id="rId31"/>
    <p:sldId id="304" r:id="rId32"/>
    <p:sldId id="298" r:id="rId33"/>
    <p:sldId id="306" r:id="rId34"/>
    <p:sldId id="435" r:id="rId35"/>
    <p:sldId id="307" r:id="rId36"/>
    <p:sldId id="309" r:id="rId37"/>
    <p:sldId id="305" r:id="rId38"/>
    <p:sldId id="311" r:id="rId39"/>
    <p:sldId id="312" r:id="rId40"/>
    <p:sldId id="263" r:id="rId41"/>
    <p:sldId id="313" r:id="rId42"/>
    <p:sldId id="314" r:id="rId43"/>
    <p:sldId id="315" r:id="rId44"/>
    <p:sldId id="351" r:id="rId45"/>
    <p:sldId id="316" r:id="rId46"/>
    <p:sldId id="317" r:id="rId47"/>
    <p:sldId id="318" r:id="rId48"/>
    <p:sldId id="310" r:id="rId49"/>
    <p:sldId id="321" r:id="rId50"/>
    <p:sldId id="322" r:id="rId51"/>
    <p:sldId id="319" r:id="rId52"/>
    <p:sldId id="389" r:id="rId53"/>
    <p:sldId id="325" r:id="rId54"/>
    <p:sldId id="326" r:id="rId55"/>
    <p:sldId id="327" r:id="rId56"/>
    <p:sldId id="329" r:id="rId57"/>
    <p:sldId id="330" r:id="rId58"/>
    <p:sldId id="331" r:id="rId59"/>
    <p:sldId id="323" r:id="rId60"/>
    <p:sldId id="436" r:id="rId61"/>
    <p:sldId id="324" r:id="rId62"/>
    <p:sldId id="334" r:id="rId63"/>
    <p:sldId id="335" r:id="rId64"/>
    <p:sldId id="336" r:id="rId65"/>
    <p:sldId id="337" r:id="rId66"/>
    <p:sldId id="338" r:id="rId67"/>
    <p:sldId id="333" r:id="rId68"/>
    <p:sldId id="340" r:id="rId69"/>
    <p:sldId id="341" r:id="rId70"/>
    <p:sldId id="332" r:id="rId71"/>
    <p:sldId id="345" r:id="rId72"/>
    <p:sldId id="346" r:id="rId73"/>
    <p:sldId id="342" r:id="rId74"/>
    <p:sldId id="348" r:id="rId75"/>
    <p:sldId id="339" r:id="rId76"/>
    <p:sldId id="272" r:id="rId77"/>
    <p:sldId id="350" r:id="rId78"/>
    <p:sldId id="353" r:id="rId79"/>
    <p:sldId id="354" r:id="rId80"/>
    <p:sldId id="355" r:id="rId81"/>
    <p:sldId id="349" r:id="rId82"/>
    <p:sldId id="356" r:id="rId83"/>
    <p:sldId id="357" r:id="rId84"/>
    <p:sldId id="358" r:id="rId85"/>
    <p:sldId id="347" r:id="rId86"/>
    <p:sldId id="360" r:id="rId87"/>
    <p:sldId id="361"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 id="382" r:id="rId109"/>
    <p:sldId id="383" r:id="rId110"/>
    <p:sldId id="384" r:id="rId111"/>
    <p:sldId id="385" r:id="rId112"/>
    <p:sldId id="386" r:id="rId113"/>
    <p:sldId id="388" r:id="rId114"/>
    <p:sldId id="390" r:id="rId115"/>
    <p:sldId id="391" r:id="rId116"/>
    <p:sldId id="392" r:id="rId117"/>
    <p:sldId id="393" r:id="rId118"/>
    <p:sldId id="394" r:id="rId119"/>
    <p:sldId id="396" r:id="rId120"/>
    <p:sldId id="397" r:id="rId121"/>
    <p:sldId id="398" r:id="rId122"/>
    <p:sldId id="399" r:id="rId123"/>
    <p:sldId id="400" r:id="rId124"/>
    <p:sldId id="401" r:id="rId125"/>
    <p:sldId id="402" r:id="rId126"/>
    <p:sldId id="403" r:id="rId127"/>
    <p:sldId id="404" r:id="rId128"/>
    <p:sldId id="405" r:id="rId129"/>
    <p:sldId id="406" r:id="rId130"/>
    <p:sldId id="407" r:id="rId131"/>
    <p:sldId id="408" r:id="rId132"/>
    <p:sldId id="409" r:id="rId133"/>
    <p:sldId id="410" r:id="rId134"/>
    <p:sldId id="411" r:id="rId135"/>
    <p:sldId id="412" r:id="rId136"/>
    <p:sldId id="413" r:id="rId137"/>
    <p:sldId id="414" r:id="rId138"/>
    <p:sldId id="359" r:id="rId139"/>
    <p:sldId id="415" r:id="rId140"/>
    <p:sldId id="416" r:id="rId141"/>
    <p:sldId id="418" r:id="rId142"/>
    <p:sldId id="417" r:id="rId143"/>
    <p:sldId id="419" r:id="rId144"/>
    <p:sldId id="420" r:id="rId145"/>
    <p:sldId id="422" r:id="rId146"/>
    <p:sldId id="421" r:id="rId147"/>
    <p:sldId id="423" r:id="rId148"/>
    <p:sldId id="424" r:id="rId149"/>
    <p:sldId id="425" r:id="rId150"/>
    <p:sldId id="426" r:id="rId151"/>
    <p:sldId id="427" r:id="rId152"/>
    <p:sldId id="428" r:id="rId153"/>
    <p:sldId id="429" r:id="rId154"/>
    <p:sldId id="430" r:id="rId155"/>
    <p:sldId id="432" r:id="rId156"/>
    <p:sldId id="433" r:id="rId157"/>
    <p:sldId id="434" r:id="rId158"/>
    <p:sldId id="268" r:id="rId159"/>
    <p:sldId id="273" r:id="rId160"/>
    <p:sldId id="274" r:id="rId161"/>
    <p:sldId id="275" r:id="rId162"/>
    <p:sldId id="276" r:id="rId163"/>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M" initials="TRM" lastIdx="1" clrIdx="0"/>
  <p:cmAuthor id="2" name="Lynn Hughes" initials="LM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AF"/>
    <a:srgbClr val="4949D3"/>
    <a:srgbClr val="2E2EB9"/>
    <a:srgbClr val="1C1CD5"/>
    <a:srgbClr val="393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700" autoAdjust="0"/>
  </p:normalViewPr>
  <p:slideViewPr>
    <p:cSldViewPr>
      <p:cViewPr varScale="1">
        <p:scale>
          <a:sx n="82" d="100"/>
          <a:sy n="82" d="100"/>
        </p:scale>
        <p:origin x="53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_rels/data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6286DA-1EA5-4002-97C6-7F5FA2838BA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5FEB6A2A-0B8E-4F90-953C-C68970AC1CC9}">
      <dgm:prSet phldrT="[Text]"/>
      <dgm:spPr/>
      <dgm:t>
        <a:bodyPr/>
        <a:lstStyle/>
        <a:p>
          <a:r>
            <a:rPr lang="x-none" b="0" u="none" dirty="0"/>
            <a:t>Heating, Ventilating, and Air Conditioning Equipment/Systems</a:t>
          </a:r>
          <a:endParaRPr lang="en-US" b="0" dirty="0"/>
        </a:p>
      </dgm:t>
    </dgm:pt>
    <dgm:pt modelId="{55810D7F-FD41-487F-A57D-91E2DF518601}" type="parTrans" cxnId="{0F88266A-7497-45D3-85AB-9955EB782554}">
      <dgm:prSet/>
      <dgm:spPr/>
      <dgm:t>
        <a:bodyPr/>
        <a:lstStyle/>
        <a:p>
          <a:endParaRPr lang="en-US"/>
        </a:p>
      </dgm:t>
    </dgm:pt>
    <dgm:pt modelId="{19525B2D-BA25-4EF9-869E-7119E8F8692D}" type="sibTrans" cxnId="{0F88266A-7497-45D3-85AB-9955EB782554}">
      <dgm:prSet/>
      <dgm:spPr/>
      <dgm:t>
        <a:bodyPr/>
        <a:lstStyle/>
        <a:p>
          <a:endParaRPr lang="en-US"/>
        </a:p>
      </dgm:t>
    </dgm:pt>
    <dgm:pt modelId="{3FEBB973-BF14-4C9E-B1E7-2D29FB1320D4}">
      <dgm:prSet/>
      <dgm:spPr/>
      <dgm:t>
        <a:bodyPr/>
        <a:lstStyle/>
        <a:p>
          <a:r>
            <a:rPr lang="x-none" b="0" u="none"/>
            <a:t>Cooking Equipment</a:t>
          </a:r>
          <a:endParaRPr lang="en-US" b="0" u="none" dirty="0"/>
        </a:p>
      </dgm:t>
    </dgm:pt>
    <dgm:pt modelId="{6BC41A90-3E1F-4F56-AEBF-F29A2C455B8F}" type="parTrans" cxnId="{B36C847A-D7A6-4473-9863-F05A9DD58ED3}">
      <dgm:prSet/>
      <dgm:spPr/>
      <dgm:t>
        <a:bodyPr/>
        <a:lstStyle/>
        <a:p>
          <a:endParaRPr lang="en-US"/>
        </a:p>
      </dgm:t>
    </dgm:pt>
    <dgm:pt modelId="{282CF458-6402-4FE1-AD9D-EE544D1808AC}" type="sibTrans" cxnId="{B36C847A-D7A6-4473-9863-F05A9DD58ED3}">
      <dgm:prSet/>
      <dgm:spPr/>
      <dgm:t>
        <a:bodyPr/>
        <a:lstStyle/>
        <a:p>
          <a:endParaRPr lang="en-US"/>
        </a:p>
      </dgm:t>
    </dgm:pt>
    <dgm:pt modelId="{8ABF2EB3-4055-4CD2-B270-72C1E0F758B1}">
      <dgm:prSet/>
      <dgm:spPr/>
      <dgm:t>
        <a:bodyPr/>
        <a:lstStyle/>
        <a:p>
          <a:r>
            <a:rPr lang="x-none" b="0" u="none" dirty="0"/>
            <a:t>Industrial Furnaces and Ovens</a:t>
          </a:r>
          <a:endParaRPr lang="en-US" b="0" u="none" dirty="0"/>
        </a:p>
      </dgm:t>
    </dgm:pt>
    <dgm:pt modelId="{DFB523D8-294A-4A66-8490-2FF63B09455F}" type="parTrans" cxnId="{70AE6376-D23F-4CFC-A598-DA26492B0321}">
      <dgm:prSet/>
      <dgm:spPr/>
      <dgm:t>
        <a:bodyPr/>
        <a:lstStyle/>
        <a:p>
          <a:endParaRPr lang="en-US"/>
        </a:p>
      </dgm:t>
    </dgm:pt>
    <dgm:pt modelId="{39328783-9EA6-4983-B270-70DFD17997FA}" type="sibTrans" cxnId="{70AE6376-D23F-4CFC-A598-DA26492B0321}">
      <dgm:prSet/>
      <dgm:spPr/>
      <dgm:t>
        <a:bodyPr/>
        <a:lstStyle/>
        <a:p>
          <a:endParaRPr lang="en-US"/>
        </a:p>
      </dgm:t>
    </dgm:pt>
    <dgm:pt modelId="{E56D95E8-6A4B-4883-83C4-7C22E2EF68EB}">
      <dgm:prSet/>
      <dgm:spPr/>
      <dgm:t>
        <a:bodyPr/>
        <a:lstStyle/>
        <a:p>
          <a:r>
            <a:rPr lang="x-none" b="0" u="none" dirty="0"/>
            <a:t>Powered Industrial Trucks</a:t>
          </a:r>
          <a:endParaRPr lang="en-US" b="0" u="none" dirty="0"/>
        </a:p>
      </dgm:t>
    </dgm:pt>
    <dgm:pt modelId="{72BF9B74-90DF-4B7C-B784-0120F0D10CE7}" type="parTrans" cxnId="{05735A21-731A-4ABD-959A-A97A1ECDAA63}">
      <dgm:prSet/>
      <dgm:spPr/>
      <dgm:t>
        <a:bodyPr/>
        <a:lstStyle/>
        <a:p>
          <a:endParaRPr lang="en-US"/>
        </a:p>
      </dgm:t>
    </dgm:pt>
    <dgm:pt modelId="{92F66717-21CF-4839-98A7-A0190423C8C9}" type="sibTrans" cxnId="{05735A21-731A-4ABD-959A-A97A1ECDAA63}">
      <dgm:prSet/>
      <dgm:spPr/>
      <dgm:t>
        <a:bodyPr/>
        <a:lstStyle/>
        <a:p>
          <a:endParaRPr lang="en-US"/>
        </a:p>
      </dgm:t>
    </dgm:pt>
    <dgm:pt modelId="{6A1683D3-8CC8-493A-8BBF-B44066FE77C9}">
      <dgm:prSet/>
      <dgm:spPr>
        <a:solidFill>
          <a:srgbClr val="4949D3"/>
        </a:solidFill>
      </dgm:spPr>
      <dgm:t>
        <a:bodyPr/>
        <a:lstStyle/>
        <a:p>
          <a:r>
            <a:rPr lang="x-none" b="0" u="none" dirty="0"/>
            <a:t>Tents</a:t>
          </a:r>
          <a:endParaRPr lang="en-US" b="0" u="none" dirty="0"/>
        </a:p>
      </dgm:t>
    </dgm:pt>
    <dgm:pt modelId="{B34455B9-EA38-4C6C-B2EF-10CAFB1560F8}" type="parTrans" cxnId="{6DA7E436-7847-42A3-B2D4-F161F2066CB3}">
      <dgm:prSet/>
      <dgm:spPr/>
      <dgm:t>
        <a:bodyPr/>
        <a:lstStyle/>
        <a:p>
          <a:endParaRPr lang="en-US"/>
        </a:p>
      </dgm:t>
    </dgm:pt>
    <dgm:pt modelId="{206BA6FF-D480-4382-918E-58C67DC02C2A}" type="sibTrans" cxnId="{6DA7E436-7847-42A3-B2D4-F161F2066CB3}">
      <dgm:prSet/>
      <dgm:spPr/>
      <dgm:t>
        <a:bodyPr/>
        <a:lstStyle/>
        <a:p>
          <a:endParaRPr lang="en-US"/>
        </a:p>
      </dgm:t>
    </dgm:pt>
    <dgm:pt modelId="{AC18440C-04C8-4513-90CE-8955ED0838F4}" type="pres">
      <dgm:prSet presAssocID="{956286DA-1EA5-4002-97C6-7F5FA2838BAF}" presName="diagram" presStyleCnt="0">
        <dgm:presLayoutVars>
          <dgm:dir/>
          <dgm:resizeHandles val="exact"/>
        </dgm:presLayoutVars>
      </dgm:prSet>
      <dgm:spPr/>
      <dgm:t>
        <a:bodyPr/>
        <a:lstStyle/>
        <a:p>
          <a:endParaRPr lang="en-US"/>
        </a:p>
      </dgm:t>
    </dgm:pt>
    <dgm:pt modelId="{F8AC5E79-763E-4458-8E72-A007E8A8C6A9}" type="pres">
      <dgm:prSet presAssocID="{5FEB6A2A-0B8E-4F90-953C-C68970AC1CC9}" presName="node" presStyleLbl="node1" presStyleIdx="0" presStyleCnt="5">
        <dgm:presLayoutVars>
          <dgm:bulletEnabled val="1"/>
        </dgm:presLayoutVars>
      </dgm:prSet>
      <dgm:spPr/>
      <dgm:t>
        <a:bodyPr/>
        <a:lstStyle/>
        <a:p>
          <a:endParaRPr lang="en-US"/>
        </a:p>
      </dgm:t>
    </dgm:pt>
    <dgm:pt modelId="{0E90C585-5263-4095-B8D9-FF5684068598}" type="pres">
      <dgm:prSet presAssocID="{19525B2D-BA25-4EF9-869E-7119E8F8692D}" presName="sibTrans" presStyleCnt="0"/>
      <dgm:spPr/>
    </dgm:pt>
    <dgm:pt modelId="{35433041-8C93-4135-8866-A2833869DCAD}" type="pres">
      <dgm:prSet presAssocID="{3FEBB973-BF14-4C9E-B1E7-2D29FB1320D4}" presName="node" presStyleLbl="node1" presStyleIdx="1" presStyleCnt="5">
        <dgm:presLayoutVars>
          <dgm:bulletEnabled val="1"/>
        </dgm:presLayoutVars>
      </dgm:prSet>
      <dgm:spPr/>
      <dgm:t>
        <a:bodyPr/>
        <a:lstStyle/>
        <a:p>
          <a:endParaRPr lang="en-US"/>
        </a:p>
      </dgm:t>
    </dgm:pt>
    <dgm:pt modelId="{2EC8FE26-5A79-47E6-A75B-995DEB5CBD5F}" type="pres">
      <dgm:prSet presAssocID="{282CF458-6402-4FE1-AD9D-EE544D1808AC}" presName="sibTrans" presStyleCnt="0"/>
      <dgm:spPr/>
    </dgm:pt>
    <dgm:pt modelId="{4DAA0A65-9369-408E-985F-6F879B016DF9}" type="pres">
      <dgm:prSet presAssocID="{8ABF2EB3-4055-4CD2-B270-72C1E0F758B1}" presName="node" presStyleLbl="node1" presStyleIdx="2" presStyleCnt="5">
        <dgm:presLayoutVars>
          <dgm:bulletEnabled val="1"/>
        </dgm:presLayoutVars>
      </dgm:prSet>
      <dgm:spPr/>
      <dgm:t>
        <a:bodyPr/>
        <a:lstStyle/>
        <a:p>
          <a:endParaRPr lang="en-US"/>
        </a:p>
      </dgm:t>
    </dgm:pt>
    <dgm:pt modelId="{3410DF66-E897-48E0-832F-72CA5A253EDC}" type="pres">
      <dgm:prSet presAssocID="{39328783-9EA6-4983-B270-70DFD17997FA}" presName="sibTrans" presStyleCnt="0"/>
      <dgm:spPr/>
    </dgm:pt>
    <dgm:pt modelId="{2D597944-27E7-425D-8EF4-126BB13CB39E}" type="pres">
      <dgm:prSet presAssocID="{E56D95E8-6A4B-4883-83C4-7C22E2EF68EB}" presName="node" presStyleLbl="node1" presStyleIdx="3" presStyleCnt="5">
        <dgm:presLayoutVars>
          <dgm:bulletEnabled val="1"/>
        </dgm:presLayoutVars>
      </dgm:prSet>
      <dgm:spPr/>
      <dgm:t>
        <a:bodyPr/>
        <a:lstStyle/>
        <a:p>
          <a:endParaRPr lang="en-US"/>
        </a:p>
      </dgm:t>
    </dgm:pt>
    <dgm:pt modelId="{25778A5B-4226-4334-83DB-D405F3B245B3}" type="pres">
      <dgm:prSet presAssocID="{92F66717-21CF-4839-98A7-A0190423C8C9}" presName="sibTrans" presStyleCnt="0"/>
      <dgm:spPr/>
    </dgm:pt>
    <dgm:pt modelId="{79B1FE02-AB59-4D38-8735-B33468E59E48}" type="pres">
      <dgm:prSet presAssocID="{6A1683D3-8CC8-493A-8BBF-B44066FE77C9}" presName="node" presStyleLbl="node1" presStyleIdx="4" presStyleCnt="5">
        <dgm:presLayoutVars>
          <dgm:bulletEnabled val="1"/>
        </dgm:presLayoutVars>
      </dgm:prSet>
      <dgm:spPr/>
      <dgm:t>
        <a:bodyPr/>
        <a:lstStyle/>
        <a:p>
          <a:endParaRPr lang="en-US"/>
        </a:p>
      </dgm:t>
    </dgm:pt>
  </dgm:ptLst>
  <dgm:cxnLst>
    <dgm:cxn modelId="{B36C847A-D7A6-4473-9863-F05A9DD58ED3}" srcId="{956286DA-1EA5-4002-97C6-7F5FA2838BAF}" destId="{3FEBB973-BF14-4C9E-B1E7-2D29FB1320D4}" srcOrd="1" destOrd="0" parTransId="{6BC41A90-3E1F-4F56-AEBF-F29A2C455B8F}" sibTransId="{282CF458-6402-4FE1-AD9D-EE544D1808AC}"/>
    <dgm:cxn modelId="{05735A21-731A-4ABD-959A-A97A1ECDAA63}" srcId="{956286DA-1EA5-4002-97C6-7F5FA2838BAF}" destId="{E56D95E8-6A4B-4883-83C4-7C22E2EF68EB}" srcOrd="3" destOrd="0" parTransId="{72BF9B74-90DF-4B7C-B784-0120F0D10CE7}" sibTransId="{92F66717-21CF-4839-98A7-A0190423C8C9}"/>
    <dgm:cxn modelId="{70AE6376-D23F-4CFC-A598-DA26492B0321}" srcId="{956286DA-1EA5-4002-97C6-7F5FA2838BAF}" destId="{8ABF2EB3-4055-4CD2-B270-72C1E0F758B1}" srcOrd="2" destOrd="0" parTransId="{DFB523D8-294A-4A66-8490-2FF63B09455F}" sibTransId="{39328783-9EA6-4983-B270-70DFD17997FA}"/>
    <dgm:cxn modelId="{072AE841-0201-4BC2-A68F-6E37FBA060E1}" type="presOf" srcId="{956286DA-1EA5-4002-97C6-7F5FA2838BAF}" destId="{AC18440C-04C8-4513-90CE-8955ED0838F4}" srcOrd="0" destOrd="0" presId="urn:microsoft.com/office/officeart/2005/8/layout/default"/>
    <dgm:cxn modelId="{60906F94-C981-4839-ADA7-E8D20695588F}" type="presOf" srcId="{3FEBB973-BF14-4C9E-B1E7-2D29FB1320D4}" destId="{35433041-8C93-4135-8866-A2833869DCAD}" srcOrd="0" destOrd="0" presId="urn:microsoft.com/office/officeart/2005/8/layout/default"/>
    <dgm:cxn modelId="{941C49CA-BD37-4620-892B-AF6A89F94D7C}" type="presOf" srcId="{5FEB6A2A-0B8E-4F90-953C-C68970AC1CC9}" destId="{F8AC5E79-763E-4458-8E72-A007E8A8C6A9}" srcOrd="0" destOrd="0" presId="urn:microsoft.com/office/officeart/2005/8/layout/default"/>
    <dgm:cxn modelId="{6DA7E436-7847-42A3-B2D4-F161F2066CB3}" srcId="{956286DA-1EA5-4002-97C6-7F5FA2838BAF}" destId="{6A1683D3-8CC8-493A-8BBF-B44066FE77C9}" srcOrd="4" destOrd="0" parTransId="{B34455B9-EA38-4C6C-B2EF-10CAFB1560F8}" sibTransId="{206BA6FF-D480-4382-918E-58C67DC02C2A}"/>
    <dgm:cxn modelId="{0F88266A-7497-45D3-85AB-9955EB782554}" srcId="{956286DA-1EA5-4002-97C6-7F5FA2838BAF}" destId="{5FEB6A2A-0B8E-4F90-953C-C68970AC1CC9}" srcOrd="0" destOrd="0" parTransId="{55810D7F-FD41-487F-A57D-91E2DF518601}" sibTransId="{19525B2D-BA25-4EF9-869E-7119E8F8692D}"/>
    <dgm:cxn modelId="{F4F8BF35-B7DD-4D39-B3A9-B6385CB3E720}" type="presOf" srcId="{8ABF2EB3-4055-4CD2-B270-72C1E0F758B1}" destId="{4DAA0A65-9369-408E-985F-6F879B016DF9}" srcOrd="0" destOrd="0" presId="urn:microsoft.com/office/officeart/2005/8/layout/default"/>
    <dgm:cxn modelId="{0F4A952C-78A5-4D2B-969E-350E51349538}" type="presOf" srcId="{6A1683D3-8CC8-493A-8BBF-B44066FE77C9}" destId="{79B1FE02-AB59-4D38-8735-B33468E59E48}" srcOrd="0" destOrd="0" presId="urn:microsoft.com/office/officeart/2005/8/layout/default"/>
    <dgm:cxn modelId="{F154517D-23F3-47FF-91A8-3D30FB1DFD63}" type="presOf" srcId="{E56D95E8-6A4B-4883-83C4-7C22E2EF68EB}" destId="{2D597944-27E7-425D-8EF4-126BB13CB39E}" srcOrd="0" destOrd="0" presId="urn:microsoft.com/office/officeart/2005/8/layout/default"/>
    <dgm:cxn modelId="{388221E5-E560-46EB-B1DA-04EF4B253C44}" type="presParOf" srcId="{AC18440C-04C8-4513-90CE-8955ED0838F4}" destId="{F8AC5E79-763E-4458-8E72-A007E8A8C6A9}" srcOrd="0" destOrd="0" presId="urn:microsoft.com/office/officeart/2005/8/layout/default"/>
    <dgm:cxn modelId="{5D04DF9B-B7F9-4B20-BE7D-7AD67ADF6D61}" type="presParOf" srcId="{AC18440C-04C8-4513-90CE-8955ED0838F4}" destId="{0E90C585-5263-4095-B8D9-FF5684068598}" srcOrd="1" destOrd="0" presId="urn:microsoft.com/office/officeart/2005/8/layout/default"/>
    <dgm:cxn modelId="{8FFBFB0B-6D3E-449B-9A63-81024068C606}" type="presParOf" srcId="{AC18440C-04C8-4513-90CE-8955ED0838F4}" destId="{35433041-8C93-4135-8866-A2833869DCAD}" srcOrd="2" destOrd="0" presId="urn:microsoft.com/office/officeart/2005/8/layout/default"/>
    <dgm:cxn modelId="{EC11DDC5-F832-47B5-9E0E-31525FE8D3A4}" type="presParOf" srcId="{AC18440C-04C8-4513-90CE-8955ED0838F4}" destId="{2EC8FE26-5A79-47E6-A75B-995DEB5CBD5F}" srcOrd="3" destOrd="0" presId="urn:microsoft.com/office/officeart/2005/8/layout/default"/>
    <dgm:cxn modelId="{68ED3687-6D63-42A8-95E9-63D256EB4BC2}" type="presParOf" srcId="{AC18440C-04C8-4513-90CE-8955ED0838F4}" destId="{4DAA0A65-9369-408E-985F-6F879B016DF9}" srcOrd="4" destOrd="0" presId="urn:microsoft.com/office/officeart/2005/8/layout/default"/>
    <dgm:cxn modelId="{9C49D9EE-7FB4-4B39-8326-3EE169489E53}" type="presParOf" srcId="{AC18440C-04C8-4513-90CE-8955ED0838F4}" destId="{3410DF66-E897-48E0-832F-72CA5A253EDC}" srcOrd="5" destOrd="0" presId="urn:microsoft.com/office/officeart/2005/8/layout/default"/>
    <dgm:cxn modelId="{5C62547A-2F85-4E6E-B5FA-30ECD2B6C757}" type="presParOf" srcId="{AC18440C-04C8-4513-90CE-8955ED0838F4}" destId="{2D597944-27E7-425D-8EF4-126BB13CB39E}" srcOrd="6" destOrd="0" presId="urn:microsoft.com/office/officeart/2005/8/layout/default"/>
    <dgm:cxn modelId="{AFF01461-742D-4A04-B787-9FF857F5F27F}" type="presParOf" srcId="{AC18440C-04C8-4513-90CE-8955ED0838F4}" destId="{25778A5B-4226-4334-83DB-D405F3B245B3}" srcOrd="7" destOrd="0" presId="urn:microsoft.com/office/officeart/2005/8/layout/default"/>
    <dgm:cxn modelId="{13BE6F47-B93A-4D96-B932-E65008FCA356}" type="presParOf" srcId="{AC18440C-04C8-4513-90CE-8955ED0838F4}" destId="{79B1FE02-AB59-4D38-8735-B33468E59E4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B36FF1-1066-405C-B902-643A783421A6}" type="doc">
      <dgm:prSet loTypeId="urn:microsoft.com/office/officeart/2005/8/layout/vList2" loCatId="list" qsTypeId="urn:microsoft.com/office/officeart/2005/8/quickstyle/simple4" qsCatId="simple" csTypeId="urn:microsoft.com/office/officeart/2005/8/colors/accent2_1" csCatId="accent2" phldr="1"/>
      <dgm:spPr/>
      <dgm:t>
        <a:bodyPr/>
        <a:lstStyle/>
        <a:p>
          <a:endParaRPr lang="en-US"/>
        </a:p>
      </dgm:t>
    </dgm:pt>
    <dgm:pt modelId="{0A1A60AC-0219-4B1D-9D48-D1DAA92314F9}">
      <dgm:prSet phldrT="[Text]" custT="1"/>
      <dgm:spPr/>
      <dgm:t>
        <a:bodyPr/>
        <a:lstStyle/>
        <a:p>
          <a:r>
            <a:rPr lang="en-US" sz="1800" dirty="0" smtClean="0"/>
            <a:t>Require </a:t>
          </a:r>
          <a:r>
            <a:rPr lang="en-US" sz="1800" dirty="0"/>
            <a:t>temperature-limit controls and proper clearances from miscellaneous combustibles</a:t>
          </a:r>
        </a:p>
      </dgm:t>
    </dgm:pt>
    <dgm:pt modelId="{6A10F4FC-ED61-4140-B005-E3142320A8C4}" type="parTrans" cxnId="{353B654C-E07A-4347-8FF1-9E85D2DB565D}">
      <dgm:prSet/>
      <dgm:spPr/>
      <dgm:t>
        <a:bodyPr/>
        <a:lstStyle/>
        <a:p>
          <a:endParaRPr lang="en-US" sz="2400"/>
        </a:p>
      </dgm:t>
    </dgm:pt>
    <dgm:pt modelId="{EAF176AA-BB9B-4F45-B818-DDC99889643A}" type="sibTrans" cxnId="{353B654C-E07A-4347-8FF1-9E85D2DB565D}">
      <dgm:prSet/>
      <dgm:spPr/>
      <dgm:t>
        <a:bodyPr/>
        <a:lstStyle/>
        <a:p>
          <a:endParaRPr lang="en-US" sz="2400"/>
        </a:p>
      </dgm:t>
    </dgm:pt>
    <dgm:pt modelId="{C2DB81F0-5CAA-4431-8B71-DAA3768D01C4}">
      <dgm:prSet custT="1"/>
      <dgm:spPr/>
      <dgm:t>
        <a:bodyPr/>
        <a:lstStyle/>
        <a:p>
          <a:r>
            <a:rPr lang="en-US" sz="1800" dirty="0"/>
            <a:t>Must have safety controls that turn off the fuel source if the pilot light is extinguished</a:t>
          </a:r>
        </a:p>
      </dgm:t>
    </dgm:pt>
    <dgm:pt modelId="{B2C620D0-A32A-4186-8B9B-81886E07BCDE}" type="parTrans" cxnId="{F7FEE158-6A98-4C02-9D7F-7CE4DE2E8873}">
      <dgm:prSet/>
      <dgm:spPr/>
      <dgm:t>
        <a:bodyPr/>
        <a:lstStyle/>
        <a:p>
          <a:endParaRPr lang="en-US" sz="2400"/>
        </a:p>
      </dgm:t>
    </dgm:pt>
    <dgm:pt modelId="{4D00A2E8-5F5D-43F1-A531-3159DC91EB66}" type="sibTrans" cxnId="{F7FEE158-6A98-4C02-9D7F-7CE4DE2E8873}">
      <dgm:prSet/>
      <dgm:spPr/>
      <dgm:t>
        <a:bodyPr/>
        <a:lstStyle/>
        <a:p>
          <a:endParaRPr lang="en-US" sz="2400"/>
        </a:p>
      </dgm:t>
    </dgm:pt>
    <dgm:pt modelId="{4881A9AE-AC54-4F27-8306-1CC15C8B0495}">
      <dgm:prSet custT="1"/>
      <dgm:spPr/>
      <dgm:t>
        <a:bodyPr/>
        <a:lstStyle/>
        <a:p>
          <a:r>
            <a:rPr lang="en-US" sz="1800" dirty="0"/>
            <a:t>Must be properly vented so they cannot contribute to carbon monoxide buildup</a:t>
          </a:r>
        </a:p>
      </dgm:t>
    </dgm:pt>
    <dgm:pt modelId="{AC5C22C0-E541-475A-8A05-7E2D8C84B26B}" type="parTrans" cxnId="{9525875C-3DA3-4EBE-8F29-415B7C7E3234}">
      <dgm:prSet/>
      <dgm:spPr/>
      <dgm:t>
        <a:bodyPr/>
        <a:lstStyle/>
        <a:p>
          <a:endParaRPr lang="en-US" sz="2400"/>
        </a:p>
      </dgm:t>
    </dgm:pt>
    <dgm:pt modelId="{1C528927-1955-4556-8E05-688C27BDD2D3}" type="sibTrans" cxnId="{9525875C-3DA3-4EBE-8F29-415B7C7E3234}">
      <dgm:prSet/>
      <dgm:spPr/>
      <dgm:t>
        <a:bodyPr/>
        <a:lstStyle/>
        <a:p>
          <a:endParaRPr lang="en-US" sz="2400"/>
        </a:p>
      </dgm:t>
    </dgm:pt>
    <dgm:pt modelId="{DB8368FC-AC8A-4737-A50A-D6BB18EE3125}">
      <dgm:prSet custT="1"/>
      <dgm:spPr/>
      <dgm:t>
        <a:bodyPr/>
        <a:lstStyle/>
        <a:p>
          <a:r>
            <a:rPr lang="en-US" sz="1800" dirty="0"/>
            <a:t>Mostly found in single-family dwellings built before the 1960s</a:t>
          </a:r>
        </a:p>
      </dgm:t>
    </dgm:pt>
    <dgm:pt modelId="{051ED2CC-3938-4A00-AC43-5C5AE7172A7E}" type="parTrans" cxnId="{F6222C5C-C950-4F09-98EB-5BA701F4F81C}">
      <dgm:prSet/>
      <dgm:spPr/>
      <dgm:t>
        <a:bodyPr/>
        <a:lstStyle/>
        <a:p>
          <a:endParaRPr lang="en-US" sz="2400"/>
        </a:p>
      </dgm:t>
    </dgm:pt>
    <dgm:pt modelId="{2A356ACB-0076-4D32-9537-B7C04FFC5D65}" type="sibTrans" cxnId="{F6222C5C-C950-4F09-98EB-5BA701F4F81C}">
      <dgm:prSet/>
      <dgm:spPr/>
      <dgm:t>
        <a:bodyPr/>
        <a:lstStyle/>
        <a:p>
          <a:endParaRPr lang="en-US" sz="2400"/>
        </a:p>
      </dgm:t>
    </dgm:pt>
    <dgm:pt modelId="{13B677BA-FCC9-4608-B668-DC47FA477154}">
      <dgm:prSet custT="1"/>
      <dgm:spPr/>
      <dgm:t>
        <a:bodyPr/>
        <a:lstStyle/>
        <a:p>
          <a:r>
            <a:rPr lang="en-US" sz="1800" dirty="0"/>
            <a:t>Some commercial occupancies may use them</a:t>
          </a:r>
        </a:p>
      </dgm:t>
    </dgm:pt>
    <dgm:pt modelId="{1A506E19-884C-4ABF-B351-20637FB9ADF5}" type="parTrans" cxnId="{296ACC27-0B53-4E0E-B7EF-6D736FA2EF31}">
      <dgm:prSet/>
      <dgm:spPr/>
      <dgm:t>
        <a:bodyPr/>
        <a:lstStyle/>
        <a:p>
          <a:endParaRPr lang="en-US" sz="2400"/>
        </a:p>
      </dgm:t>
    </dgm:pt>
    <dgm:pt modelId="{03202B1F-407B-4CBD-8B82-8966B801E57A}" type="sibTrans" cxnId="{296ACC27-0B53-4E0E-B7EF-6D736FA2EF31}">
      <dgm:prSet/>
      <dgm:spPr/>
      <dgm:t>
        <a:bodyPr/>
        <a:lstStyle/>
        <a:p>
          <a:endParaRPr lang="en-US" sz="2400"/>
        </a:p>
      </dgm:t>
    </dgm:pt>
    <dgm:pt modelId="{99DC97CB-8996-4CD3-BB95-8FF41C501A9C}">
      <dgm:prSet custT="1"/>
      <dgm:spPr/>
      <dgm:t>
        <a:bodyPr/>
        <a:lstStyle/>
        <a:p>
          <a:r>
            <a:rPr lang="en-US" sz="1800" dirty="0"/>
            <a:t>Warn individuals with floor furnaces not to cover the register</a:t>
          </a:r>
        </a:p>
      </dgm:t>
    </dgm:pt>
    <dgm:pt modelId="{53EE6A3E-4D4E-4925-8AC2-028C79E18651}" type="parTrans" cxnId="{93EC3FED-5755-4D04-BB3C-BAB48BA7F7D1}">
      <dgm:prSet/>
      <dgm:spPr/>
      <dgm:t>
        <a:bodyPr/>
        <a:lstStyle/>
        <a:p>
          <a:endParaRPr lang="en-US" sz="2400"/>
        </a:p>
      </dgm:t>
    </dgm:pt>
    <dgm:pt modelId="{701B5802-D62D-4362-82FA-79347CD6663E}" type="sibTrans" cxnId="{93EC3FED-5755-4D04-BB3C-BAB48BA7F7D1}">
      <dgm:prSet/>
      <dgm:spPr/>
      <dgm:t>
        <a:bodyPr/>
        <a:lstStyle/>
        <a:p>
          <a:endParaRPr lang="en-US" sz="2400"/>
        </a:p>
      </dgm:t>
    </dgm:pt>
    <dgm:pt modelId="{CE079F0D-838E-48BE-80A5-6660CA0906E3}" type="pres">
      <dgm:prSet presAssocID="{B8B36FF1-1066-405C-B902-643A783421A6}" presName="linear" presStyleCnt="0">
        <dgm:presLayoutVars>
          <dgm:animLvl val="lvl"/>
          <dgm:resizeHandles val="exact"/>
        </dgm:presLayoutVars>
      </dgm:prSet>
      <dgm:spPr/>
      <dgm:t>
        <a:bodyPr/>
        <a:lstStyle/>
        <a:p>
          <a:endParaRPr lang="en-US"/>
        </a:p>
      </dgm:t>
    </dgm:pt>
    <dgm:pt modelId="{B4D4DE97-84D9-47FC-BCED-8BC2FAFE9975}" type="pres">
      <dgm:prSet presAssocID="{0A1A60AC-0219-4B1D-9D48-D1DAA92314F9}" presName="parentText" presStyleLbl="node1" presStyleIdx="0" presStyleCnt="6">
        <dgm:presLayoutVars>
          <dgm:chMax val="0"/>
          <dgm:bulletEnabled val="1"/>
        </dgm:presLayoutVars>
      </dgm:prSet>
      <dgm:spPr/>
      <dgm:t>
        <a:bodyPr/>
        <a:lstStyle/>
        <a:p>
          <a:endParaRPr lang="en-US"/>
        </a:p>
      </dgm:t>
    </dgm:pt>
    <dgm:pt modelId="{7BAD0F31-419A-4F81-B75A-CBDF8D205CFF}" type="pres">
      <dgm:prSet presAssocID="{EAF176AA-BB9B-4F45-B818-DDC99889643A}" presName="spacer" presStyleCnt="0"/>
      <dgm:spPr/>
      <dgm:t>
        <a:bodyPr/>
        <a:lstStyle/>
        <a:p>
          <a:endParaRPr lang="en-US"/>
        </a:p>
      </dgm:t>
    </dgm:pt>
    <dgm:pt modelId="{BB142B46-7AAA-44E9-BDA6-3099D7914D08}" type="pres">
      <dgm:prSet presAssocID="{C2DB81F0-5CAA-4431-8B71-DAA3768D01C4}" presName="parentText" presStyleLbl="node1" presStyleIdx="1" presStyleCnt="6">
        <dgm:presLayoutVars>
          <dgm:chMax val="0"/>
          <dgm:bulletEnabled val="1"/>
        </dgm:presLayoutVars>
      </dgm:prSet>
      <dgm:spPr/>
      <dgm:t>
        <a:bodyPr/>
        <a:lstStyle/>
        <a:p>
          <a:endParaRPr lang="en-US"/>
        </a:p>
      </dgm:t>
    </dgm:pt>
    <dgm:pt modelId="{6FA7A1CF-8BE9-4B5F-9627-08F7D5AC412F}" type="pres">
      <dgm:prSet presAssocID="{4D00A2E8-5F5D-43F1-A531-3159DC91EB66}" presName="spacer" presStyleCnt="0"/>
      <dgm:spPr/>
      <dgm:t>
        <a:bodyPr/>
        <a:lstStyle/>
        <a:p>
          <a:endParaRPr lang="en-US"/>
        </a:p>
      </dgm:t>
    </dgm:pt>
    <dgm:pt modelId="{A410D135-37BC-497C-AE84-DFEFEED72ED5}" type="pres">
      <dgm:prSet presAssocID="{4881A9AE-AC54-4F27-8306-1CC15C8B0495}" presName="parentText" presStyleLbl="node1" presStyleIdx="2" presStyleCnt="6">
        <dgm:presLayoutVars>
          <dgm:chMax val="0"/>
          <dgm:bulletEnabled val="1"/>
        </dgm:presLayoutVars>
      </dgm:prSet>
      <dgm:spPr/>
      <dgm:t>
        <a:bodyPr/>
        <a:lstStyle/>
        <a:p>
          <a:endParaRPr lang="en-US"/>
        </a:p>
      </dgm:t>
    </dgm:pt>
    <dgm:pt modelId="{883D5E6E-5951-4715-A11D-895C7B2F9B8E}" type="pres">
      <dgm:prSet presAssocID="{1C528927-1955-4556-8E05-688C27BDD2D3}" presName="spacer" presStyleCnt="0"/>
      <dgm:spPr/>
      <dgm:t>
        <a:bodyPr/>
        <a:lstStyle/>
        <a:p>
          <a:endParaRPr lang="en-US"/>
        </a:p>
      </dgm:t>
    </dgm:pt>
    <dgm:pt modelId="{1E91BF96-F442-4534-9599-3EDB7AFB2D88}" type="pres">
      <dgm:prSet presAssocID="{DB8368FC-AC8A-4737-A50A-D6BB18EE3125}" presName="parentText" presStyleLbl="node1" presStyleIdx="3" presStyleCnt="6">
        <dgm:presLayoutVars>
          <dgm:chMax val="0"/>
          <dgm:bulletEnabled val="1"/>
        </dgm:presLayoutVars>
      </dgm:prSet>
      <dgm:spPr/>
      <dgm:t>
        <a:bodyPr/>
        <a:lstStyle/>
        <a:p>
          <a:endParaRPr lang="en-US"/>
        </a:p>
      </dgm:t>
    </dgm:pt>
    <dgm:pt modelId="{7ACF3FE0-15F2-4318-A888-11341D46AC33}" type="pres">
      <dgm:prSet presAssocID="{2A356ACB-0076-4D32-9537-B7C04FFC5D65}" presName="spacer" presStyleCnt="0"/>
      <dgm:spPr/>
      <dgm:t>
        <a:bodyPr/>
        <a:lstStyle/>
        <a:p>
          <a:endParaRPr lang="en-US"/>
        </a:p>
      </dgm:t>
    </dgm:pt>
    <dgm:pt modelId="{DCE91B94-EAC1-4873-998E-BF5192882DCC}" type="pres">
      <dgm:prSet presAssocID="{13B677BA-FCC9-4608-B668-DC47FA477154}" presName="parentText" presStyleLbl="node1" presStyleIdx="4" presStyleCnt="6">
        <dgm:presLayoutVars>
          <dgm:chMax val="0"/>
          <dgm:bulletEnabled val="1"/>
        </dgm:presLayoutVars>
      </dgm:prSet>
      <dgm:spPr/>
      <dgm:t>
        <a:bodyPr/>
        <a:lstStyle/>
        <a:p>
          <a:endParaRPr lang="en-US"/>
        </a:p>
      </dgm:t>
    </dgm:pt>
    <dgm:pt modelId="{55468B27-EF2E-4A94-8998-2BFFAC503140}" type="pres">
      <dgm:prSet presAssocID="{03202B1F-407B-4CBD-8B82-8966B801E57A}" presName="spacer" presStyleCnt="0"/>
      <dgm:spPr/>
      <dgm:t>
        <a:bodyPr/>
        <a:lstStyle/>
        <a:p>
          <a:endParaRPr lang="en-US"/>
        </a:p>
      </dgm:t>
    </dgm:pt>
    <dgm:pt modelId="{16223F07-6092-427D-A045-7878E3AA216F}" type="pres">
      <dgm:prSet presAssocID="{99DC97CB-8996-4CD3-BB95-8FF41C501A9C}" presName="parentText" presStyleLbl="node1" presStyleIdx="5" presStyleCnt="6">
        <dgm:presLayoutVars>
          <dgm:chMax val="0"/>
          <dgm:bulletEnabled val="1"/>
        </dgm:presLayoutVars>
      </dgm:prSet>
      <dgm:spPr/>
      <dgm:t>
        <a:bodyPr/>
        <a:lstStyle/>
        <a:p>
          <a:endParaRPr lang="en-US"/>
        </a:p>
      </dgm:t>
    </dgm:pt>
  </dgm:ptLst>
  <dgm:cxnLst>
    <dgm:cxn modelId="{296ACC27-0B53-4E0E-B7EF-6D736FA2EF31}" srcId="{B8B36FF1-1066-405C-B902-643A783421A6}" destId="{13B677BA-FCC9-4608-B668-DC47FA477154}" srcOrd="4" destOrd="0" parTransId="{1A506E19-884C-4ABF-B351-20637FB9ADF5}" sibTransId="{03202B1F-407B-4CBD-8B82-8966B801E57A}"/>
    <dgm:cxn modelId="{42C73985-1F83-4506-B03B-D9A1B8CA3A06}" type="presOf" srcId="{0A1A60AC-0219-4B1D-9D48-D1DAA92314F9}" destId="{B4D4DE97-84D9-47FC-BCED-8BC2FAFE9975}" srcOrd="0" destOrd="0" presId="urn:microsoft.com/office/officeart/2005/8/layout/vList2"/>
    <dgm:cxn modelId="{F7FEE158-6A98-4C02-9D7F-7CE4DE2E8873}" srcId="{B8B36FF1-1066-405C-B902-643A783421A6}" destId="{C2DB81F0-5CAA-4431-8B71-DAA3768D01C4}" srcOrd="1" destOrd="0" parTransId="{B2C620D0-A32A-4186-8B9B-81886E07BCDE}" sibTransId="{4D00A2E8-5F5D-43F1-A531-3159DC91EB66}"/>
    <dgm:cxn modelId="{135E2895-BF6E-45E1-9135-428546F43A93}" type="presOf" srcId="{B8B36FF1-1066-405C-B902-643A783421A6}" destId="{CE079F0D-838E-48BE-80A5-6660CA0906E3}" srcOrd="0" destOrd="0" presId="urn:microsoft.com/office/officeart/2005/8/layout/vList2"/>
    <dgm:cxn modelId="{78479BFF-12E8-416E-A7D5-A9C98ED187D7}" type="presOf" srcId="{C2DB81F0-5CAA-4431-8B71-DAA3768D01C4}" destId="{BB142B46-7AAA-44E9-BDA6-3099D7914D08}" srcOrd="0" destOrd="0" presId="urn:microsoft.com/office/officeart/2005/8/layout/vList2"/>
    <dgm:cxn modelId="{353B654C-E07A-4347-8FF1-9E85D2DB565D}" srcId="{B8B36FF1-1066-405C-B902-643A783421A6}" destId="{0A1A60AC-0219-4B1D-9D48-D1DAA92314F9}" srcOrd="0" destOrd="0" parTransId="{6A10F4FC-ED61-4140-B005-E3142320A8C4}" sibTransId="{EAF176AA-BB9B-4F45-B818-DDC99889643A}"/>
    <dgm:cxn modelId="{93EC3FED-5755-4D04-BB3C-BAB48BA7F7D1}" srcId="{B8B36FF1-1066-405C-B902-643A783421A6}" destId="{99DC97CB-8996-4CD3-BB95-8FF41C501A9C}" srcOrd="5" destOrd="0" parTransId="{53EE6A3E-4D4E-4925-8AC2-028C79E18651}" sibTransId="{701B5802-D62D-4362-82FA-79347CD6663E}"/>
    <dgm:cxn modelId="{F6222C5C-C950-4F09-98EB-5BA701F4F81C}" srcId="{B8B36FF1-1066-405C-B902-643A783421A6}" destId="{DB8368FC-AC8A-4737-A50A-D6BB18EE3125}" srcOrd="3" destOrd="0" parTransId="{051ED2CC-3938-4A00-AC43-5C5AE7172A7E}" sibTransId="{2A356ACB-0076-4D32-9537-B7C04FFC5D65}"/>
    <dgm:cxn modelId="{C44F7FEB-F4C1-4E1D-BF2B-38BD81BA7243}" type="presOf" srcId="{4881A9AE-AC54-4F27-8306-1CC15C8B0495}" destId="{A410D135-37BC-497C-AE84-DFEFEED72ED5}" srcOrd="0" destOrd="0" presId="urn:microsoft.com/office/officeart/2005/8/layout/vList2"/>
    <dgm:cxn modelId="{4F8A2F19-46A0-47B8-B7D3-0902ECB9B903}" type="presOf" srcId="{DB8368FC-AC8A-4737-A50A-D6BB18EE3125}" destId="{1E91BF96-F442-4534-9599-3EDB7AFB2D88}" srcOrd="0" destOrd="0" presId="urn:microsoft.com/office/officeart/2005/8/layout/vList2"/>
    <dgm:cxn modelId="{0747542E-236B-4D4D-84A6-BF39C4132D84}" type="presOf" srcId="{99DC97CB-8996-4CD3-BB95-8FF41C501A9C}" destId="{16223F07-6092-427D-A045-7878E3AA216F}" srcOrd="0" destOrd="0" presId="urn:microsoft.com/office/officeart/2005/8/layout/vList2"/>
    <dgm:cxn modelId="{424B5656-5A3F-4D65-AD8D-AF89AA968B87}" type="presOf" srcId="{13B677BA-FCC9-4608-B668-DC47FA477154}" destId="{DCE91B94-EAC1-4873-998E-BF5192882DCC}" srcOrd="0" destOrd="0" presId="urn:microsoft.com/office/officeart/2005/8/layout/vList2"/>
    <dgm:cxn modelId="{9525875C-3DA3-4EBE-8F29-415B7C7E3234}" srcId="{B8B36FF1-1066-405C-B902-643A783421A6}" destId="{4881A9AE-AC54-4F27-8306-1CC15C8B0495}" srcOrd="2" destOrd="0" parTransId="{AC5C22C0-E541-475A-8A05-7E2D8C84B26B}" sibTransId="{1C528927-1955-4556-8E05-688C27BDD2D3}"/>
    <dgm:cxn modelId="{F46A254B-57FC-40E4-8418-D98A6965A289}" type="presParOf" srcId="{CE079F0D-838E-48BE-80A5-6660CA0906E3}" destId="{B4D4DE97-84D9-47FC-BCED-8BC2FAFE9975}" srcOrd="0" destOrd="0" presId="urn:microsoft.com/office/officeart/2005/8/layout/vList2"/>
    <dgm:cxn modelId="{1E32A1DC-3696-47D4-AACA-41AABDED3D22}" type="presParOf" srcId="{CE079F0D-838E-48BE-80A5-6660CA0906E3}" destId="{7BAD0F31-419A-4F81-B75A-CBDF8D205CFF}" srcOrd="1" destOrd="0" presId="urn:microsoft.com/office/officeart/2005/8/layout/vList2"/>
    <dgm:cxn modelId="{B9A716F7-8AC3-4117-B69B-58F10C5E6369}" type="presParOf" srcId="{CE079F0D-838E-48BE-80A5-6660CA0906E3}" destId="{BB142B46-7AAA-44E9-BDA6-3099D7914D08}" srcOrd="2" destOrd="0" presId="urn:microsoft.com/office/officeart/2005/8/layout/vList2"/>
    <dgm:cxn modelId="{BA783901-8A2D-45AF-920B-37EA28425338}" type="presParOf" srcId="{CE079F0D-838E-48BE-80A5-6660CA0906E3}" destId="{6FA7A1CF-8BE9-4B5F-9627-08F7D5AC412F}" srcOrd="3" destOrd="0" presId="urn:microsoft.com/office/officeart/2005/8/layout/vList2"/>
    <dgm:cxn modelId="{5D7EDF50-45F0-462C-91A0-46CCFE07860B}" type="presParOf" srcId="{CE079F0D-838E-48BE-80A5-6660CA0906E3}" destId="{A410D135-37BC-497C-AE84-DFEFEED72ED5}" srcOrd="4" destOrd="0" presId="urn:microsoft.com/office/officeart/2005/8/layout/vList2"/>
    <dgm:cxn modelId="{30540822-617A-45F2-875D-5A068467F143}" type="presParOf" srcId="{CE079F0D-838E-48BE-80A5-6660CA0906E3}" destId="{883D5E6E-5951-4715-A11D-895C7B2F9B8E}" srcOrd="5" destOrd="0" presId="urn:microsoft.com/office/officeart/2005/8/layout/vList2"/>
    <dgm:cxn modelId="{ECA892C3-4365-45C3-8C56-0055E57FB941}" type="presParOf" srcId="{CE079F0D-838E-48BE-80A5-6660CA0906E3}" destId="{1E91BF96-F442-4534-9599-3EDB7AFB2D88}" srcOrd="6" destOrd="0" presId="urn:microsoft.com/office/officeart/2005/8/layout/vList2"/>
    <dgm:cxn modelId="{57491046-1149-415C-B68B-F9C145B51B28}" type="presParOf" srcId="{CE079F0D-838E-48BE-80A5-6660CA0906E3}" destId="{7ACF3FE0-15F2-4318-A888-11341D46AC33}" srcOrd="7" destOrd="0" presId="urn:microsoft.com/office/officeart/2005/8/layout/vList2"/>
    <dgm:cxn modelId="{23FD797B-2EE0-4E8D-9D6C-E0574320D3A8}" type="presParOf" srcId="{CE079F0D-838E-48BE-80A5-6660CA0906E3}" destId="{DCE91B94-EAC1-4873-998E-BF5192882DCC}" srcOrd="8" destOrd="0" presId="urn:microsoft.com/office/officeart/2005/8/layout/vList2"/>
    <dgm:cxn modelId="{6921C8ED-A104-4823-8427-579CDC40BB4B}" type="presParOf" srcId="{CE079F0D-838E-48BE-80A5-6660CA0906E3}" destId="{55468B27-EF2E-4A94-8998-2BFFAC503140}" srcOrd="9" destOrd="0" presId="urn:microsoft.com/office/officeart/2005/8/layout/vList2"/>
    <dgm:cxn modelId="{E487F9D0-F56A-4CF8-B352-7B58427C3D9F}" type="presParOf" srcId="{CE079F0D-838E-48BE-80A5-6660CA0906E3}" destId="{16223F07-6092-427D-A045-7878E3AA216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E9A47750-30F8-4A8E-98F2-FC501D0A784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F2775CD-3CCD-49E6-A860-B8B8C049672C}">
      <dgm:prSet custT="1"/>
      <dgm:spPr/>
      <dgm:t>
        <a:bodyPr/>
        <a:lstStyle/>
        <a:p>
          <a:r>
            <a:rPr lang="en-US" sz="2000" b="0" u="none" dirty="0"/>
            <a:t>Plans review</a:t>
          </a:r>
        </a:p>
      </dgm:t>
    </dgm:pt>
    <dgm:pt modelId="{83EB1640-C5EA-4AB8-9EB5-0EA47D24526B}" type="parTrans" cxnId="{D5C42800-4D00-45B6-858C-57EAF4C92C40}">
      <dgm:prSet/>
      <dgm:spPr/>
      <dgm:t>
        <a:bodyPr/>
        <a:lstStyle/>
        <a:p>
          <a:endParaRPr lang="en-US"/>
        </a:p>
      </dgm:t>
    </dgm:pt>
    <dgm:pt modelId="{1854301C-186B-4DF1-8AA3-8949CC530883}" type="sibTrans" cxnId="{D5C42800-4D00-45B6-858C-57EAF4C92C40}">
      <dgm:prSet/>
      <dgm:spPr/>
      <dgm:t>
        <a:bodyPr/>
        <a:lstStyle/>
        <a:p>
          <a:endParaRPr lang="en-US"/>
        </a:p>
      </dgm:t>
    </dgm:pt>
    <dgm:pt modelId="{E151F2A8-674A-4869-A2E3-33DA6B12C880}">
      <dgm:prSet custT="1"/>
      <dgm:spPr>
        <a:solidFill>
          <a:schemeClr val="accent2"/>
        </a:solidFill>
      </dgm:spPr>
      <dgm:t>
        <a:bodyPr/>
        <a:lstStyle/>
        <a:p>
          <a:r>
            <a:rPr lang="en-US" sz="2000" b="0" u="none" dirty="0"/>
            <a:t>Inspections</a:t>
          </a:r>
        </a:p>
      </dgm:t>
    </dgm:pt>
    <dgm:pt modelId="{A8725FDC-ADEA-48E5-9290-33FDEF0BE0D0}" type="parTrans" cxnId="{6A1DEEAC-8CD2-490B-AC98-069DA00D7584}">
      <dgm:prSet/>
      <dgm:spPr/>
      <dgm:t>
        <a:bodyPr/>
        <a:lstStyle/>
        <a:p>
          <a:endParaRPr lang="en-US"/>
        </a:p>
      </dgm:t>
    </dgm:pt>
    <dgm:pt modelId="{F1E5CDE5-524D-4533-A784-82B99907020E}" type="sibTrans" cxnId="{6A1DEEAC-8CD2-490B-AC98-069DA00D7584}">
      <dgm:prSet/>
      <dgm:spPr/>
      <dgm:t>
        <a:bodyPr/>
        <a:lstStyle/>
        <a:p>
          <a:endParaRPr lang="en-US"/>
        </a:p>
      </dgm:t>
    </dgm:pt>
    <dgm:pt modelId="{1979D572-E764-48D7-88E7-30EA67A33F3E}">
      <dgm:prSet custT="1"/>
      <dgm:spPr/>
      <dgm:t>
        <a:bodyPr/>
        <a:lstStyle/>
        <a:p>
          <a:r>
            <a:rPr lang="en-US" sz="1800" dirty="0"/>
            <a:t>Establish that the fire protection requirements of the locally adopted code are met</a:t>
          </a:r>
          <a:endParaRPr lang="en-US" sz="1800" b="0" u="none" dirty="0"/>
        </a:p>
      </dgm:t>
    </dgm:pt>
    <dgm:pt modelId="{F44E7B90-5EE9-421F-8DA0-F22C9B93A1CD}" type="parTrans" cxnId="{D8A2D40F-0D09-4D24-BBC9-B903A3060F68}">
      <dgm:prSet/>
      <dgm:spPr/>
      <dgm:t>
        <a:bodyPr/>
        <a:lstStyle/>
        <a:p>
          <a:endParaRPr lang="en-US"/>
        </a:p>
      </dgm:t>
    </dgm:pt>
    <dgm:pt modelId="{05CBBFF6-F949-4145-A7B7-10C238B0F2F4}" type="sibTrans" cxnId="{D8A2D40F-0D09-4D24-BBC9-B903A3060F68}">
      <dgm:prSet/>
      <dgm:spPr/>
      <dgm:t>
        <a:bodyPr/>
        <a:lstStyle/>
        <a:p>
          <a:endParaRPr lang="en-US"/>
        </a:p>
      </dgm:t>
    </dgm:pt>
    <dgm:pt modelId="{DC039ED2-48EC-4455-9EE0-A0ACAF4B7E6E}">
      <dgm:prSet custT="1"/>
      <dgm:spPr/>
      <dgm:t>
        <a:bodyPr/>
        <a:lstStyle/>
        <a:p>
          <a:r>
            <a:rPr lang="x-none" sz="1800" b="0" u="none" dirty="0"/>
            <a:t>Quantity of Class I solvents is limited and properly stored</a:t>
          </a:r>
          <a:endParaRPr lang="en-US" sz="1800" b="0" u="none" dirty="0"/>
        </a:p>
      </dgm:t>
    </dgm:pt>
    <dgm:pt modelId="{288E4FE2-4AEB-43F9-8F9F-774E1B6266D2}" type="parTrans" cxnId="{D8BC9ED1-E96B-4EDE-B8CA-B89E99A46F23}">
      <dgm:prSet/>
      <dgm:spPr/>
      <dgm:t>
        <a:bodyPr/>
        <a:lstStyle/>
        <a:p>
          <a:endParaRPr lang="en-US"/>
        </a:p>
      </dgm:t>
    </dgm:pt>
    <dgm:pt modelId="{AEB17C39-D554-423D-B093-D5DA8647C26F}" type="sibTrans" cxnId="{D8BC9ED1-E96B-4EDE-B8CA-B89E99A46F23}">
      <dgm:prSet/>
      <dgm:spPr/>
      <dgm:t>
        <a:bodyPr/>
        <a:lstStyle/>
        <a:p>
          <a:endParaRPr lang="en-US"/>
        </a:p>
      </dgm:t>
    </dgm:pt>
    <dgm:pt modelId="{0509CDAF-1A22-4EBB-B073-9E11BE90E753}">
      <dgm:prSet custT="1"/>
      <dgm:spPr/>
      <dgm:t>
        <a:bodyPr/>
        <a:lstStyle/>
        <a:p>
          <a:r>
            <a:rPr lang="x-none" sz="1800" b="0" u="none" dirty="0"/>
            <a:t>Dry cleaning plant type and solvent used match</a:t>
          </a:r>
          <a:endParaRPr lang="en-US" sz="1800" b="0" u="none" dirty="0"/>
        </a:p>
      </dgm:t>
    </dgm:pt>
    <dgm:pt modelId="{BCC93B3D-042E-4060-9E60-EEDD20A6DD3E}" type="parTrans" cxnId="{97BF36FB-4DC1-43D9-9CA9-837DDAB29260}">
      <dgm:prSet/>
      <dgm:spPr/>
      <dgm:t>
        <a:bodyPr/>
        <a:lstStyle/>
        <a:p>
          <a:endParaRPr lang="en-US"/>
        </a:p>
      </dgm:t>
    </dgm:pt>
    <dgm:pt modelId="{30457AC7-71FF-47CA-B306-7116CE12D5D6}" type="sibTrans" cxnId="{97BF36FB-4DC1-43D9-9CA9-837DDAB29260}">
      <dgm:prSet/>
      <dgm:spPr/>
      <dgm:t>
        <a:bodyPr/>
        <a:lstStyle/>
        <a:p>
          <a:endParaRPr lang="en-US"/>
        </a:p>
      </dgm:t>
    </dgm:pt>
    <dgm:pt modelId="{3DED8CDA-2C26-48C2-813F-5747A81699F2}">
      <dgm:prSet custT="1"/>
      <dgm:spPr/>
      <dgm:t>
        <a:bodyPr/>
        <a:lstStyle/>
        <a:p>
          <a:r>
            <a:rPr lang="x-none" sz="1800" b="0" u="none" dirty="0"/>
            <a:t>Routine maintenance is </a:t>
          </a:r>
          <a:r>
            <a:rPr lang="en-US" sz="1800" b="0" u="none" dirty="0"/>
            <a:t>performed</a:t>
          </a:r>
        </a:p>
      </dgm:t>
    </dgm:pt>
    <dgm:pt modelId="{23BCE6C3-AAC2-448B-ACE1-84658C74EBCF}" type="parTrans" cxnId="{4E8854F0-4B22-407B-9850-4FA95CA7E33E}">
      <dgm:prSet/>
      <dgm:spPr/>
      <dgm:t>
        <a:bodyPr/>
        <a:lstStyle/>
        <a:p>
          <a:endParaRPr lang="en-US"/>
        </a:p>
      </dgm:t>
    </dgm:pt>
    <dgm:pt modelId="{A7456793-515E-4481-80D5-4168F514E642}" type="sibTrans" cxnId="{4E8854F0-4B22-407B-9850-4FA95CA7E33E}">
      <dgm:prSet/>
      <dgm:spPr/>
      <dgm:t>
        <a:bodyPr/>
        <a:lstStyle/>
        <a:p>
          <a:endParaRPr lang="en-US"/>
        </a:p>
      </dgm:t>
    </dgm:pt>
    <dgm:pt modelId="{3E4EF71C-0AD6-44E9-B9BE-BFE613AC386E}">
      <dgm:prSet custT="1"/>
      <dgm:spPr/>
      <dgm:t>
        <a:bodyPr/>
        <a:lstStyle/>
        <a:p>
          <a:r>
            <a:rPr lang="x-none" sz="1800" b="0" u="none" dirty="0"/>
            <a:t>All containers with flammable or combustible petroleum-based solvents are properly stored, transported, and used</a:t>
          </a:r>
          <a:endParaRPr lang="en-US" sz="1800" b="0" u="none" dirty="0"/>
        </a:p>
      </dgm:t>
    </dgm:pt>
    <dgm:pt modelId="{8C563F5F-5780-4EDF-BDB9-9668C4EB28B4}" type="parTrans" cxnId="{7153CDAD-FA57-48AF-ACC0-013A9480DD90}">
      <dgm:prSet/>
      <dgm:spPr/>
      <dgm:t>
        <a:bodyPr/>
        <a:lstStyle/>
        <a:p>
          <a:endParaRPr lang="en-US"/>
        </a:p>
      </dgm:t>
    </dgm:pt>
    <dgm:pt modelId="{2733160A-87A4-419E-8F25-D3934924F959}" type="sibTrans" cxnId="{7153CDAD-FA57-48AF-ACC0-013A9480DD90}">
      <dgm:prSet/>
      <dgm:spPr/>
      <dgm:t>
        <a:bodyPr/>
        <a:lstStyle/>
        <a:p>
          <a:endParaRPr lang="en-US"/>
        </a:p>
      </dgm:t>
    </dgm:pt>
    <dgm:pt modelId="{36C856B1-CC79-42A8-BED1-CB72808B00C1}">
      <dgm:prSet custT="1"/>
      <dgm:spPr/>
      <dgm:t>
        <a:bodyPr/>
        <a:lstStyle/>
        <a:p>
          <a:r>
            <a:rPr lang="x-none" sz="1800" b="0" u="none" dirty="0"/>
            <a:t>A No Smoking policy is in place, enforced, and signs are posted </a:t>
          </a:r>
          <a:endParaRPr lang="en-US" sz="1800" b="0" u="none" dirty="0"/>
        </a:p>
      </dgm:t>
    </dgm:pt>
    <dgm:pt modelId="{BD650D17-4994-4ABC-B2A3-CCF3F36F0B1D}" type="parTrans" cxnId="{BE51B58E-8A55-442C-BFAA-096A5A39A756}">
      <dgm:prSet/>
      <dgm:spPr/>
      <dgm:t>
        <a:bodyPr/>
        <a:lstStyle/>
        <a:p>
          <a:endParaRPr lang="en-US"/>
        </a:p>
      </dgm:t>
    </dgm:pt>
    <dgm:pt modelId="{5243E48F-5840-4EC8-8C18-DD129B99A84F}" type="sibTrans" cxnId="{BE51B58E-8A55-442C-BFAA-096A5A39A756}">
      <dgm:prSet/>
      <dgm:spPr/>
      <dgm:t>
        <a:bodyPr/>
        <a:lstStyle/>
        <a:p>
          <a:endParaRPr lang="en-US"/>
        </a:p>
      </dgm:t>
    </dgm:pt>
    <dgm:pt modelId="{FC5F0417-38D8-4736-A9FB-8CE646E149A8}">
      <dgm:prSet custT="1"/>
      <dgm:spPr/>
      <dgm:t>
        <a:bodyPr/>
        <a:lstStyle/>
        <a:p>
          <a:r>
            <a:rPr lang="x-none" sz="1800" b="0" u="none" dirty="0"/>
            <a:t>Correct size and number of portable fire extinguishers are available</a:t>
          </a:r>
          <a:endParaRPr lang="en-US" sz="1800" b="0" u="none" dirty="0"/>
        </a:p>
      </dgm:t>
    </dgm:pt>
    <dgm:pt modelId="{263F99D3-334D-412D-B56A-AFD83F325F46}" type="parTrans" cxnId="{B001215A-910B-48BB-A65B-EC2A0BD8434A}">
      <dgm:prSet/>
      <dgm:spPr/>
      <dgm:t>
        <a:bodyPr/>
        <a:lstStyle/>
        <a:p>
          <a:endParaRPr lang="en-US"/>
        </a:p>
      </dgm:t>
    </dgm:pt>
    <dgm:pt modelId="{B385BE34-DEDA-4970-8C4C-AFE9492AEB71}" type="sibTrans" cxnId="{B001215A-910B-48BB-A65B-EC2A0BD8434A}">
      <dgm:prSet/>
      <dgm:spPr/>
      <dgm:t>
        <a:bodyPr/>
        <a:lstStyle/>
        <a:p>
          <a:endParaRPr lang="en-US"/>
        </a:p>
      </dgm:t>
    </dgm:pt>
    <dgm:pt modelId="{DD715ACD-D33E-46D0-B83D-9DA32D4609F8}">
      <dgm:prSet custT="1"/>
      <dgm:spPr/>
      <dgm:t>
        <a:bodyPr/>
        <a:lstStyle/>
        <a:p>
          <a:r>
            <a:rPr lang="en-US" sz="1800" b="0" u="none" dirty="0"/>
            <a:t>All f</a:t>
          </a:r>
          <a:r>
            <a:rPr lang="x-none" sz="1800" b="0" u="none" dirty="0"/>
            <a:t>ire protection equipment </a:t>
          </a:r>
          <a:r>
            <a:rPr lang="en-US" sz="1800" b="0" u="none" dirty="0"/>
            <a:t>is operational</a:t>
          </a:r>
        </a:p>
      </dgm:t>
    </dgm:pt>
    <dgm:pt modelId="{EBFAA3A3-E718-43BB-8ACF-FDBD9E8D2237}" type="parTrans" cxnId="{31EF16B1-ADED-4592-AE7F-CDB0BBFD6FF2}">
      <dgm:prSet/>
      <dgm:spPr/>
      <dgm:t>
        <a:bodyPr/>
        <a:lstStyle/>
        <a:p>
          <a:endParaRPr lang="en-US"/>
        </a:p>
      </dgm:t>
    </dgm:pt>
    <dgm:pt modelId="{FEB215A4-750D-49B0-A927-40FF3A51AB90}" type="sibTrans" cxnId="{31EF16B1-ADED-4592-AE7F-CDB0BBFD6FF2}">
      <dgm:prSet/>
      <dgm:spPr/>
      <dgm:t>
        <a:bodyPr/>
        <a:lstStyle/>
        <a:p>
          <a:endParaRPr lang="en-US"/>
        </a:p>
      </dgm:t>
    </dgm:pt>
    <dgm:pt modelId="{BEAE611A-2E52-4973-92B9-8D2CA921A535}">
      <dgm:prSet custT="1"/>
      <dgm:spPr/>
      <dgm:t>
        <a:bodyPr/>
        <a:lstStyle/>
        <a:p>
          <a:r>
            <a:rPr lang="en-US" sz="1800" b="0" u="none" dirty="0"/>
            <a:t>P</a:t>
          </a:r>
          <a:r>
            <a:rPr lang="x-none" sz="1800" b="0" u="none" dirty="0"/>
            <a:t>ersonnel </a:t>
          </a:r>
          <a:r>
            <a:rPr lang="en-US" sz="1800" b="0" u="none" dirty="0"/>
            <a:t>trained in extinguisher use</a:t>
          </a:r>
        </a:p>
      </dgm:t>
    </dgm:pt>
    <dgm:pt modelId="{EC6BA91B-308F-49D9-BE36-16961AC9B2E9}" type="parTrans" cxnId="{8244A1F7-CF9D-46BE-BC73-163B010B5167}">
      <dgm:prSet/>
      <dgm:spPr/>
      <dgm:t>
        <a:bodyPr/>
        <a:lstStyle/>
        <a:p>
          <a:endParaRPr lang="en-US"/>
        </a:p>
      </dgm:t>
    </dgm:pt>
    <dgm:pt modelId="{7C332ADC-6413-4C8A-8E95-6FAC3351279B}" type="sibTrans" cxnId="{8244A1F7-CF9D-46BE-BC73-163B010B5167}">
      <dgm:prSet/>
      <dgm:spPr/>
      <dgm:t>
        <a:bodyPr/>
        <a:lstStyle/>
        <a:p>
          <a:endParaRPr lang="en-US"/>
        </a:p>
      </dgm:t>
    </dgm:pt>
    <dgm:pt modelId="{B1B0B7F0-8AC4-4197-BC98-8F9949E9276B}" type="pres">
      <dgm:prSet presAssocID="{E9A47750-30F8-4A8E-98F2-FC501D0A7841}" presName="linear" presStyleCnt="0">
        <dgm:presLayoutVars>
          <dgm:dir/>
          <dgm:animLvl val="lvl"/>
          <dgm:resizeHandles val="exact"/>
        </dgm:presLayoutVars>
      </dgm:prSet>
      <dgm:spPr/>
      <dgm:t>
        <a:bodyPr/>
        <a:lstStyle/>
        <a:p>
          <a:endParaRPr lang="en-US"/>
        </a:p>
      </dgm:t>
    </dgm:pt>
    <dgm:pt modelId="{00A027FF-1B72-45D1-BDE9-ADF37F3F45ED}" type="pres">
      <dgm:prSet presAssocID="{EF2775CD-3CCD-49E6-A860-B8B8C049672C}" presName="parentLin" presStyleCnt="0"/>
      <dgm:spPr/>
    </dgm:pt>
    <dgm:pt modelId="{5B4FD6E0-D5B6-4D8A-A9D6-F1610CDFE0E2}" type="pres">
      <dgm:prSet presAssocID="{EF2775CD-3CCD-49E6-A860-B8B8C049672C}" presName="parentLeftMargin" presStyleLbl="node1" presStyleIdx="0" presStyleCnt="2"/>
      <dgm:spPr/>
      <dgm:t>
        <a:bodyPr/>
        <a:lstStyle/>
        <a:p>
          <a:endParaRPr lang="en-US"/>
        </a:p>
      </dgm:t>
    </dgm:pt>
    <dgm:pt modelId="{E6AEADD2-67B8-496F-9869-C0817261C520}" type="pres">
      <dgm:prSet presAssocID="{EF2775CD-3CCD-49E6-A860-B8B8C049672C}" presName="parentText" presStyleLbl="node1" presStyleIdx="0" presStyleCnt="2">
        <dgm:presLayoutVars>
          <dgm:chMax val="0"/>
          <dgm:bulletEnabled val="1"/>
        </dgm:presLayoutVars>
      </dgm:prSet>
      <dgm:spPr/>
      <dgm:t>
        <a:bodyPr/>
        <a:lstStyle/>
        <a:p>
          <a:endParaRPr lang="en-US"/>
        </a:p>
      </dgm:t>
    </dgm:pt>
    <dgm:pt modelId="{1FC25C63-57F5-445B-9F5A-767AC9E9D01A}" type="pres">
      <dgm:prSet presAssocID="{EF2775CD-3CCD-49E6-A860-B8B8C049672C}" presName="negativeSpace" presStyleCnt="0"/>
      <dgm:spPr/>
    </dgm:pt>
    <dgm:pt modelId="{9765A8BA-66D3-41C2-BD8C-342C7CADE5D6}" type="pres">
      <dgm:prSet presAssocID="{EF2775CD-3CCD-49E6-A860-B8B8C049672C}" presName="childText" presStyleLbl="conFgAcc1" presStyleIdx="0" presStyleCnt="2">
        <dgm:presLayoutVars>
          <dgm:bulletEnabled val="1"/>
        </dgm:presLayoutVars>
      </dgm:prSet>
      <dgm:spPr/>
      <dgm:t>
        <a:bodyPr/>
        <a:lstStyle/>
        <a:p>
          <a:endParaRPr lang="en-US"/>
        </a:p>
      </dgm:t>
    </dgm:pt>
    <dgm:pt modelId="{CFBEF8B6-DE5F-457F-8EC0-706560402C56}" type="pres">
      <dgm:prSet presAssocID="{1854301C-186B-4DF1-8AA3-8949CC530883}" presName="spaceBetweenRectangles" presStyleCnt="0"/>
      <dgm:spPr/>
    </dgm:pt>
    <dgm:pt modelId="{87E2BCE5-BB48-4C1F-BA06-FFBDD82D9A85}" type="pres">
      <dgm:prSet presAssocID="{E151F2A8-674A-4869-A2E3-33DA6B12C880}" presName="parentLin" presStyleCnt="0"/>
      <dgm:spPr/>
    </dgm:pt>
    <dgm:pt modelId="{6AF2C690-FAFB-4840-8DEB-6DC38308B063}" type="pres">
      <dgm:prSet presAssocID="{E151F2A8-674A-4869-A2E3-33DA6B12C880}" presName="parentLeftMargin" presStyleLbl="node1" presStyleIdx="0" presStyleCnt="2"/>
      <dgm:spPr/>
      <dgm:t>
        <a:bodyPr/>
        <a:lstStyle/>
        <a:p>
          <a:endParaRPr lang="en-US"/>
        </a:p>
      </dgm:t>
    </dgm:pt>
    <dgm:pt modelId="{CD9A4D75-89C8-43CB-B390-6DF232B63F0B}" type="pres">
      <dgm:prSet presAssocID="{E151F2A8-674A-4869-A2E3-33DA6B12C880}" presName="parentText" presStyleLbl="node1" presStyleIdx="1" presStyleCnt="2">
        <dgm:presLayoutVars>
          <dgm:chMax val="0"/>
          <dgm:bulletEnabled val="1"/>
        </dgm:presLayoutVars>
      </dgm:prSet>
      <dgm:spPr/>
      <dgm:t>
        <a:bodyPr/>
        <a:lstStyle/>
        <a:p>
          <a:endParaRPr lang="en-US"/>
        </a:p>
      </dgm:t>
    </dgm:pt>
    <dgm:pt modelId="{C0DFBF4B-96F1-479D-A12D-9F7E19A1B8FC}" type="pres">
      <dgm:prSet presAssocID="{E151F2A8-674A-4869-A2E3-33DA6B12C880}" presName="negativeSpace" presStyleCnt="0"/>
      <dgm:spPr/>
    </dgm:pt>
    <dgm:pt modelId="{6C8A1D92-CA89-4A94-BC3A-2C5478554B01}" type="pres">
      <dgm:prSet presAssocID="{E151F2A8-674A-4869-A2E3-33DA6B12C880}" presName="childText" presStyleLbl="conFgAcc1" presStyleIdx="1" presStyleCnt="2">
        <dgm:presLayoutVars>
          <dgm:bulletEnabled val="1"/>
        </dgm:presLayoutVars>
      </dgm:prSet>
      <dgm:spPr/>
      <dgm:t>
        <a:bodyPr/>
        <a:lstStyle/>
        <a:p>
          <a:endParaRPr lang="en-US"/>
        </a:p>
      </dgm:t>
    </dgm:pt>
  </dgm:ptLst>
  <dgm:cxnLst>
    <dgm:cxn modelId="{97BF36FB-4DC1-43D9-9CA9-837DDAB29260}" srcId="{E151F2A8-674A-4869-A2E3-33DA6B12C880}" destId="{0509CDAF-1A22-4EBB-B073-9E11BE90E753}" srcOrd="1" destOrd="0" parTransId="{BCC93B3D-042E-4060-9E60-EEDD20A6DD3E}" sibTransId="{30457AC7-71FF-47CA-B306-7116CE12D5D6}"/>
    <dgm:cxn modelId="{BE51B58E-8A55-442C-BFAA-096A5A39A756}" srcId="{E151F2A8-674A-4869-A2E3-33DA6B12C880}" destId="{36C856B1-CC79-42A8-BED1-CB72808B00C1}" srcOrd="4" destOrd="0" parTransId="{BD650D17-4994-4ABC-B2A3-CCF3F36F0B1D}" sibTransId="{5243E48F-5840-4EC8-8C18-DD129B99A84F}"/>
    <dgm:cxn modelId="{D4B7AD70-317F-4A38-96E6-3FF79A6BBD3F}" type="presOf" srcId="{DC039ED2-48EC-4455-9EE0-A0ACAF4B7E6E}" destId="{6C8A1D92-CA89-4A94-BC3A-2C5478554B01}" srcOrd="0" destOrd="0" presId="urn:microsoft.com/office/officeart/2005/8/layout/list1"/>
    <dgm:cxn modelId="{7153CDAD-FA57-48AF-ACC0-013A9480DD90}" srcId="{E151F2A8-674A-4869-A2E3-33DA6B12C880}" destId="{3E4EF71C-0AD6-44E9-B9BE-BFE613AC386E}" srcOrd="3" destOrd="0" parTransId="{8C563F5F-5780-4EDF-BDB9-9668C4EB28B4}" sibTransId="{2733160A-87A4-419E-8F25-D3934924F959}"/>
    <dgm:cxn modelId="{31EF16B1-ADED-4592-AE7F-CDB0BBFD6FF2}" srcId="{E151F2A8-674A-4869-A2E3-33DA6B12C880}" destId="{DD715ACD-D33E-46D0-B83D-9DA32D4609F8}" srcOrd="7" destOrd="0" parTransId="{EBFAA3A3-E718-43BB-8ACF-FDBD9E8D2237}" sibTransId="{FEB215A4-750D-49B0-A927-40FF3A51AB90}"/>
    <dgm:cxn modelId="{42F3E5EE-1A7E-4D47-A6FA-F28A2FBDC83F}" type="presOf" srcId="{FC5F0417-38D8-4736-A9FB-8CE646E149A8}" destId="{6C8A1D92-CA89-4A94-BC3A-2C5478554B01}" srcOrd="0" destOrd="5" presId="urn:microsoft.com/office/officeart/2005/8/layout/list1"/>
    <dgm:cxn modelId="{4E2F576B-9533-46FC-9371-E26467483B36}" type="presOf" srcId="{3E4EF71C-0AD6-44E9-B9BE-BFE613AC386E}" destId="{6C8A1D92-CA89-4A94-BC3A-2C5478554B01}" srcOrd="0" destOrd="3" presId="urn:microsoft.com/office/officeart/2005/8/layout/list1"/>
    <dgm:cxn modelId="{B5249BD1-6BC2-4967-8FCE-94B508E3CCDB}" type="presOf" srcId="{DD715ACD-D33E-46D0-B83D-9DA32D4609F8}" destId="{6C8A1D92-CA89-4A94-BC3A-2C5478554B01}" srcOrd="0" destOrd="7" presId="urn:microsoft.com/office/officeart/2005/8/layout/list1"/>
    <dgm:cxn modelId="{D8A2D40F-0D09-4D24-BBC9-B903A3060F68}" srcId="{EF2775CD-3CCD-49E6-A860-B8B8C049672C}" destId="{1979D572-E764-48D7-88E7-30EA67A33F3E}" srcOrd="0" destOrd="0" parTransId="{F44E7B90-5EE9-421F-8DA0-F22C9B93A1CD}" sibTransId="{05CBBFF6-F949-4145-A7B7-10C238B0F2F4}"/>
    <dgm:cxn modelId="{8D5C3EA9-0A60-4987-A52B-3BFB1CE7E56E}" type="presOf" srcId="{0509CDAF-1A22-4EBB-B073-9E11BE90E753}" destId="{6C8A1D92-CA89-4A94-BC3A-2C5478554B01}" srcOrd="0" destOrd="1" presId="urn:microsoft.com/office/officeart/2005/8/layout/list1"/>
    <dgm:cxn modelId="{8244A1F7-CF9D-46BE-BC73-163B010B5167}" srcId="{E151F2A8-674A-4869-A2E3-33DA6B12C880}" destId="{BEAE611A-2E52-4973-92B9-8D2CA921A535}" srcOrd="6" destOrd="0" parTransId="{EC6BA91B-308F-49D9-BE36-16961AC9B2E9}" sibTransId="{7C332ADC-6413-4C8A-8E95-6FAC3351279B}"/>
    <dgm:cxn modelId="{B1414541-7BB3-431E-BA6E-8E80730827B4}" type="presOf" srcId="{36C856B1-CC79-42A8-BED1-CB72808B00C1}" destId="{6C8A1D92-CA89-4A94-BC3A-2C5478554B01}" srcOrd="0" destOrd="4" presId="urn:microsoft.com/office/officeart/2005/8/layout/list1"/>
    <dgm:cxn modelId="{8D31EE36-7413-4D90-B3F9-57EFF19B849C}" type="presOf" srcId="{EF2775CD-3CCD-49E6-A860-B8B8C049672C}" destId="{5B4FD6E0-D5B6-4D8A-A9D6-F1610CDFE0E2}" srcOrd="0" destOrd="0" presId="urn:microsoft.com/office/officeart/2005/8/layout/list1"/>
    <dgm:cxn modelId="{3F3EC29A-1A09-40ED-B47E-D0A109988699}" type="presOf" srcId="{3DED8CDA-2C26-48C2-813F-5747A81699F2}" destId="{6C8A1D92-CA89-4A94-BC3A-2C5478554B01}" srcOrd="0" destOrd="2" presId="urn:microsoft.com/office/officeart/2005/8/layout/list1"/>
    <dgm:cxn modelId="{C2693135-672F-41DA-B700-456883DDF411}" type="presOf" srcId="{1979D572-E764-48D7-88E7-30EA67A33F3E}" destId="{9765A8BA-66D3-41C2-BD8C-342C7CADE5D6}" srcOrd="0" destOrd="0" presId="urn:microsoft.com/office/officeart/2005/8/layout/list1"/>
    <dgm:cxn modelId="{1DD82675-6547-4CD9-9794-9C50509569C1}" type="presOf" srcId="{BEAE611A-2E52-4973-92B9-8D2CA921A535}" destId="{6C8A1D92-CA89-4A94-BC3A-2C5478554B01}" srcOrd="0" destOrd="6" presId="urn:microsoft.com/office/officeart/2005/8/layout/list1"/>
    <dgm:cxn modelId="{D5C42800-4D00-45B6-858C-57EAF4C92C40}" srcId="{E9A47750-30F8-4A8E-98F2-FC501D0A7841}" destId="{EF2775CD-3CCD-49E6-A860-B8B8C049672C}" srcOrd="0" destOrd="0" parTransId="{83EB1640-C5EA-4AB8-9EB5-0EA47D24526B}" sibTransId="{1854301C-186B-4DF1-8AA3-8949CC530883}"/>
    <dgm:cxn modelId="{C4F6958F-5E8D-4F33-ADF1-B6BF4ABAF380}" type="presOf" srcId="{E151F2A8-674A-4869-A2E3-33DA6B12C880}" destId="{CD9A4D75-89C8-43CB-B390-6DF232B63F0B}" srcOrd="1" destOrd="0" presId="urn:microsoft.com/office/officeart/2005/8/layout/list1"/>
    <dgm:cxn modelId="{D8BC9ED1-E96B-4EDE-B8CA-B89E99A46F23}" srcId="{E151F2A8-674A-4869-A2E3-33DA6B12C880}" destId="{DC039ED2-48EC-4455-9EE0-A0ACAF4B7E6E}" srcOrd="0" destOrd="0" parTransId="{288E4FE2-4AEB-43F9-8F9F-774E1B6266D2}" sibTransId="{AEB17C39-D554-423D-B093-D5DA8647C26F}"/>
    <dgm:cxn modelId="{4E8854F0-4B22-407B-9850-4FA95CA7E33E}" srcId="{E151F2A8-674A-4869-A2E3-33DA6B12C880}" destId="{3DED8CDA-2C26-48C2-813F-5747A81699F2}" srcOrd="2" destOrd="0" parTransId="{23BCE6C3-AAC2-448B-ACE1-84658C74EBCF}" sibTransId="{A7456793-515E-4481-80D5-4168F514E642}"/>
    <dgm:cxn modelId="{B001215A-910B-48BB-A65B-EC2A0BD8434A}" srcId="{E151F2A8-674A-4869-A2E3-33DA6B12C880}" destId="{FC5F0417-38D8-4736-A9FB-8CE646E149A8}" srcOrd="5" destOrd="0" parTransId="{263F99D3-334D-412D-B56A-AFD83F325F46}" sibTransId="{B385BE34-DEDA-4970-8C4C-AFE9492AEB71}"/>
    <dgm:cxn modelId="{6A1DEEAC-8CD2-490B-AC98-069DA00D7584}" srcId="{E9A47750-30F8-4A8E-98F2-FC501D0A7841}" destId="{E151F2A8-674A-4869-A2E3-33DA6B12C880}" srcOrd="1" destOrd="0" parTransId="{A8725FDC-ADEA-48E5-9290-33FDEF0BE0D0}" sibTransId="{F1E5CDE5-524D-4533-A784-82B99907020E}"/>
    <dgm:cxn modelId="{A90766BF-80DF-463B-A5D9-34C3BC03CF16}" type="presOf" srcId="{E9A47750-30F8-4A8E-98F2-FC501D0A7841}" destId="{B1B0B7F0-8AC4-4197-BC98-8F9949E9276B}" srcOrd="0" destOrd="0" presId="urn:microsoft.com/office/officeart/2005/8/layout/list1"/>
    <dgm:cxn modelId="{97C98F82-6CE5-4FB2-A1CC-8589A08B599D}" type="presOf" srcId="{EF2775CD-3CCD-49E6-A860-B8B8C049672C}" destId="{E6AEADD2-67B8-496F-9869-C0817261C520}" srcOrd="1" destOrd="0" presId="urn:microsoft.com/office/officeart/2005/8/layout/list1"/>
    <dgm:cxn modelId="{EC0C564C-1D5A-4709-B02B-716AEBD868DC}" type="presOf" srcId="{E151F2A8-674A-4869-A2E3-33DA6B12C880}" destId="{6AF2C690-FAFB-4840-8DEB-6DC38308B063}" srcOrd="0" destOrd="0" presId="urn:microsoft.com/office/officeart/2005/8/layout/list1"/>
    <dgm:cxn modelId="{23991A5D-A82C-4DD9-91D2-6333CD7E335F}" type="presParOf" srcId="{B1B0B7F0-8AC4-4197-BC98-8F9949E9276B}" destId="{00A027FF-1B72-45D1-BDE9-ADF37F3F45ED}" srcOrd="0" destOrd="0" presId="urn:microsoft.com/office/officeart/2005/8/layout/list1"/>
    <dgm:cxn modelId="{6A89CC6C-6F84-45D8-8CCA-3F14E53463FC}" type="presParOf" srcId="{00A027FF-1B72-45D1-BDE9-ADF37F3F45ED}" destId="{5B4FD6E0-D5B6-4D8A-A9D6-F1610CDFE0E2}" srcOrd="0" destOrd="0" presId="urn:microsoft.com/office/officeart/2005/8/layout/list1"/>
    <dgm:cxn modelId="{C17E685C-8F33-4246-B395-DF6AC853E0F3}" type="presParOf" srcId="{00A027FF-1B72-45D1-BDE9-ADF37F3F45ED}" destId="{E6AEADD2-67B8-496F-9869-C0817261C520}" srcOrd="1" destOrd="0" presId="urn:microsoft.com/office/officeart/2005/8/layout/list1"/>
    <dgm:cxn modelId="{48942997-0A4B-4E0D-9708-D769C46C94E8}" type="presParOf" srcId="{B1B0B7F0-8AC4-4197-BC98-8F9949E9276B}" destId="{1FC25C63-57F5-445B-9F5A-767AC9E9D01A}" srcOrd="1" destOrd="0" presId="urn:microsoft.com/office/officeart/2005/8/layout/list1"/>
    <dgm:cxn modelId="{72A1B191-1653-46D7-90C0-0997DDCAF905}" type="presParOf" srcId="{B1B0B7F0-8AC4-4197-BC98-8F9949E9276B}" destId="{9765A8BA-66D3-41C2-BD8C-342C7CADE5D6}" srcOrd="2" destOrd="0" presId="urn:microsoft.com/office/officeart/2005/8/layout/list1"/>
    <dgm:cxn modelId="{60BEEC5E-DD8B-4CDB-97B5-38559AD99268}" type="presParOf" srcId="{B1B0B7F0-8AC4-4197-BC98-8F9949E9276B}" destId="{CFBEF8B6-DE5F-457F-8EC0-706560402C56}" srcOrd="3" destOrd="0" presId="urn:microsoft.com/office/officeart/2005/8/layout/list1"/>
    <dgm:cxn modelId="{2D3A83AA-6B8E-407A-991E-4D603584F14B}" type="presParOf" srcId="{B1B0B7F0-8AC4-4197-BC98-8F9949E9276B}" destId="{87E2BCE5-BB48-4C1F-BA06-FFBDD82D9A85}" srcOrd="4" destOrd="0" presId="urn:microsoft.com/office/officeart/2005/8/layout/list1"/>
    <dgm:cxn modelId="{E6BFE237-CB44-4939-A180-BB9EEEDBA9EA}" type="presParOf" srcId="{87E2BCE5-BB48-4C1F-BA06-FFBDD82D9A85}" destId="{6AF2C690-FAFB-4840-8DEB-6DC38308B063}" srcOrd="0" destOrd="0" presId="urn:microsoft.com/office/officeart/2005/8/layout/list1"/>
    <dgm:cxn modelId="{07526F66-4ED7-4F64-934F-1B599C5D6FD1}" type="presParOf" srcId="{87E2BCE5-BB48-4C1F-BA06-FFBDD82D9A85}" destId="{CD9A4D75-89C8-43CB-B390-6DF232B63F0B}" srcOrd="1" destOrd="0" presId="urn:microsoft.com/office/officeart/2005/8/layout/list1"/>
    <dgm:cxn modelId="{48D3E0B8-11AB-4DCE-9E67-3242C6B5DB98}" type="presParOf" srcId="{B1B0B7F0-8AC4-4197-BC98-8F9949E9276B}" destId="{C0DFBF4B-96F1-479D-A12D-9F7E19A1B8FC}" srcOrd="5" destOrd="0" presId="urn:microsoft.com/office/officeart/2005/8/layout/list1"/>
    <dgm:cxn modelId="{A1EA1561-A448-4FB7-879B-B43CC4407F4C}" type="presParOf" srcId="{B1B0B7F0-8AC4-4197-BC98-8F9949E9276B}" destId="{6C8A1D92-CA89-4A94-BC3A-2C5478554B0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E9A47750-30F8-4A8E-98F2-FC501D0A78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2593CA0-8963-48F8-AB19-A68186BA465B}">
      <dgm:prSet custT="1"/>
      <dgm:spPr/>
      <dgm:t>
        <a:bodyPr/>
        <a:lstStyle/>
        <a:p>
          <a:r>
            <a:rPr lang="en-US" sz="1800" b="0" dirty="0"/>
            <a:t>Given the correct mixture of oxygen and an ignition source, a dust hazard in sufficient quantity can create a fire, conflagration, or explosion</a:t>
          </a:r>
        </a:p>
      </dgm:t>
    </dgm:pt>
    <dgm:pt modelId="{BFD7E7E3-19E8-4203-BACC-C22CEEE5CE7B}" type="parTrans" cxnId="{CF08ED81-AF82-4146-8E39-ABBD8880FAFA}">
      <dgm:prSet/>
      <dgm:spPr/>
      <dgm:t>
        <a:bodyPr/>
        <a:lstStyle/>
        <a:p>
          <a:endParaRPr lang="en-US"/>
        </a:p>
      </dgm:t>
    </dgm:pt>
    <dgm:pt modelId="{63D0300B-8A54-4138-9787-6D434EEAE44F}" type="sibTrans" cxnId="{CF08ED81-AF82-4146-8E39-ABBD8880FAFA}">
      <dgm:prSet/>
      <dgm:spPr/>
      <dgm:t>
        <a:bodyPr/>
        <a:lstStyle/>
        <a:p>
          <a:endParaRPr lang="en-US"/>
        </a:p>
      </dgm:t>
    </dgm:pt>
    <dgm:pt modelId="{91DAD5C3-B35A-4AAF-95B2-5F30642DC9BD}">
      <dgm:prSet custT="1"/>
      <dgm:spPr/>
      <dgm:t>
        <a:bodyPr/>
        <a:lstStyle/>
        <a:p>
          <a:r>
            <a:rPr lang="en-US" sz="1800" b="0" dirty="0" smtClean="0"/>
            <a:t>Dust </a:t>
          </a:r>
          <a:r>
            <a:rPr lang="en-US" sz="1800" b="0" dirty="0"/>
            <a:t>explosion can be severe enough to destroy an entire facility </a:t>
          </a:r>
        </a:p>
      </dgm:t>
    </dgm:pt>
    <dgm:pt modelId="{05E969AB-A371-48E7-A604-7B3AC1F172FE}" type="parTrans" cxnId="{3767CF51-7748-45E7-B5BA-D5F2F627271C}">
      <dgm:prSet/>
      <dgm:spPr/>
      <dgm:t>
        <a:bodyPr/>
        <a:lstStyle/>
        <a:p>
          <a:endParaRPr lang="en-US"/>
        </a:p>
      </dgm:t>
    </dgm:pt>
    <dgm:pt modelId="{C1A414EF-EDC3-4524-9E16-E57E36A25AC3}" type="sibTrans" cxnId="{3767CF51-7748-45E7-B5BA-D5F2F627271C}">
      <dgm:prSet/>
      <dgm:spPr/>
      <dgm:t>
        <a:bodyPr/>
        <a:lstStyle/>
        <a:p>
          <a:endParaRPr lang="en-US"/>
        </a:p>
      </dgm:t>
    </dgm:pt>
    <dgm:pt modelId="{BBFFA0C6-3128-4B0C-8488-1E599949E243}">
      <dgm:prSet custT="1"/>
      <dgm:spPr/>
      <dgm:t>
        <a:bodyPr/>
        <a:lstStyle/>
        <a:p>
          <a:r>
            <a:rPr lang="en-US" sz="1800" b="0" dirty="0" smtClean="0"/>
            <a:t>U.S</a:t>
          </a:r>
          <a:r>
            <a:rPr lang="en-US" sz="1800" b="0" dirty="0"/>
            <a:t>. Chemical Safety and Hazard Investigation Board (CSB) identified 281 combustible dust incidents between 1980 and 2005</a:t>
          </a:r>
        </a:p>
      </dgm:t>
    </dgm:pt>
    <dgm:pt modelId="{9B7334BC-065F-4D61-8F99-F67BC3226B1F}" type="parTrans" cxnId="{A8A8AD3B-F658-4B6D-AF18-5310C4C3FC61}">
      <dgm:prSet/>
      <dgm:spPr/>
      <dgm:t>
        <a:bodyPr/>
        <a:lstStyle/>
        <a:p>
          <a:endParaRPr lang="en-US"/>
        </a:p>
      </dgm:t>
    </dgm:pt>
    <dgm:pt modelId="{30344411-4D32-4A5C-9989-D86DFD3F66A0}" type="sibTrans" cxnId="{A8A8AD3B-F658-4B6D-AF18-5310C4C3FC61}">
      <dgm:prSet/>
      <dgm:spPr/>
      <dgm:t>
        <a:bodyPr/>
        <a:lstStyle/>
        <a:p>
          <a:endParaRPr lang="en-US"/>
        </a:p>
      </dgm:t>
    </dgm:pt>
    <dgm:pt modelId="{B0646E48-6EA5-4351-B2F3-2395FA3C49A4}">
      <dgm:prSet custT="1"/>
      <dgm:spPr>
        <a:solidFill>
          <a:schemeClr val="accent2"/>
        </a:solidFill>
      </dgm:spPr>
      <dgm:t>
        <a:bodyPr/>
        <a:lstStyle/>
        <a:p>
          <a:r>
            <a:rPr lang="en-US" sz="1800" b="0" dirty="0"/>
            <a:t>Even materials that do not burn in larger pieces can form combustible or explosive dust</a:t>
          </a:r>
        </a:p>
      </dgm:t>
    </dgm:pt>
    <dgm:pt modelId="{254D2305-7A8B-4AEC-8389-6C20C6F0B1BF}" type="parTrans" cxnId="{1B13591C-C88C-4CF2-9A70-36C188BB7278}">
      <dgm:prSet/>
      <dgm:spPr/>
      <dgm:t>
        <a:bodyPr/>
        <a:lstStyle/>
        <a:p>
          <a:endParaRPr lang="en-US"/>
        </a:p>
      </dgm:t>
    </dgm:pt>
    <dgm:pt modelId="{CB662607-46D8-43D8-9978-F4EC517B2E15}" type="sibTrans" cxnId="{1B13591C-C88C-4CF2-9A70-36C188BB7278}">
      <dgm:prSet/>
      <dgm:spPr/>
      <dgm:t>
        <a:bodyPr/>
        <a:lstStyle/>
        <a:p>
          <a:endParaRPr lang="en-US"/>
        </a:p>
      </dgm:t>
    </dgm:pt>
    <dgm:pt modelId="{CA605C00-F929-491A-9691-FAD9A87B2A3A}" type="pres">
      <dgm:prSet presAssocID="{E9A47750-30F8-4A8E-98F2-FC501D0A7841}" presName="linear" presStyleCnt="0">
        <dgm:presLayoutVars>
          <dgm:animLvl val="lvl"/>
          <dgm:resizeHandles val="exact"/>
        </dgm:presLayoutVars>
      </dgm:prSet>
      <dgm:spPr/>
      <dgm:t>
        <a:bodyPr/>
        <a:lstStyle/>
        <a:p>
          <a:endParaRPr lang="en-US"/>
        </a:p>
      </dgm:t>
    </dgm:pt>
    <dgm:pt modelId="{88194135-9714-4D99-B5A4-5BF0BE2A0C15}" type="pres">
      <dgm:prSet presAssocID="{12593CA0-8963-48F8-AB19-A68186BA465B}" presName="parentText" presStyleLbl="node1" presStyleIdx="0" presStyleCnt="4">
        <dgm:presLayoutVars>
          <dgm:chMax val="0"/>
          <dgm:bulletEnabled val="1"/>
        </dgm:presLayoutVars>
      </dgm:prSet>
      <dgm:spPr/>
      <dgm:t>
        <a:bodyPr/>
        <a:lstStyle/>
        <a:p>
          <a:endParaRPr lang="en-US"/>
        </a:p>
      </dgm:t>
    </dgm:pt>
    <dgm:pt modelId="{8A03C30D-DACA-4877-AE22-ACC8E7B5990E}" type="pres">
      <dgm:prSet presAssocID="{63D0300B-8A54-4138-9787-6D434EEAE44F}" presName="spacer" presStyleCnt="0"/>
      <dgm:spPr/>
    </dgm:pt>
    <dgm:pt modelId="{3EB4E41C-D55F-4723-BBFD-CD36D7D10550}" type="pres">
      <dgm:prSet presAssocID="{91DAD5C3-B35A-4AAF-95B2-5F30642DC9BD}" presName="parentText" presStyleLbl="node1" presStyleIdx="1" presStyleCnt="4">
        <dgm:presLayoutVars>
          <dgm:chMax val="0"/>
          <dgm:bulletEnabled val="1"/>
        </dgm:presLayoutVars>
      </dgm:prSet>
      <dgm:spPr/>
      <dgm:t>
        <a:bodyPr/>
        <a:lstStyle/>
        <a:p>
          <a:endParaRPr lang="en-US"/>
        </a:p>
      </dgm:t>
    </dgm:pt>
    <dgm:pt modelId="{70FC513A-F038-4036-A66F-934DD3E4AF09}" type="pres">
      <dgm:prSet presAssocID="{C1A414EF-EDC3-4524-9E16-E57E36A25AC3}" presName="spacer" presStyleCnt="0"/>
      <dgm:spPr/>
    </dgm:pt>
    <dgm:pt modelId="{DFEF7E16-E185-498C-8B3E-B7ED9038EBF7}" type="pres">
      <dgm:prSet presAssocID="{BBFFA0C6-3128-4B0C-8488-1E599949E243}" presName="parentText" presStyleLbl="node1" presStyleIdx="2" presStyleCnt="4">
        <dgm:presLayoutVars>
          <dgm:chMax val="0"/>
          <dgm:bulletEnabled val="1"/>
        </dgm:presLayoutVars>
      </dgm:prSet>
      <dgm:spPr/>
      <dgm:t>
        <a:bodyPr/>
        <a:lstStyle/>
        <a:p>
          <a:endParaRPr lang="en-US"/>
        </a:p>
      </dgm:t>
    </dgm:pt>
    <dgm:pt modelId="{F2B2A018-28CC-485F-9C3F-F7D4F40F0E15}" type="pres">
      <dgm:prSet presAssocID="{30344411-4D32-4A5C-9989-D86DFD3F66A0}" presName="spacer" presStyleCnt="0"/>
      <dgm:spPr/>
    </dgm:pt>
    <dgm:pt modelId="{E5DB3E8F-1A4E-46A0-AA25-50BED2334F7C}" type="pres">
      <dgm:prSet presAssocID="{B0646E48-6EA5-4351-B2F3-2395FA3C49A4}" presName="parentText" presStyleLbl="node1" presStyleIdx="3" presStyleCnt="4">
        <dgm:presLayoutVars>
          <dgm:chMax val="0"/>
          <dgm:bulletEnabled val="1"/>
        </dgm:presLayoutVars>
      </dgm:prSet>
      <dgm:spPr/>
      <dgm:t>
        <a:bodyPr/>
        <a:lstStyle/>
        <a:p>
          <a:endParaRPr lang="en-US"/>
        </a:p>
      </dgm:t>
    </dgm:pt>
  </dgm:ptLst>
  <dgm:cxnLst>
    <dgm:cxn modelId="{CF08ED81-AF82-4146-8E39-ABBD8880FAFA}" srcId="{E9A47750-30F8-4A8E-98F2-FC501D0A7841}" destId="{12593CA0-8963-48F8-AB19-A68186BA465B}" srcOrd="0" destOrd="0" parTransId="{BFD7E7E3-19E8-4203-BACC-C22CEEE5CE7B}" sibTransId="{63D0300B-8A54-4138-9787-6D434EEAE44F}"/>
    <dgm:cxn modelId="{37AD9B05-8A8F-41ED-9918-E6793E4DE464}" type="presOf" srcId="{E9A47750-30F8-4A8E-98F2-FC501D0A7841}" destId="{CA605C00-F929-491A-9691-FAD9A87B2A3A}" srcOrd="0" destOrd="0" presId="urn:microsoft.com/office/officeart/2005/8/layout/vList2"/>
    <dgm:cxn modelId="{1B13591C-C88C-4CF2-9A70-36C188BB7278}" srcId="{E9A47750-30F8-4A8E-98F2-FC501D0A7841}" destId="{B0646E48-6EA5-4351-B2F3-2395FA3C49A4}" srcOrd="3" destOrd="0" parTransId="{254D2305-7A8B-4AEC-8389-6C20C6F0B1BF}" sibTransId="{CB662607-46D8-43D8-9978-F4EC517B2E15}"/>
    <dgm:cxn modelId="{A04385D9-EF5B-4C48-A7CF-675745751281}" type="presOf" srcId="{B0646E48-6EA5-4351-B2F3-2395FA3C49A4}" destId="{E5DB3E8F-1A4E-46A0-AA25-50BED2334F7C}" srcOrd="0" destOrd="0" presId="urn:microsoft.com/office/officeart/2005/8/layout/vList2"/>
    <dgm:cxn modelId="{BE3C2B9A-C908-4B78-B70F-6B1789C4C28D}" type="presOf" srcId="{12593CA0-8963-48F8-AB19-A68186BA465B}" destId="{88194135-9714-4D99-B5A4-5BF0BE2A0C15}" srcOrd="0" destOrd="0" presId="urn:microsoft.com/office/officeart/2005/8/layout/vList2"/>
    <dgm:cxn modelId="{C6A9D336-913E-40ED-B41D-02573EF95425}" type="presOf" srcId="{91DAD5C3-B35A-4AAF-95B2-5F30642DC9BD}" destId="{3EB4E41C-D55F-4723-BBFD-CD36D7D10550}" srcOrd="0" destOrd="0" presId="urn:microsoft.com/office/officeart/2005/8/layout/vList2"/>
    <dgm:cxn modelId="{3767CF51-7748-45E7-B5BA-D5F2F627271C}" srcId="{E9A47750-30F8-4A8E-98F2-FC501D0A7841}" destId="{91DAD5C3-B35A-4AAF-95B2-5F30642DC9BD}" srcOrd="1" destOrd="0" parTransId="{05E969AB-A371-48E7-A604-7B3AC1F172FE}" sibTransId="{C1A414EF-EDC3-4524-9E16-E57E36A25AC3}"/>
    <dgm:cxn modelId="{FF4F5397-7047-43C6-B259-9500434614B4}" type="presOf" srcId="{BBFFA0C6-3128-4B0C-8488-1E599949E243}" destId="{DFEF7E16-E185-498C-8B3E-B7ED9038EBF7}" srcOrd="0" destOrd="0" presId="urn:microsoft.com/office/officeart/2005/8/layout/vList2"/>
    <dgm:cxn modelId="{A8A8AD3B-F658-4B6D-AF18-5310C4C3FC61}" srcId="{E9A47750-30F8-4A8E-98F2-FC501D0A7841}" destId="{BBFFA0C6-3128-4B0C-8488-1E599949E243}" srcOrd="2" destOrd="0" parTransId="{9B7334BC-065F-4D61-8F99-F67BC3226B1F}" sibTransId="{30344411-4D32-4A5C-9989-D86DFD3F66A0}"/>
    <dgm:cxn modelId="{CDE0A43A-36C6-4CBD-9DB9-8BE607B44872}" type="presParOf" srcId="{CA605C00-F929-491A-9691-FAD9A87B2A3A}" destId="{88194135-9714-4D99-B5A4-5BF0BE2A0C15}" srcOrd="0" destOrd="0" presId="urn:microsoft.com/office/officeart/2005/8/layout/vList2"/>
    <dgm:cxn modelId="{48309668-6412-49AF-9CF7-3AA1A9442E89}" type="presParOf" srcId="{CA605C00-F929-491A-9691-FAD9A87B2A3A}" destId="{8A03C30D-DACA-4877-AE22-ACC8E7B5990E}" srcOrd="1" destOrd="0" presId="urn:microsoft.com/office/officeart/2005/8/layout/vList2"/>
    <dgm:cxn modelId="{C9EA91F5-B07E-4896-A59E-8462A6315CF7}" type="presParOf" srcId="{CA605C00-F929-491A-9691-FAD9A87B2A3A}" destId="{3EB4E41C-D55F-4723-BBFD-CD36D7D10550}" srcOrd="2" destOrd="0" presId="urn:microsoft.com/office/officeart/2005/8/layout/vList2"/>
    <dgm:cxn modelId="{DC119755-3CFE-49CD-8A54-5B21CC30D05D}" type="presParOf" srcId="{CA605C00-F929-491A-9691-FAD9A87B2A3A}" destId="{70FC513A-F038-4036-A66F-934DD3E4AF09}" srcOrd="3" destOrd="0" presId="urn:microsoft.com/office/officeart/2005/8/layout/vList2"/>
    <dgm:cxn modelId="{C211B09A-F5C6-4596-8002-745AD828CE3F}" type="presParOf" srcId="{CA605C00-F929-491A-9691-FAD9A87B2A3A}" destId="{DFEF7E16-E185-498C-8B3E-B7ED9038EBF7}" srcOrd="4" destOrd="0" presId="urn:microsoft.com/office/officeart/2005/8/layout/vList2"/>
    <dgm:cxn modelId="{00CE7FCB-13D5-4883-B49B-1200E515A268}" type="presParOf" srcId="{CA605C00-F929-491A-9691-FAD9A87B2A3A}" destId="{F2B2A018-28CC-485F-9C3F-F7D4F40F0E15}" srcOrd="5" destOrd="0" presId="urn:microsoft.com/office/officeart/2005/8/layout/vList2"/>
    <dgm:cxn modelId="{494DE796-19E3-4E4A-AF52-67AAD8535457}" type="presParOf" srcId="{CA605C00-F929-491A-9691-FAD9A87B2A3A}" destId="{E5DB3E8F-1A4E-46A0-AA25-50BED2334F7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267FAE57-F72B-4B8A-9B93-14A11BF8816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0F23E15-7FD5-4929-8CCB-168D694857AC}">
      <dgm:prSet phldrT="[Text]" custT="1"/>
      <dgm:spPr/>
      <dgm:t>
        <a:bodyPr/>
        <a:lstStyle/>
        <a:p>
          <a:r>
            <a:rPr lang="x-none" sz="2000" b="0" u="none" dirty="0"/>
            <a:t>Agriculture</a:t>
          </a:r>
          <a:endParaRPr lang="en-US" sz="2000" b="0" dirty="0"/>
        </a:p>
      </dgm:t>
    </dgm:pt>
    <dgm:pt modelId="{334E9967-323B-4579-ACCB-87BE8C6F06B6}" type="parTrans" cxnId="{F82B12BA-7895-444D-A165-A6D753255F4E}">
      <dgm:prSet/>
      <dgm:spPr/>
      <dgm:t>
        <a:bodyPr/>
        <a:lstStyle/>
        <a:p>
          <a:endParaRPr lang="en-US"/>
        </a:p>
      </dgm:t>
    </dgm:pt>
    <dgm:pt modelId="{4D0BF4F0-7D38-4E93-A80F-35867D04FEA7}" type="sibTrans" cxnId="{F82B12BA-7895-444D-A165-A6D753255F4E}">
      <dgm:prSet/>
      <dgm:spPr/>
      <dgm:t>
        <a:bodyPr/>
        <a:lstStyle/>
        <a:p>
          <a:endParaRPr lang="en-US"/>
        </a:p>
      </dgm:t>
    </dgm:pt>
    <dgm:pt modelId="{45EECEED-AB04-40E9-8B06-A57642708A1E}">
      <dgm:prSet custT="1"/>
      <dgm:spPr/>
      <dgm:t>
        <a:bodyPr/>
        <a:lstStyle/>
        <a:p>
          <a:r>
            <a:rPr lang="x-none" sz="2000" b="0" u="none" dirty="0"/>
            <a:t>Chemical manufacturing</a:t>
          </a:r>
          <a:endParaRPr lang="en-US" sz="2000" b="0" u="none" dirty="0"/>
        </a:p>
      </dgm:t>
    </dgm:pt>
    <dgm:pt modelId="{F8616F0E-D2A8-46F1-B8FE-22CD4D47AAD0}" type="parTrans" cxnId="{E4705BFD-691B-4A26-872B-1280D1B6E132}">
      <dgm:prSet/>
      <dgm:spPr/>
      <dgm:t>
        <a:bodyPr/>
        <a:lstStyle/>
        <a:p>
          <a:endParaRPr lang="en-US"/>
        </a:p>
      </dgm:t>
    </dgm:pt>
    <dgm:pt modelId="{F679F372-3FD3-4578-B544-DF4EC8F16965}" type="sibTrans" cxnId="{E4705BFD-691B-4A26-872B-1280D1B6E132}">
      <dgm:prSet/>
      <dgm:spPr/>
      <dgm:t>
        <a:bodyPr/>
        <a:lstStyle/>
        <a:p>
          <a:endParaRPr lang="en-US"/>
        </a:p>
      </dgm:t>
    </dgm:pt>
    <dgm:pt modelId="{FFBC52BD-9E73-4152-A460-0D8F9F5A4BA0}">
      <dgm:prSet custT="1"/>
      <dgm:spPr/>
      <dgm:t>
        <a:bodyPr/>
        <a:lstStyle/>
        <a:p>
          <a:r>
            <a:rPr lang="x-none" sz="2000" b="0" u="none" dirty="0"/>
            <a:t>Pharmaceutical production</a:t>
          </a:r>
          <a:endParaRPr lang="en-US" sz="2000" b="0" u="none" dirty="0"/>
        </a:p>
      </dgm:t>
    </dgm:pt>
    <dgm:pt modelId="{C34C31B0-D006-46F5-9E49-E8A520CB9A1A}" type="parTrans" cxnId="{4D3C36E6-0139-4B22-816C-708AF67B003E}">
      <dgm:prSet/>
      <dgm:spPr/>
      <dgm:t>
        <a:bodyPr/>
        <a:lstStyle/>
        <a:p>
          <a:endParaRPr lang="en-US"/>
        </a:p>
      </dgm:t>
    </dgm:pt>
    <dgm:pt modelId="{06E7BD39-FA1F-428A-BC4D-7A889FD62BDE}" type="sibTrans" cxnId="{4D3C36E6-0139-4B22-816C-708AF67B003E}">
      <dgm:prSet/>
      <dgm:spPr/>
      <dgm:t>
        <a:bodyPr/>
        <a:lstStyle/>
        <a:p>
          <a:endParaRPr lang="en-US"/>
        </a:p>
      </dgm:t>
    </dgm:pt>
    <dgm:pt modelId="{290B92E6-1BE0-42AA-A5DC-0F76C15D7DC1}">
      <dgm:prSet custT="1"/>
      <dgm:spPr/>
      <dgm:t>
        <a:bodyPr/>
        <a:lstStyle/>
        <a:p>
          <a:r>
            <a:rPr lang="x-none" sz="2000" b="0" u="none"/>
            <a:t>Furniture</a:t>
          </a:r>
          <a:endParaRPr lang="en-US" sz="2000" b="0" u="none" dirty="0"/>
        </a:p>
      </dgm:t>
    </dgm:pt>
    <dgm:pt modelId="{0B70B23D-3EC5-45BB-98C0-954128E01F84}" type="parTrans" cxnId="{8B93163E-03B7-43C2-BD51-8A94FDB6F745}">
      <dgm:prSet/>
      <dgm:spPr/>
      <dgm:t>
        <a:bodyPr/>
        <a:lstStyle/>
        <a:p>
          <a:endParaRPr lang="en-US"/>
        </a:p>
      </dgm:t>
    </dgm:pt>
    <dgm:pt modelId="{2BB67DB5-BC38-478B-A3E8-FE96C2D93406}" type="sibTrans" cxnId="{8B93163E-03B7-43C2-BD51-8A94FDB6F745}">
      <dgm:prSet/>
      <dgm:spPr/>
      <dgm:t>
        <a:bodyPr/>
        <a:lstStyle/>
        <a:p>
          <a:endParaRPr lang="en-US"/>
        </a:p>
      </dgm:t>
    </dgm:pt>
    <dgm:pt modelId="{6C9D7263-07A6-4256-B555-82BC4E02F3B5}">
      <dgm:prSet custT="1"/>
      <dgm:spPr/>
      <dgm:t>
        <a:bodyPr/>
        <a:lstStyle/>
        <a:p>
          <a:r>
            <a:rPr lang="x-none" sz="2000" b="0" u="none" dirty="0"/>
            <a:t>Textiles</a:t>
          </a:r>
          <a:endParaRPr lang="en-US" sz="2000" b="0" u="none" dirty="0"/>
        </a:p>
      </dgm:t>
    </dgm:pt>
    <dgm:pt modelId="{4F7015B7-B483-4A09-AF7E-D2BC827B7AB9}" type="parTrans" cxnId="{110BAE3E-A5C9-44C2-B7EE-732A2B7F0CD4}">
      <dgm:prSet/>
      <dgm:spPr/>
      <dgm:t>
        <a:bodyPr/>
        <a:lstStyle/>
        <a:p>
          <a:endParaRPr lang="en-US"/>
        </a:p>
      </dgm:t>
    </dgm:pt>
    <dgm:pt modelId="{764F3F69-3215-4E80-9796-C3299DC866AB}" type="sibTrans" cxnId="{110BAE3E-A5C9-44C2-B7EE-732A2B7F0CD4}">
      <dgm:prSet/>
      <dgm:spPr/>
      <dgm:t>
        <a:bodyPr/>
        <a:lstStyle/>
        <a:p>
          <a:endParaRPr lang="en-US"/>
        </a:p>
      </dgm:t>
    </dgm:pt>
    <dgm:pt modelId="{A57A54B6-075D-4F83-914B-942730B3D54A}">
      <dgm:prSet custT="1"/>
      <dgm:spPr/>
      <dgm:t>
        <a:bodyPr/>
        <a:lstStyle/>
        <a:p>
          <a:r>
            <a:rPr lang="x-none" sz="2000" b="0" u="none" dirty="0"/>
            <a:t>Fossil fuel power generation</a:t>
          </a:r>
          <a:endParaRPr lang="en-US" sz="2000" b="0" u="none" dirty="0"/>
        </a:p>
      </dgm:t>
    </dgm:pt>
    <dgm:pt modelId="{E74D37E8-7368-4A86-8666-C879E3B2C7BA}" type="parTrans" cxnId="{DD8687CA-F2D4-42F6-98EC-366F59524854}">
      <dgm:prSet/>
      <dgm:spPr/>
      <dgm:t>
        <a:bodyPr/>
        <a:lstStyle/>
        <a:p>
          <a:endParaRPr lang="en-US"/>
        </a:p>
      </dgm:t>
    </dgm:pt>
    <dgm:pt modelId="{7F01EF11-2955-4B2B-9A9F-434C7BDAD481}" type="sibTrans" cxnId="{DD8687CA-F2D4-42F6-98EC-366F59524854}">
      <dgm:prSet/>
      <dgm:spPr/>
      <dgm:t>
        <a:bodyPr/>
        <a:lstStyle/>
        <a:p>
          <a:endParaRPr lang="en-US"/>
        </a:p>
      </dgm:t>
    </dgm:pt>
    <dgm:pt modelId="{2B940D0F-5616-417B-8277-709C6E6F7B16}">
      <dgm:prSet custT="1"/>
      <dgm:spPr/>
      <dgm:t>
        <a:bodyPr/>
        <a:lstStyle/>
        <a:p>
          <a:r>
            <a:rPr lang="x-none" sz="2000" b="0" u="none"/>
            <a:t>Recycling operations</a:t>
          </a:r>
          <a:endParaRPr lang="en-US" sz="2000" b="0" u="none" dirty="0"/>
        </a:p>
      </dgm:t>
    </dgm:pt>
    <dgm:pt modelId="{3B99A37C-F5DC-4C54-9DDA-4B85AC4D38B0}" type="parTrans" cxnId="{5B2341C1-DA4A-469B-8E58-5309713A257D}">
      <dgm:prSet/>
      <dgm:spPr/>
      <dgm:t>
        <a:bodyPr/>
        <a:lstStyle/>
        <a:p>
          <a:endParaRPr lang="en-US"/>
        </a:p>
      </dgm:t>
    </dgm:pt>
    <dgm:pt modelId="{0D2CB666-28EB-45FE-8C11-919CEF4E0AFA}" type="sibTrans" cxnId="{5B2341C1-DA4A-469B-8E58-5309713A257D}">
      <dgm:prSet/>
      <dgm:spPr/>
      <dgm:t>
        <a:bodyPr/>
        <a:lstStyle/>
        <a:p>
          <a:endParaRPr lang="en-US"/>
        </a:p>
      </dgm:t>
    </dgm:pt>
    <dgm:pt modelId="{8997B8D1-3EC5-4523-A6ED-AC1065BF1C19}">
      <dgm:prSet custT="1"/>
      <dgm:spPr/>
      <dgm:t>
        <a:bodyPr/>
        <a:lstStyle/>
        <a:p>
          <a:r>
            <a:rPr lang="x-none" sz="2000" b="0" u="none" dirty="0"/>
            <a:t>Metal working</a:t>
          </a:r>
          <a:r>
            <a:rPr lang="en-US" sz="2000" b="0" u="none" dirty="0"/>
            <a:t>/</a:t>
          </a:r>
          <a:r>
            <a:rPr lang="x-none" sz="2000" b="0" u="none" dirty="0"/>
            <a:t>processing</a:t>
          </a:r>
          <a:endParaRPr lang="en-US" sz="2000" b="0" u="none" dirty="0"/>
        </a:p>
      </dgm:t>
    </dgm:pt>
    <dgm:pt modelId="{9B74015E-7E2D-46AF-98A3-8877EB180EB7}" type="parTrans" cxnId="{443CB1EE-28BD-4919-9FE6-86C091354890}">
      <dgm:prSet/>
      <dgm:spPr/>
      <dgm:t>
        <a:bodyPr/>
        <a:lstStyle/>
        <a:p>
          <a:endParaRPr lang="en-US"/>
        </a:p>
      </dgm:t>
    </dgm:pt>
    <dgm:pt modelId="{2130762E-3CB6-4EBC-B5B5-CE1F6B637D55}" type="sibTrans" cxnId="{443CB1EE-28BD-4919-9FE6-86C091354890}">
      <dgm:prSet/>
      <dgm:spPr/>
      <dgm:t>
        <a:bodyPr/>
        <a:lstStyle/>
        <a:p>
          <a:endParaRPr lang="en-US"/>
        </a:p>
      </dgm:t>
    </dgm:pt>
    <dgm:pt modelId="{00A88991-EE32-4FD4-A23D-BA08DE4E2847}" type="pres">
      <dgm:prSet presAssocID="{267FAE57-F72B-4B8A-9B93-14A11BF88167}" presName="diagram" presStyleCnt="0">
        <dgm:presLayoutVars>
          <dgm:dir/>
          <dgm:resizeHandles val="exact"/>
        </dgm:presLayoutVars>
      </dgm:prSet>
      <dgm:spPr/>
      <dgm:t>
        <a:bodyPr/>
        <a:lstStyle/>
        <a:p>
          <a:endParaRPr lang="en-US"/>
        </a:p>
      </dgm:t>
    </dgm:pt>
    <dgm:pt modelId="{8437B5C3-2A4A-45A6-A9D0-0FD7B2E4EE17}" type="pres">
      <dgm:prSet presAssocID="{E0F23E15-7FD5-4929-8CCB-168D694857AC}" presName="node" presStyleLbl="node1" presStyleIdx="0" presStyleCnt="8" custScaleX="183304">
        <dgm:presLayoutVars>
          <dgm:bulletEnabled val="1"/>
        </dgm:presLayoutVars>
      </dgm:prSet>
      <dgm:spPr/>
      <dgm:t>
        <a:bodyPr/>
        <a:lstStyle/>
        <a:p>
          <a:endParaRPr lang="en-US"/>
        </a:p>
      </dgm:t>
    </dgm:pt>
    <dgm:pt modelId="{847B6024-A37C-4FC8-84F9-ADD4DC08309D}" type="pres">
      <dgm:prSet presAssocID="{4D0BF4F0-7D38-4E93-A80F-35867D04FEA7}" presName="sibTrans" presStyleCnt="0"/>
      <dgm:spPr/>
    </dgm:pt>
    <dgm:pt modelId="{7C18DC31-B15B-44A6-A34F-8A7869933382}" type="pres">
      <dgm:prSet presAssocID="{45EECEED-AB04-40E9-8B06-A57642708A1E}" presName="node" presStyleLbl="node1" presStyleIdx="1" presStyleCnt="8" custScaleX="183304">
        <dgm:presLayoutVars>
          <dgm:bulletEnabled val="1"/>
        </dgm:presLayoutVars>
      </dgm:prSet>
      <dgm:spPr/>
      <dgm:t>
        <a:bodyPr/>
        <a:lstStyle/>
        <a:p>
          <a:endParaRPr lang="en-US"/>
        </a:p>
      </dgm:t>
    </dgm:pt>
    <dgm:pt modelId="{01717B8D-2AF0-4889-AFB4-B0C3F92E0344}" type="pres">
      <dgm:prSet presAssocID="{F679F372-3FD3-4578-B544-DF4EC8F16965}" presName="sibTrans" presStyleCnt="0"/>
      <dgm:spPr/>
    </dgm:pt>
    <dgm:pt modelId="{1A1FAB44-A587-4444-B53C-B4858CD9184C}" type="pres">
      <dgm:prSet presAssocID="{FFBC52BD-9E73-4152-A460-0D8F9F5A4BA0}" presName="node" presStyleLbl="node1" presStyleIdx="2" presStyleCnt="8" custScaleX="183304">
        <dgm:presLayoutVars>
          <dgm:bulletEnabled val="1"/>
        </dgm:presLayoutVars>
      </dgm:prSet>
      <dgm:spPr/>
      <dgm:t>
        <a:bodyPr/>
        <a:lstStyle/>
        <a:p>
          <a:endParaRPr lang="en-US"/>
        </a:p>
      </dgm:t>
    </dgm:pt>
    <dgm:pt modelId="{A853F51A-9AAF-4AF9-B8C8-A168062DA9E9}" type="pres">
      <dgm:prSet presAssocID="{06E7BD39-FA1F-428A-BC4D-7A889FD62BDE}" presName="sibTrans" presStyleCnt="0"/>
      <dgm:spPr/>
    </dgm:pt>
    <dgm:pt modelId="{FF6595A0-D47A-4C4C-B393-D1FFE6C650CC}" type="pres">
      <dgm:prSet presAssocID="{290B92E6-1BE0-42AA-A5DC-0F76C15D7DC1}" presName="node" presStyleLbl="node1" presStyleIdx="3" presStyleCnt="8" custScaleX="183304">
        <dgm:presLayoutVars>
          <dgm:bulletEnabled val="1"/>
        </dgm:presLayoutVars>
      </dgm:prSet>
      <dgm:spPr/>
      <dgm:t>
        <a:bodyPr/>
        <a:lstStyle/>
        <a:p>
          <a:endParaRPr lang="en-US"/>
        </a:p>
      </dgm:t>
    </dgm:pt>
    <dgm:pt modelId="{5C3D32FA-4FAB-4B5B-B2AF-A2E305245AA4}" type="pres">
      <dgm:prSet presAssocID="{2BB67DB5-BC38-478B-A3E8-FE96C2D93406}" presName="sibTrans" presStyleCnt="0"/>
      <dgm:spPr/>
    </dgm:pt>
    <dgm:pt modelId="{A4871664-A013-49E0-8967-AD9374C19909}" type="pres">
      <dgm:prSet presAssocID="{6C9D7263-07A6-4256-B555-82BC4E02F3B5}" presName="node" presStyleLbl="node1" presStyleIdx="4" presStyleCnt="8" custScaleX="183304">
        <dgm:presLayoutVars>
          <dgm:bulletEnabled val="1"/>
        </dgm:presLayoutVars>
      </dgm:prSet>
      <dgm:spPr/>
      <dgm:t>
        <a:bodyPr/>
        <a:lstStyle/>
        <a:p>
          <a:endParaRPr lang="en-US"/>
        </a:p>
      </dgm:t>
    </dgm:pt>
    <dgm:pt modelId="{756696A4-415A-45C1-B04F-3D8507A7C46A}" type="pres">
      <dgm:prSet presAssocID="{764F3F69-3215-4E80-9796-C3299DC866AB}" presName="sibTrans" presStyleCnt="0"/>
      <dgm:spPr/>
    </dgm:pt>
    <dgm:pt modelId="{82BB43D5-E10F-4578-8AF4-167FE8F54F89}" type="pres">
      <dgm:prSet presAssocID="{A57A54B6-075D-4F83-914B-942730B3D54A}" presName="node" presStyleLbl="node1" presStyleIdx="5" presStyleCnt="8" custScaleX="183304">
        <dgm:presLayoutVars>
          <dgm:bulletEnabled val="1"/>
        </dgm:presLayoutVars>
      </dgm:prSet>
      <dgm:spPr/>
      <dgm:t>
        <a:bodyPr/>
        <a:lstStyle/>
        <a:p>
          <a:endParaRPr lang="en-US"/>
        </a:p>
      </dgm:t>
    </dgm:pt>
    <dgm:pt modelId="{61401E92-485D-40E4-8AE9-6FD877A5D0FB}" type="pres">
      <dgm:prSet presAssocID="{7F01EF11-2955-4B2B-9A9F-434C7BDAD481}" presName="sibTrans" presStyleCnt="0"/>
      <dgm:spPr/>
    </dgm:pt>
    <dgm:pt modelId="{7ED6F0DB-C015-4650-AE77-BE43A12EC8B6}" type="pres">
      <dgm:prSet presAssocID="{2B940D0F-5616-417B-8277-709C6E6F7B16}" presName="node" presStyleLbl="node1" presStyleIdx="6" presStyleCnt="8" custScaleX="183304">
        <dgm:presLayoutVars>
          <dgm:bulletEnabled val="1"/>
        </dgm:presLayoutVars>
      </dgm:prSet>
      <dgm:spPr/>
      <dgm:t>
        <a:bodyPr/>
        <a:lstStyle/>
        <a:p>
          <a:endParaRPr lang="en-US"/>
        </a:p>
      </dgm:t>
    </dgm:pt>
    <dgm:pt modelId="{3DBCF673-8C26-4309-8C4D-58596B6BA7EF}" type="pres">
      <dgm:prSet presAssocID="{0D2CB666-28EB-45FE-8C11-919CEF4E0AFA}" presName="sibTrans" presStyleCnt="0"/>
      <dgm:spPr/>
    </dgm:pt>
    <dgm:pt modelId="{992365D4-B530-4509-9AE7-7FBF2ADCD70D}" type="pres">
      <dgm:prSet presAssocID="{8997B8D1-3EC5-4523-A6ED-AC1065BF1C19}" presName="node" presStyleLbl="node1" presStyleIdx="7" presStyleCnt="8" custScaleX="183304">
        <dgm:presLayoutVars>
          <dgm:bulletEnabled val="1"/>
        </dgm:presLayoutVars>
      </dgm:prSet>
      <dgm:spPr/>
      <dgm:t>
        <a:bodyPr/>
        <a:lstStyle/>
        <a:p>
          <a:endParaRPr lang="en-US"/>
        </a:p>
      </dgm:t>
    </dgm:pt>
  </dgm:ptLst>
  <dgm:cxnLst>
    <dgm:cxn modelId="{A2A86711-EEA2-41A1-9F64-92D526191C6B}" type="presOf" srcId="{2B940D0F-5616-417B-8277-709C6E6F7B16}" destId="{7ED6F0DB-C015-4650-AE77-BE43A12EC8B6}" srcOrd="0" destOrd="0" presId="urn:microsoft.com/office/officeart/2005/8/layout/default"/>
    <dgm:cxn modelId="{4D3C36E6-0139-4B22-816C-708AF67B003E}" srcId="{267FAE57-F72B-4B8A-9B93-14A11BF88167}" destId="{FFBC52BD-9E73-4152-A460-0D8F9F5A4BA0}" srcOrd="2" destOrd="0" parTransId="{C34C31B0-D006-46F5-9E49-E8A520CB9A1A}" sibTransId="{06E7BD39-FA1F-428A-BC4D-7A889FD62BDE}"/>
    <dgm:cxn modelId="{CC17E7CC-A748-4E6E-B141-52DF4E531965}" type="presOf" srcId="{A57A54B6-075D-4F83-914B-942730B3D54A}" destId="{82BB43D5-E10F-4578-8AF4-167FE8F54F89}" srcOrd="0" destOrd="0" presId="urn:microsoft.com/office/officeart/2005/8/layout/default"/>
    <dgm:cxn modelId="{110BAE3E-A5C9-44C2-B7EE-732A2B7F0CD4}" srcId="{267FAE57-F72B-4B8A-9B93-14A11BF88167}" destId="{6C9D7263-07A6-4256-B555-82BC4E02F3B5}" srcOrd="4" destOrd="0" parTransId="{4F7015B7-B483-4A09-AF7E-D2BC827B7AB9}" sibTransId="{764F3F69-3215-4E80-9796-C3299DC866AB}"/>
    <dgm:cxn modelId="{443CB1EE-28BD-4919-9FE6-86C091354890}" srcId="{267FAE57-F72B-4B8A-9B93-14A11BF88167}" destId="{8997B8D1-3EC5-4523-A6ED-AC1065BF1C19}" srcOrd="7" destOrd="0" parTransId="{9B74015E-7E2D-46AF-98A3-8877EB180EB7}" sibTransId="{2130762E-3CB6-4EBC-B5B5-CE1F6B637D55}"/>
    <dgm:cxn modelId="{8B93163E-03B7-43C2-BD51-8A94FDB6F745}" srcId="{267FAE57-F72B-4B8A-9B93-14A11BF88167}" destId="{290B92E6-1BE0-42AA-A5DC-0F76C15D7DC1}" srcOrd="3" destOrd="0" parTransId="{0B70B23D-3EC5-45BB-98C0-954128E01F84}" sibTransId="{2BB67DB5-BC38-478B-A3E8-FE96C2D93406}"/>
    <dgm:cxn modelId="{917ED7ED-5D0B-42C3-B3F5-359DA76D6BE1}" type="presOf" srcId="{8997B8D1-3EC5-4523-A6ED-AC1065BF1C19}" destId="{992365D4-B530-4509-9AE7-7FBF2ADCD70D}" srcOrd="0" destOrd="0" presId="urn:microsoft.com/office/officeart/2005/8/layout/default"/>
    <dgm:cxn modelId="{F82B12BA-7895-444D-A165-A6D753255F4E}" srcId="{267FAE57-F72B-4B8A-9B93-14A11BF88167}" destId="{E0F23E15-7FD5-4929-8CCB-168D694857AC}" srcOrd="0" destOrd="0" parTransId="{334E9967-323B-4579-ACCB-87BE8C6F06B6}" sibTransId="{4D0BF4F0-7D38-4E93-A80F-35867D04FEA7}"/>
    <dgm:cxn modelId="{27CF4DD6-F700-415F-88AE-CCA8EDDB4ED8}" type="presOf" srcId="{267FAE57-F72B-4B8A-9B93-14A11BF88167}" destId="{00A88991-EE32-4FD4-A23D-BA08DE4E2847}" srcOrd="0" destOrd="0" presId="urn:microsoft.com/office/officeart/2005/8/layout/default"/>
    <dgm:cxn modelId="{6C533BF1-7CA8-4A73-B84C-31CF0882C083}" type="presOf" srcId="{E0F23E15-7FD5-4929-8CCB-168D694857AC}" destId="{8437B5C3-2A4A-45A6-A9D0-0FD7B2E4EE17}" srcOrd="0" destOrd="0" presId="urn:microsoft.com/office/officeart/2005/8/layout/default"/>
    <dgm:cxn modelId="{E4705BFD-691B-4A26-872B-1280D1B6E132}" srcId="{267FAE57-F72B-4B8A-9B93-14A11BF88167}" destId="{45EECEED-AB04-40E9-8B06-A57642708A1E}" srcOrd="1" destOrd="0" parTransId="{F8616F0E-D2A8-46F1-B8FE-22CD4D47AAD0}" sibTransId="{F679F372-3FD3-4578-B544-DF4EC8F16965}"/>
    <dgm:cxn modelId="{E3C0483C-2963-4DF4-9D62-3CD6F3261BE1}" type="presOf" srcId="{290B92E6-1BE0-42AA-A5DC-0F76C15D7DC1}" destId="{FF6595A0-D47A-4C4C-B393-D1FFE6C650CC}" srcOrd="0" destOrd="0" presId="urn:microsoft.com/office/officeart/2005/8/layout/default"/>
    <dgm:cxn modelId="{DD8687CA-F2D4-42F6-98EC-366F59524854}" srcId="{267FAE57-F72B-4B8A-9B93-14A11BF88167}" destId="{A57A54B6-075D-4F83-914B-942730B3D54A}" srcOrd="5" destOrd="0" parTransId="{E74D37E8-7368-4A86-8666-C879E3B2C7BA}" sibTransId="{7F01EF11-2955-4B2B-9A9F-434C7BDAD481}"/>
    <dgm:cxn modelId="{5B2341C1-DA4A-469B-8E58-5309713A257D}" srcId="{267FAE57-F72B-4B8A-9B93-14A11BF88167}" destId="{2B940D0F-5616-417B-8277-709C6E6F7B16}" srcOrd="6" destOrd="0" parTransId="{3B99A37C-F5DC-4C54-9DDA-4B85AC4D38B0}" sibTransId="{0D2CB666-28EB-45FE-8C11-919CEF4E0AFA}"/>
    <dgm:cxn modelId="{534A9E75-1E89-477C-8DA0-F59BF0D0811C}" type="presOf" srcId="{6C9D7263-07A6-4256-B555-82BC4E02F3B5}" destId="{A4871664-A013-49E0-8967-AD9374C19909}" srcOrd="0" destOrd="0" presId="urn:microsoft.com/office/officeart/2005/8/layout/default"/>
    <dgm:cxn modelId="{33AA9643-F824-42DC-8047-87D3B77B0ED4}" type="presOf" srcId="{FFBC52BD-9E73-4152-A460-0D8F9F5A4BA0}" destId="{1A1FAB44-A587-4444-B53C-B4858CD9184C}" srcOrd="0" destOrd="0" presId="urn:microsoft.com/office/officeart/2005/8/layout/default"/>
    <dgm:cxn modelId="{5733C542-D30C-4F20-B80A-86C8A61301DF}" type="presOf" srcId="{45EECEED-AB04-40E9-8B06-A57642708A1E}" destId="{7C18DC31-B15B-44A6-A34F-8A7869933382}" srcOrd="0" destOrd="0" presId="urn:microsoft.com/office/officeart/2005/8/layout/default"/>
    <dgm:cxn modelId="{E5924584-3EAF-405F-A053-AB411CC0D96D}" type="presParOf" srcId="{00A88991-EE32-4FD4-A23D-BA08DE4E2847}" destId="{8437B5C3-2A4A-45A6-A9D0-0FD7B2E4EE17}" srcOrd="0" destOrd="0" presId="urn:microsoft.com/office/officeart/2005/8/layout/default"/>
    <dgm:cxn modelId="{14E6A9B6-68AA-45A0-A582-3258C1D63FBC}" type="presParOf" srcId="{00A88991-EE32-4FD4-A23D-BA08DE4E2847}" destId="{847B6024-A37C-4FC8-84F9-ADD4DC08309D}" srcOrd="1" destOrd="0" presId="urn:microsoft.com/office/officeart/2005/8/layout/default"/>
    <dgm:cxn modelId="{ADCAFAC4-D517-4C82-AC90-2B2BAA214379}" type="presParOf" srcId="{00A88991-EE32-4FD4-A23D-BA08DE4E2847}" destId="{7C18DC31-B15B-44A6-A34F-8A7869933382}" srcOrd="2" destOrd="0" presId="urn:microsoft.com/office/officeart/2005/8/layout/default"/>
    <dgm:cxn modelId="{3BE9B0DF-BBC2-4255-94B1-ED72AE78DB4F}" type="presParOf" srcId="{00A88991-EE32-4FD4-A23D-BA08DE4E2847}" destId="{01717B8D-2AF0-4889-AFB4-B0C3F92E0344}" srcOrd="3" destOrd="0" presId="urn:microsoft.com/office/officeart/2005/8/layout/default"/>
    <dgm:cxn modelId="{338E75F7-50C3-4165-910A-B4CF04169EB7}" type="presParOf" srcId="{00A88991-EE32-4FD4-A23D-BA08DE4E2847}" destId="{1A1FAB44-A587-4444-B53C-B4858CD9184C}" srcOrd="4" destOrd="0" presId="urn:microsoft.com/office/officeart/2005/8/layout/default"/>
    <dgm:cxn modelId="{056CB014-841E-4F78-A182-E6D6F3A46209}" type="presParOf" srcId="{00A88991-EE32-4FD4-A23D-BA08DE4E2847}" destId="{A853F51A-9AAF-4AF9-B8C8-A168062DA9E9}" srcOrd="5" destOrd="0" presId="urn:microsoft.com/office/officeart/2005/8/layout/default"/>
    <dgm:cxn modelId="{C02EF59D-A30B-4F54-8104-BCE2D6126768}" type="presParOf" srcId="{00A88991-EE32-4FD4-A23D-BA08DE4E2847}" destId="{FF6595A0-D47A-4C4C-B393-D1FFE6C650CC}" srcOrd="6" destOrd="0" presId="urn:microsoft.com/office/officeart/2005/8/layout/default"/>
    <dgm:cxn modelId="{C284B635-7AC9-4072-9AE5-90F40C7165EF}" type="presParOf" srcId="{00A88991-EE32-4FD4-A23D-BA08DE4E2847}" destId="{5C3D32FA-4FAB-4B5B-B2AF-A2E305245AA4}" srcOrd="7" destOrd="0" presId="urn:microsoft.com/office/officeart/2005/8/layout/default"/>
    <dgm:cxn modelId="{55F76ACF-CC88-4FA7-9390-981100143831}" type="presParOf" srcId="{00A88991-EE32-4FD4-A23D-BA08DE4E2847}" destId="{A4871664-A013-49E0-8967-AD9374C19909}" srcOrd="8" destOrd="0" presId="urn:microsoft.com/office/officeart/2005/8/layout/default"/>
    <dgm:cxn modelId="{95FA91EC-8548-4046-9923-83179462EDB7}" type="presParOf" srcId="{00A88991-EE32-4FD4-A23D-BA08DE4E2847}" destId="{756696A4-415A-45C1-B04F-3D8507A7C46A}" srcOrd="9" destOrd="0" presId="urn:microsoft.com/office/officeart/2005/8/layout/default"/>
    <dgm:cxn modelId="{8BDA0F98-F58E-4232-83E6-0CB3E2654EF4}" type="presParOf" srcId="{00A88991-EE32-4FD4-A23D-BA08DE4E2847}" destId="{82BB43D5-E10F-4578-8AF4-167FE8F54F89}" srcOrd="10" destOrd="0" presId="urn:microsoft.com/office/officeart/2005/8/layout/default"/>
    <dgm:cxn modelId="{40BACF66-725F-48F3-A2E3-CDA0A1DEC56F}" type="presParOf" srcId="{00A88991-EE32-4FD4-A23D-BA08DE4E2847}" destId="{61401E92-485D-40E4-8AE9-6FD877A5D0FB}" srcOrd="11" destOrd="0" presId="urn:microsoft.com/office/officeart/2005/8/layout/default"/>
    <dgm:cxn modelId="{F0992F4E-F831-409D-967B-684BBB8C4A83}" type="presParOf" srcId="{00A88991-EE32-4FD4-A23D-BA08DE4E2847}" destId="{7ED6F0DB-C015-4650-AE77-BE43A12EC8B6}" srcOrd="12" destOrd="0" presId="urn:microsoft.com/office/officeart/2005/8/layout/default"/>
    <dgm:cxn modelId="{96C14DF4-E5D2-42E0-A793-134950A5588A}" type="presParOf" srcId="{00A88991-EE32-4FD4-A23D-BA08DE4E2847}" destId="{3DBCF673-8C26-4309-8C4D-58596B6BA7EF}" srcOrd="13" destOrd="0" presId="urn:microsoft.com/office/officeart/2005/8/layout/default"/>
    <dgm:cxn modelId="{D6085DA1-4240-46FF-9591-E20F3A490EBC}" type="presParOf" srcId="{00A88991-EE32-4FD4-A23D-BA08DE4E2847}" destId="{992365D4-B530-4509-9AE7-7FBF2ADCD70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D29094C4-92D0-4745-BA26-2386790EEAC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CEF0CF0-452B-4F52-9A58-739EC9B4E7DC}">
      <dgm:prSet phldrT="[Text]" custT="1"/>
      <dgm:spPr/>
      <dgm:t>
        <a:bodyPr/>
        <a:lstStyle/>
        <a:p>
          <a:r>
            <a:rPr lang="x-none" sz="2000" b="0" u="none" dirty="0"/>
            <a:t>Combustible dust must be suspended in air </a:t>
          </a:r>
          <a:endParaRPr lang="en-US" sz="2000" b="0" dirty="0"/>
        </a:p>
      </dgm:t>
    </dgm:pt>
    <dgm:pt modelId="{FDE447A9-0914-4401-9A6E-C9FED15DEE78}" type="parTrans" cxnId="{27879F16-201C-449C-A7C1-5283778ADCBE}">
      <dgm:prSet/>
      <dgm:spPr/>
      <dgm:t>
        <a:bodyPr/>
        <a:lstStyle/>
        <a:p>
          <a:endParaRPr lang="en-US"/>
        </a:p>
      </dgm:t>
    </dgm:pt>
    <dgm:pt modelId="{A108F016-DB01-4DD6-9F1A-03C80E74E091}" type="sibTrans" cxnId="{27879F16-201C-449C-A7C1-5283778ADCBE}">
      <dgm:prSet/>
      <dgm:spPr/>
      <dgm:t>
        <a:bodyPr/>
        <a:lstStyle/>
        <a:p>
          <a:endParaRPr lang="en-US"/>
        </a:p>
      </dgm:t>
    </dgm:pt>
    <dgm:pt modelId="{9565E2C1-5099-4565-A3AF-FA2205B54383}">
      <dgm:prSet custT="1"/>
      <dgm:spPr/>
      <dgm:t>
        <a:bodyPr/>
        <a:lstStyle/>
        <a:p>
          <a:r>
            <a:rPr lang="en-US" sz="2000" b="0" u="none" dirty="0"/>
            <a:t>P</a:t>
          </a:r>
          <a:r>
            <a:rPr lang="x-none" sz="2000" b="0" u="none" dirty="0"/>
            <a:t>article concentration must be within its explosive range</a:t>
          </a:r>
          <a:endParaRPr lang="en-US" sz="2000" b="0" u="none" dirty="0"/>
        </a:p>
      </dgm:t>
    </dgm:pt>
    <dgm:pt modelId="{F2F01B16-9352-404F-8232-319B7845855B}" type="parTrans" cxnId="{F370C8E6-D4C7-4A65-B383-37C74C1A20D5}">
      <dgm:prSet/>
      <dgm:spPr/>
      <dgm:t>
        <a:bodyPr/>
        <a:lstStyle/>
        <a:p>
          <a:endParaRPr lang="en-US"/>
        </a:p>
      </dgm:t>
    </dgm:pt>
    <dgm:pt modelId="{82C62668-916B-4421-8968-09B5F36122EF}" type="sibTrans" cxnId="{F370C8E6-D4C7-4A65-B383-37C74C1A20D5}">
      <dgm:prSet/>
      <dgm:spPr/>
      <dgm:t>
        <a:bodyPr/>
        <a:lstStyle/>
        <a:p>
          <a:endParaRPr lang="en-US"/>
        </a:p>
      </dgm:t>
    </dgm:pt>
    <dgm:pt modelId="{1E787F30-B1EF-40B2-9DB0-E10992DB2FFA}">
      <dgm:prSet custT="1"/>
      <dgm:spPr/>
      <dgm:t>
        <a:bodyPr/>
        <a:lstStyle/>
        <a:p>
          <a:r>
            <a:rPr lang="en-US" sz="2000" b="0" u="none" dirty="0"/>
            <a:t>I</a:t>
          </a:r>
          <a:r>
            <a:rPr lang="x-none" sz="2000" b="0" u="none" dirty="0"/>
            <a:t>gnition source must be present</a:t>
          </a:r>
          <a:endParaRPr lang="en-US" sz="2000" b="0" u="none" dirty="0"/>
        </a:p>
      </dgm:t>
    </dgm:pt>
    <dgm:pt modelId="{7ECDB692-EBE6-4FAF-8DE2-5DCF7561F41B}" type="parTrans" cxnId="{F9BD980C-35AF-4D9E-B280-6499913FC6F0}">
      <dgm:prSet/>
      <dgm:spPr/>
      <dgm:t>
        <a:bodyPr/>
        <a:lstStyle/>
        <a:p>
          <a:endParaRPr lang="en-US"/>
        </a:p>
      </dgm:t>
    </dgm:pt>
    <dgm:pt modelId="{E169A4CC-0470-4DD6-BC49-9DFD0A968EF5}" type="sibTrans" cxnId="{F9BD980C-35AF-4D9E-B280-6499913FC6F0}">
      <dgm:prSet/>
      <dgm:spPr/>
      <dgm:t>
        <a:bodyPr/>
        <a:lstStyle/>
        <a:p>
          <a:endParaRPr lang="en-US"/>
        </a:p>
      </dgm:t>
    </dgm:pt>
    <dgm:pt modelId="{2B8E1B59-1465-4053-B9A6-4D946B37CD84}">
      <dgm:prSet custT="1"/>
      <dgm:spPr/>
      <dgm:t>
        <a:bodyPr/>
        <a:lstStyle/>
        <a:p>
          <a:r>
            <a:rPr lang="en-US" sz="2000" b="0" u="none" dirty="0"/>
            <a:t>D</a:t>
          </a:r>
          <a:r>
            <a:rPr lang="x-none" sz="2000" b="0" u="none" dirty="0"/>
            <a:t>ust must be in a confined space</a:t>
          </a:r>
          <a:endParaRPr lang="en-US" sz="2000" b="0" u="none" dirty="0"/>
        </a:p>
      </dgm:t>
    </dgm:pt>
    <dgm:pt modelId="{0B28D86E-9769-4B4E-AE1A-4FACA294EB80}" type="parTrans" cxnId="{89F33AAF-6D07-457F-80E2-A7FE141FB8CB}">
      <dgm:prSet/>
      <dgm:spPr/>
      <dgm:t>
        <a:bodyPr/>
        <a:lstStyle/>
        <a:p>
          <a:endParaRPr lang="en-US"/>
        </a:p>
      </dgm:t>
    </dgm:pt>
    <dgm:pt modelId="{EDB7AFF4-8C7A-4BBC-B936-6B691A2858FC}" type="sibTrans" cxnId="{89F33AAF-6D07-457F-80E2-A7FE141FB8CB}">
      <dgm:prSet/>
      <dgm:spPr/>
      <dgm:t>
        <a:bodyPr/>
        <a:lstStyle/>
        <a:p>
          <a:endParaRPr lang="en-US"/>
        </a:p>
      </dgm:t>
    </dgm:pt>
    <dgm:pt modelId="{BEEF54E9-4547-4895-99FD-3DE5038A3735}">
      <dgm:prSet custT="1"/>
      <dgm:spPr/>
      <dgm:t>
        <a:bodyPr/>
        <a:lstStyle/>
        <a:p>
          <a:r>
            <a:rPr lang="x-none" sz="2000" b="0" u="none" dirty="0"/>
            <a:t>Oxygen content must be capable of supporting combustion</a:t>
          </a:r>
          <a:endParaRPr lang="en-US" sz="2000" b="0" u="none" dirty="0"/>
        </a:p>
      </dgm:t>
    </dgm:pt>
    <dgm:pt modelId="{243DE23D-1A6D-4E6F-98C5-FFF3C1642811}" type="parTrans" cxnId="{A644B957-B57D-4BA2-A696-206C4D49A246}">
      <dgm:prSet/>
      <dgm:spPr/>
      <dgm:t>
        <a:bodyPr/>
        <a:lstStyle/>
        <a:p>
          <a:endParaRPr lang="en-US"/>
        </a:p>
      </dgm:t>
    </dgm:pt>
    <dgm:pt modelId="{39CE31A1-B9F9-48C8-BE23-0EDAD3024ECD}" type="sibTrans" cxnId="{A644B957-B57D-4BA2-A696-206C4D49A246}">
      <dgm:prSet/>
      <dgm:spPr/>
      <dgm:t>
        <a:bodyPr/>
        <a:lstStyle/>
        <a:p>
          <a:endParaRPr lang="en-US"/>
        </a:p>
      </dgm:t>
    </dgm:pt>
    <dgm:pt modelId="{478AACEB-F982-47A0-A448-793AD795DC25}" type="pres">
      <dgm:prSet presAssocID="{D29094C4-92D0-4745-BA26-2386790EEAC5}" presName="linear" presStyleCnt="0">
        <dgm:presLayoutVars>
          <dgm:animLvl val="lvl"/>
          <dgm:resizeHandles val="exact"/>
        </dgm:presLayoutVars>
      </dgm:prSet>
      <dgm:spPr/>
      <dgm:t>
        <a:bodyPr/>
        <a:lstStyle/>
        <a:p>
          <a:endParaRPr lang="en-US"/>
        </a:p>
      </dgm:t>
    </dgm:pt>
    <dgm:pt modelId="{BD2CCE24-BD09-4819-8F72-3B619DB30F17}" type="pres">
      <dgm:prSet presAssocID="{BCEF0CF0-452B-4F52-9A58-739EC9B4E7DC}" presName="parentText" presStyleLbl="node1" presStyleIdx="0" presStyleCnt="5">
        <dgm:presLayoutVars>
          <dgm:chMax val="0"/>
          <dgm:bulletEnabled val="1"/>
        </dgm:presLayoutVars>
      </dgm:prSet>
      <dgm:spPr/>
      <dgm:t>
        <a:bodyPr/>
        <a:lstStyle/>
        <a:p>
          <a:endParaRPr lang="en-US"/>
        </a:p>
      </dgm:t>
    </dgm:pt>
    <dgm:pt modelId="{DB5F659F-848F-4E72-BBF2-C1BCC8E6DE23}" type="pres">
      <dgm:prSet presAssocID="{A108F016-DB01-4DD6-9F1A-03C80E74E091}" presName="spacer" presStyleCnt="0"/>
      <dgm:spPr/>
    </dgm:pt>
    <dgm:pt modelId="{75CDDB8A-4229-4172-BB74-B6CC22083FBA}" type="pres">
      <dgm:prSet presAssocID="{9565E2C1-5099-4565-A3AF-FA2205B54383}" presName="parentText" presStyleLbl="node1" presStyleIdx="1" presStyleCnt="5">
        <dgm:presLayoutVars>
          <dgm:chMax val="0"/>
          <dgm:bulletEnabled val="1"/>
        </dgm:presLayoutVars>
      </dgm:prSet>
      <dgm:spPr/>
      <dgm:t>
        <a:bodyPr/>
        <a:lstStyle/>
        <a:p>
          <a:endParaRPr lang="en-US"/>
        </a:p>
      </dgm:t>
    </dgm:pt>
    <dgm:pt modelId="{F1312112-BE05-49BF-B181-E5099FFC90E7}" type="pres">
      <dgm:prSet presAssocID="{82C62668-916B-4421-8968-09B5F36122EF}" presName="spacer" presStyleCnt="0"/>
      <dgm:spPr/>
    </dgm:pt>
    <dgm:pt modelId="{35A936F2-EBC1-4FFD-8CE1-9D60746E79AC}" type="pres">
      <dgm:prSet presAssocID="{1E787F30-B1EF-40B2-9DB0-E10992DB2FFA}" presName="parentText" presStyleLbl="node1" presStyleIdx="2" presStyleCnt="5">
        <dgm:presLayoutVars>
          <dgm:chMax val="0"/>
          <dgm:bulletEnabled val="1"/>
        </dgm:presLayoutVars>
      </dgm:prSet>
      <dgm:spPr/>
      <dgm:t>
        <a:bodyPr/>
        <a:lstStyle/>
        <a:p>
          <a:endParaRPr lang="en-US"/>
        </a:p>
      </dgm:t>
    </dgm:pt>
    <dgm:pt modelId="{428F305F-7FA6-4192-9509-2735BF5C4ADE}" type="pres">
      <dgm:prSet presAssocID="{E169A4CC-0470-4DD6-BC49-9DFD0A968EF5}" presName="spacer" presStyleCnt="0"/>
      <dgm:spPr/>
    </dgm:pt>
    <dgm:pt modelId="{CED7B0B6-5BED-425E-8BB2-9706135512EB}" type="pres">
      <dgm:prSet presAssocID="{2B8E1B59-1465-4053-B9A6-4D946B37CD84}" presName="parentText" presStyleLbl="node1" presStyleIdx="3" presStyleCnt="5">
        <dgm:presLayoutVars>
          <dgm:chMax val="0"/>
          <dgm:bulletEnabled val="1"/>
        </dgm:presLayoutVars>
      </dgm:prSet>
      <dgm:spPr/>
      <dgm:t>
        <a:bodyPr/>
        <a:lstStyle/>
        <a:p>
          <a:endParaRPr lang="en-US"/>
        </a:p>
      </dgm:t>
    </dgm:pt>
    <dgm:pt modelId="{35B7EBB0-44C9-4C55-A8B3-50B802FCD5F5}" type="pres">
      <dgm:prSet presAssocID="{EDB7AFF4-8C7A-4BBC-B936-6B691A2858FC}" presName="spacer" presStyleCnt="0"/>
      <dgm:spPr/>
    </dgm:pt>
    <dgm:pt modelId="{2170D78E-41D3-4B7A-BAE5-26678B3B4CB9}" type="pres">
      <dgm:prSet presAssocID="{BEEF54E9-4547-4895-99FD-3DE5038A3735}" presName="parentText" presStyleLbl="node1" presStyleIdx="4" presStyleCnt="5">
        <dgm:presLayoutVars>
          <dgm:chMax val="0"/>
          <dgm:bulletEnabled val="1"/>
        </dgm:presLayoutVars>
      </dgm:prSet>
      <dgm:spPr/>
      <dgm:t>
        <a:bodyPr/>
        <a:lstStyle/>
        <a:p>
          <a:endParaRPr lang="en-US"/>
        </a:p>
      </dgm:t>
    </dgm:pt>
  </dgm:ptLst>
  <dgm:cxnLst>
    <dgm:cxn modelId="{76CAC611-6718-43AB-88E8-0CAC6DD4B1F0}" type="presOf" srcId="{BCEF0CF0-452B-4F52-9A58-739EC9B4E7DC}" destId="{BD2CCE24-BD09-4819-8F72-3B619DB30F17}" srcOrd="0" destOrd="0" presId="urn:microsoft.com/office/officeart/2005/8/layout/vList2"/>
    <dgm:cxn modelId="{8443E531-5B02-452E-ADAD-3F687693F3DE}" type="presOf" srcId="{D29094C4-92D0-4745-BA26-2386790EEAC5}" destId="{478AACEB-F982-47A0-A448-793AD795DC25}" srcOrd="0" destOrd="0" presId="urn:microsoft.com/office/officeart/2005/8/layout/vList2"/>
    <dgm:cxn modelId="{932942D1-01B5-4490-9D07-348E55DE19F7}" type="presOf" srcId="{1E787F30-B1EF-40B2-9DB0-E10992DB2FFA}" destId="{35A936F2-EBC1-4FFD-8CE1-9D60746E79AC}" srcOrd="0" destOrd="0" presId="urn:microsoft.com/office/officeart/2005/8/layout/vList2"/>
    <dgm:cxn modelId="{F370C8E6-D4C7-4A65-B383-37C74C1A20D5}" srcId="{D29094C4-92D0-4745-BA26-2386790EEAC5}" destId="{9565E2C1-5099-4565-A3AF-FA2205B54383}" srcOrd="1" destOrd="0" parTransId="{F2F01B16-9352-404F-8232-319B7845855B}" sibTransId="{82C62668-916B-4421-8968-09B5F36122EF}"/>
    <dgm:cxn modelId="{872F0F1F-40EF-4352-BFFD-6972B3F4DD1A}" type="presOf" srcId="{9565E2C1-5099-4565-A3AF-FA2205B54383}" destId="{75CDDB8A-4229-4172-BB74-B6CC22083FBA}" srcOrd="0" destOrd="0" presId="urn:microsoft.com/office/officeart/2005/8/layout/vList2"/>
    <dgm:cxn modelId="{27879F16-201C-449C-A7C1-5283778ADCBE}" srcId="{D29094C4-92D0-4745-BA26-2386790EEAC5}" destId="{BCEF0CF0-452B-4F52-9A58-739EC9B4E7DC}" srcOrd="0" destOrd="0" parTransId="{FDE447A9-0914-4401-9A6E-C9FED15DEE78}" sibTransId="{A108F016-DB01-4DD6-9F1A-03C80E74E091}"/>
    <dgm:cxn modelId="{A95BB8D6-16FE-4B7F-A205-3E6B39A05EB7}" type="presOf" srcId="{2B8E1B59-1465-4053-B9A6-4D946B37CD84}" destId="{CED7B0B6-5BED-425E-8BB2-9706135512EB}" srcOrd="0" destOrd="0" presId="urn:microsoft.com/office/officeart/2005/8/layout/vList2"/>
    <dgm:cxn modelId="{F9BD980C-35AF-4D9E-B280-6499913FC6F0}" srcId="{D29094C4-92D0-4745-BA26-2386790EEAC5}" destId="{1E787F30-B1EF-40B2-9DB0-E10992DB2FFA}" srcOrd="2" destOrd="0" parTransId="{7ECDB692-EBE6-4FAF-8DE2-5DCF7561F41B}" sibTransId="{E169A4CC-0470-4DD6-BC49-9DFD0A968EF5}"/>
    <dgm:cxn modelId="{89F33AAF-6D07-457F-80E2-A7FE141FB8CB}" srcId="{D29094C4-92D0-4745-BA26-2386790EEAC5}" destId="{2B8E1B59-1465-4053-B9A6-4D946B37CD84}" srcOrd="3" destOrd="0" parTransId="{0B28D86E-9769-4B4E-AE1A-4FACA294EB80}" sibTransId="{EDB7AFF4-8C7A-4BBC-B936-6B691A2858FC}"/>
    <dgm:cxn modelId="{223F073A-6912-4002-AC8B-4302E7BFBFD3}" type="presOf" srcId="{BEEF54E9-4547-4895-99FD-3DE5038A3735}" destId="{2170D78E-41D3-4B7A-BAE5-26678B3B4CB9}" srcOrd="0" destOrd="0" presId="urn:microsoft.com/office/officeart/2005/8/layout/vList2"/>
    <dgm:cxn modelId="{A644B957-B57D-4BA2-A696-206C4D49A246}" srcId="{D29094C4-92D0-4745-BA26-2386790EEAC5}" destId="{BEEF54E9-4547-4895-99FD-3DE5038A3735}" srcOrd="4" destOrd="0" parTransId="{243DE23D-1A6D-4E6F-98C5-FFF3C1642811}" sibTransId="{39CE31A1-B9F9-48C8-BE23-0EDAD3024ECD}"/>
    <dgm:cxn modelId="{2F346BA2-3555-4E24-AE85-D3C2D75BF6BB}" type="presParOf" srcId="{478AACEB-F982-47A0-A448-793AD795DC25}" destId="{BD2CCE24-BD09-4819-8F72-3B619DB30F17}" srcOrd="0" destOrd="0" presId="urn:microsoft.com/office/officeart/2005/8/layout/vList2"/>
    <dgm:cxn modelId="{0E382977-0858-4668-851B-0229440122CE}" type="presParOf" srcId="{478AACEB-F982-47A0-A448-793AD795DC25}" destId="{DB5F659F-848F-4E72-BBF2-C1BCC8E6DE23}" srcOrd="1" destOrd="0" presId="urn:microsoft.com/office/officeart/2005/8/layout/vList2"/>
    <dgm:cxn modelId="{8ACC14C0-AA16-4FB7-B40E-D4B95FE6F619}" type="presParOf" srcId="{478AACEB-F982-47A0-A448-793AD795DC25}" destId="{75CDDB8A-4229-4172-BB74-B6CC22083FBA}" srcOrd="2" destOrd="0" presId="urn:microsoft.com/office/officeart/2005/8/layout/vList2"/>
    <dgm:cxn modelId="{401A8D94-DA3C-4978-AC75-C2F52B02971A}" type="presParOf" srcId="{478AACEB-F982-47A0-A448-793AD795DC25}" destId="{F1312112-BE05-49BF-B181-E5099FFC90E7}" srcOrd="3" destOrd="0" presId="urn:microsoft.com/office/officeart/2005/8/layout/vList2"/>
    <dgm:cxn modelId="{52F297CC-B7BE-4432-B7C8-FAE5A8292F96}" type="presParOf" srcId="{478AACEB-F982-47A0-A448-793AD795DC25}" destId="{35A936F2-EBC1-4FFD-8CE1-9D60746E79AC}" srcOrd="4" destOrd="0" presId="urn:microsoft.com/office/officeart/2005/8/layout/vList2"/>
    <dgm:cxn modelId="{A1264B1F-31A5-4E00-B4AD-9D00741A49FF}" type="presParOf" srcId="{478AACEB-F982-47A0-A448-793AD795DC25}" destId="{428F305F-7FA6-4192-9509-2735BF5C4ADE}" srcOrd="5" destOrd="0" presId="urn:microsoft.com/office/officeart/2005/8/layout/vList2"/>
    <dgm:cxn modelId="{2BAF0088-A7BF-45B9-A82D-490C9C99BF49}" type="presParOf" srcId="{478AACEB-F982-47A0-A448-793AD795DC25}" destId="{CED7B0B6-5BED-425E-8BB2-9706135512EB}" srcOrd="6" destOrd="0" presId="urn:microsoft.com/office/officeart/2005/8/layout/vList2"/>
    <dgm:cxn modelId="{41DE1A5D-43FF-4955-A3F2-C5037E7C6E83}" type="presParOf" srcId="{478AACEB-F982-47A0-A448-793AD795DC25}" destId="{35B7EBB0-44C9-4C55-A8B3-50B802FCD5F5}" srcOrd="7" destOrd="0" presId="urn:microsoft.com/office/officeart/2005/8/layout/vList2"/>
    <dgm:cxn modelId="{D9665168-FC22-48F2-AD23-B863BC482B4F}" type="presParOf" srcId="{478AACEB-F982-47A0-A448-793AD795DC25}" destId="{2170D78E-41D3-4B7A-BAE5-26678B3B4CB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C23CDF7B-3B45-44A5-885C-4B264F62F2A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31BF4F6-E457-4DC0-AFBA-86D75E03CAA0}">
      <dgm:prSet phldrT="[Text]" custT="1"/>
      <dgm:spPr/>
      <dgm:t>
        <a:bodyPr/>
        <a:lstStyle/>
        <a:p>
          <a:r>
            <a:rPr lang="en-US" sz="2000" b="0" u="none" dirty="0" smtClean="0"/>
            <a:t>F</a:t>
          </a:r>
          <a:r>
            <a:rPr lang="x-none" sz="2000" b="0" u="none" dirty="0" smtClean="0"/>
            <a:t>irst </a:t>
          </a:r>
          <a:r>
            <a:rPr lang="x-none" sz="2000" b="0" u="none" dirty="0"/>
            <a:t>explosion usually is not as severe as subsequent explosions</a:t>
          </a:r>
          <a:endParaRPr lang="en-US" sz="2000" b="0" dirty="0"/>
        </a:p>
      </dgm:t>
    </dgm:pt>
    <dgm:pt modelId="{31857B83-9B67-413F-B3FD-E8F6DBE1FF9E}" type="parTrans" cxnId="{4EA354A5-CCAC-4B35-82CD-63F9E9159E70}">
      <dgm:prSet/>
      <dgm:spPr/>
      <dgm:t>
        <a:bodyPr/>
        <a:lstStyle/>
        <a:p>
          <a:endParaRPr lang="en-US"/>
        </a:p>
      </dgm:t>
    </dgm:pt>
    <dgm:pt modelId="{33DB7598-B640-4E5A-880A-58BDFA0CDE27}" type="sibTrans" cxnId="{4EA354A5-CCAC-4B35-82CD-63F9E9159E70}">
      <dgm:prSet/>
      <dgm:spPr/>
      <dgm:t>
        <a:bodyPr/>
        <a:lstStyle/>
        <a:p>
          <a:endParaRPr lang="en-US"/>
        </a:p>
      </dgm:t>
    </dgm:pt>
    <dgm:pt modelId="{2C902012-9359-444F-98EF-C1F6DEAB439D}">
      <dgm:prSet custT="1"/>
      <dgm:spPr/>
      <dgm:t>
        <a:bodyPr/>
        <a:lstStyle/>
        <a:p>
          <a:r>
            <a:rPr lang="en-US" sz="2000" b="0" u="none" dirty="0" smtClean="0"/>
            <a:t>F</a:t>
          </a:r>
          <a:r>
            <a:rPr lang="x-none" sz="2000" b="0" u="none" dirty="0" smtClean="0"/>
            <a:t>irst </a:t>
          </a:r>
          <a:r>
            <a:rPr lang="x-none" sz="2000" b="0" u="none" dirty="0"/>
            <a:t>explosion stirs dust that has settled on ledges, walls, equipment, or in areas of low travel</a:t>
          </a:r>
          <a:endParaRPr lang="en-US" sz="2000" b="0" u="none" dirty="0"/>
        </a:p>
      </dgm:t>
    </dgm:pt>
    <dgm:pt modelId="{D92CBC44-4351-49EE-9CAB-D62C7BF5A694}" type="parTrans" cxnId="{43325EDD-AD56-42B6-918C-6765445F47E7}">
      <dgm:prSet/>
      <dgm:spPr/>
      <dgm:t>
        <a:bodyPr/>
        <a:lstStyle/>
        <a:p>
          <a:endParaRPr lang="en-US"/>
        </a:p>
      </dgm:t>
    </dgm:pt>
    <dgm:pt modelId="{A5077AF4-C4A4-4ABF-873D-A3EE21E8A4D4}" type="sibTrans" cxnId="{43325EDD-AD56-42B6-918C-6765445F47E7}">
      <dgm:prSet/>
      <dgm:spPr/>
      <dgm:t>
        <a:bodyPr/>
        <a:lstStyle/>
        <a:p>
          <a:endParaRPr lang="en-US"/>
        </a:p>
      </dgm:t>
    </dgm:pt>
    <dgm:pt modelId="{5A45BAF2-1901-429F-985E-CDE983008D88}">
      <dgm:prSet custT="1"/>
      <dgm:spPr/>
      <dgm:t>
        <a:bodyPr/>
        <a:lstStyle/>
        <a:p>
          <a:r>
            <a:rPr lang="en-US" sz="2000" b="0" u="none" dirty="0" smtClean="0"/>
            <a:t>S</a:t>
          </a:r>
          <a:r>
            <a:rPr lang="x-none" sz="2000" b="0" u="none" dirty="0" smtClean="0"/>
            <a:t>econd </a:t>
          </a:r>
          <a:r>
            <a:rPr lang="x-none" sz="2000" b="0" u="none" dirty="0"/>
            <a:t>introduction of particles to the air generally results in larger and stronger explosions</a:t>
          </a:r>
          <a:endParaRPr lang="en-US" sz="2000" b="0" u="none" dirty="0"/>
        </a:p>
      </dgm:t>
    </dgm:pt>
    <dgm:pt modelId="{B1A90CA6-BD61-433D-AA0B-DE7B9537D80B}" type="parTrans" cxnId="{4721794B-6148-4811-8AB0-264CDF5A10B5}">
      <dgm:prSet/>
      <dgm:spPr/>
      <dgm:t>
        <a:bodyPr/>
        <a:lstStyle/>
        <a:p>
          <a:endParaRPr lang="en-US"/>
        </a:p>
      </dgm:t>
    </dgm:pt>
    <dgm:pt modelId="{CBA2B650-F597-4880-8A24-E1F4B940E17C}" type="sibTrans" cxnId="{4721794B-6148-4811-8AB0-264CDF5A10B5}">
      <dgm:prSet/>
      <dgm:spPr/>
      <dgm:t>
        <a:bodyPr/>
        <a:lstStyle/>
        <a:p>
          <a:endParaRPr lang="en-US"/>
        </a:p>
      </dgm:t>
    </dgm:pt>
    <dgm:pt modelId="{0A2D16DF-3A9B-44F3-9891-13C9FD8EE3CD}" type="pres">
      <dgm:prSet presAssocID="{C23CDF7B-3B45-44A5-885C-4B264F62F2AE}" presName="linear" presStyleCnt="0">
        <dgm:presLayoutVars>
          <dgm:animLvl val="lvl"/>
          <dgm:resizeHandles val="exact"/>
        </dgm:presLayoutVars>
      </dgm:prSet>
      <dgm:spPr/>
      <dgm:t>
        <a:bodyPr/>
        <a:lstStyle/>
        <a:p>
          <a:endParaRPr lang="en-US"/>
        </a:p>
      </dgm:t>
    </dgm:pt>
    <dgm:pt modelId="{A8310462-F044-4924-8DD0-C914D2D5670D}" type="pres">
      <dgm:prSet presAssocID="{E31BF4F6-E457-4DC0-AFBA-86D75E03CAA0}" presName="parentText" presStyleLbl="node1" presStyleIdx="0" presStyleCnt="3">
        <dgm:presLayoutVars>
          <dgm:chMax val="0"/>
          <dgm:bulletEnabled val="1"/>
        </dgm:presLayoutVars>
      </dgm:prSet>
      <dgm:spPr/>
      <dgm:t>
        <a:bodyPr/>
        <a:lstStyle/>
        <a:p>
          <a:endParaRPr lang="en-US"/>
        </a:p>
      </dgm:t>
    </dgm:pt>
    <dgm:pt modelId="{4E936A23-256A-4E65-A710-21FDA09EC30B}" type="pres">
      <dgm:prSet presAssocID="{33DB7598-B640-4E5A-880A-58BDFA0CDE27}" presName="spacer" presStyleCnt="0"/>
      <dgm:spPr/>
    </dgm:pt>
    <dgm:pt modelId="{34F08DD7-9664-47AD-AC24-1974313BCC6A}" type="pres">
      <dgm:prSet presAssocID="{2C902012-9359-444F-98EF-C1F6DEAB439D}" presName="parentText" presStyleLbl="node1" presStyleIdx="1" presStyleCnt="3">
        <dgm:presLayoutVars>
          <dgm:chMax val="0"/>
          <dgm:bulletEnabled val="1"/>
        </dgm:presLayoutVars>
      </dgm:prSet>
      <dgm:spPr/>
      <dgm:t>
        <a:bodyPr/>
        <a:lstStyle/>
        <a:p>
          <a:endParaRPr lang="en-US"/>
        </a:p>
      </dgm:t>
    </dgm:pt>
    <dgm:pt modelId="{4082F9E9-B973-4670-AB16-9D0192D736F2}" type="pres">
      <dgm:prSet presAssocID="{A5077AF4-C4A4-4ABF-873D-A3EE21E8A4D4}" presName="spacer" presStyleCnt="0"/>
      <dgm:spPr/>
    </dgm:pt>
    <dgm:pt modelId="{FFAEFA72-3EF4-4C69-9364-895B32BEAC09}" type="pres">
      <dgm:prSet presAssocID="{5A45BAF2-1901-429F-985E-CDE983008D88}" presName="parentText" presStyleLbl="node1" presStyleIdx="2" presStyleCnt="3">
        <dgm:presLayoutVars>
          <dgm:chMax val="0"/>
          <dgm:bulletEnabled val="1"/>
        </dgm:presLayoutVars>
      </dgm:prSet>
      <dgm:spPr/>
      <dgm:t>
        <a:bodyPr/>
        <a:lstStyle/>
        <a:p>
          <a:endParaRPr lang="en-US"/>
        </a:p>
      </dgm:t>
    </dgm:pt>
  </dgm:ptLst>
  <dgm:cxnLst>
    <dgm:cxn modelId="{85C9E16E-7825-4481-B28C-C18A03AA94C2}" type="presOf" srcId="{5A45BAF2-1901-429F-985E-CDE983008D88}" destId="{FFAEFA72-3EF4-4C69-9364-895B32BEAC09}" srcOrd="0" destOrd="0" presId="urn:microsoft.com/office/officeart/2005/8/layout/vList2"/>
    <dgm:cxn modelId="{4721794B-6148-4811-8AB0-264CDF5A10B5}" srcId="{C23CDF7B-3B45-44A5-885C-4B264F62F2AE}" destId="{5A45BAF2-1901-429F-985E-CDE983008D88}" srcOrd="2" destOrd="0" parTransId="{B1A90CA6-BD61-433D-AA0B-DE7B9537D80B}" sibTransId="{CBA2B650-F597-4880-8A24-E1F4B940E17C}"/>
    <dgm:cxn modelId="{4EA354A5-CCAC-4B35-82CD-63F9E9159E70}" srcId="{C23CDF7B-3B45-44A5-885C-4B264F62F2AE}" destId="{E31BF4F6-E457-4DC0-AFBA-86D75E03CAA0}" srcOrd="0" destOrd="0" parTransId="{31857B83-9B67-413F-B3FD-E8F6DBE1FF9E}" sibTransId="{33DB7598-B640-4E5A-880A-58BDFA0CDE27}"/>
    <dgm:cxn modelId="{FAB0031F-219B-4A0D-9EDA-A56CF368949B}" type="presOf" srcId="{2C902012-9359-444F-98EF-C1F6DEAB439D}" destId="{34F08DD7-9664-47AD-AC24-1974313BCC6A}" srcOrd="0" destOrd="0" presId="urn:microsoft.com/office/officeart/2005/8/layout/vList2"/>
    <dgm:cxn modelId="{43325EDD-AD56-42B6-918C-6765445F47E7}" srcId="{C23CDF7B-3B45-44A5-885C-4B264F62F2AE}" destId="{2C902012-9359-444F-98EF-C1F6DEAB439D}" srcOrd="1" destOrd="0" parTransId="{D92CBC44-4351-49EE-9CAB-D62C7BF5A694}" sibTransId="{A5077AF4-C4A4-4ABF-873D-A3EE21E8A4D4}"/>
    <dgm:cxn modelId="{C4AEB3BE-E888-410F-A1A1-CAFBFFD2015C}" type="presOf" srcId="{E31BF4F6-E457-4DC0-AFBA-86D75E03CAA0}" destId="{A8310462-F044-4924-8DD0-C914D2D5670D}" srcOrd="0" destOrd="0" presId="urn:microsoft.com/office/officeart/2005/8/layout/vList2"/>
    <dgm:cxn modelId="{9B04E4E5-A625-45E3-9DD2-24F48A937444}" type="presOf" srcId="{C23CDF7B-3B45-44A5-885C-4B264F62F2AE}" destId="{0A2D16DF-3A9B-44F3-9891-13C9FD8EE3CD}" srcOrd="0" destOrd="0" presId="urn:microsoft.com/office/officeart/2005/8/layout/vList2"/>
    <dgm:cxn modelId="{46A751C4-1B68-4B66-8444-8B632AE3DF5B}" type="presParOf" srcId="{0A2D16DF-3A9B-44F3-9891-13C9FD8EE3CD}" destId="{A8310462-F044-4924-8DD0-C914D2D5670D}" srcOrd="0" destOrd="0" presId="urn:microsoft.com/office/officeart/2005/8/layout/vList2"/>
    <dgm:cxn modelId="{6708A99E-12C5-4DD8-B1DE-0ABE42BD430C}" type="presParOf" srcId="{0A2D16DF-3A9B-44F3-9891-13C9FD8EE3CD}" destId="{4E936A23-256A-4E65-A710-21FDA09EC30B}" srcOrd="1" destOrd="0" presId="urn:microsoft.com/office/officeart/2005/8/layout/vList2"/>
    <dgm:cxn modelId="{00509D37-D1EF-4BCA-A1B0-18393317D064}" type="presParOf" srcId="{0A2D16DF-3A9B-44F3-9891-13C9FD8EE3CD}" destId="{34F08DD7-9664-47AD-AC24-1974313BCC6A}" srcOrd="2" destOrd="0" presId="urn:microsoft.com/office/officeart/2005/8/layout/vList2"/>
    <dgm:cxn modelId="{92A4AEA8-6ADC-4557-8D4F-B5238B2D818D}" type="presParOf" srcId="{0A2D16DF-3A9B-44F3-9891-13C9FD8EE3CD}" destId="{4082F9E9-B973-4670-AB16-9D0192D736F2}" srcOrd="3" destOrd="0" presId="urn:microsoft.com/office/officeart/2005/8/layout/vList2"/>
    <dgm:cxn modelId="{CEBC90A5-21CD-4F1E-A63D-C287ADC518C4}" type="presParOf" srcId="{0A2D16DF-3A9B-44F3-9891-13C9FD8EE3CD}" destId="{FFAEFA72-3EF4-4C69-9364-895B32BEAC0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4F133505-0581-4874-BC79-2F7EA908F69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E316CD3-00F4-460A-8E16-5C19E7422E95}">
      <dgm:prSet phldrT="[Text]" custT="1"/>
      <dgm:spPr/>
      <dgm:t>
        <a:bodyPr/>
        <a:lstStyle/>
        <a:p>
          <a:r>
            <a:rPr lang="x-none" sz="1800" b="0" u="none" dirty="0"/>
            <a:t>NFPA® 654, </a:t>
          </a:r>
          <a:r>
            <a:rPr lang="x-none" sz="1800" b="0" i="1" u="none" dirty="0"/>
            <a:t>Standard for the Prevention of Fire and Dust Explosions from the Manufacturing, Processing, and Handling of Combustible Particulate Solids</a:t>
          </a:r>
          <a:endParaRPr lang="en-US" sz="1800" b="0" dirty="0"/>
        </a:p>
      </dgm:t>
    </dgm:pt>
    <dgm:pt modelId="{50578480-20CF-4B0A-B16D-591C198599BA}" type="parTrans" cxnId="{A9967E03-0E60-4D16-B3B6-DCDD7871BAE6}">
      <dgm:prSet/>
      <dgm:spPr/>
      <dgm:t>
        <a:bodyPr/>
        <a:lstStyle/>
        <a:p>
          <a:endParaRPr lang="en-US"/>
        </a:p>
      </dgm:t>
    </dgm:pt>
    <dgm:pt modelId="{C98BC834-9479-4BDA-A30D-417B5619376D}" type="sibTrans" cxnId="{A9967E03-0E60-4D16-B3B6-DCDD7871BAE6}">
      <dgm:prSet/>
      <dgm:spPr/>
      <dgm:t>
        <a:bodyPr/>
        <a:lstStyle/>
        <a:p>
          <a:endParaRPr lang="en-US"/>
        </a:p>
      </dgm:t>
    </dgm:pt>
    <dgm:pt modelId="{5AFD6F8F-7401-451A-85DF-63DEBA92E560}">
      <dgm:prSet custT="1"/>
      <dgm:spPr/>
      <dgm:t>
        <a:bodyPr/>
        <a:lstStyle/>
        <a:p>
          <a:r>
            <a:rPr lang="en-US" sz="1800" b="0" dirty="0"/>
            <a:t>Can assist the inspector as a reference when preparing to conduct inspections</a:t>
          </a:r>
        </a:p>
      </dgm:t>
    </dgm:pt>
    <dgm:pt modelId="{F58E97E8-2E60-49DE-8D77-6602CBE90996}" type="parTrans" cxnId="{F71DC7E6-988B-4682-B5AE-0CE31142BAA4}">
      <dgm:prSet/>
      <dgm:spPr/>
      <dgm:t>
        <a:bodyPr/>
        <a:lstStyle/>
        <a:p>
          <a:endParaRPr lang="en-US"/>
        </a:p>
      </dgm:t>
    </dgm:pt>
    <dgm:pt modelId="{0FD3CB92-9461-4837-89A7-95E6FA35E6CB}" type="sibTrans" cxnId="{F71DC7E6-988B-4682-B5AE-0CE31142BAA4}">
      <dgm:prSet/>
      <dgm:spPr/>
      <dgm:t>
        <a:bodyPr/>
        <a:lstStyle/>
        <a:p>
          <a:endParaRPr lang="en-US"/>
        </a:p>
      </dgm:t>
    </dgm:pt>
    <dgm:pt modelId="{CD0CC28A-30FC-47DB-9BC5-367E004CA6A8}">
      <dgm:prSet custT="1"/>
      <dgm:spPr>
        <a:solidFill>
          <a:schemeClr val="accent2"/>
        </a:solidFill>
      </dgm:spPr>
      <dgm:t>
        <a:bodyPr/>
        <a:lstStyle/>
        <a:p>
          <a:r>
            <a:rPr lang="en-US" sz="1800" b="0" u="none" dirty="0"/>
            <a:t>L</a:t>
          </a:r>
          <a:r>
            <a:rPr lang="x-none" sz="1800" b="0" u="none" dirty="0"/>
            <a:t>ocally adopted codes</a:t>
          </a:r>
          <a:endParaRPr lang="en-US" sz="1800" b="0" u="none" dirty="0"/>
        </a:p>
      </dgm:t>
    </dgm:pt>
    <dgm:pt modelId="{1944AAE7-21B0-4A73-8AAB-A96ACF0FBB8C}" type="parTrans" cxnId="{C1463EB2-1FA3-4F13-83BE-5E06EF696809}">
      <dgm:prSet/>
      <dgm:spPr/>
      <dgm:t>
        <a:bodyPr/>
        <a:lstStyle/>
        <a:p>
          <a:endParaRPr lang="en-US"/>
        </a:p>
      </dgm:t>
    </dgm:pt>
    <dgm:pt modelId="{DE49645D-F51C-43F6-A0D5-5E078AB1ED0A}" type="sibTrans" cxnId="{C1463EB2-1FA3-4F13-83BE-5E06EF696809}">
      <dgm:prSet/>
      <dgm:spPr/>
      <dgm:t>
        <a:bodyPr/>
        <a:lstStyle/>
        <a:p>
          <a:endParaRPr lang="en-US"/>
        </a:p>
      </dgm:t>
    </dgm:pt>
    <dgm:pt modelId="{29DD0832-FB8A-4E5B-8E6A-DB38F84093CB}">
      <dgm:prSet phldrT="[Text]" custT="1"/>
      <dgm:spPr/>
      <dgm:t>
        <a:bodyPr/>
        <a:lstStyle/>
        <a:p>
          <a:r>
            <a:rPr lang="en-US" sz="1800" dirty="0"/>
            <a:t>All-encompassing standard on how to design a safe dust collection system</a:t>
          </a:r>
          <a:endParaRPr lang="en-US" sz="1800" b="0" dirty="0"/>
        </a:p>
      </dgm:t>
    </dgm:pt>
    <dgm:pt modelId="{9E17B6B6-B5DF-488D-A1BC-8294190BEBDB}" type="parTrans" cxnId="{BEF49BEA-3567-41AF-A07A-ECF0F4F5404B}">
      <dgm:prSet/>
      <dgm:spPr/>
      <dgm:t>
        <a:bodyPr/>
        <a:lstStyle/>
        <a:p>
          <a:endParaRPr lang="en-US"/>
        </a:p>
      </dgm:t>
    </dgm:pt>
    <dgm:pt modelId="{2B1FA507-BC5D-4451-9BF1-F8EE8F4EAB48}" type="sibTrans" cxnId="{BEF49BEA-3567-41AF-A07A-ECF0F4F5404B}">
      <dgm:prSet/>
      <dgm:spPr/>
      <dgm:t>
        <a:bodyPr/>
        <a:lstStyle/>
        <a:p>
          <a:endParaRPr lang="en-US"/>
        </a:p>
      </dgm:t>
    </dgm:pt>
    <dgm:pt modelId="{5B98AC56-F3E7-40CD-9A5B-24E4A1344DED}">
      <dgm:prSet phldrT="[Text]" custT="1"/>
      <dgm:spPr/>
      <dgm:t>
        <a:bodyPr/>
        <a:lstStyle/>
        <a:p>
          <a:r>
            <a:rPr lang="en-US" sz="1800" b="0" dirty="0"/>
            <a:t>Requires that process hazard analysis be conducted for processes handling powders and bulk solids that present a fire or explosion hazard</a:t>
          </a:r>
        </a:p>
      </dgm:t>
    </dgm:pt>
    <dgm:pt modelId="{CC6EBBB8-57DC-419F-8EAA-66B4EC5BCA82}" type="parTrans" cxnId="{E31DFE95-9E6D-42F5-A1C0-6F79C56D6BC7}">
      <dgm:prSet/>
      <dgm:spPr/>
      <dgm:t>
        <a:bodyPr/>
        <a:lstStyle/>
        <a:p>
          <a:endParaRPr lang="en-US"/>
        </a:p>
      </dgm:t>
    </dgm:pt>
    <dgm:pt modelId="{5967A3A7-6303-4793-9175-0E60B8494DC9}" type="sibTrans" cxnId="{E31DFE95-9E6D-42F5-A1C0-6F79C56D6BC7}">
      <dgm:prSet/>
      <dgm:spPr/>
      <dgm:t>
        <a:bodyPr/>
        <a:lstStyle/>
        <a:p>
          <a:endParaRPr lang="en-US"/>
        </a:p>
      </dgm:t>
    </dgm:pt>
    <dgm:pt modelId="{1E8ECAA2-EC57-4351-BE33-5A97B268EB42}" type="pres">
      <dgm:prSet presAssocID="{4F133505-0581-4874-BC79-2F7EA908F69B}" presName="linear" presStyleCnt="0">
        <dgm:presLayoutVars>
          <dgm:dir/>
          <dgm:animLvl val="lvl"/>
          <dgm:resizeHandles val="exact"/>
        </dgm:presLayoutVars>
      </dgm:prSet>
      <dgm:spPr/>
      <dgm:t>
        <a:bodyPr/>
        <a:lstStyle/>
        <a:p>
          <a:endParaRPr lang="en-US"/>
        </a:p>
      </dgm:t>
    </dgm:pt>
    <dgm:pt modelId="{E9A8F494-EFB4-4EE4-A39C-A7FB70E3143E}" type="pres">
      <dgm:prSet presAssocID="{DE316CD3-00F4-460A-8E16-5C19E7422E95}" presName="parentLin" presStyleCnt="0"/>
      <dgm:spPr/>
    </dgm:pt>
    <dgm:pt modelId="{B5765765-D6E3-4138-A3A0-22AAD5DE9386}" type="pres">
      <dgm:prSet presAssocID="{DE316CD3-00F4-460A-8E16-5C19E7422E95}" presName="parentLeftMargin" presStyleLbl="node1" presStyleIdx="0" presStyleCnt="2"/>
      <dgm:spPr/>
      <dgm:t>
        <a:bodyPr/>
        <a:lstStyle/>
        <a:p>
          <a:endParaRPr lang="en-US"/>
        </a:p>
      </dgm:t>
    </dgm:pt>
    <dgm:pt modelId="{5801BCF0-62B4-4491-A447-5E908D3B68EF}" type="pres">
      <dgm:prSet presAssocID="{DE316CD3-00F4-460A-8E16-5C19E7422E95}" presName="parentText" presStyleLbl="node1" presStyleIdx="0" presStyleCnt="2" custScaleX="132213">
        <dgm:presLayoutVars>
          <dgm:chMax val="0"/>
          <dgm:bulletEnabled val="1"/>
        </dgm:presLayoutVars>
      </dgm:prSet>
      <dgm:spPr/>
      <dgm:t>
        <a:bodyPr/>
        <a:lstStyle/>
        <a:p>
          <a:endParaRPr lang="en-US"/>
        </a:p>
      </dgm:t>
    </dgm:pt>
    <dgm:pt modelId="{98451B11-651F-4371-9217-9039B49704BF}" type="pres">
      <dgm:prSet presAssocID="{DE316CD3-00F4-460A-8E16-5C19E7422E95}" presName="negativeSpace" presStyleCnt="0"/>
      <dgm:spPr/>
    </dgm:pt>
    <dgm:pt modelId="{279A69F3-A06E-4F3F-B6B0-891E159E6846}" type="pres">
      <dgm:prSet presAssocID="{DE316CD3-00F4-460A-8E16-5C19E7422E95}" presName="childText" presStyleLbl="conFgAcc1" presStyleIdx="0" presStyleCnt="2">
        <dgm:presLayoutVars>
          <dgm:bulletEnabled val="1"/>
        </dgm:presLayoutVars>
      </dgm:prSet>
      <dgm:spPr/>
      <dgm:t>
        <a:bodyPr/>
        <a:lstStyle/>
        <a:p>
          <a:endParaRPr lang="en-US"/>
        </a:p>
      </dgm:t>
    </dgm:pt>
    <dgm:pt modelId="{D3D53884-9510-48EE-9BD0-55AF17CA8674}" type="pres">
      <dgm:prSet presAssocID="{C98BC834-9479-4BDA-A30D-417B5619376D}" presName="spaceBetweenRectangles" presStyleCnt="0"/>
      <dgm:spPr/>
    </dgm:pt>
    <dgm:pt modelId="{1E9A9402-79BD-4957-B07E-724DBEAC1E2A}" type="pres">
      <dgm:prSet presAssocID="{CD0CC28A-30FC-47DB-9BC5-367E004CA6A8}" presName="parentLin" presStyleCnt="0"/>
      <dgm:spPr/>
    </dgm:pt>
    <dgm:pt modelId="{7CAFDF6E-2EE1-49E5-937A-A38C28B39949}" type="pres">
      <dgm:prSet presAssocID="{CD0CC28A-30FC-47DB-9BC5-367E004CA6A8}" presName="parentLeftMargin" presStyleLbl="node1" presStyleIdx="0" presStyleCnt="2"/>
      <dgm:spPr/>
      <dgm:t>
        <a:bodyPr/>
        <a:lstStyle/>
        <a:p>
          <a:endParaRPr lang="en-US"/>
        </a:p>
      </dgm:t>
    </dgm:pt>
    <dgm:pt modelId="{A31F06EF-46A8-4874-A12F-AB9C3ACBCFA5}" type="pres">
      <dgm:prSet presAssocID="{CD0CC28A-30FC-47DB-9BC5-367E004CA6A8}" presName="parentText" presStyleLbl="node1" presStyleIdx="1" presStyleCnt="2" custScaleX="135014">
        <dgm:presLayoutVars>
          <dgm:chMax val="0"/>
          <dgm:bulletEnabled val="1"/>
        </dgm:presLayoutVars>
      </dgm:prSet>
      <dgm:spPr/>
      <dgm:t>
        <a:bodyPr/>
        <a:lstStyle/>
        <a:p>
          <a:endParaRPr lang="en-US"/>
        </a:p>
      </dgm:t>
    </dgm:pt>
    <dgm:pt modelId="{C97BE25E-6438-45ED-B813-EC6D903C820D}" type="pres">
      <dgm:prSet presAssocID="{CD0CC28A-30FC-47DB-9BC5-367E004CA6A8}" presName="negativeSpace" presStyleCnt="0"/>
      <dgm:spPr/>
    </dgm:pt>
    <dgm:pt modelId="{A074C0DB-6A6C-4C3E-A100-CCFCC464E19F}" type="pres">
      <dgm:prSet presAssocID="{CD0CC28A-30FC-47DB-9BC5-367E004CA6A8}" presName="childText" presStyleLbl="conFgAcc1" presStyleIdx="1" presStyleCnt="2">
        <dgm:presLayoutVars>
          <dgm:bulletEnabled val="1"/>
        </dgm:presLayoutVars>
      </dgm:prSet>
      <dgm:spPr/>
    </dgm:pt>
  </dgm:ptLst>
  <dgm:cxnLst>
    <dgm:cxn modelId="{1956584C-388E-4ED0-973D-C3FE8177CBC4}" type="presOf" srcId="{5AFD6F8F-7401-451A-85DF-63DEBA92E560}" destId="{279A69F3-A06E-4F3F-B6B0-891E159E6846}" srcOrd="0" destOrd="2" presId="urn:microsoft.com/office/officeart/2005/8/layout/list1"/>
    <dgm:cxn modelId="{E31DFE95-9E6D-42F5-A1C0-6F79C56D6BC7}" srcId="{DE316CD3-00F4-460A-8E16-5C19E7422E95}" destId="{5B98AC56-F3E7-40CD-9A5B-24E4A1344DED}" srcOrd="1" destOrd="0" parTransId="{CC6EBBB8-57DC-419F-8EAA-66B4EC5BCA82}" sibTransId="{5967A3A7-6303-4793-9175-0E60B8494DC9}"/>
    <dgm:cxn modelId="{6C8D5BEC-3A00-41F5-89D8-1762A9699281}" type="presOf" srcId="{DE316CD3-00F4-460A-8E16-5C19E7422E95}" destId="{5801BCF0-62B4-4491-A447-5E908D3B68EF}" srcOrd="1" destOrd="0" presId="urn:microsoft.com/office/officeart/2005/8/layout/list1"/>
    <dgm:cxn modelId="{126B8154-8AF4-433F-A69A-DC8288AE7FB8}" type="presOf" srcId="{CD0CC28A-30FC-47DB-9BC5-367E004CA6A8}" destId="{7CAFDF6E-2EE1-49E5-937A-A38C28B39949}" srcOrd="0" destOrd="0" presId="urn:microsoft.com/office/officeart/2005/8/layout/list1"/>
    <dgm:cxn modelId="{BEF49BEA-3567-41AF-A07A-ECF0F4F5404B}" srcId="{DE316CD3-00F4-460A-8E16-5C19E7422E95}" destId="{29DD0832-FB8A-4E5B-8E6A-DB38F84093CB}" srcOrd="0" destOrd="0" parTransId="{9E17B6B6-B5DF-488D-A1BC-8294190BEBDB}" sibTransId="{2B1FA507-BC5D-4451-9BF1-F8EE8F4EAB48}"/>
    <dgm:cxn modelId="{E9A6E200-98F5-4093-8BCB-A64BD05983DE}" type="presOf" srcId="{DE316CD3-00F4-460A-8E16-5C19E7422E95}" destId="{B5765765-D6E3-4138-A3A0-22AAD5DE9386}" srcOrd="0" destOrd="0" presId="urn:microsoft.com/office/officeart/2005/8/layout/list1"/>
    <dgm:cxn modelId="{ED044ED4-09EF-4064-B31B-025CDD7D0FED}" type="presOf" srcId="{5B98AC56-F3E7-40CD-9A5B-24E4A1344DED}" destId="{279A69F3-A06E-4F3F-B6B0-891E159E6846}" srcOrd="0" destOrd="1" presId="urn:microsoft.com/office/officeart/2005/8/layout/list1"/>
    <dgm:cxn modelId="{A9967E03-0E60-4D16-B3B6-DCDD7871BAE6}" srcId="{4F133505-0581-4874-BC79-2F7EA908F69B}" destId="{DE316CD3-00F4-460A-8E16-5C19E7422E95}" srcOrd="0" destOrd="0" parTransId="{50578480-20CF-4B0A-B16D-591C198599BA}" sibTransId="{C98BC834-9479-4BDA-A30D-417B5619376D}"/>
    <dgm:cxn modelId="{FBBECD8E-9AB4-470F-B0C8-4C2DA37682EF}" type="presOf" srcId="{29DD0832-FB8A-4E5B-8E6A-DB38F84093CB}" destId="{279A69F3-A06E-4F3F-B6B0-891E159E6846}" srcOrd="0" destOrd="0" presId="urn:microsoft.com/office/officeart/2005/8/layout/list1"/>
    <dgm:cxn modelId="{DA8AB4A6-93B8-4AD6-B1F2-9B1AF4B265BD}" type="presOf" srcId="{CD0CC28A-30FC-47DB-9BC5-367E004CA6A8}" destId="{A31F06EF-46A8-4874-A12F-AB9C3ACBCFA5}" srcOrd="1" destOrd="0" presId="urn:microsoft.com/office/officeart/2005/8/layout/list1"/>
    <dgm:cxn modelId="{F71DC7E6-988B-4682-B5AE-0CE31142BAA4}" srcId="{DE316CD3-00F4-460A-8E16-5C19E7422E95}" destId="{5AFD6F8F-7401-451A-85DF-63DEBA92E560}" srcOrd="2" destOrd="0" parTransId="{F58E97E8-2E60-49DE-8D77-6602CBE90996}" sibTransId="{0FD3CB92-9461-4837-89A7-95E6FA35E6CB}"/>
    <dgm:cxn modelId="{37903A11-3D0F-4D03-8585-E0218B9A0584}" type="presOf" srcId="{4F133505-0581-4874-BC79-2F7EA908F69B}" destId="{1E8ECAA2-EC57-4351-BE33-5A97B268EB42}" srcOrd="0" destOrd="0" presId="urn:microsoft.com/office/officeart/2005/8/layout/list1"/>
    <dgm:cxn modelId="{C1463EB2-1FA3-4F13-83BE-5E06EF696809}" srcId="{4F133505-0581-4874-BC79-2F7EA908F69B}" destId="{CD0CC28A-30FC-47DB-9BC5-367E004CA6A8}" srcOrd="1" destOrd="0" parTransId="{1944AAE7-21B0-4A73-8AAB-A96ACF0FBB8C}" sibTransId="{DE49645D-F51C-43F6-A0D5-5E078AB1ED0A}"/>
    <dgm:cxn modelId="{B9CD7C45-72BD-4F54-92CF-70D9CCCD42E0}" type="presParOf" srcId="{1E8ECAA2-EC57-4351-BE33-5A97B268EB42}" destId="{E9A8F494-EFB4-4EE4-A39C-A7FB70E3143E}" srcOrd="0" destOrd="0" presId="urn:microsoft.com/office/officeart/2005/8/layout/list1"/>
    <dgm:cxn modelId="{C6FF7098-DFB0-4E2C-982B-D3D5A4A8FE47}" type="presParOf" srcId="{E9A8F494-EFB4-4EE4-A39C-A7FB70E3143E}" destId="{B5765765-D6E3-4138-A3A0-22AAD5DE9386}" srcOrd="0" destOrd="0" presId="urn:microsoft.com/office/officeart/2005/8/layout/list1"/>
    <dgm:cxn modelId="{532BFB95-6A93-4A77-9E0A-D29C1F9106B9}" type="presParOf" srcId="{E9A8F494-EFB4-4EE4-A39C-A7FB70E3143E}" destId="{5801BCF0-62B4-4491-A447-5E908D3B68EF}" srcOrd="1" destOrd="0" presId="urn:microsoft.com/office/officeart/2005/8/layout/list1"/>
    <dgm:cxn modelId="{C6BE4F17-29EA-4C5B-9FBA-046A7044AD17}" type="presParOf" srcId="{1E8ECAA2-EC57-4351-BE33-5A97B268EB42}" destId="{98451B11-651F-4371-9217-9039B49704BF}" srcOrd="1" destOrd="0" presId="urn:microsoft.com/office/officeart/2005/8/layout/list1"/>
    <dgm:cxn modelId="{F2265DCB-5D9A-45BD-85E6-D79DC71FFBC6}" type="presParOf" srcId="{1E8ECAA2-EC57-4351-BE33-5A97B268EB42}" destId="{279A69F3-A06E-4F3F-B6B0-891E159E6846}" srcOrd="2" destOrd="0" presId="urn:microsoft.com/office/officeart/2005/8/layout/list1"/>
    <dgm:cxn modelId="{293CB7A7-9806-49FA-B697-B6DF717360E6}" type="presParOf" srcId="{1E8ECAA2-EC57-4351-BE33-5A97B268EB42}" destId="{D3D53884-9510-48EE-9BD0-55AF17CA8674}" srcOrd="3" destOrd="0" presId="urn:microsoft.com/office/officeart/2005/8/layout/list1"/>
    <dgm:cxn modelId="{122E0F43-C762-4703-814E-ECACF4EE7C59}" type="presParOf" srcId="{1E8ECAA2-EC57-4351-BE33-5A97B268EB42}" destId="{1E9A9402-79BD-4957-B07E-724DBEAC1E2A}" srcOrd="4" destOrd="0" presId="urn:microsoft.com/office/officeart/2005/8/layout/list1"/>
    <dgm:cxn modelId="{07862255-982F-4763-857F-05CCF00E4369}" type="presParOf" srcId="{1E9A9402-79BD-4957-B07E-724DBEAC1E2A}" destId="{7CAFDF6E-2EE1-49E5-937A-A38C28B39949}" srcOrd="0" destOrd="0" presId="urn:microsoft.com/office/officeart/2005/8/layout/list1"/>
    <dgm:cxn modelId="{1C4FA166-9254-4234-A66F-D8439C2EC2BE}" type="presParOf" srcId="{1E9A9402-79BD-4957-B07E-724DBEAC1E2A}" destId="{A31F06EF-46A8-4874-A12F-AB9C3ACBCFA5}" srcOrd="1" destOrd="0" presId="urn:microsoft.com/office/officeart/2005/8/layout/list1"/>
    <dgm:cxn modelId="{2F4AECFA-53D6-4C38-A1B7-5D4CBCB3BA07}" type="presParOf" srcId="{1E8ECAA2-EC57-4351-BE33-5A97B268EB42}" destId="{C97BE25E-6438-45ED-B813-EC6D903C820D}" srcOrd="5" destOrd="0" presId="urn:microsoft.com/office/officeart/2005/8/layout/list1"/>
    <dgm:cxn modelId="{33243AB3-FBFD-4861-8681-BC2B40FB9333}" type="presParOf" srcId="{1E8ECAA2-EC57-4351-BE33-5A97B268EB42}" destId="{A074C0DB-6A6C-4C3E-A100-CCFCC464E19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4F133505-0581-4874-BC79-2F7EA908F69B}"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DE316CD3-00F4-460A-8E16-5C19E7422E95}">
      <dgm:prSet phldrT="[Text]" custT="1"/>
      <dgm:spPr/>
      <dgm:t>
        <a:bodyPr/>
        <a:lstStyle/>
        <a:p>
          <a:r>
            <a:rPr lang="en-US" sz="2000" b="0" dirty="0"/>
            <a:t>Particle size (surface area-to-mass ratio) </a:t>
          </a:r>
        </a:p>
      </dgm:t>
    </dgm:pt>
    <dgm:pt modelId="{50578480-20CF-4B0A-B16D-591C198599BA}" type="parTrans" cxnId="{A9967E03-0E60-4D16-B3B6-DCDD7871BAE6}">
      <dgm:prSet/>
      <dgm:spPr/>
      <dgm:t>
        <a:bodyPr/>
        <a:lstStyle/>
        <a:p>
          <a:endParaRPr lang="en-US"/>
        </a:p>
      </dgm:t>
    </dgm:pt>
    <dgm:pt modelId="{C98BC834-9479-4BDA-A30D-417B5619376D}" type="sibTrans" cxnId="{A9967E03-0E60-4D16-B3B6-DCDD7871BAE6}">
      <dgm:prSet/>
      <dgm:spPr/>
      <dgm:t>
        <a:bodyPr/>
        <a:lstStyle/>
        <a:p>
          <a:endParaRPr lang="en-US"/>
        </a:p>
      </dgm:t>
    </dgm:pt>
    <dgm:pt modelId="{39182665-45FF-4322-893C-9E8BD02304D7}">
      <dgm:prSet custT="1"/>
      <dgm:spPr/>
      <dgm:t>
        <a:bodyPr/>
        <a:lstStyle/>
        <a:p>
          <a:r>
            <a:rPr lang="en-US" sz="2000" b="0" dirty="0"/>
            <a:t>Moisture content as received and dried</a:t>
          </a:r>
        </a:p>
      </dgm:t>
    </dgm:pt>
    <dgm:pt modelId="{96CACDDA-394D-415E-95DF-193EF27E370B}" type="parTrans" cxnId="{DA8BA7E1-82B9-46F0-BC99-44303EF42881}">
      <dgm:prSet/>
      <dgm:spPr/>
      <dgm:t>
        <a:bodyPr/>
        <a:lstStyle/>
        <a:p>
          <a:endParaRPr lang="en-US"/>
        </a:p>
      </dgm:t>
    </dgm:pt>
    <dgm:pt modelId="{C00BD7FF-BE45-458B-92E6-01D597B7DFB9}" type="sibTrans" cxnId="{DA8BA7E1-82B9-46F0-BC99-44303EF42881}">
      <dgm:prSet/>
      <dgm:spPr/>
      <dgm:t>
        <a:bodyPr/>
        <a:lstStyle/>
        <a:p>
          <a:endParaRPr lang="en-US"/>
        </a:p>
      </dgm:t>
    </dgm:pt>
    <dgm:pt modelId="{E826AF02-8C66-473C-872D-4C1BC0BDA38C}">
      <dgm:prSet custT="1"/>
      <dgm:spPr/>
      <dgm:t>
        <a:bodyPr/>
        <a:lstStyle/>
        <a:p>
          <a:r>
            <a:rPr lang="en-US" sz="2000" b="0" dirty="0"/>
            <a:t>Minimum dust concentration to ignite</a:t>
          </a:r>
        </a:p>
      </dgm:t>
    </dgm:pt>
    <dgm:pt modelId="{3540DEBC-898D-4D3C-AD06-0A9E22228721}" type="parTrans" cxnId="{EC49C69D-13F3-4FBF-915F-7767340EA3B0}">
      <dgm:prSet/>
      <dgm:spPr/>
      <dgm:t>
        <a:bodyPr/>
        <a:lstStyle/>
        <a:p>
          <a:endParaRPr lang="en-US"/>
        </a:p>
      </dgm:t>
    </dgm:pt>
    <dgm:pt modelId="{B88969F2-18E1-45BE-89C7-1999968D6E1C}" type="sibTrans" cxnId="{EC49C69D-13F3-4FBF-915F-7767340EA3B0}">
      <dgm:prSet/>
      <dgm:spPr/>
      <dgm:t>
        <a:bodyPr/>
        <a:lstStyle/>
        <a:p>
          <a:endParaRPr lang="en-US"/>
        </a:p>
      </dgm:t>
    </dgm:pt>
    <dgm:pt modelId="{814C2CB7-4813-4929-BE4D-72BD672F6D6F}">
      <dgm:prSet custT="1"/>
      <dgm:spPr/>
      <dgm:t>
        <a:bodyPr/>
        <a:lstStyle/>
        <a:p>
          <a:r>
            <a:rPr lang="en-US" sz="2000" b="0" dirty="0"/>
            <a:t>Available oxygen in atmosphere</a:t>
          </a:r>
        </a:p>
      </dgm:t>
    </dgm:pt>
    <dgm:pt modelId="{98413965-5CA3-4A0F-87D2-0F7E08654810}" type="parTrans" cxnId="{8944265A-CDB0-441A-8A6A-238A5570660E}">
      <dgm:prSet/>
      <dgm:spPr/>
      <dgm:t>
        <a:bodyPr/>
        <a:lstStyle/>
        <a:p>
          <a:endParaRPr lang="en-US"/>
        </a:p>
      </dgm:t>
    </dgm:pt>
    <dgm:pt modelId="{0DC5303E-D749-4877-8709-E48C3A7298A7}" type="sibTrans" cxnId="{8944265A-CDB0-441A-8A6A-238A5570660E}">
      <dgm:prSet/>
      <dgm:spPr/>
      <dgm:t>
        <a:bodyPr/>
        <a:lstStyle/>
        <a:p>
          <a:endParaRPr lang="en-US"/>
        </a:p>
      </dgm:t>
    </dgm:pt>
    <dgm:pt modelId="{C492AB07-A739-4A8D-A733-195216C37C56}">
      <dgm:prSet custT="1"/>
      <dgm:spPr/>
      <dgm:t>
        <a:bodyPr/>
        <a:lstStyle/>
        <a:p>
          <a:r>
            <a:rPr lang="en-US" sz="2000" b="0" dirty="0"/>
            <a:t>Minimum energy required for ignition</a:t>
          </a:r>
        </a:p>
      </dgm:t>
    </dgm:pt>
    <dgm:pt modelId="{3BD01701-4ACD-456E-BE33-A37E776B6F11}" type="parTrans" cxnId="{8D0F56B7-5097-489E-9AE6-5AC64B1A3D72}">
      <dgm:prSet/>
      <dgm:spPr/>
      <dgm:t>
        <a:bodyPr/>
        <a:lstStyle/>
        <a:p>
          <a:endParaRPr lang="en-US"/>
        </a:p>
      </dgm:t>
    </dgm:pt>
    <dgm:pt modelId="{FCE7FC17-22C4-4DDE-932D-9D29C199F74E}" type="sibTrans" cxnId="{8D0F56B7-5097-489E-9AE6-5AC64B1A3D72}">
      <dgm:prSet/>
      <dgm:spPr/>
      <dgm:t>
        <a:bodyPr/>
        <a:lstStyle/>
        <a:p>
          <a:endParaRPr lang="en-US"/>
        </a:p>
      </dgm:t>
    </dgm:pt>
    <dgm:pt modelId="{479AB7FC-B6F3-4C1A-8B9B-51A1DB30DCDC}">
      <dgm:prSet custT="1"/>
      <dgm:spPr/>
      <dgm:t>
        <a:bodyPr/>
        <a:lstStyle/>
        <a:p>
          <a:r>
            <a:rPr lang="en-US" sz="2000" b="0" dirty="0"/>
            <a:t>Maximum rate of pressure rise at various concentrations</a:t>
          </a:r>
        </a:p>
      </dgm:t>
    </dgm:pt>
    <dgm:pt modelId="{DD714BEA-5E52-4AA3-99DA-00109B01D971}" type="parTrans" cxnId="{56D851B3-68FB-4727-9EFC-EE4CC235C773}">
      <dgm:prSet/>
      <dgm:spPr/>
      <dgm:t>
        <a:bodyPr/>
        <a:lstStyle/>
        <a:p>
          <a:endParaRPr lang="en-US"/>
        </a:p>
      </dgm:t>
    </dgm:pt>
    <dgm:pt modelId="{B214819A-3BB7-471B-99EA-FD40DA19032B}" type="sibTrans" cxnId="{56D851B3-68FB-4727-9EFC-EE4CC235C773}">
      <dgm:prSet/>
      <dgm:spPr/>
      <dgm:t>
        <a:bodyPr/>
        <a:lstStyle/>
        <a:p>
          <a:endParaRPr lang="en-US"/>
        </a:p>
      </dgm:t>
    </dgm:pt>
    <dgm:pt modelId="{6A032B1A-964F-4C7F-800B-822D843B8C86}">
      <dgm:prSet custT="1"/>
      <dgm:spPr/>
      <dgm:t>
        <a:bodyPr/>
        <a:lstStyle/>
        <a:p>
          <a:r>
            <a:rPr lang="en-US" sz="2000" b="0" dirty="0"/>
            <a:t>Minimum dust layer ignition temperature </a:t>
          </a:r>
        </a:p>
      </dgm:t>
    </dgm:pt>
    <dgm:pt modelId="{4AEB80EA-2C7E-427C-8E03-5B79B2A9D409}" type="parTrans" cxnId="{4E9ECC85-CB52-4946-A853-B89A25DAFC99}">
      <dgm:prSet/>
      <dgm:spPr/>
      <dgm:t>
        <a:bodyPr/>
        <a:lstStyle/>
        <a:p>
          <a:endParaRPr lang="en-US"/>
        </a:p>
      </dgm:t>
    </dgm:pt>
    <dgm:pt modelId="{7BF35F01-2FD5-4619-9C88-5D6A8907B5E7}" type="sibTrans" cxnId="{4E9ECC85-CB52-4946-A853-B89A25DAFC99}">
      <dgm:prSet/>
      <dgm:spPr/>
      <dgm:t>
        <a:bodyPr/>
        <a:lstStyle/>
        <a:p>
          <a:endParaRPr lang="en-US"/>
        </a:p>
      </dgm:t>
    </dgm:pt>
    <dgm:pt modelId="{FBEA9272-A4BB-4047-95D4-17C99B53F55D}">
      <dgm:prSet custT="1"/>
      <dgm:spPr/>
      <dgm:t>
        <a:bodyPr/>
        <a:lstStyle/>
        <a:p>
          <a:r>
            <a:rPr lang="en-US" sz="2000" b="0" dirty="0"/>
            <a:t>Maximum explosion pressure at optimum concentration</a:t>
          </a:r>
        </a:p>
      </dgm:t>
    </dgm:pt>
    <dgm:pt modelId="{23FC3F2F-D0FC-4B10-B4D7-843F48BB781B}" type="parTrans" cxnId="{AA1A0EC4-F80D-44E9-A8D9-597C443648ED}">
      <dgm:prSet/>
      <dgm:spPr/>
      <dgm:t>
        <a:bodyPr/>
        <a:lstStyle/>
        <a:p>
          <a:endParaRPr lang="en-US"/>
        </a:p>
      </dgm:t>
    </dgm:pt>
    <dgm:pt modelId="{7361A88F-CD76-4265-8D04-164FFE56460D}" type="sibTrans" cxnId="{AA1A0EC4-F80D-44E9-A8D9-597C443648ED}">
      <dgm:prSet/>
      <dgm:spPr/>
      <dgm:t>
        <a:bodyPr/>
        <a:lstStyle/>
        <a:p>
          <a:endParaRPr lang="en-US"/>
        </a:p>
      </dgm:t>
    </dgm:pt>
    <dgm:pt modelId="{6EFBBE63-6A01-4C0F-9EF4-AD70C45BEA8C}" type="pres">
      <dgm:prSet presAssocID="{4F133505-0581-4874-BC79-2F7EA908F69B}" presName="diagram" presStyleCnt="0">
        <dgm:presLayoutVars>
          <dgm:dir/>
          <dgm:resizeHandles val="exact"/>
        </dgm:presLayoutVars>
      </dgm:prSet>
      <dgm:spPr/>
      <dgm:t>
        <a:bodyPr/>
        <a:lstStyle/>
        <a:p>
          <a:endParaRPr lang="en-US"/>
        </a:p>
      </dgm:t>
    </dgm:pt>
    <dgm:pt modelId="{91920939-20C7-4A0F-9876-1B8255172BEF}" type="pres">
      <dgm:prSet presAssocID="{DE316CD3-00F4-460A-8E16-5C19E7422E95}" presName="node" presStyleLbl="node1" presStyleIdx="0" presStyleCnt="8">
        <dgm:presLayoutVars>
          <dgm:bulletEnabled val="1"/>
        </dgm:presLayoutVars>
      </dgm:prSet>
      <dgm:spPr/>
      <dgm:t>
        <a:bodyPr/>
        <a:lstStyle/>
        <a:p>
          <a:endParaRPr lang="en-US"/>
        </a:p>
      </dgm:t>
    </dgm:pt>
    <dgm:pt modelId="{FAAFE123-CD43-4515-AE63-6472F8BD9A26}" type="pres">
      <dgm:prSet presAssocID="{C98BC834-9479-4BDA-A30D-417B5619376D}" presName="sibTrans" presStyleCnt="0"/>
      <dgm:spPr/>
      <dgm:t>
        <a:bodyPr/>
        <a:lstStyle/>
        <a:p>
          <a:endParaRPr lang="en-US"/>
        </a:p>
      </dgm:t>
    </dgm:pt>
    <dgm:pt modelId="{315C6346-AF9F-492D-9F58-246FA1EA3424}" type="pres">
      <dgm:prSet presAssocID="{39182665-45FF-4322-893C-9E8BD02304D7}" presName="node" presStyleLbl="node1" presStyleIdx="1" presStyleCnt="8">
        <dgm:presLayoutVars>
          <dgm:bulletEnabled val="1"/>
        </dgm:presLayoutVars>
      </dgm:prSet>
      <dgm:spPr/>
      <dgm:t>
        <a:bodyPr/>
        <a:lstStyle/>
        <a:p>
          <a:endParaRPr lang="en-US"/>
        </a:p>
      </dgm:t>
    </dgm:pt>
    <dgm:pt modelId="{7274D51B-5D26-4E98-9DE4-866545BE83BE}" type="pres">
      <dgm:prSet presAssocID="{C00BD7FF-BE45-458B-92E6-01D597B7DFB9}" presName="sibTrans" presStyleCnt="0"/>
      <dgm:spPr/>
      <dgm:t>
        <a:bodyPr/>
        <a:lstStyle/>
        <a:p>
          <a:endParaRPr lang="en-US"/>
        </a:p>
      </dgm:t>
    </dgm:pt>
    <dgm:pt modelId="{02C912E0-54AA-4162-AA9C-663ABC45C673}" type="pres">
      <dgm:prSet presAssocID="{E826AF02-8C66-473C-872D-4C1BC0BDA38C}" presName="node" presStyleLbl="node1" presStyleIdx="2" presStyleCnt="8">
        <dgm:presLayoutVars>
          <dgm:bulletEnabled val="1"/>
        </dgm:presLayoutVars>
      </dgm:prSet>
      <dgm:spPr/>
      <dgm:t>
        <a:bodyPr/>
        <a:lstStyle/>
        <a:p>
          <a:endParaRPr lang="en-US"/>
        </a:p>
      </dgm:t>
    </dgm:pt>
    <dgm:pt modelId="{C49C9EC8-CF77-49FC-AD69-0B27C37A2487}" type="pres">
      <dgm:prSet presAssocID="{B88969F2-18E1-45BE-89C7-1999968D6E1C}" presName="sibTrans" presStyleCnt="0"/>
      <dgm:spPr/>
      <dgm:t>
        <a:bodyPr/>
        <a:lstStyle/>
        <a:p>
          <a:endParaRPr lang="en-US"/>
        </a:p>
      </dgm:t>
    </dgm:pt>
    <dgm:pt modelId="{C0EEC269-DD11-4C58-910B-C26084A9A9D4}" type="pres">
      <dgm:prSet presAssocID="{814C2CB7-4813-4929-BE4D-72BD672F6D6F}" presName="node" presStyleLbl="node1" presStyleIdx="3" presStyleCnt="8">
        <dgm:presLayoutVars>
          <dgm:bulletEnabled val="1"/>
        </dgm:presLayoutVars>
      </dgm:prSet>
      <dgm:spPr/>
      <dgm:t>
        <a:bodyPr/>
        <a:lstStyle/>
        <a:p>
          <a:endParaRPr lang="en-US"/>
        </a:p>
      </dgm:t>
    </dgm:pt>
    <dgm:pt modelId="{06F3ACD1-6799-4516-A759-80226CDEF4D8}" type="pres">
      <dgm:prSet presAssocID="{0DC5303E-D749-4877-8709-E48C3A7298A7}" presName="sibTrans" presStyleCnt="0"/>
      <dgm:spPr/>
      <dgm:t>
        <a:bodyPr/>
        <a:lstStyle/>
        <a:p>
          <a:endParaRPr lang="en-US"/>
        </a:p>
      </dgm:t>
    </dgm:pt>
    <dgm:pt modelId="{D23A35E1-0AC8-4422-9617-A714F004E8E6}" type="pres">
      <dgm:prSet presAssocID="{C492AB07-A739-4A8D-A733-195216C37C56}" presName="node" presStyleLbl="node1" presStyleIdx="4" presStyleCnt="8">
        <dgm:presLayoutVars>
          <dgm:bulletEnabled val="1"/>
        </dgm:presLayoutVars>
      </dgm:prSet>
      <dgm:spPr/>
      <dgm:t>
        <a:bodyPr/>
        <a:lstStyle/>
        <a:p>
          <a:endParaRPr lang="en-US"/>
        </a:p>
      </dgm:t>
    </dgm:pt>
    <dgm:pt modelId="{583A8DEE-2188-45DA-86A2-3EDCA6BA3BD1}" type="pres">
      <dgm:prSet presAssocID="{FCE7FC17-22C4-4DDE-932D-9D29C199F74E}" presName="sibTrans" presStyleCnt="0"/>
      <dgm:spPr/>
      <dgm:t>
        <a:bodyPr/>
        <a:lstStyle/>
        <a:p>
          <a:endParaRPr lang="en-US"/>
        </a:p>
      </dgm:t>
    </dgm:pt>
    <dgm:pt modelId="{3D0F6D3A-CFF5-4487-8D44-36039A7DBD78}" type="pres">
      <dgm:prSet presAssocID="{479AB7FC-B6F3-4C1A-8B9B-51A1DB30DCDC}" presName="node" presStyleLbl="node1" presStyleIdx="5" presStyleCnt="8">
        <dgm:presLayoutVars>
          <dgm:bulletEnabled val="1"/>
        </dgm:presLayoutVars>
      </dgm:prSet>
      <dgm:spPr/>
      <dgm:t>
        <a:bodyPr/>
        <a:lstStyle/>
        <a:p>
          <a:endParaRPr lang="en-US"/>
        </a:p>
      </dgm:t>
    </dgm:pt>
    <dgm:pt modelId="{E42CA739-42F2-42D8-A343-D1C4A7CD084D}" type="pres">
      <dgm:prSet presAssocID="{B214819A-3BB7-471B-99EA-FD40DA19032B}" presName="sibTrans" presStyleCnt="0"/>
      <dgm:spPr/>
      <dgm:t>
        <a:bodyPr/>
        <a:lstStyle/>
        <a:p>
          <a:endParaRPr lang="en-US"/>
        </a:p>
      </dgm:t>
    </dgm:pt>
    <dgm:pt modelId="{38E1A45B-FBAB-486C-863C-AC59C21EB0BD}" type="pres">
      <dgm:prSet presAssocID="{6A032B1A-964F-4C7F-800B-822D843B8C86}" presName="node" presStyleLbl="node1" presStyleIdx="6" presStyleCnt="8">
        <dgm:presLayoutVars>
          <dgm:bulletEnabled val="1"/>
        </dgm:presLayoutVars>
      </dgm:prSet>
      <dgm:spPr/>
      <dgm:t>
        <a:bodyPr/>
        <a:lstStyle/>
        <a:p>
          <a:endParaRPr lang="en-US"/>
        </a:p>
      </dgm:t>
    </dgm:pt>
    <dgm:pt modelId="{3571A9F7-9230-4693-885C-83DC1B0386DD}" type="pres">
      <dgm:prSet presAssocID="{7BF35F01-2FD5-4619-9C88-5D6A8907B5E7}" presName="sibTrans" presStyleCnt="0"/>
      <dgm:spPr/>
      <dgm:t>
        <a:bodyPr/>
        <a:lstStyle/>
        <a:p>
          <a:endParaRPr lang="en-US"/>
        </a:p>
      </dgm:t>
    </dgm:pt>
    <dgm:pt modelId="{D2EAC1D9-E1E9-4895-9FF1-68F2DC2416C1}" type="pres">
      <dgm:prSet presAssocID="{FBEA9272-A4BB-4047-95D4-17C99B53F55D}" presName="node" presStyleLbl="node1" presStyleIdx="7" presStyleCnt="8">
        <dgm:presLayoutVars>
          <dgm:bulletEnabled val="1"/>
        </dgm:presLayoutVars>
      </dgm:prSet>
      <dgm:spPr/>
      <dgm:t>
        <a:bodyPr/>
        <a:lstStyle/>
        <a:p>
          <a:endParaRPr lang="en-US"/>
        </a:p>
      </dgm:t>
    </dgm:pt>
  </dgm:ptLst>
  <dgm:cxnLst>
    <dgm:cxn modelId="{8944265A-CDB0-441A-8A6A-238A5570660E}" srcId="{4F133505-0581-4874-BC79-2F7EA908F69B}" destId="{814C2CB7-4813-4929-BE4D-72BD672F6D6F}" srcOrd="3" destOrd="0" parTransId="{98413965-5CA3-4A0F-87D2-0F7E08654810}" sibTransId="{0DC5303E-D749-4877-8709-E48C3A7298A7}"/>
    <dgm:cxn modelId="{2AD98F15-5AAE-475B-90A0-2B8B762E4C67}" type="presOf" srcId="{DE316CD3-00F4-460A-8E16-5C19E7422E95}" destId="{91920939-20C7-4A0F-9876-1B8255172BEF}" srcOrd="0" destOrd="0" presId="urn:microsoft.com/office/officeart/2005/8/layout/default"/>
    <dgm:cxn modelId="{408400D1-7966-4A82-AE91-B9C690259D5C}" type="presOf" srcId="{39182665-45FF-4322-893C-9E8BD02304D7}" destId="{315C6346-AF9F-492D-9F58-246FA1EA3424}" srcOrd="0" destOrd="0" presId="urn:microsoft.com/office/officeart/2005/8/layout/default"/>
    <dgm:cxn modelId="{337B8D26-5F0B-45F4-AA37-E1F578E4C87E}" type="presOf" srcId="{E826AF02-8C66-473C-872D-4C1BC0BDA38C}" destId="{02C912E0-54AA-4162-AA9C-663ABC45C673}" srcOrd="0" destOrd="0" presId="urn:microsoft.com/office/officeart/2005/8/layout/default"/>
    <dgm:cxn modelId="{EC49C69D-13F3-4FBF-915F-7767340EA3B0}" srcId="{4F133505-0581-4874-BC79-2F7EA908F69B}" destId="{E826AF02-8C66-473C-872D-4C1BC0BDA38C}" srcOrd="2" destOrd="0" parTransId="{3540DEBC-898D-4D3C-AD06-0A9E22228721}" sibTransId="{B88969F2-18E1-45BE-89C7-1999968D6E1C}"/>
    <dgm:cxn modelId="{8D0F56B7-5097-489E-9AE6-5AC64B1A3D72}" srcId="{4F133505-0581-4874-BC79-2F7EA908F69B}" destId="{C492AB07-A739-4A8D-A733-195216C37C56}" srcOrd="4" destOrd="0" parTransId="{3BD01701-4ACD-456E-BE33-A37E776B6F11}" sibTransId="{FCE7FC17-22C4-4DDE-932D-9D29C199F74E}"/>
    <dgm:cxn modelId="{F1B2DE04-2999-45ED-84D5-7F522EA07F26}" type="presOf" srcId="{479AB7FC-B6F3-4C1A-8B9B-51A1DB30DCDC}" destId="{3D0F6D3A-CFF5-4487-8D44-36039A7DBD78}" srcOrd="0" destOrd="0" presId="urn:microsoft.com/office/officeart/2005/8/layout/default"/>
    <dgm:cxn modelId="{1242B051-9A0F-4013-A070-D7314453AE96}" type="presOf" srcId="{FBEA9272-A4BB-4047-95D4-17C99B53F55D}" destId="{D2EAC1D9-E1E9-4895-9FF1-68F2DC2416C1}" srcOrd="0" destOrd="0" presId="urn:microsoft.com/office/officeart/2005/8/layout/default"/>
    <dgm:cxn modelId="{56D851B3-68FB-4727-9EFC-EE4CC235C773}" srcId="{4F133505-0581-4874-BC79-2F7EA908F69B}" destId="{479AB7FC-B6F3-4C1A-8B9B-51A1DB30DCDC}" srcOrd="5" destOrd="0" parTransId="{DD714BEA-5E52-4AA3-99DA-00109B01D971}" sibTransId="{B214819A-3BB7-471B-99EA-FD40DA19032B}"/>
    <dgm:cxn modelId="{AA1A0EC4-F80D-44E9-A8D9-597C443648ED}" srcId="{4F133505-0581-4874-BC79-2F7EA908F69B}" destId="{FBEA9272-A4BB-4047-95D4-17C99B53F55D}" srcOrd="7" destOrd="0" parTransId="{23FC3F2F-D0FC-4B10-B4D7-843F48BB781B}" sibTransId="{7361A88F-CD76-4265-8D04-164FFE56460D}"/>
    <dgm:cxn modelId="{507FB762-9E65-4EA3-BE31-20063D26E976}" type="presOf" srcId="{C492AB07-A739-4A8D-A733-195216C37C56}" destId="{D23A35E1-0AC8-4422-9617-A714F004E8E6}" srcOrd="0" destOrd="0" presId="urn:microsoft.com/office/officeart/2005/8/layout/default"/>
    <dgm:cxn modelId="{541D69ED-CE37-42A8-9AE7-1D4956841395}" type="presOf" srcId="{6A032B1A-964F-4C7F-800B-822D843B8C86}" destId="{38E1A45B-FBAB-486C-863C-AC59C21EB0BD}" srcOrd="0" destOrd="0" presId="urn:microsoft.com/office/officeart/2005/8/layout/default"/>
    <dgm:cxn modelId="{A9967E03-0E60-4D16-B3B6-DCDD7871BAE6}" srcId="{4F133505-0581-4874-BC79-2F7EA908F69B}" destId="{DE316CD3-00F4-460A-8E16-5C19E7422E95}" srcOrd="0" destOrd="0" parTransId="{50578480-20CF-4B0A-B16D-591C198599BA}" sibTransId="{C98BC834-9479-4BDA-A30D-417B5619376D}"/>
    <dgm:cxn modelId="{1AB220EF-F620-42E9-85CB-0C4E15939101}" type="presOf" srcId="{814C2CB7-4813-4929-BE4D-72BD672F6D6F}" destId="{C0EEC269-DD11-4C58-910B-C26084A9A9D4}" srcOrd="0" destOrd="0" presId="urn:microsoft.com/office/officeart/2005/8/layout/default"/>
    <dgm:cxn modelId="{4E9ECC85-CB52-4946-A853-B89A25DAFC99}" srcId="{4F133505-0581-4874-BC79-2F7EA908F69B}" destId="{6A032B1A-964F-4C7F-800B-822D843B8C86}" srcOrd="6" destOrd="0" parTransId="{4AEB80EA-2C7E-427C-8E03-5B79B2A9D409}" sibTransId="{7BF35F01-2FD5-4619-9C88-5D6A8907B5E7}"/>
    <dgm:cxn modelId="{DA8BA7E1-82B9-46F0-BC99-44303EF42881}" srcId="{4F133505-0581-4874-BC79-2F7EA908F69B}" destId="{39182665-45FF-4322-893C-9E8BD02304D7}" srcOrd="1" destOrd="0" parTransId="{96CACDDA-394D-415E-95DF-193EF27E370B}" sibTransId="{C00BD7FF-BE45-458B-92E6-01D597B7DFB9}"/>
    <dgm:cxn modelId="{9CC12399-040B-450C-8C3C-CDC0ADC3AF66}" type="presOf" srcId="{4F133505-0581-4874-BC79-2F7EA908F69B}" destId="{6EFBBE63-6A01-4C0F-9EF4-AD70C45BEA8C}" srcOrd="0" destOrd="0" presId="urn:microsoft.com/office/officeart/2005/8/layout/default"/>
    <dgm:cxn modelId="{9A37D651-0D68-4B34-B771-51E82B702B83}" type="presParOf" srcId="{6EFBBE63-6A01-4C0F-9EF4-AD70C45BEA8C}" destId="{91920939-20C7-4A0F-9876-1B8255172BEF}" srcOrd="0" destOrd="0" presId="urn:microsoft.com/office/officeart/2005/8/layout/default"/>
    <dgm:cxn modelId="{E0AD7883-05A2-4041-950F-CF7402CBD688}" type="presParOf" srcId="{6EFBBE63-6A01-4C0F-9EF4-AD70C45BEA8C}" destId="{FAAFE123-CD43-4515-AE63-6472F8BD9A26}" srcOrd="1" destOrd="0" presId="urn:microsoft.com/office/officeart/2005/8/layout/default"/>
    <dgm:cxn modelId="{053EAF16-1202-41FF-8EB5-95B4C37DDA5A}" type="presParOf" srcId="{6EFBBE63-6A01-4C0F-9EF4-AD70C45BEA8C}" destId="{315C6346-AF9F-492D-9F58-246FA1EA3424}" srcOrd="2" destOrd="0" presId="urn:microsoft.com/office/officeart/2005/8/layout/default"/>
    <dgm:cxn modelId="{C5C44E33-FFE1-44D2-A846-8B16E2148136}" type="presParOf" srcId="{6EFBBE63-6A01-4C0F-9EF4-AD70C45BEA8C}" destId="{7274D51B-5D26-4E98-9DE4-866545BE83BE}" srcOrd="3" destOrd="0" presId="urn:microsoft.com/office/officeart/2005/8/layout/default"/>
    <dgm:cxn modelId="{E1384312-8F22-4083-A724-4124D864E3EE}" type="presParOf" srcId="{6EFBBE63-6A01-4C0F-9EF4-AD70C45BEA8C}" destId="{02C912E0-54AA-4162-AA9C-663ABC45C673}" srcOrd="4" destOrd="0" presId="urn:microsoft.com/office/officeart/2005/8/layout/default"/>
    <dgm:cxn modelId="{F35FB68B-CD19-400A-A5D6-1C07329252E8}" type="presParOf" srcId="{6EFBBE63-6A01-4C0F-9EF4-AD70C45BEA8C}" destId="{C49C9EC8-CF77-49FC-AD69-0B27C37A2487}" srcOrd="5" destOrd="0" presId="urn:microsoft.com/office/officeart/2005/8/layout/default"/>
    <dgm:cxn modelId="{BC9D9055-BCC6-41A7-82AA-8EECDB55855D}" type="presParOf" srcId="{6EFBBE63-6A01-4C0F-9EF4-AD70C45BEA8C}" destId="{C0EEC269-DD11-4C58-910B-C26084A9A9D4}" srcOrd="6" destOrd="0" presId="urn:microsoft.com/office/officeart/2005/8/layout/default"/>
    <dgm:cxn modelId="{912C4858-B69A-4928-AA26-8510A7DE96EE}" type="presParOf" srcId="{6EFBBE63-6A01-4C0F-9EF4-AD70C45BEA8C}" destId="{06F3ACD1-6799-4516-A759-80226CDEF4D8}" srcOrd="7" destOrd="0" presId="urn:microsoft.com/office/officeart/2005/8/layout/default"/>
    <dgm:cxn modelId="{71A4AC8B-62C3-46D7-9350-5E0AEA263AC6}" type="presParOf" srcId="{6EFBBE63-6A01-4C0F-9EF4-AD70C45BEA8C}" destId="{D23A35E1-0AC8-4422-9617-A714F004E8E6}" srcOrd="8" destOrd="0" presId="urn:microsoft.com/office/officeart/2005/8/layout/default"/>
    <dgm:cxn modelId="{B46FFB98-3C76-43B3-BEDF-D9B9F7741F5C}" type="presParOf" srcId="{6EFBBE63-6A01-4C0F-9EF4-AD70C45BEA8C}" destId="{583A8DEE-2188-45DA-86A2-3EDCA6BA3BD1}" srcOrd="9" destOrd="0" presId="urn:microsoft.com/office/officeart/2005/8/layout/default"/>
    <dgm:cxn modelId="{2F2C971D-ECB1-4F46-998D-9303104C32BB}" type="presParOf" srcId="{6EFBBE63-6A01-4C0F-9EF4-AD70C45BEA8C}" destId="{3D0F6D3A-CFF5-4487-8D44-36039A7DBD78}" srcOrd="10" destOrd="0" presId="urn:microsoft.com/office/officeart/2005/8/layout/default"/>
    <dgm:cxn modelId="{F0DA6631-16CC-4C33-8B68-E19BCD96A1CB}" type="presParOf" srcId="{6EFBBE63-6A01-4C0F-9EF4-AD70C45BEA8C}" destId="{E42CA739-42F2-42D8-A343-D1C4A7CD084D}" srcOrd="11" destOrd="0" presId="urn:microsoft.com/office/officeart/2005/8/layout/default"/>
    <dgm:cxn modelId="{025EB6A1-B344-4FE0-BB05-E7A4AAE20C9B}" type="presParOf" srcId="{6EFBBE63-6A01-4C0F-9EF4-AD70C45BEA8C}" destId="{38E1A45B-FBAB-486C-863C-AC59C21EB0BD}" srcOrd="12" destOrd="0" presId="urn:microsoft.com/office/officeart/2005/8/layout/default"/>
    <dgm:cxn modelId="{95A23683-EBF2-4FCE-B101-F2BA15F5E9FA}" type="presParOf" srcId="{6EFBBE63-6A01-4C0F-9EF4-AD70C45BEA8C}" destId="{3571A9F7-9230-4693-885C-83DC1B0386DD}" srcOrd="13" destOrd="0" presId="urn:microsoft.com/office/officeart/2005/8/layout/default"/>
    <dgm:cxn modelId="{377F28F6-EC40-4ADA-80BE-208EAF38E3DB}" type="presParOf" srcId="{6EFBBE63-6A01-4C0F-9EF4-AD70C45BEA8C}" destId="{D2EAC1D9-E1E9-4895-9FF1-68F2DC2416C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4F133505-0581-4874-BC79-2F7EA908F69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E316CD3-00F4-460A-8E16-5C19E7422E95}">
      <dgm:prSet phldrT="[Text]"/>
      <dgm:spPr/>
      <dgm:t>
        <a:bodyPr/>
        <a:lstStyle/>
        <a:p>
          <a:r>
            <a:rPr lang="en-US" dirty="0"/>
            <a:t>Basics</a:t>
          </a:r>
        </a:p>
      </dgm:t>
    </dgm:pt>
    <dgm:pt modelId="{50578480-20CF-4B0A-B16D-591C198599BA}" type="parTrans" cxnId="{A9967E03-0E60-4D16-B3B6-DCDD7871BAE6}">
      <dgm:prSet/>
      <dgm:spPr/>
      <dgm:t>
        <a:bodyPr/>
        <a:lstStyle/>
        <a:p>
          <a:endParaRPr lang="en-US"/>
        </a:p>
      </dgm:t>
    </dgm:pt>
    <dgm:pt modelId="{C98BC834-9479-4BDA-A30D-417B5619376D}" type="sibTrans" cxnId="{A9967E03-0E60-4D16-B3B6-DCDD7871BAE6}">
      <dgm:prSet/>
      <dgm:spPr/>
      <dgm:t>
        <a:bodyPr/>
        <a:lstStyle/>
        <a:p>
          <a:endParaRPr lang="en-US"/>
        </a:p>
      </dgm:t>
    </dgm:pt>
    <dgm:pt modelId="{ECFC2B71-A6C7-4DD9-89C3-709C803754AD}">
      <dgm:prSet/>
      <dgm:spPr/>
      <dgm:t>
        <a:bodyPr/>
        <a:lstStyle/>
        <a:p>
          <a:r>
            <a:rPr lang="en-US" dirty="0"/>
            <a:t>Provide </a:t>
          </a:r>
          <a:r>
            <a:rPr lang="en-US" dirty="0" smtClean="0"/>
            <a:t>required </a:t>
          </a:r>
          <a:r>
            <a:rPr lang="en-US" dirty="0"/>
            <a:t>safety and handling information to </a:t>
          </a:r>
          <a:r>
            <a:rPr lang="en-US" dirty="0" smtClean="0"/>
            <a:t>employees</a:t>
          </a:r>
          <a:endParaRPr lang="en-US" dirty="0"/>
        </a:p>
      </dgm:t>
    </dgm:pt>
    <dgm:pt modelId="{27D856BD-3556-4C60-A10F-3889A85A0146}" type="parTrans" cxnId="{DD27B1AE-E765-403B-9900-9B8B12E74A35}">
      <dgm:prSet/>
      <dgm:spPr/>
      <dgm:t>
        <a:bodyPr/>
        <a:lstStyle/>
        <a:p>
          <a:endParaRPr lang="en-US"/>
        </a:p>
      </dgm:t>
    </dgm:pt>
    <dgm:pt modelId="{FCE8363A-9EC9-4B39-B612-D0979566A1CD}" type="sibTrans" cxnId="{DD27B1AE-E765-403B-9900-9B8B12E74A35}">
      <dgm:prSet/>
      <dgm:spPr/>
      <dgm:t>
        <a:bodyPr/>
        <a:lstStyle/>
        <a:p>
          <a:endParaRPr lang="en-US"/>
        </a:p>
      </dgm:t>
    </dgm:pt>
    <dgm:pt modelId="{B351608A-76D6-4BB6-A848-557E2BD861D2}">
      <dgm:prSet phldrT="[Text]"/>
      <dgm:spPr/>
      <dgm:t>
        <a:bodyPr/>
        <a:lstStyle/>
        <a:p>
          <a:r>
            <a:rPr lang="en-US" dirty="0"/>
            <a:t>Evaluate </a:t>
          </a:r>
          <a:r>
            <a:rPr lang="en-US" dirty="0" smtClean="0"/>
            <a:t>operations </a:t>
          </a:r>
          <a:r>
            <a:rPr lang="en-US" dirty="0"/>
            <a:t>and tasks where dusts are present or may be generated </a:t>
          </a:r>
        </a:p>
      </dgm:t>
    </dgm:pt>
    <dgm:pt modelId="{F1668F18-B247-40A7-81F3-154CEE04554E}" type="parTrans" cxnId="{0FB02E7F-BABC-4E24-9EFD-B3E388036BC7}">
      <dgm:prSet/>
      <dgm:spPr/>
      <dgm:t>
        <a:bodyPr/>
        <a:lstStyle/>
        <a:p>
          <a:endParaRPr lang="en-US"/>
        </a:p>
      </dgm:t>
    </dgm:pt>
    <dgm:pt modelId="{629C7D2E-C800-46F5-9B7E-89B50D8C78C6}" type="sibTrans" cxnId="{0FB02E7F-BABC-4E24-9EFD-B3E388036BC7}">
      <dgm:prSet/>
      <dgm:spPr/>
      <dgm:t>
        <a:bodyPr/>
        <a:lstStyle/>
        <a:p>
          <a:endParaRPr lang="en-US"/>
        </a:p>
      </dgm:t>
    </dgm:pt>
    <dgm:pt modelId="{0D9F887A-F6BF-4107-A18D-D210B002DCBA}">
      <dgm:prSet/>
      <dgm:spPr/>
      <dgm:t>
        <a:bodyPr/>
        <a:lstStyle/>
        <a:p>
          <a:r>
            <a:rPr lang="en-US" dirty="0"/>
            <a:t>Control measures</a:t>
          </a:r>
        </a:p>
      </dgm:t>
    </dgm:pt>
    <dgm:pt modelId="{5A0DEB96-89DE-49A8-A043-7ABBE8B59990}" type="parTrans" cxnId="{C4FE5539-CE09-429B-8AF7-DE7894FD5372}">
      <dgm:prSet/>
      <dgm:spPr/>
      <dgm:t>
        <a:bodyPr/>
        <a:lstStyle/>
        <a:p>
          <a:endParaRPr lang="en-US"/>
        </a:p>
      </dgm:t>
    </dgm:pt>
    <dgm:pt modelId="{E91FC998-F95C-4C8C-A87D-3152FD2940AC}" type="sibTrans" cxnId="{C4FE5539-CE09-429B-8AF7-DE7894FD5372}">
      <dgm:prSet/>
      <dgm:spPr/>
      <dgm:t>
        <a:bodyPr/>
        <a:lstStyle/>
        <a:p>
          <a:endParaRPr lang="en-US"/>
        </a:p>
      </dgm:t>
    </dgm:pt>
    <dgm:pt modelId="{FABF7A66-2F1E-4192-B925-3EBAA92556AE}">
      <dgm:prSet/>
      <dgm:spPr/>
      <dgm:t>
        <a:bodyPr/>
        <a:lstStyle/>
        <a:p>
          <a:r>
            <a:rPr lang="en-US" dirty="0"/>
            <a:t>Appropriate engineering controls</a:t>
          </a:r>
        </a:p>
      </dgm:t>
    </dgm:pt>
    <dgm:pt modelId="{32883C2F-3AC0-4163-99A1-1707ADEAF039}" type="parTrans" cxnId="{899E2C69-12C9-4D3F-9AC0-A393A9EEEE37}">
      <dgm:prSet/>
      <dgm:spPr/>
      <dgm:t>
        <a:bodyPr/>
        <a:lstStyle/>
        <a:p>
          <a:endParaRPr lang="en-US"/>
        </a:p>
      </dgm:t>
    </dgm:pt>
    <dgm:pt modelId="{0FE90459-3416-43C8-9D6A-CF16B35583C8}" type="sibTrans" cxnId="{899E2C69-12C9-4D3F-9AC0-A393A9EEEE37}">
      <dgm:prSet/>
      <dgm:spPr/>
      <dgm:t>
        <a:bodyPr/>
        <a:lstStyle/>
        <a:p>
          <a:endParaRPr lang="en-US"/>
        </a:p>
      </dgm:t>
    </dgm:pt>
    <dgm:pt modelId="{4A2BE192-D1B3-4F6B-B327-7AEA30B02C91}">
      <dgm:prSet/>
      <dgm:spPr/>
      <dgm:t>
        <a:bodyPr/>
        <a:lstStyle/>
        <a:p>
          <a:r>
            <a:rPr lang="en-US" dirty="0"/>
            <a:t>Work practices</a:t>
          </a:r>
        </a:p>
      </dgm:t>
    </dgm:pt>
    <dgm:pt modelId="{6155C0FA-ADA5-45BF-9E80-9905777E295D}" type="parTrans" cxnId="{0C52096A-97C2-4BE2-8F9E-4FAA48B95A4F}">
      <dgm:prSet/>
      <dgm:spPr/>
      <dgm:t>
        <a:bodyPr/>
        <a:lstStyle/>
        <a:p>
          <a:endParaRPr lang="en-US"/>
        </a:p>
      </dgm:t>
    </dgm:pt>
    <dgm:pt modelId="{5C79C39D-B8C2-4F60-A13B-95465CD7A362}" type="sibTrans" cxnId="{0C52096A-97C2-4BE2-8F9E-4FAA48B95A4F}">
      <dgm:prSet/>
      <dgm:spPr/>
      <dgm:t>
        <a:bodyPr/>
        <a:lstStyle/>
        <a:p>
          <a:endParaRPr lang="en-US"/>
        </a:p>
      </dgm:t>
    </dgm:pt>
    <dgm:pt modelId="{0C56F6CF-0C2B-4294-805C-CF19970FD03A}">
      <dgm:prSet/>
      <dgm:spPr/>
      <dgm:t>
        <a:bodyPr/>
        <a:lstStyle/>
        <a:p>
          <a:r>
            <a:rPr lang="en-US" dirty="0"/>
            <a:t>Personal protective equipment</a:t>
          </a:r>
        </a:p>
      </dgm:t>
    </dgm:pt>
    <dgm:pt modelId="{01B07EE6-0E05-4B73-B67A-24A05AC0759A}" type="parTrans" cxnId="{87A92B61-2985-49EC-AC00-182503EB895C}">
      <dgm:prSet/>
      <dgm:spPr/>
      <dgm:t>
        <a:bodyPr/>
        <a:lstStyle/>
        <a:p>
          <a:endParaRPr lang="en-US"/>
        </a:p>
      </dgm:t>
    </dgm:pt>
    <dgm:pt modelId="{AA1BE3FC-8AA3-4941-9A39-F8CEF2A51707}" type="sibTrans" cxnId="{87A92B61-2985-49EC-AC00-182503EB895C}">
      <dgm:prSet/>
      <dgm:spPr/>
      <dgm:t>
        <a:bodyPr/>
        <a:lstStyle/>
        <a:p>
          <a:endParaRPr lang="en-US"/>
        </a:p>
      </dgm:t>
    </dgm:pt>
    <dgm:pt modelId="{65E1888D-0033-46F4-8FF6-DF61E3AC047B}">
      <dgm:prSet/>
      <dgm:spPr/>
      <dgm:t>
        <a:bodyPr/>
        <a:lstStyle/>
        <a:p>
          <a:r>
            <a:rPr lang="x-none" dirty="0"/>
            <a:t>Include that information on the SDS</a:t>
          </a:r>
          <a:endParaRPr lang="en-US" dirty="0"/>
        </a:p>
      </dgm:t>
    </dgm:pt>
    <dgm:pt modelId="{40337475-EBCE-49DA-9DA9-1D49D4AA2581}" type="parTrans" cxnId="{13307348-6336-4D76-8031-17D35C7AEA9F}">
      <dgm:prSet/>
      <dgm:spPr/>
      <dgm:t>
        <a:bodyPr/>
        <a:lstStyle/>
        <a:p>
          <a:endParaRPr lang="en-US"/>
        </a:p>
      </dgm:t>
    </dgm:pt>
    <dgm:pt modelId="{753FC8DD-583A-4C02-94CF-AA85CEC8E4DB}" type="sibTrans" cxnId="{13307348-6336-4D76-8031-17D35C7AEA9F}">
      <dgm:prSet/>
      <dgm:spPr/>
      <dgm:t>
        <a:bodyPr/>
        <a:lstStyle/>
        <a:p>
          <a:endParaRPr lang="en-US"/>
        </a:p>
      </dgm:t>
    </dgm:pt>
    <dgm:pt modelId="{1E8ECAA2-EC57-4351-BE33-5A97B268EB42}" type="pres">
      <dgm:prSet presAssocID="{4F133505-0581-4874-BC79-2F7EA908F69B}" presName="linear" presStyleCnt="0">
        <dgm:presLayoutVars>
          <dgm:dir/>
          <dgm:animLvl val="lvl"/>
          <dgm:resizeHandles val="exact"/>
        </dgm:presLayoutVars>
      </dgm:prSet>
      <dgm:spPr/>
      <dgm:t>
        <a:bodyPr/>
        <a:lstStyle/>
        <a:p>
          <a:endParaRPr lang="en-US"/>
        </a:p>
      </dgm:t>
    </dgm:pt>
    <dgm:pt modelId="{E9A8F494-EFB4-4EE4-A39C-A7FB70E3143E}" type="pres">
      <dgm:prSet presAssocID="{DE316CD3-00F4-460A-8E16-5C19E7422E95}" presName="parentLin" presStyleCnt="0"/>
      <dgm:spPr/>
      <dgm:t>
        <a:bodyPr/>
        <a:lstStyle/>
        <a:p>
          <a:endParaRPr lang="en-US"/>
        </a:p>
      </dgm:t>
    </dgm:pt>
    <dgm:pt modelId="{B5765765-D6E3-4138-A3A0-22AAD5DE9386}" type="pres">
      <dgm:prSet presAssocID="{DE316CD3-00F4-460A-8E16-5C19E7422E95}" presName="parentLeftMargin" presStyleLbl="node1" presStyleIdx="0" presStyleCnt="2"/>
      <dgm:spPr/>
      <dgm:t>
        <a:bodyPr/>
        <a:lstStyle/>
        <a:p>
          <a:endParaRPr lang="en-US"/>
        </a:p>
      </dgm:t>
    </dgm:pt>
    <dgm:pt modelId="{5801BCF0-62B4-4491-A447-5E908D3B68EF}" type="pres">
      <dgm:prSet presAssocID="{DE316CD3-00F4-460A-8E16-5C19E7422E95}" presName="parentText" presStyleLbl="node1" presStyleIdx="0" presStyleCnt="2">
        <dgm:presLayoutVars>
          <dgm:chMax val="0"/>
          <dgm:bulletEnabled val="1"/>
        </dgm:presLayoutVars>
      </dgm:prSet>
      <dgm:spPr/>
      <dgm:t>
        <a:bodyPr/>
        <a:lstStyle/>
        <a:p>
          <a:endParaRPr lang="en-US"/>
        </a:p>
      </dgm:t>
    </dgm:pt>
    <dgm:pt modelId="{98451B11-651F-4371-9217-9039B49704BF}" type="pres">
      <dgm:prSet presAssocID="{DE316CD3-00F4-460A-8E16-5C19E7422E95}" presName="negativeSpace" presStyleCnt="0"/>
      <dgm:spPr/>
      <dgm:t>
        <a:bodyPr/>
        <a:lstStyle/>
        <a:p>
          <a:endParaRPr lang="en-US"/>
        </a:p>
      </dgm:t>
    </dgm:pt>
    <dgm:pt modelId="{279A69F3-A06E-4F3F-B6B0-891E159E6846}" type="pres">
      <dgm:prSet presAssocID="{DE316CD3-00F4-460A-8E16-5C19E7422E95}" presName="childText" presStyleLbl="conFgAcc1" presStyleIdx="0" presStyleCnt="2">
        <dgm:presLayoutVars>
          <dgm:bulletEnabled val="1"/>
        </dgm:presLayoutVars>
      </dgm:prSet>
      <dgm:spPr/>
      <dgm:t>
        <a:bodyPr/>
        <a:lstStyle/>
        <a:p>
          <a:endParaRPr lang="en-US"/>
        </a:p>
      </dgm:t>
    </dgm:pt>
    <dgm:pt modelId="{D3D53884-9510-48EE-9BD0-55AF17CA8674}" type="pres">
      <dgm:prSet presAssocID="{C98BC834-9479-4BDA-A30D-417B5619376D}" presName="spaceBetweenRectangles" presStyleCnt="0"/>
      <dgm:spPr/>
      <dgm:t>
        <a:bodyPr/>
        <a:lstStyle/>
        <a:p>
          <a:endParaRPr lang="en-US"/>
        </a:p>
      </dgm:t>
    </dgm:pt>
    <dgm:pt modelId="{3B0775EF-C65C-4142-B4C8-3BB8548B71BE}" type="pres">
      <dgm:prSet presAssocID="{0D9F887A-F6BF-4107-A18D-D210B002DCBA}" presName="parentLin" presStyleCnt="0"/>
      <dgm:spPr/>
      <dgm:t>
        <a:bodyPr/>
        <a:lstStyle/>
        <a:p>
          <a:endParaRPr lang="en-US"/>
        </a:p>
      </dgm:t>
    </dgm:pt>
    <dgm:pt modelId="{B1729853-94A7-4504-96DD-084513FFF83F}" type="pres">
      <dgm:prSet presAssocID="{0D9F887A-F6BF-4107-A18D-D210B002DCBA}" presName="parentLeftMargin" presStyleLbl="node1" presStyleIdx="0" presStyleCnt="2"/>
      <dgm:spPr/>
      <dgm:t>
        <a:bodyPr/>
        <a:lstStyle/>
        <a:p>
          <a:endParaRPr lang="en-US"/>
        </a:p>
      </dgm:t>
    </dgm:pt>
    <dgm:pt modelId="{A4ACFBAB-3740-457E-8299-DD8D72E8EEF9}" type="pres">
      <dgm:prSet presAssocID="{0D9F887A-F6BF-4107-A18D-D210B002DCBA}" presName="parentText" presStyleLbl="node1" presStyleIdx="1" presStyleCnt="2">
        <dgm:presLayoutVars>
          <dgm:chMax val="0"/>
          <dgm:bulletEnabled val="1"/>
        </dgm:presLayoutVars>
      </dgm:prSet>
      <dgm:spPr/>
      <dgm:t>
        <a:bodyPr/>
        <a:lstStyle/>
        <a:p>
          <a:endParaRPr lang="en-US"/>
        </a:p>
      </dgm:t>
    </dgm:pt>
    <dgm:pt modelId="{15A574BC-DB3E-468C-9DC8-E5EF5C13BDAD}" type="pres">
      <dgm:prSet presAssocID="{0D9F887A-F6BF-4107-A18D-D210B002DCBA}" presName="negativeSpace" presStyleCnt="0"/>
      <dgm:spPr/>
      <dgm:t>
        <a:bodyPr/>
        <a:lstStyle/>
        <a:p>
          <a:endParaRPr lang="en-US"/>
        </a:p>
      </dgm:t>
    </dgm:pt>
    <dgm:pt modelId="{CF68BA47-18D7-489F-971D-C0D300298411}" type="pres">
      <dgm:prSet presAssocID="{0D9F887A-F6BF-4107-A18D-D210B002DCBA}" presName="childText" presStyleLbl="conFgAcc1" presStyleIdx="1" presStyleCnt="2">
        <dgm:presLayoutVars>
          <dgm:bulletEnabled val="1"/>
        </dgm:presLayoutVars>
      </dgm:prSet>
      <dgm:spPr/>
      <dgm:t>
        <a:bodyPr/>
        <a:lstStyle/>
        <a:p>
          <a:endParaRPr lang="en-US"/>
        </a:p>
      </dgm:t>
    </dgm:pt>
  </dgm:ptLst>
  <dgm:cxnLst>
    <dgm:cxn modelId="{99734BBB-B8CF-49DF-BE40-544AFE2E5580}" type="presOf" srcId="{4F133505-0581-4874-BC79-2F7EA908F69B}" destId="{1E8ECAA2-EC57-4351-BE33-5A97B268EB42}" srcOrd="0" destOrd="0" presId="urn:microsoft.com/office/officeart/2005/8/layout/list1"/>
    <dgm:cxn modelId="{DD895F52-CB63-4FE5-A4DC-B8610240322A}" type="presOf" srcId="{FABF7A66-2F1E-4192-B925-3EBAA92556AE}" destId="{CF68BA47-18D7-489F-971D-C0D300298411}" srcOrd="0" destOrd="0" presId="urn:microsoft.com/office/officeart/2005/8/layout/list1"/>
    <dgm:cxn modelId="{6706F5DD-8F58-4FFE-82A3-F653C2B9051E}" type="presOf" srcId="{B351608A-76D6-4BB6-A848-557E2BD861D2}" destId="{279A69F3-A06E-4F3F-B6B0-891E159E6846}" srcOrd="0" destOrd="0" presId="urn:microsoft.com/office/officeart/2005/8/layout/list1"/>
    <dgm:cxn modelId="{D103A368-1F5B-4F4B-BC1C-5F6A2114EEFD}" type="presOf" srcId="{65E1888D-0033-46F4-8FF6-DF61E3AC047B}" destId="{CF68BA47-18D7-489F-971D-C0D300298411}" srcOrd="0" destOrd="3" presId="urn:microsoft.com/office/officeart/2005/8/layout/list1"/>
    <dgm:cxn modelId="{13307348-6336-4D76-8031-17D35C7AEA9F}" srcId="{0D9F887A-F6BF-4107-A18D-D210B002DCBA}" destId="{65E1888D-0033-46F4-8FF6-DF61E3AC047B}" srcOrd="3" destOrd="0" parTransId="{40337475-EBCE-49DA-9DA9-1D49D4AA2581}" sibTransId="{753FC8DD-583A-4C02-94CF-AA85CEC8E4DB}"/>
    <dgm:cxn modelId="{DD27B1AE-E765-403B-9900-9B8B12E74A35}" srcId="{DE316CD3-00F4-460A-8E16-5C19E7422E95}" destId="{ECFC2B71-A6C7-4DD9-89C3-709C803754AD}" srcOrd="1" destOrd="0" parTransId="{27D856BD-3556-4C60-A10F-3889A85A0146}" sibTransId="{FCE8363A-9EC9-4B39-B612-D0979566A1CD}"/>
    <dgm:cxn modelId="{0FB02E7F-BABC-4E24-9EFD-B3E388036BC7}" srcId="{DE316CD3-00F4-460A-8E16-5C19E7422E95}" destId="{B351608A-76D6-4BB6-A848-557E2BD861D2}" srcOrd="0" destOrd="0" parTransId="{F1668F18-B247-40A7-81F3-154CEE04554E}" sibTransId="{629C7D2E-C800-46F5-9B7E-89B50D8C78C6}"/>
    <dgm:cxn modelId="{0C52096A-97C2-4BE2-8F9E-4FAA48B95A4F}" srcId="{0D9F887A-F6BF-4107-A18D-D210B002DCBA}" destId="{4A2BE192-D1B3-4F6B-B327-7AEA30B02C91}" srcOrd="1" destOrd="0" parTransId="{6155C0FA-ADA5-45BF-9E80-9905777E295D}" sibTransId="{5C79C39D-B8C2-4F60-A13B-95465CD7A362}"/>
    <dgm:cxn modelId="{4F3D63DC-8F64-4528-AF65-0D0B7272F28E}" type="presOf" srcId="{0D9F887A-F6BF-4107-A18D-D210B002DCBA}" destId="{B1729853-94A7-4504-96DD-084513FFF83F}" srcOrd="0" destOrd="0" presId="urn:microsoft.com/office/officeart/2005/8/layout/list1"/>
    <dgm:cxn modelId="{A0E4DD3A-172F-4E04-9B2B-220876B1D525}" type="presOf" srcId="{ECFC2B71-A6C7-4DD9-89C3-709C803754AD}" destId="{279A69F3-A06E-4F3F-B6B0-891E159E6846}" srcOrd="0" destOrd="1" presId="urn:microsoft.com/office/officeart/2005/8/layout/list1"/>
    <dgm:cxn modelId="{C4FE5539-CE09-429B-8AF7-DE7894FD5372}" srcId="{4F133505-0581-4874-BC79-2F7EA908F69B}" destId="{0D9F887A-F6BF-4107-A18D-D210B002DCBA}" srcOrd="1" destOrd="0" parTransId="{5A0DEB96-89DE-49A8-A043-7ABBE8B59990}" sibTransId="{E91FC998-F95C-4C8C-A87D-3152FD2940AC}"/>
    <dgm:cxn modelId="{870F5B99-3475-455D-9C12-8CFD03FA4363}" type="presOf" srcId="{DE316CD3-00F4-460A-8E16-5C19E7422E95}" destId="{5801BCF0-62B4-4491-A447-5E908D3B68EF}" srcOrd="1" destOrd="0" presId="urn:microsoft.com/office/officeart/2005/8/layout/list1"/>
    <dgm:cxn modelId="{899E2C69-12C9-4D3F-9AC0-A393A9EEEE37}" srcId="{0D9F887A-F6BF-4107-A18D-D210B002DCBA}" destId="{FABF7A66-2F1E-4192-B925-3EBAA92556AE}" srcOrd="0" destOrd="0" parTransId="{32883C2F-3AC0-4163-99A1-1707ADEAF039}" sibTransId="{0FE90459-3416-43C8-9D6A-CF16B35583C8}"/>
    <dgm:cxn modelId="{0ABDC937-AE78-4C09-AC1A-90ADF723307D}" type="presOf" srcId="{DE316CD3-00F4-460A-8E16-5C19E7422E95}" destId="{B5765765-D6E3-4138-A3A0-22AAD5DE9386}" srcOrd="0" destOrd="0" presId="urn:microsoft.com/office/officeart/2005/8/layout/list1"/>
    <dgm:cxn modelId="{EC5DB6BE-A18F-4276-ADC0-74DFA9576724}" type="presOf" srcId="{0C56F6CF-0C2B-4294-805C-CF19970FD03A}" destId="{CF68BA47-18D7-489F-971D-C0D300298411}" srcOrd="0" destOrd="2" presId="urn:microsoft.com/office/officeart/2005/8/layout/list1"/>
    <dgm:cxn modelId="{A9967E03-0E60-4D16-B3B6-DCDD7871BAE6}" srcId="{4F133505-0581-4874-BC79-2F7EA908F69B}" destId="{DE316CD3-00F4-460A-8E16-5C19E7422E95}" srcOrd="0" destOrd="0" parTransId="{50578480-20CF-4B0A-B16D-591C198599BA}" sibTransId="{C98BC834-9479-4BDA-A30D-417B5619376D}"/>
    <dgm:cxn modelId="{84184942-52AF-453B-BFB9-74949C88B773}" type="presOf" srcId="{0D9F887A-F6BF-4107-A18D-D210B002DCBA}" destId="{A4ACFBAB-3740-457E-8299-DD8D72E8EEF9}" srcOrd="1" destOrd="0" presId="urn:microsoft.com/office/officeart/2005/8/layout/list1"/>
    <dgm:cxn modelId="{5E3E89D5-FA4B-40F3-A859-EA9DA91677D0}" type="presOf" srcId="{4A2BE192-D1B3-4F6B-B327-7AEA30B02C91}" destId="{CF68BA47-18D7-489F-971D-C0D300298411}" srcOrd="0" destOrd="1" presId="urn:microsoft.com/office/officeart/2005/8/layout/list1"/>
    <dgm:cxn modelId="{87A92B61-2985-49EC-AC00-182503EB895C}" srcId="{0D9F887A-F6BF-4107-A18D-D210B002DCBA}" destId="{0C56F6CF-0C2B-4294-805C-CF19970FD03A}" srcOrd="2" destOrd="0" parTransId="{01B07EE6-0E05-4B73-B67A-24A05AC0759A}" sibTransId="{AA1BE3FC-8AA3-4941-9A39-F8CEF2A51707}"/>
    <dgm:cxn modelId="{87BF6BB3-2E8A-4CC2-9B0F-5BA919A7193F}" type="presParOf" srcId="{1E8ECAA2-EC57-4351-BE33-5A97B268EB42}" destId="{E9A8F494-EFB4-4EE4-A39C-A7FB70E3143E}" srcOrd="0" destOrd="0" presId="urn:microsoft.com/office/officeart/2005/8/layout/list1"/>
    <dgm:cxn modelId="{3275CFBC-59C0-43F0-9C31-99E6B7E6451F}" type="presParOf" srcId="{E9A8F494-EFB4-4EE4-A39C-A7FB70E3143E}" destId="{B5765765-D6E3-4138-A3A0-22AAD5DE9386}" srcOrd="0" destOrd="0" presId="urn:microsoft.com/office/officeart/2005/8/layout/list1"/>
    <dgm:cxn modelId="{6BC59C64-3D31-46D4-AB92-21CDC57B211F}" type="presParOf" srcId="{E9A8F494-EFB4-4EE4-A39C-A7FB70E3143E}" destId="{5801BCF0-62B4-4491-A447-5E908D3B68EF}" srcOrd="1" destOrd="0" presId="urn:microsoft.com/office/officeart/2005/8/layout/list1"/>
    <dgm:cxn modelId="{7D398CC9-B197-4E4B-A91C-A4283CB3ECF5}" type="presParOf" srcId="{1E8ECAA2-EC57-4351-BE33-5A97B268EB42}" destId="{98451B11-651F-4371-9217-9039B49704BF}" srcOrd="1" destOrd="0" presId="urn:microsoft.com/office/officeart/2005/8/layout/list1"/>
    <dgm:cxn modelId="{29A2C7FF-99DF-43EE-B88C-857EA232D173}" type="presParOf" srcId="{1E8ECAA2-EC57-4351-BE33-5A97B268EB42}" destId="{279A69F3-A06E-4F3F-B6B0-891E159E6846}" srcOrd="2" destOrd="0" presId="urn:microsoft.com/office/officeart/2005/8/layout/list1"/>
    <dgm:cxn modelId="{91DB0EF4-2A35-4A35-8DDC-3D0884ED680D}" type="presParOf" srcId="{1E8ECAA2-EC57-4351-BE33-5A97B268EB42}" destId="{D3D53884-9510-48EE-9BD0-55AF17CA8674}" srcOrd="3" destOrd="0" presId="urn:microsoft.com/office/officeart/2005/8/layout/list1"/>
    <dgm:cxn modelId="{DAF01783-3237-4D8E-BEAA-4DF590FEB3BD}" type="presParOf" srcId="{1E8ECAA2-EC57-4351-BE33-5A97B268EB42}" destId="{3B0775EF-C65C-4142-B4C8-3BB8548B71BE}" srcOrd="4" destOrd="0" presId="urn:microsoft.com/office/officeart/2005/8/layout/list1"/>
    <dgm:cxn modelId="{F27A1592-8B79-4CFE-8BA8-B8DA2AD824F5}" type="presParOf" srcId="{3B0775EF-C65C-4142-B4C8-3BB8548B71BE}" destId="{B1729853-94A7-4504-96DD-084513FFF83F}" srcOrd="0" destOrd="0" presId="urn:microsoft.com/office/officeart/2005/8/layout/list1"/>
    <dgm:cxn modelId="{85BA715E-0481-4BAE-A326-82024961B3FE}" type="presParOf" srcId="{3B0775EF-C65C-4142-B4C8-3BB8548B71BE}" destId="{A4ACFBAB-3740-457E-8299-DD8D72E8EEF9}" srcOrd="1" destOrd="0" presId="urn:microsoft.com/office/officeart/2005/8/layout/list1"/>
    <dgm:cxn modelId="{5059B6ED-C325-4BCF-B143-085E81F93585}" type="presParOf" srcId="{1E8ECAA2-EC57-4351-BE33-5A97B268EB42}" destId="{15A574BC-DB3E-468C-9DC8-E5EF5C13BDAD}" srcOrd="5" destOrd="0" presId="urn:microsoft.com/office/officeart/2005/8/layout/list1"/>
    <dgm:cxn modelId="{12E188D3-B94A-4C5E-97E0-5E57F2F66D8A}" type="presParOf" srcId="{1E8ECAA2-EC57-4351-BE33-5A97B268EB42}" destId="{CF68BA47-18D7-489F-971D-C0D30029841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4F133505-0581-4874-BC79-2F7EA908F69B}"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DE316CD3-00F4-460A-8E16-5C19E7422E95}">
      <dgm:prSet phldrT="[Text]"/>
      <dgm:spPr/>
      <dgm:t>
        <a:bodyPr/>
        <a:lstStyle/>
        <a:p>
          <a:r>
            <a:rPr lang="en-US" dirty="0"/>
            <a:t>Group E</a:t>
          </a:r>
        </a:p>
      </dgm:t>
    </dgm:pt>
    <dgm:pt modelId="{50578480-20CF-4B0A-B16D-591C198599BA}" type="parTrans" cxnId="{A9967E03-0E60-4D16-B3B6-DCDD7871BAE6}">
      <dgm:prSet/>
      <dgm:spPr/>
      <dgm:t>
        <a:bodyPr/>
        <a:lstStyle/>
        <a:p>
          <a:endParaRPr lang="en-US"/>
        </a:p>
      </dgm:t>
    </dgm:pt>
    <dgm:pt modelId="{C98BC834-9479-4BDA-A30D-417B5619376D}" type="sibTrans" cxnId="{A9967E03-0E60-4D16-B3B6-DCDD7871BAE6}">
      <dgm:prSet/>
      <dgm:spPr/>
      <dgm:t>
        <a:bodyPr/>
        <a:lstStyle/>
        <a:p>
          <a:endParaRPr lang="en-US"/>
        </a:p>
      </dgm:t>
    </dgm:pt>
    <dgm:pt modelId="{8955B068-7E52-4317-A8CA-A2932D88B926}">
      <dgm:prSet/>
      <dgm:spPr/>
      <dgm:t>
        <a:bodyPr/>
        <a:lstStyle/>
        <a:p>
          <a:r>
            <a:rPr lang="en-US" dirty="0"/>
            <a:t>Group F</a:t>
          </a:r>
        </a:p>
      </dgm:t>
    </dgm:pt>
    <dgm:pt modelId="{B457C2CC-B9F5-4590-B6D9-53F8EA9AFDC3}" type="parTrans" cxnId="{64FE6873-753F-449A-B60D-204BEEB40BCE}">
      <dgm:prSet/>
      <dgm:spPr/>
      <dgm:t>
        <a:bodyPr/>
        <a:lstStyle/>
        <a:p>
          <a:endParaRPr lang="en-US"/>
        </a:p>
      </dgm:t>
    </dgm:pt>
    <dgm:pt modelId="{0ED9B9B5-2D0C-40B6-A770-204CE431DDAF}" type="sibTrans" cxnId="{64FE6873-753F-449A-B60D-204BEEB40BCE}">
      <dgm:prSet/>
      <dgm:spPr/>
      <dgm:t>
        <a:bodyPr/>
        <a:lstStyle/>
        <a:p>
          <a:endParaRPr lang="en-US"/>
        </a:p>
      </dgm:t>
    </dgm:pt>
    <dgm:pt modelId="{FFC56AE2-0DF0-4C8A-AA30-3037B072BF75}">
      <dgm:prSet/>
      <dgm:spPr/>
      <dgm:t>
        <a:bodyPr/>
        <a:lstStyle/>
        <a:p>
          <a:r>
            <a:rPr lang="en-US" dirty="0"/>
            <a:t>Materials include coal, carbon black, charcoal, and coke dusts present in manufacturing and power production facilities</a:t>
          </a:r>
        </a:p>
      </dgm:t>
    </dgm:pt>
    <dgm:pt modelId="{25BCAF93-8654-46AA-9A09-8188C4138C22}" type="parTrans" cxnId="{86F4274C-6BCC-408A-BAE1-26BB117B5F10}">
      <dgm:prSet/>
      <dgm:spPr/>
      <dgm:t>
        <a:bodyPr/>
        <a:lstStyle/>
        <a:p>
          <a:endParaRPr lang="en-US"/>
        </a:p>
      </dgm:t>
    </dgm:pt>
    <dgm:pt modelId="{BB847B9F-2BCA-49F2-B3B3-99E3F1EF8E0C}" type="sibTrans" cxnId="{86F4274C-6BCC-408A-BAE1-26BB117B5F10}">
      <dgm:prSet/>
      <dgm:spPr/>
      <dgm:t>
        <a:bodyPr/>
        <a:lstStyle/>
        <a:p>
          <a:endParaRPr lang="en-US"/>
        </a:p>
      </dgm:t>
    </dgm:pt>
    <dgm:pt modelId="{724A83CC-6B7C-495B-B9FA-81A7AEA23C5A}">
      <dgm:prSet phldrT="[Text]"/>
      <dgm:spPr/>
      <dgm:t>
        <a:bodyPr/>
        <a:lstStyle/>
        <a:p>
          <a:r>
            <a:rPr lang="en-US" dirty="0"/>
            <a:t>Metal dusts including aluminum, magnesium, their commercial alloys, and other dusts whose particle size, abrasiveness and conductivity present hazards in the use of electrical equipment</a:t>
          </a:r>
        </a:p>
      </dgm:t>
    </dgm:pt>
    <dgm:pt modelId="{BEF846AE-C9E0-42DC-88BE-6C2FA7B66AD0}" type="parTrans" cxnId="{D0C97DA2-9081-47B5-B7D1-5232EC64E47D}">
      <dgm:prSet/>
      <dgm:spPr/>
      <dgm:t>
        <a:bodyPr/>
        <a:lstStyle/>
        <a:p>
          <a:endParaRPr lang="en-US"/>
        </a:p>
      </dgm:t>
    </dgm:pt>
    <dgm:pt modelId="{7ACE8133-50AF-4A2A-A993-93F7AD9137B6}" type="sibTrans" cxnId="{D0C97DA2-9081-47B5-B7D1-5232EC64E47D}">
      <dgm:prSet/>
      <dgm:spPr/>
      <dgm:t>
        <a:bodyPr/>
        <a:lstStyle/>
        <a:p>
          <a:endParaRPr lang="en-US"/>
        </a:p>
      </dgm:t>
    </dgm:pt>
    <dgm:pt modelId="{82EC3921-A3D9-4346-8E90-E59B38425938}">
      <dgm:prSet/>
      <dgm:spPr/>
      <dgm:t>
        <a:bodyPr/>
        <a:lstStyle/>
        <a:p>
          <a:r>
            <a:rPr lang="en-US" dirty="0"/>
            <a:t>Volatile dusts containing more than 8 percent carbonaceous materials</a:t>
          </a:r>
        </a:p>
      </dgm:t>
    </dgm:pt>
    <dgm:pt modelId="{5A186268-36FB-42A0-9417-1174119DF77A}" type="parTrans" cxnId="{1DDDA733-439F-474B-B37B-68142049C5A2}">
      <dgm:prSet/>
      <dgm:spPr/>
      <dgm:t>
        <a:bodyPr/>
        <a:lstStyle/>
        <a:p>
          <a:endParaRPr lang="en-US"/>
        </a:p>
      </dgm:t>
    </dgm:pt>
    <dgm:pt modelId="{FF6BCAD7-A475-4721-9062-E3D55905CFF4}" type="sibTrans" cxnId="{1DDDA733-439F-474B-B37B-68142049C5A2}">
      <dgm:prSet/>
      <dgm:spPr/>
      <dgm:t>
        <a:bodyPr/>
        <a:lstStyle/>
        <a:p>
          <a:endParaRPr lang="en-US"/>
        </a:p>
      </dgm:t>
    </dgm:pt>
    <dgm:pt modelId="{1E8ECAA2-EC57-4351-BE33-5A97B268EB42}" type="pres">
      <dgm:prSet presAssocID="{4F133505-0581-4874-BC79-2F7EA908F69B}" presName="linear" presStyleCnt="0">
        <dgm:presLayoutVars>
          <dgm:dir/>
          <dgm:animLvl val="lvl"/>
          <dgm:resizeHandles val="exact"/>
        </dgm:presLayoutVars>
      </dgm:prSet>
      <dgm:spPr/>
      <dgm:t>
        <a:bodyPr/>
        <a:lstStyle/>
        <a:p>
          <a:endParaRPr lang="en-US"/>
        </a:p>
      </dgm:t>
    </dgm:pt>
    <dgm:pt modelId="{E9A8F494-EFB4-4EE4-A39C-A7FB70E3143E}" type="pres">
      <dgm:prSet presAssocID="{DE316CD3-00F4-460A-8E16-5C19E7422E95}" presName="parentLin" presStyleCnt="0"/>
      <dgm:spPr/>
      <dgm:t>
        <a:bodyPr/>
        <a:lstStyle/>
        <a:p>
          <a:endParaRPr lang="en-US"/>
        </a:p>
      </dgm:t>
    </dgm:pt>
    <dgm:pt modelId="{B5765765-D6E3-4138-A3A0-22AAD5DE9386}" type="pres">
      <dgm:prSet presAssocID="{DE316CD3-00F4-460A-8E16-5C19E7422E95}" presName="parentLeftMargin" presStyleLbl="node1" presStyleIdx="0" presStyleCnt="2"/>
      <dgm:spPr/>
      <dgm:t>
        <a:bodyPr/>
        <a:lstStyle/>
        <a:p>
          <a:endParaRPr lang="en-US"/>
        </a:p>
      </dgm:t>
    </dgm:pt>
    <dgm:pt modelId="{5801BCF0-62B4-4491-A447-5E908D3B68EF}" type="pres">
      <dgm:prSet presAssocID="{DE316CD3-00F4-460A-8E16-5C19E7422E95}" presName="parentText" presStyleLbl="node1" presStyleIdx="0" presStyleCnt="2">
        <dgm:presLayoutVars>
          <dgm:chMax val="0"/>
          <dgm:bulletEnabled val="1"/>
        </dgm:presLayoutVars>
      </dgm:prSet>
      <dgm:spPr/>
      <dgm:t>
        <a:bodyPr/>
        <a:lstStyle/>
        <a:p>
          <a:endParaRPr lang="en-US"/>
        </a:p>
      </dgm:t>
    </dgm:pt>
    <dgm:pt modelId="{98451B11-651F-4371-9217-9039B49704BF}" type="pres">
      <dgm:prSet presAssocID="{DE316CD3-00F4-460A-8E16-5C19E7422E95}" presName="negativeSpace" presStyleCnt="0"/>
      <dgm:spPr/>
      <dgm:t>
        <a:bodyPr/>
        <a:lstStyle/>
        <a:p>
          <a:endParaRPr lang="en-US"/>
        </a:p>
      </dgm:t>
    </dgm:pt>
    <dgm:pt modelId="{279A69F3-A06E-4F3F-B6B0-891E159E6846}" type="pres">
      <dgm:prSet presAssocID="{DE316CD3-00F4-460A-8E16-5C19E7422E95}" presName="childText" presStyleLbl="conFgAcc1" presStyleIdx="0" presStyleCnt="2">
        <dgm:presLayoutVars>
          <dgm:bulletEnabled val="1"/>
        </dgm:presLayoutVars>
      </dgm:prSet>
      <dgm:spPr/>
      <dgm:t>
        <a:bodyPr/>
        <a:lstStyle/>
        <a:p>
          <a:endParaRPr lang="en-US"/>
        </a:p>
      </dgm:t>
    </dgm:pt>
    <dgm:pt modelId="{D3D53884-9510-48EE-9BD0-55AF17CA8674}" type="pres">
      <dgm:prSet presAssocID="{C98BC834-9479-4BDA-A30D-417B5619376D}" presName="spaceBetweenRectangles" presStyleCnt="0"/>
      <dgm:spPr/>
      <dgm:t>
        <a:bodyPr/>
        <a:lstStyle/>
        <a:p>
          <a:endParaRPr lang="en-US"/>
        </a:p>
      </dgm:t>
    </dgm:pt>
    <dgm:pt modelId="{42708377-8188-486B-AF14-32B4AF2F6F75}" type="pres">
      <dgm:prSet presAssocID="{8955B068-7E52-4317-A8CA-A2932D88B926}" presName="parentLin" presStyleCnt="0"/>
      <dgm:spPr/>
      <dgm:t>
        <a:bodyPr/>
        <a:lstStyle/>
        <a:p>
          <a:endParaRPr lang="en-US"/>
        </a:p>
      </dgm:t>
    </dgm:pt>
    <dgm:pt modelId="{B5B6F8ED-9646-464E-BDF0-CC7FEEF08597}" type="pres">
      <dgm:prSet presAssocID="{8955B068-7E52-4317-A8CA-A2932D88B926}" presName="parentLeftMargin" presStyleLbl="node1" presStyleIdx="0" presStyleCnt="2"/>
      <dgm:spPr/>
      <dgm:t>
        <a:bodyPr/>
        <a:lstStyle/>
        <a:p>
          <a:endParaRPr lang="en-US"/>
        </a:p>
      </dgm:t>
    </dgm:pt>
    <dgm:pt modelId="{1FBD1913-1119-4E46-98FE-F48824D412A5}" type="pres">
      <dgm:prSet presAssocID="{8955B068-7E52-4317-A8CA-A2932D88B926}" presName="parentText" presStyleLbl="node1" presStyleIdx="1" presStyleCnt="2">
        <dgm:presLayoutVars>
          <dgm:chMax val="0"/>
          <dgm:bulletEnabled val="1"/>
        </dgm:presLayoutVars>
      </dgm:prSet>
      <dgm:spPr/>
      <dgm:t>
        <a:bodyPr/>
        <a:lstStyle/>
        <a:p>
          <a:endParaRPr lang="en-US"/>
        </a:p>
      </dgm:t>
    </dgm:pt>
    <dgm:pt modelId="{2615DA79-2E33-4657-AAF9-45E1F1828025}" type="pres">
      <dgm:prSet presAssocID="{8955B068-7E52-4317-A8CA-A2932D88B926}" presName="negativeSpace" presStyleCnt="0"/>
      <dgm:spPr/>
      <dgm:t>
        <a:bodyPr/>
        <a:lstStyle/>
        <a:p>
          <a:endParaRPr lang="en-US"/>
        </a:p>
      </dgm:t>
    </dgm:pt>
    <dgm:pt modelId="{D2A91DFD-B42B-4404-8307-9A8653054442}" type="pres">
      <dgm:prSet presAssocID="{8955B068-7E52-4317-A8CA-A2932D88B926}" presName="childText" presStyleLbl="conFgAcc1" presStyleIdx="1" presStyleCnt="2">
        <dgm:presLayoutVars>
          <dgm:bulletEnabled val="1"/>
        </dgm:presLayoutVars>
      </dgm:prSet>
      <dgm:spPr/>
      <dgm:t>
        <a:bodyPr/>
        <a:lstStyle/>
        <a:p>
          <a:endParaRPr lang="en-US"/>
        </a:p>
      </dgm:t>
    </dgm:pt>
  </dgm:ptLst>
  <dgm:cxnLst>
    <dgm:cxn modelId="{97AA3D92-7E4D-4473-9CFF-08C74F183443}" type="presOf" srcId="{724A83CC-6B7C-495B-B9FA-81A7AEA23C5A}" destId="{279A69F3-A06E-4F3F-B6B0-891E159E6846}" srcOrd="0" destOrd="0" presId="urn:microsoft.com/office/officeart/2005/8/layout/list1"/>
    <dgm:cxn modelId="{F2C069BC-863D-4097-BA09-74C7DAC6C6F5}" type="presOf" srcId="{FFC56AE2-0DF0-4C8A-AA30-3037B072BF75}" destId="{D2A91DFD-B42B-4404-8307-9A8653054442}" srcOrd="0" destOrd="1" presId="urn:microsoft.com/office/officeart/2005/8/layout/list1"/>
    <dgm:cxn modelId="{0F834FF3-6A4A-43BF-AC8D-C8407DAD6074}" type="presOf" srcId="{DE316CD3-00F4-460A-8E16-5C19E7422E95}" destId="{5801BCF0-62B4-4491-A447-5E908D3B68EF}" srcOrd="1" destOrd="0" presId="urn:microsoft.com/office/officeart/2005/8/layout/list1"/>
    <dgm:cxn modelId="{2BB83DE1-C97A-44C2-951B-AA618692931B}" type="presOf" srcId="{8955B068-7E52-4317-A8CA-A2932D88B926}" destId="{B5B6F8ED-9646-464E-BDF0-CC7FEEF08597}" srcOrd="0" destOrd="0" presId="urn:microsoft.com/office/officeart/2005/8/layout/list1"/>
    <dgm:cxn modelId="{90628BF6-50CB-4CEE-946D-AFD321FC556B}" type="presOf" srcId="{8955B068-7E52-4317-A8CA-A2932D88B926}" destId="{1FBD1913-1119-4E46-98FE-F48824D412A5}" srcOrd="1" destOrd="0" presId="urn:microsoft.com/office/officeart/2005/8/layout/list1"/>
    <dgm:cxn modelId="{1DDDA733-439F-474B-B37B-68142049C5A2}" srcId="{8955B068-7E52-4317-A8CA-A2932D88B926}" destId="{82EC3921-A3D9-4346-8E90-E59B38425938}" srcOrd="0" destOrd="0" parTransId="{5A186268-36FB-42A0-9417-1174119DF77A}" sibTransId="{FF6BCAD7-A475-4721-9062-E3D55905CFF4}"/>
    <dgm:cxn modelId="{CC9E6A24-1A57-4286-8F93-E0E3E734000C}" type="presOf" srcId="{DE316CD3-00F4-460A-8E16-5C19E7422E95}" destId="{B5765765-D6E3-4138-A3A0-22AAD5DE9386}" srcOrd="0" destOrd="0" presId="urn:microsoft.com/office/officeart/2005/8/layout/list1"/>
    <dgm:cxn modelId="{97DCA682-423A-4806-B5BC-45B6DC068772}" type="presOf" srcId="{4F133505-0581-4874-BC79-2F7EA908F69B}" destId="{1E8ECAA2-EC57-4351-BE33-5A97B268EB42}" srcOrd="0" destOrd="0" presId="urn:microsoft.com/office/officeart/2005/8/layout/list1"/>
    <dgm:cxn modelId="{A9967E03-0E60-4D16-B3B6-DCDD7871BAE6}" srcId="{4F133505-0581-4874-BC79-2F7EA908F69B}" destId="{DE316CD3-00F4-460A-8E16-5C19E7422E95}" srcOrd="0" destOrd="0" parTransId="{50578480-20CF-4B0A-B16D-591C198599BA}" sibTransId="{C98BC834-9479-4BDA-A30D-417B5619376D}"/>
    <dgm:cxn modelId="{86F4274C-6BCC-408A-BAE1-26BB117B5F10}" srcId="{8955B068-7E52-4317-A8CA-A2932D88B926}" destId="{FFC56AE2-0DF0-4C8A-AA30-3037B072BF75}" srcOrd="1" destOrd="0" parTransId="{25BCAF93-8654-46AA-9A09-8188C4138C22}" sibTransId="{BB847B9F-2BCA-49F2-B3B3-99E3F1EF8E0C}"/>
    <dgm:cxn modelId="{BA09C476-999F-4EBD-B51A-611865269535}" type="presOf" srcId="{82EC3921-A3D9-4346-8E90-E59B38425938}" destId="{D2A91DFD-B42B-4404-8307-9A8653054442}" srcOrd="0" destOrd="0" presId="urn:microsoft.com/office/officeart/2005/8/layout/list1"/>
    <dgm:cxn modelId="{64FE6873-753F-449A-B60D-204BEEB40BCE}" srcId="{4F133505-0581-4874-BC79-2F7EA908F69B}" destId="{8955B068-7E52-4317-A8CA-A2932D88B926}" srcOrd="1" destOrd="0" parTransId="{B457C2CC-B9F5-4590-B6D9-53F8EA9AFDC3}" sibTransId="{0ED9B9B5-2D0C-40B6-A770-204CE431DDAF}"/>
    <dgm:cxn modelId="{D0C97DA2-9081-47B5-B7D1-5232EC64E47D}" srcId="{DE316CD3-00F4-460A-8E16-5C19E7422E95}" destId="{724A83CC-6B7C-495B-B9FA-81A7AEA23C5A}" srcOrd="0" destOrd="0" parTransId="{BEF846AE-C9E0-42DC-88BE-6C2FA7B66AD0}" sibTransId="{7ACE8133-50AF-4A2A-A993-93F7AD9137B6}"/>
    <dgm:cxn modelId="{43F68AA1-A4D0-4221-8C13-759B3C07638F}" type="presParOf" srcId="{1E8ECAA2-EC57-4351-BE33-5A97B268EB42}" destId="{E9A8F494-EFB4-4EE4-A39C-A7FB70E3143E}" srcOrd="0" destOrd="0" presId="urn:microsoft.com/office/officeart/2005/8/layout/list1"/>
    <dgm:cxn modelId="{97352F4A-C3CC-4EC2-A62C-3FC62B890654}" type="presParOf" srcId="{E9A8F494-EFB4-4EE4-A39C-A7FB70E3143E}" destId="{B5765765-D6E3-4138-A3A0-22AAD5DE9386}" srcOrd="0" destOrd="0" presId="urn:microsoft.com/office/officeart/2005/8/layout/list1"/>
    <dgm:cxn modelId="{04A7FCFE-0994-4734-8904-C0679FAEFAD6}" type="presParOf" srcId="{E9A8F494-EFB4-4EE4-A39C-A7FB70E3143E}" destId="{5801BCF0-62B4-4491-A447-5E908D3B68EF}" srcOrd="1" destOrd="0" presId="urn:microsoft.com/office/officeart/2005/8/layout/list1"/>
    <dgm:cxn modelId="{CFAAAA4B-97D2-484A-904C-AAB4B24EA799}" type="presParOf" srcId="{1E8ECAA2-EC57-4351-BE33-5A97B268EB42}" destId="{98451B11-651F-4371-9217-9039B49704BF}" srcOrd="1" destOrd="0" presId="urn:microsoft.com/office/officeart/2005/8/layout/list1"/>
    <dgm:cxn modelId="{AC44F90E-E742-4B9F-ACF1-BBEDF63ABE18}" type="presParOf" srcId="{1E8ECAA2-EC57-4351-BE33-5A97B268EB42}" destId="{279A69F3-A06E-4F3F-B6B0-891E159E6846}" srcOrd="2" destOrd="0" presId="urn:microsoft.com/office/officeart/2005/8/layout/list1"/>
    <dgm:cxn modelId="{FC735263-B29A-4665-AC8A-9C599D2989B0}" type="presParOf" srcId="{1E8ECAA2-EC57-4351-BE33-5A97B268EB42}" destId="{D3D53884-9510-48EE-9BD0-55AF17CA8674}" srcOrd="3" destOrd="0" presId="urn:microsoft.com/office/officeart/2005/8/layout/list1"/>
    <dgm:cxn modelId="{4FF8A64C-C1A6-40CB-B7B7-22AEFD112908}" type="presParOf" srcId="{1E8ECAA2-EC57-4351-BE33-5A97B268EB42}" destId="{42708377-8188-486B-AF14-32B4AF2F6F75}" srcOrd="4" destOrd="0" presId="urn:microsoft.com/office/officeart/2005/8/layout/list1"/>
    <dgm:cxn modelId="{0F09AFA8-85FD-4F39-BD08-D8922231434B}" type="presParOf" srcId="{42708377-8188-486B-AF14-32B4AF2F6F75}" destId="{B5B6F8ED-9646-464E-BDF0-CC7FEEF08597}" srcOrd="0" destOrd="0" presId="urn:microsoft.com/office/officeart/2005/8/layout/list1"/>
    <dgm:cxn modelId="{78A40032-9F39-46F2-B22B-1C36F04B2BB7}" type="presParOf" srcId="{42708377-8188-486B-AF14-32B4AF2F6F75}" destId="{1FBD1913-1119-4E46-98FE-F48824D412A5}" srcOrd="1" destOrd="0" presId="urn:microsoft.com/office/officeart/2005/8/layout/list1"/>
    <dgm:cxn modelId="{8E8E5066-86BB-4D18-81E6-42F07CB245B0}" type="presParOf" srcId="{1E8ECAA2-EC57-4351-BE33-5A97B268EB42}" destId="{2615DA79-2E33-4657-AAF9-45E1F1828025}" srcOrd="5" destOrd="0" presId="urn:microsoft.com/office/officeart/2005/8/layout/list1"/>
    <dgm:cxn modelId="{DD7ACAD2-DCC4-420E-A287-C8480D803620}" type="presParOf" srcId="{1E8ECAA2-EC57-4351-BE33-5A97B268EB42}" destId="{D2A91DFD-B42B-4404-8307-9A865305444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33BA46FA-2B44-4588-80CA-D2E36F52B2D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E2C4E65-4335-4F5D-B7DB-9289F2AA1666}">
      <dgm:prSet phldrT="[Text]" custT="1"/>
      <dgm:spPr/>
      <dgm:t>
        <a:bodyPr/>
        <a:lstStyle/>
        <a:p>
          <a:r>
            <a:rPr lang="en-US" sz="2000" b="0" dirty="0"/>
            <a:t>Group G</a:t>
          </a:r>
        </a:p>
      </dgm:t>
    </dgm:pt>
    <dgm:pt modelId="{502E01FF-F9D4-4311-9E8C-5E8311727E8B}" type="parTrans" cxnId="{63E89221-8F42-4D28-95F3-833DCA170D65}">
      <dgm:prSet/>
      <dgm:spPr/>
      <dgm:t>
        <a:bodyPr/>
        <a:lstStyle/>
        <a:p>
          <a:endParaRPr lang="en-US"/>
        </a:p>
      </dgm:t>
    </dgm:pt>
    <dgm:pt modelId="{2A0FE4B2-107D-44EA-91DC-25DD1FC11E2D}" type="sibTrans" cxnId="{63E89221-8F42-4D28-95F3-833DCA170D65}">
      <dgm:prSet/>
      <dgm:spPr/>
      <dgm:t>
        <a:bodyPr/>
        <a:lstStyle/>
        <a:p>
          <a:endParaRPr lang="en-US"/>
        </a:p>
      </dgm:t>
    </dgm:pt>
    <dgm:pt modelId="{326BAD24-9FBF-4BE5-9A89-2FE67F5801DA}">
      <dgm:prSet phldrT="[Text]" custT="1"/>
      <dgm:spPr/>
      <dgm:t>
        <a:bodyPr/>
        <a:lstStyle/>
        <a:p>
          <a:r>
            <a:rPr lang="en-US" sz="1800" b="0" dirty="0"/>
            <a:t>Dust atmospheres produced in flour, grain, wood, plastic, and chemical processing operations</a:t>
          </a:r>
        </a:p>
      </dgm:t>
    </dgm:pt>
    <dgm:pt modelId="{9374D955-874A-402F-8F3D-1D4FAB67FEE6}" type="parTrans" cxnId="{EBBB152C-C8CF-4390-9D65-1D5B15FE9923}">
      <dgm:prSet/>
      <dgm:spPr/>
      <dgm:t>
        <a:bodyPr/>
        <a:lstStyle/>
        <a:p>
          <a:endParaRPr lang="en-US"/>
        </a:p>
      </dgm:t>
    </dgm:pt>
    <dgm:pt modelId="{122C2611-C376-43F3-A98A-3C472C030511}" type="sibTrans" cxnId="{EBBB152C-C8CF-4390-9D65-1D5B15FE9923}">
      <dgm:prSet/>
      <dgm:spPr/>
      <dgm:t>
        <a:bodyPr/>
        <a:lstStyle/>
        <a:p>
          <a:endParaRPr lang="en-US"/>
        </a:p>
      </dgm:t>
    </dgm:pt>
    <dgm:pt modelId="{439F050B-D7BD-4FFA-8CD1-BE53ADB1A6D3}" type="pres">
      <dgm:prSet presAssocID="{33BA46FA-2B44-4588-80CA-D2E36F52B2D3}" presName="linear" presStyleCnt="0">
        <dgm:presLayoutVars>
          <dgm:dir/>
          <dgm:animLvl val="lvl"/>
          <dgm:resizeHandles val="exact"/>
        </dgm:presLayoutVars>
      </dgm:prSet>
      <dgm:spPr/>
      <dgm:t>
        <a:bodyPr/>
        <a:lstStyle/>
        <a:p>
          <a:endParaRPr lang="en-US"/>
        </a:p>
      </dgm:t>
    </dgm:pt>
    <dgm:pt modelId="{A8F3ABBE-F07A-4C6E-8627-D885FFC4D9CD}" type="pres">
      <dgm:prSet presAssocID="{8E2C4E65-4335-4F5D-B7DB-9289F2AA1666}" presName="parentLin" presStyleCnt="0"/>
      <dgm:spPr/>
    </dgm:pt>
    <dgm:pt modelId="{565E60B7-69A2-476D-A0F6-E27564B3863C}" type="pres">
      <dgm:prSet presAssocID="{8E2C4E65-4335-4F5D-B7DB-9289F2AA1666}" presName="parentLeftMargin" presStyleLbl="node1" presStyleIdx="0" presStyleCnt="1"/>
      <dgm:spPr/>
      <dgm:t>
        <a:bodyPr/>
        <a:lstStyle/>
        <a:p>
          <a:endParaRPr lang="en-US"/>
        </a:p>
      </dgm:t>
    </dgm:pt>
    <dgm:pt modelId="{7DB0174F-38D0-4770-8D7F-CF3F8D8D2640}" type="pres">
      <dgm:prSet presAssocID="{8E2C4E65-4335-4F5D-B7DB-9289F2AA1666}" presName="parentText" presStyleLbl="node1" presStyleIdx="0" presStyleCnt="1">
        <dgm:presLayoutVars>
          <dgm:chMax val="0"/>
          <dgm:bulletEnabled val="1"/>
        </dgm:presLayoutVars>
      </dgm:prSet>
      <dgm:spPr/>
      <dgm:t>
        <a:bodyPr/>
        <a:lstStyle/>
        <a:p>
          <a:endParaRPr lang="en-US"/>
        </a:p>
      </dgm:t>
    </dgm:pt>
    <dgm:pt modelId="{6B7D9F66-3D6A-484D-8DA6-CA23CA309359}" type="pres">
      <dgm:prSet presAssocID="{8E2C4E65-4335-4F5D-B7DB-9289F2AA1666}" presName="negativeSpace" presStyleCnt="0"/>
      <dgm:spPr/>
    </dgm:pt>
    <dgm:pt modelId="{87A27436-B7B1-4412-A303-3DD6E06465D5}" type="pres">
      <dgm:prSet presAssocID="{8E2C4E65-4335-4F5D-B7DB-9289F2AA1666}" presName="childText" presStyleLbl="conFgAcc1" presStyleIdx="0" presStyleCnt="1">
        <dgm:presLayoutVars>
          <dgm:bulletEnabled val="1"/>
        </dgm:presLayoutVars>
      </dgm:prSet>
      <dgm:spPr/>
      <dgm:t>
        <a:bodyPr/>
        <a:lstStyle/>
        <a:p>
          <a:endParaRPr lang="en-US"/>
        </a:p>
      </dgm:t>
    </dgm:pt>
  </dgm:ptLst>
  <dgm:cxnLst>
    <dgm:cxn modelId="{7D489892-1A32-4FE1-89F4-F264FEF9AEF8}" type="presOf" srcId="{8E2C4E65-4335-4F5D-B7DB-9289F2AA1666}" destId="{565E60B7-69A2-476D-A0F6-E27564B3863C}" srcOrd="0" destOrd="0" presId="urn:microsoft.com/office/officeart/2005/8/layout/list1"/>
    <dgm:cxn modelId="{4EF392B0-89CA-4A05-84DB-40E52E9E5190}" type="presOf" srcId="{326BAD24-9FBF-4BE5-9A89-2FE67F5801DA}" destId="{87A27436-B7B1-4412-A303-3DD6E06465D5}" srcOrd="0" destOrd="0" presId="urn:microsoft.com/office/officeart/2005/8/layout/list1"/>
    <dgm:cxn modelId="{EBBB152C-C8CF-4390-9D65-1D5B15FE9923}" srcId="{8E2C4E65-4335-4F5D-B7DB-9289F2AA1666}" destId="{326BAD24-9FBF-4BE5-9A89-2FE67F5801DA}" srcOrd="0" destOrd="0" parTransId="{9374D955-874A-402F-8F3D-1D4FAB67FEE6}" sibTransId="{122C2611-C376-43F3-A98A-3C472C030511}"/>
    <dgm:cxn modelId="{E954CC82-E7B4-41E4-AD28-2D44C749EBD5}" type="presOf" srcId="{33BA46FA-2B44-4588-80CA-D2E36F52B2D3}" destId="{439F050B-D7BD-4FFA-8CD1-BE53ADB1A6D3}" srcOrd="0" destOrd="0" presId="urn:microsoft.com/office/officeart/2005/8/layout/list1"/>
    <dgm:cxn modelId="{63E89221-8F42-4D28-95F3-833DCA170D65}" srcId="{33BA46FA-2B44-4588-80CA-D2E36F52B2D3}" destId="{8E2C4E65-4335-4F5D-B7DB-9289F2AA1666}" srcOrd="0" destOrd="0" parTransId="{502E01FF-F9D4-4311-9E8C-5E8311727E8B}" sibTransId="{2A0FE4B2-107D-44EA-91DC-25DD1FC11E2D}"/>
    <dgm:cxn modelId="{92EE1EC8-5183-49F6-B5F4-019D593DFC8F}" type="presOf" srcId="{8E2C4E65-4335-4F5D-B7DB-9289F2AA1666}" destId="{7DB0174F-38D0-4770-8D7F-CF3F8D8D2640}" srcOrd="1" destOrd="0" presId="urn:microsoft.com/office/officeart/2005/8/layout/list1"/>
    <dgm:cxn modelId="{75CFCBA7-BA64-444C-93C1-EFF2BADBF2F3}" type="presParOf" srcId="{439F050B-D7BD-4FFA-8CD1-BE53ADB1A6D3}" destId="{A8F3ABBE-F07A-4C6E-8627-D885FFC4D9CD}" srcOrd="0" destOrd="0" presId="urn:microsoft.com/office/officeart/2005/8/layout/list1"/>
    <dgm:cxn modelId="{9DE3E59E-9A44-44FE-AA0E-B71F5BA60ACB}" type="presParOf" srcId="{A8F3ABBE-F07A-4C6E-8627-D885FFC4D9CD}" destId="{565E60B7-69A2-476D-A0F6-E27564B3863C}" srcOrd="0" destOrd="0" presId="urn:microsoft.com/office/officeart/2005/8/layout/list1"/>
    <dgm:cxn modelId="{D0E6AC6B-D9D1-439D-A9E4-52A0C214BE6A}" type="presParOf" srcId="{A8F3ABBE-F07A-4C6E-8627-D885FFC4D9CD}" destId="{7DB0174F-38D0-4770-8D7F-CF3F8D8D2640}" srcOrd="1" destOrd="0" presId="urn:microsoft.com/office/officeart/2005/8/layout/list1"/>
    <dgm:cxn modelId="{18955DE5-ED93-4358-B772-0AEAA6868E57}" type="presParOf" srcId="{439F050B-D7BD-4FFA-8CD1-BE53ADB1A6D3}" destId="{6B7D9F66-3D6A-484D-8DA6-CA23CA309359}" srcOrd="1" destOrd="0" presId="urn:microsoft.com/office/officeart/2005/8/layout/list1"/>
    <dgm:cxn modelId="{4B3AD8CB-D8DF-489F-8A92-60504913E995}" type="presParOf" srcId="{439F050B-D7BD-4FFA-8CD1-BE53ADB1A6D3}" destId="{87A27436-B7B1-4412-A303-3DD6E06465D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C411422-A3CF-445D-AD67-FDBC35FD75A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08CCA8C-556D-4AF3-81C5-1B2316027618}">
      <dgm:prSet custT="1"/>
      <dgm:spPr/>
      <dgm:t>
        <a:bodyPr/>
        <a:lstStyle/>
        <a:p>
          <a:r>
            <a:rPr lang="en-US" sz="2000" b="0" dirty="0"/>
            <a:t>Gas or oil heaters may have a direct vent to the exterior or be equipped with an indirect vent or chimney</a:t>
          </a:r>
        </a:p>
      </dgm:t>
    </dgm:pt>
    <dgm:pt modelId="{7FABE07E-2C50-48E2-84E5-851C9C9BB45A}" type="parTrans" cxnId="{7E554DC1-8F76-4CE5-B0DA-E984D810287E}">
      <dgm:prSet/>
      <dgm:spPr/>
      <dgm:t>
        <a:bodyPr/>
        <a:lstStyle/>
        <a:p>
          <a:endParaRPr lang="en-US"/>
        </a:p>
      </dgm:t>
    </dgm:pt>
    <dgm:pt modelId="{C7AAC660-0AF3-4B86-BF89-B6032F2539E6}" type="sibTrans" cxnId="{7E554DC1-8F76-4CE5-B0DA-E984D810287E}">
      <dgm:prSet/>
      <dgm:spPr/>
      <dgm:t>
        <a:bodyPr/>
        <a:lstStyle/>
        <a:p>
          <a:endParaRPr lang="en-US"/>
        </a:p>
      </dgm:t>
    </dgm:pt>
    <dgm:pt modelId="{FAEB174F-F4C3-4A05-A770-6C301C9BCDB5}">
      <dgm:prSet custT="1"/>
      <dgm:spPr>
        <a:solidFill>
          <a:srgbClr val="4949D3"/>
        </a:solidFill>
      </dgm:spPr>
      <dgm:t>
        <a:bodyPr/>
        <a:lstStyle/>
        <a:p>
          <a:r>
            <a:rPr lang="en-US" sz="2000" b="0" dirty="0"/>
            <a:t>Found in residential occupancies and small office spaces</a:t>
          </a:r>
        </a:p>
      </dgm:t>
    </dgm:pt>
    <dgm:pt modelId="{D1EAA571-D5FE-4545-9E1D-0FD6599D4EFB}" type="parTrans" cxnId="{5B33ABC2-9460-4C0D-8339-DF61C4676166}">
      <dgm:prSet/>
      <dgm:spPr/>
      <dgm:t>
        <a:bodyPr/>
        <a:lstStyle/>
        <a:p>
          <a:endParaRPr lang="en-US"/>
        </a:p>
      </dgm:t>
    </dgm:pt>
    <dgm:pt modelId="{DF50B969-7922-47C6-81F6-49A94669BF06}" type="sibTrans" cxnId="{5B33ABC2-9460-4C0D-8339-DF61C4676166}">
      <dgm:prSet/>
      <dgm:spPr/>
      <dgm:t>
        <a:bodyPr/>
        <a:lstStyle/>
        <a:p>
          <a:endParaRPr lang="en-US"/>
        </a:p>
      </dgm:t>
    </dgm:pt>
    <dgm:pt modelId="{5FEF7038-DDF8-44CE-B8B4-04455EF997D8}">
      <dgm:prSet custT="1"/>
      <dgm:spPr>
        <a:solidFill>
          <a:srgbClr val="4949D3"/>
        </a:solidFill>
      </dgm:spPr>
      <dgm:t>
        <a:bodyPr/>
        <a:lstStyle/>
        <a:p>
          <a:r>
            <a:rPr lang="en-US" sz="2000" b="0" dirty="0"/>
            <a:t>Self-contained electric, indirect-fired gas, or oil heaters installed within or on a wall</a:t>
          </a:r>
        </a:p>
      </dgm:t>
    </dgm:pt>
    <dgm:pt modelId="{B2A5C58D-1842-4877-BFE3-AE6B7AB85CDF}" type="parTrans" cxnId="{880A6CFA-7A0F-4353-9650-69335EF2F8A5}">
      <dgm:prSet/>
      <dgm:spPr/>
      <dgm:t>
        <a:bodyPr/>
        <a:lstStyle/>
        <a:p>
          <a:endParaRPr lang="en-US"/>
        </a:p>
      </dgm:t>
    </dgm:pt>
    <dgm:pt modelId="{9074F2D1-A291-47B3-BE84-EAD3DD6B381F}" type="sibTrans" cxnId="{880A6CFA-7A0F-4353-9650-69335EF2F8A5}">
      <dgm:prSet/>
      <dgm:spPr/>
      <dgm:t>
        <a:bodyPr/>
        <a:lstStyle/>
        <a:p>
          <a:endParaRPr lang="en-US"/>
        </a:p>
      </dgm:t>
    </dgm:pt>
    <dgm:pt modelId="{AEC55F55-2712-4287-B599-B4AB92ECDC60}" type="pres">
      <dgm:prSet presAssocID="{BC411422-A3CF-445D-AD67-FDBC35FD75A7}" presName="linear" presStyleCnt="0">
        <dgm:presLayoutVars>
          <dgm:animLvl val="lvl"/>
          <dgm:resizeHandles val="exact"/>
        </dgm:presLayoutVars>
      </dgm:prSet>
      <dgm:spPr/>
      <dgm:t>
        <a:bodyPr/>
        <a:lstStyle/>
        <a:p>
          <a:endParaRPr lang="en-US"/>
        </a:p>
      </dgm:t>
    </dgm:pt>
    <dgm:pt modelId="{EE0FD60D-70D1-4ADB-8E63-4A57D4CA2822}" type="pres">
      <dgm:prSet presAssocID="{5FEF7038-DDF8-44CE-B8B4-04455EF997D8}" presName="parentText" presStyleLbl="node1" presStyleIdx="0" presStyleCnt="3">
        <dgm:presLayoutVars>
          <dgm:chMax val="0"/>
          <dgm:bulletEnabled val="1"/>
        </dgm:presLayoutVars>
      </dgm:prSet>
      <dgm:spPr/>
      <dgm:t>
        <a:bodyPr/>
        <a:lstStyle/>
        <a:p>
          <a:endParaRPr lang="en-US"/>
        </a:p>
      </dgm:t>
    </dgm:pt>
    <dgm:pt modelId="{D046A8D8-1F07-4CC7-8EC9-2F38797F9E7B}" type="pres">
      <dgm:prSet presAssocID="{9074F2D1-A291-47B3-BE84-EAD3DD6B381F}" presName="spacer" presStyleCnt="0"/>
      <dgm:spPr/>
    </dgm:pt>
    <dgm:pt modelId="{D94DDA43-7802-4DD8-A32D-CCEDF384FA11}" type="pres">
      <dgm:prSet presAssocID="{B08CCA8C-556D-4AF3-81C5-1B2316027618}" presName="parentText" presStyleLbl="node1" presStyleIdx="1" presStyleCnt="3">
        <dgm:presLayoutVars>
          <dgm:chMax val="0"/>
          <dgm:bulletEnabled val="1"/>
        </dgm:presLayoutVars>
      </dgm:prSet>
      <dgm:spPr/>
      <dgm:t>
        <a:bodyPr/>
        <a:lstStyle/>
        <a:p>
          <a:endParaRPr lang="en-US"/>
        </a:p>
      </dgm:t>
    </dgm:pt>
    <dgm:pt modelId="{516523D1-75DC-47DD-A2AA-7321C70244EA}" type="pres">
      <dgm:prSet presAssocID="{C7AAC660-0AF3-4B86-BF89-B6032F2539E6}" presName="spacer" presStyleCnt="0"/>
      <dgm:spPr/>
    </dgm:pt>
    <dgm:pt modelId="{C1C4B24D-1842-46CF-AFB2-7D92046301F9}" type="pres">
      <dgm:prSet presAssocID="{FAEB174F-F4C3-4A05-A770-6C301C9BCDB5}" presName="parentText" presStyleLbl="node1" presStyleIdx="2" presStyleCnt="3">
        <dgm:presLayoutVars>
          <dgm:chMax val="0"/>
          <dgm:bulletEnabled val="1"/>
        </dgm:presLayoutVars>
      </dgm:prSet>
      <dgm:spPr/>
      <dgm:t>
        <a:bodyPr/>
        <a:lstStyle/>
        <a:p>
          <a:endParaRPr lang="en-US"/>
        </a:p>
      </dgm:t>
    </dgm:pt>
  </dgm:ptLst>
  <dgm:cxnLst>
    <dgm:cxn modelId="{955E29D4-4116-41A4-91F2-E52D1D8CE5ED}" type="presOf" srcId="{BC411422-A3CF-445D-AD67-FDBC35FD75A7}" destId="{AEC55F55-2712-4287-B599-B4AB92ECDC60}" srcOrd="0" destOrd="0" presId="urn:microsoft.com/office/officeart/2005/8/layout/vList2"/>
    <dgm:cxn modelId="{23FCDD37-A157-4763-944D-5893BAB68503}" type="presOf" srcId="{FAEB174F-F4C3-4A05-A770-6C301C9BCDB5}" destId="{C1C4B24D-1842-46CF-AFB2-7D92046301F9}" srcOrd="0" destOrd="0" presId="urn:microsoft.com/office/officeart/2005/8/layout/vList2"/>
    <dgm:cxn modelId="{A503FC2A-3E10-4AFC-9ABE-866A51FB5713}" type="presOf" srcId="{5FEF7038-DDF8-44CE-B8B4-04455EF997D8}" destId="{EE0FD60D-70D1-4ADB-8E63-4A57D4CA2822}" srcOrd="0" destOrd="0" presId="urn:microsoft.com/office/officeart/2005/8/layout/vList2"/>
    <dgm:cxn modelId="{880A6CFA-7A0F-4353-9650-69335EF2F8A5}" srcId="{BC411422-A3CF-445D-AD67-FDBC35FD75A7}" destId="{5FEF7038-DDF8-44CE-B8B4-04455EF997D8}" srcOrd="0" destOrd="0" parTransId="{B2A5C58D-1842-4877-BFE3-AE6B7AB85CDF}" sibTransId="{9074F2D1-A291-47B3-BE84-EAD3DD6B381F}"/>
    <dgm:cxn modelId="{7E554DC1-8F76-4CE5-B0DA-E984D810287E}" srcId="{BC411422-A3CF-445D-AD67-FDBC35FD75A7}" destId="{B08CCA8C-556D-4AF3-81C5-1B2316027618}" srcOrd="1" destOrd="0" parTransId="{7FABE07E-2C50-48E2-84E5-851C9C9BB45A}" sibTransId="{C7AAC660-0AF3-4B86-BF89-B6032F2539E6}"/>
    <dgm:cxn modelId="{CED55FD6-4076-4039-9DFF-C6567F989859}" type="presOf" srcId="{B08CCA8C-556D-4AF3-81C5-1B2316027618}" destId="{D94DDA43-7802-4DD8-A32D-CCEDF384FA11}" srcOrd="0" destOrd="0" presId="urn:microsoft.com/office/officeart/2005/8/layout/vList2"/>
    <dgm:cxn modelId="{5B33ABC2-9460-4C0D-8339-DF61C4676166}" srcId="{BC411422-A3CF-445D-AD67-FDBC35FD75A7}" destId="{FAEB174F-F4C3-4A05-A770-6C301C9BCDB5}" srcOrd="2" destOrd="0" parTransId="{D1EAA571-D5FE-4545-9E1D-0FD6599D4EFB}" sibTransId="{DF50B969-7922-47C6-81F6-49A94669BF06}"/>
    <dgm:cxn modelId="{B120FF51-A07E-4287-B88C-C791465A6111}" type="presParOf" srcId="{AEC55F55-2712-4287-B599-B4AB92ECDC60}" destId="{EE0FD60D-70D1-4ADB-8E63-4A57D4CA2822}" srcOrd="0" destOrd="0" presId="urn:microsoft.com/office/officeart/2005/8/layout/vList2"/>
    <dgm:cxn modelId="{5BFD6422-4D2E-4EB0-B3C6-57667FC1199A}" type="presParOf" srcId="{AEC55F55-2712-4287-B599-B4AB92ECDC60}" destId="{D046A8D8-1F07-4CC7-8EC9-2F38797F9E7B}" srcOrd="1" destOrd="0" presId="urn:microsoft.com/office/officeart/2005/8/layout/vList2"/>
    <dgm:cxn modelId="{989F366B-6369-4BFF-A81B-6F934C5B0048}" type="presParOf" srcId="{AEC55F55-2712-4287-B599-B4AB92ECDC60}" destId="{D94DDA43-7802-4DD8-A32D-CCEDF384FA11}" srcOrd="2" destOrd="0" presId="urn:microsoft.com/office/officeart/2005/8/layout/vList2"/>
    <dgm:cxn modelId="{569070CE-4F9D-4613-A5AD-5C3591D610EF}" type="presParOf" srcId="{AEC55F55-2712-4287-B599-B4AB92ECDC60}" destId="{516523D1-75DC-47DD-A2AA-7321C70244EA}" srcOrd="3" destOrd="0" presId="urn:microsoft.com/office/officeart/2005/8/layout/vList2"/>
    <dgm:cxn modelId="{C9DB2D10-67B6-4A42-92C3-BA91C178B704}" type="presParOf" srcId="{AEC55F55-2712-4287-B599-B4AB92ECDC60}" destId="{C1C4B24D-1842-46CF-AFB2-7D92046301F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0CB3C10D-7840-4505-A3C9-4D4277B1934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C52AEBD-B988-4621-AE4F-28CEED150AC0}">
      <dgm:prSet phldrT="[Text]"/>
      <dgm:spPr/>
      <dgm:t>
        <a:bodyPr/>
        <a:lstStyle/>
        <a:p>
          <a:r>
            <a:rPr lang="en-US" dirty="0"/>
            <a:t>Class II, Division 1</a:t>
          </a:r>
        </a:p>
      </dgm:t>
    </dgm:pt>
    <dgm:pt modelId="{05A140CD-58B1-4750-94B2-AF1A8C8DB1BF}" type="parTrans" cxnId="{2EEA73DE-FB56-47F7-8696-A44E84D08C74}">
      <dgm:prSet/>
      <dgm:spPr/>
      <dgm:t>
        <a:bodyPr/>
        <a:lstStyle/>
        <a:p>
          <a:endParaRPr lang="en-US"/>
        </a:p>
      </dgm:t>
    </dgm:pt>
    <dgm:pt modelId="{158ACF98-C69A-4CA7-9E4F-8A37BD1FFF5C}" type="sibTrans" cxnId="{2EEA73DE-FB56-47F7-8696-A44E84D08C74}">
      <dgm:prSet/>
      <dgm:spPr/>
      <dgm:t>
        <a:bodyPr/>
        <a:lstStyle/>
        <a:p>
          <a:endParaRPr lang="en-US"/>
        </a:p>
      </dgm:t>
    </dgm:pt>
    <dgm:pt modelId="{4E24B7D5-4B60-41D3-995A-D30593407C59}">
      <dgm:prSet/>
      <dgm:spPr/>
      <dgm:t>
        <a:bodyPr/>
        <a:lstStyle/>
        <a:p>
          <a:r>
            <a:rPr lang="en-US" dirty="0"/>
            <a:t>Mechanical failure or abnormal operation of machinery might cause such an ignitable mixture</a:t>
          </a:r>
        </a:p>
      </dgm:t>
    </dgm:pt>
    <dgm:pt modelId="{DF4F5C93-965F-4C5D-BC89-1544DEEFAAF7}" type="parTrans" cxnId="{91C62B65-9351-4ED3-A163-0E4B7AE100D2}">
      <dgm:prSet/>
      <dgm:spPr/>
      <dgm:t>
        <a:bodyPr/>
        <a:lstStyle/>
        <a:p>
          <a:endParaRPr lang="en-US"/>
        </a:p>
      </dgm:t>
    </dgm:pt>
    <dgm:pt modelId="{72894519-921A-40E0-8E47-A44E71A14994}" type="sibTrans" cxnId="{91C62B65-9351-4ED3-A163-0E4B7AE100D2}">
      <dgm:prSet/>
      <dgm:spPr/>
      <dgm:t>
        <a:bodyPr/>
        <a:lstStyle/>
        <a:p>
          <a:endParaRPr lang="en-US"/>
        </a:p>
      </dgm:t>
    </dgm:pt>
    <dgm:pt modelId="{B101FEED-A81A-4A88-B296-923938DEA041}">
      <dgm:prSet/>
      <dgm:spPr/>
      <dgm:t>
        <a:bodyPr/>
        <a:lstStyle/>
        <a:p>
          <a:r>
            <a:rPr lang="en-US" dirty="0"/>
            <a:t>Dust accumulations are greater than 1/8 inch (3 mm) thick under normal conditions</a:t>
          </a:r>
        </a:p>
      </dgm:t>
    </dgm:pt>
    <dgm:pt modelId="{E4F86504-19DD-4587-8CEE-6396BEFCD56D}" type="parTrans" cxnId="{B4B3A2FE-111B-4C5C-8B0B-D8737C642DC6}">
      <dgm:prSet/>
      <dgm:spPr/>
      <dgm:t>
        <a:bodyPr/>
        <a:lstStyle/>
        <a:p>
          <a:endParaRPr lang="en-US"/>
        </a:p>
      </dgm:t>
    </dgm:pt>
    <dgm:pt modelId="{CEBF3C74-AC55-44A2-AA34-D3FC2169980A}" type="sibTrans" cxnId="{B4B3A2FE-111B-4C5C-8B0B-D8737C642DC6}">
      <dgm:prSet/>
      <dgm:spPr/>
      <dgm:t>
        <a:bodyPr/>
        <a:lstStyle/>
        <a:p>
          <a:endParaRPr lang="en-US"/>
        </a:p>
      </dgm:t>
    </dgm:pt>
    <dgm:pt modelId="{816CE3F2-B533-4179-9851-1E3CB86B5096}">
      <dgm:prSet phldrT="[Text]"/>
      <dgm:spPr/>
      <dgm:t>
        <a:bodyPr/>
        <a:lstStyle/>
        <a:p>
          <a:r>
            <a:rPr lang="en-US" dirty="0"/>
            <a:t>Combustible dust is in the air under normal operating conditions; in sufficient quantities to produce an explosive or ignitable mixture</a:t>
          </a:r>
        </a:p>
      </dgm:t>
    </dgm:pt>
    <dgm:pt modelId="{5F559C79-5A74-4CE9-9F03-9E6F7C73120E}" type="parTrans" cxnId="{C990C0B8-DCF1-45EC-9444-84A1D5980186}">
      <dgm:prSet/>
      <dgm:spPr/>
      <dgm:t>
        <a:bodyPr/>
        <a:lstStyle/>
        <a:p>
          <a:endParaRPr lang="en-US"/>
        </a:p>
      </dgm:t>
    </dgm:pt>
    <dgm:pt modelId="{E4B3B8A3-2467-41C1-BC53-F1FF92016FB0}" type="sibTrans" cxnId="{C990C0B8-DCF1-45EC-9444-84A1D5980186}">
      <dgm:prSet/>
      <dgm:spPr/>
      <dgm:t>
        <a:bodyPr/>
        <a:lstStyle/>
        <a:p>
          <a:endParaRPr lang="en-US"/>
        </a:p>
      </dgm:t>
    </dgm:pt>
    <dgm:pt modelId="{26ED03E1-588B-4257-8E8F-5DC7F271E342}">
      <dgm:prSet/>
      <dgm:spPr/>
      <dgm:t>
        <a:bodyPr/>
        <a:lstStyle/>
        <a:p>
          <a:r>
            <a:rPr lang="en-US" dirty="0"/>
            <a:t>Group E combustible dusts are in quantities sufficient to be hazardous</a:t>
          </a:r>
        </a:p>
      </dgm:t>
    </dgm:pt>
    <dgm:pt modelId="{28C1061B-B0F2-4BB6-92A0-85684DACDC01}" type="parTrans" cxnId="{A540DB91-7EA8-415D-8E7C-2AFAF54803DD}">
      <dgm:prSet/>
      <dgm:spPr/>
      <dgm:t>
        <a:bodyPr/>
        <a:lstStyle/>
        <a:p>
          <a:endParaRPr lang="en-US"/>
        </a:p>
      </dgm:t>
    </dgm:pt>
    <dgm:pt modelId="{FAF521B4-AE73-4851-99B2-1EFB92D0211C}" type="sibTrans" cxnId="{A540DB91-7EA8-415D-8E7C-2AFAF54803DD}">
      <dgm:prSet/>
      <dgm:spPr/>
      <dgm:t>
        <a:bodyPr/>
        <a:lstStyle/>
        <a:p>
          <a:endParaRPr lang="en-US"/>
        </a:p>
      </dgm:t>
    </dgm:pt>
    <dgm:pt modelId="{CBE6E813-CA7D-4AE6-A6E4-086E1A9F7BB6}" type="pres">
      <dgm:prSet presAssocID="{0CB3C10D-7840-4505-A3C9-4D4277B1934F}" presName="linear" presStyleCnt="0">
        <dgm:presLayoutVars>
          <dgm:dir/>
          <dgm:animLvl val="lvl"/>
          <dgm:resizeHandles val="exact"/>
        </dgm:presLayoutVars>
      </dgm:prSet>
      <dgm:spPr/>
      <dgm:t>
        <a:bodyPr/>
        <a:lstStyle/>
        <a:p>
          <a:endParaRPr lang="en-US"/>
        </a:p>
      </dgm:t>
    </dgm:pt>
    <dgm:pt modelId="{C2F759CD-2B1F-4943-B979-3458F8830797}" type="pres">
      <dgm:prSet presAssocID="{EC52AEBD-B988-4621-AE4F-28CEED150AC0}" presName="parentLin" presStyleCnt="0"/>
      <dgm:spPr/>
      <dgm:t>
        <a:bodyPr/>
        <a:lstStyle/>
        <a:p>
          <a:endParaRPr lang="en-US"/>
        </a:p>
      </dgm:t>
    </dgm:pt>
    <dgm:pt modelId="{B02C2802-3593-4D17-B4DE-F2A5396D4224}" type="pres">
      <dgm:prSet presAssocID="{EC52AEBD-B988-4621-AE4F-28CEED150AC0}" presName="parentLeftMargin" presStyleLbl="node1" presStyleIdx="0" presStyleCnt="1"/>
      <dgm:spPr/>
      <dgm:t>
        <a:bodyPr/>
        <a:lstStyle/>
        <a:p>
          <a:endParaRPr lang="en-US"/>
        </a:p>
      </dgm:t>
    </dgm:pt>
    <dgm:pt modelId="{67D6D826-7758-4B61-8BDF-67E4E2616785}" type="pres">
      <dgm:prSet presAssocID="{EC52AEBD-B988-4621-AE4F-28CEED150AC0}" presName="parentText" presStyleLbl="node1" presStyleIdx="0" presStyleCnt="1">
        <dgm:presLayoutVars>
          <dgm:chMax val="0"/>
          <dgm:bulletEnabled val="1"/>
        </dgm:presLayoutVars>
      </dgm:prSet>
      <dgm:spPr/>
      <dgm:t>
        <a:bodyPr/>
        <a:lstStyle/>
        <a:p>
          <a:endParaRPr lang="en-US"/>
        </a:p>
      </dgm:t>
    </dgm:pt>
    <dgm:pt modelId="{EDA335DE-DA1D-46F4-B0B8-1B99A1E95568}" type="pres">
      <dgm:prSet presAssocID="{EC52AEBD-B988-4621-AE4F-28CEED150AC0}" presName="negativeSpace" presStyleCnt="0"/>
      <dgm:spPr/>
      <dgm:t>
        <a:bodyPr/>
        <a:lstStyle/>
        <a:p>
          <a:endParaRPr lang="en-US"/>
        </a:p>
      </dgm:t>
    </dgm:pt>
    <dgm:pt modelId="{58243511-1F86-43EC-8756-97B98CCD1C5C}" type="pres">
      <dgm:prSet presAssocID="{EC52AEBD-B988-4621-AE4F-28CEED150AC0}" presName="childText" presStyleLbl="conFgAcc1" presStyleIdx="0" presStyleCnt="1">
        <dgm:presLayoutVars>
          <dgm:bulletEnabled val="1"/>
        </dgm:presLayoutVars>
      </dgm:prSet>
      <dgm:spPr/>
      <dgm:t>
        <a:bodyPr/>
        <a:lstStyle/>
        <a:p>
          <a:endParaRPr lang="en-US"/>
        </a:p>
      </dgm:t>
    </dgm:pt>
  </dgm:ptLst>
  <dgm:cxnLst>
    <dgm:cxn modelId="{2EEA73DE-FB56-47F7-8696-A44E84D08C74}" srcId="{0CB3C10D-7840-4505-A3C9-4D4277B1934F}" destId="{EC52AEBD-B988-4621-AE4F-28CEED150AC0}" srcOrd="0" destOrd="0" parTransId="{05A140CD-58B1-4750-94B2-AF1A8C8DB1BF}" sibTransId="{158ACF98-C69A-4CA7-9E4F-8A37BD1FFF5C}"/>
    <dgm:cxn modelId="{9FCB424F-6BCD-4925-9B07-458448F9BD3C}" type="presOf" srcId="{26ED03E1-588B-4257-8E8F-5DC7F271E342}" destId="{58243511-1F86-43EC-8756-97B98CCD1C5C}" srcOrd="0" destOrd="2" presId="urn:microsoft.com/office/officeart/2005/8/layout/list1"/>
    <dgm:cxn modelId="{E50520A3-4D71-469E-8A99-7005A9285CB1}" type="presOf" srcId="{0CB3C10D-7840-4505-A3C9-4D4277B1934F}" destId="{CBE6E813-CA7D-4AE6-A6E4-086E1A9F7BB6}" srcOrd="0" destOrd="0" presId="urn:microsoft.com/office/officeart/2005/8/layout/list1"/>
    <dgm:cxn modelId="{00C87C15-EEAC-4BF2-8321-071CCCD0B8CF}" type="presOf" srcId="{EC52AEBD-B988-4621-AE4F-28CEED150AC0}" destId="{67D6D826-7758-4B61-8BDF-67E4E2616785}" srcOrd="1" destOrd="0" presId="urn:microsoft.com/office/officeart/2005/8/layout/list1"/>
    <dgm:cxn modelId="{C990C0B8-DCF1-45EC-9444-84A1D5980186}" srcId="{EC52AEBD-B988-4621-AE4F-28CEED150AC0}" destId="{816CE3F2-B533-4179-9851-1E3CB86B5096}" srcOrd="0" destOrd="0" parTransId="{5F559C79-5A74-4CE9-9F03-9E6F7C73120E}" sibTransId="{E4B3B8A3-2467-41C1-BC53-F1FF92016FB0}"/>
    <dgm:cxn modelId="{2D2B5344-6C48-4EBC-B848-F36EB02FD64D}" type="presOf" srcId="{4E24B7D5-4B60-41D3-995A-D30593407C59}" destId="{58243511-1F86-43EC-8756-97B98CCD1C5C}" srcOrd="0" destOrd="1" presId="urn:microsoft.com/office/officeart/2005/8/layout/list1"/>
    <dgm:cxn modelId="{A540DB91-7EA8-415D-8E7C-2AFAF54803DD}" srcId="{EC52AEBD-B988-4621-AE4F-28CEED150AC0}" destId="{26ED03E1-588B-4257-8E8F-5DC7F271E342}" srcOrd="2" destOrd="0" parTransId="{28C1061B-B0F2-4BB6-92A0-85684DACDC01}" sibTransId="{FAF521B4-AE73-4851-99B2-1EFB92D0211C}"/>
    <dgm:cxn modelId="{608ABC8D-4650-46FC-8587-42FDE71C1431}" type="presOf" srcId="{B101FEED-A81A-4A88-B296-923938DEA041}" destId="{58243511-1F86-43EC-8756-97B98CCD1C5C}" srcOrd="0" destOrd="3" presId="urn:microsoft.com/office/officeart/2005/8/layout/list1"/>
    <dgm:cxn modelId="{B4B3A2FE-111B-4C5C-8B0B-D8737C642DC6}" srcId="{EC52AEBD-B988-4621-AE4F-28CEED150AC0}" destId="{B101FEED-A81A-4A88-B296-923938DEA041}" srcOrd="3" destOrd="0" parTransId="{E4F86504-19DD-4587-8CEE-6396BEFCD56D}" sibTransId="{CEBF3C74-AC55-44A2-AA34-D3FC2169980A}"/>
    <dgm:cxn modelId="{BAB5C9A6-574B-4E93-8FD2-C529AEA75383}" type="presOf" srcId="{816CE3F2-B533-4179-9851-1E3CB86B5096}" destId="{58243511-1F86-43EC-8756-97B98CCD1C5C}" srcOrd="0" destOrd="0" presId="urn:microsoft.com/office/officeart/2005/8/layout/list1"/>
    <dgm:cxn modelId="{91C62B65-9351-4ED3-A163-0E4B7AE100D2}" srcId="{EC52AEBD-B988-4621-AE4F-28CEED150AC0}" destId="{4E24B7D5-4B60-41D3-995A-D30593407C59}" srcOrd="1" destOrd="0" parTransId="{DF4F5C93-965F-4C5D-BC89-1544DEEFAAF7}" sibTransId="{72894519-921A-40E0-8E47-A44E71A14994}"/>
    <dgm:cxn modelId="{196011BC-32A3-4172-BF52-6A6359875F36}" type="presOf" srcId="{EC52AEBD-B988-4621-AE4F-28CEED150AC0}" destId="{B02C2802-3593-4D17-B4DE-F2A5396D4224}" srcOrd="0" destOrd="0" presId="urn:microsoft.com/office/officeart/2005/8/layout/list1"/>
    <dgm:cxn modelId="{DE5C9499-C52D-4C68-AE74-E98BA6B01EBB}" type="presParOf" srcId="{CBE6E813-CA7D-4AE6-A6E4-086E1A9F7BB6}" destId="{C2F759CD-2B1F-4943-B979-3458F8830797}" srcOrd="0" destOrd="0" presId="urn:microsoft.com/office/officeart/2005/8/layout/list1"/>
    <dgm:cxn modelId="{90A6BA2F-1F9B-4906-B3A9-041BFBD8878D}" type="presParOf" srcId="{C2F759CD-2B1F-4943-B979-3458F8830797}" destId="{B02C2802-3593-4D17-B4DE-F2A5396D4224}" srcOrd="0" destOrd="0" presId="urn:microsoft.com/office/officeart/2005/8/layout/list1"/>
    <dgm:cxn modelId="{B73FDD60-D03A-403E-A688-6B2074D46CA5}" type="presParOf" srcId="{C2F759CD-2B1F-4943-B979-3458F8830797}" destId="{67D6D826-7758-4B61-8BDF-67E4E2616785}" srcOrd="1" destOrd="0" presId="urn:microsoft.com/office/officeart/2005/8/layout/list1"/>
    <dgm:cxn modelId="{691A53BE-B6AF-456E-BB85-93F4FF87E931}" type="presParOf" srcId="{CBE6E813-CA7D-4AE6-A6E4-086E1A9F7BB6}" destId="{EDA335DE-DA1D-46F4-B0B8-1B99A1E95568}" srcOrd="1" destOrd="0" presId="urn:microsoft.com/office/officeart/2005/8/layout/list1"/>
    <dgm:cxn modelId="{FD21B256-D8D3-4FCF-BEFD-D4FB05E804C8}" type="presParOf" srcId="{CBE6E813-CA7D-4AE6-A6E4-086E1A9F7BB6}" destId="{58243511-1F86-43EC-8756-97B98CCD1C5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0CB3C10D-7840-4505-A3C9-4D4277B1934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C97FC7BF-4BE2-47D0-A708-FEF938DC6D01}">
      <dgm:prSet/>
      <dgm:spPr/>
      <dgm:t>
        <a:bodyPr/>
        <a:lstStyle/>
        <a:p>
          <a:r>
            <a:rPr lang="en-US" dirty="0"/>
            <a:t>Class II, Division 2</a:t>
          </a:r>
        </a:p>
      </dgm:t>
    </dgm:pt>
    <dgm:pt modelId="{1018182A-6531-4226-8E2F-0BD9B1771875}" type="parTrans" cxnId="{407F7206-F774-4FED-B279-EE8E74CDE108}">
      <dgm:prSet/>
      <dgm:spPr/>
      <dgm:t>
        <a:bodyPr/>
        <a:lstStyle/>
        <a:p>
          <a:endParaRPr lang="en-US"/>
        </a:p>
      </dgm:t>
    </dgm:pt>
    <dgm:pt modelId="{EB5B2EFA-0E2A-4A79-99C9-1B5525142FA0}" type="sibTrans" cxnId="{407F7206-F774-4FED-B279-EE8E74CDE108}">
      <dgm:prSet/>
      <dgm:spPr/>
      <dgm:t>
        <a:bodyPr/>
        <a:lstStyle/>
        <a:p>
          <a:endParaRPr lang="en-US"/>
        </a:p>
      </dgm:t>
    </dgm:pt>
    <dgm:pt modelId="{473554B8-F43E-491D-9771-29721F627180}">
      <dgm:prSet/>
      <dgm:spPr/>
      <dgm:t>
        <a:bodyPr/>
        <a:lstStyle/>
        <a:p>
          <a:r>
            <a:rPr lang="en-US" dirty="0"/>
            <a:t>Dust accumulations have occurred but are normally insufficient to interfere with normal operation of electrical equipment</a:t>
          </a:r>
        </a:p>
      </dgm:t>
    </dgm:pt>
    <dgm:pt modelId="{35B2E534-1310-4BE6-9EC6-95F54D36323E}" type="parTrans" cxnId="{B3BB5A31-5F42-427D-BD2A-F2F4E85DBE9D}">
      <dgm:prSet/>
      <dgm:spPr/>
      <dgm:t>
        <a:bodyPr/>
        <a:lstStyle/>
        <a:p>
          <a:endParaRPr lang="en-US"/>
        </a:p>
      </dgm:t>
    </dgm:pt>
    <dgm:pt modelId="{61695552-2C8F-41F9-903E-1F6057CA0A03}" type="sibTrans" cxnId="{B3BB5A31-5F42-427D-BD2A-F2F4E85DBE9D}">
      <dgm:prSet/>
      <dgm:spPr/>
      <dgm:t>
        <a:bodyPr/>
        <a:lstStyle/>
        <a:p>
          <a:endParaRPr lang="en-US"/>
        </a:p>
      </dgm:t>
    </dgm:pt>
    <dgm:pt modelId="{A08A06D9-5696-46E6-BE61-D568CA4F898E}">
      <dgm:prSet/>
      <dgm:spPr/>
      <dgm:t>
        <a:bodyPr/>
        <a:lstStyle/>
        <a:p>
          <a:r>
            <a:rPr lang="en-US" dirty="0"/>
            <a:t>Accumulation of combustible dust on or in the vicinity of electrical equipment could lead to its ignition by abnormal operation or failure of the electrical equipment</a:t>
          </a:r>
        </a:p>
      </dgm:t>
    </dgm:pt>
    <dgm:pt modelId="{7D91F03B-F237-4A86-B10B-ED553FECA85C}" type="parTrans" cxnId="{FE57A35B-FCDC-4346-BE91-13F6B65E3CF9}">
      <dgm:prSet/>
      <dgm:spPr/>
      <dgm:t>
        <a:bodyPr/>
        <a:lstStyle/>
        <a:p>
          <a:endParaRPr lang="en-US"/>
        </a:p>
      </dgm:t>
    </dgm:pt>
    <dgm:pt modelId="{C957E7F0-0703-42AD-9CA2-FBA2BDB97BAC}" type="sibTrans" cxnId="{FE57A35B-FCDC-4346-BE91-13F6B65E3CF9}">
      <dgm:prSet/>
      <dgm:spPr/>
      <dgm:t>
        <a:bodyPr/>
        <a:lstStyle/>
        <a:p>
          <a:endParaRPr lang="en-US"/>
        </a:p>
      </dgm:t>
    </dgm:pt>
    <dgm:pt modelId="{3C847364-303A-47B6-B78A-623FCE0379C8}">
      <dgm:prSet/>
      <dgm:spPr/>
      <dgm:t>
        <a:bodyPr/>
        <a:lstStyle/>
        <a:p>
          <a:r>
            <a:rPr lang="en-US" dirty="0"/>
            <a:t>Combustible dust is produced due to an abnormal operation; present in quantities to produce explosive or ignitable mixtures</a:t>
          </a:r>
        </a:p>
      </dgm:t>
    </dgm:pt>
    <dgm:pt modelId="{BBF2EC9A-4E03-45A7-A3EF-8816AAC37650}" type="parTrans" cxnId="{4AECDD13-E9A0-4A86-A8EC-E08EF29D042B}">
      <dgm:prSet/>
      <dgm:spPr/>
      <dgm:t>
        <a:bodyPr/>
        <a:lstStyle/>
        <a:p>
          <a:endParaRPr lang="en-US"/>
        </a:p>
      </dgm:t>
    </dgm:pt>
    <dgm:pt modelId="{1AD60003-1CD1-4257-BD6A-2C780EFD9999}" type="sibTrans" cxnId="{4AECDD13-E9A0-4A86-A8EC-E08EF29D042B}">
      <dgm:prSet/>
      <dgm:spPr/>
      <dgm:t>
        <a:bodyPr/>
        <a:lstStyle/>
        <a:p>
          <a:endParaRPr lang="en-US"/>
        </a:p>
      </dgm:t>
    </dgm:pt>
    <dgm:pt modelId="{CBE6E813-CA7D-4AE6-A6E4-086E1A9F7BB6}" type="pres">
      <dgm:prSet presAssocID="{0CB3C10D-7840-4505-A3C9-4D4277B1934F}" presName="linear" presStyleCnt="0">
        <dgm:presLayoutVars>
          <dgm:dir/>
          <dgm:animLvl val="lvl"/>
          <dgm:resizeHandles val="exact"/>
        </dgm:presLayoutVars>
      </dgm:prSet>
      <dgm:spPr/>
      <dgm:t>
        <a:bodyPr/>
        <a:lstStyle/>
        <a:p>
          <a:endParaRPr lang="en-US"/>
        </a:p>
      </dgm:t>
    </dgm:pt>
    <dgm:pt modelId="{4F57D3E7-0322-4E93-A136-263560B9464C}" type="pres">
      <dgm:prSet presAssocID="{C97FC7BF-4BE2-47D0-A708-FEF938DC6D01}" presName="parentLin" presStyleCnt="0"/>
      <dgm:spPr/>
      <dgm:t>
        <a:bodyPr/>
        <a:lstStyle/>
        <a:p>
          <a:endParaRPr lang="en-US"/>
        </a:p>
      </dgm:t>
    </dgm:pt>
    <dgm:pt modelId="{A4B57645-A715-4D83-90B1-AE71AEE725E2}" type="pres">
      <dgm:prSet presAssocID="{C97FC7BF-4BE2-47D0-A708-FEF938DC6D01}" presName="parentLeftMargin" presStyleLbl="node1" presStyleIdx="0" presStyleCnt="1"/>
      <dgm:spPr/>
      <dgm:t>
        <a:bodyPr/>
        <a:lstStyle/>
        <a:p>
          <a:endParaRPr lang="en-US"/>
        </a:p>
      </dgm:t>
    </dgm:pt>
    <dgm:pt modelId="{7ED1ED86-4BBF-444F-9395-432FC03AF50F}" type="pres">
      <dgm:prSet presAssocID="{C97FC7BF-4BE2-47D0-A708-FEF938DC6D01}" presName="parentText" presStyleLbl="node1" presStyleIdx="0" presStyleCnt="1">
        <dgm:presLayoutVars>
          <dgm:chMax val="0"/>
          <dgm:bulletEnabled val="1"/>
        </dgm:presLayoutVars>
      </dgm:prSet>
      <dgm:spPr/>
      <dgm:t>
        <a:bodyPr/>
        <a:lstStyle/>
        <a:p>
          <a:endParaRPr lang="en-US"/>
        </a:p>
      </dgm:t>
    </dgm:pt>
    <dgm:pt modelId="{46635E43-F1BA-4C16-8E98-A7FCA1A5CBA1}" type="pres">
      <dgm:prSet presAssocID="{C97FC7BF-4BE2-47D0-A708-FEF938DC6D01}" presName="negativeSpace" presStyleCnt="0"/>
      <dgm:spPr/>
      <dgm:t>
        <a:bodyPr/>
        <a:lstStyle/>
        <a:p>
          <a:endParaRPr lang="en-US"/>
        </a:p>
      </dgm:t>
    </dgm:pt>
    <dgm:pt modelId="{9B11EA91-93FB-43D6-9730-6A939AB195CB}" type="pres">
      <dgm:prSet presAssocID="{C97FC7BF-4BE2-47D0-A708-FEF938DC6D01}" presName="childText" presStyleLbl="conFgAcc1" presStyleIdx="0" presStyleCnt="1">
        <dgm:presLayoutVars>
          <dgm:bulletEnabled val="1"/>
        </dgm:presLayoutVars>
      </dgm:prSet>
      <dgm:spPr/>
      <dgm:t>
        <a:bodyPr/>
        <a:lstStyle/>
        <a:p>
          <a:endParaRPr lang="en-US"/>
        </a:p>
      </dgm:t>
    </dgm:pt>
  </dgm:ptLst>
  <dgm:cxnLst>
    <dgm:cxn modelId="{4AECDD13-E9A0-4A86-A8EC-E08EF29D042B}" srcId="{C97FC7BF-4BE2-47D0-A708-FEF938DC6D01}" destId="{3C847364-303A-47B6-B78A-623FCE0379C8}" srcOrd="0" destOrd="0" parTransId="{BBF2EC9A-4E03-45A7-A3EF-8816AAC37650}" sibTransId="{1AD60003-1CD1-4257-BD6A-2C780EFD9999}"/>
    <dgm:cxn modelId="{407F7206-F774-4FED-B279-EE8E74CDE108}" srcId="{0CB3C10D-7840-4505-A3C9-4D4277B1934F}" destId="{C97FC7BF-4BE2-47D0-A708-FEF938DC6D01}" srcOrd="0" destOrd="0" parTransId="{1018182A-6531-4226-8E2F-0BD9B1771875}" sibTransId="{EB5B2EFA-0E2A-4A79-99C9-1B5525142FA0}"/>
    <dgm:cxn modelId="{FE57A35B-FCDC-4346-BE91-13F6B65E3CF9}" srcId="{C97FC7BF-4BE2-47D0-A708-FEF938DC6D01}" destId="{A08A06D9-5696-46E6-BE61-D568CA4F898E}" srcOrd="2" destOrd="0" parTransId="{7D91F03B-F237-4A86-B10B-ED553FECA85C}" sibTransId="{C957E7F0-0703-42AD-9CA2-FBA2BDB97BAC}"/>
    <dgm:cxn modelId="{FE3B1D9C-917C-4DD8-BE92-5C0B0A3743EC}" type="presOf" srcId="{C97FC7BF-4BE2-47D0-A708-FEF938DC6D01}" destId="{A4B57645-A715-4D83-90B1-AE71AEE725E2}" srcOrd="0" destOrd="0" presId="urn:microsoft.com/office/officeart/2005/8/layout/list1"/>
    <dgm:cxn modelId="{5343B756-6D01-479D-BD81-EF8AB6FD29EE}" type="presOf" srcId="{A08A06D9-5696-46E6-BE61-D568CA4F898E}" destId="{9B11EA91-93FB-43D6-9730-6A939AB195CB}" srcOrd="0" destOrd="2" presId="urn:microsoft.com/office/officeart/2005/8/layout/list1"/>
    <dgm:cxn modelId="{55D90ABF-C104-4BCC-88AC-A69FD56CACF9}" type="presOf" srcId="{3C847364-303A-47B6-B78A-623FCE0379C8}" destId="{9B11EA91-93FB-43D6-9730-6A939AB195CB}" srcOrd="0" destOrd="0" presId="urn:microsoft.com/office/officeart/2005/8/layout/list1"/>
    <dgm:cxn modelId="{8CEFE9D0-07AC-4588-9332-B072DA981BF0}" type="presOf" srcId="{0CB3C10D-7840-4505-A3C9-4D4277B1934F}" destId="{CBE6E813-CA7D-4AE6-A6E4-086E1A9F7BB6}" srcOrd="0" destOrd="0" presId="urn:microsoft.com/office/officeart/2005/8/layout/list1"/>
    <dgm:cxn modelId="{7820A87D-D25B-4A21-BB99-09B0EAABF903}" type="presOf" srcId="{473554B8-F43E-491D-9771-29721F627180}" destId="{9B11EA91-93FB-43D6-9730-6A939AB195CB}" srcOrd="0" destOrd="1" presId="urn:microsoft.com/office/officeart/2005/8/layout/list1"/>
    <dgm:cxn modelId="{B3BB5A31-5F42-427D-BD2A-F2F4E85DBE9D}" srcId="{C97FC7BF-4BE2-47D0-A708-FEF938DC6D01}" destId="{473554B8-F43E-491D-9771-29721F627180}" srcOrd="1" destOrd="0" parTransId="{35B2E534-1310-4BE6-9EC6-95F54D36323E}" sibTransId="{61695552-2C8F-41F9-903E-1F6057CA0A03}"/>
    <dgm:cxn modelId="{B7B26FD5-2515-4433-91FF-29A2DDD12C18}" type="presOf" srcId="{C97FC7BF-4BE2-47D0-A708-FEF938DC6D01}" destId="{7ED1ED86-4BBF-444F-9395-432FC03AF50F}" srcOrd="1" destOrd="0" presId="urn:microsoft.com/office/officeart/2005/8/layout/list1"/>
    <dgm:cxn modelId="{3FCAF57F-A44B-4C90-AE7A-98174F85733B}" type="presParOf" srcId="{CBE6E813-CA7D-4AE6-A6E4-086E1A9F7BB6}" destId="{4F57D3E7-0322-4E93-A136-263560B9464C}" srcOrd="0" destOrd="0" presId="urn:microsoft.com/office/officeart/2005/8/layout/list1"/>
    <dgm:cxn modelId="{9DFC8CAC-36D8-4686-82A0-3424D29D3461}" type="presParOf" srcId="{4F57D3E7-0322-4E93-A136-263560B9464C}" destId="{A4B57645-A715-4D83-90B1-AE71AEE725E2}" srcOrd="0" destOrd="0" presId="urn:microsoft.com/office/officeart/2005/8/layout/list1"/>
    <dgm:cxn modelId="{1FC41903-186B-44AE-93BE-A3811F25B8C0}" type="presParOf" srcId="{4F57D3E7-0322-4E93-A136-263560B9464C}" destId="{7ED1ED86-4BBF-444F-9395-432FC03AF50F}" srcOrd="1" destOrd="0" presId="urn:microsoft.com/office/officeart/2005/8/layout/list1"/>
    <dgm:cxn modelId="{783146B3-5F7A-4C82-A258-214AE8E74401}" type="presParOf" srcId="{CBE6E813-CA7D-4AE6-A6E4-086E1A9F7BB6}" destId="{46635E43-F1BA-4C16-8E98-A7FCA1A5CBA1}" srcOrd="1" destOrd="0" presId="urn:microsoft.com/office/officeart/2005/8/layout/list1"/>
    <dgm:cxn modelId="{0D0534EA-7116-4076-80A8-68CF2A9491E5}" type="presParOf" srcId="{CBE6E813-CA7D-4AE6-A6E4-086E1A9F7BB6}" destId="{9B11EA91-93FB-43D6-9730-6A939AB195C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C6651987-5F66-4AEB-AB08-609E11647E0B}"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75F8C9FD-31AF-4F8C-87F4-2602B25DEE46}">
      <dgm:prSet phldrT="[Text]"/>
      <dgm:spPr/>
      <dgm:t>
        <a:bodyPr/>
        <a:lstStyle/>
        <a:p>
          <a:r>
            <a:rPr lang="en-US" b="0" dirty="0"/>
            <a:t>Passive</a:t>
          </a:r>
        </a:p>
      </dgm:t>
    </dgm:pt>
    <dgm:pt modelId="{426627B7-ACCE-4450-B931-F3DF83257FD7}" type="parTrans" cxnId="{D8D91D4C-BFD4-4153-AEDA-7EF881CF9DD2}">
      <dgm:prSet/>
      <dgm:spPr/>
      <dgm:t>
        <a:bodyPr/>
        <a:lstStyle/>
        <a:p>
          <a:endParaRPr lang="en-US"/>
        </a:p>
      </dgm:t>
    </dgm:pt>
    <dgm:pt modelId="{3EBCA675-2936-499B-813F-F2584753DC6E}" type="sibTrans" cxnId="{D8D91D4C-BFD4-4153-AEDA-7EF881CF9DD2}">
      <dgm:prSet/>
      <dgm:spPr/>
      <dgm:t>
        <a:bodyPr/>
        <a:lstStyle/>
        <a:p>
          <a:endParaRPr lang="en-US"/>
        </a:p>
      </dgm:t>
    </dgm:pt>
    <dgm:pt modelId="{AC1D7BBE-3559-4249-8E53-03081309E2C1}">
      <dgm:prSet phldrT="[Text]" custT="1"/>
      <dgm:spPr/>
      <dgm:t>
        <a:bodyPr/>
        <a:lstStyle/>
        <a:p>
          <a:r>
            <a:rPr lang="en-US" sz="2200" b="0" dirty="0"/>
            <a:t>Include providing enclosures for conveyor belts</a:t>
          </a:r>
        </a:p>
      </dgm:t>
    </dgm:pt>
    <dgm:pt modelId="{F66FC828-D534-4209-9105-0593DEA4005C}" type="parTrans" cxnId="{75994D74-7DDB-4063-B660-12FC825672C3}">
      <dgm:prSet/>
      <dgm:spPr/>
      <dgm:t>
        <a:bodyPr/>
        <a:lstStyle/>
        <a:p>
          <a:endParaRPr lang="en-US"/>
        </a:p>
      </dgm:t>
    </dgm:pt>
    <dgm:pt modelId="{46B58A43-7FBB-4374-A4CB-C969FE8E5EE2}" type="sibTrans" cxnId="{75994D74-7DDB-4063-B660-12FC825672C3}">
      <dgm:prSet/>
      <dgm:spPr/>
      <dgm:t>
        <a:bodyPr/>
        <a:lstStyle/>
        <a:p>
          <a:endParaRPr lang="en-US"/>
        </a:p>
      </dgm:t>
    </dgm:pt>
    <dgm:pt modelId="{458A8CD9-AF9C-4505-A9B9-633F9B2D9CDB}">
      <dgm:prSet phldrT="[Text]"/>
      <dgm:spPr/>
      <dgm:t>
        <a:bodyPr/>
        <a:lstStyle/>
        <a:p>
          <a:r>
            <a:rPr lang="en-US" b="0" dirty="0"/>
            <a:t>Active</a:t>
          </a:r>
        </a:p>
      </dgm:t>
    </dgm:pt>
    <dgm:pt modelId="{AD66341F-31FE-4BA8-848B-99642E85A266}" type="parTrans" cxnId="{842C245A-65FE-4E44-9CA8-753723F94788}">
      <dgm:prSet/>
      <dgm:spPr/>
      <dgm:t>
        <a:bodyPr/>
        <a:lstStyle/>
        <a:p>
          <a:endParaRPr lang="en-US"/>
        </a:p>
      </dgm:t>
    </dgm:pt>
    <dgm:pt modelId="{EB3C76E6-909B-4738-A5D0-70AD5E3996CE}" type="sibTrans" cxnId="{842C245A-65FE-4E44-9CA8-753723F94788}">
      <dgm:prSet/>
      <dgm:spPr/>
      <dgm:t>
        <a:bodyPr/>
        <a:lstStyle/>
        <a:p>
          <a:endParaRPr lang="en-US"/>
        </a:p>
      </dgm:t>
    </dgm:pt>
    <dgm:pt modelId="{9C6A1DB6-00B2-44FB-A041-4E65056995AB}">
      <dgm:prSet phldrT="[Text]" custT="1"/>
      <dgm:spPr>
        <a:solidFill>
          <a:schemeClr val="accent2"/>
        </a:solidFill>
      </dgm:spPr>
      <dgm:t>
        <a:bodyPr/>
        <a:lstStyle/>
        <a:p>
          <a:r>
            <a:rPr lang="en-US" sz="2200" b="0" dirty="0"/>
            <a:t>Air material separators</a:t>
          </a:r>
        </a:p>
      </dgm:t>
    </dgm:pt>
    <dgm:pt modelId="{0E329581-3BF2-450B-8222-FAD1B3F093DD}" type="parTrans" cxnId="{51ED01B5-C715-496C-BFD4-6ED51D655866}">
      <dgm:prSet/>
      <dgm:spPr/>
      <dgm:t>
        <a:bodyPr/>
        <a:lstStyle/>
        <a:p>
          <a:endParaRPr lang="en-US"/>
        </a:p>
      </dgm:t>
    </dgm:pt>
    <dgm:pt modelId="{1C22B18E-8554-4D7F-B4DA-5816EE2D8C1E}" type="sibTrans" cxnId="{51ED01B5-C715-496C-BFD4-6ED51D655866}">
      <dgm:prSet/>
      <dgm:spPr/>
      <dgm:t>
        <a:bodyPr/>
        <a:lstStyle/>
        <a:p>
          <a:endParaRPr lang="en-US"/>
        </a:p>
      </dgm:t>
    </dgm:pt>
    <dgm:pt modelId="{650CCC2C-95E7-4EA6-B5F0-0CEACE076696}">
      <dgm:prSet phldrT="[Text]" custT="1"/>
      <dgm:spPr/>
      <dgm:t>
        <a:bodyPr/>
        <a:lstStyle/>
        <a:p>
          <a:r>
            <a:rPr lang="en-US" sz="2200" b="0" dirty="0"/>
            <a:t>Reducing the speeds at which materials are moved through the facility on conveyor belts or through chutes</a:t>
          </a:r>
        </a:p>
      </dgm:t>
    </dgm:pt>
    <dgm:pt modelId="{AF7CB130-0D46-4898-A34B-7174701C9543}" type="parTrans" cxnId="{E6D341A3-D599-4BA0-9964-E6FAC5B21DED}">
      <dgm:prSet/>
      <dgm:spPr/>
      <dgm:t>
        <a:bodyPr/>
        <a:lstStyle/>
        <a:p>
          <a:endParaRPr lang="en-US"/>
        </a:p>
      </dgm:t>
    </dgm:pt>
    <dgm:pt modelId="{52B1C918-DFD1-4524-8E46-96575F4B2344}" type="sibTrans" cxnId="{E6D341A3-D599-4BA0-9964-E6FAC5B21DED}">
      <dgm:prSet/>
      <dgm:spPr/>
      <dgm:t>
        <a:bodyPr/>
        <a:lstStyle/>
        <a:p>
          <a:endParaRPr lang="en-US"/>
        </a:p>
      </dgm:t>
    </dgm:pt>
    <dgm:pt modelId="{96A2B16A-4FB7-4F10-9D4B-F644C288524A}">
      <dgm:prSet phldrT="[Text]" custT="1"/>
      <dgm:spPr>
        <a:solidFill>
          <a:schemeClr val="accent2"/>
        </a:solidFill>
      </dgm:spPr>
      <dgm:t>
        <a:bodyPr/>
        <a:lstStyle/>
        <a:p>
          <a:r>
            <a:rPr lang="en-US" sz="2200" b="0" dirty="0"/>
            <a:t>Usually mechanical dust-collection systems capable of collecting 99.5 percent of the dust and storing it in bins outside the facility</a:t>
          </a:r>
        </a:p>
      </dgm:t>
    </dgm:pt>
    <dgm:pt modelId="{B2C9BE82-3217-41D3-AB05-1BE6B2D9D435}" type="parTrans" cxnId="{46EB7907-DBEF-4A33-B144-4788AAE434F0}">
      <dgm:prSet/>
      <dgm:spPr/>
      <dgm:t>
        <a:bodyPr/>
        <a:lstStyle/>
        <a:p>
          <a:endParaRPr lang="en-US"/>
        </a:p>
      </dgm:t>
    </dgm:pt>
    <dgm:pt modelId="{9E6959DF-2727-4209-A423-293B5AF40DB1}" type="sibTrans" cxnId="{46EB7907-DBEF-4A33-B144-4788AAE434F0}">
      <dgm:prSet/>
      <dgm:spPr/>
      <dgm:t>
        <a:bodyPr/>
        <a:lstStyle/>
        <a:p>
          <a:endParaRPr lang="en-US"/>
        </a:p>
      </dgm:t>
    </dgm:pt>
    <dgm:pt modelId="{1ABF6C6A-34EF-4881-9015-4826D05FF155}" type="pres">
      <dgm:prSet presAssocID="{C6651987-5F66-4AEB-AB08-609E11647E0B}" presName="Name0" presStyleCnt="0">
        <dgm:presLayoutVars>
          <dgm:dir/>
          <dgm:animLvl val="lvl"/>
          <dgm:resizeHandles val="exact"/>
        </dgm:presLayoutVars>
      </dgm:prSet>
      <dgm:spPr/>
      <dgm:t>
        <a:bodyPr/>
        <a:lstStyle/>
        <a:p>
          <a:endParaRPr lang="en-US"/>
        </a:p>
      </dgm:t>
    </dgm:pt>
    <dgm:pt modelId="{19C593A2-BBF8-4B2C-A440-58AE2F7179EC}" type="pres">
      <dgm:prSet presAssocID="{75F8C9FD-31AF-4F8C-87F4-2602B25DEE46}" presName="linNode" presStyleCnt="0"/>
      <dgm:spPr/>
    </dgm:pt>
    <dgm:pt modelId="{086EA523-1D30-40B9-AF41-02EA7E5BBA72}" type="pres">
      <dgm:prSet presAssocID="{75F8C9FD-31AF-4F8C-87F4-2602B25DEE46}" presName="parTx" presStyleLbl="revTx" presStyleIdx="0" presStyleCnt="2">
        <dgm:presLayoutVars>
          <dgm:chMax val="1"/>
          <dgm:bulletEnabled val="1"/>
        </dgm:presLayoutVars>
      </dgm:prSet>
      <dgm:spPr/>
      <dgm:t>
        <a:bodyPr/>
        <a:lstStyle/>
        <a:p>
          <a:endParaRPr lang="en-US"/>
        </a:p>
      </dgm:t>
    </dgm:pt>
    <dgm:pt modelId="{AC4571D6-C6F1-491B-89A4-32534309CF2E}" type="pres">
      <dgm:prSet presAssocID="{75F8C9FD-31AF-4F8C-87F4-2602B25DEE46}" presName="bracket" presStyleLbl="parChTrans1D1" presStyleIdx="0" presStyleCnt="2"/>
      <dgm:spPr/>
    </dgm:pt>
    <dgm:pt modelId="{649EC218-156D-4B3D-AFA6-8B435189AC68}" type="pres">
      <dgm:prSet presAssocID="{75F8C9FD-31AF-4F8C-87F4-2602B25DEE46}" presName="spH" presStyleCnt="0"/>
      <dgm:spPr/>
    </dgm:pt>
    <dgm:pt modelId="{54906330-3A7B-4D84-B0C8-CE73C8C5664B}" type="pres">
      <dgm:prSet presAssocID="{75F8C9FD-31AF-4F8C-87F4-2602B25DEE46}" presName="desTx" presStyleLbl="node1" presStyleIdx="0" presStyleCnt="2">
        <dgm:presLayoutVars>
          <dgm:bulletEnabled val="1"/>
        </dgm:presLayoutVars>
      </dgm:prSet>
      <dgm:spPr/>
      <dgm:t>
        <a:bodyPr/>
        <a:lstStyle/>
        <a:p>
          <a:endParaRPr lang="en-US"/>
        </a:p>
      </dgm:t>
    </dgm:pt>
    <dgm:pt modelId="{5E33E9A5-A215-4214-A17E-74C859423421}" type="pres">
      <dgm:prSet presAssocID="{3EBCA675-2936-499B-813F-F2584753DC6E}" presName="spV" presStyleCnt="0"/>
      <dgm:spPr/>
    </dgm:pt>
    <dgm:pt modelId="{34FAA9A9-0E4C-448C-BDB1-1A68F27BDC4C}" type="pres">
      <dgm:prSet presAssocID="{458A8CD9-AF9C-4505-A9B9-633F9B2D9CDB}" presName="linNode" presStyleCnt="0"/>
      <dgm:spPr/>
    </dgm:pt>
    <dgm:pt modelId="{32663DE4-BBE7-4397-B127-3A14C7A3BAD9}" type="pres">
      <dgm:prSet presAssocID="{458A8CD9-AF9C-4505-A9B9-633F9B2D9CDB}" presName="parTx" presStyleLbl="revTx" presStyleIdx="1" presStyleCnt="2">
        <dgm:presLayoutVars>
          <dgm:chMax val="1"/>
          <dgm:bulletEnabled val="1"/>
        </dgm:presLayoutVars>
      </dgm:prSet>
      <dgm:spPr/>
      <dgm:t>
        <a:bodyPr/>
        <a:lstStyle/>
        <a:p>
          <a:endParaRPr lang="en-US"/>
        </a:p>
      </dgm:t>
    </dgm:pt>
    <dgm:pt modelId="{85B9FAD6-9443-44F2-B659-83D59F1EAA30}" type="pres">
      <dgm:prSet presAssocID="{458A8CD9-AF9C-4505-A9B9-633F9B2D9CDB}" presName="bracket" presStyleLbl="parChTrans1D1" presStyleIdx="1" presStyleCnt="2"/>
      <dgm:spPr/>
    </dgm:pt>
    <dgm:pt modelId="{491E457E-8D0C-4CDC-B9AE-CE16F5188385}" type="pres">
      <dgm:prSet presAssocID="{458A8CD9-AF9C-4505-A9B9-633F9B2D9CDB}" presName="spH" presStyleCnt="0"/>
      <dgm:spPr/>
    </dgm:pt>
    <dgm:pt modelId="{1C112029-C262-48D3-86CB-E99E8F349228}" type="pres">
      <dgm:prSet presAssocID="{458A8CD9-AF9C-4505-A9B9-633F9B2D9CDB}" presName="desTx" presStyleLbl="node1" presStyleIdx="1" presStyleCnt="2">
        <dgm:presLayoutVars>
          <dgm:bulletEnabled val="1"/>
        </dgm:presLayoutVars>
      </dgm:prSet>
      <dgm:spPr/>
      <dgm:t>
        <a:bodyPr/>
        <a:lstStyle/>
        <a:p>
          <a:endParaRPr lang="en-US"/>
        </a:p>
      </dgm:t>
    </dgm:pt>
  </dgm:ptLst>
  <dgm:cxnLst>
    <dgm:cxn modelId="{D8D91D4C-BFD4-4153-AEDA-7EF881CF9DD2}" srcId="{C6651987-5F66-4AEB-AB08-609E11647E0B}" destId="{75F8C9FD-31AF-4F8C-87F4-2602B25DEE46}" srcOrd="0" destOrd="0" parTransId="{426627B7-ACCE-4450-B931-F3DF83257FD7}" sibTransId="{3EBCA675-2936-499B-813F-F2584753DC6E}"/>
    <dgm:cxn modelId="{2FD369D6-4948-4AB4-ABDA-A5345769F1F2}" type="presOf" srcId="{96A2B16A-4FB7-4F10-9D4B-F644C288524A}" destId="{1C112029-C262-48D3-86CB-E99E8F349228}" srcOrd="0" destOrd="1" presId="urn:diagrams.loki3.com/BracketList+Icon"/>
    <dgm:cxn modelId="{842C245A-65FE-4E44-9CA8-753723F94788}" srcId="{C6651987-5F66-4AEB-AB08-609E11647E0B}" destId="{458A8CD9-AF9C-4505-A9B9-633F9B2D9CDB}" srcOrd="1" destOrd="0" parTransId="{AD66341F-31FE-4BA8-848B-99642E85A266}" sibTransId="{EB3C76E6-909B-4738-A5D0-70AD5E3996CE}"/>
    <dgm:cxn modelId="{0EB1A7F7-745E-4C6D-A2C8-A3639E7B8E29}" type="presOf" srcId="{C6651987-5F66-4AEB-AB08-609E11647E0B}" destId="{1ABF6C6A-34EF-4881-9015-4826D05FF155}" srcOrd="0" destOrd="0" presId="urn:diagrams.loki3.com/BracketList+Icon"/>
    <dgm:cxn modelId="{51ED01B5-C715-496C-BFD4-6ED51D655866}" srcId="{458A8CD9-AF9C-4505-A9B9-633F9B2D9CDB}" destId="{9C6A1DB6-00B2-44FB-A041-4E65056995AB}" srcOrd="0" destOrd="0" parTransId="{0E329581-3BF2-450B-8222-FAD1B3F093DD}" sibTransId="{1C22B18E-8554-4D7F-B4DA-5816EE2D8C1E}"/>
    <dgm:cxn modelId="{8367408E-664F-42C3-AB0E-DFB9B96BA044}" type="presOf" srcId="{AC1D7BBE-3559-4249-8E53-03081309E2C1}" destId="{54906330-3A7B-4D84-B0C8-CE73C8C5664B}" srcOrd="0" destOrd="0" presId="urn:diagrams.loki3.com/BracketList+Icon"/>
    <dgm:cxn modelId="{0C2F0A17-CFB8-4523-B73C-4C3E933A6E3A}" type="presOf" srcId="{650CCC2C-95E7-4EA6-B5F0-0CEACE076696}" destId="{54906330-3A7B-4D84-B0C8-CE73C8C5664B}" srcOrd="0" destOrd="1" presId="urn:diagrams.loki3.com/BracketList+Icon"/>
    <dgm:cxn modelId="{B21DBC87-62E5-4FDA-9727-5A71E099212E}" type="presOf" srcId="{458A8CD9-AF9C-4505-A9B9-633F9B2D9CDB}" destId="{32663DE4-BBE7-4397-B127-3A14C7A3BAD9}" srcOrd="0" destOrd="0" presId="urn:diagrams.loki3.com/BracketList+Icon"/>
    <dgm:cxn modelId="{2792BF7C-B46B-40CC-92F7-7D0FB5972507}" type="presOf" srcId="{9C6A1DB6-00B2-44FB-A041-4E65056995AB}" destId="{1C112029-C262-48D3-86CB-E99E8F349228}" srcOrd="0" destOrd="0" presId="urn:diagrams.loki3.com/BracketList+Icon"/>
    <dgm:cxn modelId="{75994D74-7DDB-4063-B660-12FC825672C3}" srcId="{75F8C9FD-31AF-4F8C-87F4-2602B25DEE46}" destId="{AC1D7BBE-3559-4249-8E53-03081309E2C1}" srcOrd="0" destOrd="0" parTransId="{F66FC828-D534-4209-9105-0593DEA4005C}" sibTransId="{46B58A43-7FBB-4374-A4CB-C969FE8E5EE2}"/>
    <dgm:cxn modelId="{91E06672-DFCD-4F57-8EE8-045DD073A54A}" type="presOf" srcId="{75F8C9FD-31AF-4F8C-87F4-2602B25DEE46}" destId="{086EA523-1D30-40B9-AF41-02EA7E5BBA72}" srcOrd="0" destOrd="0" presId="urn:diagrams.loki3.com/BracketList+Icon"/>
    <dgm:cxn modelId="{46EB7907-DBEF-4A33-B144-4788AAE434F0}" srcId="{458A8CD9-AF9C-4505-A9B9-633F9B2D9CDB}" destId="{96A2B16A-4FB7-4F10-9D4B-F644C288524A}" srcOrd="1" destOrd="0" parTransId="{B2C9BE82-3217-41D3-AB05-1BE6B2D9D435}" sibTransId="{9E6959DF-2727-4209-A423-293B5AF40DB1}"/>
    <dgm:cxn modelId="{E6D341A3-D599-4BA0-9964-E6FAC5B21DED}" srcId="{75F8C9FD-31AF-4F8C-87F4-2602B25DEE46}" destId="{650CCC2C-95E7-4EA6-B5F0-0CEACE076696}" srcOrd="1" destOrd="0" parTransId="{AF7CB130-0D46-4898-A34B-7174701C9543}" sibTransId="{52B1C918-DFD1-4524-8E46-96575F4B2344}"/>
    <dgm:cxn modelId="{7C13A88F-3EA3-46E4-BE3D-12490DAEE6CB}" type="presParOf" srcId="{1ABF6C6A-34EF-4881-9015-4826D05FF155}" destId="{19C593A2-BBF8-4B2C-A440-58AE2F7179EC}" srcOrd="0" destOrd="0" presId="urn:diagrams.loki3.com/BracketList+Icon"/>
    <dgm:cxn modelId="{41B9C032-7500-4EA2-ADB8-2DBB77878761}" type="presParOf" srcId="{19C593A2-BBF8-4B2C-A440-58AE2F7179EC}" destId="{086EA523-1D30-40B9-AF41-02EA7E5BBA72}" srcOrd="0" destOrd="0" presId="urn:diagrams.loki3.com/BracketList+Icon"/>
    <dgm:cxn modelId="{83CD78E8-05C9-4485-BE68-1E34DA042A78}" type="presParOf" srcId="{19C593A2-BBF8-4B2C-A440-58AE2F7179EC}" destId="{AC4571D6-C6F1-491B-89A4-32534309CF2E}" srcOrd="1" destOrd="0" presId="urn:diagrams.loki3.com/BracketList+Icon"/>
    <dgm:cxn modelId="{D985367B-3615-49E3-8A46-43260202425F}" type="presParOf" srcId="{19C593A2-BBF8-4B2C-A440-58AE2F7179EC}" destId="{649EC218-156D-4B3D-AFA6-8B435189AC68}" srcOrd="2" destOrd="0" presId="urn:diagrams.loki3.com/BracketList+Icon"/>
    <dgm:cxn modelId="{C241DD66-894C-4198-8F66-79BB2668DCF3}" type="presParOf" srcId="{19C593A2-BBF8-4B2C-A440-58AE2F7179EC}" destId="{54906330-3A7B-4D84-B0C8-CE73C8C5664B}" srcOrd="3" destOrd="0" presId="urn:diagrams.loki3.com/BracketList+Icon"/>
    <dgm:cxn modelId="{E9CD7611-4465-484D-AEC3-B645CA8BF4AF}" type="presParOf" srcId="{1ABF6C6A-34EF-4881-9015-4826D05FF155}" destId="{5E33E9A5-A215-4214-A17E-74C859423421}" srcOrd="1" destOrd="0" presId="urn:diagrams.loki3.com/BracketList+Icon"/>
    <dgm:cxn modelId="{A15EC7EA-5256-48F5-9C53-86EF6CF3757D}" type="presParOf" srcId="{1ABF6C6A-34EF-4881-9015-4826D05FF155}" destId="{34FAA9A9-0E4C-448C-BDB1-1A68F27BDC4C}" srcOrd="2" destOrd="0" presId="urn:diagrams.loki3.com/BracketList+Icon"/>
    <dgm:cxn modelId="{ED81240D-375E-439B-BDC1-6C84E7AF5D96}" type="presParOf" srcId="{34FAA9A9-0E4C-448C-BDB1-1A68F27BDC4C}" destId="{32663DE4-BBE7-4397-B127-3A14C7A3BAD9}" srcOrd="0" destOrd="0" presId="urn:diagrams.loki3.com/BracketList+Icon"/>
    <dgm:cxn modelId="{220C869D-0894-41BE-9EB1-90549529A511}" type="presParOf" srcId="{34FAA9A9-0E4C-448C-BDB1-1A68F27BDC4C}" destId="{85B9FAD6-9443-44F2-B659-83D59F1EAA30}" srcOrd="1" destOrd="0" presId="urn:diagrams.loki3.com/BracketList+Icon"/>
    <dgm:cxn modelId="{65276E8D-DFD1-4132-8A93-A3B93242D10A}" type="presParOf" srcId="{34FAA9A9-0E4C-448C-BDB1-1A68F27BDC4C}" destId="{491E457E-8D0C-4CDC-B9AE-CE16F5188385}" srcOrd="2" destOrd="0" presId="urn:diagrams.loki3.com/BracketList+Icon"/>
    <dgm:cxn modelId="{D028393E-50D8-4D7C-96C5-B729A4F5DE6F}" type="presParOf" srcId="{34FAA9A9-0E4C-448C-BDB1-1A68F27BDC4C}" destId="{1C112029-C262-48D3-86CB-E99E8F349228}"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71965C1A-ADC2-407D-83D8-C3CD6D6EC04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633A473-731F-4484-A069-5FFE2D00CA71}">
      <dgm:prSet phldrT="[Text]" custT="1"/>
      <dgm:spPr/>
      <dgm:t>
        <a:bodyPr/>
        <a:lstStyle/>
        <a:p>
          <a:r>
            <a:rPr lang="en-US" sz="2000" b="0" dirty="0"/>
            <a:t>Cleaning programs must be performed daily or as needed </a:t>
          </a:r>
        </a:p>
      </dgm:t>
    </dgm:pt>
    <dgm:pt modelId="{6ADAC7CA-68B4-4829-AABA-C83CD05FF696}" type="parTrans" cxnId="{936F494C-28C9-40A4-A980-18D91B6A0090}">
      <dgm:prSet/>
      <dgm:spPr/>
      <dgm:t>
        <a:bodyPr/>
        <a:lstStyle/>
        <a:p>
          <a:endParaRPr lang="en-US"/>
        </a:p>
      </dgm:t>
    </dgm:pt>
    <dgm:pt modelId="{44E84230-FE6D-4E5E-94E0-798F06709CE8}" type="sibTrans" cxnId="{936F494C-28C9-40A4-A980-18D91B6A0090}">
      <dgm:prSet/>
      <dgm:spPr/>
      <dgm:t>
        <a:bodyPr/>
        <a:lstStyle/>
        <a:p>
          <a:endParaRPr lang="en-US"/>
        </a:p>
      </dgm:t>
    </dgm:pt>
    <dgm:pt modelId="{FC88F1C1-8074-4F0E-84EE-5170D5C02DC8}">
      <dgm:prSet phldrT="[Text]" custT="1"/>
      <dgm:spPr/>
      <dgm:t>
        <a:bodyPr/>
        <a:lstStyle/>
        <a:p>
          <a:r>
            <a:rPr lang="en-US" sz="2000" b="0" dirty="0"/>
            <a:t>Dust continually picked up by manual sweeping, vacuuming, or other means; placed in appropriate storage bins or containers </a:t>
          </a:r>
        </a:p>
      </dgm:t>
    </dgm:pt>
    <dgm:pt modelId="{24353E8C-A8DA-40B2-BB81-FDB1FC6484FB}" type="parTrans" cxnId="{872C25CF-0D93-4A35-81B0-A6A0A23EEA1C}">
      <dgm:prSet/>
      <dgm:spPr/>
      <dgm:t>
        <a:bodyPr/>
        <a:lstStyle/>
        <a:p>
          <a:endParaRPr lang="en-US"/>
        </a:p>
      </dgm:t>
    </dgm:pt>
    <dgm:pt modelId="{5012ED1B-11CE-4285-B6E6-99FCCE44A705}" type="sibTrans" cxnId="{872C25CF-0D93-4A35-81B0-A6A0A23EEA1C}">
      <dgm:prSet/>
      <dgm:spPr/>
      <dgm:t>
        <a:bodyPr/>
        <a:lstStyle/>
        <a:p>
          <a:endParaRPr lang="en-US"/>
        </a:p>
      </dgm:t>
    </dgm:pt>
    <dgm:pt modelId="{FCB50A0F-63CA-4390-9B17-4151450CEE9E}">
      <dgm:prSet custT="1"/>
      <dgm:spPr>
        <a:solidFill>
          <a:schemeClr val="accent2"/>
        </a:solidFill>
      </dgm:spPr>
      <dgm:t>
        <a:bodyPr/>
        <a:lstStyle/>
        <a:p>
          <a:r>
            <a:rPr lang="en-US" sz="2000" b="0" dirty="0"/>
            <a:t>Metal of all types collected and separated</a:t>
          </a:r>
        </a:p>
      </dgm:t>
    </dgm:pt>
    <dgm:pt modelId="{A689A1A2-3AA4-413F-8EDD-2E4EB6CF33B5}" type="parTrans" cxnId="{F4BDCF9F-C342-44C9-9FEB-48C7DC4E2975}">
      <dgm:prSet/>
      <dgm:spPr/>
      <dgm:t>
        <a:bodyPr/>
        <a:lstStyle/>
        <a:p>
          <a:endParaRPr lang="en-US"/>
        </a:p>
      </dgm:t>
    </dgm:pt>
    <dgm:pt modelId="{03682940-5A91-4722-8657-9405CAFA9FE6}" type="sibTrans" cxnId="{F4BDCF9F-C342-44C9-9FEB-48C7DC4E2975}">
      <dgm:prSet/>
      <dgm:spPr/>
      <dgm:t>
        <a:bodyPr/>
        <a:lstStyle/>
        <a:p>
          <a:endParaRPr lang="en-US"/>
        </a:p>
      </dgm:t>
    </dgm:pt>
    <dgm:pt modelId="{35C33E0F-9560-4BD8-9DE6-6CFE6D7BA1BB}" type="pres">
      <dgm:prSet presAssocID="{71965C1A-ADC2-407D-83D8-C3CD6D6EC047}" presName="linear" presStyleCnt="0">
        <dgm:presLayoutVars>
          <dgm:animLvl val="lvl"/>
          <dgm:resizeHandles val="exact"/>
        </dgm:presLayoutVars>
      </dgm:prSet>
      <dgm:spPr/>
      <dgm:t>
        <a:bodyPr/>
        <a:lstStyle/>
        <a:p>
          <a:endParaRPr lang="en-US"/>
        </a:p>
      </dgm:t>
    </dgm:pt>
    <dgm:pt modelId="{6C6CA055-381C-4E6C-9211-B9486B522A84}" type="pres">
      <dgm:prSet presAssocID="{6633A473-731F-4484-A069-5FFE2D00CA71}" presName="parentText" presStyleLbl="node1" presStyleIdx="0" presStyleCnt="3" custScaleY="67983">
        <dgm:presLayoutVars>
          <dgm:chMax val="0"/>
          <dgm:bulletEnabled val="1"/>
        </dgm:presLayoutVars>
      </dgm:prSet>
      <dgm:spPr/>
      <dgm:t>
        <a:bodyPr/>
        <a:lstStyle/>
        <a:p>
          <a:endParaRPr lang="en-US"/>
        </a:p>
      </dgm:t>
    </dgm:pt>
    <dgm:pt modelId="{90F4AE50-7469-4567-BCF0-0E0407804A6D}" type="pres">
      <dgm:prSet presAssocID="{44E84230-FE6D-4E5E-94E0-798F06709CE8}" presName="spacer" presStyleCnt="0"/>
      <dgm:spPr/>
    </dgm:pt>
    <dgm:pt modelId="{FDDAE3CF-B073-4546-B1D3-3A0FBE75559F}" type="pres">
      <dgm:prSet presAssocID="{FC88F1C1-8074-4F0E-84EE-5170D5C02DC8}" presName="parentText" presStyleLbl="node1" presStyleIdx="1" presStyleCnt="3" custScaleY="103883">
        <dgm:presLayoutVars>
          <dgm:chMax val="0"/>
          <dgm:bulletEnabled val="1"/>
        </dgm:presLayoutVars>
      </dgm:prSet>
      <dgm:spPr/>
      <dgm:t>
        <a:bodyPr/>
        <a:lstStyle/>
        <a:p>
          <a:endParaRPr lang="en-US"/>
        </a:p>
      </dgm:t>
    </dgm:pt>
    <dgm:pt modelId="{4829D021-61D1-4049-9C64-C2EFBF406F38}" type="pres">
      <dgm:prSet presAssocID="{5012ED1B-11CE-4285-B6E6-99FCCE44A705}" presName="spacer" presStyleCnt="0"/>
      <dgm:spPr/>
    </dgm:pt>
    <dgm:pt modelId="{A716483C-E8C6-4AAD-8671-CFE81CD80C5E}" type="pres">
      <dgm:prSet presAssocID="{FCB50A0F-63CA-4390-9B17-4151450CEE9E}" presName="parentText" presStyleLbl="node1" presStyleIdx="2" presStyleCnt="3" custScaleY="67983">
        <dgm:presLayoutVars>
          <dgm:chMax val="0"/>
          <dgm:bulletEnabled val="1"/>
        </dgm:presLayoutVars>
      </dgm:prSet>
      <dgm:spPr/>
      <dgm:t>
        <a:bodyPr/>
        <a:lstStyle/>
        <a:p>
          <a:endParaRPr lang="en-US"/>
        </a:p>
      </dgm:t>
    </dgm:pt>
  </dgm:ptLst>
  <dgm:cxnLst>
    <dgm:cxn modelId="{76F4D185-4D8C-42B4-A788-23BFA9FCDBC6}" type="presOf" srcId="{71965C1A-ADC2-407D-83D8-C3CD6D6EC047}" destId="{35C33E0F-9560-4BD8-9DE6-6CFE6D7BA1BB}" srcOrd="0" destOrd="0" presId="urn:microsoft.com/office/officeart/2005/8/layout/vList2"/>
    <dgm:cxn modelId="{BA37FE28-7578-48B3-8530-2E453EB92F29}" type="presOf" srcId="{6633A473-731F-4484-A069-5FFE2D00CA71}" destId="{6C6CA055-381C-4E6C-9211-B9486B522A84}" srcOrd="0" destOrd="0" presId="urn:microsoft.com/office/officeart/2005/8/layout/vList2"/>
    <dgm:cxn modelId="{936F494C-28C9-40A4-A980-18D91B6A0090}" srcId="{71965C1A-ADC2-407D-83D8-C3CD6D6EC047}" destId="{6633A473-731F-4484-A069-5FFE2D00CA71}" srcOrd="0" destOrd="0" parTransId="{6ADAC7CA-68B4-4829-AABA-C83CD05FF696}" sibTransId="{44E84230-FE6D-4E5E-94E0-798F06709CE8}"/>
    <dgm:cxn modelId="{E7AF1C8F-A119-4D36-B9B1-421875C68BC9}" type="presOf" srcId="{FCB50A0F-63CA-4390-9B17-4151450CEE9E}" destId="{A716483C-E8C6-4AAD-8671-CFE81CD80C5E}" srcOrd="0" destOrd="0" presId="urn:microsoft.com/office/officeart/2005/8/layout/vList2"/>
    <dgm:cxn modelId="{1D2F868F-5AEB-4EBC-B7BC-36C0BD4E45E6}" type="presOf" srcId="{FC88F1C1-8074-4F0E-84EE-5170D5C02DC8}" destId="{FDDAE3CF-B073-4546-B1D3-3A0FBE75559F}" srcOrd="0" destOrd="0" presId="urn:microsoft.com/office/officeart/2005/8/layout/vList2"/>
    <dgm:cxn modelId="{872C25CF-0D93-4A35-81B0-A6A0A23EEA1C}" srcId="{71965C1A-ADC2-407D-83D8-C3CD6D6EC047}" destId="{FC88F1C1-8074-4F0E-84EE-5170D5C02DC8}" srcOrd="1" destOrd="0" parTransId="{24353E8C-A8DA-40B2-BB81-FDB1FC6484FB}" sibTransId="{5012ED1B-11CE-4285-B6E6-99FCCE44A705}"/>
    <dgm:cxn modelId="{F4BDCF9F-C342-44C9-9FEB-48C7DC4E2975}" srcId="{71965C1A-ADC2-407D-83D8-C3CD6D6EC047}" destId="{FCB50A0F-63CA-4390-9B17-4151450CEE9E}" srcOrd="2" destOrd="0" parTransId="{A689A1A2-3AA4-413F-8EDD-2E4EB6CF33B5}" sibTransId="{03682940-5A91-4722-8657-9405CAFA9FE6}"/>
    <dgm:cxn modelId="{5E7F91B7-FEBA-48F4-80D7-D14F7EF81F22}" type="presParOf" srcId="{35C33E0F-9560-4BD8-9DE6-6CFE6D7BA1BB}" destId="{6C6CA055-381C-4E6C-9211-B9486B522A84}" srcOrd="0" destOrd="0" presId="urn:microsoft.com/office/officeart/2005/8/layout/vList2"/>
    <dgm:cxn modelId="{41940B28-F75A-4778-96A3-E2366E14AC8C}" type="presParOf" srcId="{35C33E0F-9560-4BD8-9DE6-6CFE6D7BA1BB}" destId="{90F4AE50-7469-4567-BCF0-0E0407804A6D}" srcOrd="1" destOrd="0" presId="urn:microsoft.com/office/officeart/2005/8/layout/vList2"/>
    <dgm:cxn modelId="{1E0DBC79-2425-4285-B623-15D448165B25}" type="presParOf" srcId="{35C33E0F-9560-4BD8-9DE6-6CFE6D7BA1BB}" destId="{FDDAE3CF-B073-4546-B1D3-3A0FBE75559F}" srcOrd="2" destOrd="0" presId="urn:microsoft.com/office/officeart/2005/8/layout/vList2"/>
    <dgm:cxn modelId="{623B2003-241F-4D67-B615-61605007617A}" type="presParOf" srcId="{35C33E0F-9560-4BD8-9DE6-6CFE6D7BA1BB}" destId="{4829D021-61D1-4049-9C64-C2EFBF406F38}" srcOrd="3" destOrd="0" presId="urn:microsoft.com/office/officeart/2005/8/layout/vList2"/>
    <dgm:cxn modelId="{84E2A2C8-CC10-472E-A7EF-BC6030C00B6F}" type="presParOf" srcId="{35C33E0F-9560-4BD8-9DE6-6CFE6D7BA1BB}" destId="{A716483C-E8C6-4AAD-8671-CFE81CD80C5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71965C1A-ADC2-407D-83D8-C3CD6D6EC04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633A473-731F-4484-A069-5FFE2D00CA71}">
      <dgm:prSet phldrT="[Text]" custT="1"/>
      <dgm:spPr/>
      <dgm:t>
        <a:bodyPr/>
        <a:lstStyle/>
        <a:p>
          <a:r>
            <a:rPr lang="en-US" sz="1800" b="0" dirty="0"/>
            <a:t>Electrical equipment in the plant needs to be compliant with NFPA 70®, National Electrical Code and listed for this environment and use</a:t>
          </a:r>
        </a:p>
      </dgm:t>
    </dgm:pt>
    <dgm:pt modelId="{6ADAC7CA-68B4-4829-AABA-C83CD05FF696}" type="parTrans" cxnId="{936F494C-28C9-40A4-A980-18D91B6A0090}">
      <dgm:prSet/>
      <dgm:spPr/>
      <dgm:t>
        <a:bodyPr/>
        <a:lstStyle/>
        <a:p>
          <a:endParaRPr lang="en-US"/>
        </a:p>
      </dgm:t>
    </dgm:pt>
    <dgm:pt modelId="{44E84230-FE6D-4E5E-94E0-798F06709CE8}" type="sibTrans" cxnId="{936F494C-28C9-40A4-A980-18D91B6A0090}">
      <dgm:prSet/>
      <dgm:spPr/>
      <dgm:t>
        <a:bodyPr/>
        <a:lstStyle/>
        <a:p>
          <a:endParaRPr lang="en-US"/>
        </a:p>
      </dgm:t>
    </dgm:pt>
    <dgm:pt modelId="{71CDDD68-22AF-4D80-A452-B51B92C10076}">
      <dgm:prSet custT="1"/>
      <dgm:spPr/>
      <dgm:t>
        <a:bodyPr/>
        <a:lstStyle/>
        <a:p>
          <a:r>
            <a:rPr lang="en-US" sz="1800" b="0" dirty="0"/>
            <a:t>All equipment grounded to minimize static electricity </a:t>
          </a:r>
        </a:p>
      </dgm:t>
    </dgm:pt>
    <dgm:pt modelId="{208BD778-8A02-48A2-8BFB-55777FBCF9BE}" type="parTrans" cxnId="{AF90DD8A-5C1B-4538-B6B4-0F5293773253}">
      <dgm:prSet/>
      <dgm:spPr/>
      <dgm:t>
        <a:bodyPr/>
        <a:lstStyle/>
        <a:p>
          <a:endParaRPr lang="en-US"/>
        </a:p>
      </dgm:t>
    </dgm:pt>
    <dgm:pt modelId="{1CDB9D27-FB12-4AE8-A162-34E16960C479}" type="sibTrans" cxnId="{AF90DD8A-5C1B-4538-B6B4-0F5293773253}">
      <dgm:prSet/>
      <dgm:spPr/>
      <dgm:t>
        <a:bodyPr/>
        <a:lstStyle/>
        <a:p>
          <a:endParaRPr lang="en-US"/>
        </a:p>
      </dgm:t>
    </dgm:pt>
    <dgm:pt modelId="{58EA10DF-FA49-490E-9DC6-A19C7856DE4E}">
      <dgm:prSet custT="1"/>
      <dgm:spPr/>
      <dgm:t>
        <a:bodyPr/>
        <a:lstStyle/>
        <a:p>
          <a:r>
            <a:rPr lang="en-US" sz="1800" b="0" dirty="0"/>
            <a:t>Smoking restricted to designated areas </a:t>
          </a:r>
        </a:p>
      </dgm:t>
    </dgm:pt>
    <dgm:pt modelId="{8D1ED467-0D6B-4D8F-AA7F-20004EF1F49D}" type="parTrans" cxnId="{76F78A40-62B5-4E25-9979-2171748363F1}">
      <dgm:prSet/>
      <dgm:spPr/>
      <dgm:t>
        <a:bodyPr/>
        <a:lstStyle/>
        <a:p>
          <a:endParaRPr lang="en-US"/>
        </a:p>
      </dgm:t>
    </dgm:pt>
    <dgm:pt modelId="{0C07BB2C-180C-4C76-95B2-36805EA00C3B}" type="sibTrans" cxnId="{76F78A40-62B5-4E25-9979-2171748363F1}">
      <dgm:prSet/>
      <dgm:spPr/>
      <dgm:t>
        <a:bodyPr/>
        <a:lstStyle/>
        <a:p>
          <a:endParaRPr lang="en-US"/>
        </a:p>
      </dgm:t>
    </dgm:pt>
    <dgm:pt modelId="{A14895E5-8567-48E8-8F9C-67C9FDE852C0}">
      <dgm:prSet custT="1"/>
      <dgm:spPr>
        <a:solidFill>
          <a:srgbClr val="4949D3"/>
        </a:solidFill>
      </dgm:spPr>
      <dgm:t>
        <a:bodyPr/>
        <a:lstStyle/>
        <a:p>
          <a:r>
            <a:rPr lang="en-US" sz="1800" b="0" dirty="0"/>
            <a:t>Fire protection equipment as required by the locally adopted fire and building codes and the referenced NFPA® standards</a:t>
          </a:r>
        </a:p>
      </dgm:t>
    </dgm:pt>
    <dgm:pt modelId="{F38491F6-8CE0-4D26-96BD-1F41499F6F1C}" type="parTrans" cxnId="{B933FAB0-C4D4-475B-BBCE-E23C4D229A9F}">
      <dgm:prSet/>
      <dgm:spPr/>
      <dgm:t>
        <a:bodyPr/>
        <a:lstStyle/>
        <a:p>
          <a:endParaRPr lang="en-US"/>
        </a:p>
      </dgm:t>
    </dgm:pt>
    <dgm:pt modelId="{46BED397-D537-45DF-A9B6-CE6A01A1D3C0}" type="sibTrans" cxnId="{B933FAB0-C4D4-475B-BBCE-E23C4D229A9F}">
      <dgm:prSet/>
      <dgm:spPr/>
      <dgm:t>
        <a:bodyPr/>
        <a:lstStyle/>
        <a:p>
          <a:endParaRPr lang="en-US"/>
        </a:p>
      </dgm:t>
    </dgm:pt>
    <dgm:pt modelId="{B04F16D1-35B7-4C54-BA02-3F8FEAF86EB9}">
      <dgm:prSet phldrT="[Text]" custT="1"/>
      <dgm:spPr/>
      <dgm:t>
        <a:bodyPr/>
        <a:lstStyle/>
        <a:p>
          <a:r>
            <a:rPr lang="en-US" sz="1800" b="0" dirty="0"/>
            <a:t>Motors may need to be nonsparking and intrinsically safe</a:t>
          </a:r>
        </a:p>
      </dgm:t>
    </dgm:pt>
    <dgm:pt modelId="{42359F14-78F9-43C8-A009-FA1FEA42BC70}" type="parTrans" cxnId="{F2D4D290-6D90-4CA8-888D-AB15DA4EA8B5}">
      <dgm:prSet/>
      <dgm:spPr/>
      <dgm:t>
        <a:bodyPr/>
        <a:lstStyle/>
        <a:p>
          <a:endParaRPr lang="en-US"/>
        </a:p>
      </dgm:t>
    </dgm:pt>
    <dgm:pt modelId="{14BFDBB8-FEEA-40EF-93B4-19D82465B4F7}" type="sibTrans" cxnId="{F2D4D290-6D90-4CA8-888D-AB15DA4EA8B5}">
      <dgm:prSet/>
      <dgm:spPr/>
      <dgm:t>
        <a:bodyPr/>
        <a:lstStyle/>
        <a:p>
          <a:endParaRPr lang="en-US"/>
        </a:p>
      </dgm:t>
    </dgm:pt>
    <dgm:pt modelId="{35C33E0F-9560-4BD8-9DE6-6CFE6D7BA1BB}" type="pres">
      <dgm:prSet presAssocID="{71965C1A-ADC2-407D-83D8-C3CD6D6EC047}" presName="linear" presStyleCnt="0">
        <dgm:presLayoutVars>
          <dgm:animLvl val="lvl"/>
          <dgm:resizeHandles val="exact"/>
        </dgm:presLayoutVars>
      </dgm:prSet>
      <dgm:spPr/>
      <dgm:t>
        <a:bodyPr/>
        <a:lstStyle/>
        <a:p>
          <a:endParaRPr lang="en-US"/>
        </a:p>
      </dgm:t>
    </dgm:pt>
    <dgm:pt modelId="{6C6CA055-381C-4E6C-9211-B9486B522A84}" type="pres">
      <dgm:prSet presAssocID="{6633A473-731F-4484-A069-5FFE2D00CA71}" presName="parentText" presStyleLbl="node1" presStyleIdx="0" presStyleCnt="5">
        <dgm:presLayoutVars>
          <dgm:chMax val="0"/>
          <dgm:bulletEnabled val="1"/>
        </dgm:presLayoutVars>
      </dgm:prSet>
      <dgm:spPr/>
      <dgm:t>
        <a:bodyPr/>
        <a:lstStyle/>
        <a:p>
          <a:endParaRPr lang="en-US"/>
        </a:p>
      </dgm:t>
    </dgm:pt>
    <dgm:pt modelId="{90F4AE50-7469-4567-BCF0-0E0407804A6D}" type="pres">
      <dgm:prSet presAssocID="{44E84230-FE6D-4E5E-94E0-798F06709CE8}" presName="spacer" presStyleCnt="0"/>
      <dgm:spPr/>
    </dgm:pt>
    <dgm:pt modelId="{0F671F77-8FBC-41AF-AE00-04C1E8903CA5}" type="pres">
      <dgm:prSet presAssocID="{B04F16D1-35B7-4C54-BA02-3F8FEAF86EB9}" presName="parentText" presStyleLbl="node1" presStyleIdx="1" presStyleCnt="5">
        <dgm:presLayoutVars>
          <dgm:chMax val="0"/>
          <dgm:bulletEnabled val="1"/>
        </dgm:presLayoutVars>
      </dgm:prSet>
      <dgm:spPr/>
      <dgm:t>
        <a:bodyPr/>
        <a:lstStyle/>
        <a:p>
          <a:endParaRPr lang="en-US"/>
        </a:p>
      </dgm:t>
    </dgm:pt>
    <dgm:pt modelId="{CF232E53-E1E8-441C-B22D-D367E1FFCB53}" type="pres">
      <dgm:prSet presAssocID="{14BFDBB8-FEEA-40EF-93B4-19D82465B4F7}" presName="spacer" presStyleCnt="0"/>
      <dgm:spPr/>
    </dgm:pt>
    <dgm:pt modelId="{D5891EB6-F15D-4D80-9A14-B410242B8684}" type="pres">
      <dgm:prSet presAssocID="{71CDDD68-22AF-4D80-A452-B51B92C10076}" presName="parentText" presStyleLbl="node1" presStyleIdx="2" presStyleCnt="5">
        <dgm:presLayoutVars>
          <dgm:chMax val="0"/>
          <dgm:bulletEnabled val="1"/>
        </dgm:presLayoutVars>
      </dgm:prSet>
      <dgm:spPr/>
      <dgm:t>
        <a:bodyPr/>
        <a:lstStyle/>
        <a:p>
          <a:endParaRPr lang="en-US"/>
        </a:p>
      </dgm:t>
    </dgm:pt>
    <dgm:pt modelId="{93BC8AED-B38A-484E-8BA6-28296A456750}" type="pres">
      <dgm:prSet presAssocID="{1CDB9D27-FB12-4AE8-A162-34E16960C479}" presName="spacer" presStyleCnt="0"/>
      <dgm:spPr/>
    </dgm:pt>
    <dgm:pt modelId="{CF8E5F8D-63CE-4D45-97E9-12DE1C41D0E6}" type="pres">
      <dgm:prSet presAssocID="{58EA10DF-FA49-490E-9DC6-A19C7856DE4E}" presName="parentText" presStyleLbl="node1" presStyleIdx="3" presStyleCnt="5">
        <dgm:presLayoutVars>
          <dgm:chMax val="0"/>
          <dgm:bulletEnabled val="1"/>
        </dgm:presLayoutVars>
      </dgm:prSet>
      <dgm:spPr/>
      <dgm:t>
        <a:bodyPr/>
        <a:lstStyle/>
        <a:p>
          <a:endParaRPr lang="en-US"/>
        </a:p>
      </dgm:t>
    </dgm:pt>
    <dgm:pt modelId="{BC1FA5B5-1FA2-4359-9BD9-B222A4F4A1FD}" type="pres">
      <dgm:prSet presAssocID="{0C07BB2C-180C-4C76-95B2-36805EA00C3B}" presName="spacer" presStyleCnt="0"/>
      <dgm:spPr/>
    </dgm:pt>
    <dgm:pt modelId="{970DB144-A7D2-4D6A-8F87-1F5F4702FF99}" type="pres">
      <dgm:prSet presAssocID="{A14895E5-8567-48E8-8F9C-67C9FDE852C0}" presName="parentText" presStyleLbl="node1" presStyleIdx="4" presStyleCnt="5">
        <dgm:presLayoutVars>
          <dgm:chMax val="0"/>
          <dgm:bulletEnabled val="1"/>
        </dgm:presLayoutVars>
      </dgm:prSet>
      <dgm:spPr/>
      <dgm:t>
        <a:bodyPr/>
        <a:lstStyle/>
        <a:p>
          <a:endParaRPr lang="en-US"/>
        </a:p>
      </dgm:t>
    </dgm:pt>
  </dgm:ptLst>
  <dgm:cxnLst>
    <dgm:cxn modelId="{B2069C4F-16B4-4B46-B97A-6E7FEF142369}" type="presOf" srcId="{B04F16D1-35B7-4C54-BA02-3F8FEAF86EB9}" destId="{0F671F77-8FBC-41AF-AE00-04C1E8903CA5}" srcOrd="0" destOrd="0" presId="urn:microsoft.com/office/officeart/2005/8/layout/vList2"/>
    <dgm:cxn modelId="{76F78A40-62B5-4E25-9979-2171748363F1}" srcId="{71965C1A-ADC2-407D-83D8-C3CD6D6EC047}" destId="{58EA10DF-FA49-490E-9DC6-A19C7856DE4E}" srcOrd="3" destOrd="0" parTransId="{8D1ED467-0D6B-4D8F-AA7F-20004EF1F49D}" sibTransId="{0C07BB2C-180C-4C76-95B2-36805EA00C3B}"/>
    <dgm:cxn modelId="{9680C287-AEB9-4E62-9A20-65B9332EB14F}" type="presOf" srcId="{58EA10DF-FA49-490E-9DC6-A19C7856DE4E}" destId="{CF8E5F8D-63CE-4D45-97E9-12DE1C41D0E6}" srcOrd="0" destOrd="0" presId="urn:microsoft.com/office/officeart/2005/8/layout/vList2"/>
    <dgm:cxn modelId="{B2685211-1FC1-488B-AEFA-A29EAB1E9561}" type="presOf" srcId="{71965C1A-ADC2-407D-83D8-C3CD6D6EC047}" destId="{35C33E0F-9560-4BD8-9DE6-6CFE6D7BA1BB}" srcOrd="0" destOrd="0" presId="urn:microsoft.com/office/officeart/2005/8/layout/vList2"/>
    <dgm:cxn modelId="{16CC09F8-FC0B-4641-BB83-5D9B812677E2}" type="presOf" srcId="{71CDDD68-22AF-4D80-A452-B51B92C10076}" destId="{D5891EB6-F15D-4D80-9A14-B410242B8684}" srcOrd="0" destOrd="0" presId="urn:microsoft.com/office/officeart/2005/8/layout/vList2"/>
    <dgm:cxn modelId="{F2D4D290-6D90-4CA8-888D-AB15DA4EA8B5}" srcId="{71965C1A-ADC2-407D-83D8-C3CD6D6EC047}" destId="{B04F16D1-35B7-4C54-BA02-3F8FEAF86EB9}" srcOrd="1" destOrd="0" parTransId="{42359F14-78F9-43C8-A009-FA1FEA42BC70}" sibTransId="{14BFDBB8-FEEA-40EF-93B4-19D82465B4F7}"/>
    <dgm:cxn modelId="{936F494C-28C9-40A4-A980-18D91B6A0090}" srcId="{71965C1A-ADC2-407D-83D8-C3CD6D6EC047}" destId="{6633A473-731F-4484-A069-5FFE2D00CA71}" srcOrd="0" destOrd="0" parTransId="{6ADAC7CA-68B4-4829-AABA-C83CD05FF696}" sibTransId="{44E84230-FE6D-4E5E-94E0-798F06709CE8}"/>
    <dgm:cxn modelId="{972ABD97-4DDD-42DB-AB5B-64934B98FF5D}" type="presOf" srcId="{6633A473-731F-4484-A069-5FFE2D00CA71}" destId="{6C6CA055-381C-4E6C-9211-B9486B522A84}" srcOrd="0" destOrd="0" presId="urn:microsoft.com/office/officeart/2005/8/layout/vList2"/>
    <dgm:cxn modelId="{673FF287-BBE2-4DD2-84F9-2E394E30DEE0}" type="presOf" srcId="{A14895E5-8567-48E8-8F9C-67C9FDE852C0}" destId="{970DB144-A7D2-4D6A-8F87-1F5F4702FF99}" srcOrd="0" destOrd="0" presId="urn:microsoft.com/office/officeart/2005/8/layout/vList2"/>
    <dgm:cxn modelId="{AF90DD8A-5C1B-4538-B6B4-0F5293773253}" srcId="{71965C1A-ADC2-407D-83D8-C3CD6D6EC047}" destId="{71CDDD68-22AF-4D80-A452-B51B92C10076}" srcOrd="2" destOrd="0" parTransId="{208BD778-8A02-48A2-8BFB-55777FBCF9BE}" sibTransId="{1CDB9D27-FB12-4AE8-A162-34E16960C479}"/>
    <dgm:cxn modelId="{B933FAB0-C4D4-475B-BBCE-E23C4D229A9F}" srcId="{71965C1A-ADC2-407D-83D8-C3CD6D6EC047}" destId="{A14895E5-8567-48E8-8F9C-67C9FDE852C0}" srcOrd="4" destOrd="0" parTransId="{F38491F6-8CE0-4D26-96BD-1F41499F6F1C}" sibTransId="{46BED397-D537-45DF-A9B6-CE6A01A1D3C0}"/>
    <dgm:cxn modelId="{FF952C84-408C-4A2A-932C-699F5B76BB99}" type="presParOf" srcId="{35C33E0F-9560-4BD8-9DE6-6CFE6D7BA1BB}" destId="{6C6CA055-381C-4E6C-9211-B9486B522A84}" srcOrd="0" destOrd="0" presId="urn:microsoft.com/office/officeart/2005/8/layout/vList2"/>
    <dgm:cxn modelId="{725B4487-E8AC-4BE7-8699-CE01E22EEEBD}" type="presParOf" srcId="{35C33E0F-9560-4BD8-9DE6-6CFE6D7BA1BB}" destId="{90F4AE50-7469-4567-BCF0-0E0407804A6D}" srcOrd="1" destOrd="0" presId="urn:microsoft.com/office/officeart/2005/8/layout/vList2"/>
    <dgm:cxn modelId="{52CA935C-061F-44D3-9A1B-0CAE5D86FF3C}" type="presParOf" srcId="{35C33E0F-9560-4BD8-9DE6-6CFE6D7BA1BB}" destId="{0F671F77-8FBC-41AF-AE00-04C1E8903CA5}" srcOrd="2" destOrd="0" presId="urn:microsoft.com/office/officeart/2005/8/layout/vList2"/>
    <dgm:cxn modelId="{6147D78B-1DF5-4B31-A474-47FF0065A05C}" type="presParOf" srcId="{35C33E0F-9560-4BD8-9DE6-6CFE6D7BA1BB}" destId="{CF232E53-E1E8-441C-B22D-D367E1FFCB53}" srcOrd="3" destOrd="0" presId="urn:microsoft.com/office/officeart/2005/8/layout/vList2"/>
    <dgm:cxn modelId="{2CD4200D-890B-42EE-B6CC-17E09D4301DC}" type="presParOf" srcId="{35C33E0F-9560-4BD8-9DE6-6CFE6D7BA1BB}" destId="{D5891EB6-F15D-4D80-9A14-B410242B8684}" srcOrd="4" destOrd="0" presId="urn:microsoft.com/office/officeart/2005/8/layout/vList2"/>
    <dgm:cxn modelId="{D1A12085-7D4D-4F6A-A287-C6B1D1299461}" type="presParOf" srcId="{35C33E0F-9560-4BD8-9DE6-6CFE6D7BA1BB}" destId="{93BC8AED-B38A-484E-8BA6-28296A456750}" srcOrd="5" destOrd="0" presId="urn:microsoft.com/office/officeart/2005/8/layout/vList2"/>
    <dgm:cxn modelId="{CE354F25-0239-4AFD-B519-DF502CC68A3C}" type="presParOf" srcId="{35C33E0F-9560-4BD8-9DE6-6CFE6D7BA1BB}" destId="{CF8E5F8D-63CE-4D45-97E9-12DE1C41D0E6}" srcOrd="6" destOrd="0" presId="urn:microsoft.com/office/officeart/2005/8/layout/vList2"/>
    <dgm:cxn modelId="{0A1C5669-76BF-4247-9342-E8EC80011507}" type="presParOf" srcId="{35C33E0F-9560-4BD8-9DE6-6CFE6D7BA1BB}" destId="{BC1FA5B5-1FA2-4359-9BD9-B222A4F4A1FD}" srcOrd="7" destOrd="0" presId="urn:microsoft.com/office/officeart/2005/8/layout/vList2"/>
    <dgm:cxn modelId="{1AEB5FB4-211A-478D-AA71-075A5C2771C3}" type="presParOf" srcId="{35C33E0F-9560-4BD8-9DE6-6CFE6D7BA1BB}" destId="{970DB144-A7D2-4D6A-8F87-1F5F4702FF9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E90DA29B-8576-4137-825C-74740372DEA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5AF0E74-9D76-4EC3-8722-1DAE562BE56D}">
      <dgm:prSet phldrT="[Text]" custT="1"/>
      <dgm:spPr/>
      <dgm:t>
        <a:bodyPr/>
        <a:lstStyle/>
        <a:p>
          <a:r>
            <a:rPr lang="en-US" sz="2000" b="0" u="none" dirty="0"/>
            <a:t>Basics</a:t>
          </a:r>
          <a:endParaRPr lang="en-US" sz="2000" b="0" dirty="0"/>
        </a:p>
      </dgm:t>
    </dgm:pt>
    <dgm:pt modelId="{1B9D7145-A5D9-4036-BCA1-96FF228B923F}" type="parTrans" cxnId="{002D1CB6-50DB-496F-B45F-51FEEB5F31AE}">
      <dgm:prSet/>
      <dgm:spPr/>
      <dgm:t>
        <a:bodyPr/>
        <a:lstStyle/>
        <a:p>
          <a:endParaRPr lang="en-US"/>
        </a:p>
      </dgm:t>
    </dgm:pt>
    <dgm:pt modelId="{A07EBE91-8B13-42C5-98AF-2A1EFCC9BBE0}" type="sibTrans" cxnId="{002D1CB6-50DB-496F-B45F-51FEEB5F31AE}">
      <dgm:prSet/>
      <dgm:spPr/>
      <dgm:t>
        <a:bodyPr/>
        <a:lstStyle/>
        <a:p>
          <a:endParaRPr lang="en-US"/>
        </a:p>
      </dgm:t>
    </dgm:pt>
    <dgm:pt modelId="{229471EF-169C-493C-BF61-47A6B476FEB8}">
      <dgm:prSet custT="1"/>
      <dgm:spPr/>
      <dgm:t>
        <a:bodyPr/>
        <a:lstStyle/>
        <a:p>
          <a:r>
            <a:rPr lang="en-US" sz="1800" b="0" u="none" dirty="0"/>
            <a:t>B</a:t>
          </a:r>
          <a:r>
            <a:rPr lang="x-none" sz="1800" b="0" u="none" dirty="0"/>
            <a:t>uilding should have fire extinguishers in accordance with NFPA® 10</a:t>
          </a:r>
          <a:endParaRPr lang="en-US" sz="1800" b="0" u="none" dirty="0"/>
        </a:p>
      </dgm:t>
    </dgm:pt>
    <dgm:pt modelId="{4D9E994A-1570-4CD4-B147-F5F3B30D4A72}" type="parTrans" cxnId="{302773F6-AF08-445B-A2BD-2FDAABCC349A}">
      <dgm:prSet/>
      <dgm:spPr/>
      <dgm:t>
        <a:bodyPr/>
        <a:lstStyle/>
        <a:p>
          <a:endParaRPr lang="en-US"/>
        </a:p>
      </dgm:t>
    </dgm:pt>
    <dgm:pt modelId="{729D4107-8AEB-48BB-B342-31D15F21A068}" type="sibTrans" cxnId="{302773F6-AF08-445B-A2BD-2FDAABCC349A}">
      <dgm:prSet/>
      <dgm:spPr/>
      <dgm:t>
        <a:bodyPr/>
        <a:lstStyle/>
        <a:p>
          <a:endParaRPr lang="en-US"/>
        </a:p>
      </dgm:t>
    </dgm:pt>
    <dgm:pt modelId="{BC965F69-1A60-4F6C-9175-8DE7880984E6}">
      <dgm:prSet custT="1"/>
      <dgm:spPr/>
      <dgm:t>
        <a:bodyPr/>
        <a:lstStyle/>
        <a:p>
          <a:r>
            <a:rPr lang="en-US" sz="1800" b="0" dirty="0"/>
            <a:t>Person designated to notify emergency responders </a:t>
          </a:r>
        </a:p>
      </dgm:t>
    </dgm:pt>
    <dgm:pt modelId="{AF1F84A2-4FCA-48A5-9DFC-A3DDE34F52B8}" type="parTrans" cxnId="{F953A164-3D2B-4528-906F-6A039BC02C82}">
      <dgm:prSet/>
      <dgm:spPr/>
      <dgm:t>
        <a:bodyPr/>
        <a:lstStyle/>
        <a:p>
          <a:endParaRPr lang="en-US"/>
        </a:p>
      </dgm:t>
    </dgm:pt>
    <dgm:pt modelId="{20A25298-2C9A-4251-9B83-DB4AB36BCDE5}" type="sibTrans" cxnId="{F953A164-3D2B-4528-906F-6A039BC02C82}">
      <dgm:prSet/>
      <dgm:spPr/>
      <dgm:t>
        <a:bodyPr/>
        <a:lstStyle/>
        <a:p>
          <a:endParaRPr lang="en-US"/>
        </a:p>
      </dgm:t>
    </dgm:pt>
    <dgm:pt modelId="{455835E5-0131-4B12-A358-5CAA7B10FB87}">
      <dgm:prSet custT="1"/>
      <dgm:spPr/>
      <dgm:t>
        <a:bodyPr/>
        <a:lstStyle/>
        <a:p>
          <a:r>
            <a:rPr lang="en-US" sz="1800" b="0" dirty="0"/>
            <a:t>Facility layout drawings</a:t>
          </a:r>
        </a:p>
      </dgm:t>
    </dgm:pt>
    <dgm:pt modelId="{7C54016D-07EC-4D62-909F-7C36DD9249F2}" type="parTrans" cxnId="{3B024BC9-EBFE-4E79-8BBF-5CAFB53353F2}">
      <dgm:prSet/>
      <dgm:spPr/>
      <dgm:t>
        <a:bodyPr/>
        <a:lstStyle/>
        <a:p>
          <a:endParaRPr lang="en-US"/>
        </a:p>
      </dgm:t>
    </dgm:pt>
    <dgm:pt modelId="{C5073B73-4A33-45E4-A07C-CAA714FFDBE9}" type="sibTrans" cxnId="{3B024BC9-EBFE-4E79-8BBF-5CAFB53353F2}">
      <dgm:prSet/>
      <dgm:spPr/>
      <dgm:t>
        <a:bodyPr/>
        <a:lstStyle/>
        <a:p>
          <a:endParaRPr lang="en-US"/>
        </a:p>
      </dgm:t>
    </dgm:pt>
    <dgm:pt modelId="{43782500-78AB-4F18-AF61-E54E7B61EAC0}">
      <dgm:prSet custT="1"/>
      <dgm:spPr/>
      <dgm:t>
        <a:bodyPr/>
        <a:lstStyle/>
        <a:p>
          <a:r>
            <a:rPr lang="en-US" sz="1800" b="0" dirty="0"/>
            <a:t>Emergency telephone number(s)</a:t>
          </a:r>
        </a:p>
      </dgm:t>
    </dgm:pt>
    <dgm:pt modelId="{4C694344-B542-422B-A981-C08BDCA945D2}" type="parTrans" cxnId="{D98005C0-3DA3-4F41-AF2D-855F28BDF659}">
      <dgm:prSet/>
      <dgm:spPr/>
      <dgm:t>
        <a:bodyPr/>
        <a:lstStyle/>
        <a:p>
          <a:endParaRPr lang="en-US"/>
        </a:p>
      </dgm:t>
    </dgm:pt>
    <dgm:pt modelId="{65C7FBE7-54EF-495A-BE65-78D0372C847F}" type="sibTrans" cxnId="{D98005C0-3DA3-4F41-AF2D-855F28BDF659}">
      <dgm:prSet/>
      <dgm:spPr/>
      <dgm:t>
        <a:bodyPr/>
        <a:lstStyle/>
        <a:p>
          <a:endParaRPr lang="en-US"/>
        </a:p>
      </dgm:t>
    </dgm:pt>
    <dgm:pt modelId="{3B236979-0902-4FC3-A593-981AE24AA89A}">
      <dgm:prSet custT="1"/>
      <dgm:spPr/>
      <dgm:t>
        <a:bodyPr/>
        <a:lstStyle/>
        <a:p>
          <a:r>
            <a:rPr lang="en-US" sz="1800" b="0" dirty="0"/>
            <a:t>Emergency response duties for occupants</a:t>
          </a:r>
        </a:p>
      </dgm:t>
    </dgm:pt>
    <dgm:pt modelId="{6863F977-E991-40D3-A32A-609EB6554233}" type="parTrans" cxnId="{6D88AC32-6B86-4F6E-82A3-4535595CBFDC}">
      <dgm:prSet/>
      <dgm:spPr/>
      <dgm:t>
        <a:bodyPr/>
        <a:lstStyle/>
        <a:p>
          <a:endParaRPr lang="en-US"/>
        </a:p>
      </dgm:t>
    </dgm:pt>
    <dgm:pt modelId="{A20F9EBF-7DFA-44CB-A3C9-3B0205E50710}" type="sibTrans" cxnId="{6D88AC32-6B86-4F6E-82A3-4535595CBFDC}">
      <dgm:prSet/>
      <dgm:spPr/>
      <dgm:t>
        <a:bodyPr/>
        <a:lstStyle/>
        <a:p>
          <a:endParaRPr lang="en-US"/>
        </a:p>
      </dgm:t>
    </dgm:pt>
    <dgm:pt modelId="{A45A5A7E-22EF-48D6-B026-0D753A873C2B}">
      <dgm:prSet phldrT="[Text]" custT="1"/>
      <dgm:spPr/>
      <dgm:t>
        <a:bodyPr/>
        <a:lstStyle/>
        <a:p>
          <a:r>
            <a:rPr lang="en-US" sz="1800" b="0" u="none" dirty="0"/>
            <a:t>Comply </a:t>
          </a:r>
          <a:r>
            <a:rPr lang="x-none" sz="1800" b="0" u="none" dirty="0"/>
            <a:t>with locally adopted codes</a:t>
          </a:r>
          <a:endParaRPr lang="en-US" sz="1800" b="0" dirty="0"/>
        </a:p>
      </dgm:t>
    </dgm:pt>
    <dgm:pt modelId="{6355B86B-897B-49D2-BF57-408E98BB59E3}" type="parTrans" cxnId="{E59E4DED-B02E-4169-AEC8-43078D61FF58}">
      <dgm:prSet/>
      <dgm:spPr/>
      <dgm:t>
        <a:bodyPr/>
        <a:lstStyle/>
        <a:p>
          <a:endParaRPr lang="en-US"/>
        </a:p>
      </dgm:t>
    </dgm:pt>
    <dgm:pt modelId="{37FDBB57-361D-4169-94E0-B8996D800470}" type="sibTrans" cxnId="{E59E4DED-B02E-4169-AEC8-43078D61FF58}">
      <dgm:prSet/>
      <dgm:spPr/>
      <dgm:t>
        <a:bodyPr/>
        <a:lstStyle/>
        <a:p>
          <a:endParaRPr lang="en-US"/>
        </a:p>
      </dgm:t>
    </dgm:pt>
    <dgm:pt modelId="{B3EFAF2C-1F06-4E87-B77B-54AB595B4752}">
      <dgm:prSet custT="1"/>
      <dgm:spPr>
        <a:solidFill>
          <a:srgbClr val="4949D3"/>
        </a:solidFill>
      </dgm:spPr>
      <dgm:t>
        <a:bodyPr/>
        <a:lstStyle/>
        <a:p>
          <a:r>
            <a:rPr lang="en-US" sz="2000" b="0" u="none" dirty="0"/>
            <a:t>W</a:t>
          </a:r>
          <a:r>
            <a:rPr lang="x-none" sz="2000" b="0" u="none" dirty="0"/>
            <a:t>ritten emergency action plan</a:t>
          </a:r>
          <a:endParaRPr lang="en-US" sz="2000" b="0" u="none" dirty="0"/>
        </a:p>
      </dgm:t>
    </dgm:pt>
    <dgm:pt modelId="{C70C7184-8E63-4B53-9265-AB3209371CBC}" type="parTrans" cxnId="{7928DFDF-14CD-4ACB-AC65-03E8DC928BFD}">
      <dgm:prSet/>
      <dgm:spPr/>
      <dgm:t>
        <a:bodyPr/>
        <a:lstStyle/>
        <a:p>
          <a:endParaRPr lang="en-US"/>
        </a:p>
      </dgm:t>
    </dgm:pt>
    <dgm:pt modelId="{D4F21FD5-A60E-4BC8-A1AB-7DA1BF438A77}" type="sibTrans" cxnId="{7928DFDF-14CD-4ACB-AC65-03E8DC928BFD}">
      <dgm:prSet/>
      <dgm:spPr/>
      <dgm:t>
        <a:bodyPr/>
        <a:lstStyle/>
        <a:p>
          <a:endParaRPr lang="en-US"/>
        </a:p>
      </dgm:t>
    </dgm:pt>
    <dgm:pt modelId="{AACD02DB-6C55-477A-8340-3C1AA5851498}">
      <dgm:prSet custT="1"/>
      <dgm:spPr/>
      <dgm:t>
        <a:bodyPr/>
        <a:lstStyle/>
        <a:p>
          <a:r>
            <a:rPr lang="en-US" sz="1800" b="0" dirty="0"/>
            <a:t>Means of notification for occupants</a:t>
          </a:r>
          <a:endParaRPr lang="en-US" sz="1800" b="0" u="none" dirty="0"/>
        </a:p>
      </dgm:t>
    </dgm:pt>
    <dgm:pt modelId="{E144F9A0-F7BD-4604-B55D-CF6BE0878C0F}" type="parTrans" cxnId="{72A3D75B-2D26-4482-B2C0-C7DC26D5B923}">
      <dgm:prSet/>
      <dgm:spPr/>
      <dgm:t>
        <a:bodyPr/>
        <a:lstStyle/>
        <a:p>
          <a:endParaRPr lang="en-US"/>
        </a:p>
      </dgm:t>
    </dgm:pt>
    <dgm:pt modelId="{32100583-CB5D-4997-87C7-F00F5883D094}" type="sibTrans" cxnId="{72A3D75B-2D26-4482-B2C0-C7DC26D5B923}">
      <dgm:prSet/>
      <dgm:spPr/>
      <dgm:t>
        <a:bodyPr/>
        <a:lstStyle/>
        <a:p>
          <a:endParaRPr lang="en-US"/>
        </a:p>
      </dgm:t>
    </dgm:pt>
    <dgm:pt modelId="{8B74A74C-BD5F-4BAD-98EE-483B1FE96B93}">
      <dgm:prSet custT="1"/>
      <dgm:spPr/>
      <dgm:t>
        <a:bodyPr/>
        <a:lstStyle/>
        <a:p>
          <a:r>
            <a:rPr lang="en-US" sz="1800" b="0" dirty="0"/>
            <a:t>Preplanned evacuation assembly area</a:t>
          </a:r>
          <a:endParaRPr lang="en-US" sz="1800" b="0" u="none" dirty="0"/>
        </a:p>
      </dgm:t>
    </dgm:pt>
    <dgm:pt modelId="{9CD880FE-D58E-419D-A80B-9C68A7C41FA9}" type="parTrans" cxnId="{B6C85C1B-BB5C-4DCE-97D7-1E6BB9EBB166}">
      <dgm:prSet/>
      <dgm:spPr/>
      <dgm:t>
        <a:bodyPr/>
        <a:lstStyle/>
        <a:p>
          <a:endParaRPr lang="en-US"/>
        </a:p>
      </dgm:t>
    </dgm:pt>
    <dgm:pt modelId="{EB07ACBC-16B4-4D68-B833-D83578178D27}" type="sibTrans" cxnId="{B6C85C1B-BB5C-4DCE-97D7-1E6BB9EBB166}">
      <dgm:prSet/>
      <dgm:spPr/>
      <dgm:t>
        <a:bodyPr/>
        <a:lstStyle/>
        <a:p>
          <a:endParaRPr lang="en-US"/>
        </a:p>
      </dgm:t>
    </dgm:pt>
    <dgm:pt modelId="{4DF47D78-C867-4CBE-B213-EAB80A12948B}">
      <dgm:prSet custT="1"/>
      <dgm:spPr/>
      <dgm:t>
        <a:bodyPr/>
        <a:lstStyle/>
        <a:p>
          <a:r>
            <a:rPr lang="en-US" sz="1800" b="0" dirty="0"/>
            <a:t>Location of safety data sheets (SDSs) or material safety data sheets (MSDSs) </a:t>
          </a:r>
        </a:p>
      </dgm:t>
    </dgm:pt>
    <dgm:pt modelId="{7481C51B-21CE-4709-8FD1-AA59BF35FF46}" type="parTrans" cxnId="{B59607C9-E2EB-4BA8-BB48-2D25274DD21F}">
      <dgm:prSet/>
      <dgm:spPr/>
      <dgm:t>
        <a:bodyPr/>
        <a:lstStyle/>
        <a:p>
          <a:endParaRPr lang="en-US"/>
        </a:p>
      </dgm:t>
    </dgm:pt>
    <dgm:pt modelId="{DB9C82A1-0A51-4A8C-B2CC-666DAD0F4E47}" type="sibTrans" cxnId="{B59607C9-E2EB-4BA8-BB48-2D25274DD21F}">
      <dgm:prSet/>
      <dgm:spPr/>
      <dgm:t>
        <a:bodyPr/>
        <a:lstStyle/>
        <a:p>
          <a:endParaRPr lang="en-US"/>
        </a:p>
      </dgm:t>
    </dgm:pt>
    <dgm:pt modelId="{F3E2F8BD-6CA2-4896-9B6C-1D78DC9C66AC}" type="pres">
      <dgm:prSet presAssocID="{E90DA29B-8576-4137-825C-74740372DEAD}" presName="linear" presStyleCnt="0">
        <dgm:presLayoutVars>
          <dgm:dir/>
          <dgm:animLvl val="lvl"/>
          <dgm:resizeHandles val="exact"/>
        </dgm:presLayoutVars>
      </dgm:prSet>
      <dgm:spPr/>
      <dgm:t>
        <a:bodyPr/>
        <a:lstStyle/>
        <a:p>
          <a:endParaRPr lang="en-US"/>
        </a:p>
      </dgm:t>
    </dgm:pt>
    <dgm:pt modelId="{9452C5E9-6147-48FC-8C43-ED050F58C20B}" type="pres">
      <dgm:prSet presAssocID="{45AF0E74-9D76-4EC3-8722-1DAE562BE56D}" presName="parentLin" presStyleCnt="0"/>
      <dgm:spPr/>
    </dgm:pt>
    <dgm:pt modelId="{18D75A38-FB57-4E2C-A70A-B669C678846B}" type="pres">
      <dgm:prSet presAssocID="{45AF0E74-9D76-4EC3-8722-1DAE562BE56D}" presName="parentLeftMargin" presStyleLbl="node1" presStyleIdx="0" presStyleCnt="2"/>
      <dgm:spPr/>
      <dgm:t>
        <a:bodyPr/>
        <a:lstStyle/>
        <a:p>
          <a:endParaRPr lang="en-US"/>
        </a:p>
      </dgm:t>
    </dgm:pt>
    <dgm:pt modelId="{77195F15-9D91-4BFC-9500-8BC5600BBA00}" type="pres">
      <dgm:prSet presAssocID="{45AF0E74-9D76-4EC3-8722-1DAE562BE56D}" presName="parentText" presStyleLbl="node1" presStyleIdx="0" presStyleCnt="2">
        <dgm:presLayoutVars>
          <dgm:chMax val="0"/>
          <dgm:bulletEnabled val="1"/>
        </dgm:presLayoutVars>
      </dgm:prSet>
      <dgm:spPr/>
      <dgm:t>
        <a:bodyPr/>
        <a:lstStyle/>
        <a:p>
          <a:endParaRPr lang="en-US"/>
        </a:p>
      </dgm:t>
    </dgm:pt>
    <dgm:pt modelId="{C3496692-C73D-4564-A488-A6297B0605F2}" type="pres">
      <dgm:prSet presAssocID="{45AF0E74-9D76-4EC3-8722-1DAE562BE56D}" presName="negativeSpace" presStyleCnt="0"/>
      <dgm:spPr/>
    </dgm:pt>
    <dgm:pt modelId="{FA4C112D-340D-4F1B-B915-23B481D0E82D}" type="pres">
      <dgm:prSet presAssocID="{45AF0E74-9D76-4EC3-8722-1DAE562BE56D}" presName="childText" presStyleLbl="conFgAcc1" presStyleIdx="0" presStyleCnt="2">
        <dgm:presLayoutVars>
          <dgm:bulletEnabled val="1"/>
        </dgm:presLayoutVars>
      </dgm:prSet>
      <dgm:spPr/>
      <dgm:t>
        <a:bodyPr/>
        <a:lstStyle/>
        <a:p>
          <a:endParaRPr lang="en-US"/>
        </a:p>
      </dgm:t>
    </dgm:pt>
    <dgm:pt modelId="{77D0DFEB-72F6-4606-93A7-961F80C66663}" type="pres">
      <dgm:prSet presAssocID="{A07EBE91-8B13-42C5-98AF-2A1EFCC9BBE0}" presName="spaceBetweenRectangles" presStyleCnt="0"/>
      <dgm:spPr/>
    </dgm:pt>
    <dgm:pt modelId="{70BA2ED0-DC89-4BBB-B379-7C8B165BD871}" type="pres">
      <dgm:prSet presAssocID="{B3EFAF2C-1F06-4E87-B77B-54AB595B4752}" presName="parentLin" presStyleCnt="0"/>
      <dgm:spPr/>
    </dgm:pt>
    <dgm:pt modelId="{1BD5E177-2A33-4D09-BD27-BAC896E0FF76}" type="pres">
      <dgm:prSet presAssocID="{B3EFAF2C-1F06-4E87-B77B-54AB595B4752}" presName="parentLeftMargin" presStyleLbl="node1" presStyleIdx="0" presStyleCnt="2"/>
      <dgm:spPr/>
      <dgm:t>
        <a:bodyPr/>
        <a:lstStyle/>
        <a:p>
          <a:endParaRPr lang="en-US"/>
        </a:p>
      </dgm:t>
    </dgm:pt>
    <dgm:pt modelId="{347E9701-F5B1-41D2-A9FB-BB3AB7E38423}" type="pres">
      <dgm:prSet presAssocID="{B3EFAF2C-1F06-4E87-B77B-54AB595B4752}" presName="parentText" presStyleLbl="node1" presStyleIdx="1" presStyleCnt="2">
        <dgm:presLayoutVars>
          <dgm:chMax val="0"/>
          <dgm:bulletEnabled val="1"/>
        </dgm:presLayoutVars>
      </dgm:prSet>
      <dgm:spPr/>
      <dgm:t>
        <a:bodyPr/>
        <a:lstStyle/>
        <a:p>
          <a:endParaRPr lang="en-US"/>
        </a:p>
      </dgm:t>
    </dgm:pt>
    <dgm:pt modelId="{D17BE3C6-95DE-4E1F-A807-94E84B16AD6B}" type="pres">
      <dgm:prSet presAssocID="{B3EFAF2C-1F06-4E87-B77B-54AB595B4752}" presName="negativeSpace" presStyleCnt="0"/>
      <dgm:spPr/>
    </dgm:pt>
    <dgm:pt modelId="{2E6B7287-1180-4947-8DEE-760FEA4535AE}" type="pres">
      <dgm:prSet presAssocID="{B3EFAF2C-1F06-4E87-B77B-54AB595B4752}" presName="childText" presStyleLbl="conFgAcc1" presStyleIdx="1" presStyleCnt="2">
        <dgm:presLayoutVars>
          <dgm:bulletEnabled val="1"/>
        </dgm:presLayoutVars>
      </dgm:prSet>
      <dgm:spPr/>
      <dgm:t>
        <a:bodyPr/>
        <a:lstStyle/>
        <a:p>
          <a:endParaRPr lang="en-US"/>
        </a:p>
      </dgm:t>
    </dgm:pt>
  </dgm:ptLst>
  <dgm:cxnLst>
    <dgm:cxn modelId="{518A9863-0945-4649-B01D-96C72E6776F0}" type="presOf" srcId="{43782500-78AB-4F18-AF61-E54E7B61EAC0}" destId="{2E6B7287-1180-4947-8DEE-760FEA4535AE}" srcOrd="0" destOrd="5" presId="urn:microsoft.com/office/officeart/2005/8/layout/list1"/>
    <dgm:cxn modelId="{E59E4DED-B02E-4169-AEC8-43078D61FF58}" srcId="{45AF0E74-9D76-4EC3-8722-1DAE562BE56D}" destId="{A45A5A7E-22EF-48D6-B026-0D753A873C2B}" srcOrd="0" destOrd="0" parTransId="{6355B86B-897B-49D2-BF57-408E98BB59E3}" sibTransId="{37FDBB57-361D-4169-94E0-B8996D800470}"/>
    <dgm:cxn modelId="{7928DFDF-14CD-4ACB-AC65-03E8DC928BFD}" srcId="{E90DA29B-8576-4137-825C-74740372DEAD}" destId="{B3EFAF2C-1F06-4E87-B77B-54AB595B4752}" srcOrd="1" destOrd="0" parTransId="{C70C7184-8E63-4B53-9265-AB3209371CBC}" sibTransId="{D4F21FD5-A60E-4BC8-A1AB-7DA1BF438A77}"/>
    <dgm:cxn modelId="{72A3D75B-2D26-4482-B2C0-C7DC26D5B923}" srcId="{B3EFAF2C-1F06-4E87-B77B-54AB595B4752}" destId="{AACD02DB-6C55-477A-8340-3C1AA5851498}" srcOrd="0" destOrd="0" parTransId="{E144F9A0-F7BD-4604-B55D-CF6BE0878C0F}" sibTransId="{32100583-CB5D-4997-87C7-F00F5883D094}"/>
    <dgm:cxn modelId="{C81B8325-7870-4B5B-92B4-88D4F6CE33C5}" type="presOf" srcId="{229471EF-169C-493C-BF61-47A6B476FEB8}" destId="{FA4C112D-340D-4F1B-B915-23B481D0E82D}" srcOrd="0" destOrd="1" presId="urn:microsoft.com/office/officeart/2005/8/layout/list1"/>
    <dgm:cxn modelId="{302773F6-AF08-445B-A2BD-2FDAABCC349A}" srcId="{45AF0E74-9D76-4EC3-8722-1DAE562BE56D}" destId="{229471EF-169C-493C-BF61-47A6B476FEB8}" srcOrd="1" destOrd="0" parTransId="{4D9E994A-1570-4CD4-B147-F5F3B30D4A72}" sibTransId="{729D4107-8AEB-48BB-B342-31D15F21A068}"/>
    <dgm:cxn modelId="{2D65C60B-2EDD-4C07-B36E-5AF32BC93515}" type="presOf" srcId="{BC965F69-1A60-4F6C-9175-8DE7880984E6}" destId="{2E6B7287-1180-4947-8DEE-760FEA4535AE}" srcOrd="0" destOrd="2" presId="urn:microsoft.com/office/officeart/2005/8/layout/list1"/>
    <dgm:cxn modelId="{B6C85C1B-BB5C-4DCE-97D7-1E6BB9EBB166}" srcId="{B3EFAF2C-1F06-4E87-B77B-54AB595B4752}" destId="{8B74A74C-BD5F-4BAD-98EE-483B1FE96B93}" srcOrd="1" destOrd="0" parTransId="{9CD880FE-D58E-419D-A80B-9C68A7C41FA9}" sibTransId="{EB07ACBC-16B4-4D68-B833-D83578178D27}"/>
    <dgm:cxn modelId="{002D1CB6-50DB-496F-B45F-51FEEB5F31AE}" srcId="{E90DA29B-8576-4137-825C-74740372DEAD}" destId="{45AF0E74-9D76-4EC3-8722-1DAE562BE56D}" srcOrd="0" destOrd="0" parTransId="{1B9D7145-A5D9-4036-BCA1-96FF228B923F}" sibTransId="{A07EBE91-8B13-42C5-98AF-2A1EFCC9BBE0}"/>
    <dgm:cxn modelId="{21D802E2-6503-49EA-B55B-C6B8C83BBC13}" type="presOf" srcId="{4DF47D78-C867-4CBE-B213-EAB80A12948B}" destId="{2E6B7287-1180-4947-8DEE-760FEA4535AE}" srcOrd="0" destOrd="4" presId="urn:microsoft.com/office/officeart/2005/8/layout/list1"/>
    <dgm:cxn modelId="{130F970E-3648-455F-9247-926E6AF3292D}" type="presOf" srcId="{8B74A74C-BD5F-4BAD-98EE-483B1FE96B93}" destId="{2E6B7287-1180-4947-8DEE-760FEA4535AE}" srcOrd="0" destOrd="1" presId="urn:microsoft.com/office/officeart/2005/8/layout/list1"/>
    <dgm:cxn modelId="{F953A164-3D2B-4528-906F-6A039BC02C82}" srcId="{B3EFAF2C-1F06-4E87-B77B-54AB595B4752}" destId="{BC965F69-1A60-4F6C-9175-8DE7880984E6}" srcOrd="2" destOrd="0" parTransId="{AF1F84A2-4FCA-48A5-9DFC-A3DDE34F52B8}" sibTransId="{20A25298-2C9A-4251-9B83-DB4AB36BCDE5}"/>
    <dgm:cxn modelId="{8054311B-AD88-44D5-A9AA-8C7433180BBB}" type="presOf" srcId="{A45A5A7E-22EF-48D6-B026-0D753A873C2B}" destId="{FA4C112D-340D-4F1B-B915-23B481D0E82D}" srcOrd="0" destOrd="0" presId="urn:microsoft.com/office/officeart/2005/8/layout/list1"/>
    <dgm:cxn modelId="{4CFBA2F5-E12A-4462-8FF3-52899D81DD3D}" type="presOf" srcId="{3B236979-0902-4FC3-A593-981AE24AA89A}" destId="{2E6B7287-1180-4947-8DEE-760FEA4535AE}" srcOrd="0" destOrd="6" presId="urn:microsoft.com/office/officeart/2005/8/layout/list1"/>
    <dgm:cxn modelId="{3B024BC9-EBFE-4E79-8BBF-5CAFB53353F2}" srcId="{B3EFAF2C-1F06-4E87-B77B-54AB595B4752}" destId="{455835E5-0131-4B12-A358-5CAA7B10FB87}" srcOrd="3" destOrd="0" parTransId="{7C54016D-07EC-4D62-909F-7C36DD9249F2}" sibTransId="{C5073B73-4A33-45E4-A07C-CAA714FFDBE9}"/>
    <dgm:cxn modelId="{A4C082DD-325B-4C7E-B0E0-D262E3AE3791}" type="presOf" srcId="{45AF0E74-9D76-4EC3-8722-1DAE562BE56D}" destId="{77195F15-9D91-4BFC-9500-8BC5600BBA00}" srcOrd="1" destOrd="0" presId="urn:microsoft.com/office/officeart/2005/8/layout/list1"/>
    <dgm:cxn modelId="{A4A684A0-150B-4398-B694-4748F55F1347}" type="presOf" srcId="{45AF0E74-9D76-4EC3-8722-1DAE562BE56D}" destId="{18D75A38-FB57-4E2C-A70A-B669C678846B}" srcOrd="0" destOrd="0" presId="urn:microsoft.com/office/officeart/2005/8/layout/list1"/>
    <dgm:cxn modelId="{6D88AC32-6B86-4F6E-82A3-4535595CBFDC}" srcId="{B3EFAF2C-1F06-4E87-B77B-54AB595B4752}" destId="{3B236979-0902-4FC3-A593-981AE24AA89A}" srcOrd="6" destOrd="0" parTransId="{6863F977-E991-40D3-A32A-609EB6554233}" sibTransId="{A20F9EBF-7DFA-44CB-A3C9-3B0205E50710}"/>
    <dgm:cxn modelId="{024AD1F9-9F0C-49DD-BA40-4EAA7A1B2133}" type="presOf" srcId="{455835E5-0131-4B12-A358-5CAA7B10FB87}" destId="{2E6B7287-1180-4947-8DEE-760FEA4535AE}" srcOrd="0" destOrd="3" presId="urn:microsoft.com/office/officeart/2005/8/layout/list1"/>
    <dgm:cxn modelId="{BAFC0705-1389-477C-A767-BEA13413EB8E}" type="presOf" srcId="{AACD02DB-6C55-477A-8340-3C1AA5851498}" destId="{2E6B7287-1180-4947-8DEE-760FEA4535AE}" srcOrd="0" destOrd="0" presId="urn:microsoft.com/office/officeart/2005/8/layout/list1"/>
    <dgm:cxn modelId="{B59607C9-E2EB-4BA8-BB48-2D25274DD21F}" srcId="{B3EFAF2C-1F06-4E87-B77B-54AB595B4752}" destId="{4DF47D78-C867-4CBE-B213-EAB80A12948B}" srcOrd="4" destOrd="0" parTransId="{7481C51B-21CE-4709-8FD1-AA59BF35FF46}" sibTransId="{DB9C82A1-0A51-4A8C-B2CC-666DAD0F4E47}"/>
    <dgm:cxn modelId="{381D5919-A12F-47E0-87EE-FDB49EEBF5FE}" type="presOf" srcId="{B3EFAF2C-1F06-4E87-B77B-54AB595B4752}" destId="{347E9701-F5B1-41D2-A9FB-BB3AB7E38423}" srcOrd="1" destOrd="0" presId="urn:microsoft.com/office/officeart/2005/8/layout/list1"/>
    <dgm:cxn modelId="{3740343F-E9B4-4D98-8C23-4950AC25A6A2}" type="presOf" srcId="{B3EFAF2C-1F06-4E87-B77B-54AB595B4752}" destId="{1BD5E177-2A33-4D09-BD27-BAC896E0FF76}" srcOrd="0" destOrd="0" presId="urn:microsoft.com/office/officeart/2005/8/layout/list1"/>
    <dgm:cxn modelId="{D98005C0-3DA3-4F41-AF2D-855F28BDF659}" srcId="{B3EFAF2C-1F06-4E87-B77B-54AB595B4752}" destId="{43782500-78AB-4F18-AF61-E54E7B61EAC0}" srcOrd="5" destOrd="0" parTransId="{4C694344-B542-422B-A981-C08BDCA945D2}" sibTransId="{65C7FBE7-54EF-495A-BE65-78D0372C847F}"/>
    <dgm:cxn modelId="{B7D751C7-058C-457A-800A-521C530BFF22}" type="presOf" srcId="{E90DA29B-8576-4137-825C-74740372DEAD}" destId="{F3E2F8BD-6CA2-4896-9B6C-1D78DC9C66AC}" srcOrd="0" destOrd="0" presId="urn:microsoft.com/office/officeart/2005/8/layout/list1"/>
    <dgm:cxn modelId="{3F716E91-1504-40A5-81B0-713156E81F5B}" type="presParOf" srcId="{F3E2F8BD-6CA2-4896-9B6C-1D78DC9C66AC}" destId="{9452C5E9-6147-48FC-8C43-ED050F58C20B}" srcOrd="0" destOrd="0" presId="urn:microsoft.com/office/officeart/2005/8/layout/list1"/>
    <dgm:cxn modelId="{A03D947C-4A26-424C-80F9-649FD4856315}" type="presParOf" srcId="{9452C5E9-6147-48FC-8C43-ED050F58C20B}" destId="{18D75A38-FB57-4E2C-A70A-B669C678846B}" srcOrd="0" destOrd="0" presId="urn:microsoft.com/office/officeart/2005/8/layout/list1"/>
    <dgm:cxn modelId="{360A8515-F821-4FE7-A580-C577684115A8}" type="presParOf" srcId="{9452C5E9-6147-48FC-8C43-ED050F58C20B}" destId="{77195F15-9D91-4BFC-9500-8BC5600BBA00}" srcOrd="1" destOrd="0" presId="urn:microsoft.com/office/officeart/2005/8/layout/list1"/>
    <dgm:cxn modelId="{DE4855D1-468E-4C6E-88AB-AA3D45D6EEE7}" type="presParOf" srcId="{F3E2F8BD-6CA2-4896-9B6C-1D78DC9C66AC}" destId="{C3496692-C73D-4564-A488-A6297B0605F2}" srcOrd="1" destOrd="0" presId="urn:microsoft.com/office/officeart/2005/8/layout/list1"/>
    <dgm:cxn modelId="{F7AA9777-D842-4571-A822-6FCA6372A405}" type="presParOf" srcId="{F3E2F8BD-6CA2-4896-9B6C-1D78DC9C66AC}" destId="{FA4C112D-340D-4F1B-B915-23B481D0E82D}" srcOrd="2" destOrd="0" presId="urn:microsoft.com/office/officeart/2005/8/layout/list1"/>
    <dgm:cxn modelId="{1EFF1FCA-E063-4BBE-8AF1-D5CEEDF792C8}" type="presParOf" srcId="{F3E2F8BD-6CA2-4896-9B6C-1D78DC9C66AC}" destId="{77D0DFEB-72F6-4606-93A7-961F80C66663}" srcOrd="3" destOrd="0" presId="urn:microsoft.com/office/officeart/2005/8/layout/list1"/>
    <dgm:cxn modelId="{EB98DB6A-8C77-43AB-AFEF-AE09D8276F74}" type="presParOf" srcId="{F3E2F8BD-6CA2-4896-9B6C-1D78DC9C66AC}" destId="{70BA2ED0-DC89-4BBB-B379-7C8B165BD871}" srcOrd="4" destOrd="0" presId="urn:microsoft.com/office/officeart/2005/8/layout/list1"/>
    <dgm:cxn modelId="{26DB003D-88D9-4989-BD66-7E5BF5AA3F7F}" type="presParOf" srcId="{70BA2ED0-DC89-4BBB-B379-7C8B165BD871}" destId="{1BD5E177-2A33-4D09-BD27-BAC896E0FF76}" srcOrd="0" destOrd="0" presId="urn:microsoft.com/office/officeart/2005/8/layout/list1"/>
    <dgm:cxn modelId="{082CB0FB-6131-405E-80DE-B58ABCEEC2DD}" type="presParOf" srcId="{70BA2ED0-DC89-4BBB-B379-7C8B165BD871}" destId="{347E9701-F5B1-41D2-A9FB-BB3AB7E38423}" srcOrd="1" destOrd="0" presId="urn:microsoft.com/office/officeart/2005/8/layout/list1"/>
    <dgm:cxn modelId="{EDBDB1B0-1611-4A0B-B72C-FD49E79F1B48}" type="presParOf" srcId="{F3E2F8BD-6CA2-4896-9B6C-1D78DC9C66AC}" destId="{D17BE3C6-95DE-4E1F-A807-94E84B16AD6B}" srcOrd="5" destOrd="0" presId="urn:microsoft.com/office/officeart/2005/8/layout/list1"/>
    <dgm:cxn modelId="{8F64ECA2-B92B-4F2F-890C-2A222B809DE2}" type="presParOf" srcId="{F3E2F8BD-6CA2-4896-9B6C-1D78DC9C66AC}" destId="{2E6B7287-1180-4947-8DEE-760FEA4535A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1E1CA2C0-AE1A-41B0-98FD-92C7CA83851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8708A09-BEE8-4B17-843F-962B452906B6}">
      <dgm:prSet phldrT="[Text]" custT="1"/>
      <dgm:spPr/>
      <dgm:t>
        <a:bodyPr/>
        <a:lstStyle/>
        <a:p>
          <a:r>
            <a:rPr lang="en-US" sz="2000" dirty="0"/>
            <a:t>Control the dust and the ignition sources</a:t>
          </a:r>
        </a:p>
      </dgm:t>
    </dgm:pt>
    <dgm:pt modelId="{A6E81917-71DE-4F4C-A1AC-3F17BFF92E4B}" type="parTrans" cxnId="{2FEAF708-404F-47CF-BBA0-C2ABFCA8964F}">
      <dgm:prSet/>
      <dgm:spPr/>
      <dgm:t>
        <a:bodyPr/>
        <a:lstStyle/>
        <a:p>
          <a:endParaRPr lang="en-US"/>
        </a:p>
      </dgm:t>
    </dgm:pt>
    <dgm:pt modelId="{268462E8-854D-4998-B857-6EE3DEB17EE3}" type="sibTrans" cxnId="{2FEAF708-404F-47CF-BBA0-C2ABFCA8964F}">
      <dgm:prSet/>
      <dgm:spPr/>
      <dgm:t>
        <a:bodyPr/>
        <a:lstStyle/>
        <a:p>
          <a:endParaRPr lang="en-US"/>
        </a:p>
      </dgm:t>
    </dgm:pt>
    <dgm:pt modelId="{39EFF421-F2F5-4135-A8DF-BC836653B14A}" type="pres">
      <dgm:prSet presAssocID="{1E1CA2C0-AE1A-41B0-98FD-92C7CA838511}" presName="linear" presStyleCnt="0">
        <dgm:presLayoutVars>
          <dgm:animLvl val="lvl"/>
          <dgm:resizeHandles val="exact"/>
        </dgm:presLayoutVars>
      </dgm:prSet>
      <dgm:spPr/>
      <dgm:t>
        <a:bodyPr/>
        <a:lstStyle/>
        <a:p>
          <a:endParaRPr lang="en-US"/>
        </a:p>
      </dgm:t>
    </dgm:pt>
    <dgm:pt modelId="{79A52A11-27B8-43F1-ACC1-7C7642C9B2FB}" type="pres">
      <dgm:prSet presAssocID="{F8708A09-BEE8-4B17-843F-962B452906B6}" presName="parentText" presStyleLbl="node1" presStyleIdx="0" presStyleCnt="1" custLinFactY="60440" custLinFactNeighborX="-11250" custLinFactNeighborY="100000">
        <dgm:presLayoutVars>
          <dgm:chMax val="0"/>
          <dgm:bulletEnabled val="1"/>
        </dgm:presLayoutVars>
      </dgm:prSet>
      <dgm:spPr/>
      <dgm:t>
        <a:bodyPr/>
        <a:lstStyle/>
        <a:p>
          <a:endParaRPr lang="en-US"/>
        </a:p>
      </dgm:t>
    </dgm:pt>
  </dgm:ptLst>
  <dgm:cxnLst>
    <dgm:cxn modelId="{67F124B7-749D-4F8A-B043-C66BC779AFB8}" type="presOf" srcId="{F8708A09-BEE8-4B17-843F-962B452906B6}" destId="{79A52A11-27B8-43F1-ACC1-7C7642C9B2FB}" srcOrd="0" destOrd="0" presId="urn:microsoft.com/office/officeart/2005/8/layout/vList2"/>
    <dgm:cxn modelId="{2FEAF708-404F-47CF-BBA0-C2ABFCA8964F}" srcId="{1E1CA2C0-AE1A-41B0-98FD-92C7CA838511}" destId="{F8708A09-BEE8-4B17-843F-962B452906B6}" srcOrd="0" destOrd="0" parTransId="{A6E81917-71DE-4F4C-A1AC-3F17BFF92E4B}" sibTransId="{268462E8-854D-4998-B857-6EE3DEB17EE3}"/>
    <dgm:cxn modelId="{DB46F80D-1383-41E7-8D6D-9974CBB470D1}" type="presOf" srcId="{1E1CA2C0-AE1A-41B0-98FD-92C7CA838511}" destId="{39EFF421-F2F5-4135-A8DF-BC836653B14A}" srcOrd="0" destOrd="0" presId="urn:microsoft.com/office/officeart/2005/8/layout/vList2"/>
    <dgm:cxn modelId="{19E2319E-5A3B-4A03-A2DF-E7C97A8B3AFE}" type="presParOf" srcId="{39EFF421-F2F5-4135-A8DF-BC836653B14A}" destId="{79A52A11-27B8-43F1-ACC1-7C7642C9B2F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5776E341-5BB9-40B7-AFF9-DD89079C45D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DD0A912-7675-44B1-BE80-4CA23CB4B13B}">
      <dgm:prSet phldrT="[Text]" custT="1"/>
      <dgm:spPr/>
      <dgm:t>
        <a:bodyPr/>
        <a:lstStyle/>
        <a:p>
          <a:r>
            <a:rPr lang="x-none" sz="2000" b="0" u="none" dirty="0"/>
            <a:t>It is important that dust-collecting systems be located outside the grain elevator</a:t>
          </a:r>
          <a:endParaRPr lang="en-US" sz="2000" b="0" dirty="0"/>
        </a:p>
      </dgm:t>
    </dgm:pt>
    <dgm:pt modelId="{947457B3-0E7D-4BBE-B2EC-7846F8D822E4}" type="parTrans" cxnId="{13FFF20A-9A2D-4482-8E95-335ADD9D17D2}">
      <dgm:prSet/>
      <dgm:spPr/>
      <dgm:t>
        <a:bodyPr/>
        <a:lstStyle/>
        <a:p>
          <a:endParaRPr lang="en-US"/>
        </a:p>
      </dgm:t>
    </dgm:pt>
    <dgm:pt modelId="{9C625D48-CD0B-4A17-B66A-CD78DFEA3B52}" type="sibTrans" cxnId="{13FFF20A-9A2D-4482-8E95-335ADD9D17D2}">
      <dgm:prSet/>
      <dgm:spPr/>
      <dgm:t>
        <a:bodyPr/>
        <a:lstStyle/>
        <a:p>
          <a:endParaRPr lang="en-US"/>
        </a:p>
      </dgm:t>
    </dgm:pt>
    <dgm:pt modelId="{8C2E82EF-7A6B-4363-9A09-27536BC53C7F}">
      <dgm:prSet phldrT="[Text]" custT="1"/>
      <dgm:spPr/>
      <dgm:t>
        <a:bodyPr/>
        <a:lstStyle/>
        <a:p>
          <a:r>
            <a:rPr lang="x-none" sz="2000" b="0" u="none" dirty="0"/>
            <a:t>Buildings should be built in accordance with the building code used in the jurisdiction as well as NFPA® 61</a:t>
          </a:r>
          <a:endParaRPr lang="en-US" sz="2000" b="0" dirty="0"/>
        </a:p>
      </dgm:t>
    </dgm:pt>
    <dgm:pt modelId="{33BB7B96-5A53-47DE-A271-3DA83B8EAC62}" type="parTrans" cxnId="{99E7BD66-C6BA-4560-8EFB-559B66F4A080}">
      <dgm:prSet/>
      <dgm:spPr/>
      <dgm:t>
        <a:bodyPr/>
        <a:lstStyle/>
        <a:p>
          <a:endParaRPr lang="en-US"/>
        </a:p>
      </dgm:t>
    </dgm:pt>
    <dgm:pt modelId="{83A672C6-2E32-4B25-BD04-11568D13A878}" type="sibTrans" cxnId="{99E7BD66-C6BA-4560-8EFB-559B66F4A080}">
      <dgm:prSet/>
      <dgm:spPr/>
      <dgm:t>
        <a:bodyPr/>
        <a:lstStyle/>
        <a:p>
          <a:endParaRPr lang="en-US"/>
        </a:p>
      </dgm:t>
    </dgm:pt>
    <dgm:pt modelId="{7037A619-944B-4BF1-9774-C14203D8D96B}">
      <dgm:prSet phldrT="[Text]" custT="1"/>
      <dgm:spPr/>
      <dgm:t>
        <a:bodyPr/>
        <a:lstStyle/>
        <a:p>
          <a:r>
            <a:rPr lang="en-US" sz="2000" b="0" dirty="0"/>
            <a:t>Life safety issues for a grain-handling facility should comply with the appropriate locally adopted fire and building codes</a:t>
          </a:r>
        </a:p>
      </dgm:t>
    </dgm:pt>
    <dgm:pt modelId="{BCF2B175-8E65-4FF6-A9E7-8579E3F3CBF3}" type="parTrans" cxnId="{9A03AC0E-932D-41D8-903E-AAE098733822}">
      <dgm:prSet/>
      <dgm:spPr/>
      <dgm:t>
        <a:bodyPr/>
        <a:lstStyle/>
        <a:p>
          <a:endParaRPr lang="en-US"/>
        </a:p>
      </dgm:t>
    </dgm:pt>
    <dgm:pt modelId="{C09E4E0A-B40A-43AD-BCA8-C8D2A58A9308}" type="sibTrans" cxnId="{9A03AC0E-932D-41D8-903E-AAE098733822}">
      <dgm:prSet/>
      <dgm:spPr/>
      <dgm:t>
        <a:bodyPr/>
        <a:lstStyle/>
        <a:p>
          <a:endParaRPr lang="en-US"/>
        </a:p>
      </dgm:t>
    </dgm:pt>
    <dgm:pt modelId="{34F0B94C-24D0-4D52-B2EA-E68A924DBE93}" type="pres">
      <dgm:prSet presAssocID="{5776E341-5BB9-40B7-AFF9-DD89079C45D3}" presName="linear" presStyleCnt="0">
        <dgm:presLayoutVars>
          <dgm:animLvl val="lvl"/>
          <dgm:resizeHandles val="exact"/>
        </dgm:presLayoutVars>
      </dgm:prSet>
      <dgm:spPr/>
      <dgm:t>
        <a:bodyPr/>
        <a:lstStyle/>
        <a:p>
          <a:endParaRPr lang="en-US"/>
        </a:p>
      </dgm:t>
    </dgm:pt>
    <dgm:pt modelId="{6C2C412B-2428-4412-B749-8667BF362E50}" type="pres">
      <dgm:prSet presAssocID="{8DD0A912-7675-44B1-BE80-4CA23CB4B13B}" presName="parentText" presStyleLbl="node1" presStyleIdx="0" presStyleCnt="3" custScaleY="103734">
        <dgm:presLayoutVars>
          <dgm:chMax val="0"/>
          <dgm:bulletEnabled val="1"/>
        </dgm:presLayoutVars>
      </dgm:prSet>
      <dgm:spPr/>
      <dgm:t>
        <a:bodyPr/>
        <a:lstStyle/>
        <a:p>
          <a:endParaRPr lang="en-US"/>
        </a:p>
      </dgm:t>
    </dgm:pt>
    <dgm:pt modelId="{C883384D-8585-43C7-8A0A-4F5EAADFF301}" type="pres">
      <dgm:prSet presAssocID="{9C625D48-CD0B-4A17-B66A-CD78DFEA3B52}" presName="spacer" presStyleCnt="0"/>
      <dgm:spPr/>
    </dgm:pt>
    <dgm:pt modelId="{B7EA1BC6-611B-4E1B-B7F2-4B5976A57C58}" type="pres">
      <dgm:prSet presAssocID="{8C2E82EF-7A6B-4363-9A09-27536BC53C7F}" presName="parentText" presStyleLbl="node1" presStyleIdx="1" presStyleCnt="3" custScaleY="93872">
        <dgm:presLayoutVars>
          <dgm:chMax val="0"/>
          <dgm:bulletEnabled val="1"/>
        </dgm:presLayoutVars>
      </dgm:prSet>
      <dgm:spPr/>
      <dgm:t>
        <a:bodyPr/>
        <a:lstStyle/>
        <a:p>
          <a:endParaRPr lang="en-US"/>
        </a:p>
      </dgm:t>
    </dgm:pt>
    <dgm:pt modelId="{8B6743D5-FDFC-48B3-A681-5E50CBE65C1A}" type="pres">
      <dgm:prSet presAssocID="{83A672C6-2E32-4B25-BD04-11568D13A878}" presName="spacer" presStyleCnt="0"/>
      <dgm:spPr/>
    </dgm:pt>
    <dgm:pt modelId="{078053E0-7C6C-41C9-BE65-125047868F65}" type="pres">
      <dgm:prSet presAssocID="{7037A619-944B-4BF1-9774-C14203D8D96B}" presName="parentText" presStyleLbl="node1" presStyleIdx="2" presStyleCnt="3" custScaleY="93872">
        <dgm:presLayoutVars>
          <dgm:chMax val="0"/>
          <dgm:bulletEnabled val="1"/>
        </dgm:presLayoutVars>
      </dgm:prSet>
      <dgm:spPr/>
      <dgm:t>
        <a:bodyPr/>
        <a:lstStyle/>
        <a:p>
          <a:endParaRPr lang="en-US"/>
        </a:p>
      </dgm:t>
    </dgm:pt>
  </dgm:ptLst>
  <dgm:cxnLst>
    <dgm:cxn modelId="{F1128A5C-E6D6-4150-BA79-38E1020FE2F5}" type="presOf" srcId="{7037A619-944B-4BF1-9774-C14203D8D96B}" destId="{078053E0-7C6C-41C9-BE65-125047868F65}" srcOrd="0" destOrd="0" presId="urn:microsoft.com/office/officeart/2005/8/layout/vList2"/>
    <dgm:cxn modelId="{E1600D32-3FBE-4CA2-91AF-73B0F6F9D021}" type="presOf" srcId="{8DD0A912-7675-44B1-BE80-4CA23CB4B13B}" destId="{6C2C412B-2428-4412-B749-8667BF362E50}" srcOrd="0" destOrd="0" presId="urn:microsoft.com/office/officeart/2005/8/layout/vList2"/>
    <dgm:cxn modelId="{EF4A6645-D94B-4810-96E4-A2788291580E}" type="presOf" srcId="{5776E341-5BB9-40B7-AFF9-DD89079C45D3}" destId="{34F0B94C-24D0-4D52-B2EA-E68A924DBE93}" srcOrd="0" destOrd="0" presId="urn:microsoft.com/office/officeart/2005/8/layout/vList2"/>
    <dgm:cxn modelId="{364E15F8-2DC9-45CF-BB14-451B8B4AF665}" type="presOf" srcId="{8C2E82EF-7A6B-4363-9A09-27536BC53C7F}" destId="{B7EA1BC6-611B-4E1B-B7F2-4B5976A57C58}" srcOrd="0" destOrd="0" presId="urn:microsoft.com/office/officeart/2005/8/layout/vList2"/>
    <dgm:cxn modelId="{13FFF20A-9A2D-4482-8E95-335ADD9D17D2}" srcId="{5776E341-5BB9-40B7-AFF9-DD89079C45D3}" destId="{8DD0A912-7675-44B1-BE80-4CA23CB4B13B}" srcOrd="0" destOrd="0" parTransId="{947457B3-0E7D-4BBE-B2EC-7846F8D822E4}" sibTransId="{9C625D48-CD0B-4A17-B66A-CD78DFEA3B52}"/>
    <dgm:cxn modelId="{99E7BD66-C6BA-4560-8EFB-559B66F4A080}" srcId="{5776E341-5BB9-40B7-AFF9-DD89079C45D3}" destId="{8C2E82EF-7A6B-4363-9A09-27536BC53C7F}" srcOrd="1" destOrd="0" parTransId="{33BB7B96-5A53-47DE-A271-3DA83B8EAC62}" sibTransId="{83A672C6-2E32-4B25-BD04-11568D13A878}"/>
    <dgm:cxn modelId="{9A03AC0E-932D-41D8-903E-AAE098733822}" srcId="{5776E341-5BB9-40B7-AFF9-DD89079C45D3}" destId="{7037A619-944B-4BF1-9774-C14203D8D96B}" srcOrd="2" destOrd="0" parTransId="{BCF2B175-8E65-4FF6-A9E7-8579E3F3CBF3}" sibTransId="{C09E4E0A-B40A-43AD-BCA8-C8D2A58A9308}"/>
    <dgm:cxn modelId="{148CD2D2-967E-4050-A6A1-58640E3F12DD}" type="presParOf" srcId="{34F0B94C-24D0-4D52-B2EA-E68A924DBE93}" destId="{6C2C412B-2428-4412-B749-8667BF362E50}" srcOrd="0" destOrd="0" presId="urn:microsoft.com/office/officeart/2005/8/layout/vList2"/>
    <dgm:cxn modelId="{18267274-281F-4A5E-A644-E897FE2D4FB5}" type="presParOf" srcId="{34F0B94C-24D0-4D52-B2EA-E68A924DBE93}" destId="{C883384D-8585-43C7-8A0A-4F5EAADFF301}" srcOrd="1" destOrd="0" presId="urn:microsoft.com/office/officeart/2005/8/layout/vList2"/>
    <dgm:cxn modelId="{EBB07FFD-628F-494B-A4E6-F539A253EBF4}" type="presParOf" srcId="{34F0B94C-24D0-4D52-B2EA-E68A924DBE93}" destId="{B7EA1BC6-611B-4E1B-B7F2-4B5976A57C58}" srcOrd="2" destOrd="0" presId="urn:microsoft.com/office/officeart/2005/8/layout/vList2"/>
    <dgm:cxn modelId="{D047B17E-13E8-41BC-8D94-E4E68D376342}" type="presParOf" srcId="{34F0B94C-24D0-4D52-B2EA-E68A924DBE93}" destId="{8B6743D5-FDFC-48B3-A681-5E50CBE65C1A}" srcOrd="3" destOrd="0" presId="urn:microsoft.com/office/officeart/2005/8/layout/vList2"/>
    <dgm:cxn modelId="{406B4324-B2B5-4424-B7AE-18066A960306}" type="presParOf" srcId="{34F0B94C-24D0-4D52-B2EA-E68A924DBE93}" destId="{078053E0-7C6C-41C9-BE65-125047868F6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5776E341-5BB9-40B7-AFF9-DD89079C45D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DD0A912-7675-44B1-BE80-4CA23CB4B13B}">
      <dgm:prSet phldrT="[Text]" custT="1"/>
      <dgm:spPr/>
      <dgm:t>
        <a:bodyPr/>
        <a:lstStyle/>
        <a:p>
          <a:r>
            <a:rPr lang="en-US" sz="1800" b="0" dirty="0"/>
            <a:t>Belt loaders</a:t>
          </a:r>
        </a:p>
      </dgm:t>
    </dgm:pt>
    <dgm:pt modelId="{947457B3-0E7D-4BBE-B2EC-7846F8D822E4}" type="parTrans" cxnId="{13FFF20A-9A2D-4482-8E95-335ADD9D17D2}">
      <dgm:prSet/>
      <dgm:spPr/>
      <dgm:t>
        <a:bodyPr/>
        <a:lstStyle/>
        <a:p>
          <a:endParaRPr lang="en-US"/>
        </a:p>
      </dgm:t>
    </dgm:pt>
    <dgm:pt modelId="{9C625D48-CD0B-4A17-B66A-CD78DFEA3B52}" type="sibTrans" cxnId="{13FFF20A-9A2D-4482-8E95-335ADD9D17D2}">
      <dgm:prSet/>
      <dgm:spPr/>
      <dgm:t>
        <a:bodyPr/>
        <a:lstStyle/>
        <a:p>
          <a:endParaRPr lang="en-US"/>
        </a:p>
      </dgm:t>
    </dgm:pt>
    <dgm:pt modelId="{5BF1BE6C-FD22-4D77-888F-9AAB1423862D}">
      <dgm:prSet custT="1"/>
      <dgm:spPr/>
      <dgm:t>
        <a:bodyPr/>
        <a:lstStyle/>
        <a:p>
          <a:r>
            <a:rPr lang="en-US" sz="1800" b="0" dirty="0"/>
            <a:t>Belt discharge or transfer points</a:t>
          </a:r>
        </a:p>
      </dgm:t>
    </dgm:pt>
    <dgm:pt modelId="{A67DE075-1466-423A-9C1C-9F441AD6C85F}" type="parTrans" cxnId="{1268B306-2E08-428A-90E1-2E364AE44E49}">
      <dgm:prSet/>
      <dgm:spPr/>
      <dgm:t>
        <a:bodyPr/>
        <a:lstStyle/>
        <a:p>
          <a:endParaRPr lang="en-US"/>
        </a:p>
      </dgm:t>
    </dgm:pt>
    <dgm:pt modelId="{ADD8BEB7-E73D-497C-A5C2-F2F76FBAC4EC}" type="sibTrans" cxnId="{1268B306-2E08-428A-90E1-2E364AE44E49}">
      <dgm:prSet/>
      <dgm:spPr/>
      <dgm:t>
        <a:bodyPr/>
        <a:lstStyle/>
        <a:p>
          <a:endParaRPr lang="en-US"/>
        </a:p>
      </dgm:t>
    </dgm:pt>
    <dgm:pt modelId="{A83A79DB-F771-400A-9954-A4243AA98053}">
      <dgm:prSet custT="1"/>
      <dgm:spPr/>
      <dgm:t>
        <a:bodyPr/>
        <a:lstStyle/>
        <a:p>
          <a:r>
            <a:rPr lang="en-US" sz="1800" b="0" dirty="0"/>
            <a:t>Trippers</a:t>
          </a:r>
        </a:p>
      </dgm:t>
    </dgm:pt>
    <dgm:pt modelId="{A005645D-BA29-49AD-AE4B-B4247E10D603}" type="parTrans" cxnId="{9B15DD96-BD3F-4A73-8CD0-9B4BD1A512DF}">
      <dgm:prSet/>
      <dgm:spPr/>
      <dgm:t>
        <a:bodyPr/>
        <a:lstStyle/>
        <a:p>
          <a:endParaRPr lang="en-US"/>
        </a:p>
      </dgm:t>
    </dgm:pt>
    <dgm:pt modelId="{4D0B9551-D711-4420-BA68-D83B952FA0E2}" type="sibTrans" cxnId="{9B15DD96-BD3F-4A73-8CD0-9B4BD1A512DF}">
      <dgm:prSet/>
      <dgm:spPr/>
      <dgm:t>
        <a:bodyPr/>
        <a:lstStyle/>
        <a:p>
          <a:endParaRPr lang="en-US"/>
        </a:p>
      </dgm:t>
    </dgm:pt>
    <dgm:pt modelId="{3F3D42D1-AEB0-4A24-8E50-417EAED41791}">
      <dgm:prSet custT="1"/>
      <dgm:spPr/>
      <dgm:t>
        <a:bodyPr/>
        <a:lstStyle/>
        <a:p>
          <a:r>
            <a:rPr lang="en-US" sz="1800" b="0" dirty="0"/>
            <a:t>Turnheads</a:t>
          </a:r>
        </a:p>
      </dgm:t>
    </dgm:pt>
    <dgm:pt modelId="{DA9A4294-A0F2-4B3A-AB0A-FCB3498EF381}" type="parTrans" cxnId="{F30BDEC9-5E3A-4EE0-9154-209E6BD723B6}">
      <dgm:prSet/>
      <dgm:spPr/>
      <dgm:t>
        <a:bodyPr/>
        <a:lstStyle/>
        <a:p>
          <a:endParaRPr lang="en-US"/>
        </a:p>
      </dgm:t>
    </dgm:pt>
    <dgm:pt modelId="{753B6019-B9BB-48F0-AB2F-7605612D4E0D}" type="sibTrans" cxnId="{F30BDEC9-5E3A-4EE0-9154-209E6BD723B6}">
      <dgm:prSet/>
      <dgm:spPr/>
      <dgm:t>
        <a:bodyPr/>
        <a:lstStyle/>
        <a:p>
          <a:endParaRPr lang="en-US"/>
        </a:p>
      </dgm:t>
    </dgm:pt>
    <dgm:pt modelId="{2B7D24FB-C1C2-40D7-9F63-F17CD6E16DC8}">
      <dgm:prSet custT="1"/>
      <dgm:spPr/>
      <dgm:t>
        <a:bodyPr/>
        <a:lstStyle/>
        <a:p>
          <a:r>
            <a:rPr lang="en-US" sz="1800" b="0" dirty="0"/>
            <a:t>Distributors </a:t>
          </a:r>
        </a:p>
      </dgm:t>
    </dgm:pt>
    <dgm:pt modelId="{BBF21FA0-1FBC-460B-865C-C0872AD17A13}" type="parTrans" cxnId="{F5260A9D-F3F1-4235-B5B3-D9C75EF2FE95}">
      <dgm:prSet/>
      <dgm:spPr/>
      <dgm:t>
        <a:bodyPr/>
        <a:lstStyle/>
        <a:p>
          <a:endParaRPr lang="en-US"/>
        </a:p>
      </dgm:t>
    </dgm:pt>
    <dgm:pt modelId="{9E198971-D031-4F5E-9A54-1B4EF97982B5}" type="sibTrans" cxnId="{F5260A9D-F3F1-4235-B5B3-D9C75EF2FE95}">
      <dgm:prSet/>
      <dgm:spPr/>
      <dgm:t>
        <a:bodyPr/>
        <a:lstStyle/>
        <a:p>
          <a:endParaRPr lang="en-US"/>
        </a:p>
      </dgm:t>
    </dgm:pt>
    <dgm:pt modelId="{A2AC88CB-DC4A-410D-B2DA-EDD215963C02}">
      <dgm:prSet custT="1"/>
      <dgm:spPr/>
      <dgm:t>
        <a:bodyPr/>
        <a:lstStyle/>
        <a:p>
          <a:r>
            <a:rPr lang="en-US" sz="1800" b="0" dirty="0"/>
            <a:t>Unfiltered vents</a:t>
          </a:r>
        </a:p>
      </dgm:t>
    </dgm:pt>
    <dgm:pt modelId="{637397E8-6B45-4AAF-8AB8-F34AEBF8534B}" type="parTrans" cxnId="{A03FBC25-2468-4C13-A62F-376767E52BC9}">
      <dgm:prSet/>
      <dgm:spPr/>
      <dgm:t>
        <a:bodyPr/>
        <a:lstStyle/>
        <a:p>
          <a:endParaRPr lang="en-US"/>
        </a:p>
      </dgm:t>
    </dgm:pt>
    <dgm:pt modelId="{E9DD1B7C-D399-4E6C-A833-D876B5951524}" type="sibTrans" cxnId="{A03FBC25-2468-4C13-A62F-376767E52BC9}">
      <dgm:prSet/>
      <dgm:spPr/>
      <dgm:t>
        <a:bodyPr/>
        <a:lstStyle/>
        <a:p>
          <a:endParaRPr lang="en-US"/>
        </a:p>
      </dgm:t>
    </dgm:pt>
    <dgm:pt modelId="{34F0B94C-24D0-4D52-B2EA-E68A924DBE93}" type="pres">
      <dgm:prSet presAssocID="{5776E341-5BB9-40B7-AFF9-DD89079C45D3}" presName="linear" presStyleCnt="0">
        <dgm:presLayoutVars>
          <dgm:animLvl val="lvl"/>
          <dgm:resizeHandles val="exact"/>
        </dgm:presLayoutVars>
      </dgm:prSet>
      <dgm:spPr/>
      <dgm:t>
        <a:bodyPr/>
        <a:lstStyle/>
        <a:p>
          <a:endParaRPr lang="en-US"/>
        </a:p>
      </dgm:t>
    </dgm:pt>
    <dgm:pt modelId="{6C2C412B-2428-4412-B749-8667BF362E50}" type="pres">
      <dgm:prSet presAssocID="{8DD0A912-7675-44B1-BE80-4CA23CB4B13B}" presName="parentText" presStyleLbl="node1" presStyleIdx="0" presStyleCnt="6">
        <dgm:presLayoutVars>
          <dgm:chMax val="0"/>
          <dgm:bulletEnabled val="1"/>
        </dgm:presLayoutVars>
      </dgm:prSet>
      <dgm:spPr/>
      <dgm:t>
        <a:bodyPr/>
        <a:lstStyle/>
        <a:p>
          <a:endParaRPr lang="en-US"/>
        </a:p>
      </dgm:t>
    </dgm:pt>
    <dgm:pt modelId="{C883384D-8585-43C7-8A0A-4F5EAADFF301}" type="pres">
      <dgm:prSet presAssocID="{9C625D48-CD0B-4A17-B66A-CD78DFEA3B52}" presName="spacer" presStyleCnt="0"/>
      <dgm:spPr/>
    </dgm:pt>
    <dgm:pt modelId="{7FE8A677-0C8B-404E-B8BC-E330C05A63F7}" type="pres">
      <dgm:prSet presAssocID="{5BF1BE6C-FD22-4D77-888F-9AAB1423862D}" presName="parentText" presStyleLbl="node1" presStyleIdx="1" presStyleCnt="6">
        <dgm:presLayoutVars>
          <dgm:chMax val="0"/>
          <dgm:bulletEnabled val="1"/>
        </dgm:presLayoutVars>
      </dgm:prSet>
      <dgm:spPr/>
      <dgm:t>
        <a:bodyPr/>
        <a:lstStyle/>
        <a:p>
          <a:endParaRPr lang="en-US"/>
        </a:p>
      </dgm:t>
    </dgm:pt>
    <dgm:pt modelId="{839BBFCA-5E8B-48B7-935C-85198943B0AA}" type="pres">
      <dgm:prSet presAssocID="{ADD8BEB7-E73D-497C-A5C2-F2F76FBAC4EC}" presName="spacer" presStyleCnt="0"/>
      <dgm:spPr/>
    </dgm:pt>
    <dgm:pt modelId="{9AEC8972-E336-459B-A5D6-9BBF4D6EC9A0}" type="pres">
      <dgm:prSet presAssocID="{A83A79DB-F771-400A-9954-A4243AA98053}" presName="parentText" presStyleLbl="node1" presStyleIdx="2" presStyleCnt="6">
        <dgm:presLayoutVars>
          <dgm:chMax val="0"/>
          <dgm:bulletEnabled val="1"/>
        </dgm:presLayoutVars>
      </dgm:prSet>
      <dgm:spPr/>
      <dgm:t>
        <a:bodyPr/>
        <a:lstStyle/>
        <a:p>
          <a:endParaRPr lang="en-US"/>
        </a:p>
      </dgm:t>
    </dgm:pt>
    <dgm:pt modelId="{2D19D02C-262B-4100-80BF-C7D3B22D6769}" type="pres">
      <dgm:prSet presAssocID="{4D0B9551-D711-4420-BA68-D83B952FA0E2}" presName="spacer" presStyleCnt="0"/>
      <dgm:spPr/>
    </dgm:pt>
    <dgm:pt modelId="{94F56ABD-4492-4E39-9891-FC850B4C7761}" type="pres">
      <dgm:prSet presAssocID="{3F3D42D1-AEB0-4A24-8E50-417EAED41791}" presName="parentText" presStyleLbl="node1" presStyleIdx="3" presStyleCnt="6">
        <dgm:presLayoutVars>
          <dgm:chMax val="0"/>
          <dgm:bulletEnabled val="1"/>
        </dgm:presLayoutVars>
      </dgm:prSet>
      <dgm:spPr/>
      <dgm:t>
        <a:bodyPr/>
        <a:lstStyle/>
        <a:p>
          <a:endParaRPr lang="en-US"/>
        </a:p>
      </dgm:t>
    </dgm:pt>
    <dgm:pt modelId="{54AF6FF3-274F-4C69-87E4-BFB8B00C25E9}" type="pres">
      <dgm:prSet presAssocID="{753B6019-B9BB-48F0-AB2F-7605612D4E0D}" presName="spacer" presStyleCnt="0"/>
      <dgm:spPr/>
    </dgm:pt>
    <dgm:pt modelId="{53C364B1-E932-4B9A-8FF5-1289FA453108}" type="pres">
      <dgm:prSet presAssocID="{2B7D24FB-C1C2-40D7-9F63-F17CD6E16DC8}" presName="parentText" presStyleLbl="node1" presStyleIdx="4" presStyleCnt="6">
        <dgm:presLayoutVars>
          <dgm:chMax val="0"/>
          <dgm:bulletEnabled val="1"/>
        </dgm:presLayoutVars>
      </dgm:prSet>
      <dgm:spPr/>
      <dgm:t>
        <a:bodyPr/>
        <a:lstStyle/>
        <a:p>
          <a:endParaRPr lang="en-US"/>
        </a:p>
      </dgm:t>
    </dgm:pt>
    <dgm:pt modelId="{1CCCA2DB-E561-4A0C-8D45-C92E415A149A}" type="pres">
      <dgm:prSet presAssocID="{9E198971-D031-4F5E-9A54-1B4EF97982B5}" presName="spacer" presStyleCnt="0"/>
      <dgm:spPr/>
    </dgm:pt>
    <dgm:pt modelId="{F48A9893-A38E-4AB6-8F87-B41E95D707CB}" type="pres">
      <dgm:prSet presAssocID="{A2AC88CB-DC4A-410D-B2DA-EDD215963C02}" presName="parentText" presStyleLbl="node1" presStyleIdx="5" presStyleCnt="6">
        <dgm:presLayoutVars>
          <dgm:chMax val="0"/>
          <dgm:bulletEnabled val="1"/>
        </dgm:presLayoutVars>
      </dgm:prSet>
      <dgm:spPr/>
      <dgm:t>
        <a:bodyPr/>
        <a:lstStyle/>
        <a:p>
          <a:endParaRPr lang="en-US"/>
        </a:p>
      </dgm:t>
    </dgm:pt>
  </dgm:ptLst>
  <dgm:cxnLst>
    <dgm:cxn modelId="{9F756473-1069-4409-92D5-298E5FE3482C}" type="presOf" srcId="{A2AC88CB-DC4A-410D-B2DA-EDD215963C02}" destId="{F48A9893-A38E-4AB6-8F87-B41E95D707CB}" srcOrd="0" destOrd="0" presId="urn:microsoft.com/office/officeart/2005/8/layout/vList2"/>
    <dgm:cxn modelId="{1268B306-2E08-428A-90E1-2E364AE44E49}" srcId="{5776E341-5BB9-40B7-AFF9-DD89079C45D3}" destId="{5BF1BE6C-FD22-4D77-888F-9AAB1423862D}" srcOrd="1" destOrd="0" parTransId="{A67DE075-1466-423A-9C1C-9F441AD6C85F}" sibTransId="{ADD8BEB7-E73D-497C-A5C2-F2F76FBAC4EC}"/>
    <dgm:cxn modelId="{EEF72BF6-2700-4D3C-9A0B-4506693A340E}" type="presOf" srcId="{A83A79DB-F771-400A-9954-A4243AA98053}" destId="{9AEC8972-E336-459B-A5D6-9BBF4D6EC9A0}" srcOrd="0" destOrd="0" presId="urn:microsoft.com/office/officeart/2005/8/layout/vList2"/>
    <dgm:cxn modelId="{CB3A3F84-F8C6-49A4-98BB-A1143E776773}" type="presOf" srcId="{8DD0A912-7675-44B1-BE80-4CA23CB4B13B}" destId="{6C2C412B-2428-4412-B749-8667BF362E50}" srcOrd="0" destOrd="0" presId="urn:microsoft.com/office/officeart/2005/8/layout/vList2"/>
    <dgm:cxn modelId="{A03FBC25-2468-4C13-A62F-376767E52BC9}" srcId="{5776E341-5BB9-40B7-AFF9-DD89079C45D3}" destId="{A2AC88CB-DC4A-410D-B2DA-EDD215963C02}" srcOrd="5" destOrd="0" parTransId="{637397E8-6B45-4AAF-8AB8-F34AEBF8534B}" sibTransId="{E9DD1B7C-D399-4E6C-A833-D876B5951524}"/>
    <dgm:cxn modelId="{8868A00C-30CE-4A19-B7BB-4F8E0B4A2B7F}" type="presOf" srcId="{3F3D42D1-AEB0-4A24-8E50-417EAED41791}" destId="{94F56ABD-4492-4E39-9891-FC850B4C7761}" srcOrd="0" destOrd="0" presId="urn:microsoft.com/office/officeart/2005/8/layout/vList2"/>
    <dgm:cxn modelId="{9B15DD96-BD3F-4A73-8CD0-9B4BD1A512DF}" srcId="{5776E341-5BB9-40B7-AFF9-DD89079C45D3}" destId="{A83A79DB-F771-400A-9954-A4243AA98053}" srcOrd="2" destOrd="0" parTransId="{A005645D-BA29-49AD-AE4B-B4247E10D603}" sibTransId="{4D0B9551-D711-4420-BA68-D83B952FA0E2}"/>
    <dgm:cxn modelId="{F5260A9D-F3F1-4235-B5B3-D9C75EF2FE95}" srcId="{5776E341-5BB9-40B7-AFF9-DD89079C45D3}" destId="{2B7D24FB-C1C2-40D7-9F63-F17CD6E16DC8}" srcOrd="4" destOrd="0" parTransId="{BBF21FA0-1FBC-460B-865C-C0872AD17A13}" sibTransId="{9E198971-D031-4F5E-9A54-1B4EF97982B5}"/>
    <dgm:cxn modelId="{13FFF20A-9A2D-4482-8E95-335ADD9D17D2}" srcId="{5776E341-5BB9-40B7-AFF9-DD89079C45D3}" destId="{8DD0A912-7675-44B1-BE80-4CA23CB4B13B}" srcOrd="0" destOrd="0" parTransId="{947457B3-0E7D-4BBE-B2EC-7846F8D822E4}" sibTransId="{9C625D48-CD0B-4A17-B66A-CD78DFEA3B52}"/>
    <dgm:cxn modelId="{F30BDEC9-5E3A-4EE0-9154-209E6BD723B6}" srcId="{5776E341-5BB9-40B7-AFF9-DD89079C45D3}" destId="{3F3D42D1-AEB0-4A24-8E50-417EAED41791}" srcOrd="3" destOrd="0" parTransId="{DA9A4294-A0F2-4B3A-AB0A-FCB3498EF381}" sibTransId="{753B6019-B9BB-48F0-AB2F-7605612D4E0D}"/>
    <dgm:cxn modelId="{38E62484-F7BD-4C45-8875-7742D35D1F64}" type="presOf" srcId="{5BF1BE6C-FD22-4D77-888F-9AAB1423862D}" destId="{7FE8A677-0C8B-404E-B8BC-E330C05A63F7}" srcOrd="0" destOrd="0" presId="urn:microsoft.com/office/officeart/2005/8/layout/vList2"/>
    <dgm:cxn modelId="{6576F786-6B16-4015-BD66-63AC4CC3D508}" type="presOf" srcId="{2B7D24FB-C1C2-40D7-9F63-F17CD6E16DC8}" destId="{53C364B1-E932-4B9A-8FF5-1289FA453108}" srcOrd="0" destOrd="0" presId="urn:microsoft.com/office/officeart/2005/8/layout/vList2"/>
    <dgm:cxn modelId="{42D1CD37-E551-4A25-8956-ECCE1474CCCB}" type="presOf" srcId="{5776E341-5BB9-40B7-AFF9-DD89079C45D3}" destId="{34F0B94C-24D0-4D52-B2EA-E68A924DBE93}" srcOrd="0" destOrd="0" presId="urn:microsoft.com/office/officeart/2005/8/layout/vList2"/>
    <dgm:cxn modelId="{EFD17F5E-B341-4B78-AB22-A1DF8D9832C5}" type="presParOf" srcId="{34F0B94C-24D0-4D52-B2EA-E68A924DBE93}" destId="{6C2C412B-2428-4412-B749-8667BF362E50}" srcOrd="0" destOrd="0" presId="urn:microsoft.com/office/officeart/2005/8/layout/vList2"/>
    <dgm:cxn modelId="{28F3F4F2-F028-4996-BA19-A7CA51A3FDE3}" type="presParOf" srcId="{34F0B94C-24D0-4D52-B2EA-E68A924DBE93}" destId="{C883384D-8585-43C7-8A0A-4F5EAADFF301}" srcOrd="1" destOrd="0" presId="urn:microsoft.com/office/officeart/2005/8/layout/vList2"/>
    <dgm:cxn modelId="{A6E3FDCD-181A-479B-9437-92AE507C5775}" type="presParOf" srcId="{34F0B94C-24D0-4D52-B2EA-E68A924DBE93}" destId="{7FE8A677-0C8B-404E-B8BC-E330C05A63F7}" srcOrd="2" destOrd="0" presId="urn:microsoft.com/office/officeart/2005/8/layout/vList2"/>
    <dgm:cxn modelId="{37704D97-1758-4E1C-A5F5-FE6CF5220225}" type="presParOf" srcId="{34F0B94C-24D0-4D52-B2EA-E68A924DBE93}" destId="{839BBFCA-5E8B-48B7-935C-85198943B0AA}" srcOrd="3" destOrd="0" presId="urn:microsoft.com/office/officeart/2005/8/layout/vList2"/>
    <dgm:cxn modelId="{571F1DDF-A9DD-4FD6-9053-544504C259AA}" type="presParOf" srcId="{34F0B94C-24D0-4D52-B2EA-E68A924DBE93}" destId="{9AEC8972-E336-459B-A5D6-9BBF4D6EC9A0}" srcOrd="4" destOrd="0" presId="urn:microsoft.com/office/officeart/2005/8/layout/vList2"/>
    <dgm:cxn modelId="{31B89CB8-3C12-4A01-9AFE-24482D625E90}" type="presParOf" srcId="{34F0B94C-24D0-4D52-B2EA-E68A924DBE93}" destId="{2D19D02C-262B-4100-80BF-C7D3B22D6769}" srcOrd="5" destOrd="0" presId="urn:microsoft.com/office/officeart/2005/8/layout/vList2"/>
    <dgm:cxn modelId="{98C9532A-83A3-41EE-A330-54690E58B5F1}" type="presParOf" srcId="{34F0B94C-24D0-4D52-B2EA-E68A924DBE93}" destId="{94F56ABD-4492-4E39-9891-FC850B4C7761}" srcOrd="6" destOrd="0" presId="urn:microsoft.com/office/officeart/2005/8/layout/vList2"/>
    <dgm:cxn modelId="{C38F36F8-B0DC-4C8E-88B0-77DD3B75B2DD}" type="presParOf" srcId="{34F0B94C-24D0-4D52-B2EA-E68A924DBE93}" destId="{54AF6FF3-274F-4C69-87E4-BFB8B00C25E9}" srcOrd="7" destOrd="0" presId="urn:microsoft.com/office/officeart/2005/8/layout/vList2"/>
    <dgm:cxn modelId="{10A82191-D684-4521-B24C-3234B9B7AA19}" type="presParOf" srcId="{34F0B94C-24D0-4D52-B2EA-E68A924DBE93}" destId="{53C364B1-E932-4B9A-8FF5-1289FA453108}" srcOrd="8" destOrd="0" presId="urn:microsoft.com/office/officeart/2005/8/layout/vList2"/>
    <dgm:cxn modelId="{FB2349BC-822A-4F2B-82F9-94F8F705C4DC}" type="presParOf" srcId="{34F0B94C-24D0-4D52-B2EA-E68A924DBE93}" destId="{1CCCA2DB-E561-4A0C-8D45-C92E415A149A}" srcOrd="9" destOrd="0" presId="urn:microsoft.com/office/officeart/2005/8/layout/vList2"/>
    <dgm:cxn modelId="{3B4FBAC2-78B1-4C82-8109-64AE0F8752BF}" type="presParOf" srcId="{34F0B94C-24D0-4D52-B2EA-E68A924DBE93}" destId="{F48A9893-A38E-4AB6-8F87-B41E95D707C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E918E11E-B985-41EC-9D36-61F719620E5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1704CA67-A0FA-4EA7-BF6C-24D25C27A9E1}">
      <dgm:prSet phldrT="[Text]"/>
      <dgm:spPr/>
      <dgm:t>
        <a:bodyPr/>
        <a:lstStyle/>
        <a:p>
          <a:r>
            <a:rPr lang="en-US" dirty="0"/>
            <a:t>D</a:t>
          </a:r>
          <a:r>
            <a:rPr lang="x-none" dirty="0"/>
            <a:t>ust hogger</a:t>
          </a:r>
          <a:endParaRPr lang="en-US" dirty="0"/>
        </a:p>
      </dgm:t>
    </dgm:pt>
    <dgm:pt modelId="{B61D07A8-F538-445B-968F-2A3946E341B3}" type="parTrans" cxnId="{62EFE7F5-B9D0-4CDB-A71F-7D3A7C8AEB11}">
      <dgm:prSet/>
      <dgm:spPr/>
      <dgm:t>
        <a:bodyPr/>
        <a:lstStyle/>
        <a:p>
          <a:endParaRPr lang="en-US"/>
        </a:p>
      </dgm:t>
    </dgm:pt>
    <dgm:pt modelId="{427B32D6-750E-4F28-BC62-9E75E1B44516}" type="sibTrans" cxnId="{62EFE7F5-B9D0-4CDB-A71F-7D3A7C8AEB11}">
      <dgm:prSet/>
      <dgm:spPr/>
      <dgm:t>
        <a:bodyPr/>
        <a:lstStyle/>
        <a:p>
          <a:endParaRPr lang="en-US"/>
        </a:p>
      </dgm:t>
    </dgm:pt>
    <dgm:pt modelId="{4EA4B044-2962-4592-B685-03F106A47CB5}">
      <dgm:prSet/>
      <dgm:spPr/>
      <dgm:t>
        <a:bodyPr/>
        <a:lstStyle/>
        <a:p>
          <a:r>
            <a:rPr lang="en-US" dirty="0"/>
            <a:t>Small pieces of metal, called tramp, wear off the machine during the milling operation; accumulate in the hog trap</a:t>
          </a:r>
        </a:p>
      </dgm:t>
    </dgm:pt>
    <dgm:pt modelId="{41D4AECA-5039-446A-AFBD-05F6A141E1B4}" type="parTrans" cxnId="{28F41A86-50D1-4ED6-981D-64D1BBD1FAEF}">
      <dgm:prSet/>
      <dgm:spPr/>
      <dgm:t>
        <a:bodyPr/>
        <a:lstStyle/>
        <a:p>
          <a:endParaRPr lang="en-US"/>
        </a:p>
      </dgm:t>
    </dgm:pt>
    <dgm:pt modelId="{09FA1B70-10BD-482D-990F-527EE99F3B6A}" type="sibTrans" cxnId="{28F41A86-50D1-4ED6-981D-64D1BBD1FAEF}">
      <dgm:prSet/>
      <dgm:spPr/>
      <dgm:t>
        <a:bodyPr/>
        <a:lstStyle/>
        <a:p>
          <a:endParaRPr lang="en-US"/>
        </a:p>
      </dgm:t>
    </dgm:pt>
    <dgm:pt modelId="{BA2C9CEA-C215-4F72-A983-0E7C244A4B27}">
      <dgm:prSet/>
      <dgm:spPr/>
      <dgm:t>
        <a:bodyPr/>
        <a:lstStyle/>
        <a:p>
          <a:r>
            <a:rPr lang="en-US" dirty="0"/>
            <a:t>Trap can become hot enough to ignite wood on contact</a:t>
          </a:r>
        </a:p>
      </dgm:t>
    </dgm:pt>
    <dgm:pt modelId="{687D4738-886E-4848-BDBE-3F4CA7F0E930}" type="parTrans" cxnId="{D36D590D-00DF-4DAF-AE15-3E54DF962D17}">
      <dgm:prSet/>
      <dgm:spPr/>
      <dgm:t>
        <a:bodyPr/>
        <a:lstStyle/>
        <a:p>
          <a:endParaRPr lang="en-US"/>
        </a:p>
      </dgm:t>
    </dgm:pt>
    <dgm:pt modelId="{9A48E15A-233C-47D6-A551-5118D8891BDE}" type="sibTrans" cxnId="{D36D590D-00DF-4DAF-AE15-3E54DF962D17}">
      <dgm:prSet/>
      <dgm:spPr/>
      <dgm:t>
        <a:bodyPr/>
        <a:lstStyle/>
        <a:p>
          <a:endParaRPr lang="en-US"/>
        </a:p>
      </dgm:t>
    </dgm:pt>
    <dgm:pt modelId="{AB7867BB-FF1A-4A3B-8303-44B685D8D6AE}">
      <dgm:prSet/>
      <dgm:spPr/>
      <dgm:t>
        <a:bodyPr/>
        <a:lstStyle/>
        <a:p>
          <a:r>
            <a:rPr lang="en-US" dirty="0"/>
            <a:t>Fire can then spread into other portions of the machinery, including the dust collection system</a:t>
          </a:r>
        </a:p>
      </dgm:t>
    </dgm:pt>
    <dgm:pt modelId="{6E6E96DB-E481-4051-8BAB-11DA121183BE}" type="parTrans" cxnId="{EAD417D9-8D53-4D03-B912-5DF1FB6503E0}">
      <dgm:prSet/>
      <dgm:spPr/>
      <dgm:t>
        <a:bodyPr/>
        <a:lstStyle/>
        <a:p>
          <a:endParaRPr lang="en-US"/>
        </a:p>
      </dgm:t>
    </dgm:pt>
    <dgm:pt modelId="{59C5659E-C8E2-4BDD-9E6D-4ADD228CF322}" type="sibTrans" cxnId="{EAD417D9-8D53-4D03-B912-5DF1FB6503E0}">
      <dgm:prSet/>
      <dgm:spPr/>
      <dgm:t>
        <a:bodyPr/>
        <a:lstStyle/>
        <a:p>
          <a:endParaRPr lang="en-US"/>
        </a:p>
      </dgm:t>
    </dgm:pt>
    <dgm:pt modelId="{632DBF55-5CFF-4B67-9B4A-400174426DE5}">
      <dgm:prSet/>
      <dgm:spPr/>
      <dgm:t>
        <a:bodyPr/>
        <a:lstStyle/>
        <a:p>
          <a:r>
            <a:rPr lang="en-US" dirty="0"/>
            <a:t>These fires are often hard to control</a:t>
          </a:r>
        </a:p>
      </dgm:t>
    </dgm:pt>
    <dgm:pt modelId="{7EC2CC3D-E0F2-4A73-A6AF-7CFC70A6884F}" type="parTrans" cxnId="{22BBD980-80DE-4B9E-9C4F-6DFB9F6C1D4A}">
      <dgm:prSet/>
      <dgm:spPr/>
      <dgm:t>
        <a:bodyPr/>
        <a:lstStyle/>
        <a:p>
          <a:endParaRPr lang="en-US"/>
        </a:p>
      </dgm:t>
    </dgm:pt>
    <dgm:pt modelId="{FC3B9086-39ED-4936-9C69-C7355ADED095}" type="sibTrans" cxnId="{22BBD980-80DE-4B9E-9C4F-6DFB9F6C1D4A}">
      <dgm:prSet/>
      <dgm:spPr/>
      <dgm:t>
        <a:bodyPr/>
        <a:lstStyle/>
        <a:p>
          <a:endParaRPr lang="en-US"/>
        </a:p>
      </dgm:t>
    </dgm:pt>
    <dgm:pt modelId="{D22055A5-627E-4748-9587-2F23BAA2F6CC}">
      <dgm:prSet phldrT="[Text]"/>
      <dgm:spPr/>
      <dgm:t>
        <a:bodyPr/>
        <a:lstStyle/>
        <a:p>
          <a:r>
            <a:rPr lang="en-US" dirty="0" smtClean="0"/>
            <a:t>M</a:t>
          </a:r>
          <a:r>
            <a:rPr lang="x-none" dirty="0" smtClean="0"/>
            <a:t>achine </a:t>
          </a:r>
          <a:r>
            <a:rPr lang="x-none" dirty="0"/>
            <a:t>that turns scrap wood into splinters or chips</a:t>
          </a:r>
          <a:endParaRPr lang="en-US" dirty="0"/>
        </a:p>
      </dgm:t>
    </dgm:pt>
    <dgm:pt modelId="{0DA0CB6F-330A-41B0-B967-B24D93AFF733}" type="parTrans" cxnId="{3F64F00E-4BD1-44BC-89F3-98D4BB64D304}">
      <dgm:prSet/>
      <dgm:spPr/>
      <dgm:t>
        <a:bodyPr/>
        <a:lstStyle/>
        <a:p>
          <a:endParaRPr lang="en-US"/>
        </a:p>
      </dgm:t>
    </dgm:pt>
    <dgm:pt modelId="{312FE327-76E6-4F15-83F9-3570C5A434AD}" type="sibTrans" cxnId="{3F64F00E-4BD1-44BC-89F3-98D4BB64D304}">
      <dgm:prSet/>
      <dgm:spPr/>
      <dgm:t>
        <a:bodyPr/>
        <a:lstStyle/>
        <a:p>
          <a:endParaRPr lang="en-US"/>
        </a:p>
      </dgm:t>
    </dgm:pt>
    <dgm:pt modelId="{3D6A8222-05AA-43EA-B057-782F1E16B068}">
      <dgm:prSet/>
      <dgm:spPr/>
      <dgm:t>
        <a:bodyPr/>
        <a:lstStyle/>
        <a:p>
          <a:r>
            <a:rPr lang="en-US" dirty="0"/>
            <a:t>Fires also may be located within an elaborate system of ducts, storage bins, and other associated equipment</a:t>
          </a:r>
        </a:p>
      </dgm:t>
    </dgm:pt>
    <dgm:pt modelId="{8F120BB4-966C-4CE3-BE3D-80C859954D41}" type="parTrans" cxnId="{BF6197D8-3362-4DF5-B07B-1226CD83B28E}">
      <dgm:prSet/>
      <dgm:spPr/>
      <dgm:t>
        <a:bodyPr/>
        <a:lstStyle/>
        <a:p>
          <a:endParaRPr lang="en-US"/>
        </a:p>
      </dgm:t>
    </dgm:pt>
    <dgm:pt modelId="{22D4BC6A-1478-4AE2-ADC2-398B44BD7751}" type="sibTrans" cxnId="{BF6197D8-3362-4DF5-B07B-1226CD83B28E}">
      <dgm:prSet/>
      <dgm:spPr/>
      <dgm:t>
        <a:bodyPr/>
        <a:lstStyle/>
        <a:p>
          <a:endParaRPr lang="en-US"/>
        </a:p>
      </dgm:t>
    </dgm:pt>
    <dgm:pt modelId="{5CC2FC84-D40B-4260-A8E7-6B7AB4FDB192}" type="pres">
      <dgm:prSet presAssocID="{E918E11E-B985-41EC-9D36-61F719620E57}" presName="linear" presStyleCnt="0">
        <dgm:presLayoutVars>
          <dgm:dir/>
          <dgm:animLvl val="lvl"/>
          <dgm:resizeHandles val="exact"/>
        </dgm:presLayoutVars>
      </dgm:prSet>
      <dgm:spPr/>
      <dgm:t>
        <a:bodyPr/>
        <a:lstStyle/>
        <a:p>
          <a:endParaRPr lang="en-US"/>
        </a:p>
      </dgm:t>
    </dgm:pt>
    <dgm:pt modelId="{E3F70BE4-BF24-4233-AF2B-9BAA56DF93DC}" type="pres">
      <dgm:prSet presAssocID="{1704CA67-A0FA-4EA7-BF6C-24D25C27A9E1}" presName="parentLin" presStyleCnt="0"/>
      <dgm:spPr/>
      <dgm:t>
        <a:bodyPr/>
        <a:lstStyle/>
        <a:p>
          <a:endParaRPr lang="en-US"/>
        </a:p>
      </dgm:t>
    </dgm:pt>
    <dgm:pt modelId="{FB2DB937-3FF2-40BF-AA2D-E20F08282DC6}" type="pres">
      <dgm:prSet presAssocID="{1704CA67-A0FA-4EA7-BF6C-24D25C27A9E1}" presName="parentLeftMargin" presStyleLbl="node1" presStyleIdx="0" presStyleCnt="1"/>
      <dgm:spPr/>
      <dgm:t>
        <a:bodyPr/>
        <a:lstStyle/>
        <a:p>
          <a:endParaRPr lang="en-US"/>
        </a:p>
      </dgm:t>
    </dgm:pt>
    <dgm:pt modelId="{041626EF-B03F-4936-9925-B8BC0C16EBB5}" type="pres">
      <dgm:prSet presAssocID="{1704CA67-A0FA-4EA7-BF6C-24D25C27A9E1}" presName="parentText" presStyleLbl="node1" presStyleIdx="0" presStyleCnt="1">
        <dgm:presLayoutVars>
          <dgm:chMax val="0"/>
          <dgm:bulletEnabled val="1"/>
        </dgm:presLayoutVars>
      </dgm:prSet>
      <dgm:spPr/>
      <dgm:t>
        <a:bodyPr/>
        <a:lstStyle/>
        <a:p>
          <a:endParaRPr lang="en-US"/>
        </a:p>
      </dgm:t>
    </dgm:pt>
    <dgm:pt modelId="{85C9D61E-814D-48F2-91CB-75D0A7FB7348}" type="pres">
      <dgm:prSet presAssocID="{1704CA67-A0FA-4EA7-BF6C-24D25C27A9E1}" presName="negativeSpace" presStyleCnt="0"/>
      <dgm:spPr/>
      <dgm:t>
        <a:bodyPr/>
        <a:lstStyle/>
        <a:p>
          <a:endParaRPr lang="en-US"/>
        </a:p>
      </dgm:t>
    </dgm:pt>
    <dgm:pt modelId="{BB8AB694-F616-4B38-9FF6-6061D5D108F2}" type="pres">
      <dgm:prSet presAssocID="{1704CA67-A0FA-4EA7-BF6C-24D25C27A9E1}" presName="childText" presStyleLbl="conFgAcc1" presStyleIdx="0" presStyleCnt="1">
        <dgm:presLayoutVars>
          <dgm:bulletEnabled val="1"/>
        </dgm:presLayoutVars>
      </dgm:prSet>
      <dgm:spPr/>
      <dgm:t>
        <a:bodyPr/>
        <a:lstStyle/>
        <a:p>
          <a:endParaRPr lang="en-US"/>
        </a:p>
      </dgm:t>
    </dgm:pt>
  </dgm:ptLst>
  <dgm:cxnLst>
    <dgm:cxn modelId="{D36D590D-00DF-4DAF-AE15-3E54DF962D17}" srcId="{1704CA67-A0FA-4EA7-BF6C-24D25C27A9E1}" destId="{BA2C9CEA-C215-4F72-A983-0E7C244A4B27}" srcOrd="2" destOrd="0" parTransId="{687D4738-886E-4848-BDBE-3F4CA7F0E930}" sibTransId="{9A48E15A-233C-47D6-A551-5118D8891BDE}"/>
    <dgm:cxn modelId="{CF7AE11F-71C5-4D9B-8BF5-5E0A5F28C4EA}" type="presOf" srcId="{632DBF55-5CFF-4B67-9B4A-400174426DE5}" destId="{BB8AB694-F616-4B38-9FF6-6061D5D108F2}" srcOrd="0" destOrd="4" presId="urn:microsoft.com/office/officeart/2005/8/layout/list1"/>
    <dgm:cxn modelId="{A7F5F019-BFA5-4DF4-977A-13527ADE3F31}" type="presOf" srcId="{3D6A8222-05AA-43EA-B057-782F1E16B068}" destId="{BB8AB694-F616-4B38-9FF6-6061D5D108F2}" srcOrd="0" destOrd="5" presId="urn:microsoft.com/office/officeart/2005/8/layout/list1"/>
    <dgm:cxn modelId="{28F41A86-50D1-4ED6-981D-64D1BBD1FAEF}" srcId="{1704CA67-A0FA-4EA7-BF6C-24D25C27A9E1}" destId="{4EA4B044-2962-4592-B685-03F106A47CB5}" srcOrd="1" destOrd="0" parTransId="{41D4AECA-5039-446A-AFBD-05F6A141E1B4}" sibTransId="{09FA1B70-10BD-482D-990F-527EE99F3B6A}"/>
    <dgm:cxn modelId="{EAD417D9-8D53-4D03-B912-5DF1FB6503E0}" srcId="{1704CA67-A0FA-4EA7-BF6C-24D25C27A9E1}" destId="{AB7867BB-FF1A-4A3B-8303-44B685D8D6AE}" srcOrd="3" destOrd="0" parTransId="{6E6E96DB-E481-4051-8BAB-11DA121183BE}" sibTransId="{59C5659E-C8E2-4BDD-9E6D-4ADD228CF322}"/>
    <dgm:cxn modelId="{2739B091-B3F5-420E-96FD-4848CA4821E2}" type="presOf" srcId="{AB7867BB-FF1A-4A3B-8303-44B685D8D6AE}" destId="{BB8AB694-F616-4B38-9FF6-6061D5D108F2}" srcOrd="0" destOrd="3" presId="urn:microsoft.com/office/officeart/2005/8/layout/list1"/>
    <dgm:cxn modelId="{845D8998-37DC-409A-9273-E5267826DF33}" type="presOf" srcId="{D22055A5-627E-4748-9587-2F23BAA2F6CC}" destId="{BB8AB694-F616-4B38-9FF6-6061D5D108F2}" srcOrd="0" destOrd="0" presId="urn:microsoft.com/office/officeart/2005/8/layout/list1"/>
    <dgm:cxn modelId="{AC370EFF-6489-4204-B012-CC2A32BA2D6B}" type="presOf" srcId="{1704CA67-A0FA-4EA7-BF6C-24D25C27A9E1}" destId="{041626EF-B03F-4936-9925-B8BC0C16EBB5}" srcOrd="1" destOrd="0" presId="urn:microsoft.com/office/officeart/2005/8/layout/list1"/>
    <dgm:cxn modelId="{BF6197D8-3362-4DF5-B07B-1226CD83B28E}" srcId="{1704CA67-A0FA-4EA7-BF6C-24D25C27A9E1}" destId="{3D6A8222-05AA-43EA-B057-782F1E16B068}" srcOrd="5" destOrd="0" parTransId="{8F120BB4-966C-4CE3-BE3D-80C859954D41}" sibTransId="{22D4BC6A-1478-4AE2-ADC2-398B44BD7751}"/>
    <dgm:cxn modelId="{90928BDF-EBC1-4A1A-8034-FD6C6F30212F}" type="presOf" srcId="{E918E11E-B985-41EC-9D36-61F719620E57}" destId="{5CC2FC84-D40B-4260-A8E7-6B7AB4FDB192}" srcOrd="0" destOrd="0" presId="urn:microsoft.com/office/officeart/2005/8/layout/list1"/>
    <dgm:cxn modelId="{B2C90DF4-8D7D-4934-A752-16A0AD3F20C4}" type="presOf" srcId="{BA2C9CEA-C215-4F72-A983-0E7C244A4B27}" destId="{BB8AB694-F616-4B38-9FF6-6061D5D108F2}" srcOrd="0" destOrd="2" presId="urn:microsoft.com/office/officeart/2005/8/layout/list1"/>
    <dgm:cxn modelId="{9365B42B-E14F-4CCB-B3F9-D360E6861F45}" type="presOf" srcId="{1704CA67-A0FA-4EA7-BF6C-24D25C27A9E1}" destId="{FB2DB937-3FF2-40BF-AA2D-E20F08282DC6}" srcOrd="0" destOrd="0" presId="urn:microsoft.com/office/officeart/2005/8/layout/list1"/>
    <dgm:cxn modelId="{3F64F00E-4BD1-44BC-89F3-98D4BB64D304}" srcId="{1704CA67-A0FA-4EA7-BF6C-24D25C27A9E1}" destId="{D22055A5-627E-4748-9587-2F23BAA2F6CC}" srcOrd="0" destOrd="0" parTransId="{0DA0CB6F-330A-41B0-B967-B24D93AFF733}" sibTransId="{312FE327-76E6-4F15-83F9-3570C5A434AD}"/>
    <dgm:cxn modelId="{28312C1E-D3FF-4469-A0F8-F556CE674144}" type="presOf" srcId="{4EA4B044-2962-4592-B685-03F106A47CB5}" destId="{BB8AB694-F616-4B38-9FF6-6061D5D108F2}" srcOrd="0" destOrd="1" presId="urn:microsoft.com/office/officeart/2005/8/layout/list1"/>
    <dgm:cxn modelId="{22BBD980-80DE-4B9E-9C4F-6DFB9F6C1D4A}" srcId="{1704CA67-A0FA-4EA7-BF6C-24D25C27A9E1}" destId="{632DBF55-5CFF-4B67-9B4A-400174426DE5}" srcOrd="4" destOrd="0" parTransId="{7EC2CC3D-E0F2-4A73-A6AF-7CFC70A6884F}" sibTransId="{FC3B9086-39ED-4936-9C69-C7355ADED095}"/>
    <dgm:cxn modelId="{62EFE7F5-B9D0-4CDB-A71F-7D3A7C8AEB11}" srcId="{E918E11E-B985-41EC-9D36-61F719620E57}" destId="{1704CA67-A0FA-4EA7-BF6C-24D25C27A9E1}" srcOrd="0" destOrd="0" parTransId="{B61D07A8-F538-445B-968F-2A3946E341B3}" sibTransId="{427B32D6-750E-4F28-BC62-9E75E1B44516}"/>
    <dgm:cxn modelId="{7B33F55D-5EEB-4350-95D2-209819566A25}" type="presParOf" srcId="{5CC2FC84-D40B-4260-A8E7-6B7AB4FDB192}" destId="{E3F70BE4-BF24-4233-AF2B-9BAA56DF93DC}" srcOrd="0" destOrd="0" presId="urn:microsoft.com/office/officeart/2005/8/layout/list1"/>
    <dgm:cxn modelId="{DB8C45A4-6D33-4980-B688-E6DCE5A10467}" type="presParOf" srcId="{E3F70BE4-BF24-4233-AF2B-9BAA56DF93DC}" destId="{FB2DB937-3FF2-40BF-AA2D-E20F08282DC6}" srcOrd="0" destOrd="0" presId="urn:microsoft.com/office/officeart/2005/8/layout/list1"/>
    <dgm:cxn modelId="{80AB5259-AA3F-42EF-8CE6-10AB4592DBD8}" type="presParOf" srcId="{E3F70BE4-BF24-4233-AF2B-9BAA56DF93DC}" destId="{041626EF-B03F-4936-9925-B8BC0C16EBB5}" srcOrd="1" destOrd="0" presId="urn:microsoft.com/office/officeart/2005/8/layout/list1"/>
    <dgm:cxn modelId="{54B026FA-FBD5-4D79-A99E-2315600E2307}" type="presParOf" srcId="{5CC2FC84-D40B-4260-A8E7-6B7AB4FDB192}" destId="{85C9D61E-814D-48F2-91CB-75D0A7FB7348}" srcOrd="1" destOrd="0" presId="urn:microsoft.com/office/officeart/2005/8/layout/list1"/>
    <dgm:cxn modelId="{F94ED576-1C9B-401B-BE78-EB1F442DA348}" type="presParOf" srcId="{5CC2FC84-D40B-4260-A8E7-6B7AB4FDB192}" destId="{BB8AB694-F616-4B38-9FF6-6061D5D108F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411422-A3CF-445D-AD67-FDBC35FD75A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FEF7038-DDF8-44CE-B8B4-04455EF997D8}">
      <dgm:prSet custT="1"/>
      <dgm:spPr/>
      <dgm:t>
        <a:bodyPr/>
        <a:lstStyle/>
        <a:p>
          <a:r>
            <a:rPr lang="en-US" sz="1800" b="0" dirty="0"/>
            <a:t>Generating steam to power machinery</a:t>
          </a:r>
        </a:p>
      </dgm:t>
    </dgm:pt>
    <dgm:pt modelId="{B2A5C58D-1842-4877-BFE3-AE6B7AB85CDF}" type="parTrans" cxnId="{880A6CFA-7A0F-4353-9650-69335EF2F8A5}">
      <dgm:prSet/>
      <dgm:spPr/>
      <dgm:t>
        <a:bodyPr/>
        <a:lstStyle/>
        <a:p>
          <a:endParaRPr lang="en-US"/>
        </a:p>
      </dgm:t>
    </dgm:pt>
    <dgm:pt modelId="{9074F2D1-A291-47B3-BE84-EAD3DD6B381F}" type="sibTrans" cxnId="{880A6CFA-7A0F-4353-9650-69335EF2F8A5}">
      <dgm:prSet/>
      <dgm:spPr/>
      <dgm:t>
        <a:bodyPr/>
        <a:lstStyle/>
        <a:p>
          <a:endParaRPr lang="en-US"/>
        </a:p>
      </dgm:t>
    </dgm:pt>
    <dgm:pt modelId="{7C0CFC94-0F38-42C7-8E4F-573A3BD06898}">
      <dgm:prSet custT="1"/>
      <dgm:spPr/>
      <dgm:t>
        <a:bodyPr/>
        <a:lstStyle/>
        <a:p>
          <a:r>
            <a:rPr lang="en-US" sz="1800" b="0" dirty="0"/>
            <a:t>Providing heat required by industrial processes</a:t>
          </a:r>
        </a:p>
      </dgm:t>
    </dgm:pt>
    <dgm:pt modelId="{5CB3FFAE-EADF-4797-B38D-E4ECD68BC922}" type="parTrans" cxnId="{8619156D-2AB8-4653-A0EA-355B2A8E645C}">
      <dgm:prSet/>
      <dgm:spPr/>
      <dgm:t>
        <a:bodyPr/>
        <a:lstStyle/>
        <a:p>
          <a:endParaRPr lang="en-US"/>
        </a:p>
      </dgm:t>
    </dgm:pt>
    <dgm:pt modelId="{488A8B8F-0C29-41C8-9493-427257146AD2}" type="sibTrans" cxnId="{8619156D-2AB8-4653-A0EA-355B2A8E645C}">
      <dgm:prSet/>
      <dgm:spPr/>
      <dgm:t>
        <a:bodyPr/>
        <a:lstStyle/>
        <a:p>
          <a:endParaRPr lang="en-US"/>
        </a:p>
      </dgm:t>
    </dgm:pt>
    <dgm:pt modelId="{AD8D09CF-5FBC-4DED-844D-4EAC26CD2FFD}">
      <dgm:prSet custT="1"/>
      <dgm:spPr/>
      <dgm:t>
        <a:bodyPr/>
        <a:lstStyle/>
        <a:p>
          <a:r>
            <a:rPr lang="x-none" sz="1800" b="0" u="none" dirty="0"/>
            <a:t>In nonindustrial applications, boilers provide heating and hot water through a system of radiators</a:t>
          </a:r>
          <a:endParaRPr lang="en-US" sz="1800" b="0" dirty="0"/>
        </a:p>
      </dgm:t>
    </dgm:pt>
    <dgm:pt modelId="{70946E66-B1FF-4CDB-AC03-AA233498BF88}" type="parTrans" cxnId="{CDE9E0B3-31A0-42AE-838B-75F4586A90AB}">
      <dgm:prSet/>
      <dgm:spPr/>
      <dgm:t>
        <a:bodyPr/>
        <a:lstStyle/>
        <a:p>
          <a:endParaRPr lang="en-US"/>
        </a:p>
      </dgm:t>
    </dgm:pt>
    <dgm:pt modelId="{B92EC18D-35B4-4353-899E-EE483092D2BA}" type="sibTrans" cxnId="{CDE9E0B3-31A0-42AE-838B-75F4586A90AB}">
      <dgm:prSet/>
      <dgm:spPr/>
      <dgm:t>
        <a:bodyPr/>
        <a:lstStyle/>
        <a:p>
          <a:endParaRPr lang="en-US"/>
        </a:p>
      </dgm:t>
    </dgm:pt>
    <dgm:pt modelId="{21D55C86-3F5F-4E0D-AF0E-571C9468CFBB}">
      <dgm:prSet custT="1"/>
      <dgm:spPr/>
      <dgm:t>
        <a:bodyPr/>
        <a:lstStyle/>
        <a:p>
          <a:r>
            <a:rPr lang="en-US" sz="1800" b="0" u="none" dirty="0"/>
            <a:t>F</a:t>
          </a:r>
          <a:r>
            <a:rPr lang="x-none" sz="1800" b="0" u="none" dirty="0"/>
            <a:t>ound in </a:t>
          </a:r>
          <a:r>
            <a:rPr lang="x-none" sz="1800" b="0" u="none" dirty="0" smtClean="0"/>
            <a:t>single- </a:t>
          </a:r>
          <a:r>
            <a:rPr lang="x-none" sz="1800" b="0" u="none" dirty="0"/>
            <a:t>and multi-family residences</a:t>
          </a:r>
          <a:endParaRPr lang="en-US" sz="1800" b="0" u="none" dirty="0"/>
        </a:p>
      </dgm:t>
    </dgm:pt>
    <dgm:pt modelId="{18D57957-44E1-472E-AD0B-AA363E1A91B6}" type="parTrans" cxnId="{116B91F7-3D10-46DB-AF91-0321FB0C82D3}">
      <dgm:prSet/>
      <dgm:spPr/>
      <dgm:t>
        <a:bodyPr/>
        <a:lstStyle/>
        <a:p>
          <a:endParaRPr lang="en-US"/>
        </a:p>
      </dgm:t>
    </dgm:pt>
    <dgm:pt modelId="{81F12432-42AC-4FA9-BD74-D6ED645ECCB2}" type="sibTrans" cxnId="{116B91F7-3D10-46DB-AF91-0321FB0C82D3}">
      <dgm:prSet/>
      <dgm:spPr/>
      <dgm:t>
        <a:bodyPr/>
        <a:lstStyle/>
        <a:p>
          <a:endParaRPr lang="en-US"/>
        </a:p>
      </dgm:t>
    </dgm:pt>
    <dgm:pt modelId="{5A93066A-3079-43E1-BFA1-AE6D2017F81B}">
      <dgm:prSet custT="1"/>
      <dgm:spPr>
        <a:solidFill>
          <a:srgbClr val="4949D3"/>
        </a:solidFill>
      </dgm:spPr>
      <dgm:t>
        <a:bodyPr/>
        <a:lstStyle/>
        <a:p>
          <a:r>
            <a:rPr lang="en-US" sz="1800" b="0" u="none" dirty="0"/>
            <a:t>M</a:t>
          </a:r>
          <a:r>
            <a:rPr lang="x-none" sz="1800" b="0" u="none" dirty="0"/>
            <a:t>ore prevalent in old structures, newer, more efficient systems are on the market</a:t>
          </a:r>
          <a:endParaRPr lang="en-US" sz="1800" b="0" u="none" dirty="0"/>
        </a:p>
      </dgm:t>
    </dgm:pt>
    <dgm:pt modelId="{FB41C7F5-768B-4F13-8B3F-BA8B450D391C}" type="parTrans" cxnId="{1FC53520-842B-4A46-A152-CA5906FF6727}">
      <dgm:prSet/>
      <dgm:spPr/>
      <dgm:t>
        <a:bodyPr/>
        <a:lstStyle/>
        <a:p>
          <a:endParaRPr lang="en-US"/>
        </a:p>
      </dgm:t>
    </dgm:pt>
    <dgm:pt modelId="{8A50C62A-BCBF-4CB4-9428-67CCDE2EC7F6}" type="sibTrans" cxnId="{1FC53520-842B-4A46-A152-CA5906FF6727}">
      <dgm:prSet/>
      <dgm:spPr/>
      <dgm:t>
        <a:bodyPr/>
        <a:lstStyle/>
        <a:p>
          <a:endParaRPr lang="en-US"/>
        </a:p>
      </dgm:t>
    </dgm:pt>
    <dgm:pt modelId="{AEC55F55-2712-4287-B599-B4AB92ECDC60}" type="pres">
      <dgm:prSet presAssocID="{BC411422-A3CF-445D-AD67-FDBC35FD75A7}" presName="linear" presStyleCnt="0">
        <dgm:presLayoutVars>
          <dgm:animLvl val="lvl"/>
          <dgm:resizeHandles val="exact"/>
        </dgm:presLayoutVars>
      </dgm:prSet>
      <dgm:spPr/>
      <dgm:t>
        <a:bodyPr/>
        <a:lstStyle/>
        <a:p>
          <a:endParaRPr lang="en-US"/>
        </a:p>
      </dgm:t>
    </dgm:pt>
    <dgm:pt modelId="{EE0FD60D-70D1-4ADB-8E63-4A57D4CA2822}" type="pres">
      <dgm:prSet presAssocID="{5FEF7038-DDF8-44CE-B8B4-04455EF997D8}" presName="parentText" presStyleLbl="node1" presStyleIdx="0" presStyleCnt="5">
        <dgm:presLayoutVars>
          <dgm:chMax val="0"/>
          <dgm:bulletEnabled val="1"/>
        </dgm:presLayoutVars>
      </dgm:prSet>
      <dgm:spPr/>
      <dgm:t>
        <a:bodyPr/>
        <a:lstStyle/>
        <a:p>
          <a:endParaRPr lang="en-US"/>
        </a:p>
      </dgm:t>
    </dgm:pt>
    <dgm:pt modelId="{D046A8D8-1F07-4CC7-8EC9-2F38797F9E7B}" type="pres">
      <dgm:prSet presAssocID="{9074F2D1-A291-47B3-BE84-EAD3DD6B381F}" presName="spacer" presStyleCnt="0"/>
      <dgm:spPr/>
    </dgm:pt>
    <dgm:pt modelId="{5CF7E584-7DFC-4F1F-97A6-5393A147FA6A}" type="pres">
      <dgm:prSet presAssocID="{7C0CFC94-0F38-42C7-8E4F-573A3BD06898}" presName="parentText" presStyleLbl="node1" presStyleIdx="1" presStyleCnt="5">
        <dgm:presLayoutVars>
          <dgm:chMax val="0"/>
          <dgm:bulletEnabled val="1"/>
        </dgm:presLayoutVars>
      </dgm:prSet>
      <dgm:spPr/>
      <dgm:t>
        <a:bodyPr/>
        <a:lstStyle/>
        <a:p>
          <a:endParaRPr lang="en-US"/>
        </a:p>
      </dgm:t>
    </dgm:pt>
    <dgm:pt modelId="{816B0636-5D09-43AE-B53D-7C21135A6A33}" type="pres">
      <dgm:prSet presAssocID="{488A8B8F-0C29-41C8-9493-427257146AD2}" presName="spacer" presStyleCnt="0"/>
      <dgm:spPr/>
    </dgm:pt>
    <dgm:pt modelId="{35C7E34F-44A6-4C0E-AD7A-8F539E18AEDC}" type="pres">
      <dgm:prSet presAssocID="{AD8D09CF-5FBC-4DED-844D-4EAC26CD2FFD}" presName="parentText" presStyleLbl="node1" presStyleIdx="2" presStyleCnt="5" custScaleY="124460">
        <dgm:presLayoutVars>
          <dgm:chMax val="0"/>
          <dgm:bulletEnabled val="1"/>
        </dgm:presLayoutVars>
      </dgm:prSet>
      <dgm:spPr/>
      <dgm:t>
        <a:bodyPr/>
        <a:lstStyle/>
        <a:p>
          <a:endParaRPr lang="en-US"/>
        </a:p>
      </dgm:t>
    </dgm:pt>
    <dgm:pt modelId="{6708955A-5E92-4C94-957C-85417224689F}" type="pres">
      <dgm:prSet presAssocID="{B92EC18D-35B4-4353-899E-EE483092D2BA}" presName="spacer" presStyleCnt="0"/>
      <dgm:spPr/>
    </dgm:pt>
    <dgm:pt modelId="{3D7205F5-928E-41F5-BE2D-5BFE11310829}" type="pres">
      <dgm:prSet presAssocID="{21D55C86-3F5F-4E0D-AF0E-571C9468CFBB}" presName="parentText" presStyleLbl="node1" presStyleIdx="3" presStyleCnt="5" custScaleY="71904">
        <dgm:presLayoutVars>
          <dgm:chMax val="0"/>
          <dgm:bulletEnabled val="1"/>
        </dgm:presLayoutVars>
      </dgm:prSet>
      <dgm:spPr/>
      <dgm:t>
        <a:bodyPr/>
        <a:lstStyle/>
        <a:p>
          <a:endParaRPr lang="en-US"/>
        </a:p>
      </dgm:t>
    </dgm:pt>
    <dgm:pt modelId="{09F01EE1-8150-4A06-9C2D-EABCC53FFBD0}" type="pres">
      <dgm:prSet presAssocID="{81F12432-42AC-4FA9-BD74-D6ED645ECCB2}" presName="spacer" presStyleCnt="0"/>
      <dgm:spPr/>
    </dgm:pt>
    <dgm:pt modelId="{12649FF4-2BB3-4166-AFF6-2379F991951B}" type="pres">
      <dgm:prSet presAssocID="{5A93066A-3079-43E1-BFA1-AE6D2017F81B}" presName="parentText" presStyleLbl="node1" presStyleIdx="4" presStyleCnt="5">
        <dgm:presLayoutVars>
          <dgm:chMax val="0"/>
          <dgm:bulletEnabled val="1"/>
        </dgm:presLayoutVars>
      </dgm:prSet>
      <dgm:spPr/>
      <dgm:t>
        <a:bodyPr/>
        <a:lstStyle/>
        <a:p>
          <a:endParaRPr lang="en-US"/>
        </a:p>
      </dgm:t>
    </dgm:pt>
  </dgm:ptLst>
  <dgm:cxnLst>
    <dgm:cxn modelId="{430A4349-AC30-4EEA-B599-DD27EC661697}" type="presOf" srcId="{5FEF7038-DDF8-44CE-B8B4-04455EF997D8}" destId="{EE0FD60D-70D1-4ADB-8E63-4A57D4CA2822}" srcOrd="0" destOrd="0" presId="urn:microsoft.com/office/officeart/2005/8/layout/vList2"/>
    <dgm:cxn modelId="{CDE9E0B3-31A0-42AE-838B-75F4586A90AB}" srcId="{BC411422-A3CF-445D-AD67-FDBC35FD75A7}" destId="{AD8D09CF-5FBC-4DED-844D-4EAC26CD2FFD}" srcOrd="2" destOrd="0" parTransId="{70946E66-B1FF-4CDB-AC03-AA233498BF88}" sibTransId="{B92EC18D-35B4-4353-899E-EE483092D2BA}"/>
    <dgm:cxn modelId="{440965FA-69C4-4228-8BB7-ADB96FEAAFB1}" type="presOf" srcId="{BC411422-A3CF-445D-AD67-FDBC35FD75A7}" destId="{AEC55F55-2712-4287-B599-B4AB92ECDC60}" srcOrd="0" destOrd="0" presId="urn:microsoft.com/office/officeart/2005/8/layout/vList2"/>
    <dgm:cxn modelId="{195313DD-C503-4F8C-87F7-5E68644F04C1}" type="presOf" srcId="{5A93066A-3079-43E1-BFA1-AE6D2017F81B}" destId="{12649FF4-2BB3-4166-AFF6-2379F991951B}" srcOrd="0" destOrd="0" presId="urn:microsoft.com/office/officeart/2005/8/layout/vList2"/>
    <dgm:cxn modelId="{ADF51271-D78C-4E16-944D-B79F032108EC}" type="presOf" srcId="{7C0CFC94-0F38-42C7-8E4F-573A3BD06898}" destId="{5CF7E584-7DFC-4F1F-97A6-5393A147FA6A}" srcOrd="0" destOrd="0" presId="urn:microsoft.com/office/officeart/2005/8/layout/vList2"/>
    <dgm:cxn modelId="{880A6CFA-7A0F-4353-9650-69335EF2F8A5}" srcId="{BC411422-A3CF-445D-AD67-FDBC35FD75A7}" destId="{5FEF7038-DDF8-44CE-B8B4-04455EF997D8}" srcOrd="0" destOrd="0" parTransId="{B2A5C58D-1842-4877-BFE3-AE6B7AB85CDF}" sibTransId="{9074F2D1-A291-47B3-BE84-EAD3DD6B381F}"/>
    <dgm:cxn modelId="{E88527BB-CAED-4254-B30B-D76928E497EB}" type="presOf" srcId="{21D55C86-3F5F-4E0D-AF0E-571C9468CFBB}" destId="{3D7205F5-928E-41F5-BE2D-5BFE11310829}" srcOrd="0" destOrd="0" presId="urn:microsoft.com/office/officeart/2005/8/layout/vList2"/>
    <dgm:cxn modelId="{E8472935-78BA-4ED6-88FB-B38E6B88E9F7}" type="presOf" srcId="{AD8D09CF-5FBC-4DED-844D-4EAC26CD2FFD}" destId="{35C7E34F-44A6-4C0E-AD7A-8F539E18AEDC}" srcOrd="0" destOrd="0" presId="urn:microsoft.com/office/officeart/2005/8/layout/vList2"/>
    <dgm:cxn modelId="{116B91F7-3D10-46DB-AF91-0321FB0C82D3}" srcId="{BC411422-A3CF-445D-AD67-FDBC35FD75A7}" destId="{21D55C86-3F5F-4E0D-AF0E-571C9468CFBB}" srcOrd="3" destOrd="0" parTransId="{18D57957-44E1-472E-AD0B-AA363E1A91B6}" sibTransId="{81F12432-42AC-4FA9-BD74-D6ED645ECCB2}"/>
    <dgm:cxn modelId="{1FC53520-842B-4A46-A152-CA5906FF6727}" srcId="{BC411422-A3CF-445D-AD67-FDBC35FD75A7}" destId="{5A93066A-3079-43E1-BFA1-AE6D2017F81B}" srcOrd="4" destOrd="0" parTransId="{FB41C7F5-768B-4F13-8B3F-BA8B450D391C}" sibTransId="{8A50C62A-BCBF-4CB4-9428-67CCDE2EC7F6}"/>
    <dgm:cxn modelId="{8619156D-2AB8-4653-A0EA-355B2A8E645C}" srcId="{BC411422-A3CF-445D-AD67-FDBC35FD75A7}" destId="{7C0CFC94-0F38-42C7-8E4F-573A3BD06898}" srcOrd="1" destOrd="0" parTransId="{5CB3FFAE-EADF-4797-B38D-E4ECD68BC922}" sibTransId="{488A8B8F-0C29-41C8-9493-427257146AD2}"/>
    <dgm:cxn modelId="{CA68CE1A-973F-47B5-8CAA-85BD5ECB03D1}" type="presParOf" srcId="{AEC55F55-2712-4287-B599-B4AB92ECDC60}" destId="{EE0FD60D-70D1-4ADB-8E63-4A57D4CA2822}" srcOrd="0" destOrd="0" presId="urn:microsoft.com/office/officeart/2005/8/layout/vList2"/>
    <dgm:cxn modelId="{F522AA37-6D8F-4AF3-AB61-2E82DB34D515}" type="presParOf" srcId="{AEC55F55-2712-4287-B599-B4AB92ECDC60}" destId="{D046A8D8-1F07-4CC7-8EC9-2F38797F9E7B}" srcOrd="1" destOrd="0" presId="urn:microsoft.com/office/officeart/2005/8/layout/vList2"/>
    <dgm:cxn modelId="{9C4AD810-6B3A-498C-A16F-1ED3300689C8}" type="presParOf" srcId="{AEC55F55-2712-4287-B599-B4AB92ECDC60}" destId="{5CF7E584-7DFC-4F1F-97A6-5393A147FA6A}" srcOrd="2" destOrd="0" presId="urn:microsoft.com/office/officeart/2005/8/layout/vList2"/>
    <dgm:cxn modelId="{B1F859BA-30CB-4A67-A2D9-3A3F7FF6FF89}" type="presParOf" srcId="{AEC55F55-2712-4287-B599-B4AB92ECDC60}" destId="{816B0636-5D09-43AE-B53D-7C21135A6A33}" srcOrd="3" destOrd="0" presId="urn:microsoft.com/office/officeart/2005/8/layout/vList2"/>
    <dgm:cxn modelId="{A845834C-6DEF-46DD-909C-5BDAFF155BB6}" type="presParOf" srcId="{AEC55F55-2712-4287-B599-B4AB92ECDC60}" destId="{35C7E34F-44A6-4C0E-AD7A-8F539E18AEDC}" srcOrd="4" destOrd="0" presId="urn:microsoft.com/office/officeart/2005/8/layout/vList2"/>
    <dgm:cxn modelId="{27BBE067-3B61-450B-9108-A34E3E2881E1}" type="presParOf" srcId="{AEC55F55-2712-4287-B599-B4AB92ECDC60}" destId="{6708955A-5E92-4C94-957C-85417224689F}" srcOrd="5" destOrd="0" presId="urn:microsoft.com/office/officeart/2005/8/layout/vList2"/>
    <dgm:cxn modelId="{B4BB654A-E261-4346-BC7B-C9A4B6F61ED0}" type="presParOf" srcId="{AEC55F55-2712-4287-B599-B4AB92ECDC60}" destId="{3D7205F5-928E-41F5-BE2D-5BFE11310829}" srcOrd="6" destOrd="0" presId="urn:microsoft.com/office/officeart/2005/8/layout/vList2"/>
    <dgm:cxn modelId="{D77BFBE4-CB78-40D9-8191-FD5DACCF5ADD}" type="presParOf" srcId="{AEC55F55-2712-4287-B599-B4AB92ECDC60}" destId="{09F01EE1-8150-4A06-9C2D-EABCC53FFBD0}" srcOrd="7" destOrd="0" presId="urn:microsoft.com/office/officeart/2005/8/layout/vList2"/>
    <dgm:cxn modelId="{67E93EBC-06C2-430D-A8E4-DFFEE019A552}" type="presParOf" srcId="{AEC55F55-2712-4287-B599-B4AB92ECDC60}" destId="{12649FF4-2BB3-4166-AFF6-2379F991951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50457CF2-43A5-4445-A955-B54BDCD9A58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D64FE5C-4982-49D9-A644-DAD854812126}">
      <dgm:prSet custT="1"/>
      <dgm:spPr/>
      <dgm:t>
        <a:bodyPr/>
        <a:lstStyle/>
        <a:p>
          <a:r>
            <a:rPr lang="x-none" sz="1800" b="0" u="none" dirty="0"/>
            <a:t>Fine metal dust has an enormous explosive potential</a:t>
          </a:r>
          <a:endParaRPr lang="en-US" sz="1800" b="0" u="none" dirty="0"/>
        </a:p>
      </dgm:t>
    </dgm:pt>
    <dgm:pt modelId="{EA51AE26-7B89-4965-953D-D097544EC9D9}" type="parTrans" cxnId="{EDD1BE64-2B25-49C5-9B21-1CC8AC3CECD9}">
      <dgm:prSet/>
      <dgm:spPr/>
      <dgm:t>
        <a:bodyPr/>
        <a:lstStyle/>
        <a:p>
          <a:endParaRPr lang="en-US"/>
        </a:p>
      </dgm:t>
    </dgm:pt>
    <dgm:pt modelId="{23940284-D90A-4162-8E43-0E76CB74A0BE}" type="sibTrans" cxnId="{EDD1BE64-2B25-49C5-9B21-1CC8AC3CECD9}">
      <dgm:prSet/>
      <dgm:spPr/>
      <dgm:t>
        <a:bodyPr/>
        <a:lstStyle/>
        <a:p>
          <a:endParaRPr lang="en-US"/>
        </a:p>
      </dgm:t>
    </dgm:pt>
    <dgm:pt modelId="{1C4A797E-0DF9-4CF2-84DF-829E74843025}">
      <dgm:prSet custT="1"/>
      <dgm:spPr/>
      <dgm:t>
        <a:bodyPr/>
        <a:lstStyle/>
        <a:p>
          <a:r>
            <a:rPr lang="en-US" sz="1800" b="0" u="none" dirty="0"/>
            <a:t>R</a:t>
          </a:r>
          <a:r>
            <a:rPr lang="x-none" sz="1800" b="0" u="none" dirty="0"/>
            <a:t>eview </a:t>
          </a:r>
          <a:r>
            <a:rPr lang="x-none" sz="1800" b="0" u="none" dirty="0" smtClean="0"/>
            <a:t>company’s </a:t>
          </a:r>
          <a:r>
            <a:rPr lang="x-none" sz="1800" b="0" u="none" dirty="0"/>
            <a:t>policies on smoking and open flames</a:t>
          </a:r>
          <a:endParaRPr lang="en-US" sz="1800" b="0" u="none" dirty="0"/>
        </a:p>
      </dgm:t>
    </dgm:pt>
    <dgm:pt modelId="{E3ADF2F8-58C5-41CE-99E3-F405127B407A}" type="parTrans" cxnId="{0E7736F6-14E4-4995-A8E6-99C3FB843525}">
      <dgm:prSet/>
      <dgm:spPr/>
      <dgm:t>
        <a:bodyPr/>
        <a:lstStyle/>
        <a:p>
          <a:endParaRPr lang="en-US"/>
        </a:p>
      </dgm:t>
    </dgm:pt>
    <dgm:pt modelId="{7633343B-8162-4DC4-A33C-C973F3C09285}" type="sibTrans" cxnId="{0E7736F6-14E4-4995-A8E6-99C3FB843525}">
      <dgm:prSet/>
      <dgm:spPr/>
      <dgm:t>
        <a:bodyPr/>
        <a:lstStyle/>
        <a:p>
          <a:endParaRPr lang="en-US"/>
        </a:p>
      </dgm:t>
    </dgm:pt>
    <dgm:pt modelId="{8724C190-7B04-4BAE-B367-356EA930BC9F}">
      <dgm:prSet custT="1"/>
      <dgm:spPr>
        <a:solidFill>
          <a:srgbClr val="4949D3"/>
        </a:solidFill>
      </dgm:spPr>
      <dgm:t>
        <a:bodyPr/>
        <a:lstStyle/>
        <a:p>
          <a:r>
            <a:rPr lang="en-US" sz="1800" b="0" dirty="0"/>
            <a:t>No smoking, open flames, electric- or gas-cutting or welding equipment, or spark-producing operations should be allowed</a:t>
          </a:r>
          <a:endParaRPr lang="en-US" sz="1800" b="0" u="none" dirty="0"/>
        </a:p>
      </dgm:t>
    </dgm:pt>
    <dgm:pt modelId="{C5B5BF72-F347-48D0-936D-ACFF7DCBE260}" type="parTrans" cxnId="{1CD0315D-B4A7-4B71-B3C2-AB198435B893}">
      <dgm:prSet/>
      <dgm:spPr/>
      <dgm:t>
        <a:bodyPr/>
        <a:lstStyle/>
        <a:p>
          <a:endParaRPr lang="en-US"/>
        </a:p>
      </dgm:t>
    </dgm:pt>
    <dgm:pt modelId="{2F7C4F7D-4476-4930-B5AB-263B78E38DA3}" type="sibTrans" cxnId="{1CD0315D-B4A7-4B71-B3C2-AB198435B893}">
      <dgm:prSet/>
      <dgm:spPr/>
      <dgm:t>
        <a:bodyPr/>
        <a:lstStyle/>
        <a:p>
          <a:endParaRPr lang="en-US"/>
        </a:p>
      </dgm:t>
    </dgm:pt>
    <dgm:pt modelId="{B5301857-BBA6-4AC9-A591-2F4AD90417E0}" type="pres">
      <dgm:prSet presAssocID="{50457CF2-43A5-4445-A955-B54BDCD9A583}" presName="linear" presStyleCnt="0">
        <dgm:presLayoutVars>
          <dgm:animLvl val="lvl"/>
          <dgm:resizeHandles val="exact"/>
        </dgm:presLayoutVars>
      </dgm:prSet>
      <dgm:spPr/>
      <dgm:t>
        <a:bodyPr/>
        <a:lstStyle/>
        <a:p>
          <a:endParaRPr lang="en-US"/>
        </a:p>
      </dgm:t>
    </dgm:pt>
    <dgm:pt modelId="{D1AA2FA9-5AEA-46BE-B132-43B2D24A7331}" type="pres">
      <dgm:prSet presAssocID="{6D64FE5C-4982-49D9-A644-DAD854812126}" presName="parentText" presStyleLbl="node1" presStyleIdx="0" presStyleCnt="3">
        <dgm:presLayoutVars>
          <dgm:chMax val="0"/>
          <dgm:bulletEnabled val="1"/>
        </dgm:presLayoutVars>
      </dgm:prSet>
      <dgm:spPr/>
      <dgm:t>
        <a:bodyPr/>
        <a:lstStyle/>
        <a:p>
          <a:endParaRPr lang="en-US"/>
        </a:p>
      </dgm:t>
    </dgm:pt>
    <dgm:pt modelId="{BEE56D5F-6201-449A-AE4A-AC0CD10D61C9}" type="pres">
      <dgm:prSet presAssocID="{23940284-D90A-4162-8E43-0E76CB74A0BE}" presName="spacer" presStyleCnt="0"/>
      <dgm:spPr/>
    </dgm:pt>
    <dgm:pt modelId="{56760FE5-031A-44AE-83E4-60BE8D3A1088}" type="pres">
      <dgm:prSet presAssocID="{1C4A797E-0DF9-4CF2-84DF-829E74843025}" presName="parentText" presStyleLbl="node1" presStyleIdx="1" presStyleCnt="3">
        <dgm:presLayoutVars>
          <dgm:chMax val="0"/>
          <dgm:bulletEnabled val="1"/>
        </dgm:presLayoutVars>
      </dgm:prSet>
      <dgm:spPr/>
      <dgm:t>
        <a:bodyPr/>
        <a:lstStyle/>
        <a:p>
          <a:endParaRPr lang="en-US"/>
        </a:p>
      </dgm:t>
    </dgm:pt>
    <dgm:pt modelId="{7A4A8786-FF76-4667-813D-8F56E7957533}" type="pres">
      <dgm:prSet presAssocID="{7633343B-8162-4DC4-A33C-C973F3C09285}" presName="spacer" presStyleCnt="0"/>
      <dgm:spPr/>
    </dgm:pt>
    <dgm:pt modelId="{3A15A880-0ED6-43D7-8622-76772ABCB729}" type="pres">
      <dgm:prSet presAssocID="{8724C190-7B04-4BAE-B367-356EA930BC9F}" presName="parentText" presStyleLbl="node1" presStyleIdx="2" presStyleCnt="3">
        <dgm:presLayoutVars>
          <dgm:chMax val="0"/>
          <dgm:bulletEnabled val="1"/>
        </dgm:presLayoutVars>
      </dgm:prSet>
      <dgm:spPr/>
      <dgm:t>
        <a:bodyPr/>
        <a:lstStyle/>
        <a:p>
          <a:endParaRPr lang="en-US"/>
        </a:p>
      </dgm:t>
    </dgm:pt>
  </dgm:ptLst>
  <dgm:cxnLst>
    <dgm:cxn modelId="{10B77D6E-029B-4D20-BCD7-D370EAC5B173}" type="presOf" srcId="{1C4A797E-0DF9-4CF2-84DF-829E74843025}" destId="{56760FE5-031A-44AE-83E4-60BE8D3A1088}" srcOrd="0" destOrd="0" presId="urn:microsoft.com/office/officeart/2005/8/layout/vList2"/>
    <dgm:cxn modelId="{82B97608-1FAC-4082-A3D8-2EEAE331F78D}" type="presOf" srcId="{50457CF2-43A5-4445-A955-B54BDCD9A583}" destId="{B5301857-BBA6-4AC9-A591-2F4AD90417E0}" srcOrd="0" destOrd="0" presId="urn:microsoft.com/office/officeart/2005/8/layout/vList2"/>
    <dgm:cxn modelId="{EDD1BE64-2B25-49C5-9B21-1CC8AC3CECD9}" srcId="{50457CF2-43A5-4445-A955-B54BDCD9A583}" destId="{6D64FE5C-4982-49D9-A644-DAD854812126}" srcOrd="0" destOrd="0" parTransId="{EA51AE26-7B89-4965-953D-D097544EC9D9}" sibTransId="{23940284-D90A-4162-8E43-0E76CB74A0BE}"/>
    <dgm:cxn modelId="{1CD0315D-B4A7-4B71-B3C2-AB198435B893}" srcId="{50457CF2-43A5-4445-A955-B54BDCD9A583}" destId="{8724C190-7B04-4BAE-B367-356EA930BC9F}" srcOrd="2" destOrd="0" parTransId="{C5B5BF72-F347-48D0-936D-ACFF7DCBE260}" sibTransId="{2F7C4F7D-4476-4930-B5AB-263B78E38DA3}"/>
    <dgm:cxn modelId="{0E7736F6-14E4-4995-A8E6-99C3FB843525}" srcId="{50457CF2-43A5-4445-A955-B54BDCD9A583}" destId="{1C4A797E-0DF9-4CF2-84DF-829E74843025}" srcOrd="1" destOrd="0" parTransId="{E3ADF2F8-58C5-41CE-99E3-F405127B407A}" sibTransId="{7633343B-8162-4DC4-A33C-C973F3C09285}"/>
    <dgm:cxn modelId="{BB017916-0819-4966-B201-67C2680BBE3F}" type="presOf" srcId="{6D64FE5C-4982-49D9-A644-DAD854812126}" destId="{D1AA2FA9-5AEA-46BE-B132-43B2D24A7331}" srcOrd="0" destOrd="0" presId="urn:microsoft.com/office/officeart/2005/8/layout/vList2"/>
    <dgm:cxn modelId="{6F077801-DE69-4378-9B78-CE05180528B2}" type="presOf" srcId="{8724C190-7B04-4BAE-B367-356EA930BC9F}" destId="{3A15A880-0ED6-43D7-8622-76772ABCB729}" srcOrd="0" destOrd="0" presId="urn:microsoft.com/office/officeart/2005/8/layout/vList2"/>
    <dgm:cxn modelId="{D32B25FF-2958-4CDF-B512-DA27521CBE6B}" type="presParOf" srcId="{B5301857-BBA6-4AC9-A591-2F4AD90417E0}" destId="{D1AA2FA9-5AEA-46BE-B132-43B2D24A7331}" srcOrd="0" destOrd="0" presId="urn:microsoft.com/office/officeart/2005/8/layout/vList2"/>
    <dgm:cxn modelId="{49961E99-D676-4B46-9BEB-2B60B5B9920B}" type="presParOf" srcId="{B5301857-BBA6-4AC9-A591-2F4AD90417E0}" destId="{BEE56D5F-6201-449A-AE4A-AC0CD10D61C9}" srcOrd="1" destOrd="0" presId="urn:microsoft.com/office/officeart/2005/8/layout/vList2"/>
    <dgm:cxn modelId="{D61282D7-D174-494A-9A32-B2992EED97B5}" type="presParOf" srcId="{B5301857-BBA6-4AC9-A591-2F4AD90417E0}" destId="{56760FE5-031A-44AE-83E4-60BE8D3A1088}" srcOrd="2" destOrd="0" presId="urn:microsoft.com/office/officeart/2005/8/layout/vList2"/>
    <dgm:cxn modelId="{A9D21CA9-DC80-4643-A869-A2DC8994AF9F}" type="presParOf" srcId="{B5301857-BBA6-4AC9-A591-2F4AD90417E0}" destId="{7A4A8786-FF76-4667-813D-8F56E7957533}" srcOrd="3" destOrd="0" presId="urn:microsoft.com/office/officeart/2005/8/layout/vList2"/>
    <dgm:cxn modelId="{E66C8BF6-D42C-4A8E-A5B1-0BEA5BD03903}" type="presParOf" srcId="{B5301857-BBA6-4AC9-A591-2F4AD90417E0}" destId="{3A15A880-0ED6-43D7-8622-76772ABCB72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FAB3D3E5-508E-4D9C-A9BA-B5F40770B4E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D06D512-B3CE-47D4-930C-0478FD18A3D7}">
      <dgm:prSet/>
      <dgm:spPr/>
      <dgm:t>
        <a:bodyPr/>
        <a:lstStyle/>
        <a:p>
          <a:r>
            <a:rPr lang="en-US" b="0" dirty="0"/>
            <a:t>Employers need to enforce strict rules that employees may not carry lighters, matches, and smoking materials</a:t>
          </a:r>
          <a:endParaRPr lang="en-US" dirty="0"/>
        </a:p>
      </dgm:t>
    </dgm:pt>
    <dgm:pt modelId="{144DDA32-9D73-44C0-9506-387039201DA9}" type="parTrans" cxnId="{0FA21E92-8E39-44C6-9085-0B504F7CDE52}">
      <dgm:prSet/>
      <dgm:spPr/>
      <dgm:t>
        <a:bodyPr/>
        <a:lstStyle/>
        <a:p>
          <a:endParaRPr lang="en-US"/>
        </a:p>
      </dgm:t>
    </dgm:pt>
    <dgm:pt modelId="{F9DCA1E6-AF99-4C77-AE55-C3653168BE55}" type="sibTrans" cxnId="{0FA21E92-8E39-44C6-9085-0B504F7CDE52}">
      <dgm:prSet/>
      <dgm:spPr/>
      <dgm:t>
        <a:bodyPr/>
        <a:lstStyle/>
        <a:p>
          <a:endParaRPr lang="en-US"/>
        </a:p>
      </dgm:t>
    </dgm:pt>
    <dgm:pt modelId="{282E8CD8-94BC-4D2C-922E-296B095FFDA4}">
      <dgm:prSet/>
      <dgm:spPr/>
      <dgm:t>
        <a:bodyPr/>
        <a:lstStyle/>
        <a:p>
          <a:r>
            <a:rPr lang="x-none" b="0" u="none" dirty="0"/>
            <a:t>Employees working in a metal dust processing or handling area should wear flame resistant personal protective clothing</a:t>
          </a:r>
          <a:endParaRPr lang="en-US" b="0" u="none" dirty="0"/>
        </a:p>
      </dgm:t>
    </dgm:pt>
    <dgm:pt modelId="{81BBBA9A-8C6A-493F-9732-CB7855DDA58A}" type="parTrans" cxnId="{E46EB17F-5C99-4862-89C3-1111FA0222CB}">
      <dgm:prSet/>
      <dgm:spPr/>
      <dgm:t>
        <a:bodyPr/>
        <a:lstStyle/>
        <a:p>
          <a:endParaRPr lang="en-US"/>
        </a:p>
      </dgm:t>
    </dgm:pt>
    <dgm:pt modelId="{6D9929E0-957C-4FF8-9608-2CA1BE91C0EB}" type="sibTrans" cxnId="{E46EB17F-5C99-4862-89C3-1111FA0222CB}">
      <dgm:prSet/>
      <dgm:spPr/>
      <dgm:t>
        <a:bodyPr/>
        <a:lstStyle/>
        <a:p>
          <a:endParaRPr lang="en-US"/>
        </a:p>
      </dgm:t>
    </dgm:pt>
    <dgm:pt modelId="{6C09D768-497D-4700-82BD-148C640A6A38}">
      <dgm:prSet/>
      <dgm:spPr/>
      <dgm:t>
        <a:bodyPr/>
        <a:lstStyle/>
        <a:p>
          <a:r>
            <a:rPr lang="en-US" b="0" u="none" dirty="0"/>
            <a:t>I</a:t>
          </a:r>
          <a:r>
            <a:rPr lang="x-none" b="0" u="none" dirty="0"/>
            <a:t>mperative that workers be trained in emergency procedures</a:t>
          </a:r>
          <a:endParaRPr lang="en-US" b="0" u="none" dirty="0"/>
        </a:p>
      </dgm:t>
    </dgm:pt>
    <dgm:pt modelId="{0351C86F-C6FD-48BC-AC08-FDED12B7E9FF}" type="parTrans" cxnId="{2A138761-06A4-49D7-AED8-94F42863CA84}">
      <dgm:prSet/>
      <dgm:spPr/>
      <dgm:t>
        <a:bodyPr/>
        <a:lstStyle/>
        <a:p>
          <a:endParaRPr lang="en-US"/>
        </a:p>
      </dgm:t>
    </dgm:pt>
    <dgm:pt modelId="{91A006A8-C8B5-4726-8B81-D20632D10C63}" type="sibTrans" cxnId="{2A138761-06A4-49D7-AED8-94F42863CA84}">
      <dgm:prSet/>
      <dgm:spPr/>
      <dgm:t>
        <a:bodyPr/>
        <a:lstStyle/>
        <a:p>
          <a:endParaRPr lang="en-US"/>
        </a:p>
      </dgm:t>
    </dgm:pt>
    <dgm:pt modelId="{B51E77FF-9E46-4290-B170-2E071D26D341}">
      <dgm:prSet/>
      <dgm:spPr>
        <a:solidFill>
          <a:srgbClr val="4949D3"/>
        </a:solidFill>
      </dgm:spPr>
      <dgm:t>
        <a:bodyPr/>
        <a:lstStyle/>
        <a:p>
          <a:r>
            <a:rPr lang="x-none" b="0" u="none" dirty="0"/>
            <a:t>Workers need to be familiar with the emergency PPE they must use</a:t>
          </a:r>
          <a:endParaRPr lang="en-US" b="0" u="none" dirty="0"/>
        </a:p>
      </dgm:t>
    </dgm:pt>
    <dgm:pt modelId="{B29D3308-4D41-4729-A596-927C96F0FD3A}" type="parTrans" cxnId="{E546633B-C0DC-4D0A-8D93-BA555DCA228A}">
      <dgm:prSet/>
      <dgm:spPr/>
      <dgm:t>
        <a:bodyPr/>
        <a:lstStyle/>
        <a:p>
          <a:endParaRPr lang="en-US"/>
        </a:p>
      </dgm:t>
    </dgm:pt>
    <dgm:pt modelId="{6026CE56-58E5-4387-91F7-AC261D863C0B}" type="sibTrans" cxnId="{E546633B-C0DC-4D0A-8D93-BA555DCA228A}">
      <dgm:prSet/>
      <dgm:spPr/>
      <dgm:t>
        <a:bodyPr/>
        <a:lstStyle/>
        <a:p>
          <a:endParaRPr lang="en-US"/>
        </a:p>
      </dgm:t>
    </dgm:pt>
    <dgm:pt modelId="{AE3BC06F-CCF6-4369-9514-B9C5FF192286}" type="pres">
      <dgm:prSet presAssocID="{FAB3D3E5-508E-4D9C-A9BA-B5F40770B4E6}" presName="linear" presStyleCnt="0">
        <dgm:presLayoutVars>
          <dgm:animLvl val="lvl"/>
          <dgm:resizeHandles val="exact"/>
        </dgm:presLayoutVars>
      </dgm:prSet>
      <dgm:spPr/>
      <dgm:t>
        <a:bodyPr/>
        <a:lstStyle/>
        <a:p>
          <a:endParaRPr lang="en-US"/>
        </a:p>
      </dgm:t>
    </dgm:pt>
    <dgm:pt modelId="{CB0DE49D-8B55-4AF3-858F-F05EB9D55B3D}" type="pres">
      <dgm:prSet presAssocID="{3D06D512-B3CE-47D4-930C-0478FD18A3D7}" presName="parentText" presStyleLbl="node1" presStyleIdx="0" presStyleCnt="4">
        <dgm:presLayoutVars>
          <dgm:chMax val="0"/>
          <dgm:bulletEnabled val="1"/>
        </dgm:presLayoutVars>
      </dgm:prSet>
      <dgm:spPr/>
      <dgm:t>
        <a:bodyPr/>
        <a:lstStyle/>
        <a:p>
          <a:endParaRPr lang="en-US"/>
        </a:p>
      </dgm:t>
    </dgm:pt>
    <dgm:pt modelId="{4ADE64B6-749A-4058-B731-C8028FEC2085}" type="pres">
      <dgm:prSet presAssocID="{F9DCA1E6-AF99-4C77-AE55-C3653168BE55}" presName="spacer" presStyleCnt="0"/>
      <dgm:spPr/>
    </dgm:pt>
    <dgm:pt modelId="{EB4CAB89-F1C0-4BC0-806F-3A309E2435C9}" type="pres">
      <dgm:prSet presAssocID="{282E8CD8-94BC-4D2C-922E-296B095FFDA4}" presName="parentText" presStyleLbl="node1" presStyleIdx="1" presStyleCnt="4">
        <dgm:presLayoutVars>
          <dgm:chMax val="0"/>
          <dgm:bulletEnabled val="1"/>
        </dgm:presLayoutVars>
      </dgm:prSet>
      <dgm:spPr/>
      <dgm:t>
        <a:bodyPr/>
        <a:lstStyle/>
        <a:p>
          <a:endParaRPr lang="en-US"/>
        </a:p>
      </dgm:t>
    </dgm:pt>
    <dgm:pt modelId="{9C7BD134-7E35-44DB-86C4-9E1609AA4DE4}" type="pres">
      <dgm:prSet presAssocID="{6D9929E0-957C-4FF8-9608-2CA1BE91C0EB}" presName="spacer" presStyleCnt="0"/>
      <dgm:spPr/>
    </dgm:pt>
    <dgm:pt modelId="{58BB9A8B-2BD0-4CFA-9B83-F36373676F34}" type="pres">
      <dgm:prSet presAssocID="{6C09D768-497D-4700-82BD-148C640A6A38}" presName="parentText" presStyleLbl="node1" presStyleIdx="2" presStyleCnt="4">
        <dgm:presLayoutVars>
          <dgm:chMax val="0"/>
          <dgm:bulletEnabled val="1"/>
        </dgm:presLayoutVars>
      </dgm:prSet>
      <dgm:spPr/>
      <dgm:t>
        <a:bodyPr/>
        <a:lstStyle/>
        <a:p>
          <a:endParaRPr lang="en-US"/>
        </a:p>
      </dgm:t>
    </dgm:pt>
    <dgm:pt modelId="{9CBCA3B6-5E8B-4670-9A77-5FF412FEC6D9}" type="pres">
      <dgm:prSet presAssocID="{91A006A8-C8B5-4726-8B81-D20632D10C63}" presName="spacer" presStyleCnt="0"/>
      <dgm:spPr/>
    </dgm:pt>
    <dgm:pt modelId="{0B1FACBD-CA81-4CB2-B865-945783B483DC}" type="pres">
      <dgm:prSet presAssocID="{B51E77FF-9E46-4290-B170-2E071D26D341}" presName="parentText" presStyleLbl="node1" presStyleIdx="3" presStyleCnt="4">
        <dgm:presLayoutVars>
          <dgm:chMax val="0"/>
          <dgm:bulletEnabled val="1"/>
        </dgm:presLayoutVars>
      </dgm:prSet>
      <dgm:spPr/>
      <dgm:t>
        <a:bodyPr/>
        <a:lstStyle/>
        <a:p>
          <a:endParaRPr lang="en-US"/>
        </a:p>
      </dgm:t>
    </dgm:pt>
  </dgm:ptLst>
  <dgm:cxnLst>
    <dgm:cxn modelId="{67527E95-F3C3-4FBF-82CF-6C984F9FAB65}" type="presOf" srcId="{6C09D768-497D-4700-82BD-148C640A6A38}" destId="{58BB9A8B-2BD0-4CFA-9B83-F36373676F34}" srcOrd="0" destOrd="0" presId="urn:microsoft.com/office/officeart/2005/8/layout/vList2"/>
    <dgm:cxn modelId="{0FA21E92-8E39-44C6-9085-0B504F7CDE52}" srcId="{FAB3D3E5-508E-4D9C-A9BA-B5F40770B4E6}" destId="{3D06D512-B3CE-47D4-930C-0478FD18A3D7}" srcOrd="0" destOrd="0" parTransId="{144DDA32-9D73-44C0-9506-387039201DA9}" sibTransId="{F9DCA1E6-AF99-4C77-AE55-C3653168BE55}"/>
    <dgm:cxn modelId="{742C2416-C436-4903-9D10-E730C1421244}" type="presOf" srcId="{B51E77FF-9E46-4290-B170-2E071D26D341}" destId="{0B1FACBD-CA81-4CB2-B865-945783B483DC}" srcOrd="0" destOrd="0" presId="urn:microsoft.com/office/officeart/2005/8/layout/vList2"/>
    <dgm:cxn modelId="{E46EB17F-5C99-4862-89C3-1111FA0222CB}" srcId="{FAB3D3E5-508E-4D9C-A9BA-B5F40770B4E6}" destId="{282E8CD8-94BC-4D2C-922E-296B095FFDA4}" srcOrd="1" destOrd="0" parTransId="{81BBBA9A-8C6A-493F-9732-CB7855DDA58A}" sibTransId="{6D9929E0-957C-4FF8-9608-2CA1BE91C0EB}"/>
    <dgm:cxn modelId="{E546633B-C0DC-4D0A-8D93-BA555DCA228A}" srcId="{FAB3D3E5-508E-4D9C-A9BA-B5F40770B4E6}" destId="{B51E77FF-9E46-4290-B170-2E071D26D341}" srcOrd="3" destOrd="0" parTransId="{B29D3308-4D41-4729-A596-927C96F0FD3A}" sibTransId="{6026CE56-58E5-4387-91F7-AC261D863C0B}"/>
    <dgm:cxn modelId="{FC55409C-BE6B-4EBE-BB4D-A88077C76771}" type="presOf" srcId="{3D06D512-B3CE-47D4-930C-0478FD18A3D7}" destId="{CB0DE49D-8B55-4AF3-858F-F05EB9D55B3D}" srcOrd="0" destOrd="0" presId="urn:microsoft.com/office/officeart/2005/8/layout/vList2"/>
    <dgm:cxn modelId="{E6B09838-B9CB-4EE3-8CF4-9D8E5930026A}" type="presOf" srcId="{282E8CD8-94BC-4D2C-922E-296B095FFDA4}" destId="{EB4CAB89-F1C0-4BC0-806F-3A309E2435C9}" srcOrd="0" destOrd="0" presId="urn:microsoft.com/office/officeart/2005/8/layout/vList2"/>
    <dgm:cxn modelId="{A96A98C3-5693-4CD7-AFAD-048633B01F4D}" type="presOf" srcId="{FAB3D3E5-508E-4D9C-A9BA-B5F40770B4E6}" destId="{AE3BC06F-CCF6-4369-9514-B9C5FF192286}" srcOrd="0" destOrd="0" presId="urn:microsoft.com/office/officeart/2005/8/layout/vList2"/>
    <dgm:cxn modelId="{2A138761-06A4-49D7-AED8-94F42863CA84}" srcId="{FAB3D3E5-508E-4D9C-A9BA-B5F40770B4E6}" destId="{6C09D768-497D-4700-82BD-148C640A6A38}" srcOrd="2" destOrd="0" parTransId="{0351C86F-C6FD-48BC-AC08-FDED12B7E9FF}" sibTransId="{91A006A8-C8B5-4726-8B81-D20632D10C63}"/>
    <dgm:cxn modelId="{ED477633-DE20-4E35-BEB4-415C565BFE38}" type="presParOf" srcId="{AE3BC06F-CCF6-4369-9514-B9C5FF192286}" destId="{CB0DE49D-8B55-4AF3-858F-F05EB9D55B3D}" srcOrd="0" destOrd="0" presId="urn:microsoft.com/office/officeart/2005/8/layout/vList2"/>
    <dgm:cxn modelId="{89AA2E0F-50A9-4056-B1C2-4C1945AEF654}" type="presParOf" srcId="{AE3BC06F-CCF6-4369-9514-B9C5FF192286}" destId="{4ADE64B6-749A-4058-B731-C8028FEC2085}" srcOrd="1" destOrd="0" presId="urn:microsoft.com/office/officeart/2005/8/layout/vList2"/>
    <dgm:cxn modelId="{237C1B83-6B20-4F26-A3B2-AFEDCE896C11}" type="presParOf" srcId="{AE3BC06F-CCF6-4369-9514-B9C5FF192286}" destId="{EB4CAB89-F1C0-4BC0-806F-3A309E2435C9}" srcOrd="2" destOrd="0" presId="urn:microsoft.com/office/officeart/2005/8/layout/vList2"/>
    <dgm:cxn modelId="{B56D4AD7-53A7-4BAF-9817-DCF27DFD6C8D}" type="presParOf" srcId="{AE3BC06F-CCF6-4369-9514-B9C5FF192286}" destId="{9C7BD134-7E35-44DB-86C4-9E1609AA4DE4}" srcOrd="3" destOrd="0" presId="urn:microsoft.com/office/officeart/2005/8/layout/vList2"/>
    <dgm:cxn modelId="{E8252A16-70B7-4405-9015-B648CB94D80A}" type="presParOf" srcId="{AE3BC06F-CCF6-4369-9514-B9C5FF192286}" destId="{58BB9A8B-2BD0-4CFA-9B83-F36373676F34}" srcOrd="4" destOrd="0" presId="urn:microsoft.com/office/officeart/2005/8/layout/vList2"/>
    <dgm:cxn modelId="{D9B197A9-7C83-4856-9033-D69B0A6031D5}" type="presParOf" srcId="{AE3BC06F-CCF6-4369-9514-B9C5FF192286}" destId="{9CBCA3B6-5E8B-4670-9A77-5FF412FEC6D9}" srcOrd="5" destOrd="0" presId="urn:microsoft.com/office/officeart/2005/8/layout/vList2"/>
    <dgm:cxn modelId="{FDB17E82-A825-4240-8E99-26FB613C4874}" type="presParOf" srcId="{AE3BC06F-CCF6-4369-9514-B9C5FF192286}" destId="{0B1FACBD-CA81-4CB2-B865-945783B483D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8CBE7F86-DC6F-4C32-B753-8C919783E14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01B343E-A7AA-498C-A87D-B3A8BFAFA8C4}">
      <dgm:prSet phldrT="[Text]" custT="1"/>
      <dgm:spPr/>
      <dgm:t>
        <a:bodyPr/>
        <a:lstStyle/>
        <a:p>
          <a:r>
            <a:rPr lang="en-US" sz="2000" b="0" dirty="0"/>
            <a:t>Warning signs must be posted for areas containing inert fire protection systems and explosion protection systems</a:t>
          </a:r>
        </a:p>
      </dgm:t>
    </dgm:pt>
    <dgm:pt modelId="{331AD358-082D-4EE5-B2EE-E57EC14C64F0}" type="parTrans" cxnId="{5527FD8C-2A4F-45E6-8AF8-BF938A7735AD}">
      <dgm:prSet/>
      <dgm:spPr/>
      <dgm:t>
        <a:bodyPr/>
        <a:lstStyle/>
        <a:p>
          <a:endParaRPr lang="en-US"/>
        </a:p>
      </dgm:t>
    </dgm:pt>
    <dgm:pt modelId="{D69F8628-55B3-4F71-ABC5-FFB5AA8B8290}" type="sibTrans" cxnId="{5527FD8C-2A4F-45E6-8AF8-BF938A7735AD}">
      <dgm:prSet/>
      <dgm:spPr/>
      <dgm:t>
        <a:bodyPr/>
        <a:lstStyle/>
        <a:p>
          <a:endParaRPr lang="en-US"/>
        </a:p>
      </dgm:t>
    </dgm:pt>
    <dgm:pt modelId="{08C80888-CF19-4559-B171-EAAA085B4D8A}">
      <dgm:prSet custT="1"/>
      <dgm:spPr/>
      <dgm:t>
        <a:bodyPr/>
        <a:lstStyle/>
        <a:p>
          <a:r>
            <a:rPr lang="en-US" sz="2000" b="0" dirty="0"/>
            <a:t>Spark-producing portable power tools and propellant-actuated tools should not be used where combustible dust is present</a:t>
          </a:r>
        </a:p>
      </dgm:t>
    </dgm:pt>
    <dgm:pt modelId="{4CB63668-C992-457B-AB0D-694472BD840B}" type="parTrans" cxnId="{E3C0A33B-C86A-4DBC-BE5B-A9E91B3FC30D}">
      <dgm:prSet/>
      <dgm:spPr/>
      <dgm:t>
        <a:bodyPr/>
        <a:lstStyle/>
        <a:p>
          <a:endParaRPr lang="en-US"/>
        </a:p>
      </dgm:t>
    </dgm:pt>
    <dgm:pt modelId="{ADC9C60C-A84A-4C29-8BEF-F6502FA987B2}" type="sibTrans" cxnId="{E3C0A33B-C86A-4DBC-BE5B-A9E91B3FC30D}">
      <dgm:prSet/>
      <dgm:spPr/>
      <dgm:t>
        <a:bodyPr/>
        <a:lstStyle/>
        <a:p>
          <a:endParaRPr lang="en-US"/>
        </a:p>
      </dgm:t>
    </dgm:pt>
    <dgm:pt modelId="{303C5C3C-578C-4110-978E-C9C9DC57CC26}">
      <dgm:prSet custT="1"/>
      <dgm:spPr>
        <a:solidFill>
          <a:srgbClr val="4949D3"/>
        </a:solidFill>
      </dgm:spPr>
      <dgm:t>
        <a:bodyPr/>
        <a:lstStyle/>
        <a:p>
          <a:r>
            <a:rPr lang="en-US" sz="2000" b="0" dirty="0"/>
            <a:t>All equipment, floors, and walls must be carefully cleaned; all dust accumulations in the area removed </a:t>
          </a:r>
        </a:p>
      </dgm:t>
    </dgm:pt>
    <dgm:pt modelId="{B98AC18E-DBE3-4B14-A380-44D402FB4FF0}" type="parTrans" cxnId="{4D44E8D4-2C58-4926-A762-B47DFB0AD70D}">
      <dgm:prSet/>
      <dgm:spPr/>
      <dgm:t>
        <a:bodyPr/>
        <a:lstStyle/>
        <a:p>
          <a:endParaRPr lang="en-US"/>
        </a:p>
      </dgm:t>
    </dgm:pt>
    <dgm:pt modelId="{D0856B7C-48CB-4B3B-98E0-EE9E18B7753B}" type="sibTrans" cxnId="{4D44E8D4-2C58-4926-A762-B47DFB0AD70D}">
      <dgm:prSet/>
      <dgm:spPr/>
      <dgm:t>
        <a:bodyPr/>
        <a:lstStyle/>
        <a:p>
          <a:endParaRPr lang="en-US"/>
        </a:p>
      </dgm:t>
    </dgm:pt>
    <dgm:pt modelId="{3FD204D4-9B6F-48E3-B93B-55E387F3D13D}" type="pres">
      <dgm:prSet presAssocID="{8CBE7F86-DC6F-4C32-B753-8C919783E146}" presName="linear" presStyleCnt="0">
        <dgm:presLayoutVars>
          <dgm:animLvl val="lvl"/>
          <dgm:resizeHandles val="exact"/>
        </dgm:presLayoutVars>
      </dgm:prSet>
      <dgm:spPr/>
      <dgm:t>
        <a:bodyPr/>
        <a:lstStyle/>
        <a:p>
          <a:endParaRPr lang="en-US"/>
        </a:p>
      </dgm:t>
    </dgm:pt>
    <dgm:pt modelId="{6F27A54E-3A5E-4A82-8847-46197087042D}" type="pres">
      <dgm:prSet presAssocID="{B01B343E-A7AA-498C-A87D-B3A8BFAFA8C4}" presName="parentText" presStyleLbl="node1" presStyleIdx="0" presStyleCnt="3">
        <dgm:presLayoutVars>
          <dgm:chMax val="0"/>
          <dgm:bulletEnabled val="1"/>
        </dgm:presLayoutVars>
      </dgm:prSet>
      <dgm:spPr/>
      <dgm:t>
        <a:bodyPr/>
        <a:lstStyle/>
        <a:p>
          <a:endParaRPr lang="en-US"/>
        </a:p>
      </dgm:t>
    </dgm:pt>
    <dgm:pt modelId="{2A989EE5-A876-4712-87D9-C47744E734F0}" type="pres">
      <dgm:prSet presAssocID="{D69F8628-55B3-4F71-ABC5-FFB5AA8B8290}" presName="spacer" presStyleCnt="0"/>
      <dgm:spPr/>
    </dgm:pt>
    <dgm:pt modelId="{256A57CF-748D-4CA3-A79C-9712C1BCF6E2}" type="pres">
      <dgm:prSet presAssocID="{08C80888-CF19-4559-B171-EAAA085B4D8A}" presName="parentText" presStyleLbl="node1" presStyleIdx="1" presStyleCnt="3">
        <dgm:presLayoutVars>
          <dgm:chMax val="0"/>
          <dgm:bulletEnabled val="1"/>
        </dgm:presLayoutVars>
      </dgm:prSet>
      <dgm:spPr/>
      <dgm:t>
        <a:bodyPr/>
        <a:lstStyle/>
        <a:p>
          <a:endParaRPr lang="en-US"/>
        </a:p>
      </dgm:t>
    </dgm:pt>
    <dgm:pt modelId="{870DC475-3E15-4C6A-ACB2-12BF84924CE5}" type="pres">
      <dgm:prSet presAssocID="{ADC9C60C-A84A-4C29-8BEF-F6502FA987B2}" presName="spacer" presStyleCnt="0"/>
      <dgm:spPr/>
    </dgm:pt>
    <dgm:pt modelId="{E7814834-B10E-4214-AD87-B2DC8671565B}" type="pres">
      <dgm:prSet presAssocID="{303C5C3C-578C-4110-978E-C9C9DC57CC26}" presName="parentText" presStyleLbl="node1" presStyleIdx="2" presStyleCnt="3">
        <dgm:presLayoutVars>
          <dgm:chMax val="0"/>
          <dgm:bulletEnabled val="1"/>
        </dgm:presLayoutVars>
      </dgm:prSet>
      <dgm:spPr/>
      <dgm:t>
        <a:bodyPr/>
        <a:lstStyle/>
        <a:p>
          <a:endParaRPr lang="en-US"/>
        </a:p>
      </dgm:t>
    </dgm:pt>
  </dgm:ptLst>
  <dgm:cxnLst>
    <dgm:cxn modelId="{E3C0A33B-C86A-4DBC-BE5B-A9E91B3FC30D}" srcId="{8CBE7F86-DC6F-4C32-B753-8C919783E146}" destId="{08C80888-CF19-4559-B171-EAAA085B4D8A}" srcOrd="1" destOrd="0" parTransId="{4CB63668-C992-457B-AB0D-694472BD840B}" sibTransId="{ADC9C60C-A84A-4C29-8BEF-F6502FA987B2}"/>
    <dgm:cxn modelId="{3313F637-8D2E-4B2E-AA2A-6570A13D9BEE}" type="presOf" srcId="{303C5C3C-578C-4110-978E-C9C9DC57CC26}" destId="{E7814834-B10E-4214-AD87-B2DC8671565B}" srcOrd="0" destOrd="0" presId="urn:microsoft.com/office/officeart/2005/8/layout/vList2"/>
    <dgm:cxn modelId="{4D44E8D4-2C58-4926-A762-B47DFB0AD70D}" srcId="{8CBE7F86-DC6F-4C32-B753-8C919783E146}" destId="{303C5C3C-578C-4110-978E-C9C9DC57CC26}" srcOrd="2" destOrd="0" parTransId="{B98AC18E-DBE3-4B14-A380-44D402FB4FF0}" sibTransId="{D0856B7C-48CB-4B3B-98E0-EE9E18B7753B}"/>
    <dgm:cxn modelId="{5527FD8C-2A4F-45E6-8AF8-BF938A7735AD}" srcId="{8CBE7F86-DC6F-4C32-B753-8C919783E146}" destId="{B01B343E-A7AA-498C-A87D-B3A8BFAFA8C4}" srcOrd="0" destOrd="0" parTransId="{331AD358-082D-4EE5-B2EE-E57EC14C64F0}" sibTransId="{D69F8628-55B3-4F71-ABC5-FFB5AA8B8290}"/>
    <dgm:cxn modelId="{7EAEB61F-0CF1-4A85-BE3A-0B6AA80942DC}" type="presOf" srcId="{8CBE7F86-DC6F-4C32-B753-8C919783E146}" destId="{3FD204D4-9B6F-48E3-B93B-55E387F3D13D}" srcOrd="0" destOrd="0" presId="urn:microsoft.com/office/officeart/2005/8/layout/vList2"/>
    <dgm:cxn modelId="{A638E2C9-3E95-4023-A74C-5FF18FF4690E}" type="presOf" srcId="{08C80888-CF19-4559-B171-EAAA085B4D8A}" destId="{256A57CF-748D-4CA3-A79C-9712C1BCF6E2}" srcOrd="0" destOrd="0" presId="urn:microsoft.com/office/officeart/2005/8/layout/vList2"/>
    <dgm:cxn modelId="{0A03F1E3-87AC-42FC-96BE-6BAEC78FEE57}" type="presOf" srcId="{B01B343E-A7AA-498C-A87D-B3A8BFAFA8C4}" destId="{6F27A54E-3A5E-4A82-8847-46197087042D}" srcOrd="0" destOrd="0" presId="urn:microsoft.com/office/officeart/2005/8/layout/vList2"/>
    <dgm:cxn modelId="{23B3CBD2-0626-4B53-A0EE-8E1D752FD1BC}" type="presParOf" srcId="{3FD204D4-9B6F-48E3-B93B-55E387F3D13D}" destId="{6F27A54E-3A5E-4A82-8847-46197087042D}" srcOrd="0" destOrd="0" presId="urn:microsoft.com/office/officeart/2005/8/layout/vList2"/>
    <dgm:cxn modelId="{D8E9A6A2-3113-4140-B6BB-D388712487E9}" type="presParOf" srcId="{3FD204D4-9B6F-48E3-B93B-55E387F3D13D}" destId="{2A989EE5-A876-4712-87D9-C47744E734F0}" srcOrd="1" destOrd="0" presId="urn:microsoft.com/office/officeart/2005/8/layout/vList2"/>
    <dgm:cxn modelId="{8BA9C258-E0FA-4446-A814-7F0A024D8E40}" type="presParOf" srcId="{3FD204D4-9B6F-48E3-B93B-55E387F3D13D}" destId="{256A57CF-748D-4CA3-A79C-9712C1BCF6E2}" srcOrd="2" destOrd="0" presId="urn:microsoft.com/office/officeart/2005/8/layout/vList2"/>
    <dgm:cxn modelId="{AF069DCF-0272-411C-A6DD-7EE2C151B497}" type="presParOf" srcId="{3FD204D4-9B6F-48E3-B93B-55E387F3D13D}" destId="{870DC475-3E15-4C6A-ACB2-12BF84924CE5}" srcOrd="3" destOrd="0" presId="urn:microsoft.com/office/officeart/2005/8/layout/vList2"/>
    <dgm:cxn modelId="{55616339-325F-4D92-A5CE-8F7FDD57C703}" type="presParOf" srcId="{3FD204D4-9B6F-48E3-B93B-55E387F3D13D}" destId="{E7814834-B10E-4214-AD87-B2DC8671565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8CBE7F86-DC6F-4C32-B753-8C919783E14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E4CFCDA-9D16-4BC0-807F-3E9C44F89BC3}">
      <dgm:prSet custT="1"/>
      <dgm:spPr/>
      <dgm:t>
        <a:bodyPr/>
        <a:lstStyle/>
        <a:p>
          <a:r>
            <a:rPr lang="en-US" sz="2000" b="0" dirty="0"/>
            <a:t>Machinery</a:t>
          </a:r>
        </a:p>
      </dgm:t>
    </dgm:pt>
    <dgm:pt modelId="{B8C11860-DB35-40DC-8754-1DEFF963E262}" type="parTrans" cxnId="{0B2539FC-9479-48FB-B73F-3AA1B8DF275C}">
      <dgm:prSet/>
      <dgm:spPr/>
      <dgm:t>
        <a:bodyPr/>
        <a:lstStyle/>
        <a:p>
          <a:endParaRPr lang="en-US"/>
        </a:p>
      </dgm:t>
    </dgm:pt>
    <dgm:pt modelId="{B93DBEE2-3773-4275-B52F-E597193E7147}" type="sibTrans" cxnId="{0B2539FC-9479-48FB-B73F-3AA1B8DF275C}">
      <dgm:prSet/>
      <dgm:spPr/>
      <dgm:t>
        <a:bodyPr/>
        <a:lstStyle/>
        <a:p>
          <a:endParaRPr lang="en-US"/>
        </a:p>
      </dgm:t>
    </dgm:pt>
    <dgm:pt modelId="{CECFF49A-378E-42F6-950F-5BBC7F48F9B2}">
      <dgm:prSet custT="1"/>
      <dgm:spPr/>
      <dgm:t>
        <a:bodyPr/>
        <a:lstStyle/>
        <a:p>
          <a:r>
            <a:rPr lang="en-US" sz="1800" b="0" dirty="0" smtClean="0"/>
            <a:t>Inspection </a:t>
          </a:r>
          <a:r>
            <a:rPr lang="en-US" sz="1800" b="0" dirty="0"/>
            <a:t>must be conducted at the end of the job</a:t>
          </a:r>
        </a:p>
      </dgm:t>
    </dgm:pt>
    <dgm:pt modelId="{7047DC4F-86BB-495E-B4F1-86DB4456EFDE}" type="parTrans" cxnId="{E9060021-C205-43BA-B0A5-BA073D11E606}">
      <dgm:prSet/>
      <dgm:spPr/>
      <dgm:t>
        <a:bodyPr/>
        <a:lstStyle/>
        <a:p>
          <a:endParaRPr lang="en-US"/>
        </a:p>
      </dgm:t>
    </dgm:pt>
    <dgm:pt modelId="{6E733D08-EB06-4A7D-B824-73D7E8B0368B}" type="sibTrans" cxnId="{E9060021-C205-43BA-B0A5-BA073D11E606}">
      <dgm:prSet/>
      <dgm:spPr/>
      <dgm:t>
        <a:bodyPr/>
        <a:lstStyle/>
        <a:p>
          <a:endParaRPr lang="en-US"/>
        </a:p>
      </dgm:t>
    </dgm:pt>
    <dgm:pt modelId="{51974E69-1D46-4C06-B8D2-2F469FF2FB34}">
      <dgm:prSet custT="1"/>
      <dgm:spPr/>
      <dgm:t>
        <a:bodyPr/>
        <a:lstStyle/>
        <a:p>
          <a:r>
            <a:rPr lang="en-US" sz="1800" b="0" dirty="0"/>
            <a:t>Verify that any spark-producing tools or debris that could enter equipment are removed</a:t>
          </a:r>
        </a:p>
      </dgm:t>
    </dgm:pt>
    <dgm:pt modelId="{08BA0BB2-6FF3-47BE-B1D3-4A20FC0F3234}" type="parTrans" cxnId="{B20A8C88-DDD3-4A5D-8C8D-0E0EA17EDE74}">
      <dgm:prSet/>
      <dgm:spPr/>
      <dgm:t>
        <a:bodyPr/>
        <a:lstStyle/>
        <a:p>
          <a:endParaRPr lang="en-US"/>
        </a:p>
      </dgm:t>
    </dgm:pt>
    <dgm:pt modelId="{58DD999D-A3CD-4016-BAE8-DE1AFA2C5D25}" type="sibTrans" cxnId="{B20A8C88-DDD3-4A5D-8C8D-0E0EA17EDE74}">
      <dgm:prSet/>
      <dgm:spPr/>
      <dgm:t>
        <a:bodyPr/>
        <a:lstStyle/>
        <a:p>
          <a:endParaRPr lang="en-US"/>
        </a:p>
      </dgm:t>
    </dgm:pt>
    <dgm:pt modelId="{A3074D29-A71A-490E-A16C-477ECC89B6F6}">
      <dgm:prSet custT="1"/>
      <dgm:spPr/>
      <dgm:t>
        <a:bodyPr/>
        <a:lstStyle/>
        <a:p>
          <a:r>
            <a:rPr lang="en-US" sz="2000" b="0" dirty="0"/>
            <a:t>Packaging</a:t>
          </a:r>
        </a:p>
      </dgm:t>
    </dgm:pt>
    <dgm:pt modelId="{9B97EAF8-9E2A-4675-97F5-AD33E3080BD7}" type="parTrans" cxnId="{F557D25D-A9AA-49D5-A4BD-12118B0358AA}">
      <dgm:prSet/>
      <dgm:spPr/>
      <dgm:t>
        <a:bodyPr/>
        <a:lstStyle/>
        <a:p>
          <a:endParaRPr lang="en-US"/>
        </a:p>
      </dgm:t>
    </dgm:pt>
    <dgm:pt modelId="{42426778-4D8B-46E0-B07D-1C702E71CEE4}" type="sibTrans" cxnId="{F557D25D-A9AA-49D5-A4BD-12118B0358AA}">
      <dgm:prSet/>
      <dgm:spPr/>
      <dgm:t>
        <a:bodyPr/>
        <a:lstStyle/>
        <a:p>
          <a:endParaRPr lang="en-US"/>
        </a:p>
      </dgm:t>
    </dgm:pt>
    <dgm:pt modelId="{2E059538-AB2D-4DE1-A066-AF6CB8783EAF}">
      <dgm:prSet custT="1"/>
      <dgm:spPr>
        <a:solidFill>
          <a:srgbClr val="4949D3"/>
        </a:solidFill>
      </dgm:spPr>
      <dgm:t>
        <a:bodyPr/>
        <a:lstStyle/>
        <a:p>
          <a:r>
            <a:rPr lang="en-US" sz="2000" b="0" dirty="0"/>
            <a:t>Miscellaneous storage</a:t>
          </a:r>
        </a:p>
      </dgm:t>
    </dgm:pt>
    <dgm:pt modelId="{AA9E8C2D-34B6-45E0-987B-E7559D7CB4ED}" type="parTrans" cxnId="{2ACBE5BD-410C-48EC-A4B6-24CA813DF051}">
      <dgm:prSet/>
      <dgm:spPr/>
      <dgm:t>
        <a:bodyPr/>
        <a:lstStyle/>
        <a:p>
          <a:endParaRPr lang="en-US"/>
        </a:p>
      </dgm:t>
    </dgm:pt>
    <dgm:pt modelId="{F5ABA478-A5E3-4819-8405-8916FE7236D2}" type="sibTrans" cxnId="{2ACBE5BD-410C-48EC-A4B6-24CA813DF051}">
      <dgm:prSet/>
      <dgm:spPr/>
      <dgm:t>
        <a:bodyPr/>
        <a:lstStyle/>
        <a:p>
          <a:endParaRPr lang="en-US"/>
        </a:p>
      </dgm:t>
    </dgm:pt>
    <dgm:pt modelId="{D2F3148E-09D6-4107-BB2C-88B1C4FAF4C8}">
      <dgm:prSet custT="1"/>
      <dgm:spPr/>
      <dgm:t>
        <a:bodyPr/>
        <a:lstStyle/>
        <a:p>
          <a:r>
            <a:rPr lang="en-US" sz="1800" b="0" dirty="0"/>
            <a:t>If it causes vibrations, it should </a:t>
          </a:r>
          <a:r>
            <a:rPr lang="en-US" sz="1800" b="0" dirty="0" smtClean="0"/>
            <a:t>be </a:t>
          </a:r>
          <a:r>
            <a:rPr lang="en-US" sz="1800" b="0" dirty="0"/>
            <a:t>turned off until </a:t>
          </a:r>
          <a:r>
            <a:rPr lang="en-US" sz="1800" b="0" dirty="0" smtClean="0"/>
            <a:t>work </a:t>
          </a:r>
          <a:r>
            <a:rPr lang="en-US" sz="1800" b="0" dirty="0"/>
            <a:t>is completed</a:t>
          </a:r>
        </a:p>
      </dgm:t>
    </dgm:pt>
    <dgm:pt modelId="{FB67E835-31D8-43AD-A327-35086735B8D1}" type="parTrans" cxnId="{91846D1E-7ADB-401E-B0CE-389E6CAC458D}">
      <dgm:prSet/>
      <dgm:spPr/>
      <dgm:t>
        <a:bodyPr/>
        <a:lstStyle/>
        <a:p>
          <a:endParaRPr lang="en-US"/>
        </a:p>
      </dgm:t>
    </dgm:pt>
    <dgm:pt modelId="{02C09FEA-83BD-4721-8874-F3F80AB04AA9}" type="sibTrans" cxnId="{91846D1E-7ADB-401E-B0CE-389E6CAC458D}">
      <dgm:prSet/>
      <dgm:spPr/>
      <dgm:t>
        <a:bodyPr/>
        <a:lstStyle/>
        <a:p>
          <a:endParaRPr lang="en-US"/>
        </a:p>
      </dgm:t>
    </dgm:pt>
    <dgm:pt modelId="{56FC7085-A283-4B7E-A044-06DE2FE89717}">
      <dgm:prSet custT="1"/>
      <dgm:spPr/>
      <dgm:t>
        <a:bodyPr/>
        <a:lstStyle/>
        <a:p>
          <a:r>
            <a:rPr lang="en-US" sz="2000" b="0" dirty="0"/>
            <a:t>Work areas</a:t>
          </a:r>
        </a:p>
      </dgm:t>
    </dgm:pt>
    <dgm:pt modelId="{9369DBB3-9B06-4A75-A2E7-82AFDA7ECE9A}" type="parTrans" cxnId="{CC2057F4-12D0-4308-9E44-6E7AFA929AFD}">
      <dgm:prSet/>
      <dgm:spPr/>
      <dgm:t>
        <a:bodyPr/>
        <a:lstStyle/>
        <a:p>
          <a:endParaRPr lang="en-US"/>
        </a:p>
      </dgm:t>
    </dgm:pt>
    <dgm:pt modelId="{E0F079A6-A85E-4B43-A7BF-9E5E3BEC9ACB}" type="sibTrans" cxnId="{CC2057F4-12D0-4308-9E44-6E7AFA929AFD}">
      <dgm:prSet/>
      <dgm:spPr/>
      <dgm:t>
        <a:bodyPr/>
        <a:lstStyle/>
        <a:p>
          <a:endParaRPr lang="en-US"/>
        </a:p>
      </dgm:t>
    </dgm:pt>
    <dgm:pt modelId="{F2AAF1D1-3062-4747-846B-1DA87095F3F6}">
      <dgm:prSet custT="1"/>
      <dgm:spPr/>
      <dgm:t>
        <a:bodyPr/>
        <a:lstStyle/>
        <a:p>
          <a:r>
            <a:rPr lang="en-US" sz="1800" b="0" dirty="0"/>
            <a:t>All work areas must be kept clean and uncluttered </a:t>
          </a:r>
        </a:p>
      </dgm:t>
    </dgm:pt>
    <dgm:pt modelId="{FA3242FA-153A-4CF3-B212-427D5D555BB2}" type="parTrans" cxnId="{8CB466DF-53FB-400C-A731-8445DBBDE6BA}">
      <dgm:prSet/>
      <dgm:spPr/>
      <dgm:t>
        <a:bodyPr/>
        <a:lstStyle/>
        <a:p>
          <a:endParaRPr lang="en-US"/>
        </a:p>
      </dgm:t>
    </dgm:pt>
    <dgm:pt modelId="{169B8F50-B1C1-444C-86FA-7DAFF9BF6A0E}" type="sibTrans" cxnId="{8CB466DF-53FB-400C-A731-8445DBBDE6BA}">
      <dgm:prSet/>
      <dgm:spPr/>
      <dgm:t>
        <a:bodyPr/>
        <a:lstStyle/>
        <a:p>
          <a:endParaRPr lang="en-US"/>
        </a:p>
      </dgm:t>
    </dgm:pt>
    <dgm:pt modelId="{7A1FE1DC-0C0E-4160-92F2-EB018509B0A8}">
      <dgm:prSet custT="1"/>
      <dgm:spPr/>
      <dgm:t>
        <a:bodyPr/>
        <a:lstStyle/>
        <a:p>
          <a:r>
            <a:rPr lang="en-US" sz="1800" b="0" dirty="0"/>
            <a:t>Sacks, boxes, uninstalled machinery or parts, or other supplies are stored away from areas where the only other combustible material is the agricultural commodity being stored </a:t>
          </a:r>
        </a:p>
      </dgm:t>
    </dgm:pt>
    <dgm:pt modelId="{58817A49-4941-4604-A967-3879154ABA11}" type="parTrans" cxnId="{8B5E35A1-096F-4B94-BE6A-595A8633855D}">
      <dgm:prSet/>
      <dgm:spPr/>
      <dgm:t>
        <a:bodyPr/>
        <a:lstStyle/>
        <a:p>
          <a:endParaRPr lang="en-US"/>
        </a:p>
      </dgm:t>
    </dgm:pt>
    <dgm:pt modelId="{1D898788-D75C-4712-A21B-47116284CBEF}" type="sibTrans" cxnId="{8B5E35A1-096F-4B94-BE6A-595A8633855D}">
      <dgm:prSet/>
      <dgm:spPr/>
      <dgm:t>
        <a:bodyPr/>
        <a:lstStyle/>
        <a:p>
          <a:endParaRPr lang="en-US"/>
        </a:p>
      </dgm:t>
    </dgm:pt>
    <dgm:pt modelId="{E5679585-2A8C-44F9-A846-FE77D2419E67}">
      <dgm:prSet custT="1"/>
      <dgm:spPr/>
      <dgm:t>
        <a:bodyPr/>
        <a:lstStyle/>
        <a:p>
          <a:r>
            <a:rPr lang="en-US" sz="1800" b="0" dirty="0"/>
            <a:t>Must be placed so it does not impede facility housekeeping or fire suppression operations</a:t>
          </a:r>
        </a:p>
      </dgm:t>
    </dgm:pt>
    <dgm:pt modelId="{3042A1F5-047C-467F-9B6B-5ADFE594A059}" type="parTrans" cxnId="{9DA2E9BC-0483-420C-8A62-E3D1E13D2B14}">
      <dgm:prSet/>
      <dgm:spPr/>
      <dgm:t>
        <a:bodyPr/>
        <a:lstStyle/>
        <a:p>
          <a:endParaRPr lang="en-US"/>
        </a:p>
      </dgm:t>
    </dgm:pt>
    <dgm:pt modelId="{42F14023-1B4F-47CC-B46E-3721B0251DDC}" type="sibTrans" cxnId="{9DA2E9BC-0483-420C-8A62-E3D1E13D2B14}">
      <dgm:prSet/>
      <dgm:spPr/>
      <dgm:t>
        <a:bodyPr/>
        <a:lstStyle/>
        <a:p>
          <a:endParaRPr lang="en-US"/>
        </a:p>
      </dgm:t>
    </dgm:pt>
    <dgm:pt modelId="{615D0B9B-911B-49BE-BFD7-C0B40C85F4A5}" type="pres">
      <dgm:prSet presAssocID="{8CBE7F86-DC6F-4C32-B753-8C919783E146}" presName="linear" presStyleCnt="0">
        <dgm:presLayoutVars>
          <dgm:dir/>
          <dgm:animLvl val="lvl"/>
          <dgm:resizeHandles val="exact"/>
        </dgm:presLayoutVars>
      </dgm:prSet>
      <dgm:spPr/>
      <dgm:t>
        <a:bodyPr/>
        <a:lstStyle/>
        <a:p>
          <a:endParaRPr lang="en-US"/>
        </a:p>
      </dgm:t>
    </dgm:pt>
    <dgm:pt modelId="{9B8708BA-A0FD-45F5-AFD1-23707E83619D}" type="pres">
      <dgm:prSet presAssocID="{4E4CFCDA-9D16-4BC0-807F-3E9C44F89BC3}" presName="parentLin" presStyleCnt="0"/>
      <dgm:spPr/>
    </dgm:pt>
    <dgm:pt modelId="{B2101023-043A-42BA-BB4A-7AA3F2E7AD5A}" type="pres">
      <dgm:prSet presAssocID="{4E4CFCDA-9D16-4BC0-807F-3E9C44F89BC3}" presName="parentLeftMargin" presStyleLbl="node1" presStyleIdx="0" presStyleCnt="4"/>
      <dgm:spPr/>
      <dgm:t>
        <a:bodyPr/>
        <a:lstStyle/>
        <a:p>
          <a:endParaRPr lang="en-US"/>
        </a:p>
      </dgm:t>
    </dgm:pt>
    <dgm:pt modelId="{7BF7817D-5384-4907-B580-511B28D4A974}" type="pres">
      <dgm:prSet presAssocID="{4E4CFCDA-9D16-4BC0-807F-3E9C44F89BC3}" presName="parentText" presStyleLbl="node1" presStyleIdx="0" presStyleCnt="4">
        <dgm:presLayoutVars>
          <dgm:chMax val="0"/>
          <dgm:bulletEnabled val="1"/>
        </dgm:presLayoutVars>
      </dgm:prSet>
      <dgm:spPr/>
      <dgm:t>
        <a:bodyPr/>
        <a:lstStyle/>
        <a:p>
          <a:endParaRPr lang="en-US"/>
        </a:p>
      </dgm:t>
    </dgm:pt>
    <dgm:pt modelId="{D19DDD65-5E09-45DB-B5DE-8359515C19C0}" type="pres">
      <dgm:prSet presAssocID="{4E4CFCDA-9D16-4BC0-807F-3E9C44F89BC3}" presName="negativeSpace" presStyleCnt="0"/>
      <dgm:spPr/>
    </dgm:pt>
    <dgm:pt modelId="{D6BC05A0-CB47-45B0-A340-4CA50BC274DB}" type="pres">
      <dgm:prSet presAssocID="{4E4CFCDA-9D16-4BC0-807F-3E9C44F89BC3}" presName="childText" presStyleLbl="conFgAcc1" presStyleIdx="0" presStyleCnt="4">
        <dgm:presLayoutVars>
          <dgm:bulletEnabled val="1"/>
        </dgm:presLayoutVars>
      </dgm:prSet>
      <dgm:spPr/>
      <dgm:t>
        <a:bodyPr/>
        <a:lstStyle/>
        <a:p>
          <a:endParaRPr lang="en-US"/>
        </a:p>
      </dgm:t>
    </dgm:pt>
    <dgm:pt modelId="{BF54CC3B-D627-4B5E-B5D6-3E584197225D}" type="pres">
      <dgm:prSet presAssocID="{B93DBEE2-3773-4275-B52F-E597193E7147}" presName="spaceBetweenRectangles" presStyleCnt="0"/>
      <dgm:spPr/>
    </dgm:pt>
    <dgm:pt modelId="{0AB37406-B8A4-4015-97FC-99BC7FA5AB61}" type="pres">
      <dgm:prSet presAssocID="{56FC7085-A283-4B7E-A044-06DE2FE89717}" presName="parentLin" presStyleCnt="0"/>
      <dgm:spPr/>
    </dgm:pt>
    <dgm:pt modelId="{B318A027-2DD6-42A1-B1E4-BAAA307983DA}" type="pres">
      <dgm:prSet presAssocID="{56FC7085-A283-4B7E-A044-06DE2FE89717}" presName="parentLeftMargin" presStyleLbl="node1" presStyleIdx="0" presStyleCnt="4"/>
      <dgm:spPr/>
      <dgm:t>
        <a:bodyPr/>
        <a:lstStyle/>
        <a:p>
          <a:endParaRPr lang="en-US"/>
        </a:p>
      </dgm:t>
    </dgm:pt>
    <dgm:pt modelId="{E066194F-634F-46AE-9234-FB5F68E21F58}" type="pres">
      <dgm:prSet presAssocID="{56FC7085-A283-4B7E-A044-06DE2FE89717}" presName="parentText" presStyleLbl="node1" presStyleIdx="1" presStyleCnt="4">
        <dgm:presLayoutVars>
          <dgm:chMax val="0"/>
          <dgm:bulletEnabled val="1"/>
        </dgm:presLayoutVars>
      </dgm:prSet>
      <dgm:spPr/>
      <dgm:t>
        <a:bodyPr/>
        <a:lstStyle/>
        <a:p>
          <a:endParaRPr lang="en-US"/>
        </a:p>
      </dgm:t>
    </dgm:pt>
    <dgm:pt modelId="{A603B91F-A8DD-457E-B426-8124AF52A97C}" type="pres">
      <dgm:prSet presAssocID="{56FC7085-A283-4B7E-A044-06DE2FE89717}" presName="negativeSpace" presStyleCnt="0"/>
      <dgm:spPr/>
    </dgm:pt>
    <dgm:pt modelId="{D5A72273-A870-4E73-9E2C-1847CC24FECC}" type="pres">
      <dgm:prSet presAssocID="{56FC7085-A283-4B7E-A044-06DE2FE89717}" presName="childText" presStyleLbl="conFgAcc1" presStyleIdx="1" presStyleCnt="4">
        <dgm:presLayoutVars>
          <dgm:bulletEnabled val="1"/>
        </dgm:presLayoutVars>
      </dgm:prSet>
      <dgm:spPr/>
      <dgm:t>
        <a:bodyPr/>
        <a:lstStyle/>
        <a:p>
          <a:endParaRPr lang="en-US"/>
        </a:p>
      </dgm:t>
    </dgm:pt>
    <dgm:pt modelId="{93ED4A6A-29C9-419A-9EDB-6E47EBE5BC89}" type="pres">
      <dgm:prSet presAssocID="{E0F079A6-A85E-4B43-A7BF-9E5E3BEC9ACB}" presName="spaceBetweenRectangles" presStyleCnt="0"/>
      <dgm:spPr/>
    </dgm:pt>
    <dgm:pt modelId="{F829F97E-7919-40FF-AFF1-4D8F650FBA17}" type="pres">
      <dgm:prSet presAssocID="{A3074D29-A71A-490E-A16C-477ECC89B6F6}" presName="parentLin" presStyleCnt="0"/>
      <dgm:spPr/>
    </dgm:pt>
    <dgm:pt modelId="{4C77B085-0B97-4259-AEA4-A868BC42FF30}" type="pres">
      <dgm:prSet presAssocID="{A3074D29-A71A-490E-A16C-477ECC89B6F6}" presName="parentLeftMargin" presStyleLbl="node1" presStyleIdx="1" presStyleCnt="4"/>
      <dgm:spPr/>
      <dgm:t>
        <a:bodyPr/>
        <a:lstStyle/>
        <a:p>
          <a:endParaRPr lang="en-US"/>
        </a:p>
      </dgm:t>
    </dgm:pt>
    <dgm:pt modelId="{46D93781-59F4-451F-A401-F2124359989C}" type="pres">
      <dgm:prSet presAssocID="{A3074D29-A71A-490E-A16C-477ECC89B6F6}" presName="parentText" presStyleLbl="node1" presStyleIdx="2" presStyleCnt="4">
        <dgm:presLayoutVars>
          <dgm:chMax val="0"/>
          <dgm:bulletEnabled val="1"/>
        </dgm:presLayoutVars>
      </dgm:prSet>
      <dgm:spPr/>
      <dgm:t>
        <a:bodyPr/>
        <a:lstStyle/>
        <a:p>
          <a:endParaRPr lang="en-US"/>
        </a:p>
      </dgm:t>
    </dgm:pt>
    <dgm:pt modelId="{2F698ACA-B1CB-4147-B4A7-D1F68E181691}" type="pres">
      <dgm:prSet presAssocID="{A3074D29-A71A-490E-A16C-477ECC89B6F6}" presName="negativeSpace" presStyleCnt="0"/>
      <dgm:spPr/>
    </dgm:pt>
    <dgm:pt modelId="{F2E315DE-F585-4B2A-8325-B7A128E086B2}" type="pres">
      <dgm:prSet presAssocID="{A3074D29-A71A-490E-A16C-477ECC89B6F6}" presName="childText" presStyleLbl="conFgAcc1" presStyleIdx="2" presStyleCnt="4">
        <dgm:presLayoutVars>
          <dgm:bulletEnabled val="1"/>
        </dgm:presLayoutVars>
      </dgm:prSet>
      <dgm:spPr/>
      <dgm:t>
        <a:bodyPr/>
        <a:lstStyle/>
        <a:p>
          <a:endParaRPr lang="en-US"/>
        </a:p>
      </dgm:t>
    </dgm:pt>
    <dgm:pt modelId="{D3494972-4BC2-4762-A369-AC1A2B4FF9C1}" type="pres">
      <dgm:prSet presAssocID="{42426778-4D8B-46E0-B07D-1C702E71CEE4}" presName="spaceBetweenRectangles" presStyleCnt="0"/>
      <dgm:spPr/>
    </dgm:pt>
    <dgm:pt modelId="{6E92690F-8847-4A6C-93AA-C5D9EE3AD896}" type="pres">
      <dgm:prSet presAssocID="{2E059538-AB2D-4DE1-A066-AF6CB8783EAF}" presName="parentLin" presStyleCnt="0"/>
      <dgm:spPr/>
    </dgm:pt>
    <dgm:pt modelId="{6B093B8E-7224-4D10-B2E6-E0E642D472F2}" type="pres">
      <dgm:prSet presAssocID="{2E059538-AB2D-4DE1-A066-AF6CB8783EAF}" presName="parentLeftMargin" presStyleLbl="node1" presStyleIdx="2" presStyleCnt="4"/>
      <dgm:spPr/>
      <dgm:t>
        <a:bodyPr/>
        <a:lstStyle/>
        <a:p>
          <a:endParaRPr lang="en-US"/>
        </a:p>
      </dgm:t>
    </dgm:pt>
    <dgm:pt modelId="{7C160CFB-0775-4B4D-9DED-31B35C5A6D27}" type="pres">
      <dgm:prSet presAssocID="{2E059538-AB2D-4DE1-A066-AF6CB8783EAF}" presName="parentText" presStyleLbl="node1" presStyleIdx="3" presStyleCnt="4">
        <dgm:presLayoutVars>
          <dgm:chMax val="0"/>
          <dgm:bulletEnabled val="1"/>
        </dgm:presLayoutVars>
      </dgm:prSet>
      <dgm:spPr/>
      <dgm:t>
        <a:bodyPr/>
        <a:lstStyle/>
        <a:p>
          <a:endParaRPr lang="en-US"/>
        </a:p>
      </dgm:t>
    </dgm:pt>
    <dgm:pt modelId="{6CEE8915-4D07-4ACF-A01F-4B5014B3C183}" type="pres">
      <dgm:prSet presAssocID="{2E059538-AB2D-4DE1-A066-AF6CB8783EAF}" presName="negativeSpace" presStyleCnt="0"/>
      <dgm:spPr/>
    </dgm:pt>
    <dgm:pt modelId="{20E20837-D162-4095-B6E3-828E71125F02}" type="pres">
      <dgm:prSet presAssocID="{2E059538-AB2D-4DE1-A066-AF6CB8783EAF}" presName="childText" presStyleLbl="conFgAcc1" presStyleIdx="3" presStyleCnt="4">
        <dgm:presLayoutVars>
          <dgm:bulletEnabled val="1"/>
        </dgm:presLayoutVars>
      </dgm:prSet>
      <dgm:spPr/>
      <dgm:t>
        <a:bodyPr/>
        <a:lstStyle/>
        <a:p>
          <a:endParaRPr lang="en-US"/>
        </a:p>
      </dgm:t>
    </dgm:pt>
  </dgm:ptLst>
  <dgm:cxnLst>
    <dgm:cxn modelId="{349438F2-D444-4B90-B245-7C61D5A12D89}" type="presOf" srcId="{A3074D29-A71A-490E-A16C-477ECC89B6F6}" destId="{4C77B085-0B97-4259-AEA4-A868BC42FF30}" srcOrd="0" destOrd="0" presId="urn:microsoft.com/office/officeart/2005/8/layout/list1"/>
    <dgm:cxn modelId="{E9060021-C205-43BA-B0A5-BA073D11E606}" srcId="{4E4CFCDA-9D16-4BC0-807F-3E9C44F89BC3}" destId="{CECFF49A-378E-42F6-950F-5BBC7F48F9B2}" srcOrd="1" destOrd="0" parTransId="{7047DC4F-86BB-495E-B4F1-86DB4456EFDE}" sibTransId="{6E733D08-EB06-4A7D-B824-73D7E8B0368B}"/>
    <dgm:cxn modelId="{F10C458B-5A60-447C-BFC0-8CFFF90AE8DC}" type="presOf" srcId="{CECFF49A-378E-42F6-950F-5BBC7F48F9B2}" destId="{D6BC05A0-CB47-45B0-A340-4CA50BC274DB}" srcOrd="0" destOrd="1" presId="urn:microsoft.com/office/officeart/2005/8/layout/list1"/>
    <dgm:cxn modelId="{CC2057F4-12D0-4308-9E44-6E7AFA929AFD}" srcId="{8CBE7F86-DC6F-4C32-B753-8C919783E146}" destId="{56FC7085-A283-4B7E-A044-06DE2FE89717}" srcOrd="1" destOrd="0" parTransId="{9369DBB3-9B06-4A75-A2E7-82AFDA7ECE9A}" sibTransId="{E0F079A6-A85E-4B43-A7BF-9E5E3BEC9ACB}"/>
    <dgm:cxn modelId="{C1517173-21D6-4404-BEF1-4379A6F50B1D}" type="presOf" srcId="{D2F3148E-09D6-4107-BB2C-88B1C4FAF4C8}" destId="{D6BC05A0-CB47-45B0-A340-4CA50BC274DB}" srcOrd="0" destOrd="0" presId="urn:microsoft.com/office/officeart/2005/8/layout/list1"/>
    <dgm:cxn modelId="{916E6233-1338-45B7-82F1-DDD247530443}" type="presOf" srcId="{4E4CFCDA-9D16-4BC0-807F-3E9C44F89BC3}" destId="{7BF7817D-5384-4907-B580-511B28D4A974}" srcOrd="1" destOrd="0" presId="urn:microsoft.com/office/officeart/2005/8/layout/list1"/>
    <dgm:cxn modelId="{2ACBE5BD-410C-48EC-A4B6-24CA813DF051}" srcId="{8CBE7F86-DC6F-4C32-B753-8C919783E146}" destId="{2E059538-AB2D-4DE1-A066-AF6CB8783EAF}" srcOrd="3" destOrd="0" parTransId="{AA9E8C2D-34B6-45E0-987B-E7559D7CB4ED}" sibTransId="{F5ABA478-A5E3-4819-8405-8916FE7236D2}"/>
    <dgm:cxn modelId="{EDC32738-3271-4CA7-997B-55CEDE00F7D5}" type="presOf" srcId="{F2AAF1D1-3062-4747-846B-1DA87095F3F6}" destId="{D5A72273-A870-4E73-9E2C-1847CC24FECC}" srcOrd="0" destOrd="0" presId="urn:microsoft.com/office/officeart/2005/8/layout/list1"/>
    <dgm:cxn modelId="{F557D25D-A9AA-49D5-A4BD-12118B0358AA}" srcId="{8CBE7F86-DC6F-4C32-B753-8C919783E146}" destId="{A3074D29-A71A-490E-A16C-477ECC89B6F6}" srcOrd="2" destOrd="0" parTransId="{9B97EAF8-9E2A-4675-97F5-AD33E3080BD7}" sibTransId="{42426778-4D8B-46E0-B07D-1C702E71CEE4}"/>
    <dgm:cxn modelId="{1FAB02FF-9607-4043-AD16-6EEBF4CB7A70}" type="presOf" srcId="{51974E69-1D46-4C06-B8D2-2F469FF2FB34}" destId="{D6BC05A0-CB47-45B0-A340-4CA50BC274DB}" srcOrd="0" destOrd="2" presId="urn:microsoft.com/office/officeart/2005/8/layout/list1"/>
    <dgm:cxn modelId="{91592157-9170-4ABA-A0B6-7F8149F7B5CA}" type="presOf" srcId="{56FC7085-A283-4B7E-A044-06DE2FE89717}" destId="{B318A027-2DD6-42A1-B1E4-BAAA307983DA}" srcOrd="0" destOrd="0" presId="urn:microsoft.com/office/officeart/2005/8/layout/list1"/>
    <dgm:cxn modelId="{0D97BBE3-0822-4B9F-8D4E-39FF9794C016}" type="presOf" srcId="{4E4CFCDA-9D16-4BC0-807F-3E9C44F89BC3}" destId="{B2101023-043A-42BA-BB4A-7AA3F2E7AD5A}" srcOrd="0" destOrd="0" presId="urn:microsoft.com/office/officeart/2005/8/layout/list1"/>
    <dgm:cxn modelId="{91846D1E-7ADB-401E-B0CE-389E6CAC458D}" srcId="{4E4CFCDA-9D16-4BC0-807F-3E9C44F89BC3}" destId="{D2F3148E-09D6-4107-BB2C-88B1C4FAF4C8}" srcOrd="0" destOrd="0" parTransId="{FB67E835-31D8-43AD-A327-35086735B8D1}" sibTransId="{02C09FEA-83BD-4721-8874-F3F80AB04AA9}"/>
    <dgm:cxn modelId="{B20A8C88-DDD3-4A5D-8C8D-0E0EA17EDE74}" srcId="{4E4CFCDA-9D16-4BC0-807F-3E9C44F89BC3}" destId="{51974E69-1D46-4C06-B8D2-2F469FF2FB34}" srcOrd="2" destOrd="0" parTransId="{08BA0BB2-6FF3-47BE-B1D3-4A20FC0F3234}" sibTransId="{58DD999D-A3CD-4016-BAE8-DE1AFA2C5D25}"/>
    <dgm:cxn modelId="{4C0BCA2F-48C0-4C91-B497-5BBBFFB5F86B}" type="presOf" srcId="{2E059538-AB2D-4DE1-A066-AF6CB8783EAF}" destId="{7C160CFB-0775-4B4D-9DED-31B35C5A6D27}" srcOrd="1" destOrd="0" presId="urn:microsoft.com/office/officeart/2005/8/layout/list1"/>
    <dgm:cxn modelId="{0B2539FC-9479-48FB-B73F-3AA1B8DF275C}" srcId="{8CBE7F86-DC6F-4C32-B753-8C919783E146}" destId="{4E4CFCDA-9D16-4BC0-807F-3E9C44F89BC3}" srcOrd="0" destOrd="0" parTransId="{B8C11860-DB35-40DC-8754-1DEFF963E262}" sibTransId="{B93DBEE2-3773-4275-B52F-E597193E7147}"/>
    <dgm:cxn modelId="{6CA3A40F-B859-4AAD-B65A-F566EA7827C1}" type="presOf" srcId="{E5679585-2A8C-44F9-A846-FE77D2419E67}" destId="{20E20837-D162-4095-B6E3-828E71125F02}" srcOrd="0" destOrd="0" presId="urn:microsoft.com/office/officeart/2005/8/layout/list1"/>
    <dgm:cxn modelId="{E61A4B5D-974A-4AF9-9E6F-271D0E5F7D30}" type="presOf" srcId="{2E059538-AB2D-4DE1-A066-AF6CB8783EAF}" destId="{6B093B8E-7224-4D10-B2E6-E0E642D472F2}" srcOrd="0" destOrd="0" presId="urn:microsoft.com/office/officeart/2005/8/layout/list1"/>
    <dgm:cxn modelId="{68981F73-269E-4B35-B4EB-D5CC7DA5B2C7}" type="presOf" srcId="{7A1FE1DC-0C0E-4160-92F2-EB018509B0A8}" destId="{F2E315DE-F585-4B2A-8325-B7A128E086B2}" srcOrd="0" destOrd="0" presId="urn:microsoft.com/office/officeart/2005/8/layout/list1"/>
    <dgm:cxn modelId="{3F9D1A42-98A1-47D5-99DB-0C89C82119C7}" type="presOf" srcId="{A3074D29-A71A-490E-A16C-477ECC89B6F6}" destId="{46D93781-59F4-451F-A401-F2124359989C}" srcOrd="1" destOrd="0" presId="urn:microsoft.com/office/officeart/2005/8/layout/list1"/>
    <dgm:cxn modelId="{3762EDE6-5C53-44C0-A0AD-C1715D9F3149}" type="presOf" srcId="{56FC7085-A283-4B7E-A044-06DE2FE89717}" destId="{E066194F-634F-46AE-9234-FB5F68E21F58}" srcOrd="1" destOrd="0" presId="urn:microsoft.com/office/officeart/2005/8/layout/list1"/>
    <dgm:cxn modelId="{9DA2E9BC-0483-420C-8A62-E3D1E13D2B14}" srcId="{2E059538-AB2D-4DE1-A066-AF6CB8783EAF}" destId="{E5679585-2A8C-44F9-A846-FE77D2419E67}" srcOrd="0" destOrd="0" parTransId="{3042A1F5-047C-467F-9B6B-5ADFE594A059}" sibTransId="{42F14023-1B4F-47CC-B46E-3721B0251DDC}"/>
    <dgm:cxn modelId="{8CB466DF-53FB-400C-A731-8445DBBDE6BA}" srcId="{56FC7085-A283-4B7E-A044-06DE2FE89717}" destId="{F2AAF1D1-3062-4747-846B-1DA87095F3F6}" srcOrd="0" destOrd="0" parTransId="{FA3242FA-153A-4CF3-B212-427D5D555BB2}" sibTransId="{169B8F50-B1C1-444C-86FA-7DAFF9BF6A0E}"/>
    <dgm:cxn modelId="{8B5E35A1-096F-4B94-BE6A-595A8633855D}" srcId="{A3074D29-A71A-490E-A16C-477ECC89B6F6}" destId="{7A1FE1DC-0C0E-4160-92F2-EB018509B0A8}" srcOrd="0" destOrd="0" parTransId="{58817A49-4941-4604-A967-3879154ABA11}" sibTransId="{1D898788-D75C-4712-A21B-47116284CBEF}"/>
    <dgm:cxn modelId="{4A0DCE0E-52E7-4557-8DB3-292E0E9CE718}" type="presOf" srcId="{8CBE7F86-DC6F-4C32-B753-8C919783E146}" destId="{615D0B9B-911B-49BE-BFD7-C0B40C85F4A5}" srcOrd="0" destOrd="0" presId="urn:microsoft.com/office/officeart/2005/8/layout/list1"/>
    <dgm:cxn modelId="{BBE133CE-DD09-476F-A7C6-5231F653F3AF}" type="presParOf" srcId="{615D0B9B-911B-49BE-BFD7-C0B40C85F4A5}" destId="{9B8708BA-A0FD-45F5-AFD1-23707E83619D}" srcOrd="0" destOrd="0" presId="urn:microsoft.com/office/officeart/2005/8/layout/list1"/>
    <dgm:cxn modelId="{3D7C7C11-3542-4A27-A404-35B60BEB3584}" type="presParOf" srcId="{9B8708BA-A0FD-45F5-AFD1-23707E83619D}" destId="{B2101023-043A-42BA-BB4A-7AA3F2E7AD5A}" srcOrd="0" destOrd="0" presId="urn:microsoft.com/office/officeart/2005/8/layout/list1"/>
    <dgm:cxn modelId="{7CCC2986-01AB-4EB7-A9A2-DEF78D46656B}" type="presParOf" srcId="{9B8708BA-A0FD-45F5-AFD1-23707E83619D}" destId="{7BF7817D-5384-4907-B580-511B28D4A974}" srcOrd="1" destOrd="0" presId="urn:microsoft.com/office/officeart/2005/8/layout/list1"/>
    <dgm:cxn modelId="{17934B63-F918-4FAA-B8BF-E06EAAD01EDC}" type="presParOf" srcId="{615D0B9B-911B-49BE-BFD7-C0B40C85F4A5}" destId="{D19DDD65-5E09-45DB-B5DE-8359515C19C0}" srcOrd="1" destOrd="0" presId="urn:microsoft.com/office/officeart/2005/8/layout/list1"/>
    <dgm:cxn modelId="{81A6C534-9C31-4186-9AC6-522BC8B0F544}" type="presParOf" srcId="{615D0B9B-911B-49BE-BFD7-C0B40C85F4A5}" destId="{D6BC05A0-CB47-45B0-A340-4CA50BC274DB}" srcOrd="2" destOrd="0" presId="urn:microsoft.com/office/officeart/2005/8/layout/list1"/>
    <dgm:cxn modelId="{BCBC2502-E3C6-41DB-9272-A096BD90E892}" type="presParOf" srcId="{615D0B9B-911B-49BE-BFD7-C0B40C85F4A5}" destId="{BF54CC3B-D627-4B5E-B5D6-3E584197225D}" srcOrd="3" destOrd="0" presId="urn:microsoft.com/office/officeart/2005/8/layout/list1"/>
    <dgm:cxn modelId="{BA44B850-DFE5-435A-885F-5580C5683366}" type="presParOf" srcId="{615D0B9B-911B-49BE-BFD7-C0B40C85F4A5}" destId="{0AB37406-B8A4-4015-97FC-99BC7FA5AB61}" srcOrd="4" destOrd="0" presId="urn:microsoft.com/office/officeart/2005/8/layout/list1"/>
    <dgm:cxn modelId="{A291BBF7-1706-410D-8C48-D1BE3C9DA0CD}" type="presParOf" srcId="{0AB37406-B8A4-4015-97FC-99BC7FA5AB61}" destId="{B318A027-2DD6-42A1-B1E4-BAAA307983DA}" srcOrd="0" destOrd="0" presId="urn:microsoft.com/office/officeart/2005/8/layout/list1"/>
    <dgm:cxn modelId="{B359C519-B643-47EE-A798-86845840844A}" type="presParOf" srcId="{0AB37406-B8A4-4015-97FC-99BC7FA5AB61}" destId="{E066194F-634F-46AE-9234-FB5F68E21F58}" srcOrd="1" destOrd="0" presId="urn:microsoft.com/office/officeart/2005/8/layout/list1"/>
    <dgm:cxn modelId="{D86AB0D1-97C2-48F9-97CF-2642BED40119}" type="presParOf" srcId="{615D0B9B-911B-49BE-BFD7-C0B40C85F4A5}" destId="{A603B91F-A8DD-457E-B426-8124AF52A97C}" srcOrd="5" destOrd="0" presId="urn:microsoft.com/office/officeart/2005/8/layout/list1"/>
    <dgm:cxn modelId="{61C82AC2-8E46-4780-804F-D01AAA4A5002}" type="presParOf" srcId="{615D0B9B-911B-49BE-BFD7-C0B40C85F4A5}" destId="{D5A72273-A870-4E73-9E2C-1847CC24FECC}" srcOrd="6" destOrd="0" presId="urn:microsoft.com/office/officeart/2005/8/layout/list1"/>
    <dgm:cxn modelId="{EB0CE7D1-B428-4615-8DDA-AA00BD0AB9BE}" type="presParOf" srcId="{615D0B9B-911B-49BE-BFD7-C0B40C85F4A5}" destId="{93ED4A6A-29C9-419A-9EDB-6E47EBE5BC89}" srcOrd="7" destOrd="0" presId="urn:microsoft.com/office/officeart/2005/8/layout/list1"/>
    <dgm:cxn modelId="{D9319F26-B712-46F3-B122-813B04307EC6}" type="presParOf" srcId="{615D0B9B-911B-49BE-BFD7-C0B40C85F4A5}" destId="{F829F97E-7919-40FF-AFF1-4D8F650FBA17}" srcOrd="8" destOrd="0" presId="urn:microsoft.com/office/officeart/2005/8/layout/list1"/>
    <dgm:cxn modelId="{4D98CC97-6A50-4EA1-A8FB-58457D385471}" type="presParOf" srcId="{F829F97E-7919-40FF-AFF1-4D8F650FBA17}" destId="{4C77B085-0B97-4259-AEA4-A868BC42FF30}" srcOrd="0" destOrd="0" presId="urn:microsoft.com/office/officeart/2005/8/layout/list1"/>
    <dgm:cxn modelId="{E7417F2F-4375-4E84-AE2E-48DF790E0C2A}" type="presParOf" srcId="{F829F97E-7919-40FF-AFF1-4D8F650FBA17}" destId="{46D93781-59F4-451F-A401-F2124359989C}" srcOrd="1" destOrd="0" presId="urn:microsoft.com/office/officeart/2005/8/layout/list1"/>
    <dgm:cxn modelId="{02A5B79D-3A42-4517-8EC2-FEDB032F1EAC}" type="presParOf" srcId="{615D0B9B-911B-49BE-BFD7-C0B40C85F4A5}" destId="{2F698ACA-B1CB-4147-B4A7-D1F68E181691}" srcOrd="9" destOrd="0" presId="urn:microsoft.com/office/officeart/2005/8/layout/list1"/>
    <dgm:cxn modelId="{049C36E5-ADF7-4DC7-B79B-A3F82E9205B5}" type="presParOf" srcId="{615D0B9B-911B-49BE-BFD7-C0B40C85F4A5}" destId="{F2E315DE-F585-4B2A-8325-B7A128E086B2}" srcOrd="10" destOrd="0" presId="urn:microsoft.com/office/officeart/2005/8/layout/list1"/>
    <dgm:cxn modelId="{86BD0C62-736E-45D0-8633-711BC70E5294}" type="presParOf" srcId="{615D0B9B-911B-49BE-BFD7-C0B40C85F4A5}" destId="{D3494972-4BC2-4762-A369-AC1A2B4FF9C1}" srcOrd="11" destOrd="0" presId="urn:microsoft.com/office/officeart/2005/8/layout/list1"/>
    <dgm:cxn modelId="{97734665-DD88-43B5-B338-DE1B16949C66}" type="presParOf" srcId="{615D0B9B-911B-49BE-BFD7-C0B40C85F4A5}" destId="{6E92690F-8847-4A6C-93AA-C5D9EE3AD896}" srcOrd="12" destOrd="0" presId="urn:microsoft.com/office/officeart/2005/8/layout/list1"/>
    <dgm:cxn modelId="{3F268373-D127-4061-9851-E1C49ADB4F8C}" type="presParOf" srcId="{6E92690F-8847-4A6C-93AA-C5D9EE3AD896}" destId="{6B093B8E-7224-4D10-B2E6-E0E642D472F2}" srcOrd="0" destOrd="0" presId="urn:microsoft.com/office/officeart/2005/8/layout/list1"/>
    <dgm:cxn modelId="{37021B13-ECAA-477F-976E-6D9FDFC70966}" type="presParOf" srcId="{6E92690F-8847-4A6C-93AA-C5D9EE3AD896}" destId="{7C160CFB-0775-4B4D-9DED-31B35C5A6D27}" srcOrd="1" destOrd="0" presId="urn:microsoft.com/office/officeart/2005/8/layout/list1"/>
    <dgm:cxn modelId="{CF0392A2-2146-4CA0-87BD-3D018F05E724}" type="presParOf" srcId="{615D0B9B-911B-49BE-BFD7-C0B40C85F4A5}" destId="{6CEE8915-4D07-4ACF-A01F-4B5014B3C183}" srcOrd="13" destOrd="0" presId="urn:microsoft.com/office/officeart/2005/8/layout/list1"/>
    <dgm:cxn modelId="{CCA1C493-E6FD-4259-8C46-C801D08D0A3B}" type="presParOf" srcId="{615D0B9B-911B-49BE-BFD7-C0B40C85F4A5}" destId="{20E20837-D162-4095-B6E3-828E71125F0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8CBE7F86-DC6F-4C32-B753-8C919783E14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E4CFCDA-9D16-4BC0-807F-3E9C44F89BC3}">
      <dgm:prSet custT="1"/>
      <dgm:spPr/>
      <dgm:t>
        <a:bodyPr/>
        <a:lstStyle/>
        <a:p>
          <a:r>
            <a:rPr lang="x-none" sz="1800" b="0" u="none" dirty="0"/>
            <a:t>Never torch directly to combustible decks or materials </a:t>
          </a:r>
          <a:endParaRPr lang="en-US" sz="1800" b="0" dirty="0"/>
        </a:p>
      </dgm:t>
    </dgm:pt>
    <dgm:pt modelId="{B8C11860-DB35-40DC-8754-1DEFF963E262}" type="parTrans" cxnId="{0B2539FC-9479-48FB-B73F-3AA1B8DF275C}">
      <dgm:prSet/>
      <dgm:spPr/>
      <dgm:t>
        <a:bodyPr/>
        <a:lstStyle/>
        <a:p>
          <a:endParaRPr lang="en-US"/>
        </a:p>
      </dgm:t>
    </dgm:pt>
    <dgm:pt modelId="{B93DBEE2-3773-4275-B52F-E597193E7147}" type="sibTrans" cxnId="{0B2539FC-9479-48FB-B73F-3AA1B8DF275C}">
      <dgm:prSet/>
      <dgm:spPr/>
      <dgm:t>
        <a:bodyPr/>
        <a:lstStyle/>
        <a:p>
          <a:endParaRPr lang="en-US"/>
        </a:p>
      </dgm:t>
    </dgm:pt>
    <dgm:pt modelId="{D08F7144-220D-429F-8AB4-DB197B878DF6}">
      <dgm:prSet custT="1"/>
      <dgm:spPr/>
      <dgm:t>
        <a:bodyPr/>
        <a:lstStyle/>
        <a:p>
          <a:r>
            <a:rPr lang="x-none" sz="1800" b="0" u="none" dirty="0"/>
            <a:t>Never torch to areas that cannot be seen fully </a:t>
          </a:r>
          <a:endParaRPr lang="en-US" sz="1800" b="0" u="none" dirty="0"/>
        </a:p>
      </dgm:t>
    </dgm:pt>
    <dgm:pt modelId="{77C8D4AA-3DD3-4FFD-9785-E6C7B7429664}" type="parTrans" cxnId="{562A2ED0-8927-4D33-82E0-3008A6F505AF}">
      <dgm:prSet/>
      <dgm:spPr/>
      <dgm:t>
        <a:bodyPr/>
        <a:lstStyle/>
        <a:p>
          <a:endParaRPr lang="en-US"/>
        </a:p>
      </dgm:t>
    </dgm:pt>
    <dgm:pt modelId="{612B4670-3875-42AA-9F43-E3300DBE2B43}" type="sibTrans" cxnId="{562A2ED0-8927-4D33-82E0-3008A6F505AF}">
      <dgm:prSet/>
      <dgm:spPr/>
      <dgm:t>
        <a:bodyPr/>
        <a:lstStyle/>
        <a:p>
          <a:endParaRPr lang="en-US"/>
        </a:p>
      </dgm:t>
    </dgm:pt>
    <dgm:pt modelId="{BD45293D-D3EB-441C-91F5-4C6A37DF1737}">
      <dgm:prSet custT="1"/>
      <dgm:spPr/>
      <dgm:t>
        <a:bodyPr/>
        <a:lstStyle/>
        <a:p>
          <a:r>
            <a:rPr lang="x-none" sz="1800" b="0" u="none" dirty="0"/>
            <a:t>Do not use torches near vents or air intakes </a:t>
          </a:r>
          <a:endParaRPr lang="en-US" sz="1800" b="0" u="none" dirty="0"/>
        </a:p>
      </dgm:t>
    </dgm:pt>
    <dgm:pt modelId="{97C6EFAE-586B-438B-BD11-C92D9A8E3F12}" type="parTrans" cxnId="{5D093036-E4FA-48F6-B70B-B69C8CA9CF16}">
      <dgm:prSet/>
      <dgm:spPr/>
      <dgm:t>
        <a:bodyPr/>
        <a:lstStyle/>
        <a:p>
          <a:endParaRPr lang="en-US"/>
        </a:p>
      </dgm:t>
    </dgm:pt>
    <dgm:pt modelId="{CCD183DD-BD8C-4115-87AD-CD767997E9FF}" type="sibTrans" cxnId="{5D093036-E4FA-48F6-B70B-B69C8CA9CF16}">
      <dgm:prSet/>
      <dgm:spPr/>
      <dgm:t>
        <a:bodyPr/>
        <a:lstStyle/>
        <a:p>
          <a:endParaRPr lang="en-US"/>
        </a:p>
      </dgm:t>
    </dgm:pt>
    <dgm:pt modelId="{BF46051A-4B9B-43B1-83EA-BAED23362BF6}">
      <dgm:prSet custT="1"/>
      <dgm:spPr/>
      <dgm:t>
        <a:bodyPr/>
        <a:lstStyle/>
        <a:p>
          <a:r>
            <a:rPr lang="x-none" sz="1800" b="0" u="none" dirty="0"/>
            <a:t>Never use a torch to heat a propane tank that begins to frost on the outside </a:t>
          </a:r>
          <a:endParaRPr lang="en-US" sz="1800" b="0" u="none" dirty="0"/>
        </a:p>
      </dgm:t>
    </dgm:pt>
    <dgm:pt modelId="{FC018CAB-32F0-49E3-9650-024ABAD4E87D}" type="parTrans" cxnId="{ABA4522D-2DBC-4309-AA74-BAE722ABA23C}">
      <dgm:prSet/>
      <dgm:spPr/>
      <dgm:t>
        <a:bodyPr/>
        <a:lstStyle/>
        <a:p>
          <a:endParaRPr lang="en-US"/>
        </a:p>
      </dgm:t>
    </dgm:pt>
    <dgm:pt modelId="{F75DA9C3-F755-4BD4-A7D0-BCBB8F6B14B5}" type="sibTrans" cxnId="{ABA4522D-2DBC-4309-AA74-BAE722ABA23C}">
      <dgm:prSet/>
      <dgm:spPr/>
      <dgm:t>
        <a:bodyPr/>
        <a:lstStyle/>
        <a:p>
          <a:endParaRPr lang="en-US"/>
        </a:p>
      </dgm:t>
    </dgm:pt>
    <dgm:pt modelId="{B11D1CD2-91A2-4C76-AA09-B5AB75EB9807}">
      <dgm:prSet custT="1"/>
      <dgm:spPr/>
      <dgm:t>
        <a:bodyPr/>
        <a:lstStyle/>
        <a:p>
          <a:r>
            <a:rPr lang="x-none" sz="1800" b="0" u="none" dirty="0"/>
            <a:t>Have appropriate fire extinguishers within easy reach at all times</a:t>
          </a:r>
          <a:endParaRPr lang="en-US" sz="1800" b="0" u="none" dirty="0"/>
        </a:p>
      </dgm:t>
    </dgm:pt>
    <dgm:pt modelId="{14847FB6-2217-466B-9DAB-0149F84B781C}" type="parTrans" cxnId="{2167D931-3ED7-4ED8-AF4D-043346209DFD}">
      <dgm:prSet/>
      <dgm:spPr/>
      <dgm:t>
        <a:bodyPr/>
        <a:lstStyle/>
        <a:p>
          <a:endParaRPr lang="en-US"/>
        </a:p>
      </dgm:t>
    </dgm:pt>
    <dgm:pt modelId="{3FA305FA-1129-404C-9BAC-070B6D1B9114}" type="sibTrans" cxnId="{2167D931-3ED7-4ED8-AF4D-043346209DFD}">
      <dgm:prSet/>
      <dgm:spPr/>
      <dgm:t>
        <a:bodyPr/>
        <a:lstStyle/>
        <a:p>
          <a:endParaRPr lang="en-US"/>
        </a:p>
      </dgm:t>
    </dgm:pt>
    <dgm:pt modelId="{0DA06789-DACD-48B3-9818-46AB48FD1FD8}">
      <dgm:prSet custT="1"/>
      <dgm:spPr/>
      <dgm:t>
        <a:bodyPr/>
        <a:lstStyle/>
        <a:p>
          <a:r>
            <a:rPr lang="en-US" sz="1800" b="0" dirty="0"/>
            <a:t>Whenever working with torch-applied roofing materials, fire-watch inspections must be conducted for at least two hours after the work has been completed and the last torch has been turned off</a:t>
          </a:r>
        </a:p>
      </dgm:t>
    </dgm:pt>
    <dgm:pt modelId="{3D7F39C6-FC7A-40A6-AC79-9A2137751318}" type="parTrans" cxnId="{8E1562A3-6FB1-4DA0-A291-828607C49890}">
      <dgm:prSet/>
      <dgm:spPr/>
      <dgm:t>
        <a:bodyPr/>
        <a:lstStyle/>
        <a:p>
          <a:endParaRPr lang="en-US"/>
        </a:p>
      </dgm:t>
    </dgm:pt>
    <dgm:pt modelId="{C9DD3CF7-27CB-4374-89E9-05809EE01168}" type="sibTrans" cxnId="{8E1562A3-6FB1-4DA0-A291-828607C49890}">
      <dgm:prSet/>
      <dgm:spPr/>
      <dgm:t>
        <a:bodyPr/>
        <a:lstStyle/>
        <a:p>
          <a:endParaRPr lang="en-US"/>
        </a:p>
      </dgm:t>
    </dgm:pt>
    <dgm:pt modelId="{3FD204D4-9B6F-48E3-B93B-55E387F3D13D}" type="pres">
      <dgm:prSet presAssocID="{8CBE7F86-DC6F-4C32-B753-8C919783E146}" presName="linear" presStyleCnt="0">
        <dgm:presLayoutVars>
          <dgm:animLvl val="lvl"/>
          <dgm:resizeHandles val="exact"/>
        </dgm:presLayoutVars>
      </dgm:prSet>
      <dgm:spPr/>
      <dgm:t>
        <a:bodyPr/>
        <a:lstStyle/>
        <a:p>
          <a:endParaRPr lang="en-US"/>
        </a:p>
      </dgm:t>
    </dgm:pt>
    <dgm:pt modelId="{A81F94D1-2EC0-438B-BD66-225BE3880227}" type="pres">
      <dgm:prSet presAssocID="{4E4CFCDA-9D16-4BC0-807F-3E9C44F89BC3}" presName="parentText" presStyleLbl="node1" presStyleIdx="0" presStyleCnt="6" custScaleY="81068">
        <dgm:presLayoutVars>
          <dgm:chMax val="0"/>
          <dgm:bulletEnabled val="1"/>
        </dgm:presLayoutVars>
      </dgm:prSet>
      <dgm:spPr/>
      <dgm:t>
        <a:bodyPr/>
        <a:lstStyle/>
        <a:p>
          <a:endParaRPr lang="en-US"/>
        </a:p>
      </dgm:t>
    </dgm:pt>
    <dgm:pt modelId="{60C2604F-1AF2-4173-978F-55F5465BFFA7}" type="pres">
      <dgm:prSet presAssocID="{B93DBEE2-3773-4275-B52F-E597193E7147}" presName="spacer" presStyleCnt="0"/>
      <dgm:spPr/>
    </dgm:pt>
    <dgm:pt modelId="{48EC2E6E-808F-4852-8131-5E0A030D64EE}" type="pres">
      <dgm:prSet presAssocID="{D08F7144-220D-429F-8AB4-DB197B878DF6}" presName="parentText" presStyleLbl="node1" presStyleIdx="1" presStyleCnt="6" custScaleY="83448">
        <dgm:presLayoutVars>
          <dgm:chMax val="0"/>
          <dgm:bulletEnabled val="1"/>
        </dgm:presLayoutVars>
      </dgm:prSet>
      <dgm:spPr/>
      <dgm:t>
        <a:bodyPr/>
        <a:lstStyle/>
        <a:p>
          <a:endParaRPr lang="en-US"/>
        </a:p>
      </dgm:t>
    </dgm:pt>
    <dgm:pt modelId="{C7CC9049-BD51-4A01-9370-ED0821A2AF5B}" type="pres">
      <dgm:prSet presAssocID="{612B4670-3875-42AA-9F43-E3300DBE2B43}" presName="spacer" presStyleCnt="0"/>
      <dgm:spPr/>
    </dgm:pt>
    <dgm:pt modelId="{3F9B621D-849D-4893-A898-1DB26107A9CC}" type="pres">
      <dgm:prSet presAssocID="{BD45293D-D3EB-441C-91F5-4C6A37DF1737}" presName="parentText" presStyleLbl="node1" presStyleIdx="2" presStyleCnt="6" custScaleY="76335">
        <dgm:presLayoutVars>
          <dgm:chMax val="0"/>
          <dgm:bulletEnabled val="1"/>
        </dgm:presLayoutVars>
      </dgm:prSet>
      <dgm:spPr/>
      <dgm:t>
        <a:bodyPr/>
        <a:lstStyle/>
        <a:p>
          <a:endParaRPr lang="en-US"/>
        </a:p>
      </dgm:t>
    </dgm:pt>
    <dgm:pt modelId="{C8883202-8E9F-41D1-AAF9-8134A05A4AD8}" type="pres">
      <dgm:prSet presAssocID="{CCD183DD-BD8C-4115-87AD-CD767997E9FF}" presName="spacer" presStyleCnt="0"/>
      <dgm:spPr/>
    </dgm:pt>
    <dgm:pt modelId="{43566A16-2A53-4067-8C52-60FC422CE17F}" type="pres">
      <dgm:prSet presAssocID="{BF46051A-4B9B-43B1-83EA-BAED23362BF6}" presName="parentText" presStyleLbl="node1" presStyleIdx="3" presStyleCnt="6" custScaleY="81532">
        <dgm:presLayoutVars>
          <dgm:chMax val="0"/>
          <dgm:bulletEnabled val="1"/>
        </dgm:presLayoutVars>
      </dgm:prSet>
      <dgm:spPr/>
      <dgm:t>
        <a:bodyPr/>
        <a:lstStyle/>
        <a:p>
          <a:endParaRPr lang="en-US"/>
        </a:p>
      </dgm:t>
    </dgm:pt>
    <dgm:pt modelId="{4CE22565-96DF-48D8-95FA-E19D634F5FD6}" type="pres">
      <dgm:prSet presAssocID="{F75DA9C3-F755-4BD4-A7D0-BCBB8F6B14B5}" presName="spacer" presStyleCnt="0"/>
      <dgm:spPr/>
    </dgm:pt>
    <dgm:pt modelId="{72FEE6FB-C7F2-406C-8A33-5D2A82BBD56C}" type="pres">
      <dgm:prSet presAssocID="{B11D1CD2-91A2-4C76-AA09-B5AB75EB9807}" presName="parentText" presStyleLbl="node1" presStyleIdx="4" presStyleCnt="6" custScaleY="72503">
        <dgm:presLayoutVars>
          <dgm:chMax val="0"/>
          <dgm:bulletEnabled val="1"/>
        </dgm:presLayoutVars>
      </dgm:prSet>
      <dgm:spPr/>
      <dgm:t>
        <a:bodyPr/>
        <a:lstStyle/>
        <a:p>
          <a:endParaRPr lang="en-US"/>
        </a:p>
      </dgm:t>
    </dgm:pt>
    <dgm:pt modelId="{9FD637CB-6487-4D86-9893-E73443ACAA1F}" type="pres">
      <dgm:prSet presAssocID="{3FA305FA-1129-404C-9BAC-070B6D1B9114}" presName="spacer" presStyleCnt="0"/>
      <dgm:spPr/>
    </dgm:pt>
    <dgm:pt modelId="{E096C2EB-1C35-413D-BF5C-F3FD44F500F7}" type="pres">
      <dgm:prSet presAssocID="{0DA06789-DACD-48B3-9818-46AB48FD1FD8}" presName="parentText" presStyleLbl="node1" presStyleIdx="5" presStyleCnt="6" custScaleY="120363">
        <dgm:presLayoutVars>
          <dgm:chMax val="0"/>
          <dgm:bulletEnabled val="1"/>
        </dgm:presLayoutVars>
      </dgm:prSet>
      <dgm:spPr/>
      <dgm:t>
        <a:bodyPr/>
        <a:lstStyle/>
        <a:p>
          <a:endParaRPr lang="en-US"/>
        </a:p>
      </dgm:t>
    </dgm:pt>
  </dgm:ptLst>
  <dgm:cxnLst>
    <dgm:cxn modelId="{44637C10-D273-408B-B1CF-397DA2C28146}" type="presOf" srcId="{BF46051A-4B9B-43B1-83EA-BAED23362BF6}" destId="{43566A16-2A53-4067-8C52-60FC422CE17F}" srcOrd="0" destOrd="0" presId="urn:microsoft.com/office/officeart/2005/8/layout/vList2"/>
    <dgm:cxn modelId="{0B2539FC-9479-48FB-B73F-3AA1B8DF275C}" srcId="{8CBE7F86-DC6F-4C32-B753-8C919783E146}" destId="{4E4CFCDA-9D16-4BC0-807F-3E9C44F89BC3}" srcOrd="0" destOrd="0" parTransId="{B8C11860-DB35-40DC-8754-1DEFF963E262}" sibTransId="{B93DBEE2-3773-4275-B52F-E597193E7147}"/>
    <dgm:cxn modelId="{8E1562A3-6FB1-4DA0-A291-828607C49890}" srcId="{8CBE7F86-DC6F-4C32-B753-8C919783E146}" destId="{0DA06789-DACD-48B3-9818-46AB48FD1FD8}" srcOrd="5" destOrd="0" parTransId="{3D7F39C6-FC7A-40A6-AC79-9A2137751318}" sibTransId="{C9DD3CF7-27CB-4374-89E9-05809EE01168}"/>
    <dgm:cxn modelId="{562A2ED0-8927-4D33-82E0-3008A6F505AF}" srcId="{8CBE7F86-DC6F-4C32-B753-8C919783E146}" destId="{D08F7144-220D-429F-8AB4-DB197B878DF6}" srcOrd="1" destOrd="0" parTransId="{77C8D4AA-3DD3-4FFD-9785-E6C7B7429664}" sibTransId="{612B4670-3875-42AA-9F43-E3300DBE2B43}"/>
    <dgm:cxn modelId="{5DDD1053-362E-47A2-AB6A-6E226DCD0775}" type="presOf" srcId="{BD45293D-D3EB-441C-91F5-4C6A37DF1737}" destId="{3F9B621D-849D-4893-A898-1DB26107A9CC}" srcOrd="0" destOrd="0" presId="urn:microsoft.com/office/officeart/2005/8/layout/vList2"/>
    <dgm:cxn modelId="{5D093036-E4FA-48F6-B70B-B69C8CA9CF16}" srcId="{8CBE7F86-DC6F-4C32-B753-8C919783E146}" destId="{BD45293D-D3EB-441C-91F5-4C6A37DF1737}" srcOrd="2" destOrd="0" parTransId="{97C6EFAE-586B-438B-BD11-C92D9A8E3F12}" sibTransId="{CCD183DD-BD8C-4115-87AD-CD767997E9FF}"/>
    <dgm:cxn modelId="{ABA4522D-2DBC-4309-AA74-BAE722ABA23C}" srcId="{8CBE7F86-DC6F-4C32-B753-8C919783E146}" destId="{BF46051A-4B9B-43B1-83EA-BAED23362BF6}" srcOrd="3" destOrd="0" parTransId="{FC018CAB-32F0-49E3-9650-024ABAD4E87D}" sibTransId="{F75DA9C3-F755-4BD4-A7D0-BCBB8F6B14B5}"/>
    <dgm:cxn modelId="{2167D931-3ED7-4ED8-AF4D-043346209DFD}" srcId="{8CBE7F86-DC6F-4C32-B753-8C919783E146}" destId="{B11D1CD2-91A2-4C76-AA09-B5AB75EB9807}" srcOrd="4" destOrd="0" parTransId="{14847FB6-2217-466B-9DAB-0149F84B781C}" sibTransId="{3FA305FA-1129-404C-9BAC-070B6D1B9114}"/>
    <dgm:cxn modelId="{5B37FC6B-BAC8-4D8E-AE10-3812241F06A6}" type="presOf" srcId="{B11D1CD2-91A2-4C76-AA09-B5AB75EB9807}" destId="{72FEE6FB-C7F2-406C-8A33-5D2A82BBD56C}" srcOrd="0" destOrd="0" presId="urn:microsoft.com/office/officeart/2005/8/layout/vList2"/>
    <dgm:cxn modelId="{30FD523E-24DF-406D-BBC7-FC3D27EE3D56}" type="presOf" srcId="{4E4CFCDA-9D16-4BC0-807F-3E9C44F89BC3}" destId="{A81F94D1-2EC0-438B-BD66-225BE3880227}" srcOrd="0" destOrd="0" presId="urn:microsoft.com/office/officeart/2005/8/layout/vList2"/>
    <dgm:cxn modelId="{66C6EC0F-BB65-4377-84CC-03DA9C8CC15D}" type="presOf" srcId="{0DA06789-DACD-48B3-9818-46AB48FD1FD8}" destId="{E096C2EB-1C35-413D-BF5C-F3FD44F500F7}" srcOrd="0" destOrd="0" presId="urn:microsoft.com/office/officeart/2005/8/layout/vList2"/>
    <dgm:cxn modelId="{27859C52-A952-4678-B8C1-E19EDB60565D}" type="presOf" srcId="{D08F7144-220D-429F-8AB4-DB197B878DF6}" destId="{48EC2E6E-808F-4852-8131-5E0A030D64EE}" srcOrd="0" destOrd="0" presId="urn:microsoft.com/office/officeart/2005/8/layout/vList2"/>
    <dgm:cxn modelId="{4073407C-980A-4386-9CED-E9638BFE9829}" type="presOf" srcId="{8CBE7F86-DC6F-4C32-B753-8C919783E146}" destId="{3FD204D4-9B6F-48E3-B93B-55E387F3D13D}" srcOrd="0" destOrd="0" presId="urn:microsoft.com/office/officeart/2005/8/layout/vList2"/>
    <dgm:cxn modelId="{859137E1-CC4D-4896-97D4-346D8C29FDF6}" type="presParOf" srcId="{3FD204D4-9B6F-48E3-B93B-55E387F3D13D}" destId="{A81F94D1-2EC0-438B-BD66-225BE3880227}" srcOrd="0" destOrd="0" presId="urn:microsoft.com/office/officeart/2005/8/layout/vList2"/>
    <dgm:cxn modelId="{D1CAA8C2-FA70-42C2-99FA-253F0641E651}" type="presParOf" srcId="{3FD204D4-9B6F-48E3-B93B-55E387F3D13D}" destId="{60C2604F-1AF2-4173-978F-55F5465BFFA7}" srcOrd="1" destOrd="0" presId="urn:microsoft.com/office/officeart/2005/8/layout/vList2"/>
    <dgm:cxn modelId="{E81D9666-DEC7-4708-B7FB-69D0294EFCD2}" type="presParOf" srcId="{3FD204D4-9B6F-48E3-B93B-55E387F3D13D}" destId="{48EC2E6E-808F-4852-8131-5E0A030D64EE}" srcOrd="2" destOrd="0" presId="urn:microsoft.com/office/officeart/2005/8/layout/vList2"/>
    <dgm:cxn modelId="{7D9A41B2-F87C-43BD-9923-507A0B0E2E25}" type="presParOf" srcId="{3FD204D4-9B6F-48E3-B93B-55E387F3D13D}" destId="{C7CC9049-BD51-4A01-9370-ED0821A2AF5B}" srcOrd="3" destOrd="0" presId="urn:microsoft.com/office/officeart/2005/8/layout/vList2"/>
    <dgm:cxn modelId="{EDED84F5-E779-4049-8F78-AB7234190BE4}" type="presParOf" srcId="{3FD204D4-9B6F-48E3-B93B-55E387F3D13D}" destId="{3F9B621D-849D-4893-A898-1DB26107A9CC}" srcOrd="4" destOrd="0" presId="urn:microsoft.com/office/officeart/2005/8/layout/vList2"/>
    <dgm:cxn modelId="{77EE34DA-9FF8-4A80-921E-A4C7DC70C13A}" type="presParOf" srcId="{3FD204D4-9B6F-48E3-B93B-55E387F3D13D}" destId="{C8883202-8E9F-41D1-AAF9-8134A05A4AD8}" srcOrd="5" destOrd="0" presId="urn:microsoft.com/office/officeart/2005/8/layout/vList2"/>
    <dgm:cxn modelId="{95EE084E-347E-4483-94E9-C6C72B1E937E}" type="presParOf" srcId="{3FD204D4-9B6F-48E3-B93B-55E387F3D13D}" destId="{43566A16-2A53-4067-8C52-60FC422CE17F}" srcOrd="6" destOrd="0" presId="urn:microsoft.com/office/officeart/2005/8/layout/vList2"/>
    <dgm:cxn modelId="{2908563E-AA30-4AE7-9F79-4B50077FF13E}" type="presParOf" srcId="{3FD204D4-9B6F-48E3-B93B-55E387F3D13D}" destId="{4CE22565-96DF-48D8-95FA-E19D634F5FD6}" srcOrd="7" destOrd="0" presId="urn:microsoft.com/office/officeart/2005/8/layout/vList2"/>
    <dgm:cxn modelId="{C51A69F8-9341-4196-BFC7-01A33D55083B}" type="presParOf" srcId="{3FD204D4-9B6F-48E3-B93B-55E387F3D13D}" destId="{72FEE6FB-C7F2-406C-8A33-5D2A82BBD56C}" srcOrd="8" destOrd="0" presId="urn:microsoft.com/office/officeart/2005/8/layout/vList2"/>
    <dgm:cxn modelId="{21605C18-6242-42E2-A057-54E2AB870099}" type="presParOf" srcId="{3FD204D4-9B6F-48E3-B93B-55E387F3D13D}" destId="{9FD637CB-6487-4D86-9893-E73443ACAA1F}" srcOrd="9" destOrd="0" presId="urn:microsoft.com/office/officeart/2005/8/layout/vList2"/>
    <dgm:cxn modelId="{E8AB0C19-1235-4565-8B41-2D685448807B}" type="presParOf" srcId="{3FD204D4-9B6F-48E3-B93B-55E387F3D13D}" destId="{E096C2EB-1C35-413D-BF5C-F3FD44F500F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0E08B187-A585-43DC-BBC9-911E13F3CF5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13A05A8-4140-4B6F-B2C3-477F3CB713D6}">
      <dgm:prSet phldrT="[Text]" custT="1"/>
      <dgm:spPr/>
      <dgm:t>
        <a:bodyPr/>
        <a:lstStyle/>
        <a:p>
          <a:r>
            <a:rPr lang="en-US" sz="1800" dirty="0"/>
            <a:t>Typically trailer-mounted devices</a:t>
          </a:r>
        </a:p>
      </dgm:t>
    </dgm:pt>
    <dgm:pt modelId="{4F1B6397-F1AD-485B-AFC4-01EDEA3AD8DC}" type="parTrans" cxnId="{721E19BF-EFDB-4272-8344-2FB3F5773BA0}">
      <dgm:prSet/>
      <dgm:spPr/>
      <dgm:t>
        <a:bodyPr/>
        <a:lstStyle/>
        <a:p>
          <a:endParaRPr lang="en-US"/>
        </a:p>
      </dgm:t>
    </dgm:pt>
    <dgm:pt modelId="{D94DA34B-E648-4860-91A6-7A46F70AAFF0}" type="sibTrans" cxnId="{721E19BF-EFDB-4272-8344-2FB3F5773BA0}">
      <dgm:prSet/>
      <dgm:spPr/>
      <dgm:t>
        <a:bodyPr/>
        <a:lstStyle/>
        <a:p>
          <a:endParaRPr lang="en-US"/>
        </a:p>
      </dgm:t>
    </dgm:pt>
    <dgm:pt modelId="{77FE7168-6EC2-4F13-9994-B6D03368A884}">
      <dgm:prSet custT="1"/>
      <dgm:spPr/>
      <dgm:t>
        <a:bodyPr/>
        <a:lstStyle/>
        <a:p>
          <a:r>
            <a:rPr lang="en-US" sz="1800" dirty="0"/>
            <a:t>If the hot contents spill, they can ignite other fuels and spread fire rapidly as a mass of flaming liquid</a:t>
          </a:r>
        </a:p>
      </dgm:t>
    </dgm:pt>
    <dgm:pt modelId="{9E926FDB-3531-4B15-8259-4F09C9C97022}" type="parTrans" cxnId="{A65E496C-7DCD-44AF-BD3C-1EE768AA1044}">
      <dgm:prSet/>
      <dgm:spPr/>
      <dgm:t>
        <a:bodyPr/>
        <a:lstStyle/>
        <a:p>
          <a:endParaRPr lang="en-US"/>
        </a:p>
      </dgm:t>
    </dgm:pt>
    <dgm:pt modelId="{CD54F226-6DB4-4661-A042-2776C5587302}" type="sibTrans" cxnId="{A65E496C-7DCD-44AF-BD3C-1EE768AA1044}">
      <dgm:prSet/>
      <dgm:spPr/>
      <dgm:t>
        <a:bodyPr/>
        <a:lstStyle/>
        <a:p>
          <a:endParaRPr lang="en-US"/>
        </a:p>
      </dgm:t>
    </dgm:pt>
    <dgm:pt modelId="{80593E89-A611-4622-9761-C0CB0D5F41B6}">
      <dgm:prSet custT="1"/>
      <dgm:spPr/>
      <dgm:t>
        <a:bodyPr/>
        <a:lstStyle/>
        <a:p>
          <a:r>
            <a:rPr lang="en-US" sz="1800" dirty="0"/>
            <a:t>Adopted fire code will provide requirements</a:t>
          </a:r>
        </a:p>
      </dgm:t>
    </dgm:pt>
    <dgm:pt modelId="{AD9B11D6-FC4A-4CBE-9507-F603A9ADA3EB}" type="parTrans" cxnId="{381E5003-EA61-4C69-AB65-A839C59677B2}">
      <dgm:prSet/>
      <dgm:spPr/>
      <dgm:t>
        <a:bodyPr/>
        <a:lstStyle/>
        <a:p>
          <a:endParaRPr lang="en-US"/>
        </a:p>
      </dgm:t>
    </dgm:pt>
    <dgm:pt modelId="{3D6B064A-DCF2-4CFA-9A15-F4A50D01E712}" type="sibTrans" cxnId="{381E5003-EA61-4C69-AB65-A839C59677B2}">
      <dgm:prSet/>
      <dgm:spPr/>
      <dgm:t>
        <a:bodyPr/>
        <a:lstStyle/>
        <a:p>
          <a:endParaRPr lang="en-US"/>
        </a:p>
      </dgm:t>
    </dgm:pt>
    <dgm:pt modelId="{AE61A03B-0FFC-4327-A3FB-128247C08F90}">
      <dgm:prSet phldrT="[Text]" custT="1"/>
      <dgm:spPr/>
      <dgm:t>
        <a:bodyPr/>
        <a:lstStyle/>
        <a:p>
          <a:r>
            <a:rPr lang="en-US" sz="1800" dirty="0"/>
            <a:t>Heated using an LPG burner or similar heating device</a:t>
          </a:r>
        </a:p>
      </dgm:t>
    </dgm:pt>
    <dgm:pt modelId="{47E03797-1923-44E5-B078-2B5090DD8C50}" type="parTrans" cxnId="{F3D635B4-EFC4-4E40-850E-3A89E615C121}">
      <dgm:prSet/>
      <dgm:spPr/>
      <dgm:t>
        <a:bodyPr/>
        <a:lstStyle/>
        <a:p>
          <a:endParaRPr lang="en-US"/>
        </a:p>
      </dgm:t>
    </dgm:pt>
    <dgm:pt modelId="{7F4777A0-01B9-4E31-B090-C63C7AEEC916}" type="sibTrans" cxnId="{F3D635B4-EFC4-4E40-850E-3A89E615C121}">
      <dgm:prSet/>
      <dgm:spPr/>
      <dgm:t>
        <a:bodyPr/>
        <a:lstStyle/>
        <a:p>
          <a:endParaRPr lang="en-US"/>
        </a:p>
      </dgm:t>
    </dgm:pt>
    <dgm:pt modelId="{55FECB9A-E3B4-4843-A1BB-EFF5241A1C23}" type="pres">
      <dgm:prSet presAssocID="{0E08B187-A585-43DC-BBC9-911E13F3CF56}" presName="linear" presStyleCnt="0">
        <dgm:presLayoutVars>
          <dgm:animLvl val="lvl"/>
          <dgm:resizeHandles val="exact"/>
        </dgm:presLayoutVars>
      </dgm:prSet>
      <dgm:spPr/>
      <dgm:t>
        <a:bodyPr/>
        <a:lstStyle/>
        <a:p>
          <a:endParaRPr lang="en-US"/>
        </a:p>
      </dgm:t>
    </dgm:pt>
    <dgm:pt modelId="{B2EB08A7-EAF5-43B0-AB32-FD16E29653E8}" type="pres">
      <dgm:prSet presAssocID="{F13A05A8-4140-4B6F-B2C3-477F3CB713D6}" presName="parentText" presStyleLbl="node1" presStyleIdx="0" presStyleCnt="4">
        <dgm:presLayoutVars>
          <dgm:chMax val="0"/>
          <dgm:bulletEnabled val="1"/>
        </dgm:presLayoutVars>
      </dgm:prSet>
      <dgm:spPr/>
      <dgm:t>
        <a:bodyPr/>
        <a:lstStyle/>
        <a:p>
          <a:endParaRPr lang="en-US"/>
        </a:p>
      </dgm:t>
    </dgm:pt>
    <dgm:pt modelId="{774E1657-FC6B-4DE7-A813-004C04AB3F69}" type="pres">
      <dgm:prSet presAssocID="{D94DA34B-E648-4860-91A6-7A46F70AAFF0}" presName="spacer" presStyleCnt="0"/>
      <dgm:spPr/>
      <dgm:t>
        <a:bodyPr/>
        <a:lstStyle/>
        <a:p>
          <a:endParaRPr lang="en-US"/>
        </a:p>
      </dgm:t>
    </dgm:pt>
    <dgm:pt modelId="{E389E03F-E572-41D3-8DA5-BD328E711609}" type="pres">
      <dgm:prSet presAssocID="{AE61A03B-0FFC-4327-A3FB-128247C08F90}" presName="parentText" presStyleLbl="node1" presStyleIdx="1" presStyleCnt="4">
        <dgm:presLayoutVars>
          <dgm:chMax val="0"/>
          <dgm:bulletEnabled val="1"/>
        </dgm:presLayoutVars>
      </dgm:prSet>
      <dgm:spPr/>
      <dgm:t>
        <a:bodyPr/>
        <a:lstStyle/>
        <a:p>
          <a:endParaRPr lang="en-US"/>
        </a:p>
      </dgm:t>
    </dgm:pt>
    <dgm:pt modelId="{EEBAFE51-C466-4DCA-9D51-69662224DA9A}" type="pres">
      <dgm:prSet presAssocID="{7F4777A0-01B9-4E31-B090-C63C7AEEC916}" presName="spacer" presStyleCnt="0"/>
      <dgm:spPr/>
      <dgm:t>
        <a:bodyPr/>
        <a:lstStyle/>
        <a:p>
          <a:endParaRPr lang="en-US"/>
        </a:p>
      </dgm:t>
    </dgm:pt>
    <dgm:pt modelId="{5AA44E0D-E84B-4D9C-998A-01EC4259256D}" type="pres">
      <dgm:prSet presAssocID="{77FE7168-6EC2-4F13-9994-B6D03368A884}" presName="parentText" presStyleLbl="node1" presStyleIdx="2" presStyleCnt="4">
        <dgm:presLayoutVars>
          <dgm:chMax val="0"/>
          <dgm:bulletEnabled val="1"/>
        </dgm:presLayoutVars>
      </dgm:prSet>
      <dgm:spPr/>
      <dgm:t>
        <a:bodyPr/>
        <a:lstStyle/>
        <a:p>
          <a:endParaRPr lang="en-US"/>
        </a:p>
      </dgm:t>
    </dgm:pt>
    <dgm:pt modelId="{5D516CAD-F856-420F-9427-C1FD1651AAB0}" type="pres">
      <dgm:prSet presAssocID="{CD54F226-6DB4-4661-A042-2776C5587302}" presName="spacer" presStyleCnt="0"/>
      <dgm:spPr/>
      <dgm:t>
        <a:bodyPr/>
        <a:lstStyle/>
        <a:p>
          <a:endParaRPr lang="en-US"/>
        </a:p>
      </dgm:t>
    </dgm:pt>
    <dgm:pt modelId="{6164EE8C-11E3-4236-A188-0FFBEF5F334B}" type="pres">
      <dgm:prSet presAssocID="{80593E89-A611-4622-9761-C0CB0D5F41B6}" presName="parentText" presStyleLbl="node1" presStyleIdx="3" presStyleCnt="4">
        <dgm:presLayoutVars>
          <dgm:chMax val="0"/>
          <dgm:bulletEnabled val="1"/>
        </dgm:presLayoutVars>
      </dgm:prSet>
      <dgm:spPr/>
      <dgm:t>
        <a:bodyPr/>
        <a:lstStyle/>
        <a:p>
          <a:endParaRPr lang="en-US"/>
        </a:p>
      </dgm:t>
    </dgm:pt>
  </dgm:ptLst>
  <dgm:cxnLst>
    <dgm:cxn modelId="{3C431B89-E1D0-4409-B12B-2E1E2F69512F}" type="presOf" srcId="{80593E89-A611-4622-9761-C0CB0D5F41B6}" destId="{6164EE8C-11E3-4236-A188-0FFBEF5F334B}" srcOrd="0" destOrd="0" presId="urn:microsoft.com/office/officeart/2005/8/layout/vList2"/>
    <dgm:cxn modelId="{33A69991-95E0-4001-9835-7D04DE91F4A5}" type="presOf" srcId="{77FE7168-6EC2-4F13-9994-B6D03368A884}" destId="{5AA44E0D-E84B-4D9C-998A-01EC4259256D}" srcOrd="0" destOrd="0" presId="urn:microsoft.com/office/officeart/2005/8/layout/vList2"/>
    <dgm:cxn modelId="{9487CA1F-2C29-4C36-86D4-F1530C148E5B}" type="presOf" srcId="{AE61A03B-0FFC-4327-A3FB-128247C08F90}" destId="{E389E03F-E572-41D3-8DA5-BD328E711609}" srcOrd="0" destOrd="0" presId="urn:microsoft.com/office/officeart/2005/8/layout/vList2"/>
    <dgm:cxn modelId="{F3D635B4-EFC4-4E40-850E-3A89E615C121}" srcId="{0E08B187-A585-43DC-BBC9-911E13F3CF56}" destId="{AE61A03B-0FFC-4327-A3FB-128247C08F90}" srcOrd="1" destOrd="0" parTransId="{47E03797-1923-44E5-B078-2B5090DD8C50}" sibTransId="{7F4777A0-01B9-4E31-B090-C63C7AEEC916}"/>
    <dgm:cxn modelId="{DC37FAAE-BA39-4249-BF28-4501BFC84EA1}" type="presOf" srcId="{F13A05A8-4140-4B6F-B2C3-477F3CB713D6}" destId="{B2EB08A7-EAF5-43B0-AB32-FD16E29653E8}" srcOrd="0" destOrd="0" presId="urn:microsoft.com/office/officeart/2005/8/layout/vList2"/>
    <dgm:cxn modelId="{C968A300-DD44-4C61-98EA-E80C77C11A54}" type="presOf" srcId="{0E08B187-A585-43DC-BBC9-911E13F3CF56}" destId="{55FECB9A-E3B4-4843-A1BB-EFF5241A1C23}" srcOrd="0" destOrd="0" presId="urn:microsoft.com/office/officeart/2005/8/layout/vList2"/>
    <dgm:cxn modelId="{381E5003-EA61-4C69-AB65-A839C59677B2}" srcId="{0E08B187-A585-43DC-BBC9-911E13F3CF56}" destId="{80593E89-A611-4622-9761-C0CB0D5F41B6}" srcOrd="3" destOrd="0" parTransId="{AD9B11D6-FC4A-4CBE-9507-F603A9ADA3EB}" sibTransId="{3D6B064A-DCF2-4CFA-9A15-F4A50D01E712}"/>
    <dgm:cxn modelId="{721E19BF-EFDB-4272-8344-2FB3F5773BA0}" srcId="{0E08B187-A585-43DC-BBC9-911E13F3CF56}" destId="{F13A05A8-4140-4B6F-B2C3-477F3CB713D6}" srcOrd="0" destOrd="0" parTransId="{4F1B6397-F1AD-485B-AFC4-01EDEA3AD8DC}" sibTransId="{D94DA34B-E648-4860-91A6-7A46F70AAFF0}"/>
    <dgm:cxn modelId="{A65E496C-7DCD-44AF-BD3C-1EE768AA1044}" srcId="{0E08B187-A585-43DC-BBC9-911E13F3CF56}" destId="{77FE7168-6EC2-4F13-9994-B6D03368A884}" srcOrd="2" destOrd="0" parTransId="{9E926FDB-3531-4B15-8259-4F09C9C97022}" sibTransId="{CD54F226-6DB4-4661-A042-2776C5587302}"/>
    <dgm:cxn modelId="{D781C8EE-8822-48A3-B7DC-77812841220A}" type="presParOf" srcId="{55FECB9A-E3B4-4843-A1BB-EFF5241A1C23}" destId="{B2EB08A7-EAF5-43B0-AB32-FD16E29653E8}" srcOrd="0" destOrd="0" presId="urn:microsoft.com/office/officeart/2005/8/layout/vList2"/>
    <dgm:cxn modelId="{0590778F-3123-4D2A-AAA1-A84FC2C0E52E}" type="presParOf" srcId="{55FECB9A-E3B4-4843-A1BB-EFF5241A1C23}" destId="{774E1657-FC6B-4DE7-A813-004C04AB3F69}" srcOrd="1" destOrd="0" presId="urn:microsoft.com/office/officeart/2005/8/layout/vList2"/>
    <dgm:cxn modelId="{A948C7C2-3D46-4E98-80CE-FAA1CDEF2F2D}" type="presParOf" srcId="{55FECB9A-E3B4-4843-A1BB-EFF5241A1C23}" destId="{E389E03F-E572-41D3-8DA5-BD328E711609}" srcOrd="2" destOrd="0" presId="urn:microsoft.com/office/officeart/2005/8/layout/vList2"/>
    <dgm:cxn modelId="{0C725EB4-78A5-4B49-A9E7-D4CF9DE378E2}" type="presParOf" srcId="{55FECB9A-E3B4-4843-A1BB-EFF5241A1C23}" destId="{EEBAFE51-C466-4DCA-9D51-69662224DA9A}" srcOrd="3" destOrd="0" presId="urn:microsoft.com/office/officeart/2005/8/layout/vList2"/>
    <dgm:cxn modelId="{21C349BF-ECFD-4AE3-8977-E58C5FBBD8D0}" type="presParOf" srcId="{55FECB9A-E3B4-4843-A1BB-EFF5241A1C23}" destId="{5AA44E0D-E84B-4D9C-998A-01EC4259256D}" srcOrd="4" destOrd="0" presId="urn:microsoft.com/office/officeart/2005/8/layout/vList2"/>
    <dgm:cxn modelId="{92C7BE0C-BCB2-4536-A43B-E8E077308A9B}" type="presParOf" srcId="{55FECB9A-E3B4-4843-A1BB-EFF5241A1C23}" destId="{5D516CAD-F856-420F-9427-C1FD1651AAB0}" srcOrd="5" destOrd="0" presId="urn:microsoft.com/office/officeart/2005/8/layout/vList2"/>
    <dgm:cxn modelId="{9356E190-1F0B-463F-B9A3-ED5213C4C72E}" type="presParOf" srcId="{55FECB9A-E3B4-4843-A1BB-EFF5241A1C23}" destId="{6164EE8C-11E3-4236-A188-0FFBEF5F334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74B01157-2873-45E2-8D66-A405AF6C51D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A57A958-CFBC-47A6-BE51-4CDF5378DFAC}">
      <dgm:prSet phldrT="[Text]" custT="1"/>
      <dgm:spPr/>
      <dgm:t>
        <a:bodyPr/>
        <a:lstStyle/>
        <a:p>
          <a:r>
            <a:rPr lang="en-US" sz="1800" b="0" u="none" dirty="0"/>
            <a:t>S</a:t>
          </a:r>
          <a:r>
            <a:rPr lang="x-none" sz="1800" b="0" u="none" dirty="0"/>
            <a:t>hould have limit controls, tight-fitting lids, and other safety devices to prevent fire or spills</a:t>
          </a:r>
          <a:endParaRPr lang="en-US" sz="1800" b="0" dirty="0"/>
        </a:p>
      </dgm:t>
    </dgm:pt>
    <dgm:pt modelId="{D989447C-8AF4-4A31-A10C-E969D2FDDF58}" type="parTrans" cxnId="{C5E038C9-5D85-4237-9FAD-9FA3FA8F48D9}">
      <dgm:prSet/>
      <dgm:spPr/>
      <dgm:t>
        <a:bodyPr/>
        <a:lstStyle/>
        <a:p>
          <a:endParaRPr lang="en-US"/>
        </a:p>
      </dgm:t>
    </dgm:pt>
    <dgm:pt modelId="{49FF6AF7-60CB-42D6-A60F-E34F36FFE59C}" type="sibTrans" cxnId="{C5E038C9-5D85-4237-9FAD-9FA3FA8F48D9}">
      <dgm:prSet/>
      <dgm:spPr/>
      <dgm:t>
        <a:bodyPr/>
        <a:lstStyle/>
        <a:p>
          <a:endParaRPr lang="en-US"/>
        </a:p>
      </dgm:t>
    </dgm:pt>
    <dgm:pt modelId="{A95F193F-045D-4195-B40F-2C1B6C44E85C}">
      <dgm:prSet custT="1"/>
      <dgm:spPr/>
      <dgm:t>
        <a:bodyPr/>
        <a:lstStyle/>
        <a:p>
          <a:r>
            <a:rPr lang="en-US" sz="1800" b="0" u="none" dirty="0"/>
            <a:t>M</a:t>
          </a:r>
          <a:r>
            <a:rPr lang="x-none" sz="1800" b="0" u="none" dirty="0"/>
            <a:t>ust never be operated inside a building or on its roof</a:t>
          </a:r>
          <a:endParaRPr lang="en-US" sz="1800" b="0" u="none" dirty="0"/>
        </a:p>
      </dgm:t>
    </dgm:pt>
    <dgm:pt modelId="{E844B0BC-7800-44E5-91B2-5B29D804009E}" type="parTrans" cxnId="{D2ACB402-5898-4A93-984F-48F414F674ED}">
      <dgm:prSet/>
      <dgm:spPr/>
      <dgm:t>
        <a:bodyPr/>
        <a:lstStyle/>
        <a:p>
          <a:endParaRPr lang="en-US"/>
        </a:p>
      </dgm:t>
    </dgm:pt>
    <dgm:pt modelId="{FCE619E4-5209-4ABA-9CC4-3936C1A11536}" type="sibTrans" cxnId="{D2ACB402-5898-4A93-984F-48F414F674ED}">
      <dgm:prSet/>
      <dgm:spPr/>
      <dgm:t>
        <a:bodyPr/>
        <a:lstStyle/>
        <a:p>
          <a:endParaRPr lang="en-US"/>
        </a:p>
      </dgm:t>
    </dgm:pt>
    <dgm:pt modelId="{093E58FA-7984-4D2E-AEA5-17DA40056153}">
      <dgm:prSet custT="1"/>
      <dgm:spPr/>
      <dgm:t>
        <a:bodyPr/>
        <a:lstStyle/>
        <a:p>
          <a:r>
            <a:rPr lang="en-US" sz="1800" b="0" u="none" dirty="0" smtClean="0"/>
            <a:t>A</a:t>
          </a:r>
          <a:r>
            <a:rPr lang="x-none" sz="1800" b="0" u="none" dirty="0" smtClean="0"/>
            <a:t>rea </a:t>
          </a:r>
          <a:r>
            <a:rPr lang="en-US" sz="1800" b="0" u="none" dirty="0"/>
            <a:t>of operation </a:t>
          </a:r>
          <a:r>
            <a:rPr lang="x-none" sz="1800" b="0" u="none" dirty="0"/>
            <a:t>should be identified </a:t>
          </a:r>
          <a:r>
            <a:rPr lang="en-US" sz="1800" b="0" u="none" dirty="0" smtClean="0"/>
            <a:t>by </a:t>
          </a:r>
          <a:r>
            <a:rPr lang="x-none" sz="1800" b="0" u="none" dirty="0" smtClean="0"/>
            <a:t>traffic </a:t>
          </a:r>
          <a:r>
            <a:rPr lang="x-none" sz="1800" b="0" u="none" dirty="0"/>
            <a:t>cones, barriers, and other suitable means as described in the adopted code</a:t>
          </a:r>
          <a:endParaRPr lang="en-US" sz="1800" b="0" u="none" dirty="0"/>
        </a:p>
      </dgm:t>
    </dgm:pt>
    <dgm:pt modelId="{6A8CB082-0E37-46B0-96D2-AB95CCEA51E3}" type="parTrans" cxnId="{366C473C-6E81-4923-A191-1222DF642F3E}">
      <dgm:prSet/>
      <dgm:spPr/>
      <dgm:t>
        <a:bodyPr/>
        <a:lstStyle/>
        <a:p>
          <a:endParaRPr lang="en-US"/>
        </a:p>
      </dgm:t>
    </dgm:pt>
    <dgm:pt modelId="{61349478-98C4-44F9-8669-626E4DDFBB9D}" type="sibTrans" cxnId="{366C473C-6E81-4923-A191-1222DF642F3E}">
      <dgm:prSet/>
      <dgm:spPr/>
      <dgm:t>
        <a:bodyPr/>
        <a:lstStyle/>
        <a:p>
          <a:endParaRPr lang="en-US"/>
        </a:p>
      </dgm:t>
    </dgm:pt>
    <dgm:pt modelId="{02D54883-055D-4919-B774-61C6588FA583}">
      <dgm:prSet custT="1"/>
      <dgm:spPr/>
      <dgm:t>
        <a:bodyPr/>
        <a:lstStyle/>
        <a:p>
          <a:r>
            <a:rPr lang="x-none" sz="1800" b="0" u="none" dirty="0"/>
            <a:t>At least one employee knowledgeable about the operation should constantly attend the kettle</a:t>
          </a:r>
          <a:r>
            <a:rPr lang="en-US" sz="1800" b="0" u="none" dirty="0"/>
            <a:t> and be </a:t>
          </a:r>
          <a:r>
            <a:rPr lang="x-none" sz="1800" b="0" u="none" dirty="0"/>
            <a:t>in a reasonable distance </a:t>
          </a:r>
          <a:r>
            <a:rPr lang="en-US" sz="1800" b="0" u="none" dirty="0"/>
            <a:t>with the kettle in sight</a:t>
          </a:r>
        </a:p>
      </dgm:t>
    </dgm:pt>
    <dgm:pt modelId="{F5461097-16F1-4AD6-B9FE-7290BB33F1D3}" type="parTrans" cxnId="{EB864C4D-5796-4BFF-9C5B-D23CC3CBD850}">
      <dgm:prSet/>
      <dgm:spPr/>
      <dgm:t>
        <a:bodyPr/>
        <a:lstStyle/>
        <a:p>
          <a:endParaRPr lang="en-US"/>
        </a:p>
      </dgm:t>
    </dgm:pt>
    <dgm:pt modelId="{B1994DC7-ACC6-4C3E-87EF-DADD62137A39}" type="sibTrans" cxnId="{EB864C4D-5796-4BFF-9C5B-D23CC3CBD850}">
      <dgm:prSet/>
      <dgm:spPr/>
      <dgm:t>
        <a:bodyPr/>
        <a:lstStyle/>
        <a:p>
          <a:endParaRPr lang="en-US"/>
        </a:p>
      </dgm:t>
    </dgm:pt>
    <dgm:pt modelId="{E5D92453-2FD0-4740-8706-223643712EDB}">
      <dgm:prSet custT="1"/>
      <dgm:spPr>
        <a:solidFill>
          <a:srgbClr val="1717AF"/>
        </a:solidFill>
      </dgm:spPr>
      <dgm:t>
        <a:bodyPr/>
        <a:lstStyle/>
        <a:p>
          <a:r>
            <a:rPr lang="en-US" sz="1800" b="0" u="none" dirty="0" smtClean="0"/>
            <a:t>Appropriate</a:t>
          </a:r>
          <a:r>
            <a:rPr lang="x-none" sz="1800" b="0" u="none" dirty="0" smtClean="0"/>
            <a:t> </a:t>
          </a:r>
          <a:r>
            <a:rPr lang="x-none" sz="1800" b="0" u="none" dirty="0"/>
            <a:t>portable fire extinguisher</a:t>
          </a:r>
          <a:r>
            <a:rPr lang="en-US" sz="1800" b="0" u="none" dirty="0"/>
            <a:t> </a:t>
          </a:r>
          <a:r>
            <a:rPr lang="x-none" sz="1800" b="0" u="none" dirty="0"/>
            <a:t>must be located within 25 feet (7.5 m)</a:t>
          </a:r>
          <a:endParaRPr lang="en-US" sz="1800" b="0" u="none" dirty="0"/>
        </a:p>
      </dgm:t>
    </dgm:pt>
    <dgm:pt modelId="{031F48BA-F589-45F1-B043-132C6552E4CF}" type="parTrans" cxnId="{2EED69A0-7D0D-4F15-B208-A7A5D5AF1FC2}">
      <dgm:prSet/>
      <dgm:spPr/>
      <dgm:t>
        <a:bodyPr/>
        <a:lstStyle/>
        <a:p>
          <a:endParaRPr lang="en-US"/>
        </a:p>
      </dgm:t>
    </dgm:pt>
    <dgm:pt modelId="{9230B84E-D083-4FAD-BEA4-88DDB1D3427D}" type="sibTrans" cxnId="{2EED69A0-7D0D-4F15-B208-A7A5D5AF1FC2}">
      <dgm:prSet/>
      <dgm:spPr/>
      <dgm:t>
        <a:bodyPr/>
        <a:lstStyle/>
        <a:p>
          <a:endParaRPr lang="en-US"/>
        </a:p>
      </dgm:t>
    </dgm:pt>
    <dgm:pt modelId="{B5B6A29B-A258-42E7-BB3E-3F22815AFFD5}" type="pres">
      <dgm:prSet presAssocID="{74B01157-2873-45E2-8D66-A405AF6C51D6}" presName="linear" presStyleCnt="0">
        <dgm:presLayoutVars>
          <dgm:animLvl val="lvl"/>
          <dgm:resizeHandles val="exact"/>
        </dgm:presLayoutVars>
      </dgm:prSet>
      <dgm:spPr/>
      <dgm:t>
        <a:bodyPr/>
        <a:lstStyle/>
        <a:p>
          <a:endParaRPr lang="en-US"/>
        </a:p>
      </dgm:t>
    </dgm:pt>
    <dgm:pt modelId="{A5E37D8B-D71F-42A3-A4F1-81DE96BB056D}" type="pres">
      <dgm:prSet presAssocID="{9A57A958-CFBC-47A6-BE51-4CDF5378DFAC}" presName="parentText" presStyleLbl="node1" presStyleIdx="0" presStyleCnt="5">
        <dgm:presLayoutVars>
          <dgm:chMax val="0"/>
          <dgm:bulletEnabled val="1"/>
        </dgm:presLayoutVars>
      </dgm:prSet>
      <dgm:spPr/>
      <dgm:t>
        <a:bodyPr/>
        <a:lstStyle/>
        <a:p>
          <a:endParaRPr lang="en-US"/>
        </a:p>
      </dgm:t>
    </dgm:pt>
    <dgm:pt modelId="{8E119767-1A32-43F3-922C-5C5F0B3CE873}" type="pres">
      <dgm:prSet presAssocID="{49FF6AF7-60CB-42D6-A60F-E34F36FFE59C}" presName="spacer" presStyleCnt="0"/>
      <dgm:spPr/>
    </dgm:pt>
    <dgm:pt modelId="{12927DD1-2A4E-4DB1-A212-CF71B9A84E21}" type="pres">
      <dgm:prSet presAssocID="{A95F193F-045D-4195-B40F-2C1B6C44E85C}" presName="parentText" presStyleLbl="node1" presStyleIdx="1" presStyleCnt="5">
        <dgm:presLayoutVars>
          <dgm:chMax val="0"/>
          <dgm:bulletEnabled val="1"/>
        </dgm:presLayoutVars>
      </dgm:prSet>
      <dgm:spPr/>
      <dgm:t>
        <a:bodyPr/>
        <a:lstStyle/>
        <a:p>
          <a:endParaRPr lang="en-US"/>
        </a:p>
      </dgm:t>
    </dgm:pt>
    <dgm:pt modelId="{039D2DE1-8F01-4EB1-A899-02D3FC1D01FE}" type="pres">
      <dgm:prSet presAssocID="{FCE619E4-5209-4ABA-9CC4-3936C1A11536}" presName="spacer" presStyleCnt="0"/>
      <dgm:spPr/>
    </dgm:pt>
    <dgm:pt modelId="{D0EBBDF3-30F3-421E-AFB2-0C56D74313FA}" type="pres">
      <dgm:prSet presAssocID="{093E58FA-7984-4D2E-AEA5-17DA40056153}" presName="parentText" presStyleLbl="node1" presStyleIdx="2" presStyleCnt="5">
        <dgm:presLayoutVars>
          <dgm:chMax val="0"/>
          <dgm:bulletEnabled val="1"/>
        </dgm:presLayoutVars>
      </dgm:prSet>
      <dgm:spPr/>
      <dgm:t>
        <a:bodyPr/>
        <a:lstStyle/>
        <a:p>
          <a:endParaRPr lang="en-US"/>
        </a:p>
      </dgm:t>
    </dgm:pt>
    <dgm:pt modelId="{81AC5D11-170D-4506-BBCC-227A7E50C411}" type="pres">
      <dgm:prSet presAssocID="{61349478-98C4-44F9-8669-626E4DDFBB9D}" presName="spacer" presStyleCnt="0"/>
      <dgm:spPr/>
    </dgm:pt>
    <dgm:pt modelId="{952BBBF2-F1DA-4AB0-B732-52E8F04254EA}" type="pres">
      <dgm:prSet presAssocID="{02D54883-055D-4919-B774-61C6588FA583}" presName="parentText" presStyleLbl="node1" presStyleIdx="3" presStyleCnt="5">
        <dgm:presLayoutVars>
          <dgm:chMax val="0"/>
          <dgm:bulletEnabled val="1"/>
        </dgm:presLayoutVars>
      </dgm:prSet>
      <dgm:spPr/>
      <dgm:t>
        <a:bodyPr/>
        <a:lstStyle/>
        <a:p>
          <a:endParaRPr lang="en-US"/>
        </a:p>
      </dgm:t>
    </dgm:pt>
    <dgm:pt modelId="{1234E827-63EB-4F12-872B-F5A5ACAF2F5D}" type="pres">
      <dgm:prSet presAssocID="{B1994DC7-ACC6-4C3E-87EF-DADD62137A39}" presName="spacer" presStyleCnt="0"/>
      <dgm:spPr/>
    </dgm:pt>
    <dgm:pt modelId="{A871D308-BF02-4494-BDB6-EC78418BB2D1}" type="pres">
      <dgm:prSet presAssocID="{E5D92453-2FD0-4740-8706-223643712EDB}" presName="parentText" presStyleLbl="node1" presStyleIdx="4" presStyleCnt="5">
        <dgm:presLayoutVars>
          <dgm:chMax val="0"/>
          <dgm:bulletEnabled val="1"/>
        </dgm:presLayoutVars>
      </dgm:prSet>
      <dgm:spPr/>
      <dgm:t>
        <a:bodyPr/>
        <a:lstStyle/>
        <a:p>
          <a:endParaRPr lang="en-US"/>
        </a:p>
      </dgm:t>
    </dgm:pt>
  </dgm:ptLst>
  <dgm:cxnLst>
    <dgm:cxn modelId="{A080C76C-3816-417E-9AF9-1F90051C4C45}" type="presOf" srcId="{A95F193F-045D-4195-B40F-2C1B6C44E85C}" destId="{12927DD1-2A4E-4DB1-A212-CF71B9A84E21}" srcOrd="0" destOrd="0" presId="urn:microsoft.com/office/officeart/2005/8/layout/vList2"/>
    <dgm:cxn modelId="{9650FB3A-6CDE-4263-9DFB-98B9F912093B}" type="presOf" srcId="{E5D92453-2FD0-4740-8706-223643712EDB}" destId="{A871D308-BF02-4494-BDB6-EC78418BB2D1}" srcOrd="0" destOrd="0" presId="urn:microsoft.com/office/officeart/2005/8/layout/vList2"/>
    <dgm:cxn modelId="{D2ACB402-5898-4A93-984F-48F414F674ED}" srcId="{74B01157-2873-45E2-8D66-A405AF6C51D6}" destId="{A95F193F-045D-4195-B40F-2C1B6C44E85C}" srcOrd="1" destOrd="0" parTransId="{E844B0BC-7800-44E5-91B2-5B29D804009E}" sibTransId="{FCE619E4-5209-4ABA-9CC4-3936C1A11536}"/>
    <dgm:cxn modelId="{EB864C4D-5796-4BFF-9C5B-D23CC3CBD850}" srcId="{74B01157-2873-45E2-8D66-A405AF6C51D6}" destId="{02D54883-055D-4919-B774-61C6588FA583}" srcOrd="3" destOrd="0" parTransId="{F5461097-16F1-4AD6-B9FE-7290BB33F1D3}" sibTransId="{B1994DC7-ACC6-4C3E-87EF-DADD62137A39}"/>
    <dgm:cxn modelId="{366C473C-6E81-4923-A191-1222DF642F3E}" srcId="{74B01157-2873-45E2-8D66-A405AF6C51D6}" destId="{093E58FA-7984-4D2E-AEA5-17DA40056153}" srcOrd="2" destOrd="0" parTransId="{6A8CB082-0E37-46B0-96D2-AB95CCEA51E3}" sibTransId="{61349478-98C4-44F9-8669-626E4DDFBB9D}"/>
    <dgm:cxn modelId="{AC350B17-2B32-43BF-9EDA-77C9EE0C5EF7}" type="presOf" srcId="{9A57A958-CFBC-47A6-BE51-4CDF5378DFAC}" destId="{A5E37D8B-D71F-42A3-A4F1-81DE96BB056D}" srcOrd="0" destOrd="0" presId="urn:microsoft.com/office/officeart/2005/8/layout/vList2"/>
    <dgm:cxn modelId="{1E485FAA-75E1-4196-B3DC-5D6F79413912}" type="presOf" srcId="{02D54883-055D-4919-B774-61C6588FA583}" destId="{952BBBF2-F1DA-4AB0-B732-52E8F04254EA}" srcOrd="0" destOrd="0" presId="urn:microsoft.com/office/officeart/2005/8/layout/vList2"/>
    <dgm:cxn modelId="{C5E038C9-5D85-4237-9FAD-9FA3FA8F48D9}" srcId="{74B01157-2873-45E2-8D66-A405AF6C51D6}" destId="{9A57A958-CFBC-47A6-BE51-4CDF5378DFAC}" srcOrd="0" destOrd="0" parTransId="{D989447C-8AF4-4A31-A10C-E969D2FDDF58}" sibTransId="{49FF6AF7-60CB-42D6-A60F-E34F36FFE59C}"/>
    <dgm:cxn modelId="{2EED69A0-7D0D-4F15-B208-A7A5D5AF1FC2}" srcId="{74B01157-2873-45E2-8D66-A405AF6C51D6}" destId="{E5D92453-2FD0-4740-8706-223643712EDB}" srcOrd="4" destOrd="0" parTransId="{031F48BA-F589-45F1-B043-132C6552E4CF}" sibTransId="{9230B84E-D083-4FAD-BEA4-88DDB1D3427D}"/>
    <dgm:cxn modelId="{EFDBF7DC-833B-48C9-8141-E3669AF0595D}" type="presOf" srcId="{74B01157-2873-45E2-8D66-A405AF6C51D6}" destId="{B5B6A29B-A258-42E7-BB3E-3F22815AFFD5}" srcOrd="0" destOrd="0" presId="urn:microsoft.com/office/officeart/2005/8/layout/vList2"/>
    <dgm:cxn modelId="{58E3C86F-651D-49D8-B46D-697DDB76F844}" type="presOf" srcId="{093E58FA-7984-4D2E-AEA5-17DA40056153}" destId="{D0EBBDF3-30F3-421E-AFB2-0C56D74313FA}" srcOrd="0" destOrd="0" presId="urn:microsoft.com/office/officeart/2005/8/layout/vList2"/>
    <dgm:cxn modelId="{9540F0DE-0B73-4344-BD10-F94ACF0813AE}" type="presParOf" srcId="{B5B6A29B-A258-42E7-BB3E-3F22815AFFD5}" destId="{A5E37D8B-D71F-42A3-A4F1-81DE96BB056D}" srcOrd="0" destOrd="0" presId="urn:microsoft.com/office/officeart/2005/8/layout/vList2"/>
    <dgm:cxn modelId="{26FD17B3-F8F4-453C-BB94-CBA5779BD884}" type="presParOf" srcId="{B5B6A29B-A258-42E7-BB3E-3F22815AFFD5}" destId="{8E119767-1A32-43F3-922C-5C5F0B3CE873}" srcOrd="1" destOrd="0" presId="urn:microsoft.com/office/officeart/2005/8/layout/vList2"/>
    <dgm:cxn modelId="{16D3A909-E9AC-4569-945D-E15222EEDBFF}" type="presParOf" srcId="{B5B6A29B-A258-42E7-BB3E-3F22815AFFD5}" destId="{12927DD1-2A4E-4DB1-A212-CF71B9A84E21}" srcOrd="2" destOrd="0" presId="urn:microsoft.com/office/officeart/2005/8/layout/vList2"/>
    <dgm:cxn modelId="{23FDE1B5-F598-4B53-B44F-1426E529B55D}" type="presParOf" srcId="{B5B6A29B-A258-42E7-BB3E-3F22815AFFD5}" destId="{039D2DE1-8F01-4EB1-A899-02D3FC1D01FE}" srcOrd="3" destOrd="0" presId="urn:microsoft.com/office/officeart/2005/8/layout/vList2"/>
    <dgm:cxn modelId="{4CFE3B94-DE14-45D2-814F-20C3385EBF15}" type="presParOf" srcId="{B5B6A29B-A258-42E7-BB3E-3F22815AFFD5}" destId="{D0EBBDF3-30F3-421E-AFB2-0C56D74313FA}" srcOrd="4" destOrd="0" presId="urn:microsoft.com/office/officeart/2005/8/layout/vList2"/>
    <dgm:cxn modelId="{AAA28D05-C331-4B70-912B-3C6ADBFE47FF}" type="presParOf" srcId="{B5B6A29B-A258-42E7-BB3E-3F22815AFFD5}" destId="{81AC5D11-170D-4506-BBCC-227A7E50C411}" srcOrd="5" destOrd="0" presId="urn:microsoft.com/office/officeart/2005/8/layout/vList2"/>
    <dgm:cxn modelId="{571C3CB8-BA2D-4D63-8FD1-E18164E1BBC7}" type="presParOf" srcId="{B5B6A29B-A258-42E7-BB3E-3F22815AFFD5}" destId="{952BBBF2-F1DA-4AB0-B732-52E8F04254EA}" srcOrd="6" destOrd="0" presId="urn:microsoft.com/office/officeart/2005/8/layout/vList2"/>
    <dgm:cxn modelId="{F96067F2-0A24-413C-B61D-06CBF90288D8}" type="presParOf" srcId="{B5B6A29B-A258-42E7-BB3E-3F22815AFFD5}" destId="{1234E827-63EB-4F12-872B-F5A5ACAF2F5D}" srcOrd="7" destOrd="0" presId="urn:microsoft.com/office/officeart/2005/8/layout/vList2"/>
    <dgm:cxn modelId="{2B08DA8E-12C9-4684-B78D-D1EB17CB6B54}" type="presParOf" srcId="{B5B6A29B-A258-42E7-BB3E-3F22815AFFD5}" destId="{A871D308-BF02-4494-BDB6-EC78418BB2D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74B01157-2873-45E2-8D66-A405AF6C51D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A57A958-CFBC-47A6-BE51-4CDF5378DFAC}">
      <dgm:prSet phldrT="[Text]" custT="1"/>
      <dgm:spPr/>
      <dgm:t>
        <a:bodyPr/>
        <a:lstStyle/>
        <a:p>
          <a:r>
            <a:rPr lang="en-US" sz="1800" b="0" dirty="0"/>
            <a:t>LPG cylinders must be secured; r</a:t>
          </a:r>
          <a:r>
            <a:rPr lang="x-none" sz="1800" b="0" u="none" dirty="0"/>
            <a:t>egulators are required</a:t>
          </a:r>
          <a:endParaRPr lang="en-US" sz="1800" b="0" dirty="0"/>
        </a:p>
      </dgm:t>
    </dgm:pt>
    <dgm:pt modelId="{D989447C-8AF4-4A31-A10C-E969D2FDDF58}" type="parTrans" cxnId="{C5E038C9-5D85-4237-9FAD-9FA3FA8F48D9}">
      <dgm:prSet/>
      <dgm:spPr/>
      <dgm:t>
        <a:bodyPr/>
        <a:lstStyle/>
        <a:p>
          <a:endParaRPr lang="en-US"/>
        </a:p>
      </dgm:t>
    </dgm:pt>
    <dgm:pt modelId="{49FF6AF7-60CB-42D6-A60F-E34F36FFE59C}" type="sibTrans" cxnId="{C5E038C9-5D85-4237-9FAD-9FA3FA8F48D9}">
      <dgm:prSet/>
      <dgm:spPr/>
      <dgm:t>
        <a:bodyPr/>
        <a:lstStyle/>
        <a:p>
          <a:endParaRPr lang="en-US"/>
        </a:p>
      </dgm:t>
    </dgm:pt>
    <dgm:pt modelId="{C1BFB740-8272-4DF0-9A93-0722453FE0C0}">
      <dgm:prSet custT="1"/>
      <dgm:spPr/>
      <dgm:t>
        <a:bodyPr/>
        <a:lstStyle/>
        <a:p>
          <a:r>
            <a:rPr lang="en-US" sz="1800" b="0" dirty="0"/>
            <a:t>All kettles must have an approved, functional, and visible temperature gauge that indicates the temperature of the material being heated</a:t>
          </a:r>
        </a:p>
      </dgm:t>
    </dgm:pt>
    <dgm:pt modelId="{74572161-5077-4CB3-BFC1-B8D7755EEB2F}" type="parTrans" cxnId="{B9AE1800-CD5B-4B5B-9F57-17A28A6E32AC}">
      <dgm:prSet/>
      <dgm:spPr/>
      <dgm:t>
        <a:bodyPr/>
        <a:lstStyle/>
        <a:p>
          <a:endParaRPr lang="en-US"/>
        </a:p>
      </dgm:t>
    </dgm:pt>
    <dgm:pt modelId="{C59202CC-B392-489C-A996-D8DE18131C21}" type="sibTrans" cxnId="{B9AE1800-CD5B-4B5B-9F57-17A28A6E32AC}">
      <dgm:prSet/>
      <dgm:spPr/>
      <dgm:t>
        <a:bodyPr/>
        <a:lstStyle/>
        <a:p>
          <a:endParaRPr lang="en-US"/>
        </a:p>
      </dgm:t>
    </dgm:pt>
    <dgm:pt modelId="{03CEE4DF-2214-489E-9A67-7052860AD2CA}">
      <dgm:prSet custT="1"/>
      <dgm:spPr/>
      <dgm:t>
        <a:bodyPr/>
        <a:lstStyle/>
        <a:p>
          <a:r>
            <a:rPr lang="en-US" sz="1800" b="0" dirty="0"/>
            <a:t>Must also have a lid over the product tank that should be closed in the event of a fire</a:t>
          </a:r>
        </a:p>
      </dgm:t>
    </dgm:pt>
    <dgm:pt modelId="{C186E592-E580-49BF-80DE-44D65225AE44}" type="parTrans" cxnId="{A85F39D9-8C1F-4AF2-9900-951D66246289}">
      <dgm:prSet/>
      <dgm:spPr/>
      <dgm:t>
        <a:bodyPr/>
        <a:lstStyle/>
        <a:p>
          <a:endParaRPr lang="en-US"/>
        </a:p>
      </dgm:t>
    </dgm:pt>
    <dgm:pt modelId="{DCECC6C5-A37A-48C2-9214-687F24E4752E}" type="sibTrans" cxnId="{A85F39D9-8C1F-4AF2-9900-951D66246289}">
      <dgm:prSet/>
      <dgm:spPr/>
      <dgm:t>
        <a:bodyPr/>
        <a:lstStyle/>
        <a:p>
          <a:endParaRPr lang="en-US"/>
        </a:p>
      </dgm:t>
    </dgm:pt>
    <dgm:pt modelId="{8BB6C5D8-45A8-4D11-AF9D-9938305DC7B7}">
      <dgm:prSet custT="1"/>
      <dgm:spPr>
        <a:solidFill>
          <a:schemeClr val="accent2"/>
        </a:solidFill>
      </dgm:spPr>
      <dgm:t>
        <a:bodyPr/>
        <a:lstStyle/>
        <a:p>
          <a:r>
            <a:rPr lang="en-US" sz="1800" b="0" dirty="0"/>
            <a:t>At no point should water be used to extinguish these types of fires</a:t>
          </a:r>
        </a:p>
      </dgm:t>
    </dgm:pt>
    <dgm:pt modelId="{1C64C7A0-0C19-40AC-AED6-C80D4367AB66}" type="parTrans" cxnId="{40966BE9-6BAE-4E31-8B11-479B1606797D}">
      <dgm:prSet/>
      <dgm:spPr/>
      <dgm:t>
        <a:bodyPr/>
        <a:lstStyle/>
        <a:p>
          <a:endParaRPr lang="en-US"/>
        </a:p>
      </dgm:t>
    </dgm:pt>
    <dgm:pt modelId="{29B11153-9BCF-4EDC-AB75-56F5023F0E1A}" type="sibTrans" cxnId="{40966BE9-6BAE-4E31-8B11-479B1606797D}">
      <dgm:prSet/>
      <dgm:spPr/>
      <dgm:t>
        <a:bodyPr/>
        <a:lstStyle/>
        <a:p>
          <a:endParaRPr lang="en-US"/>
        </a:p>
      </dgm:t>
    </dgm:pt>
    <dgm:pt modelId="{7027944A-505A-43E1-A059-2EDD3C6E48E5}">
      <dgm:prSet phldrT="[Text]" custT="1"/>
      <dgm:spPr/>
      <dgm:t>
        <a:bodyPr/>
        <a:lstStyle/>
        <a:p>
          <a:r>
            <a:rPr lang="en-US" sz="1800" b="0" u="none" dirty="0"/>
            <a:t>LP</a:t>
          </a:r>
          <a:r>
            <a:rPr lang="x-none" sz="1800" b="0" u="none" dirty="0"/>
            <a:t>G containers for roofing kettles must not be used inside any building</a:t>
          </a:r>
          <a:endParaRPr lang="en-US" sz="1800" b="0" dirty="0"/>
        </a:p>
      </dgm:t>
    </dgm:pt>
    <dgm:pt modelId="{1489D67A-5140-46A5-8AD9-8F64D80B71CF}" type="parTrans" cxnId="{1FDDE28C-E7F8-42C4-924B-3618B9C9E10D}">
      <dgm:prSet/>
      <dgm:spPr/>
      <dgm:t>
        <a:bodyPr/>
        <a:lstStyle/>
        <a:p>
          <a:endParaRPr lang="en-US"/>
        </a:p>
      </dgm:t>
    </dgm:pt>
    <dgm:pt modelId="{96AF557A-0783-40DB-8B2B-B687DF960CA3}" type="sibTrans" cxnId="{1FDDE28C-E7F8-42C4-924B-3618B9C9E10D}">
      <dgm:prSet/>
      <dgm:spPr/>
      <dgm:t>
        <a:bodyPr/>
        <a:lstStyle/>
        <a:p>
          <a:endParaRPr lang="en-US"/>
        </a:p>
      </dgm:t>
    </dgm:pt>
    <dgm:pt modelId="{B5B6A29B-A258-42E7-BB3E-3F22815AFFD5}" type="pres">
      <dgm:prSet presAssocID="{74B01157-2873-45E2-8D66-A405AF6C51D6}" presName="linear" presStyleCnt="0">
        <dgm:presLayoutVars>
          <dgm:animLvl val="lvl"/>
          <dgm:resizeHandles val="exact"/>
        </dgm:presLayoutVars>
      </dgm:prSet>
      <dgm:spPr/>
      <dgm:t>
        <a:bodyPr/>
        <a:lstStyle/>
        <a:p>
          <a:endParaRPr lang="en-US"/>
        </a:p>
      </dgm:t>
    </dgm:pt>
    <dgm:pt modelId="{A5E37D8B-D71F-42A3-A4F1-81DE96BB056D}" type="pres">
      <dgm:prSet presAssocID="{9A57A958-CFBC-47A6-BE51-4CDF5378DFAC}" presName="parentText" presStyleLbl="node1" presStyleIdx="0" presStyleCnt="5">
        <dgm:presLayoutVars>
          <dgm:chMax val="0"/>
          <dgm:bulletEnabled val="1"/>
        </dgm:presLayoutVars>
      </dgm:prSet>
      <dgm:spPr/>
      <dgm:t>
        <a:bodyPr/>
        <a:lstStyle/>
        <a:p>
          <a:endParaRPr lang="en-US"/>
        </a:p>
      </dgm:t>
    </dgm:pt>
    <dgm:pt modelId="{8E119767-1A32-43F3-922C-5C5F0B3CE873}" type="pres">
      <dgm:prSet presAssocID="{49FF6AF7-60CB-42D6-A60F-E34F36FFE59C}" presName="spacer" presStyleCnt="0"/>
      <dgm:spPr/>
    </dgm:pt>
    <dgm:pt modelId="{96E2A24C-5B8B-44C3-BB40-79F9FE6950E8}" type="pres">
      <dgm:prSet presAssocID="{7027944A-505A-43E1-A059-2EDD3C6E48E5}" presName="parentText" presStyleLbl="node1" presStyleIdx="1" presStyleCnt="5">
        <dgm:presLayoutVars>
          <dgm:chMax val="0"/>
          <dgm:bulletEnabled val="1"/>
        </dgm:presLayoutVars>
      </dgm:prSet>
      <dgm:spPr/>
      <dgm:t>
        <a:bodyPr/>
        <a:lstStyle/>
        <a:p>
          <a:endParaRPr lang="en-US"/>
        </a:p>
      </dgm:t>
    </dgm:pt>
    <dgm:pt modelId="{CC97C068-301E-4750-B015-8F470F9EC0AF}" type="pres">
      <dgm:prSet presAssocID="{96AF557A-0783-40DB-8B2B-B687DF960CA3}" presName="spacer" presStyleCnt="0"/>
      <dgm:spPr/>
    </dgm:pt>
    <dgm:pt modelId="{DD00DD73-0F88-4236-873D-95C0EECA9628}" type="pres">
      <dgm:prSet presAssocID="{C1BFB740-8272-4DF0-9A93-0722453FE0C0}" presName="parentText" presStyleLbl="node1" presStyleIdx="2" presStyleCnt="5">
        <dgm:presLayoutVars>
          <dgm:chMax val="0"/>
          <dgm:bulletEnabled val="1"/>
        </dgm:presLayoutVars>
      </dgm:prSet>
      <dgm:spPr/>
      <dgm:t>
        <a:bodyPr/>
        <a:lstStyle/>
        <a:p>
          <a:endParaRPr lang="en-US"/>
        </a:p>
      </dgm:t>
    </dgm:pt>
    <dgm:pt modelId="{F9E7F7D2-4068-4C58-A2B9-4FEA955E5EDA}" type="pres">
      <dgm:prSet presAssocID="{C59202CC-B392-489C-A996-D8DE18131C21}" presName="spacer" presStyleCnt="0"/>
      <dgm:spPr/>
    </dgm:pt>
    <dgm:pt modelId="{BAB17C18-93DB-4FF9-A975-EF3BCEF7CCE3}" type="pres">
      <dgm:prSet presAssocID="{03CEE4DF-2214-489E-9A67-7052860AD2CA}" presName="parentText" presStyleLbl="node1" presStyleIdx="3" presStyleCnt="5">
        <dgm:presLayoutVars>
          <dgm:chMax val="0"/>
          <dgm:bulletEnabled val="1"/>
        </dgm:presLayoutVars>
      </dgm:prSet>
      <dgm:spPr/>
      <dgm:t>
        <a:bodyPr/>
        <a:lstStyle/>
        <a:p>
          <a:endParaRPr lang="en-US"/>
        </a:p>
      </dgm:t>
    </dgm:pt>
    <dgm:pt modelId="{E3CDF06B-8A57-4B49-AE12-955FBE1BDC58}" type="pres">
      <dgm:prSet presAssocID="{DCECC6C5-A37A-48C2-9214-687F24E4752E}" presName="spacer" presStyleCnt="0"/>
      <dgm:spPr/>
    </dgm:pt>
    <dgm:pt modelId="{79324D0C-6DBD-47F8-BF07-D8736C1C7674}" type="pres">
      <dgm:prSet presAssocID="{8BB6C5D8-45A8-4D11-AF9D-9938305DC7B7}" presName="parentText" presStyleLbl="node1" presStyleIdx="4" presStyleCnt="5">
        <dgm:presLayoutVars>
          <dgm:chMax val="0"/>
          <dgm:bulletEnabled val="1"/>
        </dgm:presLayoutVars>
      </dgm:prSet>
      <dgm:spPr/>
      <dgm:t>
        <a:bodyPr/>
        <a:lstStyle/>
        <a:p>
          <a:endParaRPr lang="en-US"/>
        </a:p>
      </dgm:t>
    </dgm:pt>
  </dgm:ptLst>
  <dgm:cxnLst>
    <dgm:cxn modelId="{AC33B953-BDA0-4196-AD66-C7CEF336856A}" type="presOf" srcId="{7027944A-505A-43E1-A059-2EDD3C6E48E5}" destId="{96E2A24C-5B8B-44C3-BB40-79F9FE6950E8}" srcOrd="0" destOrd="0" presId="urn:microsoft.com/office/officeart/2005/8/layout/vList2"/>
    <dgm:cxn modelId="{EE3F11BD-C3D4-4084-AAE3-7C2E8773B6EE}" type="presOf" srcId="{03CEE4DF-2214-489E-9A67-7052860AD2CA}" destId="{BAB17C18-93DB-4FF9-A975-EF3BCEF7CCE3}" srcOrd="0" destOrd="0" presId="urn:microsoft.com/office/officeart/2005/8/layout/vList2"/>
    <dgm:cxn modelId="{C5E038C9-5D85-4237-9FAD-9FA3FA8F48D9}" srcId="{74B01157-2873-45E2-8D66-A405AF6C51D6}" destId="{9A57A958-CFBC-47A6-BE51-4CDF5378DFAC}" srcOrd="0" destOrd="0" parTransId="{D989447C-8AF4-4A31-A10C-E969D2FDDF58}" sibTransId="{49FF6AF7-60CB-42D6-A60F-E34F36FFE59C}"/>
    <dgm:cxn modelId="{40966BE9-6BAE-4E31-8B11-479B1606797D}" srcId="{74B01157-2873-45E2-8D66-A405AF6C51D6}" destId="{8BB6C5D8-45A8-4D11-AF9D-9938305DC7B7}" srcOrd="4" destOrd="0" parTransId="{1C64C7A0-0C19-40AC-AED6-C80D4367AB66}" sibTransId="{29B11153-9BCF-4EDC-AB75-56F5023F0E1A}"/>
    <dgm:cxn modelId="{DB133884-4A57-445F-A94C-75E6712A0E56}" type="presOf" srcId="{9A57A958-CFBC-47A6-BE51-4CDF5378DFAC}" destId="{A5E37D8B-D71F-42A3-A4F1-81DE96BB056D}" srcOrd="0" destOrd="0" presId="urn:microsoft.com/office/officeart/2005/8/layout/vList2"/>
    <dgm:cxn modelId="{1FDDE28C-E7F8-42C4-924B-3618B9C9E10D}" srcId="{74B01157-2873-45E2-8D66-A405AF6C51D6}" destId="{7027944A-505A-43E1-A059-2EDD3C6E48E5}" srcOrd="1" destOrd="0" parTransId="{1489D67A-5140-46A5-8AD9-8F64D80B71CF}" sibTransId="{96AF557A-0783-40DB-8B2B-B687DF960CA3}"/>
    <dgm:cxn modelId="{47C9AD8A-33D9-4A3A-8CEE-1A99B0C1417D}" type="presOf" srcId="{C1BFB740-8272-4DF0-9A93-0722453FE0C0}" destId="{DD00DD73-0F88-4236-873D-95C0EECA9628}" srcOrd="0" destOrd="0" presId="urn:microsoft.com/office/officeart/2005/8/layout/vList2"/>
    <dgm:cxn modelId="{B9AE1800-CD5B-4B5B-9F57-17A28A6E32AC}" srcId="{74B01157-2873-45E2-8D66-A405AF6C51D6}" destId="{C1BFB740-8272-4DF0-9A93-0722453FE0C0}" srcOrd="2" destOrd="0" parTransId="{74572161-5077-4CB3-BFC1-B8D7755EEB2F}" sibTransId="{C59202CC-B392-489C-A996-D8DE18131C21}"/>
    <dgm:cxn modelId="{D6AD3E0D-ECBE-4808-8525-B9AC28D430F2}" type="presOf" srcId="{74B01157-2873-45E2-8D66-A405AF6C51D6}" destId="{B5B6A29B-A258-42E7-BB3E-3F22815AFFD5}" srcOrd="0" destOrd="0" presId="urn:microsoft.com/office/officeart/2005/8/layout/vList2"/>
    <dgm:cxn modelId="{6A7A4063-DFFA-4817-8848-641E58864DEC}" type="presOf" srcId="{8BB6C5D8-45A8-4D11-AF9D-9938305DC7B7}" destId="{79324D0C-6DBD-47F8-BF07-D8736C1C7674}" srcOrd="0" destOrd="0" presId="urn:microsoft.com/office/officeart/2005/8/layout/vList2"/>
    <dgm:cxn modelId="{A85F39D9-8C1F-4AF2-9900-951D66246289}" srcId="{74B01157-2873-45E2-8D66-A405AF6C51D6}" destId="{03CEE4DF-2214-489E-9A67-7052860AD2CA}" srcOrd="3" destOrd="0" parTransId="{C186E592-E580-49BF-80DE-44D65225AE44}" sibTransId="{DCECC6C5-A37A-48C2-9214-687F24E4752E}"/>
    <dgm:cxn modelId="{77B1C66A-6AE8-4A26-A088-FCA6367A9DD4}" type="presParOf" srcId="{B5B6A29B-A258-42E7-BB3E-3F22815AFFD5}" destId="{A5E37D8B-D71F-42A3-A4F1-81DE96BB056D}" srcOrd="0" destOrd="0" presId="urn:microsoft.com/office/officeart/2005/8/layout/vList2"/>
    <dgm:cxn modelId="{B981BA8A-1B4D-412F-B972-C695CA78C76D}" type="presParOf" srcId="{B5B6A29B-A258-42E7-BB3E-3F22815AFFD5}" destId="{8E119767-1A32-43F3-922C-5C5F0B3CE873}" srcOrd="1" destOrd="0" presId="urn:microsoft.com/office/officeart/2005/8/layout/vList2"/>
    <dgm:cxn modelId="{759BDCDE-1095-40FF-ABAD-1AC95436FBC3}" type="presParOf" srcId="{B5B6A29B-A258-42E7-BB3E-3F22815AFFD5}" destId="{96E2A24C-5B8B-44C3-BB40-79F9FE6950E8}" srcOrd="2" destOrd="0" presId="urn:microsoft.com/office/officeart/2005/8/layout/vList2"/>
    <dgm:cxn modelId="{A3F5FE73-55D7-4F2E-A320-6A2505D1EF4E}" type="presParOf" srcId="{B5B6A29B-A258-42E7-BB3E-3F22815AFFD5}" destId="{CC97C068-301E-4750-B015-8F470F9EC0AF}" srcOrd="3" destOrd="0" presId="urn:microsoft.com/office/officeart/2005/8/layout/vList2"/>
    <dgm:cxn modelId="{EDD206FB-EF66-4D14-A218-6046C16F2558}" type="presParOf" srcId="{B5B6A29B-A258-42E7-BB3E-3F22815AFFD5}" destId="{DD00DD73-0F88-4236-873D-95C0EECA9628}" srcOrd="4" destOrd="0" presId="urn:microsoft.com/office/officeart/2005/8/layout/vList2"/>
    <dgm:cxn modelId="{69FCDEAA-3BC3-4B07-BBFC-C97F9440A6F6}" type="presParOf" srcId="{B5B6A29B-A258-42E7-BB3E-3F22815AFFD5}" destId="{F9E7F7D2-4068-4C58-A2B9-4FEA955E5EDA}" srcOrd="5" destOrd="0" presId="urn:microsoft.com/office/officeart/2005/8/layout/vList2"/>
    <dgm:cxn modelId="{AA456FC6-0491-4CF8-B65D-89B51D120B8E}" type="presParOf" srcId="{B5B6A29B-A258-42E7-BB3E-3F22815AFFD5}" destId="{BAB17C18-93DB-4FF9-A975-EF3BCEF7CCE3}" srcOrd="6" destOrd="0" presId="urn:microsoft.com/office/officeart/2005/8/layout/vList2"/>
    <dgm:cxn modelId="{FC0E7BCF-319E-499B-A736-85F68F288653}" type="presParOf" srcId="{B5B6A29B-A258-42E7-BB3E-3F22815AFFD5}" destId="{E3CDF06B-8A57-4B49-AE12-955FBE1BDC58}" srcOrd="7" destOrd="0" presId="urn:microsoft.com/office/officeart/2005/8/layout/vList2"/>
    <dgm:cxn modelId="{841B331A-22A3-4FB5-AB7C-9BBDF483B7AF}" type="presParOf" srcId="{B5B6A29B-A258-42E7-BB3E-3F22815AFFD5}" destId="{79324D0C-6DBD-47F8-BF07-D8736C1C767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123013A5-CFF9-45BA-A8A2-A3841564C67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258F1D4-F372-4745-BAF0-85B0C20B2FDE}">
      <dgm:prSet phldrT="[Text]" custT="1"/>
      <dgm:spPr/>
      <dgm:t>
        <a:bodyPr/>
        <a:lstStyle/>
        <a:p>
          <a:r>
            <a:rPr lang="en-US" sz="1800" b="0" dirty="0"/>
            <a:t>Primary hazards are fire and explosion</a:t>
          </a:r>
        </a:p>
      </dgm:t>
    </dgm:pt>
    <dgm:pt modelId="{DED17658-D5D1-47FE-973D-580455D4DE77}" type="parTrans" cxnId="{63F51E5C-BEC1-459F-B922-0440814B08A9}">
      <dgm:prSet/>
      <dgm:spPr/>
      <dgm:t>
        <a:bodyPr/>
        <a:lstStyle/>
        <a:p>
          <a:endParaRPr lang="en-US"/>
        </a:p>
      </dgm:t>
    </dgm:pt>
    <dgm:pt modelId="{C54AF756-59A8-4054-AB7E-2C1AFD4E0366}" type="sibTrans" cxnId="{63F51E5C-BEC1-459F-B922-0440814B08A9}">
      <dgm:prSet/>
      <dgm:spPr/>
      <dgm:t>
        <a:bodyPr/>
        <a:lstStyle/>
        <a:p>
          <a:endParaRPr lang="en-US"/>
        </a:p>
      </dgm:t>
    </dgm:pt>
    <dgm:pt modelId="{3BB63A1A-DA99-4DC6-BA7D-05D3E269E6B9}">
      <dgm:prSet custT="1"/>
      <dgm:spPr/>
      <dgm:t>
        <a:bodyPr/>
        <a:lstStyle/>
        <a:p>
          <a:r>
            <a:rPr lang="en-US" sz="1800" b="0" dirty="0"/>
            <a:t>Fire can occur when vapors from flammable organic compounds are released from leaks in tanks, casks, and equipment</a:t>
          </a:r>
        </a:p>
      </dgm:t>
    </dgm:pt>
    <dgm:pt modelId="{3CE7D263-D549-424B-ACB4-0B7FB09B97BA}" type="parTrans" cxnId="{7CD74518-C5F3-4087-A1EF-BEEC7E44137F}">
      <dgm:prSet/>
      <dgm:spPr/>
      <dgm:t>
        <a:bodyPr/>
        <a:lstStyle/>
        <a:p>
          <a:endParaRPr lang="en-US"/>
        </a:p>
      </dgm:t>
    </dgm:pt>
    <dgm:pt modelId="{387A3F46-920E-437B-82AE-3F4D368D7478}" type="sibTrans" cxnId="{7CD74518-C5F3-4087-A1EF-BEEC7E44137F}">
      <dgm:prSet/>
      <dgm:spPr/>
      <dgm:t>
        <a:bodyPr/>
        <a:lstStyle/>
        <a:p>
          <a:endParaRPr lang="en-US"/>
        </a:p>
      </dgm:t>
    </dgm:pt>
    <dgm:pt modelId="{2DC659F8-F1F3-459A-B6BF-9DD670230969}">
      <dgm:prSet custT="1"/>
      <dgm:spPr/>
      <dgm:t>
        <a:bodyPr/>
        <a:lstStyle/>
        <a:p>
          <a:r>
            <a:rPr lang="en-US" sz="1800" b="0" dirty="0" smtClean="0"/>
            <a:t>Vapor </a:t>
          </a:r>
          <a:r>
            <a:rPr lang="en-US" sz="1800" b="0" dirty="0"/>
            <a:t>explosion can occur if enough vapors are released in an enclosed space with ignition sources </a:t>
          </a:r>
        </a:p>
      </dgm:t>
    </dgm:pt>
    <dgm:pt modelId="{CC629370-5B7B-4F2D-8ACB-69793DFBC1B9}" type="parTrans" cxnId="{C108E7EA-9318-4B77-BDFA-4B8712C7E42C}">
      <dgm:prSet/>
      <dgm:spPr/>
      <dgm:t>
        <a:bodyPr/>
        <a:lstStyle/>
        <a:p>
          <a:endParaRPr lang="en-US"/>
        </a:p>
      </dgm:t>
    </dgm:pt>
    <dgm:pt modelId="{BBB89C8E-05FF-4274-A27C-548E466272AD}" type="sibTrans" cxnId="{C108E7EA-9318-4B77-BDFA-4B8712C7E42C}">
      <dgm:prSet/>
      <dgm:spPr/>
      <dgm:t>
        <a:bodyPr/>
        <a:lstStyle/>
        <a:p>
          <a:endParaRPr lang="en-US"/>
        </a:p>
      </dgm:t>
    </dgm:pt>
    <dgm:pt modelId="{EC7CE3D7-418A-4EE3-A16A-6C981F9D7BF9}">
      <dgm:prSet custT="1"/>
      <dgm:spPr/>
      <dgm:t>
        <a:bodyPr/>
        <a:lstStyle/>
        <a:p>
          <a:r>
            <a:rPr lang="en-US" sz="1800" b="0" dirty="0"/>
            <a:t>Dust from processing grain and combustion from wood floors, casks, and racks can also cause fires or explosions</a:t>
          </a:r>
        </a:p>
      </dgm:t>
    </dgm:pt>
    <dgm:pt modelId="{903B6946-8453-4FBC-8B64-12558CB21EC8}" type="parTrans" cxnId="{346776E9-8F2D-4F71-A3D0-91ABA003ECCF}">
      <dgm:prSet/>
      <dgm:spPr/>
      <dgm:t>
        <a:bodyPr/>
        <a:lstStyle/>
        <a:p>
          <a:endParaRPr lang="en-US"/>
        </a:p>
      </dgm:t>
    </dgm:pt>
    <dgm:pt modelId="{07442CDB-708B-49EF-BAD4-B48B57420E9A}" type="sibTrans" cxnId="{346776E9-8F2D-4F71-A3D0-91ABA003ECCF}">
      <dgm:prSet/>
      <dgm:spPr/>
      <dgm:t>
        <a:bodyPr/>
        <a:lstStyle/>
        <a:p>
          <a:endParaRPr lang="en-US"/>
        </a:p>
      </dgm:t>
    </dgm:pt>
    <dgm:pt modelId="{1C95D633-4464-4F7F-9E05-758C15E6FB72}" type="pres">
      <dgm:prSet presAssocID="{123013A5-CFF9-45BA-A8A2-A3841564C675}" presName="linear" presStyleCnt="0">
        <dgm:presLayoutVars>
          <dgm:animLvl val="lvl"/>
          <dgm:resizeHandles val="exact"/>
        </dgm:presLayoutVars>
      </dgm:prSet>
      <dgm:spPr/>
      <dgm:t>
        <a:bodyPr/>
        <a:lstStyle/>
        <a:p>
          <a:endParaRPr lang="en-US"/>
        </a:p>
      </dgm:t>
    </dgm:pt>
    <dgm:pt modelId="{A5F8DB48-BD9B-489D-BE17-E2C1357DA29B}" type="pres">
      <dgm:prSet presAssocID="{0258F1D4-F372-4745-BAF0-85B0C20B2FDE}" presName="parentText" presStyleLbl="node1" presStyleIdx="0" presStyleCnt="4">
        <dgm:presLayoutVars>
          <dgm:chMax val="0"/>
          <dgm:bulletEnabled val="1"/>
        </dgm:presLayoutVars>
      </dgm:prSet>
      <dgm:spPr/>
      <dgm:t>
        <a:bodyPr/>
        <a:lstStyle/>
        <a:p>
          <a:endParaRPr lang="en-US"/>
        </a:p>
      </dgm:t>
    </dgm:pt>
    <dgm:pt modelId="{5F8E49B0-7C2B-47A3-B1BA-184CE0464458}" type="pres">
      <dgm:prSet presAssocID="{C54AF756-59A8-4054-AB7E-2C1AFD4E0366}" presName="spacer" presStyleCnt="0"/>
      <dgm:spPr/>
    </dgm:pt>
    <dgm:pt modelId="{F17AC7AC-5F57-4B57-99DB-15049C176E79}" type="pres">
      <dgm:prSet presAssocID="{3BB63A1A-DA99-4DC6-BA7D-05D3E269E6B9}" presName="parentText" presStyleLbl="node1" presStyleIdx="1" presStyleCnt="4">
        <dgm:presLayoutVars>
          <dgm:chMax val="0"/>
          <dgm:bulletEnabled val="1"/>
        </dgm:presLayoutVars>
      </dgm:prSet>
      <dgm:spPr/>
      <dgm:t>
        <a:bodyPr/>
        <a:lstStyle/>
        <a:p>
          <a:endParaRPr lang="en-US"/>
        </a:p>
      </dgm:t>
    </dgm:pt>
    <dgm:pt modelId="{C44A9442-7FFD-4F0D-BA62-F9EAD6B69CC8}" type="pres">
      <dgm:prSet presAssocID="{387A3F46-920E-437B-82AE-3F4D368D7478}" presName="spacer" presStyleCnt="0"/>
      <dgm:spPr/>
    </dgm:pt>
    <dgm:pt modelId="{C3757397-1264-4418-AA30-F0ED5A22681F}" type="pres">
      <dgm:prSet presAssocID="{EC7CE3D7-418A-4EE3-A16A-6C981F9D7BF9}" presName="parentText" presStyleLbl="node1" presStyleIdx="2" presStyleCnt="4">
        <dgm:presLayoutVars>
          <dgm:chMax val="0"/>
          <dgm:bulletEnabled val="1"/>
        </dgm:presLayoutVars>
      </dgm:prSet>
      <dgm:spPr/>
      <dgm:t>
        <a:bodyPr/>
        <a:lstStyle/>
        <a:p>
          <a:endParaRPr lang="en-US"/>
        </a:p>
      </dgm:t>
    </dgm:pt>
    <dgm:pt modelId="{711CFCF9-E1D6-4958-A7C5-92BC7538174B}" type="pres">
      <dgm:prSet presAssocID="{07442CDB-708B-49EF-BAD4-B48B57420E9A}" presName="spacer" presStyleCnt="0"/>
      <dgm:spPr/>
    </dgm:pt>
    <dgm:pt modelId="{B917128D-5D69-4D74-A702-5DEF85CB67EF}" type="pres">
      <dgm:prSet presAssocID="{2DC659F8-F1F3-459A-B6BF-9DD670230969}" presName="parentText" presStyleLbl="node1" presStyleIdx="3" presStyleCnt="4">
        <dgm:presLayoutVars>
          <dgm:chMax val="0"/>
          <dgm:bulletEnabled val="1"/>
        </dgm:presLayoutVars>
      </dgm:prSet>
      <dgm:spPr/>
      <dgm:t>
        <a:bodyPr/>
        <a:lstStyle/>
        <a:p>
          <a:endParaRPr lang="en-US"/>
        </a:p>
      </dgm:t>
    </dgm:pt>
  </dgm:ptLst>
  <dgm:cxnLst>
    <dgm:cxn modelId="{7337891F-3717-4EDC-B1E7-771553E759CD}" type="presOf" srcId="{2DC659F8-F1F3-459A-B6BF-9DD670230969}" destId="{B917128D-5D69-4D74-A702-5DEF85CB67EF}" srcOrd="0" destOrd="0" presId="urn:microsoft.com/office/officeart/2005/8/layout/vList2"/>
    <dgm:cxn modelId="{C108E7EA-9318-4B77-BDFA-4B8712C7E42C}" srcId="{123013A5-CFF9-45BA-A8A2-A3841564C675}" destId="{2DC659F8-F1F3-459A-B6BF-9DD670230969}" srcOrd="3" destOrd="0" parTransId="{CC629370-5B7B-4F2D-8ACB-69793DFBC1B9}" sibTransId="{BBB89C8E-05FF-4274-A27C-548E466272AD}"/>
    <dgm:cxn modelId="{E2F663F6-1F9A-446E-AE62-37649D664B34}" type="presOf" srcId="{0258F1D4-F372-4745-BAF0-85B0C20B2FDE}" destId="{A5F8DB48-BD9B-489D-BE17-E2C1357DA29B}" srcOrd="0" destOrd="0" presId="urn:microsoft.com/office/officeart/2005/8/layout/vList2"/>
    <dgm:cxn modelId="{346776E9-8F2D-4F71-A3D0-91ABA003ECCF}" srcId="{123013A5-CFF9-45BA-A8A2-A3841564C675}" destId="{EC7CE3D7-418A-4EE3-A16A-6C981F9D7BF9}" srcOrd="2" destOrd="0" parTransId="{903B6946-8453-4FBC-8B64-12558CB21EC8}" sibTransId="{07442CDB-708B-49EF-BAD4-B48B57420E9A}"/>
    <dgm:cxn modelId="{63F51E5C-BEC1-459F-B922-0440814B08A9}" srcId="{123013A5-CFF9-45BA-A8A2-A3841564C675}" destId="{0258F1D4-F372-4745-BAF0-85B0C20B2FDE}" srcOrd="0" destOrd="0" parTransId="{DED17658-D5D1-47FE-973D-580455D4DE77}" sibTransId="{C54AF756-59A8-4054-AB7E-2C1AFD4E0366}"/>
    <dgm:cxn modelId="{3250F31B-6775-4F9A-9890-F1023DCF3029}" type="presOf" srcId="{123013A5-CFF9-45BA-A8A2-A3841564C675}" destId="{1C95D633-4464-4F7F-9E05-758C15E6FB72}" srcOrd="0" destOrd="0" presId="urn:microsoft.com/office/officeart/2005/8/layout/vList2"/>
    <dgm:cxn modelId="{7CD74518-C5F3-4087-A1EF-BEEC7E44137F}" srcId="{123013A5-CFF9-45BA-A8A2-A3841564C675}" destId="{3BB63A1A-DA99-4DC6-BA7D-05D3E269E6B9}" srcOrd="1" destOrd="0" parTransId="{3CE7D263-D549-424B-ACB4-0B7FB09B97BA}" sibTransId="{387A3F46-920E-437B-82AE-3F4D368D7478}"/>
    <dgm:cxn modelId="{AD20D0C4-9E13-4D72-9CCA-26FACD0470AF}" type="presOf" srcId="{EC7CE3D7-418A-4EE3-A16A-6C981F9D7BF9}" destId="{C3757397-1264-4418-AA30-F0ED5A22681F}" srcOrd="0" destOrd="0" presId="urn:microsoft.com/office/officeart/2005/8/layout/vList2"/>
    <dgm:cxn modelId="{A52DE5E1-729B-4FD2-9994-E944797F199E}" type="presOf" srcId="{3BB63A1A-DA99-4DC6-BA7D-05D3E269E6B9}" destId="{F17AC7AC-5F57-4B57-99DB-15049C176E79}" srcOrd="0" destOrd="0" presId="urn:microsoft.com/office/officeart/2005/8/layout/vList2"/>
    <dgm:cxn modelId="{073723DE-549D-422F-9539-EDA09CB263EE}" type="presParOf" srcId="{1C95D633-4464-4F7F-9E05-758C15E6FB72}" destId="{A5F8DB48-BD9B-489D-BE17-E2C1357DA29B}" srcOrd="0" destOrd="0" presId="urn:microsoft.com/office/officeart/2005/8/layout/vList2"/>
    <dgm:cxn modelId="{964B1F5C-9339-4A87-9C06-1D717C9F75E2}" type="presParOf" srcId="{1C95D633-4464-4F7F-9E05-758C15E6FB72}" destId="{5F8E49B0-7C2B-47A3-B1BA-184CE0464458}" srcOrd="1" destOrd="0" presId="urn:microsoft.com/office/officeart/2005/8/layout/vList2"/>
    <dgm:cxn modelId="{4B43DEC9-B3E7-4349-BA18-389325EEBE90}" type="presParOf" srcId="{1C95D633-4464-4F7F-9E05-758C15E6FB72}" destId="{F17AC7AC-5F57-4B57-99DB-15049C176E79}" srcOrd="2" destOrd="0" presId="urn:microsoft.com/office/officeart/2005/8/layout/vList2"/>
    <dgm:cxn modelId="{C3082AA2-2E57-451F-9455-BAEE8A18C9BE}" type="presParOf" srcId="{1C95D633-4464-4F7F-9E05-758C15E6FB72}" destId="{C44A9442-7FFD-4F0D-BA62-F9EAD6B69CC8}" srcOrd="3" destOrd="0" presId="urn:microsoft.com/office/officeart/2005/8/layout/vList2"/>
    <dgm:cxn modelId="{27F8C4B8-8321-4942-895B-2D7620F5BFAB}" type="presParOf" srcId="{1C95D633-4464-4F7F-9E05-758C15E6FB72}" destId="{C3757397-1264-4418-AA30-F0ED5A22681F}" srcOrd="4" destOrd="0" presId="urn:microsoft.com/office/officeart/2005/8/layout/vList2"/>
    <dgm:cxn modelId="{E108F401-4B8C-4595-B8DD-4F01E8A532CA}" type="presParOf" srcId="{1C95D633-4464-4F7F-9E05-758C15E6FB72}" destId="{711CFCF9-E1D6-4958-A7C5-92BC7538174B}" srcOrd="5" destOrd="0" presId="urn:microsoft.com/office/officeart/2005/8/layout/vList2"/>
    <dgm:cxn modelId="{ADB78932-A18D-44E5-98FD-DA6AF840039C}" type="presParOf" srcId="{1C95D633-4464-4F7F-9E05-758C15E6FB72}" destId="{B917128D-5D69-4D74-A702-5DEF85CB67E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85FF0148-179D-4DC5-9BBE-0F18B2571B99}"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B0E8C0B-F04F-4E53-BE70-A855B119A9C0}">
      <dgm:prSet phldrT="[Text]"/>
      <dgm:spPr/>
      <dgm:t>
        <a:bodyPr/>
        <a:lstStyle/>
        <a:p>
          <a:r>
            <a:rPr lang="x-none" b="0" u="none" dirty="0"/>
            <a:t>Open flames </a:t>
          </a:r>
          <a:endParaRPr lang="en-US" b="0" dirty="0"/>
        </a:p>
      </dgm:t>
    </dgm:pt>
    <dgm:pt modelId="{2096C951-698C-4110-8677-D8B0F914EEF0}" type="parTrans" cxnId="{1580A160-AA95-46E1-B1DB-3E02A7D20304}">
      <dgm:prSet/>
      <dgm:spPr/>
      <dgm:t>
        <a:bodyPr/>
        <a:lstStyle/>
        <a:p>
          <a:endParaRPr lang="en-US"/>
        </a:p>
      </dgm:t>
    </dgm:pt>
    <dgm:pt modelId="{B70C2370-8A30-4904-9725-DD0A7577F9AA}" type="sibTrans" cxnId="{1580A160-AA95-46E1-B1DB-3E02A7D20304}">
      <dgm:prSet/>
      <dgm:spPr/>
      <dgm:t>
        <a:bodyPr/>
        <a:lstStyle/>
        <a:p>
          <a:endParaRPr lang="en-US"/>
        </a:p>
      </dgm:t>
    </dgm:pt>
    <dgm:pt modelId="{06BC6B0F-6D9C-49EF-A435-08EDD4C690E7}">
      <dgm:prSet/>
      <dgm:spPr/>
      <dgm:t>
        <a:bodyPr/>
        <a:lstStyle/>
        <a:p>
          <a:r>
            <a:rPr lang="x-none" b="0" u="none" dirty="0"/>
            <a:t>Torch cutting and welding </a:t>
          </a:r>
          <a:endParaRPr lang="en-US" b="0" u="none" dirty="0"/>
        </a:p>
      </dgm:t>
    </dgm:pt>
    <dgm:pt modelId="{ECF6C1A5-D2CC-4C51-8AFB-0FCAB6AA3FEF}" type="parTrans" cxnId="{2E0A876F-CD20-48A1-BDF8-4D545737B6DB}">
      <dgm:prSet/>
      <dgm:spPr/>
      <dgm:t>
        <a:bodyPr/>
        <a:lstStyle/>
        <a:p>
          <a:endParaRPr lang="en-US"/>
        </a:p>
      </dgm:t>
    </dgm:pt>
    <dgm:pt modelId="{BE01DB60-8404-4378-992F-A76DA6E6AF4C}" type="sibTrans" cxnId="{2E0A876F-CD20-48A1-BDF8-4D545737B6DB}">
      <dgm:prSet/>
      <dgm:spPr/>
      <dgm:t>
        <a:bodyPr/>
        <a:lstStyle/>
        <a:p>
          <a:endParaRPr lang="en-US"/>
        </a:p>
      </dgm:t>
    </dgm:pt>
    <dgm:pt modelId="{90D71BA0-34A2-4223-96B7-D6122C254BF1}">
      <dgm:prSet/>
      <dgm:spPr/>
      <dgm:t>
        <a:bodyPr/>
        <a:lstStyle/>
        <a:p>
          <a:r>
            <a:rPr lang="x-none" b="0" u="none" dirty="0"/>
            <a:t>Sparks (static, electrical, and mechanical) </a:t>
          </a:r>
          <a:endParaRPr lang="en-US" b="0" u="none" dirty="0"/>
        </a:p>
      </dgm:t>
    </dgm:pt>
    <dgm:pt modelId="{5CDEEEA1-B8B1-4F72-ADE1-1C869B261A1F}" type="parTrans" cxnId="{4786B38B-F73F-41CC-8473-C6BB9BC9BA0D}">
      <dgm:prSet/>
      <dgm:spPr/>
      <dgm:t>
        <a:bodyPr/>
        <a:lstStyle/>
        <a:p>
          <a:endParaRPr lang="en-US"/>
        </a:p>
      </dgm:t>
    </dgm:pt>
    <dgm:pt modelId="{AB14903B-C43D-4E2A-B26E-9C94AC9F64A4}" type="sibTrans" cxnId="{4786B38B-F73F-41CC-8473-C6BB9BC9BA0D}">
      <dgm:prSet/>
      <dgm:spPr/>
      <dgm:t>
        <a:bodyPr/>
        <a:lstStyle/>
        <a:p>
          <a:endParaRPr lang="en-US"/>
        </a:p>
      </dgm:t>
    </dgm:pt>
    <dgm:pt modelId="{E9FD941F-8ECD-4DA1-83A7-CB95589BE57D}">
      <dgm:prSet/>
      <dgm:spPr/>
      <dgm:t>
        <a:bodyPr/>
        <a:lstStyle/>
        <a:p>
          <a:r>
            <a:rPr lang="x-none" b="0" u="none"/>
            <a:t>Hot surfaces </a:t>
          </a:r>
          <a:endParaRPr lang="en-US" b="0" u="none" dirty="0"/>
        </a:p>
      </dgm:t>
    </dgm:pt>
    <dgm:pt modelId="{9FD739B5-BE80-4EF8-9E85-853817EFF219}" type="parTrans" cxnId="{DD0D3A04-E19D-4164-9C5A-BB61B52889C1}">
      <dgm:prSet/>
      <dgm:spPr/>
      <dgm:t>
        <a:bodyPr/>
        <a:lstStyle/>
        <a:p>
          <a:endParaRPr lang="en-US"/>
        </a:p>
      </dgm:t>
    </dgm:pt>
    <dgm:pt modelId="{D917032B-83A9-47A9-858E-8E2D7FEDD249}" type="sibTrans" cxnId="{DD0D3A04-E19D-4164-9C5A-BB61B52889C1}">
      <dgm:prSet/>
      <dgm:spPr/>
      <dgm:t>
        <a:bodyPr/>
        <a:lstStyle/>
        <a:p>
          <a:endParaRPr lang="en-US"/>
        </a:p>
      </dgm:t>
    </dgm:pt>
    <dgm:pt modelId="{CFA1630A-AD9B-4E8F-BBF6-D77F079C753C}">
      <dgm:prSet/>
      <dgm:spPr/>
      <dgm:t>
        <a:bodyPr/>
        <a:lstStyle/>
        <a:p>
          <a:r>
            <a:rPr lang="x-none" b="0" u="none" dirty="0"/>
            <a:t>Heat from friction </a:t>
          </a:r>
          <a:endParaRPr lang="en-US" b="0" u="none" dirty="0"/>
        </a:p>
      </dgm:t>
    </dgm:pt>
    <dgm:pt modelId="{92441972-9711-4CC7-9234-0786993A9CAF}" type="parTrans" cxnId="{D16CD75C-E751-4EEF-A53F-F1605619410A}">
      <dgm:prSet/>
      <dgm:spPr/>
      <dgm:t>
        <a:bodyPr/>
        <a:lstStyle/>
        <a:p>
          <a:endParaRPr lang="en-US"/>
        </a:p>
      </dgm:t>
    </dgm:pt>
    <dgm:pt modelId="{F00AE00A-A0E4-467E-BF61-943F091F5BD4}" type="sibTrans" cxnId="{D16CD75C-E751-4EEF-A53F-F1605619410A}">
      <dgm:prSet/>
      <dgm:spPr/>
      <dgm:t>
        <a:bodyPr/>
        <a:lstStyle/>
        <a:p>
          <a:endParaRPr lang="en-US"/>
        </a:p>
      </dgm:t>
    </dgm:pt>
    <dgm:pt modelId="{7F4DA3D5-A296-4D6E-93DC-ED5988C24230}">
      <dgm:prSet/>
      <dgm:spPr/>
      <dgm:t>
        <a:bodyPr/>
        <a:lstStyle/>
        <a:p>
          <a:r>
            <a:rPr lang="x-none" b="0" u="none" dirty="0"/>
            <a:t>Radiant heat </a:t>
          </a:r>
          <a:endParaRPr lang="en-US" b="0" u="none" dirty="0"/>
        </a:p>
      </dgm:t>
    </dgm:pt>
    <dgm:pt modelId="{F419EB48-9C33-47E7-9441-DB2806E26331}" type="parTrans" cxnId="{EF56BBE1-DECD-4513-8722-44F92FB43B4E}">
      <dgm:prSet/>
      <dgm:spPr/>
      <dgm:t>
        <a:bodyPr/>
        <a:lstStyle/>
        <a:p>
          <a:endParaRPr lang="en-US"/>
        </a:p>
      </dgm:t>
    </dgm:pt>
    <dgm:pt modelId="{F27DB89C-7540-43F3-8975-78ED4FCDF484}" type="sibTrans" cxnId="{EF56BBE1-DECD-4513-8722-44F92FB43B4E}">
      <dgm:prSet/>
      <dgm:spPr/>
      <dgm:t>
        <a:bodyPr/>
        <a:lstStyle/>
        <a:p>
          <a:endParaRPr lang="en-US"/>
        </a:p>
      </dgm:t>
    </dgm:pt>
    <dgm:pt modelId="{19B9F195-69D0-4E2F-96D4-5D9B582F5BE1}">
      <dgm:prSet/>
      <dgm:spPr/>
      <dgm:t>
        <a:bodyPr/>
        <a:lstStyle/>
        <a:p>
          <a:r>
            <a:rPr lang="x-none" b="0" u="none" dirty="0"/>
            <a:t>Combustible dust</a:t>
          </a:r>
          <a:endParaRPr lang="en-US" b="0" u="none" dirty="0"/>
        </a:p>
      </dgm:t>
    </dgm:pt>
    <dgm:pt modelId="{EA0B4ADC-6E77-4E52-97B9-667FB1B3C824}" type="parTrans" cxnId="{81185395-51F1-4C3A-A1E3-FF0BBFEF8AA1}">
      <dgm:prSet/>
      <dgm:spPr/>
      <dgm:t>
        <a:bodyPr/>
        <a:lstStyle/>
        <a:p>
          <a:endParaRPr lang="en-US"/>
        </a:p>
      </dgm:t>
    </dgm:pt>
    <dgm:pt modelId="{ECE1322D-6B88-437A-AA26-BEDACE10ABA9}" type="sibTrans" cxnId="{81185395-51F1-4C3A-A1E3-FF0BBFEF8AA1}">
      <dgm:prSet/>
      <dgm:spPr/>
      <dgm:t>
        <a:bodyPr/>
        <a:lstStyle/>
        <a:p>
          <a:endParaRPr lang="en-US"/>
        </a:p>
      </dgm:t>
    </dgm:pt>
    <dgm:pt modelId="{EF61728C-25EC-4306-89EE-A861DCE2D201}" type="pres">
      <dgm:prSet presAssocID="{85FF0148-179D-4DC5-9BBE-0F18B2571B99}" presName="diagram" presStyleCnt="0">
        <dgm:presLayoutVars>
          <dgm:dir/>
          <dgm:resizeHandles val="exact"/>
        </dgm:presLayoutVars>
      </dgm:prSet>
      <dgm:spPr/>
      <dgm:t>
        <a:bodyPr/>
        <a:lstStyle/>
        <a:p>
          <a:endParaRPr lang="en-US"/>
        </a:p>
      </dgm:t>
    </dgm:pt>
    <dgm:pt modelId="{80B0E5AB-9A71-4148-AF1F-85E9A544E5E4}" type="pres">
      <dgm:prSet presAssocID="{DB0E8C0B-F04F-4E53-BE70-A855B119A9C0}" presName="node" presStyleLbl="node1" presStyleIdx="0" presStyleCnt="7">
        <dgm:presLayoutVars>
          <dgm:bulletEnabled val="1"/>
        </dgm:presLayoutVars>
      </dgm:prSet>
      <dgm:spPr/>
      <dgm:t>
        <a:bodyPr/>
        <a:lstStyle/>
        <a:p>
          <a:endParaRPr lang="en-US"/>
        </a:p>
      </dgm:t>
    </dgm:pt>
    <dgm:pt modelId="{270287D7-C77A-4575-B13D-67142E37C243}" type="pres">
      <dgm:prSet presAssocID="{B70C2370-8A30-4904-9725-DD0A7577F9AA}" presName="sibTrans" presStyleCnt="0"/>
      <dgm:spPr/>
    </dgm:pt>
    <dgm:pt modelId="{70711BDA-D523-4320-95BD-B630D09DA635}" type="pres">
      <dgm:prSet presAssocID="{06BC6B0F-6D9C-49EF-A435-08EDD4C690E7}" presName="node" presStyleLbl="node1" presStyleIdx="1" presStyleCnt="7">
        <dgm:presLayoutVars>
          <dgm:bulletEnabled val="1"/>
        </dgm:presLayoutVars>
      </dgm:prSet>
      <dgm:spPr/>
      <dgm:t>
        <a:bodyPr/>
        <a:lstStyle/>
        <a:p>
          <a:endParaRPr lang="en-US"/>
        </a:p>
      </dgm:t>
    </dgm:pt>
    <dgm:pt modelId="{B47915E6-E9E9-4BD8-BF9F-165445228A7F}" type="pres">
      <dgm:prSet presAssocID="{BE01DB60-8404-4378-992F-A76DA6E6AF4C}" presName="sibTrans" presStyleCnt="0"/>
      <dgm:spPr/>
    </dgm:pt>
    <dgm:pt modelId="{AB0D20BB-F398-4F89-A8DA-E9D41BD65900}" type="pres">
      <dgm:prSet presAssocID="{90D71BA0-34A2-4223-96B7-D6122C254BF1}" presName="node" presStyleLbl="node1" presStyleIdx="2" presStyleCnt="7">
        <dgm:presLayoutVars>
          <dgm:bulletEnabled val="1"/>
        </dgm:presLayoutVars>
      </dgm:prSet>
      <dgm:spPr/>
      <dgm:t>
        <a:bodyPr/>
        <a:lstStyle/>
        <a:p>
          <a:endParaRPr lang="en-US"/>
        </a:p>
      </dgm:t>
    </dgm:pt>
    <dgm:pt modelId="{6FAEC471-5DB2-4072-BEA2-343F9BFE40C6}" type="pres">
      <dgm:prSet presAssocID="{AB14903B-C43D-4E2A-B26E-9C94AC9F64A4}" presName="sibTrans" presStyleCnt="0"/>
      <dgm:spPr/>
    </dgm:pt>
    <dgm:pt modelId="{3A4B8CC5-CDEA-43DC-98BB-A52D865EB64D}" type="pres">
      <dgm:prSet presAssocID="{E9FD941F-8ECD-4DA1-83A7-CB95589BE57D}" presName="node" presStyleLbl="node1" presStyleIdx="3" presStyleCnt="7">
        <dgm:presLayoutVars>
          <dgm:bulletEnabled val="1"/>
        </dgm:presLayoutVars>
      </dgm:prSet>
      <dgm:spPr/>
      <dgm:t>
        <a:bodyPr/>
        <a:lstStyle/>
        <a:p>
          <a:endParaRPr lang="en-US"/>
        </a:p>
      </dgm:t>
    </dgm:pt>
    <dgm:pt modelId="{92D44C61-0B21-461C-A39F-BF968E5E43C1}" type="pres">
      <dgm:prSet presAssocID="{D917032B-83A9-47A9-858E-8E2D7FEDD249}" presName="sibTrans" presStyleCnt="0"/>
      <dgm:spPr/>
    </dgm:pt>
    <dgm:pt modelId="{EBA59ABE-F4E3-4A6A-BA51-55CB1965A819}" type="pres">
      <dgm:prSet presAssocID="{CFA1630A-AD9B-4E8F-BBF6-D77F079C753C}" presName="node" presStyleLbl="node1" presStyleIdx="4" presStyleCnt="7">
        <dgm:presLayoutVars>
          <dgm:bulletEnabled val="1"/>
        </dgm:presLayoutVars>
      </dgm:prSet>
      <dgm:spPr/>
      <dgm:t>
        <a:bodyPr/>
        <a:lstStyle/>
        <a:p>
          <a:endParaRPr lang="en-US"/>
        </a:p>
      </dgm:t>
    </dgm:pt>
    <dgm:pt modelId="{24BAA60B-6403-4454-B5DE-59BA052E4906}" type="pres">
      <dgm:prSet presAssocID="{F00AE00A-A0E4-467E-BF61-943F091F5BD4}" presName="sibTrans" presStyleCnt="0"/>
      <dgm:spPr/>
    </dgm:pt>
    <dgm:pt modelId="{28FE0E6E-3AE1-49B5-9108-B697100AB9FA}" type="pres">
      <dgm:prSet presAssocID="{7F4DA3D5-A296-4D6E-93DC-ED5988C24230}" presName="node" presStyleLbl="node1" presStyleIdx="5" presStyleCnt="7">
        <dgm:presLayoutVars>
          <dgm:bulletEnabled val="1"/>
        </dgm:presLayoutVars>
      </dgm:prSet>
      <dgm:spPr/>
      <dgm:t>
        <a:bodyPr/>
        <a:lstStyle/>
        <a:p>
          <a:endParaRPr lang="en-US"/>
        </a:p>
      </dgm:t>
    </dgm:pt>
    <dgm:pt modelId="{4679226E-4506-4C6D-9E33-D19A6CCD5C3E}" type="pres">
      <dgm:prSet presAssocID="{F27DB89C-7540-43F3-8975-78ED4FCDF484}" presName="sibTrans" presStyleCnt="0"/>
      <dgm:spPr/>
    </dgm:pt>
    <dgm:pt modelId="{757743C5-8E88-4D4B-B0D3-5F841FB1278C}" type="pres">
      <dgm:prSet presAssocID="{19B9F195-69D0-4E2F-96D4-5D9B582F5BE1}" presName="node" presStyleLbl="node1" presStyleIdx="6" presStyleCnt="7">
        <dgm:presLayoutVars>
          <dgm:bulletEnabled val="1"/>
        </dgm:presLayoutVars>
      </dgm:prSet>
      <dgm:spPr/>
      <dgm:t>
        <a:bodyPr/>
        <a:lstStyle/>
        <a:p>
          <a:endParaRPr lang="en-US"/>
        </a:p>
      </dgm:t>
    </dgm:pt>
  </dgm:ptLst>
  <dgm:cxnLst>
    <dgm:cxn modelId="{EF56BBE1-DECD-4513-8722-44F92FB43B4E}" srcId="{85FF0148-179D-4DC5-9BBE-0F18B2571B99}" destId="{7F4DA3D5-A296-4D6E-93DC-ED5988C24230}" srcOrd="5" destOrd="0" parTransId="{F419EB48-9C33-47E7-9441-DB2806E26331}" sibTransId="{F27DB89C-7540-43F3-8975-78ED4FCDF484}"/>
    <dgm:cxn modelId="{65B7E6C5-75FA-4888-8F6F-0EC760ABBA4F}" type="presOf" srcId="{85FF0148-179D-4DC5-9BBE-0F18B2571B99}" destId="{EF61728C-25EC-4306-89EE-A861DCE2D201}" srcOrd="0" destOrd="0" presId="urn:microsoft.com/office/officeart/2005/8/layout/default"/>
    <dgm:cxn modelId="{24A4421C-4BD9-4488-AC55-CF36B92BFBA8}" type="presOf" srcId="{06BC6B0F-6D9C-49EF-A435-08EDD4C690E7}" destId="{70711BDA-D523-4320-95BD-B630D09DA635}" srcOrd="0" destOrd="0" presId="urn:microsoft.com/office/officeart/2005/8/layout/default"/>
    <dgm:cxn modelId="{4786B38B-F73F-41CC-8473-C6BB9BC9BA0D}" srcId="{85FF0148-179D-4DC5-9BBE-0F18B2571B99}" destId="{90D71BA0-34A2-4223-96B7-D6122C254BF1}" srcOrd="2" destOrd="0" parTransId="{5CDEEEA1-B8B1-4F72-ADE1-1C869B261A1F}" sibTransId="{AB14903B-C43D-4E2A-B26E-9C94AC9F64A4}"/>
    <dgm:cxn modelId="{D16CD75C-E751-4EEF-A53F-F1605619410A}" srcId="{85FF0148-179D-4DC5-9BBE-0F18B2571B99}" destId="{CFA1630A-AD9B-4E8F-BBF6-D77F079C753C}" srcOrd="4" destOrd="0" parTransId="{92441972-9711-4CC7-9234-0786993A9CAF}" sibTransId="{F00AE00A-A0E4-467E-BF61-943F091F5BD4}"/>
    <dgm:cxn modelId="{022B7D16-65EF-4E6F-8A1C-4BB8726C2499}" type="presOf" srcId="{19B9F195-69D0-4E2F-96D4-5D9B582F5BE1}" destId="{757743C5-8E88-4D4B-B0D3-5F841FB1278C}" srcOrd="0" destOrd="0" presId="urn:microsoft.com/office/officeart/2005/8/layout/default"/>
    <dgm:cxn modelId="{DD0D3A04-E19D-4164-9C5A-BB61B52889C1}" srcId="{85FF0148-179D-4DC5-9BBE-0F18B2571B99}" destId="{E9FD941F-8ECD-4DA1-83A7-CB95589BE57D}" srcOrd="3" destOrd="0" parTransId="{9FD739B5-BE80-4EF8-9E85-853817EFF219}" sibTransId="{D917032B-83A9-47A9-858E-8E2D7FEDD249}"/>
    <dgm:cxn modelId="{8E3430C0-0A6B-49B7-B546-4DC2286D623B}" type="presOf" srcId="{DB0E8C0B-F04F-4E53-BE70-A855B119A9C0}" destId="{80B0E5AB-9A71-4148-AF1F-85E9A544E5E4}" srcOrd="0" destOrd="0" presId="urn:microsoft.com/office/officeart/2005/8/layout/default"/>
    <dgm:cxn modelId="{EF43B73C-C1A7-4569-92B3-B94DF106EA5B}" type="presOf" srcId="{CFA1630A-AD9B-4E8F-BBF6-D77F079C753C}" destId="{EBA59ABE-F4E3-4A6A-BA51-55CB1965A819}" srcOrd="0" destOrd="0" presId="urn:microsoft.com/office/officeart/2005/8/layout/default"/>
    <dgm:cxn modelId="{2E0A876F-CD20-48A1-BDF8-4D545737B6DB}" srcId="{85FF0148-179D-4DC5-9BBE-0F18B2571B99}" destId="{06BC6B0F-6D9C-49EF-A435-08EDD4C690E7}" srcOrd="1" destOrd="0" parTransId="{ECF6C1A5-D2CC-4C51-8AFB-0FCAB6AA3FEF}" sibTransId="{BE01DB60-8404-4378-992F-A76DA6E6AF4C}"/>
    <dgm:cxn modelId="{1580A160-AA95-46E1-B1DB-3E02A7D20304}" srcId="{85FF0148-179D-4DC5-9BBE-0F18B2571B99}" destId="{DB0E8C0B-F04F-4E53-BE70-A855B119A9C0}" srcOrd="0" destOrd="0" parTransId="{2096C951-698C-4110-8677-D8B0F914EEF0}" sibTransId="{B70C2370-8A30-4904-9725-DD0A7577F9AA}"/>
    <dgm:cxn modelId="{32499D9A-9B0A-4468-A316-56AFA8838C53}" type="presOf" srcId="{90D71BA0-34A2-4223-96B7-D6122C254BF1}" destId="{AB0D20BB-F398-4F89-A8DA-E9D41BD65900}" srcOrd="0" destOrd="0" presId="urn:microsoft.com/office/officeart/2005/8/layout/default"/>
    <dgm:cxn modelId="{58E8A892-D50E-4D68-B945-8744E7FA9FE8}" type="presOf" srcId="{7F4DA3D5-A296-4D6E-93DC-ED5988C24230}" destId="{28FE0E6E-3AE1-49B5-9108-B697100AB9FA}" srcOrd="0" destOrd="0" presId="urn:microsoft.com/office/officeart/2005/8/layout/default"/>
    <dgm:cxn modelId="{81185395-51F1-4C3A-A1E3-FF0BBFEF8AA1}" srcId="{85FF0148-179D-4DC5-9BBE-0F18B2571B99}" destId="{19B9F195-69D0-4E2F-96D4-5D9B582F5BE1}" srcOrd="6" destOrd="0" parTransId="{EA0B4ADC-6E77-4E52-97B9-667FB1B3C824}" sibTransId="{ECE1322D-6B88-437A-AA26-BEDACE10ABA9}"/>
    <dgm:cxn modelId="{918B9B2F-9A8A-40CD-B3BF-DCE1358DB467}" type="presOf" srcId="{E9FD941F-8ECD-4DA1-83A7-CB95589BE57D}" destId="{3A4B8CC5-CDEA-43DC-98BB-A52D865EB64D}" srcOrd="0" destOrd="0" presId="urn:microsoft.com/office/officeart/2005/8/layout/default"/>
    <dgm:cxn modelId="{854283C1-5110-4C3E-A48B-5F23DFCFC278}" type="presParOf" srcId="{EF61728C-25EC-4306-89EE-A861DCE2D201}" destId="{80B0E5AB-9A71-4148-AF1F-85E9A544E5E4}" srcOrd="0" destOrd="0" presId="urn:microsoft.com/office/officeart/2005/8/layout/default"/>
    <dgm:cxn modelId="{3488598D-8F78-41E9-AAB8-873DB05CD6E5}" type="presParOf" srcId="{EF61728C-25EC-4306-89EE-A861DCE2D201}" destId="{270287D7-C77A-4575-B13D-67142E37C243}" srcOrd="1" destOrd="0" presId="urn:microsoft.com/office/officeart/2005/8/layout/default"/>
    <dgm:cxn modelId="{10640622-1460-4369-96BC-ED99695FD46F}" type="presParOf" srcId="{EF61728C-25EC-4306-89EE-A861DCE2D201}" destId="{70711BDA-D523-4320-95BD-B630D09DA635}" srcOrd="2" destOrd="0" presId="urn:microsoft.com/office/officeart/2005/8/layout/default"/>
    <dgm:cxn modelId="{4D2AFF09-B677-4F52-9FF2-EA4827AB9A2F}" type="presParOf" srcId="{EF61728C-25EC-4306-89EE-A861DCE2D201}" destId="{B47915E6-E9E9-4BD8-BF9F-165445228A7F}" srcOrd="3" destOrd="0" presId="urn:microsoft.com/office/officeart/2005/8/layout/default"/>
    <dgm:cxn modelId="{31CE7EA3-4578-4E48-8313-4D6BCF7AC181}" type="presParOf" srcId="{EF61728C-25EC-4306-89EE-A861DCE2D201}" destId="{AB0D20BB-F398-4F89-A8DA-E9D41BD65900}" srcOrd="4" destOrd="0" presId="urn:microsoft.com/office/officeart/2005/8/layout/default"/>
    <dgm:cxn modelId="{6C763B73-E2FF-4CE3-A24B-CC7F6BC2E057}" type="presParOf" srcId="{EF61728C-25EC-4306-89EE-A861DCE2D201}" destId="{6FAEC471-5DB2-4072-BEA2-343F9BFE40C6}" srcOrd="5" destOrd="0" presId="urn:microsoft.com/office/officeart/2005/8/layout/default"/>
    <dgm:cxn modelId="{40D02201-EAAF-47D6-9D74-852E5B93957D}" type="presParOf" srcId="{EF61728C-25EC-4306-89EE-A861DCE2D201}" destId="{3A4B8CC5-CDEA-43DC-98BB-A52D865EB64D}" srcOrd="6" destOrd="0" presId="urn:microsoft.com/office/officeart/2005/8/layout/default"/>
    <dgm:cxn modelId="{00F929A4-11C6-4140-B131-B2A3079EC2AF}" type="presParOf" srcId="{EF61728C-25EC-4306-89EE-A861DCE2D201}" destId="{92D44C61-0B21-461C-A39F-BF968E5E43C1}" srcOrd="7" destOrd="0" presId="urn:microsoft.com/office/officeart/2005/8/layout/default"/>
    <dgm:cxn modelId="{B5E24D53-908B-4269-BC37-A8B17F6F9B80}" type="presParOf" srcId="{EF61728C-25EC-4306-89EE-A861DCE2D201}" destId="{EBA59ABE-F4E3-4A6A-BA51-55CB1965A819}" srcOrd="8" destOrd="0" presId="urn:microsoft.com/office/officeart/2005/8/layout/default"/>
    <dgm:cxn modelId="{3A0A4B8F-C188-41EF-B68F-5DF007905953}" type="presParOf" srcId="{EF61728C-25EC-4306-89EE-A861DCE2D201}" destId="{24BAA60B-6403-4454-B5DE-59BA052E4906}" srcOrd="9" destOrd="0" presId="urn:microsoft.com/office/officeart/2005/8/layout/default"/>
    <dgm:cxn modelId="{BFCEC2E1-11E2-479A-8DDE-A4D972D315C4}" type="presParOf" srcId="{EF61728C-25EC-4306-89EE-A861DCE2D201}" destId="{28FE0E6E-3AE1-49B5-9108-B697100AB9FA}" srcOrd="10" destOrd="0" presId="urn:microsoft.com/office/officeart/2005/8/layout/default"/>
    <dgm:cxn modelId="{46BCDF1B-1CE7-4DE9-BBFC-6FCADC0269B7}" type="presParOf" srcId="{EF61728C-25EC-4306-89EE-A861DCE2D201}" destId="{4679226E-4506-4C6D-9E33-D19A6CCD5C3E}" srcOrd="11" destOrd="0" presId="urn:microsoft.com/office/officeart/2005/8/layout/default"/>
    <dgm:cxn modelId="{DD8E158F-845E-4AF5-B69F-CD0643CC7784}" type="presParOf" srcId="{EF61728C-25EC-4306-89EE-A861DCE2D201}" destId="{757743C5-8E88-4D4B-B0D3-5F841FB1278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A855C11-CE3A-4474-A81B-9979404459C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3EBD528-76B7-4E64-84B4-F07BD5D0F927}">
      <dgm:prSet phldrT="[Text]" custT="1"/>
      <dgm:spPr>
        <a:solidFill>
          <a:srgbClr val="4949D3"/>
        </a:solidFill>
      </dgm:spPr>
      <dgm:t>
        <a:bodyPr/>
        <a:lstStyle/>
        <a:p>
          <a:r>
            <a:rPr lang="en-US" sz="2400" b="0" dirty="0"/>
            <a:t>Many manufacturers use the American Society of Mechanical Engineers (ASME) Boiler and Pressure Vessel Codes</a:t>
          </a:r>
        </a:p>
      </dgm:t>
    </dgm:pt>
    <dgm:pt modelId="{96474C0F-4637-4ED3-AAC9-26C52E98605C}" type="parTrans" cxnId="{7EFD076B-1418-4E81-AF39-4B3E49B0BB30}">
      <dgm:prSet/>
      <dgm:spPr/>
      <dgm:t>
        <a:bodyPr/>
        <a:lstStyle/>
        <a:p>
          <a:endParaRPr lang="en-US"/>
        </a:p>
      </dgm:t>
    </dgm:pt>
    <dgm:pt modelId="{5E661267-7786-4341-AA31-6FF2CADD3C2B}" type="sibTrans" cxnId="{7EFD076B-1418-4E81-AF39-4B3E49B0BB30}">
      <dgm:prSet/>
      <dgm:spPr/>
      <dgm:t>
        <a:bodyPr/>
        <a:lstStyle/>
        <a:p>
          <a:endParaRPr lang="en-US"/>
        </a:p>
      </dgm:t>
    </dgm:pt>
    <dgm:pt modelId="{F7ACEEFF-1E0C-45E5-A09D-C2C78184DA52}">
      <dgm:prSet phldrT="[Text]" custT="1"/>
      <dgm:spPr>
        <a:solidFill>
          <a:srgbClr val="4949D3"/>
        </a:solidFill>
      </dgm:spPr>
      <dgm:t>
        <a:bodyPr/>
        <a:lstStyle/>
        <a:p>
          <a:r>
            <a:rPr lang="en-US" sz="2400" b="0" dirty="0"/>
            <a:t>All boilers should meet fire and explosion prevention requirements</a:t>
          </a:r>
        </a:p>
      </dgm:t>
    </dgm:pt>
    <dgm:pt modelId="{A68DC898-200A-4AA6-B203-72C303F717F9}" type="parTrans" cxnId="{626BB8FE-16C7-4FE2-BA2F-AC395B7FE99C}">
      <dgm:prSet/>
      <dgm:spPr/>
      <dgm:t>
        <a:bodyPr/>
        <a:lstStyle/>
        <a:p>
          <a:endParaRPr lang="en-US"/>
        </a:p>
      </dgm:t>
    </dgm:pt>
    <dgm:pt modelId="{8A5CEC2F-F311-4341-A50A-1BFA9AB45DAC}" type="sibTrans" cxnId="{626BB8FE-16C7-4FE2-BA2F-AC395B7FE99C}">
      <dgm:prSet/>
      <dgm:spPr/>
      <dgm:t>
        <a:bodyPr/>
        <a:lstStyle/>
        <a:p>
          <a:endParaRPr lang="en-US"/>
        </a:p>
      </dgm:t>
    </dgm:pt>
    <dgm:pt modelId="{0C0CBBB5-463F-4E5E-B20D-589B53C6E2CD}">
      <dgm:prSet phldrT="[Text]" custT="1"/>
      <dgm:spPr>
        <a:solidFill>
          <a:srgbClr val="4949D3"/>
        </a:solidFill>
      </dgm:spPr>
      <dgm:t>
        <a:bodyPr/>
        <a:lstStyle/>
        <a:p>
          <a:r>
            <a:rPr lang="en-US" sz="2400" b="0" dirty="0" smtClean="0"/>
            <a:t>Entire </a:t>
          </a:r>
          <a:r>
            <a:rPr lang="en-US" sz="2400" b="0" dirty="0"/>
            <a:t>system will include interlocks, detectors, alarms, sensors to turn off fuel </a:t>
          </a:r>
        </a:p>
      </dgm:t>
    </dgm:pt>
    <dgm:pt modelId="{FDF18777-2B3E-4D22-8FA9-7246D6A3E3C8}" type="parTrans" cxnId="{736A2FC9-0A4F-4FB9-AA29-35B5557235B0}">
      <dgm:prSet/>
      <dgm:spPr/>
      <dgm:t>
        <a:bodyPr/>
        <a:lstStyle/>
        <a:p>
          <a:endParaRPr lang="en-US"/>
        </a:p>
      </dgm:t>
    </dgm:pt>
    <dgm:pt modelId="{4F842207-AF9F-45BD-8C7D-D897B0BA8513}" type="sibTrans" cxnId="{736A2FC9-0A4F-4FB9-AA29-35B5557235B0}">
      <dgm:prSet/>
      <dgm:spPr/>
      <dgm:t>
        <a:bodyPr/>
        <a:lstStyle/>
        <a:p>
          <a:endParaRPr lang="en-US"/>
        </a:p>
      </dgm:t>
    </dgm:pt>
    <dgm:pt modelId="{E870C3D0-D6D6-48C7-8200-CF954C0A73A6}" type="pres">
      <dgm:prSet presAssocID="{1A855C11-CE3A-4474-A81B-9979404459C8}" presName="linear" presStyleCnt="0">
        <dgm:presLayoutVars>
          <dgm:animLvl val="lvl"/>
          <dgm:resizeHandles val="exact"/>
        </dgm:presLayoutVars>
      </dgm:prSet>
      <dgm:spPr/>
      <dgm:t>
        <a:bodyPr/>
        <a:lstStyle/>
        <a:p>
          <a:endParaRPr lang="en-US"/>
        </a:p>
      </dgm:t>
    </dgm:pt>
    <dgm:pt modelId="{F01F64AF-566D-400A-A627-663ECD51EFEB}" type="pres">
      <dgm:prSet presAssocID="{33EBD528-76B7-4E64-84B4-F07BD5D0F927}" presName="parentText" presStyleLbl="node1" presStyleIdx="0" presStyleCnt="3">
        <dgm:presLayoutVars>
          <dgm:chMax val="0"/>
          <dgm:bulletEnabled val="1"/>
        </dgm:presLayoutVars>
      </dgm:prSet>
      <dgm:spPr/>
      <dgm:t>
        <a:bodyPr/>
        <a:lstStyle/>
        <a:p>
          <a:endParaRPr lang="en-US"/>
        </a:p>
      </dgm:t>
    </dgm:pt>
    <dgm:pt modelId="{1832C289-3EE3-4768-A784-59149ED3DEB1}" type="pres">
      <dgm:prSet presAssocID="{5E661267-7786-4341-AA31-6FF2CADD3C2B}" presName="spacer" presStyleCnt="0"/>
      <dgm:spPr/>
    </dgm:pt>
    <dgm:pt modelId="{F62B6F6C-F3C7-41F6-A1BA-A7F2C7D34F93}" type="pres">
      <dgm:prSet presAssocID="{F7ACEEFF-1E0C-45E5-A09D-C2C78184DA52}" presName="parentText" presStyleLbl="node1" presStyleIdx="1" presStyleCnt="3">
        <dgm:presLayoutVars>
          <dgm:chMax val="0"/>
          <dgm:bulletEnabled val="1"/>
        </dgm:presLayoutVars>
      </dgm:prSet>
      <dgm:spPr/>
      <dgm:t>
        <a:bodyPr/>
        <a:lstStyle/>
        <a:p>
          <a:endParaRPr lang="en-US"/>
        </a:p>
      </dgm:t>
    </dgm:pt>
    <dgm:pt modelId="{CDE76F83-20A0-4453-9946-49CA992287F5}" type="pres">
      <dgm:prSet presAssocID="{8A5CEC2F-F311-4341-A50A-1BFA9AB45DAC}" presName="spacer" presStyleCnt="0"/>
      <dgm:spPr/>
    </dgm:pt>
    <dgm:pt modelId="{4AAA200D-91D7-4035-BB79-290511A52E4C}" type="pres">
      <dgm:prSet presAssocID="{0C0CBBB5-463F-4E5E-B20D-589B53C6E2CD}" presName="parentText" presStyleLbl="node1" presStyleIdx="2" presStyleCnt="3">
        <dgm:presLayoutVars>
          <dgm:chMax val="0"/>
          <dgm:bulletEnabled val="1"/>
        </dgm:presLayoutVars>
      </dgm:prSet>
      <dgm:spPr/>
      <dgm:t>
        <a:bodyPr/>
        <a:lstStyle/>
        <a:p>
          <a:endParaRPr lang="en-US"/>
        </a:p>
      </dgm:t>
    </dgm:pt>
  </dgm:ptLst>
  <dgm:cxnLst>
    <dgm:cxn modelId="{554F891A-1208-4CEB-869D-DD02C0BC41C0}" type="presOf" srcId="{F7ACEEFF-1E0C-45E5-A09D-C2C78184DA52}" destId="{F62B6F6C-F3C7-41F6-A1BA-A7F2C7D34F93}" srcOrd="0" destOrd="0" presId="urn:microsoft.com/office/officeart/2005/8/layout/vList2"/>
    <dgm:cxn modelId="{78AC472A-F352-490E-92F3-35BF8889BC9D}" type="presOf" srcId="{33EBD528-76B7-4E64-84B4-F07BD5D0F927}" destId="{F01F64AF-566D-400A-A627-663ECD51EFEB}" srcOrd="0" destOrd="0" presId="urn:microsoft.com/office/officeart/2005/8/layout/vList2"/>
    <dgm:cxn modelId="{7EFD076B-1418-4E81-AF39-4B3E49B0BB30}" srcId="{1A855C11-CE3A-4474-A81B-9979404459C8}" destId="{33EBD528-76B7-4E64-84B4-F07BD5D0F927}" srcOrd="0" destOrd="0" parTransId="{96474C0F-4637-4ED3-AAC9-26C52E98605C}" sibTransId="{5E661267-7786-4341-AA31-6FF2CADD3C2B}"/>
    <dgm:cxn modelId="{736A2FC9-0A4F-4FB9-AA29-35B5557235B0}" srcId="{1A855C11-CE3A-4474-A81B-9979404459C8}" destId="{0C0CBBB5-463F-4E5E-B20D-589B53C6E2CD}" srcOrd="2" destOrd="0" parTransId="{FDF18777-2B3E-4D22-8FA9-7246D6A3E3C8}" sibTransId="{4F842207-AF9F-45BD-8C7D-D897B0BA8513}"/>
    <dgm:cxn modelId="{626BB8FE-16C7-4FE2-BA2F-AC395B7FE99C}" srcId="{1A855C11-CE3A-4474-A81B-9979404459C8}" destId="{F7ACEEFF-1E0C-45E5-A09D-C2C78184DA52}" srcOrd="1" destOrd="0" parTransId="{A68DC898-200A-4AA6-B203-72C303F717F9}" sibTransId="{8A5CEC2F-F311-4341-A50A-1BFA9AB45DAC}"/>
    <dgm:cxn modelId="{9444ED1F-4566-4EC6-822A-898C068E7540}" type="presOf" srcId="{1A855C11-CE3A-4474-A81B-9979404459C8}" destId="{E870C3D0-D6D6-48C7-8200-CF954C0A73A6}" srcOrd="0" destOrd="0" presId="urn:microsoft.com/office/officeart/2005/8/layout/vList2"/>
    <dgm:cxn modelId="{1747401A-C519-449A-B105-575DE07BE32E}" type="presOf" srcId="{0C0CBBB5-463F-4E5E-B20D-589B53C6E2CD}" destId="{4AAA200D-91D7-4035-BB79-290511A52E4C}" srcOrd="0" destOrd="0" presId="urn:microsoft.com/office/officeart/2005/8/layout/vList2"/>
    <dgm:cxn modelId="{C7B3D596-5DAA-4969-AB9D-5BA806C63C65}" type="presParOf" srcId="{E870C3D0-D6D6-48C7-8200-CF954C0A73A6}" destId="{F01F64AF-566D-400A-A627-663ECD51EFEB}" srcOrd="0" destOrd="0" presId="urn:microsoft.com/office/officeart/2005/8/layout/vList2"/>
    <dgm:cxn modelId="{5BA04E23-263E-47A5-B599-51F235C43BDD}" type="presParOf" srcId="{E870C3D0-D6D6-48C7-8200-CF954C0A73A6}" destId="{1832C289-3EE3-4768-A784-59149ED3DEB1}" srcOrd="1" destOrd="0" presId="urn:microsoft.com/office/officeart/2005/8/layout/vList2"/>
    <dgm:cxn modelId="{FF439C29-9042-4A23-9C42-80C9895AF441}" type="presParOf" srcId="{E870C3D0-D6D6-48C7-8200-CF954C0A73A6}" destId="{F62B6F6C-F3C7-41F6-A1BA-A7F2C7D34F93}" srcOrd="2" destOrd="0" presId="urn:microsoft.com/office/officeart/2005/8/layout/vList2"/>
    <dgm:cxn modelId="{AE2CD599-D04B-464B-AB10-9FC8168B0455}" type="presParOf" srcId="{E870C3D0-D6D6-48C7-8200-CF954C0A73A6}" destId="{CDE76F83-20A0-4453-9946-49CA992287F5}" srcOrd="3" destOrd="0" presId="urn:microsoft.com/office/officeart/2005/8/layout/vList2"/>
    <dgm:cxn modelId="{821662E4-3102-4094-81CB-BB209CE448F2}" type="presParOf" srcId="{E870C3D0-D6D6-48C7-8200-CF954C0A73A6}" destId="{4AAA200D-91D7-4035-BB79-290511A52E4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B563D3F8-FDCA-470D-9FEE-BE8FA959F40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E54E34B-DE7E-4D1E-96A4-DFF9241427D8}">
      <dgm:prSet phldrT="[Text]" custT="1"/>
      <dgm:spPr/>
      <dgm:t>
        <a:bodyPr/>
        <a:lstStyle/>
        <a:p>
          <a:r>
            <a:rPr lang="en-US" sz="1800" b="0" dirty="0"/>
            <a:t>Locally adopted code</a:t>
          </a:r>
          <a:endParaRPr lang="en-US" sz="1800" dirty="0"/>
        </a:p>
      </dgm:t>
    </dgm:pt>
    <dgm:pt modelId="{F52937D1-C9A7-4FAC-B0C7-3A7F15A92C3E}" type="parTrans" cxnId="{AAC6FB77-9EB5-449A-97FB-D39155587EFB}">
      <dgm:prSet/>
      <dgm:spPr/>
      <dgm:t>
        <a:bodyPr/>
        <a:lstStyle/>
        <a:p>
          <a:endParaRPr lang="en-US"/>
        </a:p>
      </dgm:t>
    </dgm:pt>
    <dgm:pt modelId="{D5BEAD15-0960-46DF-9AAE-4470EB67A6E4}" type="sibTrans" cxnId="{AAC6FB77-9EB5-449A-97FB-D39155587EFB}">
      <dgm:prSet/>
      <dgm:spPr/>
      <dgm:t>
        <a:bodyPr/>
        <a:lstStyle/>
        <a:p>
          <a:endParaRPr lang="en-US"/>
        </a:p>
      </dgm:t>
    </dgm:pt>
    <dgm:pt modelId="{5D937E73-A189-4916-9DDC-0CC1B90B58D7}">
      <dgm:prSet phldrT="[Text]" custT="1"/>
      <dgm:spPr/>
      <dgm:t>
        <a:bodyPr/>
        <a:lstStyle/>
        <a:p>
          <a:r>
            <a:rPr lang="en-US" sz="1800" b="0" dirty="0"/>
            <a:t>Hazmat requirements in fire codes may not apply to distilleries, but the hazmat requirements in the building codes may apply</a:t>
          </a:r>
        </a:p>
      </dgm:t>
    </dgm:pt>
    <dgm:pt modelId="{11A5FEBA-1F48-4536-A6D2-962E82A56C61}" type="parTrans" cxnId="{AFF94FAB-2347-41EA-8A68-B5277AA5E839}">
      <dgm:prSet/>
      <dgm:spPr/>
      <dgm:t>
        <a:bodyPr/>
        <a:lstStyle/>
        <a:p>
          <a:endParaRPr lang="en-US"/>
        </a:p>
      </dgm:t>
    </dgm:pt>
    <dgm:pt modelId="{04769A3F-E7CC-437C-9C81-AA4E68EB92DB}" type="sibTrans" cxnId="{AFF94FAB-2347-41EA-8A68-B5277AA5E839}">
      <dgm:prSet/>
      <dgm:spPr/>
      <dgm:t>
        <a:bodyPr/>
        <a:lstStyle/>
        <a:p>
          <a:endParaRPr lang="en-US"/>
        </a:p>
      </dgm:t>
    </dgm:pt>
    <dgm:pt modelId="{FDC378F4-8ACD-418D-B2F8-40D65053B90C}">
      <dgm:prSet custT="1"/>
      <dgm:spPr>
        <a:solidFill>
          <a:schemeClr val="accent2"/>
        </a:solidFill>
      </dgm:spPr>
      <dgm:t>
        <a:bodyPr/>
        <a:lstStyle/>
        <a:p>
          <a:r>
            <a:rPr lang="en-US" sz="1800" b="0" dirty="0" smtClean="0"/>
            <a:t>Occupancy </a:t>
          </a:r>
          <a:r>
            <a:rPr lang="en-US" sz="1800" b="0" dirty="0"/>
            <a:t>that exceeds the maximum allowable quantities (MAQs) for storage may become a hazardous occupancy</a:t>
          </a:r>
        </a:p>
      </dgm:t>
    </dgm:pt>
    <dgm:pt modelId="{4C6BDE2E-D78B-4527-A751-965C27D639BF}" type="parTrans" cxnId="{0C0B5748-E98A-4AD6-9105-244039EE016C}">
      <dgm:prSet/>
      <dgm:spPr/>
      <dgm:t>
        <a:bodyPr/>
        <a:lstStyle/>
        <a:p>
          <a:endParaRPr lang="en-US"/>
        </a:p>
      </dgm:t>
    </dgm:pt>
    <dgm:pt modelId="{DF89A0CE-652D-47F3-A615-F70590332657}" type="sibTrans" cxnId="{0C0B5748-E98A-4AD6-9105-244039EE016C}">
      <dgm:prSet/>
      <dgm:spPr/>
      <dgm:t>
        <a:bodyPr/>
        <a:lstStyle/>
        <a:p>
          <a:endParaRPr lang="en-US"/>
        </a:p>
      </dgm:t>
    </dgm:pt>
    <dgm:pt modelId="{FC4F47F8-7F85-4BA9-AF12-D5313722208D}" type="pres">
      <dgm:prSet presAssocID="{B563D3F8-FDCA-470D-9FEE-BE8FA959F40E}" presName="linear" presStyleCnt="0">
        <dgm:presLayoutVars>
          <dgm:animLvl val="lvl"/>
          <dgm:resizeHandles val="exact"/>
        </dgm:presLayoutVars>
      </dgm:prSet>
      <dgm:spPr/>
      <dgm:t>
        <a:bodyPr/>
        <a:lstStyle/>
        <a:p>
          <a:endParaRPr lang="en-US"/>
        </a:p>
      </dgm:t>
    </dgm:pt>
    <dgm:pt modelId="{71519326-334D-48E4-B28C-C40C314116D0}" type="pres">
      <dgm:prSet presAssocID="{2E54E34B-DE7E-4D1E-96A4-DFF9241427D8}" presName="parentText" presStyleLbl="node1" presStyleIdx="0" presStyleCnt="3" custScaleY="46376" custLinFactNeighborY="84254">
        <dgm:presLayoutVars>
          <dgm:chMax val="0"/>
          <dgm:bulletEnabled val="1"/>
        </dgm:presLayoutVars>
      </dgm:prSet>
      <dgm:spPr/>
      <dgm:t>
        <a:bodyPr/>
        <a:lstStyle/>
        <a:p>
          <a:endParaRPr lang="en-US"/>
        </a:p>
      </dgm:t>
    </dgm:pt>
    <dgm:pt modelId="{0F3A6DC0-D49A-47DD-9D4D-4870AAF912E0}" type="pres">
      <dgm:prSet presAssocID="{D5BEAD15-0960-46DF-9AAE-4470EB67A6E4}" presName="spacer" presStyleCnt="0"/>
      <dgm:spPr/>
    </dgm:pt>
    <dgm:pt modelId="{0434FBC7-2C23-4403-A675-7B5D138DA938}" type="pres">
      <dgm:prSet presAssocID="{5D937E73-A189-4916-9DDC-0CC1B90B58D7}" presName="parentText" presStyleLbl="node1" presStyleIdx="1" presStyleCnt="3" custScaleY="146915">
        <dgm:presLayoutVars>
          <dgm:chMax val="0"/>
          <dgm:bulletEnabled val="1"/>
        </dgm:presLayoutVars>
      </dgm:prSet>
      <dgm:spPr/>
      <dgm:t>
        <a:bodyPr/>
        <a:lstStyle/>
        <a:p>
          <a:endParaRPr lang="en-US"/>
        </a:p>
      </dgm:t>
    </dgm:pt>
    <dgm:pt modelId="{0744F26E-F5AA-4F7C-A34D-5168250E72C4}" type="pres">
      <dgm:prSet presAssocID="{04769A3F-E7CC-437C-9C81-AA4E68EB92DB}" presName="spacer" presStyleCnt="0"/>
      <dgm:spPr/>
    </dgm:pt>
    <dgm:pt modelId="{2D336206-EA5E-4EFE-A5AE-943FB6DC238D}" type="pres">
      <dgm:prSet presAssocID="{FDC378F4-8ACD-418D-B2F8-40D65053B90C}" presName="parentText" presStyleLbl="node1" presStyleIdx="2" presStyleCnt="3" custScaleY="128414" custLinFactNeighborY="-80866">
        <dgm:presLayoutVars>
          <dgm:chMax val="0"/>
          <dgm:bulletEnabled val="1"/>
        </dgm:presLayoutVars>
      </dgm:prSet>
      <dgm:spPr/>
      <dgm:t>
        <a:bodyPr/>
        <a:lstStyle/>
        <a:p>
          <a:endParaRPr lang="en-US"/>
        </a:p>
      </dgm:t>
    </dgm:pt>
  </dgm:ptLst>
  <dgm:cxnLst>
    <dgm:cxn modelId="{5521DABE-C345-40D5-8009-3BF0022CCAA9}" type="presOf" srcId="{2E54E34B-DE7E-4D1E-96A4-DFF9241427D8}" destId="{71519326-334D-48E4-B28C-C40C314116D0}" srcOrd="0" destOrd="0" presId="urn:microsoft.com/office/officeart/2005/8/layout/vList2"/>
    <dgm:cxn modelId="{6D4BB407-C098-4BCE-82C7-2FE64B0E9191}" type="presOf" srcId="{5D937E73-A189-4916-9DDC-0CC1B90B58D7}" destId="{0434FBC7-2C23-4403-A675-7B5D138DA938}" srcOrd="0" destOrd="0" presId="urn:microsoft.com/office/officeart/2005/8/layout/vList2"/>
    <dgm:cxn modelId="{78ED0D9A-2628-4B07-AC91-E40670C0F7B2}" type="presOf" srcId="{FDC378F4-8ACD-418D-B2F8-40D65053B90C}" destId="{2D336206-EA5E-4EFE-A5AE-943FB6DC238D}" srcOrd="0" destOrd="0" presId="urn:microsoft.com/office/officeart/2005/8/layout/vList2"/>
    <dgm:cxn modelId="{0C0B5748-E98A-4AD6-9105-244039EE016C}" srcId="{B563D3F8-FDCA-470D-9FEE-BE8FA959F40E}" destId="{FDC378F4-8ACD-418D-B2F8-40D65053B90C}" srcOrd="2" destOrd="0" parTransId="{4C6BDE2E-D78B-4527-A751-965C27D639BF}" sibTransId="{DF89A0CE-652D-47F3-A615-F70590332657}"/>
    <dgm:cxn modelId="{EB37D4A3-24DF-4DB7-A0AE-8275EC63C7E4}" type="presOf" srcId="{B563D3F8-FDCA-470D-9FEE-BE8FA959F40E}" destId="{FC4F47F8-7F85-4BA9-AF12-D5313722208D}" srcOrd="0" destOrd="0" presId="urn:microsoft.com/office/officeart/2005/8/layout/vList2"/>
    <dgm:cxn modelId="{AFF94FAB-2347-41EA-8A68-B5277AA5E839}" srcId="{B563D3F8-FDCA-470D-9FEE-BE8FA959F40E}" destId="{5D937E73-A189-4916-9DDC-0CC1B90B58D7}" srcOrd="1" destOrd="0" parTransId="{11A5FEBA-1F48-4536-A6D2-962E82A56C61}" sibTransId="{04769A3F-E7CC-437C-9C81-AA4E68EB92DB}"/>
    <dgm:cxn modelId="{AAC6FB77-9EB5-449A-97FB-D39155587EFB}" srcId="{B563D3F8-FDCA-470D-9FEE-BE8FA959F40E}" destId="{2E54E34B-DE7E-4D1E-96A4-DFF9241427D8}" srcOrd="0" destOrd="0" parTransId="{F52937D1-C9A7-4FAC-B0C7-3A7F15A92C3E}" sibTransId="{D5BEAD15-0960-46DF-9AAE-4470EB67A6E4}"/>
    <dgm:cxn modelId="{0DE2F989-6125-4DFF-B1A1-D5F21455A367}" type="presParOf" srcId="{FC4F47F8-7F85-4BA9-AF12-D5313722208D}" destId="{71519326-334D-48E4-B28C-C40C314116D0}" srcOrd="0" destOrd="0" presId="urn:microsoft.com/office/officeart/2005/8/layout/vList2"/>
    <dgm:cxn modelId="{5D15222E-EBEE-47A2-84F3-BBCC9DCE149B}" type="presParOf" srcId="{FC4F47F8-7F85-4BA9-AF12-D5313722208D}" destId="{0F3A6DC0-D49A-47DD-9D4D-4870AAF912E0}" srcOrd="1" destOrd="0" presId="urn:microsoft.com/office/officeart/2005/8/layout/vList2"/>
    <dgm:cxn modelId="{C6C3C9FA-48F0-4EC3-A244-36E1FF6F96CC}" type="presParOf" srcId="{FC4F47F8-7F85-4BA9-AF12-D5313722208D}" destId="{0434FBC7-2C23-4403-A675-7B5D138DA938}" srcOrd="2" destOrd="0" presId="urn:microsoft.com/office/officeart/2005/8/layout/vList2"/>
    <dgm:cxn modelId="{C07AFA26-8B06-4F1D-AD86-2B9F60BE90A8}" type="presParOf" srcId="{FC4F47F8-7F85-4BA9-AF12-D5313722208D}" destId="{0744F26E-F5AA-4F7C-A34D-5168250E72C4}" srcOrd="3" destOrd="0" presId="urn:microsoft.com/office/officeart/2005/8/layout/vList2"/>
    <dgm:cxn modelId="{B2498139-FFCA-4ACA-AC91-8B1E863AC3EF}" type="presParOf" srcId="{FC4F47F8-7F85-4BA9-AF12-D5313722208D}" destId="{2D336206-EA5E-4EFE-A5AE-943FB6DC238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79385FFA-27ED-4EEC-9403-768AE03E7F4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B4A1921-FB0D-40F4-B179-451DBC252046}">
      <dgm:prSet phldrT="[Text]" custT="1"/>
      <dgm:spPr/>
      <dgm:t>
        <a:bodyPr/>
        <a:lstStyle/>
        <a:p>
          <a:r>
            <a:rPr lang="x-none" sz="1800" b="0" u="none" dirty="0"/>
            <a:t>Note venting processes</a:t>
          </a:r>
          <a:endParaRPr lang="en-US" sz="1800" b="0" dirty="0"/>
        </a:p>
      </dgm:t>
    </dgm:pt>
    <dgm:pt modelId="{6CA87584-D646-47B7-92DC-A8737965EE5D}" type="parTrans" cxnId="{0790D128-F5F8-4196-9E13-B14FFA409CBC}">
      <dgm:prSet/>
      <dgm:spPr/>
      <dgm:t>
        <a:bodyPr/>
        <a:lstStyle/>
        <a:p>
          <a:endParaRPr lang="en-US"/>
        </a:p>
      </dgm:t>
    </dgm:pt>
    <dgm:pt modelId="{E42EE737-D1E8-48F4-8ABB-F7F4E32F82BF}" type="sibTrans" cxnId="{0790D128-F5F8-4196-9E13-B14FFA409CBC}">
      <dgm:prSet/>
      <dgm:spPr/>
      <dgm:t>
        <a:bodyPr/>
        <a:lstStyle/>
        <a:p>
          <a:endParaRPr lang="en-US"/>
        </a:p>
      </dgm:t>
    </dgm:pt>
    <dgm:pt modelId="{ED555981-BD62-49F2-BD88-834F6EF6E15F}">
      <dgm:prSet custT="1"/>
      <dgm:spPr/>
      <dgm:t>
        <a:bodyPr/>
        <a:lstStyle/>
        <a:p>
          <a:r>
            <a:rPr lang="x-none" sz="1800" b="0" u="none" dirty="0"/>
            <a:t>Check for proper ground and bonding technique when pouring ethanol from the storage container to the still container and when decanting large amounts of finished product or byproduct </a:t>
          </a:r>
          <a:endParaRPr lang="en-US" sz="1800" b="0" u="none" dirty="0"/>
        </a:p>
      </dgm:t>
    </dgm:pt>
    <dgm:pt modelId="{FAB5E173-392E-4DA0-9C74-E316FAA50D4C}" type="parTrans" cxnId="{11863A9C-5C44-4392-968D-DD9524F58612}">
      <dgm:prSet/>
      <dgm:spPr/>
      <dgm:t>
        <a:bodyPr/>
        <a:lstStyle/>
        <a:p>
          <a:endParaRPr lang="en-US"/>
        </a:p>
      </dgm:t>
    </dgm:pt>
    <dgm:pt modelId="{DAEE0448-AABB-4D0D-A0BE-0ADDB28BF182}" type="sibTrans" cxnId="{11863A9C-5C44-4392-968D-DD9524F58612}">
      <dgm:prSet/>
      <dgm:spPr/>
      <dgm:t>
        <a:bodyPr/>
        <a:lstStyle/>
        <a:p>
          <a:endParaRPr lang="en-US"/>
        </a:p>
      </dgm:t>
    </dgm:pt>
    <dgm:pt modelId="{C4B0814C-119C-41B5-8585-FAFD545C5CDA}">
      <dgm:prSet custT="1"/>
      <dgm:spPr/>
      <dgm:t>
        <a:bodyPr/>
        <a:lstStyle/>
        <a:p>
          <a:r>
            <a:rPr lang="x-none" sz="1800" b="0" u="none" dirty="0"/>
            <a:t>Note that heaters and natural gas appliances that use pilot lights at least 10 feet away from the pouring and distilling areas </a:t>
          </a:r>
          <a:endParaRPr lang="en-US" sz="1800" b="0" u="none" dirty="0"/>
        </a:p>
      </dgm:t>
    </dgm:pt>
    <dgm:pt modelId="{3E65FA10-9DF5-432D-9A45-86A373D4B508}" type="parTrans" cxnId="{730AA33B-AC97-46C2-B296-985215D064B6}">
      <dgm:prSet/>
      <dgm:spPr/>
      <dgm:t>
        <a:bodyPr/>
        <a:lstStyle/>
        <a:p>
          <a:endParaRPr lang="en-US"/>
        </a:p>
      </dgm:t>
    </dgm:pt>
    <dgm:pt modelId="{6B108C47-FD9B-4804-A1B5-803959BB64A1}" type="sibTrans" cxnId="{730AA33B-AC97-46C2-B296-985215D064B6}">
      <dgm:prSet/>
      <dgm:spPr/>
      <dgm:t>
        <a:bodyPr/>
        <a:lstStyle/>
        <a:p>
          <a:endParaRPr lang="en-US"/>
        </a:p>
      </dgm:t>
    </dgm:pt>
    <dgm:pt modelId="{4E2E87E1-8780-4589-9A55-D60B65D7010A}">
      <dgm:prSet custT="1"/>
      <dgm:spPr/>
      <dgm:t>
        <a:bodyPr/>
        <a:lstStyle/>
        <a:p>
          <a:r>
            <a:rPr lang="x-none" sz="1800" b="0" u="none" dirty="0"/>
            <a:t>Verify that fire sprinkler systems meet the fire jurisdiction’s requirements</a:t>
          </a:r>
          <a:endParaRPr lang="en-US" sz="1800" b="0" u="none" dirty="0"/>
        </a:p>
      </dgm:t>
    </dgm:pt>
    <dgm:pt modelId="{4952FF20-9C6B-43B1-81AE-E82890AC1996}" type="parTrans" cxnId="{C4395EE5-286C-476B-A912-C6FF42A73DBE}">
      <dgm:prSet/>
      <dgm:spPr/>
      <dgm:t>
        <a:bodyPr/>
        <a:lstStyle/>
        <a:p>
          <a:endParaRPr lang="en-US"/>
        </a:p>
      </dgm:t>
    </dgm:pt>
    <dgm:pt modelId="{93D8EDAE-4EE9-495D-8D22-E2ADBFCAD346}" type="sibTrans" cxnId="{C4395EE5-286C-476B-A912-C6FF42A73DBE}">
      <dgm:prSet/>
      <dgm:spPr/>
      <dgm:t>
        <a:bodyPr/>
        <a:lstStyle/>
        <a:p>
          <a:endParaRPr lang="en-US"/>
        </a:p>
      </dgm:t>
    </dgm:pt>
    <dgm:pt modelId="{6BDF7C11-3D0B-4B43-AC65-DF7E760FCF72}">
      <dgm:prSet phldrT="[Text]" custT="1"/>
      <dgm:spPr/>
      <dgm:t>
        <a:bodyPr/>
        <a:lstStyle/>
        <a:p>
          <a:r>
            <a:rPr lang="x-none" sz="1800" b="0" u="none" dirty="0"/>
            <a:t>Make sure the electrical system in rooms where distilling or blending flammable liquids is done conforms to the National Electrical Code Class I Division 1 Hazardous Location for Group D Flammable Liquids </a:t>
          </a:r>
          <a:endParaRPr lang="en-US" sz="1800" b="0" dirty="0"/>
        </a:p>
      </dgm:t>
    </dgm:pt>
    <dgm:pt modelId="{7CFAFC0E-CEB5-4DB0-93FD-003022B14ECF}" type="parTrans" cxnId="{5F481A91-D59B-46FA-B5E0-F009BE4B81A0}">
      <dgm:prSet/>
      <dgm:spPr/>
      <dgm:t>
        <a:bodyPr/>
        <a:lstStyle/>
        <a:p>
          <a:endParaRPr lang="en-US"/>
        </a:p>
      </dgm:t>
    </dgm:pt>
    <dgm:pt modelId="{03E46E5D-065C-4276-A70F-14C5C449C54D}" type="sibTrans" cxnId="{5F481A91-D59B-46FA-B5E0-F009BE4B81A0}">
      <dgm:prSet/>
      <dgm:spPr/>
      <dgm:t>
        <a:bodyPr/>
        <a:lstStyle/>
        <a:p>
          <a:endParaRPr lang="en-US"/>
        </a:p>
      </dgm:t>
    </dgm:pt>
    <dgm:pt modelId="{C0A2AF88-3C8B-4C0C-A7FB-813720B84A21}" type="pres">
      <dgm:prSet presAssocID="{79385FFA-27ED-4EEC-9403-768AE03E7F4B}" presName="linear" presStyleCnt="0">
        <dgm:presLayoutVars>
          <dgm:animLvl val="lvl"/>
          <dgm:resizeHandles val="exact"/>
        </dgm:presLayoutVars>
      </dgm:prSet>
      <dgm:spPr/>
      <dgm:t>
        <a:bodyPr/>
        <a:lstStyle/>
        <a:p>
          <a:endParaRPr lang="en-US"/>
        </a:p>
      </dgm:t>
    </dgm:pt>
    <dgm:pt modelId="{C65DAB73-46DC-4765-8896-BD620CF436BC}" type="pres">
      <dgm:prSet presAssocID="{CB4A1921-FB0D-40F4-B179-451DBC252046}" presName="parentText" presStyleLbl="node1" presStyleIdx="0" presStyleCnt="5">
        <dgm:presLayoutVars>
          <dgm:chMax val="0"/>
          <dgm:bulletEnabled val="1"/>
        </dgm:presLayoutVars>
      </dgm:prSet>
      <dgm:spPr/>
      <dgm:t>
        <a:bodyPr/>
        <a:lstStyle/>
        <a:p>
          <a:endParaRPr lang="en-US"/>
        </a:p>
      </dgm:t>
    </dgm:pt>
    <dgm:pt modelId="{BBAFF429-E869-4618-B805-F10755473ACE}" type="pres">
      <dgm:prSet presAssocID="{E42EE737-D1E8-48F4-8ABB-F7F4E32F82BF}" presName="spacer" presStyleCnt="0"/>
      <dgm:spPr/>
    </dgm:pt>
    <dgm:pt modelId="{CFE62F9E-808F-437F-BB33-19B3A2129073}" type="pres">
      <dgm:prSet presAssocID="{6BDF7C11-3D0B-4B43-AC65-DF7E760FCF72}" presName="parentText" presStyleLbl="node1" presStyleIdx="1" presStyleCnt="5">
        <dgm:presLayoutVars>
          <dgm:chMax val="0"/>
          <dgm:bulletEnabled val="1"/>
        </dgm:presLayoutVars>
      </dgm:prSet>
      <dgm:spPr/>
      <dgm:t>
        <a:bodyPr/>
        <a:lstStyle/>
        <a:p>
          <a:endParaRPr lang="en-US"/>
        </a:p>
      </dgm:t>
    </dgm:pt>
    <dgm:pt modelId="{2792EF7F-4350-4FF2-A054-2D58F2679E28}" type="pres">
      <dgm:prSet presAssocID="{03E46E5D-065C-4276-A70F-14C5C449C54D}" presName="spacer" presStyleCnt="0"/>
      <dgm:spPr/>
    </dgm:pt>
    <dgm:pt modelId="{A9B901D4-9AFD-44A9-BAB6-0FA985212D0D}" type="pres">
      <dgm:prSet presAssocID="{ED555981-BD62-49F2-BD88-834F6EF6E15F}" presName="parentText" presStyleLbl="node1" presStyleIdx="2" presStyleCnt="5">
        <dgm:presLayoutVars>
          <dgm:chMax val="0"/>
          <dgm:bulletEnabled val="1"/>
        </dgm:presLayoutVars>
      </dgm:prSet>
      <dgm:spPr/>
      <dgm:t>
        <a:bodyPr/>
        <a:lstStyle/>
        <a:p>
          <a:endParaRPr lang="en-US"/>
        </a:p>
      </dgm:t>
    </dgm:pt>
    <dgm:pt modelId="{3185E0BC-4A82-4452-B675-0080E17997B8}" type="pres">
      <dgm:prSet presAssocID="{DAEE0448-AABB-4D0D-A0BE-0ADDB28BF182}" presName="spacer" presStyleCnt="0"/>
      <dgm:spPr/>
    </dgm:pt>
    <dgm:pt modelId="{B06FA869-8C0D-4AD6-86E3-CAAD87E66EED}" type="pres">
      <dgm:prSet presAssocID="{C4B0814C-119C-41B5-8585-FAFD545C5CDA}" presName="parentText" presStyleLbl="node1" presStyleIdx="3" presStyleCnt="5">
        <dgm:presLayoutVars>
          <dgm:chMax val="0"/>
          <dgm:bulletEnabled val="1"/>
        </dgm:presLayoutVars>
      </dgm:prSet>
      <dgm:spPr/>
      <dgm:t>
        <a:bodyPr/>
        <a:lstStyle/>
        <a:p>
          <a:endParaRPr lang="en-US"/>
        </a:p>
      </dgm:t>
    </dgm:pt>
    <dgm:pt modelId="{59BFB567-BAA0-4D73-B6E8-3FBB9B1CC80C}" type="pres">
      <dgm:prSet presAssocID="{6B108C47-FD9B-4804-A1B5-803959BB64A1}" presName="spacer" presStyleCnt="0"/>
      <dgm:spPr/>
    </dgm:pt>
    <dgm:pt modelId="{FD83FBCA-FB24-4F18-BDA9-2C6EB3A035A1}" type="pres">
      <dgm:prSet presAssocID="{4E2E87E1-8780-4589-9A55-D60B65D7010A}" presName="parentText" presStyleLbl="node1" presStyleIdx="4" presStyleCnt="5">
        <dgm:presLayoutVars>
          <dgm:chMax val="0"/>
          <dgm:bulletEnabled val="1"/>
        </dgm:presLayoutVars>
      </dgm:prSet>
      <dgm:spPr/>
      <dgm:t>
        <a:bodyPr/>
        <a:lstStyle/>
        <a:p>
          <a:endParaRPr lang="en-US"/>
        </a:p>
      </dgm:t>
    </dgm:pt>
  </dgm:ptLst>
  <dgm:cxnLst>
    <dgm:cxn modelId="{5F481A91-D59B-46FA-B5E0-F009BE4B81A0}" srcId="{79385FFA-27ED-4EEC-9403-768AE03E7F4B}" destId="{6BDF7C11-3D0B-4B43-AC65-DF7E760FCF72}" srcOrd="1" destOrd="0" parTransId="{7CFAFC0E-CEB5-4DB0-93FD-003022B14ECF}" sibTransId="{03E46E5D-065C-4276-A70F-14C5C449C54D}"/>
    <dgm:cxn modelId="{8EFF5D60-CFF5-47B1-BFC9-5FCD8BEE3219}" type="presOf" srcId="{4E2E87E1-8780-4589-9A55-D60B65D7010A}" destId="{FD83FBCA-FB24-4F18-BDA9-2C6EB3A035A1}" srcOrd="0" destOrd="0" presId="urn:microsoft.com/office/officeart/2005/8/layout/vList2"/>
    <dgm:cxn modelId="{11863A9C-5C44-4392-968D-DD9524F58612}" srcId="{79385FFA-27ED-4EEC-9403-768AE03E7F4B}" destId="{ED555981-BD62-49F2-BD88-834F6EF6E15F}" srcOrd="2" destOrd="0" parTransId="{FAB5E173-392E-4DA0-9C74-E316FAA50D4C}" sibTransId="{DAEE0448-AABB-4D0D-A0BE-0ADDB28BF182}"/>
    <dgm:cxn modelId="{0790D128-F5F8-4196-9E13-B14FFA409CBC}" srcId="{79385FFA-27ED-4EEC-9403-768AE03E7F4B}" destId="{CB4A1921-FB0D-40F4-B179-451DBC252046}" srcOrd="0" destOrd="0" parTransId="{6CA87584-D646-47B7-92DC-A8737965EE5D}" sibTransId="{E42EE737-D1E8-48F4-8ABB-F7F4E32F82BF}"/>
    <dgm:cxn modelId="{EAF6AF2F-7653-4377-BA9B-7B714690DA49}" type="presOf" srcId="{C4B0814C-119C-41B5-8585-FAFD545C5CDA}" destId="{B06FA869-8C0D-4AD6-86E3-CAAD87E66EED}" srcOrd="0" destOrd="0" presId="urn:microsoft.com/office/officeart/2005/8/layout/vList2"/>
    <dgm:cxn modelId="{730AA33B-AC97-46C2-B296-985215D064B6}" srcId="{79385FFA-27ED-4EEC-9403-768AE03E7F4B}" destId="{C4B0814C-119C-41B5-8585-FAFD545C5CDA}" srcOrd="3" destOrd="0" parTransId="{3E65FA10-9DF5-432D-9A45-86A373D4B508}" sibTransId="{6B108C47-FD9B-4804-A1B5-803959BB64A1}"/>
    <dgm:cxn modelId="{133BDECB-BE14-4CE0-8764-050CBA3CFD06}" type="presOf" srcId="{6BDF7C11-3D0B-4B43-AC65-DF7E760FCF72}" destId="{CFE62F9E-808F-437F-BB33-19B3A2129073}" srcOrd="0" destOrd="0" presId="urn:microsoft.com/office/officeart/2005/8/layout/vList2"/>
    <dgm:cxn modelId="{30C83BC2-3195-4822-A797-9C3453FA879B}" type="presOf" srcId="{ED555981-BD62-49F2-BD88-834F6EF6E15F}" destId="{A9B901D4-9AFD-44A9-BAB6-0FA985212D0D}" srcOrd="0" destOrd="0" presId="urn:microsoft.com/office/officeart/2005/8/layout/vList2"/>
    <dgm:cxn modelId="{FDB90922-4516-454B-BB85-720285A81181}" type="presOf" srcId="{79385FFA-27ED-4EEC-9403-768AE03E7F4B}" destId="{C0A2AF88-3C8B-4C0C-A7FB-813720B84A21}" srcOrd="0" destOrd="0" presId="urn:microsoft.com/office/officeart/2005/8/layout/vList2"/>
    <dgm:cxn modelId="{62D4A724-DBD9-4623-90F7-A416F10C5920}" type="presOf" srcId="{CB4A1921-FB0D-40F4-B179-451DBC252046}" destId="{C65DAB73-46DC-4765-8896-BD620CF436BC}" srcOrd="0" destOrd="0" presId="urn:microsoft.com/office/officeart/2005/8/layout/vList2"/>
    <dgm:cxn modelId="{C4395EE5-286C-476B-A912-C6FF42A73DBE}" srcId="{79385FFA-27ED-4EEC-9403-768AE03E7F4B}" destId="{4E2E87E1-8780-4589-9A55-D60B65D7010A}" srcOrd="4" destOrd="0" parTransId="{4952FF20-9C6B-43B1-81AE-E82890AC1996}" sibTransId="{93D8EDAE-4EE9-495D-8D22-E2ADBFCAD346}"/>
    <dgm:cxn modelId="{08004936-DFBB-493C-B9B2-96A08B239553}" type="presParOf" srcId="{C0A2AF88-3C8B-4C0C-A7FB-813720B84A21}" destId="{C65DAB73-46DC-4765-8896-BD620CF436BC}" srcOrd="0" destOrd="0" presId="urn:microsoft.com/office/officeart/2005/8/layout/vList2"/>
    <dgm:cxn modelId="{EC87137C-CCE4-4C31-8EA3-F88408BF9EEF}" type="presParOf" srcId="{C0A2AF88-3C8B-4C0C-A7FB-813720B84A21}" destId="{BBAFF429-E869-4618-B805-F10755473ACE}" srcOrd="1" destOrd="0" presId="urn:microsoft.com/office/officeart/2005/8/layout/vList2"/>
    <dgm:cxn modelId="{B7E05ADD-B76C-4255-BA71-D0485B000789}" type="presParOf" srcId="{C0A2AF88-3C8B-4C0C-A7FB-813720B84A21}" destId="{CFE62F9E-808F-437F-BB33-19B3A2129073}" srcOrd="2" destOrd="0" presId="urn:microsoft.com/office/officeart/2005/8/layout/vList2"/>
    <dgm:cxn modelId="{ED9F82CD-AFBD-419F-8B1B-546B53E64525}" type="presParOf" srcId="{C0A2AF88-3C8B-4C0C-A7FB-813720B84A21}" destId="{2792EF7F-4350-4FF2-A054-2D58F2679E28}" srcOrd="3" destOrd="0" presId="urn:microsoft.com/office/officeart/2005/8/layout/vList2"/>
    <dgm:cxn modelId="{995EBD1F-2AB2-4032-9F9B-7E006F2392E5}" type="presParOf" srcId="{C0A2AF88-3C8B-4C0C-A7FB-813720B84A21}" destId="{A9B901D4-9AFD-44A9-BAB6-0FA985212D0D}" srcOrd="4" destOrd="0" presId="urn:microsoft.com/office/officeart/2005/8/layout/vList2"/>
    <dgm:cxn modelId="{7AB2A828-D17E-4CB4-8721-4FAF6A9B508D}" type="presParOf" srcId="{C0A2AF88-3C8B-4C0C-A7FB-813720B84A21}" destId="{3185E0BC-4A82-4452-B675-0080E17997B8}" srcOrd="5" destOrd="0" presId="urn:microsoft.com/office/officeart/2005/8/layout/vList2"/>
    <dgm:cxn modelId="{75CCFA6D-5CA2-465D-A549-2764B0C2E420}" type="presParOf" srcId="{C0A2AF88-3C8B-4C0C-A7FB-813720B84A21}" destId="{B06FA869-8C0D-4AD6-86E3-CAAD87E66EED}" srcOrd="6" destOrd="0" presId="urn:microsoft.com/office/officeart/2005/8/layout/vList2"/>
    <dgm:cxn modelId="{93D7158C-2C7C-4999-8B98-FAC182B1925A}" type="presParOf" srcId="{C0A2AF88-3C8B-4C0C-A7FB-813720B84A21}" destId="{59BFB567-BAA0-4D73-B6E8-3FBB9B1CC80C}" srcOrd="7" destOrd="0" presId="urn:microsoft.com/office/officeart/2005/8/layout/vList2"/>
    <dgm:cxn modelId="{2159167B-283E-4CE0-9721-E67693087654}" type="presParOf" srcId="{C0A2AF88-3C8B-4C0C-A7FB-813720B84A21}" destId="{FD83FBCA-FB24-4F18-BDA9-2C6EB3A035A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A855C11-CE3A-4474-A81B-9979404459C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3EBD528-76B7-4E64-84B4-F07BD5D0F927}">
      <dgm:prSet phldrT="[Text]" custT="1"/>
      <dgm:spPr/>
      <dgm:t>
        <a:bodyPr/>
        <a:lstStyle/>
        <a:p>
          <a:r>
            <a:rPr lang="en-US" sz="2400" b="0" dirty="0"/>
            <a:t>Check for ASME nameplate</a:t>
          </a:r>
        </a:p>
      </dgm:t>
    </dgm:pt>
    <dgm:pt modelId="{96474C0F-4637-4ED3-AAC9-26C52E98605C}" type="parTrans" cxnId="{7EFD076B-1418-4E81-AF39-4B3E49B0BB30}">
      <dgm:prSet/>
      <dgm:spPr/>
      <dgm:t>
        <a:bodyPr/>
        <a:lstStyle/>
        <a:p>
          <a:endParaRPr lang="en-US"/>
        </a:p>
      </dgm:t>
    </dgm:pt>
    <dgm:pt modelId="{5E661267-7786-4341-AA31-6FF2CADD3C2B}" type="sibTrans" cxnId="{7EFD076B-1418-4E81-AF39-4B3E49B0BB30}">
      <dgm:prSet/>
      <dgm:spPr/>
      <dgm:t>
        <a:bodyPr/>
        <a:lstStyle/>
        <a:p>
          <a:endParaRPr lang="en-US"/>
        </a:p>
      </dgm:t>
    </dgm:pt>
    <dgm:pt modelId="{9FF3DC50-AD8A-4076-A5AB-1A4024CE4D32}">
      <dgm:prSet custT="1"/>
      <dgm:spPr/>
      <dgm:t>
        <a:bodyPr/>
        <a:lstStyle/>
        <a:p>
          <a:r>
            <a:rPr lang="en-US" sz="2400" b="0" dirty="0"/>
            <a:t>Verify inspection history via an up-to-date inspection tag or certificate</a:t>
          </a:r>
        </a:p>
      </dgm:t>
    </dgm:pt>
    <dgm:pt modelId="{F5E34799-891A-45D2-87D2-012B08FC5F7C}" type="parTrans" cxnId="{8C2A02F6-D1D6-410E-ABF5-F2CBB4D6ED23}">
      <dgm:prSet/>
      <dgm:spPr/>
      <dgm:t>
        <a:bodyPr/>
        <a:lstStyle/>
        <a:p>
          <a:endParaRPr lang="en-US"/>
        </a:p>
      </dgm:t>
    </dgm:pt>
    <dgm:pt modelId="{2EEF2836-EC64-4A27-B6B5-1AF140C6364F}" type="sibTrans" cxnId="{8C2A02F6-D1D6-410E-ABF5-F2CBB4D6ED23}">
      <dgm:prSet/>
      <dgm:spPr/>
      <dgm:t>
        <a:bodyPr/>
        <a:lstStyle/>
        <a:p>
          <a:endParaRPr lang="en-US"/>
        </a:p>
      </dgm:t>
    </dgm:pt>
    <dgm:pt modelId="{958D6E83-7B6A-4E76-ADB7-D6EB80D9B875}">
      <dgm:prSet custT="1"/>
      <dgm:spPr>
        <a:solidFill>
          <a:srgbClr val="4949D3"/>
        </a:solidFill>
      </dgm:spPr>
      <dgm:t>
        <a:bodyPr/>
        <a:lstStyle/>
        <a:p>
          <a:r>
            <a:rPr lang="en-US" sz="2400" b="0" dirty="0"/>
            <a:t>Note the pressure relief device</a:t>
          </a:r>
        </a:p>
      </dgm:t>
    </dgm:pt>
    <dgm:pt modelId="{866AC6B8-A578-4D8A-B064-9EA6DB16C065}" type="parTrans" cxnId="{E7A87502-C9CF-4C1E-A50A-C488A0733E5B}">
      <dgm:prSet/>
      <dgm:spPr/>
      <dgm:t>
        <a:bodyPr/>
        <a:lstStyle/>
        <a:p>
          <a:endParaRPr lang="en-US"/>
        </a:p>
      </dgm:t>
    </dgm:pt>
    <dgm:pt modelId="{E0381F0E-7F9F-4D79-9F6F-101D7D3C35C1}" type="sibTrans" cxnId="{E7A87502-C9CF-4C1E-A50A-C488A0733E5B}">
      <dgm:prSet/>
      <dgm:spPr/>
      <dgm:t>
        <a:bodyPr/>
        <a:lstStyle/>
        <a:p>
          <a:endParaRPr lang="en-US"/>
        </a:p>
      </dgm:t>
    </dgm:pt>
    <dgm:pt modelId="{E870C3D0-D6D6-48C7-8200-CF954C0A73A6}" type="pres">
      <dgm:prSet presAssocID="{1A855C11-CE3A-4474-A81B-9979404459C8}" presName="linear" presStyleCnt="0">
        <dgm:presLayoutVars>
          <dgm:animLvl val="lvl"/>
          <dgm:resizeHandles val="exact"/>
        </dgm:presLayoutVars>
      </dgm:prSet>
      <dgm:spPr/>
      <dgm:t>
        <a:bodyPr/>
        <a:lstStyle/>
        <a:p>
          <a:endParaRPr lang="en-US"/>
        </a:p>
      </dgm:t>
    </dgm:pt>
    <dgm:pt modelId="{F01F64AF-566D-400A-A627-663ECD51EFEB}" type="pres">
      <dgm:prSet presAssocID="{33EBD528-76B7-4E64-84B4-F07BD5D0F927}" presName="parentText" presStyleLbl="node1" presStyleIdx="0" presStyleCnt="3">
        <dgm:presLayoutVars>
          <dgm:chMax val="0"/>
          <dgm:bulletEnabled val="1"/>
        </dgm:presLayoutVars>
      </dgm:prSet>
      <dgm:spPr/>
      <dgm:t>
        <a:bodyPr/>
        <a:lstStyle/>
        <a:p>
          <a:endParaRPr lang="en-US"/>
        </a:p>
      </dgm:t>
    </dgm:pt>
    <dgm:pt modelId="{1832C289-3EE3-4768-A784-59149ED3DEB1}" type="pres">
      <dgm:prSet presAssocID="{5E661267-7786-4341-AA31-6FF2CADD3C2B}" presName="spacer" presStyleCnt="0"/>
      <dgm:spPr/>
    </dgm:pt>
    <dgm:pt modelId="{26DE2629-0549-4D48-8EC4-C5F166C033DE}" type="pres">
      <dgm:prSet presAssocID="{9FF3DC50-AD8A-4076-A5AB-1A4024CE4D32}" presName="parentText" presStyleLbl="node1" presStyleIdx="1" presStyleCnt="3">
        <dgm:presLayoutVars>
          <dgm:chMax val="0"/>
          <dgm:bulletEnabled val="1"/>
        </dgm:presLayoutVars>
      </dgm:prSet>
      <dgm:spPr/>
      <dgm:t>
        <a:bodyPr/>
        <a:lstStyle/>
        <a:p>
          <a:endParaRPr lang="en-US"/>
        </a:p>
      </dgm:t>
    </dgm:pt>
    <dgm:pt modelId="{9AE5DD1C-22B2-4C72-9E17-C17BFE523C5D}" type="pres">
      <dgm:prSet presAssocID="{2EEF2836-EC64-4A27-B6B5-1AF140C6364F}" presName="spacer" presStyleCnt="0"/>
      <dgm:spPr/>
    </dgm:pt>
    <dgm:pt modelId="{29CB6983-A5DA-4614-9E98-FF3169767F20}" type="pres">
      <dgm:prSet presAssocID="{958D6E83-7B6A-4E76-ADB7-D6EB80D9B875}" presName="parentText" presStyleLbl="node1" presStyleIdx="2" presStyleCnt="3">
        <dgm:presLayoutVars>
          <dgm:chMax val="0"/>
          <dgm:bulletEnabled val="1"/>
        </dgm:presLayoutVars>
      </dgm:prSet>
      <dgm:spPr/>
      <dgm:t>
        <a:bodyPr/>
        <a:lstStyle/>
        <a:p>
          <a:endParaRPr lang="en-US"/>
        </a:p>
      </dgm:t>
    </dgm:pt>
  </dgm:ptLst>
  <dgm:cxnLst>
    <dgm:cxn modelId="{4A0749D0-BBC1-4E6B-A555-DCFBA911EEF9}" type="presOf" srcId="{958D6E83-7B6A-4E76-ADB7-D6EB80D9B875}" destId="{29CB6983-A5DA-4614-9E98-FF3169767F20}" srcOrd="0" destOrd="0" presId="urn:microsoft.com/office/officeart/2005/8/layout/vList2"/>
    <dgm:cxn modelId="{E7A87502-C9CF-4C1E-A50A-C488A0733E5B}" srcId="{1A855C11-CE3A-4474-A81B-9979404459C8}" destId="{958D6E83-7B6A-4E76-ADB7-D6EB80D9B875}" srcOrd="2" destOrd="0" parTransId="{866AC6B8-A578-4D8A-B064-9EA6DB16C065}" sibTransId="{E0381F0E-7F9F-4D79-9F6F-101D7D3C35C1}"/>
    <dgm:cxn modelId="{C451B5CF-D9A8-44DF-B768-B7484E10B6FC}" type="presOf" srcId="{1A855C11-CE3A-4474-A81B-9979404459C8}" destId="{E870C3D0-D6D6-48C7-8200-CF954C0A73A6}" srcOrd="0" destOrd="0" presId="urn:microsoft.com/office/officeart/2005/8/layout/vList2"/>
    <dgm:cxn modelId="{8C2A02F6-D1D6-410E-ABF5-F2CBB4D6ED23}" srcId="{1A855C11-CE3A-4474-A81B-9979404459C8}" destId="{9FF3DC50-AD8A-4076-A5AB-1A4024CE4D32}" srcOrd="1" destOrd="0" parTransId="{F5E34799-891A-45D2-87D2-012B08FC5F7C}" sibTransId="{2EEF2836-EC64-4A27-B6B5-1AF140C6364F}"/>
    <dgm:cxn modelId="{7EFD076B-1418-4E81-AF39-4B3E49B0BB30}" srcId="{1A855C11-CE3A-4474-A81B-9979404459C8}" destId="{33EBD528-76B7-4E64-84B4-F07BD5D0F927}" srcOrd="0" destOrd="0" parTransId="{96474C0F-4637-4ED3-AAC9-26C52E98605C}" sibTransId="{5E661267-7786-4341-AA31-6FF2CADD3C2B}"/>
    <dgm:cxn modelId="{CA4A1BDA-E2B0-4874-986D-F0EDADF6A9E3}" type="presOf" srcId="{9FF3DC50-AD8A-4076-A5AB-1A4024CE4D32}" destId="{26DE2629-0549-4D48-8EC4-C5F166C033DE}" srcOrd="0" destOrd="0" presId="urn:microsoft.com/office/officeart/2005/8/layout/vList2"/>
    <dgm:cxn modelId="{3677EC55-FBCA-44AD-976B-7983EA633AF8}" type="presOf" srcId="{33EBD528-76B7-4E64-84B4-F07BD5D0F927}" destId="{F01F64AF-566D-400A-A627-663ECD51EFEB}" srcOrd="0" destOrd="0" presId="urn:microsoft.com/office/officeart/2005/8/layout/vList2"/>
    <dgm:cxn modelId="{4CBA9BA9-EB81-4F96-A8B4-82E3DF5ED542}" type="presParOf" srcId="{E870C3D0-D6D6-48C7-8200-CF954C0A73A6}" destId="{F01F64AF-566D-400A-A627-663ECD51EFEB}" srcOrd="0" destOrd="0" presId="urn:microsoft.com/office/officeart/2005/8/layout/vList2"/>
    <dgm:cxn modelId="{8EEF2B36-7ADB-48B6-B005-EBCA330BCFF5}" type="presParOf" srcId="{E870C3D0-D6D6-48C7-8200-CF954C0A73A6}" destId="{1832C289-3EE3-4768-A784-59149ED3DEB1}" srcOrd="1" destOrd="0" presId="urn:microsoft.com/office/officeart/2005/8/layout/vList2"/>
    <dgm:cxn modelId="{FF4400B5-51ED-47F0-B6E4-1A7E7E07BC38}" type="presParOf" srcId="{E870C3D0-D6D6-48C7-8200-CF954C0A73A6}" destId="{26DE2629-0549-4D48-8EC4-C5F166C033DE}" srcOrd="2" destOrd="0" presId="urn:microsoft.com/office/officeart/2005/8/layout/vList2"/>
    <dgm:cxn modelId="{4202B809-8F0C-46A4-BA47-FE76BD521D18}" type="presParOf" srcId="{E870C3D0-D6D6-48C7-8200-CF954C0A73A6}" destId="{9AE5DD1C-22B2-4C72-9E17-C17BFE523C5D}" srcOrd="3" destOrd="0" presId="urn:microsoft.com/office/officeart/2005/8/layout/vList2"/>
    <dgm:cxn modelId="{6E2F902E-E29B-4EC8-87B0-4A722D48D40B}" type="presParOf" srcId="{E870C3D0-D6D6-48C7-8200-CF954C0A73A6}" destId="{29CB6983-A5DA-4614-9E98-FF3169767F2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A855C11-CE3A-4474-A81B-9979404459C8}"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33EBD528-76B7-4E64-84B4-F07BD5D0F927}">
      <dgm:prSet phldrT="[Text]" custT="1"/>
      <dgm:spPr/>
      <dgm:t>
        <a:bodyPr/>
        <a:lstStyle/>
        <a:p>
          <a:r>
            <a:rPr lang="en-US" sz="2000" b="0" dirty="0"/>
            <a:t>Fire-tube boilers</a:t>
          </a:r>
        </a:p>
      </dgm:t>
    </dgm:pt>
    <dgm:pt modelId="{96474C0F-4637-4ED3-AAC9-26C52E98605C}" type="parTrans" cxnId="{7EFD076B-1418-4E81-AF39-4B3E49B0BB30}">
      <dgm:prSet/>
      <dgm:spPr/>
      <dgm:t>
        <a:bodyPr/>
        <a:lstStyle/>
        <a:p>
          <a:endParaRPr lang="en-US"/>
        </a:p>
      </dgm:t>
    </dgm:pt>
    <dgm:pt modelId="{5E661267-7786-4341-AA31-6FF2CADD3C2B}" type="sibTrans" cxnId="{7EFD076B-1418-4E81-AF39-4B3E49B0BB30}">
      <dgm:prSet/>
      <dgm:spPr/>
      <dgm:t>
        <a:bodyPr/>
        <a:lstStyle/>
        <a:p>
          <a:endParaRPr lang="en-US"/>
        </a:p>
      </dgm:t>
    </dgm:pt>
    <dgm:pt modelId="{E8980847-6D72-4094-A363-38956CCB5300}">
      <dgm:prSet phldrT="[Text]" custT="1"/>
      <dgm:spPr/>
      <dgm:t>
        <a:bodyPr/>
        <a:lstStyle/>
        <a:p>
          <a:r>
            <a:rPr lang="en-US" sz="2000" b="0" dirty="0"/>
            <a:t>Water-tube boiler</a:t>
          </a:r>
        </a:p>
      </dgm:t>
    </dgm:pt>
    <dgm:pt modelId="{217974F6-1E42-4583-B64B-1D7AB2254B5C}" type="parTrans" cxnId="{C9133B89-CC46-4163-8B74-DC480D6F77EA}">
      <dgm:prSet/>
      <dgm:spPr/>
      <dgm:t>
        <a:bodyPr/>
        <a:lstStyle/>
        <a:p>
          <a:endParaRPr lang="en-US"/>
        </a:p>
      </dgm:t>
    </dgm:pt>
    <dgm:pt modelId="{4FB4A19C-6BF8-433D-AB72-A35FCF8B456D}" type="sibTrans" cxnId="{C9133B89-CC46-4163-8B74-DC480D6F77EA}">
      <dgm:prSet/>
      <dgm:spPr/>
      <dgm:t>
        <a:bodyPr/>
        <a:lstStyle/>
        <a:p>
          <a:endParaRPr lang="en-US"/>
        </a:p>
      </dgm:t>
    </dgm:pt>
    <dgm:pt modelId="{ED85B029-399B-4B72-AA4C-1A4C8C88389E}">
      <dgm:prSet phldrT="[Text]" custT="1"/>
      <dgm:spPr/>
      <dgm:t>
        <a:bodyPr/>
        <a:lstStyle/>
        <a:p>
          <a:r>
            <a:rPr lang="en-US" sz="2000" b="0" dirty="0"/>
            <a:t>Combustion gases pass through tubes that are immersed in circulating water</a:t>
          </a:r>
        </a:p>
      </dgm:t>
    </dgm:pt>
    <dgm:pt modelId="{AE1EF9BD-6C7B-41D8-81C8-39747E805E94}" type="parTrans" cxnId="{EF0A9FEA-1ECD-48E6-A4B6-5AD703BEF2B8}">
      <dgm:prSet/>
      <dgm:spPr/>
      <dgm:t>
        <a:bodyPr/>
        <a:lstStyle/>
        <a:p>
          <a:endParaRPr lang="en-US"/>
        </a:p>
      </dgm:t>
    </dgm:pt>
    <dgm:pt modelId="{53252AD2-CC0C-41A3-9777-68177C263D1E}" type="sibTrans" cxnId="{EF0A9FEA-1ECD-48E6-A4B6-5AD703BEF2B8}">
      <dgm:prSet/>
      <dgm:spPr/>
      <dgm:t>
        <a:bodyPr/>
        <a:lstStyle/>
        <a:p>
          <a:endParaRPr lang="en-US"/>
        </a:p>
      </dgm:t>
    </dgm:pt>
    <dgm:pt modelId="{05332BB5-9DDD-486C-9680-03FAE0C7FB8A}">
      <dgm:prSet phldrT="[Text]" custT="1"/>
      <dgm:spPr>
        <a:solidFill>
          <a:srgbClr val="4949D3"/>
        </a:solidFill>
      </dgm:spPr>
      <dgm:t>
        <a:bodyPr/>
        <a:lstStyle/>
        <a:p>
          <a:r>
            <a:rPr lang="en-US" sz="2000" b="0" dirty="0"/>
            <a:t>Steam-generating unit in which steam and water circulate through a series of small drums and tubes</a:t>
          </a:r>
        </a:p>
      </dgm:t>
    </dgm:pt>
    <dgm:pt modelId="{CFB4450B-CE40-47D9-9781-1E9F6203AC33}" type="parTrans" cxnId="{EBBE02CF-DF5E-4B58-A31D-1192F0D5CA8C}">
      <dgm:prSet/>
      <dgm:spPr/>
      <dgm:t>
        <a:bodyPr/>
        <a:lstStyle/>
        <a:p>
          <a:endParaRPr lang="en-US"/>
        </a:p>
      </dgm:t>
    </dgm:pt>
    <dgm:pt modelId="{DC8387D8-880C-4E1E-B631-3172B5D754D4}" type="sibTrans" cxnId="{EBBE02CF-DF5E-4B58-A31D-1192F0D5CA8C}">
      <dgm:prSet/>
      <dgm:spPr/>
      <dgm:t>
        <a:bodyPr/>
        <a:lstStyle/>
        <a:p>
          <a:endParaRPr lang="en-US"/>
        </a:p>
      </dgm:t>
    </dgm:pt>
    <dgm:pt modelId="{5FFE6D84-E62C-4ED4-859C-B10D84C05FF8}">
      <dgm:prSet phldrT="[Text]" custT="1"/>
      <dgm:spPr/>
      <dgm:t>
        <a:bodyPr/>
        <a:lstStyle/>
        <a:p>
          <a:r>
            <a:rPr lang="en-US" sz="2000" b="0" dirty="0"/>
            <a:t>Converts to steam</a:t>
          </a:r>
        </a:p>
      </dgm:t>
    </dgm:pt>
    <dgm:pt modelId="{DDC7DFC7-5CF1-45AA-AC70-AA7B54A49EC5}" type="parTrans" cxnId="{FA40FB55-20ED-4664-AEFF-F298F8F8F5F0}">
      <dgm:prSet/>
      <dgm:spPr/>
      <dgm:t>
        <a:bodyPr/>
        <a:lstStyle/>
        <a:p>
          <a:endParaRPr lang="en-US"/>
        </a:p>
      </dgm:t>
    </dgm:pt>
    <dgm:pt modelId="{478C7BEE-7167-4160-86BF-F0EABDF07B69}" type="sibTrans" cxnId="{FA40FB55-20ED-4664-AEFF-F298F8F8F5F0}">
      <dgm:prSet/>
      <dgm:spPr/>
      <dgm:t>
        <a:bodyPr/>
        <a:lstStyle/>
        <a:p>
          <a:endParaRPr lang="en-US"/>
        </a:p>
      </dgm:t>
    </dgm:pt>
    <dgm:pt modelId="{9C94A47C-A31D-4FDC-A46D-2B9F41DD1B62}">
      <dgm:prSet phldrT="[Text]" custT="1"/>
      <dgm:spPr>
        <a:solidFill>
          <a:srgbClr val="4949D3"/>
        </a:solidFill>
      </dgm:spPr>
      <dgm:t>
        <a:bodyPr/>
        <a:lstStyle/>
        <a:p>
          <a:r>
            <a:rPr lang="en-US" sz="2000" b="0" dirty="0"/>
            <a:t>Combustion gases pass over the outside of these steam- and water-containing elements</a:t>
          </a:r>
        </a:p>
      </dgm:t>
    </dgm:pt>
    <dgm:pt modelId="{71A6BAA6-284D-4AD4-BF92-22BA1636060B}" type="parTrans" cxnId="{E9649CA4-2E92-4CB0-A800-CDA3D564F25A}">
      <dgm:prSet/>
      <dgm:spPr/>
      <dgm:t>
        <a:bodyPr/>
        <a:lstStyle/>
        <a:p>
          <a:endParaRPr lang="en-US"/>
        </a:p>
      </dgm:t>
    </dgm:pt>
    <dgm:pt modelId="{612C3D9C-AF24-4B78-B005-AD984A2C499E}" type="sibTrans" cxnId="{E9649CA4-2E92-4CB0-A800-CDA3D564F25A}">
      <dgm:prSet/>
      <dgm:spPr/>
      <dgm:t>
        <a:bodyPr/>
        <a:lstStyle/>
        <a:p>
          <a:endParaRPr lang="en-US"/>
        </a:p>
      </dgm:t>
    </dgm:pt>
    <dgm:pt modelId="{48500AC0-9291-433E-8FA2-D26D74EF5B5C}" type="pres">
      <dgm:prSet presAssocID="{1A855C11-CE3A-4474-A81B-9979404459C8}" presName="Name0" presStyleCnt="0">
        <dgm:presLayoutVars>
          <dgm:dir/>
          <dgm:animLvl val="lvl"/>
          <dgm:resizeHandles val="exact"/>
        </dgm:presLayoutVars>
      </dgm:prSet>
      <dgm:spPr/>
      <dgm:t>
        <a:bodyPr/>
        <a:lstStyle/>
        <a:p>
          <a:endParaRPr lang="en-US"/>
        </a:p>
      </dgm:t>
    </dgm:pt>
    <dgm:pt modelId="{52151612-6A5C-4C96-8ACE-8D8A995B4F91}" type="pres">
      <dgm:prSet presAssocID="{33EBD528-76B7-4E64-84B4-F07BD5D0F927}" presName="linNode" presStyleCnt="0"/>
      <dgm:spPr/>
    </dgm:pt>
    <dgm:pt modelId="{EB311A47-4DF9-492B-9159-D8ABD832AEA4}" type="pres">
      <dgm:prSet presAssocID="{33EBD528-76B7-4E64-84B4-F07BD5D0F927}" presName="parTx" presStyleLbl="revTx" presStyleIdx="0" presStyleCnt="2" custScaleY="129172">
        <dgm:presLayoutVars>
          <dgm:chMax val="1"/>
          <dgm:bulletEnabled val="1"/>
        </dgm:presLayoutVars>
      </dgm:prSet>
      <dgm:spPr/>
      <dgm:t>
        <a:bodyPr/>
        <a:lstStyle/>
        <a:p>
          <a:endParaRPr lang="en-US"/>
        </a:p>
      </dgm:t>
    </dgm:pt>
    <dgm:pt modelId="{0962A8C9-28F9-4830-992F-D2CFB70703A3}" type="pres">
      <dgm:prSet presAssocID="{33EBD528-76B7-4E64-84B4-F07BD5D0F927}" presName="bracket" presStyleLbl="parChTrans1D1" presStyleIdx="0" presStyleCnt="2"/>
      <dgm:spPr/>
    </dgm:pt>
    <dgm:pt modelId="{2E617D0F-3CBA-4956-A11F-B39E02A6AE60}" type="pres">
      <dgm:prSet presAssocID="{33EBD528-76B7-4E64-84B4-F07BD5D0F927}" presName="spH" presStyleCnt="0"/>
      <dgm:spPr/>
    </dgm:pt>
    <dgm:pt modelId="{E73B5D5C-BD68-41C2-9419-857B9B07E560}" type="pres">
      <dgm:prSet presAssocID="{33EBD528-76B7-4E64-84B4-F07BD5D0F927}" presName="desTx" presStyleLbl="node1" presStyleIdx="0" presStyleCnt="2" custScaleY="129172">
        <dgm:presLayoutVars>
          <dgm:bulletEnabled val="1"/>
        </dgm:presLayoutVars>
      </dgm:prSet>
      <dgm:spPr/>
      <dgm:t>
        <a:bodyPr/>
        <a:lstStyle/>
        <a:p>
          <a:endParaRPr lang="en-US"/>
        </a:p>
      </dgm:t>
    </dgm:pt>
    <dgm:pt modelId="{EE91D2A3-3CDE-4BE7-8F26-AA9757576AA5}" type="pres">
      <dgm:prSet presAssocID="{5E661267-7786-4341-AA31-6FF2CADD3C2B}" presName="spV" presStyleCnt="0"/>
      <dgm:spPr/>
    </dgm:pt>
    <dgm:pt modelId="{BF42E5E5-A757-4241-BC08-3E7837B2D374}" type="pres">
      <dgm:prSet presAssocID="{E8980847-6D72-4094-A363-38956CCB5300}" presName="linNode" presStyleCnt="0"/>
      <dgm:spPr/>
    </dgm:pt>
    <dgm:pt modelId="{265FF444-2B81-4B78-A5D4-1C3CBEDE7409}" type="pres">
      <dgm:prSet presAssocID="{E8980847-6D72-4094-A363-38956CCB5300}" presName="parTx" presStyleLbl="revTx" presStyleIdx="1" presStyleCnt="2" custScaleY="129172">
        <dgm:presLayoutVars>
          <dgm:chMax val="1"/>
          <dgm:bulletEnabled val="1"/>
        </dgm:presLayoutVars>
      </dgm:prSet>
      <dgm:spPr/>
      <dgm:t>
        <a:bodyPr/>
        <a:lstStyle/>
        <a:p>
          <a:endParaRPr lang="en-US"/>
        </a:p>
      </dgm:t>
    </dgm:pt>
    <dgm:pt modelId="{2A655E5A-09C9-43EC-AC5C-B08101BF0B48}" type="pres">
      <dgm:prSet presAssocID="{E8980847-6D72-4094-A363-38956CCB5300}" presName="bracket" presStyleLbl="parChTrans1D1" presStyleIdx="1" presStyleCnt="2"/>
      <dgm:spPr/>
    </dgm:pt>
    <dgm:pt modelId="{86DE08EA-613B-4219-A27C-F811F9372941}" type="pres">
      <dgm:prSet presAssocID="{E8980847-6D72-4094-A363-38956CCB5300}" presName="spH" presStyleCnt="0"/>
      <dgm:spPr/>
    </dgm:pt>
    <dgm:pt modelId="{88F313D3-789F-4AE7-B43C-7070DA1BDA76}" type="pres">
      <dgm:prSet presAssocID="{E8980847-6D72-4094-A363-38956CCB5300}" presName="desTx" presStyleLbl="node1" presStyleIdx="1" presStyleCnt="2" custScaleY="129172">
        <dgm:presLayoutVars>
          <dgm:bulletEnabled val="1"/>
        </dgm:presLayoutVars>
      </dgm:prSet>
      <dgm:spPr/>
      <dgm:t>
        <a:bodyPr/>
        <a:lstStyle/>
        <a:p>
          <a:endParaRPr lang="en-US"/>
        </a:p>
      </dgm:t>
    </dgm:pt>
  </dgm:ptLst>
  <dgm:cxnLst>
    <dgm:cxn modelId="{19773EF1-BE93-40C2-9C53-CF5D3931A64C}" type="presOf" srcId="{5FFE6D84-E62C-4ED4-859C-B10D84C05FF8}" destId="{E73B5D5C-BD68-41C2-9419-857B9B07E560}" srcOrd="0" destOrd="1" presId="urn:diagrams.loki3.com/BracketList+Icon"/>
    <dgm:cxn modelId="{7EFD076B-1418-4E81-AF39-4B3E49B0BB30}" srcId="{1A855C11-CE3A-4474-A81B-9979404459C8}" destId="{33EBD528-76B7-4E64-84B4-F07BD5D0F927}" srcOrd="0" destOrd="0" parTransId="{96474C0F-4637-4ED3-AAC9-26C52E98605C}" sibTransId="{5E661267-7786-4341-AA31-6FF2CADD3C2B}"/>
    <dgm:cxn modelId="{AF2AB86B-0B72-4DBD-A0D2-6A5FDDC94F16}" type="presOf" srcId="{E8980847-6D72-4094-A363-38956CCB5300}" destId="{265FF444-2B81-4B78-A5D4-1C3CBEDE7409}" srcOrd="0" destOrd="0" presId="urn:diagrams.loki3.com/BracketList+Icon"/>
    <dgm:cxn modelId="{981778AD-A506-4714-B627-FC89483293E1}" type="presOf" srcId="{33EBD528-76B7-4E64-84B4-F07BD5D0F927}" destId="{EB311A47-4DF9-492B-9159-D8ABD832AEA4}" srcOrd="0" destOrd="0" presId="urn:diagrams.loki3.com/BracketList+Icon"/>
    <dgm:cxn modelId="{3393B9A4-88C1-40FF-BBA9-B41349658693}" type="presOf" srcId="{ED85B029-399B-4B72-AA4C-1A4C8C88389E}" destId="{E73B5D5C-BD68-41C2-9419-857B9B07E560}" srcOrd="0" destOrd="0" presId="urn:diagrams.loki3.com/BracketList+Icon"/>
    <dgm:cxn modelId="{EF0A9FEA-1ECD-48E6-A4B6-5AD703BEF2B8}" srcId="{33EBD528-76B7-4E64-84B4-F07BD5D0F927}" destId="{ED85B029-399B-4B72-AA4C-1A4C8C88389E}" srcOrd="0" destOrd="0" parTransId="{AE1EF9BD-6C7B-41D8-81C8-39747E805E94}" sibTransId="{53252AD2-CC0C-41A3-9777-68177C263D1E}"/>
    <dgm:cxn modelId="{E9649CA4-2E92-4CB0-A800-CDA3D564F25A}" srcId="{E8980847-6D72-4094-A363-38956CCB5300}" destId="{9C94A47C-A31D-4FDC-A46D-2B9F41DD1B62}" srcOrd="1" destOrd="0" parTransId="{71A6BAA6-284D-4AD4-BF92-22BA1636060B}" sibTransId="{612C3D9C-AF24-4B78-B005-AD984A2C499E}"/>
    <dgm:cxn modelId="{F40364E7-8B78-4834-AC8E-ABECE5540691}" type="presOf" srcId="{1A855C11-CE3A-4474-A81B-9979404459C8}" destId="{48500AC0-9291-433E-8FA2-D26D74EF5B5C}" srcOrd="0" destOrd="0" presId="urn:diagrams.loki3.com/BracketList+Icon"/>
    <dgm:cxn modelId="{EBBE02CF-DF5E-4B58-A31D-1192F0D5CA8C}" srcId="{E8980847-6D72-4094-A363-38956CCB5300}" destId="{05332BB5-9DDD-486C-9680-03FAE0C7FB8A}" srcOrd="0" destOrd="0" parTransId="{CFB4450B-CE40-47D9-9781-1E9F6203AC33}" sibTransId="{DC8387D8-880C-4E1E-B631-3172B5D754D4}"/>
    <dgm:cxn modelId="{FA40FB55-20ED-4664-AEFF-F298F8F8F5F0}" srcId="{33EBD528-76B7-4E64-84B4-F07BD5D0F927}" destId="{5FFE6D84-E62C-4ED4-859C-B10D84C05FF8}" srcOrd="1" destOrd="0" parTransId="{DDC7DFC7-5CF1-45AA-AC70-AA7B54A49EC5}" sibTransId="{478C7BEE-7167-4160-86BF-F0EABDF07B69}"/>
    <dgm:cxn modelId="{C9133B89-CC46-4163-8B74-DC480D6F77EA}" srcId="{1A855C11-CE3A-4474-A81B-9979404459C8}" destId="{E8980847-6D72-4094-A363-38956CCB5300}" srcOrd="1" destOrd="0" parTransId="{217974F6-1E42-4583-B64B-1D7AB2254B5C}" sibTransId="{4FB4A19C-6BF8-433D-AB72-A35FCF8B456D}"/>
    <dgm:cxn modelId="{F8E9A350-7C52-4C30-AF6D-039EDE557958}" type="presOf" srcId="{05332BB5-9DDD-486C-9680-03FAE0C7FB8A}" destId="{88F313D3-789F-4AE7-B43C-7070DA1BDA76}" srcOrd="0" destOrd="0" presId="urn:diagrams.loki3.com/BracketList+Icon"/>
    <dgm:cxn modelId="{8BB5CBEA-7CAA-42B8-857A-90629BB94691}" type="presOf" srcId="{9C94A47C-A31D-4FDC-A46D-2B9F41DD1B62}" destId="{88F313D3-789F-4AE7-B43C-7070DA1BDA76}" srcOrd="0" destOrd="1" presId="urn:diagrams.loki3.com/BracketList+Icon"/>
    <dgm:cxn modelId="{6317B0EA-3267-4E19-8FF8-5F70D5E4D4AF}" type="presParOf" srcId="{48500AC0-9291-433E-8FA2-D26D74EF5B5C}" destId="{52151612-6A5C-4C96-8ACE-8D8A995B4F91}" srcOrd="0" destOrd="0" presId="urn:diagrams.loki3.com/BracketList+Icon"/>
    <dgm:cxn modelId="{214FD949-AB4D-44F5-ACE0-A8569B5EFA01}" type="presParOf" srcId="{52151612-6A5C-4C96-8ACE-8D8A995B4F91}" destId="{EB311A47-4DF9-492B-9159-D8ABD832AEA4}" srcOrd="0" destOrd="0" presId="urn:diagrams.loki3.com/BracketList+Icon"/>
    <dgm:cxn modelId="{306B7452-EF62-4AD9-88EA-C431062788D7}" type="presParOf" srcId="{52151612-6A5C-4C96-8ACE-8D8A995B4F91}" destId="{0962A8C9-28F9-4830-992F-D2CFB70703A3}" srcOrd="1" destOrd="0" presId="urn:diagrams.loki3.com/BracketList+Icon"/>
    <dgm:cxn modelId="{A84A122A-FA13-4EAB-BF2E-649555573AFA}" type="presParOf" srcId="{52151612-6A5C-4C96-8ACE-8D8A995B4F91}" destId="{2E617D0F-3CBA-4956-A11F-B39E02A6AE60}" srcOrd="2" destOrd="0" presId="urn:diagrams.loki3.com/BracketList+Icon"/>
    <dgm:cxn modelId="{FCCDA929-EB50-457F-AC51-38277783509B}" type="presParOf" srcId="{52151612-6A5C-4C96-8ACE-8D8A995B4F91}" destId="{E73B5D5C-BD68-41C2-9419-857B9B07E560}" srcOrd="3" destOrd="0" presId="urn:diagrams.loki3.com/BracketList+Icon"/>
    <dgm:cxn modelId="{AC39C10D-62AF-4084-BBEE-A34836E733AC}" type="presParOf" srcId="{48500AC0-9291-433E-8FA2-D26D74EF5B5C}" destId="{EE91D2A3-3CDE-4BE7-8F26-AA9757576AA5}" srcOrd="1" destOrd="0" presId="urn:diagrams.loki3.com/BracketList+Icon"/>
    <dgm:cxn modelId="{BE10A641-CD21-441F-81C3-BD7D8555C090}" type="presParOf" srcId="{48500AC0-9291-433E-8FA2-D26D74EF5B5C}" destId="{BF42E5E5-A757-4241-BC08-3E7837B2D374}" srcOrd="2" destOrd="0" presId="urn:diagrams.loki3.com/BracketList+Icon"/>
    <dgm:cxn modelId="{EBEDFD14-3A2F-4533-8B7A-4E787C8AAFA1}" type="presParOf" srcId="{BF42E5E5-A757-4241-BC08-3E7837B2D374}" destId="{265FF444-2B81-4B78-A5D4-1C3CBEDE7409}" srcOrd="0" destOrd="0" presId="urn:diagrams.loki3.com/BracketList+Icon"/>
    <dgm:cxn modelId="{3C4C1C04-6151-433A-8F5C-77301DFDAF2E}" type="presParOf" srcId="{BF42E5E5-A757-4241-BC08-3E7837B2D374}" destId="{2A655E5A-09C9-43EC-AC5C-B08101BF0B48}" srcOrd="1" destOrd="0" presId="urn:diagrams.loki3.com/BracketList+Icon"/>
    <dgm:cxn modelId="{66BB1852-3FC2-4D91-8094-2380F2A46A38}" type="presParOf" srcId="{BF42E5E5-A757-4241-BC08-3E7837B2D374}" destId="{86DE08EA-613B-4219-A27C-F811F9372941}" srcOrd="2" destOrd="0" presId="urn:diagrams.loki3.com/BracketList+Icon"/>
    <dgm:cxn modelId="{E483108F-A0E7-4FD1-8B45-9174D70749BC}" type="presParOf" srcId="{BF42E5E5-A757-4241-BC08-3E7837B2D374}" destId="{88F313D3-789F-4AE7-B43C-7070DA1BDA76}"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855C11-CE3A-4474-A81B-9979404459C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33EBD528-76B7-4E64-84B4-F07BD5D0F927}">
      <dgm:prSet phldrT="[Text]" custT="1"/>
      <dgm:spPr/>
      <dgm:t>
        <a:bodyPr/>
        <a:lstStyle/>
        <a:p>
          <a:r>
            <a:rPr lang="en-US" sz="2000" b="0" dirty="0"/>
            <a:t>Natural gas</a:t>
          </a:r>
        </a:p>
      </dgm:t>
    </dgm:pt>
    <dgm:pt modelId="{96474C0F-4637-4ED3-AAC9-26C52E98605C}" type="parTrans" cxnId="{7EFD076B-1418-4E81-AF39-4B3E49B0BB30}">
      <dgm:prSet/>
      <dgm:spPr/>
      <dgm:t>
        <a:bodyPr/>
        <a:lstStyle/>
        <a:p>
          <a:endParaRPr lang="en-US"/>
        </a:p>
      </dgm:t>
    </dgm:pt>
    <dgm:pt modelId="{5E661267-7786-4341-AA31-6FF2CADD3C2B}" type="sibTrans" cxnId="{7EFD076B-1418-4E81-AF39-4B3E49B0BB30}">
      <dgm:prSet/>
      <dgm:spPr/>
      <dgm:t>
        <a:bodyPr/>
        <a:lstStyle/>
        <a:p>
          <a:endParaRPr lang="en-US"/>
        </a:p>
      </dgm:t>
    </dgm:pt>
    <dgm:pt modelId="{6DDA4BD3-AF12-4BD6-84FD-7C6C7EA6930E}">
      <dgm:prSet custT="1"/>
      <dgm:spPr/>
      <dgm:t>
        <a:bodyPr/>
        <a:lstStyle/>
        <a:p>
          <a:r>
            <a:rPr lang="en-US" sz="2000" b="0" dirty="0"/>
            <a:t>Coal</a:t>
          </a:r>
        </a:p>
      </dgm:t>
    </dgm:pt>
    <dgm:pt modelId="{F0A5860A-6655-487E-BDC9-007E64BFF7A8}" type="parTrans" cxnId="{5E3166A3-FDEA-44DE-B1AB-2DC5DFB28FEC}">
      <dgm:prSet/>
      <dgm:spPr/>
      <dgm:t>
        <a:bodyPr/>
        <a:lstStyle/>
        <a:p>
          <a:endParaRPr lang="en-US"/>
        </a:p>
      </dgm:t>
    </dgm:pt>
    <dgm:pt modelId="{4FB7A703-0AE1-44D2-B03C-86F9DD8CD791}" type="sibTrans" cxnId="{5E3166A3-FDEA-44DE-B1AB-2DC5DFB28FEC}">
      <dgm:prSet/>
      <dgm:spPr/>
      <dgm:t>
        <a:bodyPr/>
        <a:lstStyle/>
        <a:p>
          <a:endParaRPr lang="en-US"/>
        </a:p>
      </dgm:t>
    </dgm:pt>
    <dgm:pt modelId="{91C8AC5C-B4C9-4978-8657-26D1D142E98E}">
      <dgm:prSet custT="1"/>
      <dgm:spPr>
        <a:solidFill>
          <a:srgbClr val="4949D3"/>
        </a:solidFill>
      </dgm:spPr>
      <dgm:t>
        <a:bodyPr/>
        <a:lstStyle/>
        <a:p>
          <a:r>
            <a:rPr lang="en-US" sz="2000" b="0" dirty="0"/>
            <a:t>Oil</a:t>
          </a:r>
        </a:p>
      </dgm:t>
    </dgm:pt>
    <dgm:pt modelId="{0CD34E78-4D20-43C8-9029-589A1E32E3E5}" type="parTrans" cxnId="{C11B5D55-3DBA-4873-9E8F-BF3CE595CBF8}">
      <dgm:prSet/>
      <dgm:spPr/>
      <dgm:t>
        <a:bodyPr/>
        <a:lstStyle/>
        <a:p>
          <a:endParaRPr lang="en-US"/>
        </a:p>
      </dgm:t>
    </dgm:pt>
    <dgm:pt modelId="{09ED2995-140A-4375-98BA-C7A94EA1FA8F}" type="sibTrans" cxnId="{C11B5D55-3DBA-4873-9E8F-BF3CE595CBF8}">
      <dgm:prSet/>
      <dgm:spPr/>
      <dgm:t>
        <a:bodyPr/>
        <a:lstStyle/>
        <a:p>
          <a:endParaRPr lang="en-US"/>
        </a:p>
      </dgm:t>
    </dgm:pt>
    <dgm:pt modelId="{CE2CA9D5-DACC-4252-827B-4FD31DB67832}">
      <dgm:prSet phldrT="[Text]" custT="1"/>
      <dgm:spPr/>
      <dgm:t>
        <a:bodyPr/>
        <a:lstStyle/>
        <a:p>
          <a:r>
            <a:rPr lang="en-US" sz="1800" b="0" dirty="0"/>
            <a:t>Either supplied to the burner premixed or externally mixed</a:t>
          </a:r>
        </a:p>
      </dgm:t>
    </dgm:pt>
    <dgm:pt modelId="{E33CF65C-9773-4D75-98AD-EEA25B2E35DD}" type="parTrans" cxnId="{D2BFEBC9-2F1E-455D-BD91-A447543CDE61}">
      <dgm:prSet/>
      <dgm:spPr/>
      <dgm:t>
        <a:bodyPr/>
        <a:lstStyle/>
        <a:p>
          <a:endParaRPr lang="en-US"/>
        </a:p>
      </dgm:t>
    </dgm:pt>
    <dgm:pt modelId="{AB112DF0-42E0-4096-9789-4F838AB0F116}" type="sibTrans" cxnId="{D2BFEBC9-2F1E-455D-BD91-A447543CDE61}">
      <dgm:prSet/>
      <dgm:spPr/>
      <dgm:t>
        <a:bodyPr/>
        <a:lstStyle/>
        <a:p>
          <a:endParaRPr lang="en-US"/>
        </a:p>
      </dgm:t>
    </dgm:pt>
    <dgm:pt modelId="{1B6B39EE-BCF5-4CC6-8666-D39090661A26}">
      <dgm:prSet custT="1"/>
      <dgm:spPr/>
      <dgm:t>
        <a:bodyPr/>
        <a:lstStyle/>
        <a:p>
          <a:r>
            <a:rPr lang="en-US" sz="1800" b="0" dirty="0"/>
            <a:t>Units deliver air and pulverized coal to the burners for combustion</a:t>
          </a:r>
        </a:p>
      </dgm:t>
    </dgm:pt>
    <dgm:pt modelId="{C50A383A-360D-432E-AEE9-DD7471DA5BB7}" type="parTrans" cxnId="{BBE6E67C-A06A-4A3C-8A4E-1B4A1FF679A7}">
      <dgm:prSet/>
      <dgm:spPr/>
      <dgm:t>
        <a:bodyPr/>
        <a:lstStyle/>
        <a:p>
          <a:endParaRPr lang="en-US"/>
        </a:p>
      </dgm:t>
    </dgm:pt>
    <dgm:pt modelId="{F79F6190-10B9-46AF-95E6-462DD2543725}" type="sibTrans" cxnId="{BBE6E67C-A06A-4A3C-8A4E-1B4A1FF679A7}">
      <dgm:prSet/>
      <dgm:spPr/>
      <dgm:t>
        <a:bodyPr/>
        <a:lstStyle/>
        <a:p>
          <a:endParaRPr lang="en-US"/>
        </a:p>
      </dgm:t>
    </dgm:pt>
    <dgm:pt modelId="{A94302DB-B905-4B23-B47C-5939B55D0FBB}">
      <dgm:prSet custT="1"/>
      <dgm:spPr/>
      <dgm:t>
        <a:bodyPr/>
        <a:lstStyle/>
        <a:p>
          <a:r>
            <a:rPr lang="en-US" sz="1800" b="0" dirty="0"/>
            <a:t>Atomized at the burner, which causes it to mix with air and burn most efficiently</a:t>
          </a:r>
        </a:p>
      </dgm:t>
    </dgm:pt>
    <dgm:pt modelId="{592E10A5-A4B6-4532-9916-81132F2DBEDE}" type="parTrans" cxnId="{0325029A-8BDB-4C85-BAB5-5E63D05725B1}">
      <dgm:prSet/>
      <dgm:spPr/>
      <dgm:t>
        <a:bodyPr/>
        <a:lstStyle/>
        <a:p>
          <a:endParaRPr lang="en-US"/>
        </a:p>
      </dgm:t>
    </dgm:pt>
    <dgm:pt modelId="{6E5BA838-D8BC-47FE-BD4A-2A209DA6DEC9}" type="sibTrans" cxnId="{0325029A-8BDB-4C85-BAB5-5E63D05725B1}">
      <dgm:prSet/>
      <dgm:spPr/>
      <dgm:t>
        <a:bodyPr/>
        <a:lstStyle/>
        <a:p>
          <a:endParaRPr lang="en-US"/>
        </a:p>
      </dgm:t>
    </dgm:pt>
    <dgm:pt modelId="{3FDE3016-8E66-4339-8789-4146DD0A4812}">
      <dgm:prSet phldrT="[Text]" custT="1"/>
      <dgm:spPr/>
      <dgm:t>
        <a:bodyPr/>
        <a:lstStyle/>
        <a:p>
          <a:r>
            <a:rPr lang="en-US" sz="1800" b="0" dirty="0"/>
            <a:t>In a premix, the air and fuel are mixed before they reach the burner </a:t>
          </a:r>
        </a:p>
      </dgm:t>
    </dgm:pt>
    <dgm:pt modelId="{B78E37CB-00E0-49E4-BF99-FFEFA06EB673}" type="parTrans" cxnId="{289E53EC-E5D0-4B4B-9E5D-3303E91F5ADF}">
      <dgm:prSet/>
      <dgm:spPr/>
      <dgm:t>
        <a:bodyPr/>
        <a:lstStyle/>
        <a:p>
          <a:endParaRPr lang="en-US"/>
        </a:p>
      </dgm:t>
    </dgm:pt>
    <dgm:pt modelId="{8BC6E0C2-C2F0-4A5D-845C-DAA9151C0241}" type="sibTrans" cxnId="{289E53EC-E5D0-4B4B-9E5D-3303E91F5ADF}">
      <dgm:prSet/>
      <dgm:spPr/>
      <dgm:t>
        <a:bodyPr/>
        <a:lstStyle/>
        <a:p>
          <a:endParaRPr lang="en-US"/>
        </a:p>
      </dgm:t>
    </dgm:pt>
    <dgm:pt modelId="{FD5583A8-CE37-4A96-BB75-1852C53FAFCD}" type="pres">
      <dgm:prSet presAssocID="{1A855C11-CE3A-4474-A81B-9979404459C8}" presName="linear" presStyleCnt="0">
        <dgm:presLayoutVars>
          <dgm:dir/>
          <dgm:animLvl val="lvl"/>
          <dgm:resizeHandles val="exact"/>
        </dgm:presLayoutVars>
      </dgm:prSet>
      <dgm:spPr/>
      <dgm:t>
        <a:bodyPr/>
        <a:lstStyle/>
        <a:p>
          <a:endParaRPr lang="en-US"/>
        </a:p>
      </dgm:t>
    </dgm:pt>
    <dgm:pt modelId="{6C6B491E-215E-4D53-AE97-3A81C5212728}" type="pres">
      <dgm:prSet presAssocID="{33EBD528-76B7-4E64-84B4-F07BD5D0F927}" presName="parentLin" presStyleCnt="0"/>
      <dgm:spPr/>
    </dgm:pt>
    <dgm:pt modelId="{5F88ACCA-0B34-4187-B955-DF3EC522279E}" type="pres">
      <dgm:prSet presAssocID="{33EBD528-76B7-4E64-84B4-F07BD5D0F927}" presName="parentLeftMargin" presStyleLbl="node1" presStyleIdx="0" presStyleCnt="3"/>
      <dgm:spPr/>
      <dgm:t>
        <a:bodyPr/>
        <a:lstStyle/>
        <a:p>
          <a:endParaRPr lang="en-US"/>
        </a:p>
      </dgm:t>
    </dgm:pt>
    <dgm:pt modelId="{EC73EB37-799D-4514-BF9C-5730E2318D11}" type="pres">
      <dgm:prSet presAssocID="{33EBD528-76B7-4E64-84B4-F07BD5D0F927}" presName="parentText" presStyleLbl="node1" presStyleIdx="0" presStyleCnt="3">
        <dgm:presLayoutVars>
          <dgm:chMax val="0"/>
          <dgm:bulletEnabled val="1"/>
        </dgm:presLayoutVars>
      </dgm:prSet>
      <dgm:spPr/>
      <dgm:t>
        <a:bodyPr/>
        <a:lstStyle/>
        <a:p>
          <a:endParaRPr lang="en-US"/>
        </a:p>
      </dgm:t>
    </dgm:pt>
    <dgm:pt modelId="{6D22F48E-91BD-40A8-9D85-91041CF4E261}" type="pres">
      <dgm:prSet presAssocID="{33EBD528-76B7-4E64-84B4-F07BD5D0F927}" presName="negativeSpace" presStyleCnt="0"/>
      <dgm:spPr/>
    </dgm:pt>
    <dgm:pt modelId="{54643551-E8FB-4F25-AA12-6C07B44703E6}" type="pres">
      <dgm:prSet presAssocID="{33EBD528-76B7-4E64-84B4-F07BD5D0F927}" presName="childText" presStyleLbl="conFgAcc1" presStyleIdx="0" presStyleCnt="3">
        <dgm:presLayoutVars>
          <dgm:bulletEnabled val="1"/>
        </dgm:presLayoutVars>
      </dgm:prSet>
      <dgm:spPr/>
      <dgm:t>
        <a:bodyPr/>
        <a:lstStyle/>
        <a:p>
          <a:endParaRPr lang="en-US"/>
        </a:p>
      </dgm:t>
    </dgm:pt>
    <dgm:pt modelId="{5038CCE6-1995-44D0-85D2-A9F1CCC5F6E2}" type="pres">
      <dgm:prSet presAssocID="{5E661267-7786-4341-AA31-6FF2CADD3C2B}" presName="spaceBetweenRectangles" presStyleCnt="0"/>
      <dgm:spPr/>
    </dgm:pt>
    <dgm:pt modelId="{EABA74DE-66CB-412F-A60F-D733CAD5F412}" type="pres">
      <dgm:prSet presAssocID="{6DDA4BD3-AF12-4BD6-84FD-7C6C7EA6930E}" presName="parentLin" presStyleCnt="0"/>
      <dgm:spPr/>
    </dgm:pt>
    <dgm:pt modelId="{6624418A-7D58-4AEE-9B88-FDEB60FAB183}" type="pres">
      <dgm:prSet presAssocID="{6DDA4BD3-AF12-4BD6-84FD-7C6C7EA6930E}" presName="parentLeftMargin" presStyleLbl="node1" presStyleIdx="0" presStyleCnt="3"/>
      <dgm:spPr/>
      <dgm:t>
        <a:bodyPr/>
        <a:lstStyle/>
        <a:p>
          <a:endParaRPr lang="en-US"/>
        </a:p>
      </dgm:t>
    </dgm:pt>
    <dgm:pt modelId="{92FF8C62-3449-4232-A4DA-239F72A464C6}" type="pres">
      <dgm:prSet presAssocID="{6DDA4BD3-AF12-4BD6-84FD-7C6C7EA6930E}" presName="parentText" presStyleLbl="node1" presStyleIdx="1" presStyleCnt="3">
        <dgm:presLayoutVars>
          <dgm:chMax val="0"/>
          <dgm:bulletEnabled val="1"/>
        </dgm:presLayoutVars>
      </dgm:prSet>
      <dgm:spPr/>
      <dgm:t>
        <a:bodyPr/>
        <a:lstStyle/>
        <a:p>
          <a:endParaRPr lang="en-US"/>
        </a:p>
      </dgm:t>
    </dgm:pt>
    <dgm:pt modelId="{F1E68020-3F8E-4ED1-9235-392B7918628C}" type="pres">
      <dgm:prSet presAssocID="{6DDA4BD3-AF12-4BD6-84FD-7C6C7EA6930E}" presName="negativeSpace" presStyleCnt="0"/>
      <dgm:spPr/>
    </dgm:pt>
    <dgm:pt modelId="{4C676592-E391-4A6B-9D9D-83BAC0BC0534}" type="pres">
      <dgm:prSet presAssocID="{6DDA4BD3-AF12-4BD6-84FD-7C6C7EA6930E}" presName="childText" presStyleLbl="conFgAcc1" presStyleIdx="1" presStyleCnt="3">
        <dgm:presLayoutVars>
          <dgm:bulletEnabled val="1"/>
        </dgm:presLayoutVars>
      </dgm:prSet>
      <dgm:spPr/>
      <dgm:t>
        <a:bodyPr/>
        <a:lstStyle/>
        <a:p>
          <a:endParaRPr lang="en-US"/>
        </a:p>
      </dgm:t>
    </dgm:pt>
    <dgm:pt modelId="{8C41DA22-7A27-48C8-A4AD-1897971044BA}" type="pres">
      <dgm:prSet presAssocID="{4FB7A703-0AE1-44D2-B03C-86F9DD8CD791}" presName="spaceBetweenRectangles" presStyleCnt="0"/>
      <dgm:spPr/>
    </dgm:pt>
    <dgm:pt modelId="{A87A8446-1A07-4074-B9EF-38578232CB1D}" type="pres">
      <dgm:prSet presAssocID="{91C8AC5C-B4C9-4978-8657-26D1D142E98E}" presName="parentLin" presStyleCnt="0"/>
      <dgm:spPr/>
    </dgm:pt>
    <dgm:pt modelId="{F8097551-7D62-4B9B-A788-DC049EDA9297}" type="pres">
      <dgm:prSet presAssocID="{91C8AC5C-B4C9-4978-8657-26D1D142E98E}" presName="parentLeftMargin" presStyleLbl="node1" presStyleIdx="1" presStyleCnt="3"/>
      <dgm:spPr/>
      <dgm:t>
        <a:bodyPr/>
        <a:lstStyle/>
        <a:p>
          <a:endParaRPr lang="en-US"/>
        </a:p>
      </dgm:t>
    </dgm:pt>
    <dgm:pt modelId="{D407479F-BDB7-4799-95C7-941D6209A89B}" type="pres">
      <dgm:prSet presAssocID="{91C8AC5C-B4C9-4978-8657-26D1D142E98E}" presName="parentText" presStyleLbl="node1" presStyleIdx="2" presStyleCnt="3">
        <dgm:presLayoutVars>
          <dgm:chMax val="0"/>
          <dgm:bulletEnabled val="1"/>
        </dgm:presLayoutVars>
      </dgm:prSet>
      <dgm:spPr/>
      <dgm:t>
        <a:bodyPr/>
        <a:lstStyle/>
        <a:p>
          <a:endParaRPr lang="en-US"/>
        </a:p>
      </dgm:t>
    </dgm:pt>
    <dgm:pt modelId="{D7C03185-C4BB-4CA5-BE27-0CA4665E23D8}" type="pres">
      <dgm:prSet presAssocID="{91C8AC5C-B4C9-4978-8657-26D1D142E98E}" presName="negativeSpace" presStyleCnt="0"/>
      <dgm:spPr/>
    </dgm:pt>
    <dgm:pt modelId="{80C5123E-2388-4C9E-892D-3CF6A8152C47}" type="pres">
      <dgm:prSet presAssocID="{91C8AC5C-B4C9-4978-8657-26D1D142E98E}" presName="childText" presStyleLbl="conFgAcc1" presStyleIdx="2" presStyleCnt="3">
        <dgm:presLayoutVars>
          <dgm:bulletEnabled val="1"/>
        </dgm:presLayoutVars>
      </dgm:prSet>
      <dgm:spPr/>
      <dgm:t>
        <a:bodyPr/>
        <a:lstStyle/>
        <a:p>
          <a:endParaRPr lang="en-US"/>
        </a:p>
      </dgm:t>
    </dgm:pt>
  </dgm:ptLst>
  <dgm:cxnLst>
    <dgm:cxn modelId="{1AAA5785-0ACF-4DEF-84E8-21C1D03A8115}" type="presOf" srcId="{3FDE3016-8E66-4339-8789-4146DD0A4812}" destId="{54643551-E8FB-4F25-AA12-6C07B44703E6}" srcOrd="0" destOrd="1" presId="urn:microsoft.com/office/officeart/2005/8/layout/list1"/>
    <dgm:cxn modelId="{5E3166A3-FDEA-44DE-B1AB-2DC5DFB28FEC}" srcId="{1A855C11-CE3A-4474-A81B-9979404459C8}" destId="{6DDA4BD3-AF12-4BD6-84FD-7C6C7EA6930E}" srcOrd="1" destOrd="0" parTransId="{F0A5860A-6655-487E-BDC9-007E64BFF7A8}" sibTransId="{4FB7A703-0AE1-44D2-B03C-86F9DD8CD791}"/>
    <dgm:cxn modelId="{FAA5ED64-51D4-4BC1-85A3-A256559503EB}" type="presOf" srcId="{6DDA4BD3-AF12-4BD6-84FD-7C6C7EA6930E}" destId="{92FF8C62-3449-4232-A4DA-239F72A464C6}" srcOrd="1" destOrd="0" presId="urn:microsoft.com/office/officeart/2005/8/layout/list1"/>
    <dgm:cxn modelId="{E36A91B9-CDFA-4AD2-994C-6801363EF4FF}" type="presOf" srcId="{91C8AC5C-B4C9-4978-8657-26D1D142E98E}" destId="{F8097551-7D62-4B9B-A788-DC049EDA9297}" srcOrd="0" destOrd="0" presId="urn:microsoft.com/office/officeart/2005/8/layout/list1"/>
    <dgm:cxn modelId="{773A0509-D0B0-4AC9-A8F2-16520E83252D}" type="presOf" srcId="{A94302DB-B905-4B23-B47C-5939B55D0FBB}" destId="{80C5123E-2388-4C9E-892D-3CF6A8152C47}" srcOrd="0" destOrd="0" presId="urn:microsoft.com/office/officeart/2005/8/layout/list1"/>
    <dgm:cxn modelId="{C11B5D55-3DBA-4873-9E8F-BF3CE595CBF8}" srcId="{1A855C11-CE3A-4474-A81B-9979404459C8}" destId="{91C8AC5C-B4C9-4978-8657-26D1D142E98E}" srcOrd="2" destOrd="0" parTransId="{0CD34E78-4D20-43C8-9029-589A1E32E3E5}" sibTransId="{09ED2995-140A-4375-98BA-C7A94EA1FA8F}"/>
    <dgm:cxn modelId="{8DDFBB69-7F95-4BDC-B7DF-2E3146D47D88}" type="presOf" srcId="{6DDA4BD3-AF12-4BD6-84FD-7C6C7EA6930E}" destId="{6624418A-7D58-4AEE-9B88-FDEB60FAB183}" srcOrd="0" destOrd="0" presId="urn:microsoft.com/office/officeart/2005/8/layout/list1"/>
    <dgm:cxn modelId="{7EFD076B-1418-4E81-AF39-4B3E49B0BB30}" srcId="{1A855C11-CE3A-4474-A81B-9979404459C8}" destId="{33EBD528-76B7-4E64-84B4-F07BD5D0F927}" srcOrd="0" destOrd="0" parTransId="{96474C0F-4637-4ED3-AAC9-26C52E98605C}" sibTransId="{5E661267-7786-4341-AA31-6FF2CADD3C2B}"/>
    <dgm:cxn modelId="{6CF49C2C-0E44-42B4-A4FC-AEAAC6038D13}" type="presOf" srcId="{33EBD528-76B7-4E64-84B4-F07BD5D0F927}" destId="{5F88ACCA-0B34-4187-B955-DF3EC522279E}" srcOrd="0" destOrd="0" presId="urn:microsoft.com/office/officeart/2005/8/layout/list1"/>
    <dgm:cxn modelId="{0325029A-8BDB-4C85-BAB5-5E63D05725B1}" srcId="{91C8AC5C-B4C9-4978-8657-26D1D142E98E}" destId="{A94302DB-B905-4B23-B47C-5939B55D0FBB}" srcOrd="0" destOrd="0" parTransId="{592E10A5-A4B6-4532-9916-81132F2DBEDE}" sibTransId="{6E5BA838-D8BC-47FE-BD4A-2A209DA6DEC9}"/>
    <dgm:cxn modelId="{D2BFEBC9-2F1E-455D-BD91-A447543CDE61}" srcId="{33EBD528-76B7-4E64-84B4-F07BD5D0F927}" destId="{CE2CA9D5-DACC-4252-827B-4FD31DB67832}" srcOrd="0" destOrd="0" parTransId="{E33CF65C-9773-4D75-98AD-EEA25B2E35DD}" sibTransId="{AB112DF0-42E0-4096-9789-4F838AB0F116}"/>
    <dgm:cxn modelId="{8C4F8236-4359-48F7-A2B3-D12854C5A78F}" type="presOf" srcId="{1A855C11-CE3A-4474-A81B-9979404459C8}" destId="{FD5583A8-CE37-4A96-BB75-1852C53FAFCD}" srcOrd="0" destOrd="0" presId="urn:microsoft.com/office/officeart/2005/8/layout/list1"/>
    <dgm:cxn modelId="{94445E09-879A-4FAE-AD93-E9BC552EDC9E}" type="presOf" srcId="{CE2CA9D5-DACC-4252-827B-4FD31DB67832}" destId="{54643551-E8FB-4F25-AA12-6C07B44703E6}" srcOrd="0" destOrd="0" presId="urn:microsoft.com/office/officeart/2005/8/layout/list1"/>
    <dgm:cxn modelId="{BBE6E67C-A06A-4A3C-8A4E-1B4A1FF679A7}" srcId="{6DDA4BD3-AF12-4BD6-84FD-7C6C7EA6930E}" destId="{1B6B39EE-BCF5-4CC6-8666-D39090661A26}" srcOrd="0" destOrd="0" parTransId="{C50A383A-360D-432E-AEE9-DD7471DA5BB7}" sibTransId="{F79F6190-10B9-46AF-95E6-462DD2543725}"/>
    <dgm:cxn modelId="{E5A88C66-D68F-4BBB-B953-7FC0B824D3E8}" type="presOf" srcId="{1B6B39EE-BCF5-4CC6-8666-D39090661A26}" destId="{4C676592-E391-4A6B-9D9D-83BAC0BC0534}" srcOrd="0" destOrd="0" presId="urn:microsoft.com/office/officeart/2005/8/layout/list1"/>
    <dgm:cxn modelId="{289E53EC-E5D0-4B4B-9E5D-3303E91F5ADF}" srcId="{33EBD528-76B7-4E64-84B4-F07BD5D0F927}" destId="{3FDE3016-8E66-4339-8789-4146DD0A4812}" srcOrd="1" destOrd="0" parTransId="{B78E37CB-00E0-49E4-BF99-FFEFA06EB673}" sibTransId="{8BC6E0C2-C2F0-4A5D-845C-DAA9151C0241}"/>
    <dgm:cxn modelId="{DB517166-7076-4E5F-A979-75C7A568A468}" type="presOf" srcId="{33EBD528-76B7-4E64-84B4-F07BD5D0F927}" destId="{EC73EB37-799D-4514-BF9C-5730E2318D11}" srcOrd="1" destOrd="0" presId="urn:microsoft.com/office/officeart/2005/8/layout/list1"/>
    <dgm:cxn modelId="{3D0BC569-670F-4E7C-88C8-2344282D8D46}" type="presOf" srcId="{91C8AC5C-B4C9-4978-8657-26D1D142E98E}" destId="{D407479F-BDB7-4799-95C7-941D6209A89B}" srcOrd="1" destOrd="0" presId="urn:microsoft.com/office/officeart/2005/8/layout/list1"/>
    <dgm:cxn modelId="{6B037B2B-7967-4DA7-A576-9D286AE44F99}" type="presParOf" srcId="{FD5583A8-CE37-4A96-BB75-1852C53FAFCD}" destId="{6C6B491E-215E-4D53-AE97-3A81C5212728}" srcOrd="0" destOrd="0" presId="urn:microsoft.com/office/officeart/2005/8/layout/list1"/>
    <dgm:cxn modelId="{9A7383F7-5E41-4A54-B477-A470393727CE}" type="presParOf" srcId="{6C6B491E-215E-4D53-AE97-3A81C5212728}" destId="{5F88ACCA-0B34-4187-B955-DF3EC522279E}" srcOrd="0" destOrd="0" presId="urn:microsoft.com/office/officeart/2005/8/layout/list1"/>
    <dgm:cxn modelId="{5C5BB9DC-EB64-4A4D-817E-5402E5D908DE}" type="presParOf" srcId="{6C6B491E-215E-4D53-AE97-3A81C5212728}" destId="{EC73EB37-799D-4514-BF9C-5730E2318D11}" srcOrd="1" destOrd="0" presId="urn:microsoft.com/office/officeart/2005/8/layout/list1"/>
    <dgm:cxn modelId="{F9519BB7-705B-4839-9EFC-172CB633D54F}" type="presParOf" srcId="{FD5583A8-CE37-4A96-BB75-1852C53FAFCD}" destId="{6D22F48E-91BD-40A8-9D85-91041CF4E261}" srcOrd="1" destOrd="0" presId="urn:microsoft.com/office/officeart/2005/8/layout/list1"/>
    <dgm:cxn modelId="{76DCF738-CF19-43B2-BAB1-086CC6540249}" type="presParOf" srcId="{FD5583A8-CE37-4A96-BB75-1852C53FAFCD}" destId="{54643551-E8FB-4F25-AA12-6C07B44703E6}" srcOrd="2" destOrd="0" presId="urn:microsoft.com/office/officeart/2005/8/layout/list1"/>
    <dgm:cxn modelId="{B1684049-A791-431C-9E53-3C5F3B78EB6B}" type="presParOf" srcId="{FD5583A8-CE37-4A96-BB75-1852C53FAFCD}" destId="{5038CCE6-1995-44D0-85D2-A9F1CCC5F6E2}" srcOrd="3" destOrd="0" presId="urn:microsoft.com/office/officeart/2005/8/layout/list1"/>
    <dgm:cxn modelId="{EE63A766-14CB-4471-AAD8-EAFA77BF3E3D}" type="presParOf" srcId="{FD5583A8-CE37-4A96-BB75-1852C53FAFCD}" destId="{EABA74DE-66CB-412F-A60F-D733CAD5F412}" srcOrd="4" destOrd="0" presId="urn:microsoft.com/office/officeart/2005/8/layout/list1"/>
    <dgm:cxn modelId="{AE1BF6BC-A929-4E5A-96CD-B57EAE87474A}" type="presParOf" srcId="{EABA74DE-66CB-412F-A60F-D733CAD5F412}" destId="{6624418A-7D58-4AEE-9B88-FDEB60FAB183}" srcOrd="0" destOrd="0" presId="urn:microsoft.com/office/officeart/2005/8/layout/list1"/>
    <dgm:cxn modelId="{344DE73A-2E2A-4152-B4A7-39EEEA5DE661}" type="presParOf" srcId="{EABA74DE-66CB-412F-A60F-D733CAD5F412}" destId="{92FF8C62-3449-4232-A4DA-239F72A464C6}" srcOrd="1" destOrd="0" presId="urn:microsoft.com/office/officeart/2005/8/layout/list1"/>
    <dgm:cxn modelId="{93DFE667-6E21-484A-A273-8EF6E5A3E7B0}" type="presParOf" srcId="{FD5583A8-CE37-4A96-BB75-1852C53FAFCD}" destId="{F1E68020-3F8E-4ED1-9235-392B7918628C}" srcOrd="5" destOrd="0" presId="urn:microsoft.com/office/officeart/2005/8/layout/list1"/>
    <dgm:cxn modelId="{B1D16FBD-4C92-45E2-A711-86541D559686}" type="presParOf" srcId="{FD5583A8-CE37-4A96-BB75-1852C53FAFCD}" destId="{4C676592-E391-4A6B-9D9D-83BAC0BC0534}" srcOrd="6" destOrd="0" presId="urn:microsoft.com/office/officeart/2005/8/layout/list1"/>
    <dgm:cxn modelId="{05E7B6D3-46C2-4399-BD47-FB8211778258}" type="presParOf" srcId="{FD5583A8-CE37-4A96-BB75-1852C53FAFCD}" destId="{8C41DA22-7A27-48C8-A4AD-1897971044BA}" srcOrd="7" destOrd="0" presId="urn:microsoft.com/office/officeart/2005/8/layout/list1"/>
    <dgm:cxn modelId="{37FDBFA7-26AC-4A5F-AD74-94BA07FC972C}" type="presParOf" srcId="{FD5583A8-CE37-4A96-BB75-1852C53FAFCD}" destId="{A87A8446-1A07-4074-B9EF-38578232CB1D}" srcOrd="8" destOrd="0" presId="urn:microsoft.com/office/officeart/2005/8/layout/list1"/>
    <dgm:cxn modelId="{AE0B0962-805F-44D8-BAF2-F6186BE44E0B}" type="presParOf" srcId="{A87A8446-1A07-4074-B9EF-38578232CB1D}" destId="{F8097551-7D62-4B9B-A788-DC049EDA9297}" srcOrd="0" destOrd="0" presId="urn:microsoft.com/office/officeart/2005/8/layout/list1"/>
    <dgm:cxn modelId="{4C85C190-47A2-4233-B20D-2FA808694538}" type="presParOf" srcId="{A87A8446-1A07-4074-B9EF-38578232CB1D}" destId="{D407479F-BDB7-4799-95C7-941D6209A89B}" srcOrd="1" destOrd="0" presId="urn:microsoft.com/office/officeart/2005/8/layout/list1"/>
    <dgm:cxn modelId="{A33E64C5-94A1-40C7-95D1-5E3C8BC56B88}" type="presParOf" srcId="{FD5583A8-CE37-4A96-BB75-1852C53FAFCD}" destId="{D7C03185-C4BB-4CA5-BE27-0CA4665E23D8}" srcOrd="9" destOrd="0" presId="urn:microsoft.com/office/officeart/2005/8/layout/list1"/>
    <dgm:cxn modelId="{27E015D5-48EB-4816-B3D9-271EE2EF9227}" type="presParOf" srcId="{FD5583A8-CE37-4A96-BB75-1852C53FAFCD}" destId="{80C5123E-2388-4C9E-892D-3CF6A8152C4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54B4B19-AD2D-4953-9D61-93C2AA6CB01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5012496-0238-4AD2-87A6-314C47592D8B}">
      <dgm:prSet phldrT="[Text]" custT="1"/>
      <dgm:spPr/>
      <dgm:t>
        <a:bodyPr/>
        <a:lstStyle/>
        <a:p>
          <a:r>
            <a:rPr lang="en-US" sz="2000" b="0" u="none" dirty="0"/>
            <a:t>D</a:t>
          </a:r>
          <a:r>
            <a:rPr lang="x-none" sz="2000" b="0" u="none" dirty="0"/>
            <a:t>epend</a:t>
          </a:r>
          <a:r>
            <a:rPr lang="en-US" sz="2000" b="0" u="none" dirty="0"/>
            <a:t> o</a:t>
          </a:r>
          <a:r>
            <a:rPr lang="x-none" sz="2000" b="0" u="none" dirty="0"/>
            <a:t>n a number of fuel and malfunction possibilities</a:t>
          </a:r>
          <a:endParaRPr lang="en-US" sz="2000" b="0" dirty="0"/>
        </a:p>
      </dgm:t>
    </dgm:pt>
    <dgm:pt modelId="{523A483D-569D-4C66-AFD4-E77FA9090A7A}" type="parTrans" cxnId="{E9DF328E-70E3-4E02-B8B8-6FBE7AA18312}">
      <dgm:prSet/>
      <dgm:spPr/>
      <dgm:t>
        <a:bodyPr/>
        <a:lstStyle/>
        <a:p>
          <a:endParaRPr lang="en-US"/>
        </a:p>
      </dgm:t>
    </dgm:pt>
    <dgm:pt modelId="{0515FD40-474C-4C4E-B275-0A481159C46B}" type="sibTrans" cxnId="{E9DF328E-70E3-4E02-B8B8-6FBE7AA18312}">
      <dgm:prSet/>
      <dgm:spPr/>
      <dgm:t>
        <a:bodyPr/>
        <a:lstStyle/>
        <a:p>
          <a:endParaRPr lang="en-US"/>
        </a:p>
      </dgm:t>
    </dgm:pt>
    <dgm:pt modelId="{BFF3F071-3741-40BD-A9B8-A7A24D0C36A0}">
      <dgm:prSet custT="1"/>
      <dgm:spPr>
        <a:solidFill>
          <a:srgbClr val="1717AF"/>
        </a:solidFill>
      </dgm:spPr>
      <dgm:t>
        <a:bodyPr/>
        <a:lstStyle/>
        <a:p>
          <a:r>
            <a:rPr lang="en-US" sz="2000" b="0" dirty="0"/>
            <a:t>Coal-fired boilers present hazards when debris is mixed with coal</a:t>
          </a:r>
        </a:p>
      </dgm:t>
    </dgm:pt>
    <dgm:pt modelId="{50C1ABF5-7224-447E-971D-B8CFA9C48795}" type="parTrans" cxnId="{329B4B29-5D6D-4407-A2C5-D7364B5433FA}">
      <dgm:prSet/>
      <dgm:spPr/>
      <dgm:t>
        <a:bodyPr/>
        <a:lstStyle/>
        <a:p>
          <a:endParaRPr lang="en-US"/>
        </a:p>
      </dgm:t>
    </dgm:pt>
    <dgm:pt modelId="{17C65054-C7ED-4E85-90B6-764287DBB04D}" type="sibTrans" cxnId="{329B4B29-5D6D-4407-A2C5-D7364B5433FA}">
      <dgm:prSet/>
      <dgm:spPr/>
      <dgm:t>
        <a:bodyPr/>
        <a:lstStyle/>
        <a:p>
          <a:endParaRPr lang="en-US"/>
        </a:p>
      </dgm:t>
    </dgm:pt>
    <dgm:pt modelId="{B6A56DD1-6E00-4664-88C7-12FD24BE1D8B}">
      <dgm:prSet phldrT="[Text]" custT="1"/>
      <dgm:spPr/>
      <dgm:t>
        <a:bodyPr/>
        <a:lstStyle/>
        <a:p>
          <a:r>
            <a:rPr lang="en-US" sz="2000" b="0" dirty="0"/>
            <a:t>Gases can build in the system and ignite</a:t>
          </a:r>
        </a:p>
      </dgm:t>
    </dgm:pt>
    <dgm:pt modelId="{2C2D5B7D-82E5-4DC1-B764-9565C895FE05}" type="parTrans" cxnId="{835227FF-C741-426C-916B-9D74986C1D55}">
      <dgm:prSet/>
      <dgm:spPr/>
      <dgm:t>
        <a:bodyPr/>
        <a:lstStyle/>
        <a:p>
          <a:endParaRPr lang="en-US"/>
        </a:p>
      </dgm:t>
    </dgm:pt>
    <dgm:pt modelId="{26F8C2C2-FF5C-4A43-BB3D-AD2BC156E0AF}" type="sibTrans" cxnId="{835227FF-C741-426C-916B-9D74986C1D55}">
      <dgm:prSet/>
      <dgm:spPr/>
      <dgm:t>
        <a:bodyPr/>
        <a:lstStyle/>
        <a:p>
          <a:endParaRPr lang="en-US"/>
        </a:p>
      </dgm:t>
    </dgm:pt>
    <dgm:pt modelId="{41623AD1-2507-426E-B09B-A6DD41116EF4}">
      <dgm:prSet phldrT="[Text]" custT="1"/>
      <dgm:spPr/>
      <dgm:t>
        <a:bodyPr/>
        <a:lstStyle/>
        <a:p>
          <a:r>
            <a:rPr lang="en-US" sz="2000" b="0" dirty="0"/>
            <a:t>Main hazard in natural-gas-fired boilers is the leaking of gas and the buildup of fuel-rich mixtures if a burner fails </a:t>
          </a:r>
        </a:p>
      </dgm:t>
    </dgm:pt>
    <dgm:pt modelId="{9E475CA1-4B0A-4BF4-8112-8B774DC46F53}" type="parTrans" cxnId="{37C710AE-5046-46DD-8320-1F5D91D3A6FC}">
      <dgm:prSet/>
      <dgm:spPr/>
      <dgm:t>
        <a:bodyPr/>
        <a:lstStyle/>
        <a:p>
          <a:endParaRPr lang="en-US"/>
        </a:p>
      </dgm:t>
    </dgm:pt>
    <dgm:pt modelId="{FF9CEF61-A6ED-4CD7-9A71-BAAD51B78D49}" type="sibTrans" cxnId="{37C710AE-5046-46DD-8320-1F5D91D3A6FC}">
      <dgm:prSet/>
      <dgm:spPr/>
      <dgm:t>
        <a:bodyPr/>
        <a:lstStyle/>
        <a:p>
          <a:endParaRPr lang="en-US"/>
        </a:p>
      </dgm:t>
    </dgm:pt>
    <dgm:pt modelId="{E7EB5B00-CB77-48F6-96ED-FB201760D0E6}" type="pres">
      <dgm:prSet presAssocID="{B54B4B19-AD2D-4953-9D61-93C2AA6CB01D}" presName="linear" presStyleCnt="0">
        <dgm:presLayoutVars>
          <dgm:animLvl val="lvl"/>
          <dgm:resizeHandles val="exact"/>
        </dgm:presLayoutVars>
      </dgm:prSet>
      <dgm:spPr/>
      <dgm:t>
        <a:bodyPr/>
        <a:lstStyle/>
        <a:p>
          <a:endParaRPr lang="en-US"/>
        </a:p>
      </dgm:t>
    </dgm:pt>
    <dgm:pt modelId="{36B59CBA-E881-42F4-86F8-EA9CB8D1D769}" type="pres">
      <dgm:prSet presAssocID="{85012496-0238-4AD2-87A6-314C47592D8B}" presName="parentText" presStyleLbl="node1" presStyleIdx="0" presStyleCnt="4">
        <dgm:presLayoutVars>
          <dgm:chMax val="0"/>
          <dgm:bulletEnabled val="1"/>
        </dgm:presLayoutVars>
      </dgm:prSet>
      <dgm:spPr/>
      <dgm:t>
        <a:bodyPr/>
        <a:lstStyle/>
        <a:p>
          <a:endParaRPr lang="en-US"/>
        </a:p>
      </dgm:t>
    </dgm:pt>
    <dgm:pt modelId="{0255B9ED-276A-4069-8260-64AB93B04E4F}" type="pres">
      <dgm:prSet presAssocID="{0515FD40-474C-4C4E-B275-0A481159C46B}" presName="spacer" presStyleCnt="0"/>
      <dgm:spPr/>
    </dgm:pt>
    <dgm:pt modelId="{A814B200-B95D-4ACF-BDF3-2DB10D1AE75C}" type="pres">
      <dgm:prSet presAssocID="{B6A56DD1-6E00-4664-88C7-12FD24BE1D8B}" presName="parentText" presStyleLbl="node1" presStyleIdx="1" presStyleCnt="4">
        <dgm:presLayoutVars>
          <dgm:chMax val="0"/>
          <dgm:bulletEnabled val="1"/>
        </dgm:presLayoutVars>
      </dgm:prSet>
      <dgm:spPr/>
      <dgm:t>
        <a:bodyPr/>
        <a:lstStyle/>
        <a:p>
          <a:endParaRPr lang="en-US"/>
        </a:p>
      </dgm:t>
    </dgm:pt>
    <dgm:pt modelId="{AD845343-2158-49AC-8978-B42BF86A1748}" type="pres">
      <dgm:prSet presAssocID="{26F8C2C2-FF5C-4A43-BB3D-AD2BC156E0AF}" presName="spacer" presStyleCnt="0"/>
      <dgm:spPr/>
    </dgm:pt>
    <dgm:pt modelId="{7494E7ED-9887-4011-9BAD-B8A8E9857ED9}" type="pres">
      <dgm:prSet presAssocID="{41623AD1-2507-426E-B09B-A6DD41116EF4}" presName="parentText" presStyleLbl="node1" presStyleIdx="2" presStyleCnt="4">
        <dgm:presLayoutVars>
          <dgm:chMax val="0"/>
          <dgm:bulletEnabled val="1"/>
        </dgm:presLayoutVars>
      </dgm:prSet>
      <dgm:spPr/>
      <dgm:t>
        <a:bodyPr/>
        <a:lstStyle/>
        <a:p>
          <a:endParaRPr lang="en-US"/>
        </a:p>
      </dgm:t>
    </dgm:pt>
    <dgm:pt modelId="{B2860B4B-F47B-4B62-8C04-C2434DB01EBD}" type="pres">
      <dgm:prSet presAssocID="{FF9CEF61-A6ED-4CD7-9A71-BAAD51B78D49}" presName="spacer" presStyleCnt="0"/>
      <dgm:spPr/>
    </dgm:pt>
    <dgm:pt modelId="{C21FDAAD-308E-4127-8D53-8805286863FB}" type="pres">
      <dgm:prSet presAssocID="{BFF3F071-3741-40BD-A9B8-A7A24D0C36A0}" presName="parentText" presStyleLbl="node1" presStyleIdx="3" presStyleCnt="4">
        <dgm:presLayoutVars>
          <dgm:chMax val="0"/>
          <dgm:bulletEnabled val="1"/>
        </dgm:presLayoutVars>
      </dgm:prSet>
      <dgm:spPr/>
      <dgm:t>
        <a:bodyPr/>
        <a:lstStyle/>
        <a:p>
          <a:endParaRPr lang="en-US"/>
        </a:p>
      </dgm:t>
    </dgm:pt>
  </dgm:ptLst>
  <dgm:cxnLst>
    <dgm:cxn modelId="{835227FF-C741-426C-916B-9D74986C1D55}" srcId="{B54B4B19-AD2D-4953-9D61-93C2AA6CB01D}" destId="{B6A56DD1-6E00-4664-88C7-12FD24BE1D8B}" srcOrd="1" destOrd="0" parTransId="{2C2D5B7D-82E5-4DC1-B764-9565C895FE05}" sibTransId="{26F8C2C2-FF5C-4A43-BB3D-AD2BC156E0AF}"/>
    <dgm:cxn modelId="{5EA6AFBB-9C0D-4527-9BAA-D1434158D482}" type="presOf" srcId="{B6A56DD1-6E00-4664-88C7-12FD24BE1D8B}" destId="{A814B200-B95D-4ACF-BDF3-2DB10D1AE75C}" srcOrd="0" destOrd="0" presId="urn:microsoft.com/office/officeart/2005/8/layout/vList2"/>
    <dgm:cxn modelId="{E9DF328E-70E3-4E02-B8B8-6FBE7AA18312}" srcId="{B54B4B19-AD2D-4953-9D61-93C2AA6CB01D}" destId="{85012496-0238-4AD2-87A6-314C47592D8B}" srcOrd="0" destOrd="0" parTransId="{523A483D-569D-4C66-AFD4-E77FA9090A7A}" sibTransId="{0515FD40-474C-4C4E-B275-0A481159C46B}"/>
    <dgm:cxn modelId="{CC52B970-F302-4F63-83B6-5F3D54EF1D02}" type="presOf" srcId="{85012496-0238-4AD2-87A6-314C47592D8B}" destId="{36B59CBA-E881-42F4-86F8-EA9CB8D1D769}" srcOrd="0" destOrd="0" presId="urn:microsoft.com/office/officeart/2005/8/layout/vList2"/>
    <dgm:cxn modelId="{329B4B29-5D6D-4407-A2C5-D7364B5433FA}" srcId="{B54B4B19-AD2D-4953-9D61-93C2AA6CB01D}" destId="{BFF3F071-3741-40BD-A9B8-A7A24D0C36A0}" srcOrd="3" destOrd="0" parTransId="{50C1ABF5-7224-447E-971D-B8CFA9C48795}" sibTransId="{17C65054-C7ED-4E85-90B6-764287DBB04D}"/>
    <dgm:cxn modelId="{D26B4AB8-C7EA-47BE-8CB0-B19795533411}" type="presOf" srcId="{B54B4B19-AD2D-4953-9D61-93C2AA6CB01D}" destId="{E7EB5B00-CB77-48F6-96ED-FB201760D0E6}" srcOrd="0" destOrd="0" presId="urn:microsoft.com/office/officeart/2005/8/layout/vList2"/>
    <dgm:cxn modelId="{98B225A7-2E00-4B58-B7B2-025E0282D7EF}" type="presOf" srcId="{BFF3F071-3741-40BD-A9B8-A7A24D0C36A0}" destId="{C21FDAAD-308E-4127-8D53-8805286863FB}" srcOrd="0" destOrd="0" presId="urn:microsoft.com/office/officeart/2005/8/layout/vList2"/>
    <dgm:cxn modelId="{FE241210-3B35-4E99-B912-29FF5909DFB9}" type="presOf" srcId="{41623AD1-2507-426E-B09B-A6DD41116EF4}" destId="{7494E7ED-9887-4011-9BAD-B8A8E9857ED9}" srcOrd="0" destOrd="0" presId="urn:microsoft.com/office/officeart/2005/8/layout/vList2"/>
    <dgm:cxn modelId="{37C710AE-5046-46DD-8320-1F5D91D3A6FC}" srcId="{B54B4B19-AD2D-4953-9D61-93C2AA6CB01D}" destId="{41623AD1-2507-426E-B09B-A6DD41116EF4}" srcOrd="2" destOrd="0" parTransId="{9E475CA1-4B0A-4BF4-8112-8B774DC46F53}" sibTransId="{FF9CEF61-A6ED-4CD7-9A71-BAAD51B78D49}"/>
    <dgm:cxn modelId="{C2C483E0-FAC8-4864-943D-AA6C5DB19055}" type="presParOf" srcId="{E7EB5B00-CB77-48F6-96ED-FB201760D0E6}" destId="{36B59CBA-E881-42F4-86F8-EA9CB8D1D769}" srcOrd="0" destOrd="0" presId="urn:microsoft.com/office/officeart/2005/8/layout/vList2"/>
    <dgm:cxn modelId="{1474BB82-977C-442D-8018-93778B3AA583}" type="presParOf" srcId="{E7EB5B00-CB77-48F6-96ED-FB201760D0E6}" destId="{0255B9ED-276A-4069-8260-64AB93B04E4F}" srcOrd="1" destOrd="0" presId="urn:microsoft.com/office/officeart/2005/8/layout/vList2"/>
    <dgm:cxn modelId="{CEE5D94E-0DBB-4AC1-B1F7-EC3356503B9A}" type="presParOf" srcId="{E7EB5B00-CB77-48F6-96ED-FB201760D0E6}" destId="{A814B200-B95D-4ACF-BDF3-2DB10D1AE75C}" srcOrd="2" destOrd="0" presId="urn:microsoft.com/office/officeart/2005/8/layout/vList2"/>
    <dgm:cxn modelId="{C6496FD5-22BE-4414-9F76-F00B04F87019}" type="presParOf" srcId="{E7EB5B00-CB77-48F6-96ED-FB201760D0E6}" destId="{AD845343-2158-49AC-8978-B42BF86A1748}" srcOrd="3" destOrd="0" presId="urn:microsoft.com/office/officeart/2005/8/layout/vList2"/>
    <dgm:cxn modelId="{6344CDB0-4E2F-43F5-AA2F-5024EFC82A21}" type="presParOf" srcId="{E7EB5B00-CB77-48F6-96ED-FB201760D0E6}" destId="{7494E7ED-9887-4011-9BAD-B8A8E9857ED9}" srcOrd="4" destOrd="0" presId="urn:microsoft.com/office/officeart/2005/8/layout/vList2"/>
    <dgm:cxn modelId="{72D6C203-36D2-46E2-93E1-8345906DFD80}" type="presParOf" srcId="{E7EB5B00-CB77-48F6-96ED-FB201760D0E6}" destId="{B2860B4B-F47B-4B62-8C04-C2434DB01EBD}" srcOrd="5" destOrd="0" presId="urn:microsoft.com/office/officeart/2005/8/layout/vList2"/>
    <dgm:cxn modelId="{BEDF640A-2235-443B-93D5-F9BF73D05241}" type="presParOf" srcId="{E7EB5B00-CB77-48F6-96ED-FB201760D0E6}" destId="{C21FDAAD-308E-4127-8D53-8805286863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54B4B19-AD2D-4953-9D61-93C2AA6CB01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636FA2A-E2B7-4159-8CEA-28EAAEFEF125}">
      <dgm:prSet custT="1"/>
      <dgm:spPr>
        <a:solidFill>
          <a:srgbClr val="1717AF"/>
        </a:solidFill>
      </dgm:spPr>
      <dgm:t>
        <a:bodyPr/>
        <a:lstStyle/>
        <a:p>
          <a:r>
            <a:rPr lang="en-US" sz="2000" b="0" dirty="0"/>
            <a:t>Oil-fired hazards come from the fuels, oil leaks, or interruptions in the oil flow caused by water or sludge in the fuel</a:t>
          </a:r>
        </a:p>
      </dgm:t>
    </dgm:pt>
    <dgm:pt modelId="{8613CE75-B2AF-48BD-A06B-6587B329F12F}" type="parTrans" cxnId="{7F1EC99A-FCF3-4DF1-AFB5-52DDC6BBA9C8}">
      <dgm:prSet/>
      <dgm:spPr/>
      <dgm:t>
        <a:bodyPr/>
        <a:lstStyle/>
        <a:p>
          <a:endParaRPr lang="en-US"/>
        </a:p>
      </dgm:t>
    </dgm:pt>
    <dgm:pt modelId="{639FAED9-713C-46E3-9CC3-3F4D62533816}" type="sibTrans" cxnId="{7F1EC99A-FCF3-4DF1-AFB5-52DDC6BBA9C8}">
      <dgm:prSet/>
      <dgm:spPr/>
      <dgm:t>
        <a:bodyPr/>
        <a:lstStyle/>
        <a:p>
          <a:endParaRPr lang="en-US"/>
        </a:p>
      </dgm:t>
    </dgm:pt>
    <dgm:pt modelId="{6A035530-FED9-4AD5-9FD3-0A42D81559AD}">
      <dgm:prSet custT="1"/>
      <dgm:spPr>
        <a:solidFill>
          <a:srgbClr val="1717AF"/>
        </a:solidFill>
      </dgm:spPr>
      <dgm:t>
        <a:bodyPr/>
        <a:lstStyle/>
        <a:p>
          <a:r>
            <a:rPr lang="en-US" sz="2000" b="0" dirty="0"/>
            <a:t>Coal dust accumulation in areas adjacent to the unit’s fire box</a:t>
          </a:r>
        </a:p>
      </dgm:t>
    </dgm:pt>
    <dgm:pt modelId="{A66A943A-889D-4012-9518-ABC6AA7D83D0}" type="parTrans" cxnId="{9795ACF7-EB9F-47E7-B6A3-D62E789105D8}">
      <dgm:prSet/>
      <dgm:spPr/>
      <dgm:t>
        <a:bodyPr/>
        <a:lstStyle/>
        <a:p>
          <a:endParaRPr lang="en-US"/>
        </a:p>
      </dgm:t>
    </dgm:pt>
    <dgm:pt modelId="{F55D206D-EBDB-48D2-9037-4A5A06416C2C}" type="sibTrans" cxnId="{9795ACF7-EB9F-47E7-B6A3-D62E789105D8}">
      <dgm:prSet/>
      <dgm:spPr/>
      <dgm:t>
        <a:bodyPr/>
        <a:lstStyle/>
        <a:p>
          <a:endParaRPr lang="en-US"/>
        </a:p>
      </dgm:t>
    </dgm:pt>
    <dgm:pt modelId="{C98E16A8-F997-4B9F-8985-5E0FB019E064}">
      <dgm:prSet custT="1"/>
      <dgm:spPr>
        <a:solidFill>
          <a:srgbClr val="1717AF"/>
        </a:solidFill>
      </dgm:spPr>
      <dgm:t>
        <a:bodyPr/>
        <a:lstStyle/>
        <a:p>
          <a:r>
            <a:rPr lang="en-US" sz="2000" b="0" dirty="0"/>
            <a:t>Failure of the vessel</a:t>
          </a:r>
        </a:p>
      </dgm:t>
    </dgm:pt>
    <dgm:pt modelId="{42F60DAA-0384-4559-84EF-639520BE2B3B}" type="parTrans" cxnId="{613236C1-5C14-41B3-B152-89362E7B7C38}">
      <dgm:prSet/>
      <dgm:spPr/>
      <dgm:t>
        <a:bodyPr/>
        <a:lstStyle/>
        <a:p>
          <a:endParaRPr lang="en-US"/>
        </a:p>
      </dgm:t>
    </dgm:pt>
    <dgm:pt modelId="{9F5E4FB7-2CFC-4B1C-AA30-98B8D331CAEF}" type="sibTrans" cxnId="{613236C1-5C14-41B3-B152-89362E7B7C38}">
      <dgm:prSet/>
      <dgm:spPr/>
      <dgm:t>
        <a:bodyPr/>
        <a:lstStyle/>
        <a:p>
          <a:endParaRPr lang="en-US"/>
        </a:p>
      </dgm:t>
    </dgm:pt>
    <dgm:pt modelId="{45FF2722-1FF1-4340-8F1F-09E497500A98}">
      <dgm:prSet custT="1"/>
      <dgm:spPr>
        <a:solidFill>
          <a:srgbClr val="1717AF"/>
        </a:solidFill>
      </dgm:spPr>
      <dgm:t>
        <a:bodyPr/>
        <a:lstStyle/>
        <a:p>
          <a:r>
            <a:rPr lang="en-US" sz="2000" b="0" dirty="0"/>
            <a:t>Deterioration or modification of unit exhaust</a:t>
          </a:r>
        </a:p>
      </dgm:t>
    </dgm:pt>
    <dgm:pt modelId="{88D06FC9-AACE-4BA4-B2B6-F69F20620C64}" type="parTrans" cxnId="{5D625B41-0B2D-42BB-818E-CA3B0D06A045}">
      <dgm:prSet/>
      <dgm:spPr/>
      <dgm:t>
        <a:bodyPr/>
        <a:lstStyle/>
        <a:p>
          <a:endParaRPr lang="en-US"/>
        </a:p>
      </dgm:t>
    </dgm:pt>
    <dgm:pt modelId="{A6E539D3-6471-4F46-98DE-23ECB89445DE}" type="sibTrans" cxnId="{5D625B41-0B2D-42BB-818E-CA3B0D06A045}">
      <dgm:prSet/>
      <dgm:spPr/>
      <dgm:t>
        <a:bodyPr/>
        <a:lstStyle/>
        <a:p>
          <a:endParaRPr lang="en-US"/>
        </a:p>
      </dgm:t>
    </dgm:pt>
    <dgm:pt modelId="{E7EB5B00-CB77-48F6-96ED-FB201760D0E6}" type="pres">
      <dgm:prSet presAssocID="{B54B4B19-AD2D-4953-9D61-93C2AA6CB01D}" presName="linear" presStyleCnt="0">
        <dgm:presLayoutVars>
          <dgm:animLvl val="lvl"/>
          <dgm:resizeHandles val="exact"/>
        </dgm:presLayoutVars>
      </dgm:prSet>
      <dgm:spPr/>
      <dgm:t>
        <a:bodyPr/>
        <a:lstStyle/>
        <a:p>
          <a:endParaRPr lang="en-US"/>
        </a:p>
      </dgm:t>
    </dgm:pt>
    <dgm:pt modelId="{3F2E3AC0-8AD5-47AD-AF89-E59263E58E43}" type="pres">
      <dgm:prSet presAssocID="{D636FA2A-E2B7-4159-8CEA-28EAAEFEF125}" presName="parentText" presStyleLbl="node1" presStyleIdx="0" presStyleCnt="4">
        <dgm:presLayoutVars>
          <dgm:chMax val="0"/>
          <dgm:bulletEnabled val="1"/>
        </dgm:presLayoutVars>
      </dgm:prSet>
      <dgm:spPr/>
      <dgm:t>
        <a:bodyPr/>
        <a:lstStyle/>
        <a:p>
          <a:endParaRPr lang="en-US"/>
        </a:p>
      </dgm:t>
    </dgm:pt>
    <dgm:pt modelId="{B40CC482-303B-459D-8BC0-5691FF5C6320}" type="pres">
      <dgm:prSet presAssocID="{639FAED9-713C-46E3-9CC3-3F4D62533816}" presName="spacer" presStyleCnt="0"/>
      <dgm:spPr/>
    </dgm:pt>
    <dgm:pt modelId="{7288A20C-CBCD-4386-B519-9355EB83B7AF}" type="pres">
      <dgm:prSet presAssocID="{6A035530-FED9-4AD5-9FD3-0A42D81559AD}" presName="parentText" presStyleLbl="node1" presStyleIdx="1" presStyleCnt="4">
        <dgm:presLayoutVars>
          <dgm:chMax val="0"/>
          <dgm:bulletEnabled val="1"/>
        </dgm:presLayoutVars>
      </dgm:prSet>
      <dgm:spPr/>
      <dgm:t>
        <a:bodyPr/>
        <a:lstStyle/>
        <a:p>
          <a:endParaRPr lang="en-US"/>
        </a:p>
      </dgm:t>
    </dgm:pt>
    <dgm:pt modelId="{D65B99D2-36E7-40FD-8E6D-85A475AD25C7}" type="pres">
      <dgm:prSet presAssocID="{F55D206D-EBDB-48D2-9037-4A5A06416C2C}" presName="spacer" presStyleCnt="0"/>
      <dgm:spPr/>
    </dgm:pt>
    <dgm:pt modelId="{6666A23C-7B6A-42A9-89C0-7FE629424E61}" type="pres">
      <dgm:prSet presAssocID="{C98E16A8-F997-4B9F-8985-5E0FB019E064}" presName="parentText" presStyleLbl="node1" presStyleIdx="2" presStyleCnt="4">
        <dgm:presLayoutVars>
          <dgm:chMax val="0"/>
          <dgm:bulletEnabled val="1"/>
        </dgm:presLayoutVars>
      </dgm:prSet>
      <dgm:spPr/>
      <dgm:t>
        <a:bodyPr/>
        <a:lstStyle/>
        <a:p>
          <a:endParaRPr lang="en-US"/>
        </a:p>
      </dgm:t>
    </dgm:pt>
    <dgm:pt modelId="{4DDC018D-2891-4314-B519-54AE51B6974B}" type="pres">
      <dgm:prSet presAssocID="{9F5E4FB7-2CFC-4B1C-AA30-98B8D331CAEF}" presName="spacer" presStyleCnt="0"/>
      <dgm:spPr/>
    </dgm:pt>
    <dgm:pt modelId="{BBA8A7EB-D32C-4F3B-B408-BAC0D43C1EF2}" type="pres">
      <dgm:prSet presAssocID="{45FF2722-1FF1-4340-8F1F-09E497500A98}" presName="parentText" presStyleLbl="node1" presStyleIdx="3" presStyleCnt="4">
        <dgm:presLayoutVars>
          <dgm:chMax val="0"/>
          <dgm:bulletEnabled val="1"/>
        </dgm:presLayoutVars>
      </dgm:prSet>
      <dgm:spPr/>
      <dgm:t>
        <a:bodyPr/>
        <a:lstStyle/>
        <a:p>
          <a:endParaRPr lang="en-US"/>
        </a:p>
      </dgm:t>
    </dgm:pt>
  </dgm:ptLst>
  <dgm:cxnLst>
    <dgm:cxn modelId="{B7806D0A-68FF-4E9D-BA4E-149C54FE1A8D}" type="presOf" srcId="{C98E16A8-F997-4B9F-8985-5E0FB019E064}" destId="{6666A23C-7B6A-42A9-89C0-7FE629424E61}" srcOrd="0" destOrd="0" presId="urn:microsoft.com/office/officeart/2005/8/layout/vList2"/>
    <dgm:cxn modelId="{7F1EC99A-FCF3-4DF1-AFB5-52DDC6BBA9C8}" srcId="{B54B4B19-AD2D-4953-9D61-93C2AA6CB01D}" destId="{D636FA2A-E2B7-4159-8CEA-28EAAEFEF125}" srcOrd="0" destOrd="0" parTransId="{8613CE75-B2AF-48BD-A06B-6587B329F12F}" sibTransId="{639FAED9-713C-46E3-9CC3-3F4D62533816}"/>
    <dgm:cxn modelId="{5D625B41-0B2D-42BB-818E-CA3B0D06A045}" srcId="{B54B4B19-AD2D-4953-9D61-93C2AA6CB01D}" destId="{45FF2722-1FF1-4340-8F1F-09E497500A98}" srcOrd="3" destOrd="0" parTransId="{88D06FC9-AACE-4BA4-B2B6-F69F20620C64}" sibTransId="{A6E539D3-6471-4F46-98DE-23ECB89445DE}"/>
    <dgm:cxn modelId="{613236C1-5C14-41B3-B152-89362E7B7C38}" srcId="{B54B4B19-AD2D-4953-9D61-93C2AA6CB01D}" destId="{C98E16A8-F997-4B9F-8985-5E0FB019E064}" srcOrd="2" destOrd="0" parTransId="{42F60DAA-0384-4559-84EF-639520BE2B3B}" sibTransId="{9F5E4FB7-2CFC-4B1C-AA30-98B8D331CAEF}"/>
    <dgm:cxn modelId="{9795ACF7-EB9F-47E7-B6A3-D62E789105D8}" srcId="{B54B4B19-AD2D-4953-9D61-93C2AA6CB01D}" destId="{6A035530-FED9-4AD5-9FD3-0A42D81559AD}" srcOrd="1" destOrd="0" parTransId="{A66A943A-889D-4012-9518-ABC6AA7D83D0}" sibTransId="{F55D206D-EBDB-48D2-9037-4A5A06416C2C}"/>
    <dgm:cxn modelId="{8B34C8D4-F6F5-4DC0-963C-8E8DE96EC624}" type="presOf" srcId="{45FF2722-1FF1-4340-8F1F-09E497500A98}" destId="{BBA8A7EB-D32C-4F3B-B408-BAC0D43C1EF2}" srcOrd="0" destOrd="0" presId="urn:microsoft.com/office/officeart/2005/8/layout/vList2"/>
    <dgm:cxn modelId="{593D416D-DE1D-4D91-BB00-0C555BB26AD7}" type="presOf" srcId="{B54B4B19-AD2D-4953-9D61-93C2AA6CB01D}" destId="{E7EB5B00-CB77-48F6-96ED-FB201760D0E6}" srcOrd="0" destOrd="0" presId="urn:microsoft.com/office/officeart/2005/8/layout/vList2"/>
    <dgm:cxn modelId="{139E6C54-0913-4E8C-9B49-6C080DD45B63}" type="presOf" srcId="{D636FA2A-E2B7-4159-8CEA-28EAAEFEF125}" destId="{3F2E3AC0-8AD5-47AD-AF89-E59263E58E43}" srcOrd="0" destOrd="0" presId="urn:microsoft.com/office/officeart/2005/8/layout/vList2"/>
    <dgm:cxn modelId="{FA67524D-DE0F-4F0E-A601-878C40A2FD17}" type="presOf" srcId="{6A035530-FED9-4AD5-9FD3-0A42D81559AD}" destId="{7288A20C-CBCD-4386-B519-9355EB83B7AF}" srcOrd="0" destOrd="0" presId="urn:microsoft.com/office/officeart/2005/8/layout/vList2"/>
    <dgm:cxn modelId="{83254C79-3405-424E-8214-BC13E8991643}" type="presParOf" srcId="{E7EB5B00-CB77-48F6-96ED-FB201760D0E6}" destId="{3F2E3AC0-8AD5-47AD-AF89-E59263E58E43}" srcOrd="0" destOrd="0" presId="urn:microsoft.com/office/officeart/2005/8/layout/vList2"/>
    <dgm:cxn modelId="{841975B0-D136-4306-BC14-E3836579688A}" type="presParOf" srcId="{E7EB5B00-CB77-48F6-96ED-FB201760D0E6}" destId="{B40CC482-303B-459D-8BC0-5691FF5C6320}" srcOrd="1" destOrd="0" presId="urn:microsoft.com/office/officeart/2005/8/layout/vList2"/>
    <dgm:cxn modelId="{81B23B6A-41CF-4543-BF5F-B5F4507AC6D8}" type="presParOf" srcId="{E7EB5B00-CB77-48F6-96ED-FB201760D0E6}" destId="{7288A20C-CBCD-4386-B519-9355EB83B7AF}" srcOrd="2" destOrd="0" presId="urn:microsoft.com/office/officeart/2005/8/layout/vList2"/>
    <dgm:cxn modelId="{97989EA6-C0B6-4047-8632-903007399A71}" type="presParOf" srcId="{E7EB5B00-CB77-48F6-96ED-FB201760D0E6}" destId="{D65B99D2-36E7-40FD-8E6D-85A475AD25C7}" srcOrd="3" destOrd="0" presId="urn:microsoft.com/office/officeart/2005/8/layout/vList2"/>
    <dgm:cxn modelId="{50B93BEE-B050-4BFF-B538-F6B249DBFD07}" type="presParOf" srcId="{E7EB5B00-CB77-48F6-96ED-FB201760D0E6}" destId="{6666A23C-7B6A-42A9-89C0-7FE629424E61}" srcOrd="4" destOrd="0" presId="urn:microsoft.com/office/officeart/2005/8/layout/vList2"/>
    <dgm:cxn modelId="{AAF510A3-65EC-4FBF-8AEF-0DCB2889D4BE}" type="presParOf" srcId="{E7EB5B00-CB77-48F6-96ED-FB201760D0E6}" destId="{4DDC018D-2891-4314-B519-54AE51B6974B}" srcOrd="5" destOrd="0" presId="urn:microsoft.com/office/officeart/2005/8/layout/vList2"/>
    <dgm:cxn modelId="{579A6E4C-2BB5-4491-B66C-A8A80B78DF61}" type="presParOf" srcId="{E7EB5B00-CB77-48F6-96ED-FB201760D0E6}" destId="{BBA8A7EB-D32C-4F3B-B408-BAC0D43C1EF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54B4B19-AD2D-4953-9D61-93C2AA6CB01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636FA2A-E2B7-4159-8CEA-28EAAEFEF125}">
      <dgm:prSet custT="1"/>
      <dgm:spPr/>
      <dgm:t>
        <a:bodyPr/>
        <a:lstStyle/>
        <a:p>
          <a:r>
            <a:rPr lang="en-US" sz="1800" b="0" dirty="0"/>
            <a:t>Workers who are educated in the process and function of the equipment around them will be better able to eliminate a potential hazardous situation</a:t>
          </a:r>
        </a:p>
      </dgm:t>
    </dgm:pt>
    <dgm:pt modelId="{8613CE75-B2AF-48BD-A06B-6587B329F12F}" type="parTrans" cxnId="{7F1EC99A-FCF3-4DF1-AFB5-52DDC6BBA9C8}">
      <dgm:prSet/>
      <dgm:spPr/>
      <dgm:t>
        <a:bodyPr/>
        <a:lstStyle/>
        <a:p>
          <a:endParaRPr lang="en-US"/>
        </a:p>
      </dgm:t>
    </dgm:pt>
    <dgm:pt modelId="{639FAED9-713C-46E3-9CC3-3F4D62533816}" type="sibTrans" cxnId="{7F1EC99A-FCF3-4DF1-AFB5-52DDC6BBA9C8}">
      <dgm:prSet/>
      <dgm:spPr/>
      <dgm:t>
        <a:bodyPr/>
        <a:lstStyle/>
        <a:p>
          <a:endParaRPr lang="en-US"/>
        </a:p>
      </dgm:t>
    </dgm:pt>
    <dgm:pt modelId="{C1A214B8-98B8-4362-9BF3-4F1A7280673B}">
      <dgm:prSet custT="1"/>
      <dgm:spPr/>
      <dgm:t>
        <a:bodyPr/>
        <a:lstStyle/>
        <a:p>
          <a:r>
            <a:rPr lang="en-US" sz="1800" b="0" dirty="0"/>
            <a:t>In some circumstances, workers are more knowledgeable than inspectors regarding the boilers</a:t>
          </a:r>
        </a:p>
      </dgm:t>
    </dgm:pt>
    <dgm:pt modelId="{014E46B2-EE24-4C84-8C79-543AB3CC938B}" type="parTrans" cxnId="{BA41ADFC-222E-4A7E-8AA2-5B3D48D0F70D}">
      <dgm:prSet/>
      <dgm:spPr/>
      <dgm:t>
        <a:bodyPr/>
        <a:lstStyle/>
        <a:p>
          <a:endParaRPr lang="en-US"/>
        </a:p>
      </dgm:t>
    </dgm:pt>
    <dgm:pt modelId="{C398AADA-2184-4665-A3ED-B28B94B15115}" type="sibTrans" cxnId="{BA41ADFC-222E-4A7E-8AA2-5B3D48D0F70D}">
      <dgm:prSet/>
      <dgm:spPr/>
      <dgm:t>
        <a:bodyPr/>
        <a:lstStyle/>
        <a:p>
          <a:endParaRPr lang="en-US"/>
        </a:p>
      </dgm:t>
    </dgm:pt>
    <dgm:pt modelId="{97E1AD39-6DE4-4FA0-95B4-00ECCAEC827F}">
      <dgm:prSet custT="1"/>
      <dgm:spPr>
        <a:solidFill>
          <a:srgbClr val="1717AF"/>
        </a:solidFill>
      </dgm:spPr>
      <dgm:t>
        <a:bodyPr/>
        <a:lstStyle/>
        <a:p>
          <a:r>
            <a:rPr lang="en-US" sz="1800" b="0" dirty="0"/>
            <a:t>Together, workers and inspectors can identify and report hazardous issues as well as promote solutions</a:t>
          </a:r>
        </a:p>
      </dgm:t>
    </dgm:pt>
    <dgm:pt modelId="{9EC075E7-1CAA-47A9-BEE2-2E724833F469}" type="parTrans" cxnId="{54A5E827-85C1-42DE-AA1F-6678B214DD46}">
      <dgm:prSet/>
      <dgm:spPr/>
      <dgm:t>
        <a:bodyPr/>
        <a:lstStyle/>
        <a:p>
          <a:endParaRPr lang="en-US"/>
        </a:p>
      </dgm:t>
    </dgm:pt>
    <dgm:pt modelId="{C3CB4BA6-A9F8-485E-B902-230F399C0901}" type="sibTrans" cxnId="{54A5E827-85C1-42DE-AA1F-6678B214DD46}">
      <dgm:prSet/>
      <dgm:spPr/>
      <dgm:t>
        <a:bodyPr/>
        <a:lstStyle/>
        <a:p>
          <a:endParaRPr lang="en-US"/>
        </a:p>
      </dgm:t>
    </dgm:pt>
    <dgm:pt modelId="{DBC4B6D1-B069-4295-8B9B-22F695FAD046}">
      <dgm:prSet custT="1"/>
      <dgm:spPr>
        <a:solidFill>
          <a:srgbClr val="2E2EB9"/>
        </a:solidFill>
      </dgm:spPr>
      <dgm:t>
        <a:bodyPr/>
        <a:lstStyle/>
        <a:p>
          <a:r>
            <a:rPr lang="en-US" sz="1800" b="0" dirty="0"/>
            <a:t>Workers can provide </a:t>
          </a:r>
          <a:r>
            <a:rPr lang="en-US" sz="1800" b="0" dirty="0" smtClean="0"/>
            <a:t>inspectors </a:t>
          </a:r>
          <a:r>
            <a:rPr lang="en-US" sz="1800" b="0" dirty="0"/>
            <a:t>with useful information during an inspection</a:t>
          </a:r>
        </a:p>
      </dgm:t>
    </dgm:pt>
    <dgm:pt modelId="{66DBB104-C71A-493D-9488-27DA4CB04AB9}" type="parTrans" cxnId="{6DDFD7F0-F3C1-4891-8D12-584058E096AC}">
      <dgm:prSet/>
      <dgm:spPr/>
      <dgm:t>
        <a:bodyPr/>
        <a:lstStyle/>
        <a:p>
          <a:endParaRPr lang="en-US"/>
        </a:p>
      </dgm:t>
    </dgm:pt>
    <dgm:pt modelId="{9D0E05CC-B772-4733-8D93-B87E3A34D21A}" type="sibTrans" cxnId="{6DDFD7F0-F3C1-4891-8D12-584058E096AC}">
      <dgm:prSet/>
      <dgm:spPr/>
      <dgm:t>
        <a:bodyPr/>
        <a:lstStyle/>
        <a:p>
          <a:endParaRPr lang="en-US"/>
        </a:p>
      </dgm:t>
    </dgm:pt>
    <dgm:pt modelId="{E7EB5B00-CB77-48F6-96ED-FB201760D0E6}" type="pres">
      <dgm:prSet presAssocID="{B54B4B19-AD2D-4953-9D61-93C2AA6CB01D}" presName="linear" presStyleCnt="0">
        <dgm:presLayoutVars>
          <dgm:animLvl val="lvl"/>
          <dgm:resizeHandles val="exact"/>
        </dgm:presLayoutVars>
      </dgm:prSet>
      <dgm:spPr/>
      <dgm:t>
        <a:bodyPr/>
        <a:lstStyle/>
        <a:p>
          <a:endParaRPr lang="en-US"/>
        </a:p>
      </dgm:t>
    </dgm:pt>
    <dgm:pt modelId="{3F2E3AC0-8AD5-47AD-AF89-E59263E58E43}" type="pres">
      <dgm:prSet presAssocID="{D636FA2A-E2B7-4159-8CEA-28EAAEFEF125}" presName="parentText" presStyleLbl="node1" presStyleIdx="0" presStyleCnt="4">
        <dgm:presLayoutVars>
          <dgm:chMax val="0"/>
          <dgm:bulletEnabled val="1"/>
        </dgm:presLayoutVars>
      </dgm:prSet>
      <dgm:spPr/>
      <dgm:t>
        <a:bodyPr/>
        <a:lstStyle/>
        <a:p>
          <a:endParaRPr lang="en-US"/>
        </a:p>
      </dgm:t>
    </dgm:pt>
    <dgm:pt modelId="{B40CC482-303B-459D-8BC0-5691FF5C6320}" type="pres">
      <dgm:prSet presAssocID="{639FAED9-713C-46E3-9CC3-3F4D62533816}" presName="spacer" presStyleCnt="0"/>
      <dgm:spPr/>
    </dgm:pt>
    <dgm:pt modelId="{3C24CD2F-8437-448F-884E-7CDAB67F79AB}" type="pres">
      <dgm:prSet presAssocID="{C1A214B8-98B8-4362-9BF3-4F1A7280673B}" presName="parentText" presStyleLbl="node1" presStyleIdx="1" presStyleCnt="4">
        <dgm:presLayoutVars>
          <dgm:chMax val="0"/>
          <dgm:bulletEnabled val="1"/>
        </dgm:presLayoutVars>
      </dgm:prSet>
      <dgm:spPr/>
      <dgm:t>
        <a:bodyPr/>
        <a:lstStyle/>
        <a:p>
          <a:endParaRPr lang="en-US"/>
        </a:p>
      </dgm:t>
    </dgm:pt>
    <dgm:pt modelId="{C72D3F9A-F560-4EF1-97F7-ABACB6CD903B}" type="pres">
      <dgm:prSet presAssocID="{C398AADA-2184-4665-A3ED-B28B94B15115}" presName="spacer" presStyleCnt="0"/>
      <dgm:spPr/>
    </dgm:pt>
    <dgm:pt modelId="{FD4D0711-99D5-4D20-AD69-2D410F838A08}" type="pres">
      <dgm:prSet presAssocID="{DBC4B6D1-B069-4295-8B9B-22F695FAD046}" presName="parentText" presStyleLbl="node1" presStyleIdx="2" presStyleCnt="4">
        <dgm:presLayoutVars>
          <dgm:chMax val="0"/>
          <dgm:bulletEnabled val="1"/>
        </dgm:presLayoutVars>
      </dgm:prSet>
      <dgm:spPr/>
      <dgm:t>
        <a:bodyPr/>
        <a:lstStyle/>
        <a:p>
          <a:endParaRPr lang="en-US"/>
        </a:p>
      </dgm:t>
    </dgm:pt>
    <dgm:pt modelId="{E39B4D62-F26F-4BFB-B027-56D2D240A4FC}" type="pres">
      <dgm:prSet presAssocID="{9D0E05CC-B772-4733-8D93-B87E3A34D21A}" presName="spacer" presStyleCnt="0"/>
      <dgm:spPr/>
    </dgm:pt>
    <dgm:pt modelId="{73D75B51-D87D-45F3-BA52-96F2C80F0FD7}" type="pres">
      <dgm:prSet presAssocID="{97E1AD39-6DE4-4FA0-95B4-00ECCAEC827F}" presName="parentText" presStyleLbl="node1" presStyleIdx="3" presStyleCnt="4">
        <dgm:presLayoutVars>
          <dgm:chMax val="0"/>
          <dgm:bulletEnabled val="1"/>
        </dgm:presLayoutVars>
      </dgm:prSet>
      <dgm:spPr/>
      <dgm:t>
        <a:bodyPr/>
        <a:lstStyle/>
        <a:p>
          <a:endParaRPr lang="en-US"/>
        </a:p>
      </dgm:t>
    </dgm:pt>
  </dgm:ptLst>
  <dgm:cxnLst>
    <dgm:cxn modelId="{6DDFD7F0-F3C1-4891-8D12-584058E096AC}" srcId="{B54B4B19-AD2D-4953-9D61-93C2AA6CB01D}" destId="{DBC4B6D1-B069-4295-8B9B-22F695FAD046}" srcOrd="2" destOrd="0" parTransId="{66DBB104-C71A-493D-9488-27DA4CB04AB9}" sibTransId="{9D0E05CC-B772-4733-8D93-B87E3A34D21A}"/>
    <dgm:cxn modelId="{73F24156-BEC3-4D1B-AEE2-4FA7DA217452}" type="presOf" srcId="{C1A214B8-98B8-4362-9BF3-4F1A7280673B}" destId="{3C24CD2F-8437-448F-884E-7CDAB67F79AB}" srcOrd="0" destOrd="0" presId="urn:microsoft.com/office/officeart/2005/8/layout/vList2"/>
    <dgm:cxn modelId="{BA41ADFC-222E-4A7E-8AA2-5B3D48D0F70D}" srcId="{B54B4B19-AD2D-4953-9D61-93C2AA6CB01D}" destId="{C1A214B8-98B8-4362-9BF3-4F1A7280673B}" srcOrd="1" destOrd="0" parTransId="{014E46B2-EE24-4C84-8C79-543AB3CC938B}" sibTransId="{C398AADA-2184-4665-A3ED-B28B94B15115}"/>
    <dgm:cxn modelId="{0A0C9A62-FAC2-4B76-A348-36A8F265BF5F}" type="presOf" srcId="{DBC4B6D1-B069-4295-8B9B-22F695FAD046}" destId="{FD4D0711-99D5-4D20-AD69-2D410F838A08}" srcOrd="0" destOrd="0" presId="urn:microsoft.com/office/officeart/2005/8/layout/vList2"/>
    <dgm:cxn modelId="{7F1EC99A-FCF3-4DF1-AFB5-52DDC6BBA9C8}" srcId="{B54B4B19-AD2D-4953-9D61-93C2AA6CB01D}" destId="{D636FA2A-E2B7-4159-8CEA-28EAAEFEF125}" srcOrd="0" destOrd="0" parTransId="{8613CE75-B2AF-48BD-A06B-6587B329F12F}" sibTransId="{639FAED9-713C-46E3-9CC3-3F4D62533816}"/>
    <dgm:cxn modelId="{101B5956-6DE1-4ED5-963E-615D69615A01}" type="presOf" srcId="{B54B4B19-AD2D-4953-9D61-93C2AA6CB01D}" destId="{E7EB5B00-CB77-48F6-96ED-FB201760D0E6}" srcOrd="0" destOrd="0" presId="urn:microsoft.com/office/officeart/2005/8/layout/vList2"/>
    <dgm:cxn modelId="{AF46D399-E45C-4CFA-8FE6-3A692813ED13}" type="presOf" srcId="{97E1AD39-6DE4-4FA0-95B4-00ECCAEC827F}" destId="{73D75B51-D87D-45F3-BA52-96F2C80F0FD7}" srcOrd="0" destOrd="0" presId="urn:microsoft.com/office/officeart/2005/8/layout/vList2"/>
    <dgm:cxn modelId="{32A4C931-8929-427A-91F9-896DD587919D}" type="presOf" srcId="{D636FA2A-E2B7-4159-8CEA-28EAAEFEF125}" destId="{3F2E3AC0-8AD5-47AD-AF89-E59263E58E43}" srcOrd="0" destOrd="0" presId="urn:microsoft.com/office/officeart/2005/8/layout/vList2"/>
    <dgm:cxn modelId="{54A5E827-85C1-42DE-AA1F-6678B214DD46}" srcId="{B54B4B19-AD2D-4953-9D61-93C2AA6CB01D}" destId="{97E1AD39-6DE4-4FA0-95B4-00ECCAEC827F}" srcOrd="3" destOrd="0" parTransId="{9EC075E7-1CAA-47A9-BEE2-2E724833F469}" sibTransId="{C3CB4BA6-A9F8-485E-B902-230F399C0901}"/>
    <dgm:cxn modelId="{D1FBA784-B22A-480F-9867-74EACB34E516}" type="presParOf" srcId="{E7EB5B00-CB77-48F6-96ED-FB201760D0E6}" destId="{3F2E3AC0-8AD5-47AD-AF89-E59263E58E43}" srcOrd="0" destOrd="0" presId="urn:microsoft.com/office/officeart/2005/8/layout/vList2"/>
    <dgm:cxn modelId="{A7E59EF3-3096-40FD-B18E-D68D0457CB48}" type="presParOf" srcId="{E7EB5B00-CB77-48F6-96ED-FB201760D0E6}" destId="{B40CC482-303B-459D-8BC0-5691FF5C6320}" srcOrd="1" destOrd="0" presId="urn:microsoft.com/office/officeart/2005/8/layout/vList2"/>
    <dgm:cxn modelId="{CBFAEA15-1CB7-4281-8D01-D62D766F3FCA}" type="presParOf" srcId="{E7EB5B00-CB77-48F6-96ED-FB201760D0E6}" destId="{3C24CD2F-8437-448F-884E-7CDAB67F79AB}" srcOrd="2" destOrd="0" presId="urn:microsoft.com/office/officeart/2005/8/layout/vList2"/>
    <dgm:cxn modelId="{19470099-51A5-4059-AEF0-E9EDC4D0DCEB}" type="presParOf" srcId="{E7EB5B00-CB77-48F6-96ED-FB201760D0E6}" destId="{C72D3F9A-F560-4EF1-97F7-ABACB6CD903B}" srcOrd="3" destOrd="0" presId="urn:microsoft.com/office/officeart/2005/8/layout/vList2"/>
    <dgm:cxn modelId="{A9DE731D-DB9C-47EC-BD96-4F35175B0C07}" type="presParOf" srcId="{E7EB5B00-CB77-48F6-96ED-FB201760D0E6}" destId="{FD4D0711-99D5-4D20-AD69-2D410F838A08}" srcOrd="4" destOrd="0" presId="urn:microsoft.com/office/officeart/2005/8/layout/vList2"/>
    <dgm:cxn modelId="{5792F9D9-A667-4C89-9C3A-1F3729C55D8A}" type="presParOf" srcId="{E7EB5B00-CB77-48F6-96ED-FB201760D0E6}" destId="{E39B4D62-F26F-4BFB-B027-56D2D240A4FC}" srcOrd="5" destOrd="0" presId="urn:microsoft.com/office/officeart/2005/8/layout/vList2"/>
    <dgm:cxn modelId="{371F2300-FD7A-4D30-A5DA-F1FD1AA6FA5A}" type="presParOf" srcId="{E7EB5B00-CB77-48F6-96ED-FB201760D0E6}" destId="{73D75B51-D87D-45F3-BA52-96F2C80F0FD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286DA-1EA5-4002-97C6-7F5FA2838BA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5FEB6A2A-0B8E-4F90-953C-C68970AC1CC9}">
      <dgm:prSet phldrT="[Text]" custT="1"/>
      <dgm:spPr/>
      <dgm:t>
        <a:bodyPr/>
        <a:lstStyle/>
        <a:p>
          <a:r>
            <a:rPr lang="x-none" sz="2000" b="0" u="none" dirty="0"/>
            <a:t>Air heating or cooling</a:t>
          </a:r>
          <a:endParaRPr lang="en-US" sz="2000" b="0" dirty="0"/>
        </a:p>
      </dgm:t>
    </dgm:pt>
    <dgm:pt modelId="{55810D7F-FD41-487F-A57D-91E2DF518601}" type="parTrans" cxnId="{0F88266A-7497-45D3-85AB-9955EB782554}">
      <dgm:prSet/>
      <dgm:spPr/>
      <dgm:t>
        <a:bodyPr/>
        <a:lstStyle/>
        <a:p>
          <a:endParaRPr lang="en-US"/>
        </a:p>
      </dgm:t>
    </dgm:pt>
    <dgm:pt modelId="{19525B2D-BA25-4EF9-869E-7119E8F8692D}" type="sibTrans" cxnId="{0F88266A-7497-45D3-85AB-9955EB782554}">
      <dgm:prSet/>
      <dgm:spPr/>
      <dgm:t>
        <a:bodyPr/>
        <a:lstStyle/>
        <a:p>
          <a:endParaRPr lang="en-US"/>
        </a:p>
      </dgm:t>
    </dgm:pt>
    <dgm:pt modelId="{1E2683B6-2039-4C19-975C-3F965A17CF45}">
      <dgm:prSet custT="1"/>
      <dgm:spPr/>
      <dgm:t>
        <a:bodyPr/>
        <a:lstStyle/>
        <a:p>
          <a:r>
            <a:rPr lang="x-none" sz="2000" b="0" u="none" dirty="0"/>
            <a:t>Air humidifying or dehumidifying</a:t>
          </a:r>
          <a:endParaRPr lang="en-US" sz="2000" b="0" u="none" dirty="0"/>
        </a:p>
      </dgm:t>
    </dgm:pt>
    <dgm:pt modelId="{06CF62AD-21F7-4CD4-A75C-56B3E237D4E1}" type="parTrans" cxnId="{CB4BBEBE-1A5A-429D-8977-6F55F267E249}">
      <dgm:prSet/>
      <dgm:spPr/>
      <dgm:t>
        <a:bodyPr/>
        <a:lstStyle/>
        <a:p>
          <a:endParaRPr lang="en-US"/>
        </a:p>
      </dgm:t>
    </dgm:pt>
    <dgm:pt modelId="{80698D19-F374-4F1E-87F6-2145504B1795}" type="sibTrans" cxnId="{CB4BBEBE-1A5A-429D-8977-6F55F267E249}">
      <dgm:prSet/>
      <dgm:spPr/>
      <dgm:t>
        <a:bodyPr/>
        <a:lstStyle/>
        <a:p>
          <a:endParaRPr lang="en-US"/>
        </a:p>
      </dgm:t>
    </dgm:pt>
    <dgm:pt modelId="{392AD436-AA24-44CA-841B-C972CE441B27}">
      <dgm:prSet custT="1"/>
      <dgm:spPr>
        <a:solidFill>
          <a:srgbClr val="4949D3"/>
        </a:solidFill>
      </dgm:spPr>
      <dgm:t>
        <a:bodyPr/>
        <a:lstStyle/>
        <a:p>
          <a:r>
            <a:rPr lang="x-none" sz="2000" b="0" u="none" dirty="0"/>
            <a:t>Air filtering or cleaning </a:t>
          </a:r>
          <a:endParaRPr lang="en-US" sz="2000" b="0" u="none" dirty="0"/>
        </a:p>
      </dgm:t>
    </dgm:pt>
    <dgm:pt modelId="{D90F4C95-9DC5-44FD-BF21-263410873B21}" type="parTrans" cxnId="{10439509-FB4C-47E0-B50A-25360BE7AD5B}">
      <dgm:prSet/>
      <dgm:spPr/>
      <dgm:t>
        <a:bodyPr/>
        <a:lstStyle/>
        <a:p>
          <a:endParaRPr lang="en-US"/>
        </a:p>
      </dgm:t>
    </dgm:pt>
    <dgm:pt modelId="{1CB52D48-1742-4296-86C4-CB1CC0A5A288}" type="sibTrans" cxnId="{10439509-FB4C-47E0-B50A-25360BE7AD5B}">
      <dgm:prSet/>
      <dgm:spPr/>
      <dgm:t>
        <a:bodyPr/>
        <a:lstStyle/>
        <a:p>
          <a:endParaRPr lang="en-US"/>
        </a:p>
      </dgm:t>
    </dgm:pt>
    <dgm:pt modelId="{AC18440C-04C8-4513-90CE-8955ED0838F4}" type="pres">
      <dgm:prSet presAssocID="{956286DA-1EA5-4002-97C6-7F5FA2838BAF}" presName="diagram" presStyleCnt="0">
        <dgm:presLayoutVars>
          <dgm:dir/>
          <dgm:resizeHandles val="exact"/>
        </dgm:presLayoutVars>
      </dgm:prSet>
      <dgm:spPr/>
      <dgm:t>
        <a:bodyPr/>
        <a:lstStyle/>
        <a:p>
          <a:endParaRPr lang="en-US"/>
        </a:p>
      </dgm:t>
    </dgm:pt>
    <dgm:pt modelId="{F8AC5E79-763E-4458-8E72-A007E8A8C6A9}" type="pres">
      <dgm:prSet presAssocID="{5FEB6A2A-0B8E-4F90-953C-C68970AC1CC9}" presName="node" presStyleLbl="node1" presStyleIdx="0" presStyleCnt="3">
        <dgm:presLayoutVars>
          <dgm:bulletEnabled val="1"/>
        </dgm:presLayoutVars>
      </dgm:prSet>
      <dgm:spPr/>
      <dgm:t>
        <a:bodyPr/>
        <a:lstStyle/>
        <a:p>
          <a:endParaRPr lang="en-US"/>
        </a:p>
      </dgm:t>
    </dgm:pt>
    <dgm:pt modelId="{0E90C585-5263-4095-B8D9-FF5684068598}" type="pres">
      <dgm:prSet presAssocID="{19525B2D-BA25-4EF9-869E-7119E8F8692D}" presName="sibTrans" presStyleCnt="0"/>
      <dgm:spPr/>
    </dgm:pt>
    <dgm:pt modelId="{3AD78C75-2ED2-40FC-8B88-53F64C81C615}" type="pres">
      <dgm:prSet presAssocID="{1E2683B6-2039-4C19-975C-3F965A17CF45}" presName="node" presStyleLbl="node1" presStyleIdx="1" presStyleCnt="3">
        <dgm:presLayoutVars>
          <dgm:bulletEnabled val="1"/>
        </dgm:presLayoutVars>
      </dgm:prSet>
      <dgm:spPr/>
      <dgm:t>
        <a:bodyPr/>
        <a:lstStyle/>
        <a:p>
          <a:endParaRPr lang="en-US"/>
        </a:p>
      </dgm:t>
    </dgm:pt>
    <dgm:pt modelId="{FF70DE6C-54A3-4DF8-A947-ACCE27C4F343}" type="pres">
      <dgm:prSet presAssocID="{80698D19-F374-4F1E-87F6-2145504B1795}" presName="sibTrans" presStyleCnt="0"/>
      <dgm:spPr/>
    </dgm:pt>
    <dgm:pt modelId="{D92191BA-D64D-4A95-915B-2DBED4C61D1D}" type="pres">
      <dgm:prSet presAssocID="{392AD436-AA24-44CA-841B-C972CE441B27}" presName="node" presStyleLbl="node1" presStyleIdx="2" presStyleCnt="3">
        <dgm:presLayoutVars>
          <dgm:bulletEnabled val="1"/>
        </dgm:presLayoutVars>
      </dgm:prSet>
      <dgm:spPr/>
      <dgm:t>
        <a:bodyPr/>
        <a:lstStyle/>
        <a:p>
          <a:endParaRPr lang="en-US"/>
        </a:p>
      </dgm:t>
    </dgm:pt>
  </dgm:ptLst>
  <dgm:cxnLst>
    <dgm:cxn modelId="{10439509-FB4C-47E0-B50A-25360BE7AD5B}" srcId="{956286DA-1EA5-4002-97C6-7F5FA2838BAF}" destId="{392AD436-AA24-44CA-841B-C972CE441B27}" srcOrd="2" destOrd="0" parTransId="{D90F4C95-9DC5-44FD-BF21-263410873B21}" sibTransId="{1CB52D48-1742-4296-86C4-CB1CC0A5A288}"/>
    <dgm:cxn modelId="{9BD8D07A-B0F1-4C06-B14F-34ECBA67B90B}" type="presOf" srcId="{5FEB6A2A-0B8E-4F90-953C-C68970AC1CC9}" destId="{F8AC5E79-763E-4458-8E72-A007E8A8C6A9}" srcOrd="0" destOrd="0" presId="urn:microsoft.com/office/officeart/2005/8/layout/default"/>
    <dgm:cxn modelId="{CB4BBEBE-1A5A-429D-8977-6F55F267E249}" srcId="{956286DA-1EA5-4002-97C6-7F5FA2838BAF}" destId="{1E2683B6-2039-4C19-975C-3F965A17CF45}" srcOrd="1" destOrd="0" parTransId="{06CF62AD-21F7-4CD4-A75C-56B3E237D4E1}" sibTransId="{80698D19-F374-4F1E-87F6-2145504B1795}"/>
    <dgm:cxn modelId="{4AAC7717-5856-4726-98D9-709452D04D90}" type="presOf" srcId="{956286DA-1EA5-4002-97C6-7F5FA2838BAF}" destId="{AC18440C-04C8-4513-90CE-8955ED0838F4}" srcOrd="0" destOrd="0" presId="urn:microsoft.com/office/officeart/2005/8/layout/default"/>
    <dgm:cxn modelId="{4B708DC2-F1B8-49C6-8E11-53FAA6BB714F}" type="presOf" srcId="{392AD436-AA24-44CA-841B-C972CE441B27}" destId="{D92191BA-D64D-4A95-915B-2DBED4C61D1D}" srcOrd="0" destOrd="0" presId="urn:microsoft.com/office/officeart/2005/8/layout/default"/>
    <dgm:cxn modelId="{0F88266A-7497-45D3-85AB-9955EB782554}" srcId="{956286DA-1EA5-4002-97C6-7F5FA2838BAF}" destId="{5FEB6A2A-0B8E-4F90-953C-C68970AC1CC9}" srcOrd="0" destOrd="0" parTransId="{55810D7F-FD41-487F-A57D-91E2DF518601}" sibTransId="{19525B2D-BA25-4EF9-869E-7119E8F8692D}"/>
    <dgm:cxn modelId="{866B74EC-1ED7-4D1A-BE69-DEA10BBD4F51}" type="presOf" srcId="{1E2683B6-2039-4C19-975C-3F965A17CF45}" destId="{3AD78C75-2ED2-40FC-8B88-53F64C81C615}" srcOrd="0" destOrd="0" presId="urn:microsoft.com/office/officeart/2005/8/layout/default"/>
    <dgm:cxn modelId="{CB9245A3-5C5D-4CF5-B473-A49307A18EE1}" type="presParOf" srcId="{AC18440C-04C8-4513-90CE-8955ED0838F4}" destId="{F8AC5E79-763E-4458-8E72-A007E8A8C6A9}" srcOrd="0" destOrd="0" presId="urn:microsoft.com/office/officeart/2005/8/layout/default"/>
    <dgm:cxn modelId="{BBA4B107-8D1F-4A7C-8032-22EE85A9D701}" type="presParOf" srcId="{AC18440C-04C8-4513-90CE-8955ED0838F4}" destId="{0E90C585-5263-4095-B8D9-FF5684068598}" srcOrd="1" destOrd="0" presId="urn:microsoft.com/office/officeart/2005/8/layout/default"/>
    <dgm:cxn modelId="{78033087-751A-4B19-B756-CE5F8306AAC9}" type="presParOf" srcId="{AC18440C-04C8-4513-90CE-8955ED0838F4}" destId="{3AD78C75-2ED2-40FC-8B88-53F64C81C615}" srcOrd="2" destOrd="0" presId="urn:microsoft.com/office/officeart/2005/8/layout/default"/>
    <dgm:cxn modelId="{DD48B0CF-BCE4-4632-80F8-C0CD3AEDD102}" type="presParOf" srcId="{AC18440C-04C8-4513-90CE-8955ED0838F4}" destId="{FF70DE6C-54A3-4DF8-A947-ACCE27C4F343}" srcOrd="3" destOrd="0" presId="urn:microsoft.com/office/officeart/2005/8/layout/default"/>
    <dgm:cxn modelId="{4EE534AC-0732-4714-822B-4BEC3A78853E}" type="presParOf" srcId="{AC18440C-04C8-4513-90CE-8955ED0838F4}" destId="{D92191BA-D64D-4A95-915B-2DBED4C61D1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875AA61-BC6D-447E-B37C-96714A77C30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4AC6E9B-B7B9-4EB3-A6A4-2C55C475719B}">
      <dgm:prSet phldrT="[Text]" custT="1"/>
      <dgm:spPr/>
      <dgm:t>
        <a:bodyPr/>
        <a:lstStyle/>
        <a:p>
          <a:r>
            <a:rPr lang="x-none" sz="1800" b="0" u="none" dirty="0"/>
            <a:t>May be mounted on the floor or suspended from a wall or ceiling  </a:t>
          </a:r>
          <a:endParaRPr lang="en-US" sz="1800" b="0" dirty="0"/>
        </a:p>
      </dgm:t>
    </dgm:pt>
    <dgm:pt modelId="{ED1325A4-6EFA-4E13-848A-B096B8A35C27}" type="parTrans" cxnId="{70B3BAD1-66D7-47A8-8B42-A17D988A93A2}">
      <dgm:prSet/>
      <dgm:spPr/>
      <dgm:t>
        <a:bodyPr/>
        <a:lstStyle/>
        <a:p>
          <a:endParaRPr lang="en-US"/>
        </a:p>
      </dgm:t>
    </dgm:pt>
    <dgm:pt modelId="{51FF29E5-7273-4522-AAB5-B4D6DB3F4B43}" type="sibTrans" cxnId="{70B3BAD1-66D7-47A8-8B42-A17D988A93A2}">
      <dgm:prSet/>
      <dgm:spPr/>
      <dgm:t>
        <a:bodyPr/>
        <a:lstStyle/>
        <a:p>
          <a:endParaRPr lang="en-US"/>
        </a:p>
      </dgm:t>
    </dgm:pt>
    <dgm:pt modelId="{9D1CECFE-3E9A-4676-9C4C-1ADFAD1CC228}">
      <dgm:prSet custT="1"/>
      <dgm:spPr/>
      <dgm:t>
        <a:bodyPr/>
        <a:lstStyle/>
        <a:p>
          <a:r>
            <a:rPr lang="en-US" sz="1800" b="0" u="none" dirty="0"/>
            <a:t>Consult guidelines in </a:t>
          </a:r>
          <a:r>
            <a:rPr lang="x-none" sz="1800" b="0" u="none" dirty="0"/>
            <a:t>NFPA® 1 </a:t>
          </a:r>
          <a:r>
            <a:rPr lang="x-none" sz="1800" b="0" i="1" u="none" dirty="0"/>
            <a:t>Fire Code</a:t>
          </a:r>
          <a:r>
            <a:rPr lang="x-none" sz="1800" b="0" u="none" dirty="0"/>
            <a:t> and the International Fire Code (IFC)</a:t>
          </a:r>
          <a:endParaRPr lang="en-US" sz="1800" b="0" u="none" dirty="0"/>
        </a:p>
      </dgm:t>
    </dgm:pt>
    <dgm:pt modelId="{B1B9B39F-3C25-450D-A577-30E671C6BCBF}" type="parTrans" cxnId="{FE007032-9844-44A9-9694-598564C2E960}">
      <dgm:prSet/>
      <dgm:spPr/>
      <dgm:t>
        <a:bodyPr/>
        <a:lstStyle/>
        <a:p>
          <a:endParaRPr lang="en-US"/>
        </a:p>
      </dgm:t>
    </dgm:pt>
    <dgm:pt modelId="{1B4C5AAA-0C93-429E-AE7E-1713ABFB03E6}" type="sibTrans" cxnId="{FE007032-9844-44A9-9694-598564C2E960}">
      <dgm:prSet/>
      <dgm:spPr/>
      <dgm:t>
        <a:bodyPr/>
        <a:lstStyle/>
        <a:p>
          <a:endParaRPr lang="en-US"/>
        </a:p>
      </dgm:t>
    </dgm:pt>
    <dgm:pt modelId="{E1BEA953-8309-4387-AEF1-27FBA9AF7309}">
      <dgm:prSet custT="1"/>
      <dgm:spPr>
        <a:solidFill>
          <a:srgbClr val="3939E9"/>
        </a:solidFill>
      </dgm:spPr>
      <dgm:t>
        <a:bodyPr/>
        <a:lstStyle/>
        <a:p>
          <a:r>
            <a:rPr lang="x-none" sz="1800" b="0" u="none" dirty="0"/>
            <a:t>Model fire codes regulate the type and amount of fuel to operate the heaters</a:t>
          </a:r>
          <a:endParaRPr lang="en-US" sz="1800" b="0" u="none" dirty="0"/>
        </a:p>
      </dgm:t>
    </dgm:pt>
    <dgm:pt modelId="{2EA7CC19-9C1D-4E81-ACD5-29BD954B8F38}" type="parTrans" cxnId="{37CE4C4B-88CC-455E-BAFD-728C38D259CD}">
      <dgm:prSet/>
      <dgm:spPr/>
      <dgm:t>
        <a:bodyPr/>
        <a:lstStyle/>
        <a:p>
          <a:endParaRPr lang="en-US"/>
        </a:p>
      </dgm:t>
    </dgm:pt>
    <dgm:pt modelId="{BFF2E5CF-6F20-471D-95E8-E65747FBE873}" type="sibTrans" cxnId="{37CE4C4B-88CC-455E-BAFD-728C38D259CD}">
      <dgm:prSet/>
      <dgm:spPr/>
      <dgm:t>
        <a:bodyPr/>
        <a:lstStyle/>
        <a:p>
          <a:endParaRPr lang="en-US"/>
        </a:p>
      </dgm:t>
    </dgm:pt>
    <dgm:pt modelId="{3DAAA699-FD60-4464-AD01-60F36D9EA96F}">
      <dgm:prSet custT="1"/>
      <dgm:spPr>
        <a:solidFill>
          <a:srgbClr val="2E2EB9"/>
        </a:solidFill>
      </dgm:spPr>
      <dgm:t>
        <a:bodyPr/>
        <a:lstStyle/>
        <a:p>
          <a:r>
            <a:rPr lang="en-US" sz="1800" b="0" u="none" dirty="0"/>
            <a:t>Can use p</a:t>
          </a:r>
          <a:r>
            <a:rPr lang="en-US" sz="1800" b="0" dirty="0"/>
            <a:t>ropane, natural gas, kerosene, or electricity</a:t>
          </a:r>
          <a:endParaRPr lang="en-US" sz="1800" b="0" u="none" dirty="0"/>
        </a:p>
      </dgm:t>
    </dgm:pt>
    <dgm:pt modelId="{3F80B3DA-A3C6-4F96-9352-3E2582E55325}" type="parTrans" cxnId="{090E9A69-A9C4-497D-9EC1-609168349FA6}">
      <dgm:prSet/>
      <dgm:spPr/>
      <dgm:t>
        <a:bodyPr/>
        <a:lstStyle/>
        <a:p>
          <a:endParaRPr lang="en-US"/>
        </a:p>
      </dgm:t>
    </dgm:pt>
    <dgm:pt modelId="{AE77F88E-9187-4ADA-82F1-159A036DD29D}" type="sibTrans" cxnId="{090E9A69-A9C4-497D-9EC1-609168349FA6}">
      <dgm:prSet/>
      <dgm:spPr/>
      <dgm:t>
        <a:bodyPr/>
        <a:lstStyle/>
        <a:p>
          <a:endParaRPr lang="en-US"/>
        </a:p>
      </dgm:t>
    </dgm:pt>
    <dgm:pt modelId="{92F3EB9B-29A0-482B-8D31-2B1B4CB01D5C}" type="pres">
      <dgm:prSet presAssocID="{A875AA61-BC6D-447E-B37C-96714A77C305}" presName="linear" presStyleCnt="0">
        <dgm:presLayoutVars>
          <dgm:animLvl val="lvl"/>
          <dgm:resizeHandles val="exact"/>
        </dgm:presLayoutVars>
      </dgm:prSet>
      <dgm:spPr/>
      <dgm:t>
        <a:bodyPr/>
        <a:lstStyle/>
        <a:p>
          <a:endParaRPr lang="en-US"/>
        </a:p>
      </dgm:t>
    </dgm:pt>
    <dgm:pt modelId="{4C0918B4-F8FB-4BD3-8248-7D709C880977}" type="pres">
      <dgm:prSet presAssocID="{04AC6E9B-B7B9-4EB3-A6A4-2C55C475719B}" presName="parentText" presStyleLbl="node1" presStyleIdx="0" presStyleCnt="4">
        <dgm:presLayoutVars>
          <dgm:chMax val="0"/>
          <dgm:bulletEnabled val="1"/>
        </dgm:presLayoutVars>
      </dgm:prSet>
      <dgm:spPr/>
      <dgm:t>
        <a:bodyPr/>
        <a:lstStyle/>
        <a:p>
          <a:endParaRPr lang="en-US"/>
        </a:p>
      </dgm:t>
    </dgm:pt>
    <dgm:pt modelId="{17A24E7E-A314-4026-8C59-BBD1E21EDEE8}" type="pres">
      <dgm:prSet presAssocID="{51FF29E5-7273-4522-AAB5-B4D6DB3F4B43}" presName="spacer" presStyleCnt="0"/>
      <dgm:spPr/>
    </dgm:pt>
    <dgm:pt modelId="{E8CF4E8D-A744-4F46-A125-F40C90AD93B9}" type="pres">
      <dgm:prSet presAssocID="{9D1CECFE-3E9A-4676-9C4C-1ADFAD1CC228}" presName="parentText" presStyleLbl="node1" presStyleIdx="1" presStyleCnt="4">
        <dgm:presLayoutVars>
          <dgm:chMax val="0"/>
          <dgm:bulletEnabled val="1"/>
        </dgm:presLayoutVars>
      </dgm:prSet>
      <dgm:spPr/>
      <dgm:t>
        <a:bodyPr/>
        <a:lstStyle/>
        <a:p>
          <a:endParaRPr lang="en-US"/>
        </a:p>
      </dgm:t>
    </dgm:pt>
    <dgm:pt modelId="{B520911D-9BB5-4CBC-8D15-9E2C05D24DD3}" type="pres">
      <dgm:prSet presAssocID="{1B4C5AAA-0C93-429E-AE7E-1713ABFB03E6}" presName="spacer" presStyleCnt="0"/>
      <dgm:spPr/>
    </dgm:pt>
    <dgm:pt modelId="{D7D70E9A-44B9-46C8-A03B-0DBF3DA28365}" type="pres">
      <dgm:prSet presAssocID="{E1BEA953-8309-4387-AEF1-27FBA9AF7309}" presName="parentText" presStyleLbl="node1" presStyleIdx="2" presStyleCnt="4">
        <dgm:presLayoutVars>
          <dgm:chMax val="0"/>
          <dgm:bulletEnabled val="1"/>
        </dgm:presLayoutVars>
      </dgm:prSet>
      <dgm:spPr/>
      <dgm:t>
        <a:bodyPr/>
        <a:lstStyle/>
        <a:p>
          <a:endParaRPr lang="en-US"/>
        </a:p>
      </dgm:t>
    </dgm:pt>
    <dgm:pt modelId="{C0E9A763-C24D-47C9-84C6-0B57837C76E0}" type="pres">
      <dgm:prSet presAssocID="{BFF2E5CF-6F20-471D-95E8-E65747FBE873}" presName="spacer" presStyleCnt="0"/>
      <dgm:spPr/>
    </dgm:pt>
    <dgm:pt modelId="{6F29E3DC-31B6-4969-BDF4-B51C903C9696}" type="pres">
      <dgm:prSet presAssocID="{3DAAA699-FD60-4464-AD01-60F36D9EA96F}" presName="parentText" presStyleLbl="node1" presStyleIdx="3" presStyleCnt="4">
        <dgm:presLayoutVars>
          <dgm:chMax val="0"/>
          <dgm:bulletEnabled val="1"/>
        </dgm:presLayoutVars>
      </dgm:prSet>
      <dgm:spPr/>
      <dgm:t>
        <a:bodyPr/>
        <a:lstStyle/>
        <a:p>
          <a:endParaRPr lang="en-US"/>
        </a:p>
      </dgm:t>
    </dgm:pt>
  </dgm:ptLst>
  <dgm:cxnLst>
    <dgm:cxn modelId="{A86EB95D-370F-40C6-9081-5A8842E13C19}" type="presOf" srcId="{3DAAA699-FD60-4464-AD01-60F36D9EA96F}" destId="{6F29E3DC-31B6-4969-BDF4-B51C903C9696}" srcOrd="0" destOrd="0" presId="urn:microsoft.com/office/officeart/2005/8/layout/vList2"/>
    <dgm:cxn modelId="{37CE4C4B-88CC-455E-BAFD-728C38D259CD}" srcId="{A875AA61-BC6D-447E-B37C-96714A77C305}" destId="{E1BEA953-8309-4387-AEF1-27FBA9AF7309}" srcOrd="2" destOrd="0" parTransId="{2EA7CC19-9C1D-4E81-ACD5-29BD954B8F38}" sibTransId="{BFF2E5CF-6F20-471D-95E8-E65747FBE873}"/>
    <dgm:cxn modelId="{B87ADE9A-5E7C-40FA-956E-E1CB266DC76F}" type="presOf" srcId="{A875AA61-BC6D-447E-B37C-96714A77C305}" destId="{92F3EB9B-29A0-482B-8D31-2B1B4CB01D5C}" srcOrd="0" destOrd="0" presId="urn:microsoft.com/office/officeart/2005/8/layout/vList2"/>
    <dgm:cxn modelId="{24140916-B47C-406F-8EC8-6830D9C05A3E}" type="presOf" srcId="{04AC6E9B-B7B9-4EB3-A6A4-2C55C475719B}" destId="{4C0918B4-F8FB-4BD3-8248-7D709C880977}" srcOrd="0" destOrd="0" presId="urn:microsoft.com/office/officeart/2005/8/layout/vList2"/>
    <dgm:cxn modelId="{090E9A69-A9C4-497D-9EC1-609168349FA6}" srcId="{A875AA61-BC6D-447E-B37C-96714A77C305}" destId="{3DAAA699-FD60-4464-AD01-60F36D9EA96F}" srcOrd="3" destOrd="0" parTransId="{3F80B3DA-A3C6-4F96-9352-3E2582E55325}" sibTransId="{AE77F88E-9187-4ADA-82F1-159A036DD29D}"/>
    <dgm:cxn modelId="{74D2A2BB-B4A4-4548-9A57-1676574EF453}" type="presOf" srcId="{9D1CECFE-3E9A-4676-9C4C-1ADFAD1CC228}" destId="{E8CF4E8D-A744-4F46-A125-F40C90AD93B9}" srcOrd="0" destOrd="0" presId="urn:microsoft.com/office/officeart/2005/8/layout/vList2"/>
    <dgm:cxn modelId="{FE007032-9844-44A9-9694-598564C2E960}" srcId="{A875AA61-BC6D-447E-B37C-96714A77C305}" destId="{9D1CECFE-3E9A-4676-9C4C-1ADFAD1CC228}" srcOrd="1" destOrd="0" parTransId="{B1B9B39F-3C25-450D-A577-30E671C6BCBF}" sibTransId="{1B4C5AAA-0C93-429E-AE7E-1713ABFB03E6}"/>
    <dgm:cxn modelId="{70B3BAD1-66D7-47A8-8B42-A17D988A93A2}" srcId="{A875AA61-BC6D-447E-B37C-96714A77C305}" destId="{04AC6E9B-B7B9-4EB3-A6A4-2C55C475719B}" srcOrd="0" destOrd="0" parTransId="{ED1325A4-6EFA-4E13-848A-B096B8A35C27}" sibTransId="{51FF29E5-7273-4522-AAB5-B4D6DB3F4B43}"/>
    <dgm:cxn modelId="{2ECB094F-D885-4F14-8B77-0A4DB08FF552}" type="presOf" srcId="{E1BEA953-8309-4387-AEF1-27FBA9AF7309}" destId="{D7D70E9A-44B9-46C8-A03B-0DBF3DA28365}" srcOrd="0" destOrd="0" presId="urn:microsoft.com/office/officeart/2005/8/layout/vList2"/>
    <dgm:cxn modelId="{F07ACB2E-2EFD-4699-9AE2-16C9852A9379}" type="presParOf" srcId="{92F3EB9B-29A0-482B-8D31-2B1B4CB01D5C}" destId="{4C0918B4-F8FB-4BD3-8248-7D709C880977}" srcOrd="0" destOrd="0" presId="urn:microsoft.com/office/officeart/2005/8/layout/vList2"/>
    <dgm:cxn modelId="{D8094762-E62F-46A7-A9FC-D0537E426FFE}" type="presParOf" srcId="{92F3EB9B-29A0-482B-8D31-2B1B4CB01D5C}" destId="{17A24E7E-A314-4026-8C59-BBD1E21EDEE8}" srcOrd="1" destOrd="0" presId="urn:microsoft.com/office/officeart/2005/8/layout/vList2"/>
    <dgm:cxn modelId="{2BE43288-765B-40A7-A11D-7D2D2D3EBC61}" type="presParOf" srcId="{92F3EB9B-29A0-482B-8D31-2B1B4CB01D5C}" destId="{E8CF4E8D-A744-4F46-A125-F40C90AD93B9}" srcOrd="2" destOrd="0" presId="urn:microsoft.com/office/officeart/2005/8/layout/vList2"/>
    <dgm:cxn modelId="{532D748A-EF25-4CAE-A3AC-27BF83C8C8CD}" type="presParOf" srcId="{92F3EB9B-29A0-482B-8D31-2B1B4CB01D5C}" destId="{B520911D-9BB5-4CBC-8D15-9E2C05D24DD3}" srcOrd="3" destOrd="0" presId="urn:microsoft.com/office/officeart/2005/8/layout/vList2"/>
    <dgm:cxn modelId="{AD3EAB1E-FEB4-4BE4-B4C5-D9104E1274F2}" type="presParOf" srcId="{92F3EB9B-29A0-482B-8D31-2B1B4CB01D5C}" destId="{D7D70E9A-44B9-46C8-A03B-0DBF3DA28365}" srcOrd="4" destOrd="0" presId="urn:microsoft.com/office/officeart/2005/8/layout/vList2"/>
    <dgm:cxn modelId="{DAFA22C3-28AB-4259-B15A-1E574FCA861E}" type="presParOf" srcId="{92F3EB9B-29A0-482B-8D31-2B1B4CB01D5C}" destId="{C0E9A763-C24D-47C9-84C6-0B57837C76E0}" srcOrd="5" destOrd="0" presId="urn:microsoft.com/office/officeart/2005/8/layout/vList2"/>
    <dgm:cxn modelId="{FD08280D-679F-45F0-BE38-C90D78967CE0}" type="presParOf" srcId="{92F3EB9B-29A0-482B-8D31-2B1B4CB01D5C}" destId="{6F29E3DC-31B6-4969-BDF4-B51C903C969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E80D0A9-6A6F-449B-8000-4BF222510AA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F3105E9-410C-44E9-BCB2-CCF910D496E3}">
      <dgm:prSet phldrT="[Text]" custT="1"/>
      <dgm:spPr/>
      <dgm:t>
        <a:bodyPr/>
        <a:lstStyle/>
        <a:p>
          <a:r>
            <a:rPr lang="en-US" sz="2000" b="0" u="none" dirty="0" smtClean="0"/>
            <a:t>U</a:t>
          </a:r>
          <a:r>
            <a:rPr lang="x-none" sz="2000" b="0" u="none" dirty="0" smtClean="0"/>
            <a:t>se </a:t>
          </a:r>
          <a:r>
            <a:rPr lang="x-none" sz="2000" b="0" u="none" dirty="0"/>
            <a:t>the circulation of radiant heat as the heating medium</a:t>
          </a:r>
          <a:endParaRPr lang="en-US" sz="2000" b="0" dirty="0"/>
        </a:p>
      </dgm:t>
    </dgm:pt>
    <dgm:pt modelId="{E9352D79-5B2A-4ABC-98FE-9E1F58E272D2}" type="parTrans" cxnId="{4C524EB3-0588-42E0-84C1-A8708B8DBF2A}">
      <dgm:prSet/>
      <dgm:spPr/>
      <dgm:t>
        <a:bodyPr/>
        <a:lstStyle/>
        <a:p>
          <a:endParaRPr lang="en-US"/>
        </a:p>
      </dgm:t>
    </dgm:pt>
    <dgm:pt modelId="{66E94B6A-515A-4679-A5F8-FDFB4F4546A9}" type="sibTrans" cxnId="{4C524EB3-0588-42E0-84C1-A8708B8DBF2A}">
      <dgm:prSet/>
      <dgm:spPr/>
      <dgm:t>
        <a:bodyPr/>
        <a:lstStyle/>
        <a:p>
          <a:endParaRPr lang="en-US"/>
        </a:p>
      </dgm:t>
    </dgm:pt>
    <dgm:pt modelId="{E55FD30F-006C-4836-A07B-E242A28B96D4}">
      <dgm:prSet custT="1"/>
      <dgm:spPr/>
      <dgm:t>
        <a:bodyPr/>
        <a:lstStyle/>
        <a:p>
          <a:r>
            <a:rPr lang="x-none" sz="2000" b="0" u="none" dirty="0"/>
            <a:t>Usually incorporate manual or thermostatically controlled drafts</a:t>
          </a:r>
          <a:endParaRPr lang="en-US" sz="2000" b="0" u="none" dirty="0"/>
        </a:p>
      </dgm:t>
    </dgm:pt>
    <dgm:pt modelId="{EF3E03F7-3EEC-4C8E-B441-8B31E216C002}" type="parTrans" cxnId="{C18EE3AC-3AB3-4253-A6D3-9E5D1EE45556}">
      <dgm:prSet/>
      <dgm:spPr/>
      <dgm:t>
        <a:bodyPr/>
        <a:lstStyle/>
        <a:p>
          <a:endParaRPr lang="en-US"/>
        </a:p>
      </dgm:t>
    </dgm:pt>
    <dgm:pt modelId="{CD3E4C6F-A40F-43BC-952F-E6EE88CCFFEE}" type="sibTrans" cxnId="{C18EE3AC-3AB3-4253-A6D3-9E5D1EE45556}">
      <dgm:prSet/>
      <dgm:spPr/>
      <dgm:t>
        <a:bodyPr/>
        <a:lstStyle/>
        <a:p>
          <a:endParaRPr lang="en-US"/>
        </a:p>
      </dgm:t>
    </dgm:pt>
    <dgm:pt modelId="{9B72377D-A48D-4DD7-A458-53477DD284CB}">
      <dgm:prSet custT="1"/>
      <dgm:spPr>
        <a:solidFill>
          <a:srgbClr val="3939E9"/>
        </a:solidFill>
      </dgm:spPr>
      <dgm:t>
        <a:bodyPr/>
        <a:lstStyle/>
        <a:p>
          <a:r>
            <a:rPr lang="x-none" sz="2000" b="0" u="none" dirty="0"/>
            <a:t>Require that nearby floors and walls be properly protected</a:t>
          </a:r>
          <a:endParaRPr lang="en-US" sz="2000" b="0" u="none" dirty="0"/>
        </a:p>
      </dgm:t>
    </dgm:pt>
    <dgm:pt modelId="{0A876BBB-42B0-42EE-842A-23AF1828CD95}" type="parTrans" cxnId="{F024C41A-C250-420A-92C3-E0D1E91B6821}">
      <dgm:prSet/>
      <dgm:spPr/>
      <dgm:t>
        <a:bodyPr/>
        <a:lstStyle/>
        <a:p>
          <a:endParaRPr lang="en-US"/>
        </a:p>
      </dgm:t>
    </dgm:pt>
    <dgm:pt modelId="{F68D0783-76A4-47EF-B453-8E5297EB4D62}" type="sibTrans" cxnId="{F024C41A-C250-420A-92C3-E0D1E91B6821}">
      <dgm:prSet/>
      <dgm:spPr/>
      <dgm:t>
        <a:bodyPr/>
        <a:lstStyle/>
        <a:p>
          <a:endParaRPr lang="en-US"/>
        </a:p>
      </dgm:t>
    </dgm:pt>
    <dgm:pt modelId="{0ECE7031-6356-4E63-A1EF-11BF3C250263}" type="pres">
      <dgm:prSet presAssocID="{0E80D0A9-6A6F-449B-8000-4BF222510AAF}" presName="linear" presStyleCnt="0">
        <dgm:presLayoutVars>
          <dgm:animLvl val="lvl"/>
          <dgm:resizeHandles val="exact"/>
        </dgm:presLayoutVars>
      </dgm:prSet>
      <dgm:spPr/>
      <dgm:t>
        <a:bodyPr/>
        <a:lstStyle/>
        <a:p>
          <a:endParaRPr lang="en-US"/>
        </a:p>
      </dgm:t>
    </dgm:pt>
    <dgm:pt modelId="{28E6E605-A990-4101-97EF-A36B4F2336D8}" type="pres">
      <dgm:prSet presAssocID="{FF3105E9-410C-44E9-BCB2-CCF910D496E3}" presName="parentText" presStyleLbl="node1" presStyleIdx="0" presStyleCnt="3">
        <dgm:presLayoutVars>
          <dgm:chMax val="0"/>
          <dgm:bulletEnabled val="1"/>
        </dgm:presLayoutVars>
      </dgm:prSet>
      <dgm:spPr/>
      <dgm:t>
        <a:bodyPr/>
        <a:lstStyle/>
        <a:p>
          <a:endParaRPr lang="en-US"/>
        </a:p>
      </dgm:t>
    </dgm:pt>
    <dgm:pt modelId="{38A93805-6F09-42E4-A4F8-A93351980CE6}" type="pres">
      <dgm:prSet presAssocID="{66E94B6A-515A-4679-A5F8-FDFB4F4546A9}" presName="spacer" presStyleCnt="0"/>
      <dgm:spPr/>
    </dgm:pt>
    <dgm:pt modelId="{9D182723-0508-48F4-8779-161C19367B0C}" type="pres">
      <dgm:prSet presAssocID="{E55FD30F-006C-4836-A07B-E242A28B96D4}" presName="parentText" presStyleLbl="node1" presStyleIdx="1" presStyleCnt="3">
        <dgm:presLayoutVars>
          <dgm:chMax val="0"/>
          <dgm:bulletEnabled val="1"/>
        </dgm:presLayoutVars>
      </dgm:prSet>
      <dgm:spPr/>
      <dgm:t>
        <a:bodyPr/>
        <a:lstStyle/>
        <a:p>
          <a:endParaRPr lang="en-US"/>
        </a:p>
      </dgm:t>
    </dgm:pt>
    <dgm:pt modelId="{82B3491B-BA69-423B-8B99-D817242CBE27}" type="pres">
      <dgm:prSet presAssocID="{CD3E4C6F-A40F-43BC-952F-E6EE88CCFFEE}" presName="spacer" presStyleCnt="0"/>
      <dgm:spPr/>
    </dgm:pt>
    <dgm:pt modelId="{D0505B6C-4AC7-4A6E-8021-48D1D5678741}" type="pres">
      <dgm:prSet presAssocID="{9B72377D-A48D-4DD7-A458-53477DD284CB}" presName="parentText" presStyleLbl="node1" presStyleIdx="2" presStyleCnt="3">
        <dgm:presLayoutVars>
          <dgm:chMax val="0"/>
          <dgm:bulletEnabled val="1"/>
        </dgm:presLayoutVars>
      </dgm:prSet>
      <dgm:spPr/>
      <dgm:t>
        <a:bodyPr/>
        <a:lstStyle/>
        <a:p>
          <a:endParaRPr lang="en-US"/>
        </a:p>
      </dgm:t>
    </dgm:pt>
  </dgm:ptLst>
  <dgm:cxnLst>
    <dgm:cxn modelId="{A64A298E-C1B1-4FB1-9314-A91E9A5F0CEB}" type="presOf" srcId="{FF3105E9-410C-44E9-BCB2-CCF910D496E3}" destId="{28E6E605-A990-4101-97EF-A36B4F2336D8}" srcOrd="0" destOrd="0" presId="urn:microsoft.com/office/officeart/2005/8/layout/vList2"/>
    <dgm:cxn modelId="{D6F00E3C-3D29-4C38-8D11-A19C0007FE08}" type="presOf" srcId="{0E80D0A9-6A6F-449B-8000-4BF222510AAF}" destId="{0ECE7031-6356-4E63-A1EF-11BF3C250263}" srcOrd="0" destOrd="0" presId="urn:microsoft.com/office/officeart/2005/8/layout/vList2"/>
    <dgm:cxn modelId="{C18EE3AC-3AB3-4253-A6D3-9E5D1EE45556}" srcId="{0E80D0A9-6A6F-449B-8000-4BF222510AAF}" destId="{E55FD30F-006C-4836-A07B-E242A28B96D4}" srcOrd="1" destOrd="0" parTransId="{EF3E03F7-3EEC-4C8E-B441-8B31E216C002}" sibTransId="{CD3E4C6F-A40F-43BC-952F-E6EE88CCFFEE}"/>
    <dgm:cxn modelId="{E1E2742E-CEF3-4CC4-BC4D-574B70A6007A}" type="presOf" srcId="{E55FD30F-006C-4836-A07B-E242A28B96D4}" destId="{9D182723-0508-48F4-8779-161C19367B0C}" srcOrd="0" destOrd="0" presId="urn:microsoft.com/office/officeart/2005/8/layout/vList2"/>
    <dgm:cxn modelId="{F024C41A-C250-420A-92C3-E0D1E91B6821}" srcId="{0E80D0A9-6A6F-449B-8000-4BF222510AAF}" destId="{9B72377D-A48D-4DD7-A458-53477DD284CB}" srcOrd="2" destOrd="0" parTransId="{0A876BBB-42B0-42EE-842A-23AF1828CD95}" sibTransId="{F68D0783-76A4-47EF-B453-8E5297EB4D62}"/>
    <dgm:cxn modelId="{C4E290F8-46BB-42EC-9800-E8381A472DE4}" type="presOf" srcId="{9B72377D-A48D-4DD7-A458-53477DD284CB}" destId="{D0505B6C-4AC7-4A6E-8021-48D1D5678741}" srcOrd="0" destOrd="0" presId="urn:microsoft.com/office/officeart/2005/8/layout/vList2"/>
    <dgm:cxn modelId="{4C524EB3-0588-42E0-84C1-A8708B8DBF2A}" srcId="{0E80D0A9-6A6F-449B-8000-4BF222510AAF}" destId="{FF3105E9-410C-44E9-BCB2-CCF910D496E3}" srcOrd="0" destOrd="0" parTransId="{E9352D79-5B2A-4ABC-98FE-9E1F58E272D2}" sibTransId="{66E94B6A-515A-4679-A5F8-FDFB4F4546A9}"/>
    <dgm:cxn modelId="{C0BDE362-A954-44EE-8574-FCF5B2C28622}" type="presParOf" srcId="{0ECE7031-6356-4E63-A1EF-11BF3C250263}" destId="{28E6E605-A990-4101-97EF-A36B4F2336D8}" srcOrd="0" destOrd="0" presId="urn:microsoft.com/office/officeart/2005/8/layout/vList2"/>
    <dgm:cxn modelId="{1A38EE3D-93A0-4CA5-92CD-A5EE297EE83C}" type="presParOf" srcId="{0ECE7031-6356-4E63-A1EF-11BF3C250263}" destId="{38A93805-6F09-42E4-A4F8-A93351980CE6}" srcOrd="1" destOrd="0" presId="urn:microsoft.com/office/officeart/2005/8/layout/vList2"/>
    <dgm:cxn modelId="{D870CCFC-DD74-4EF4-B77A-65978E8EC7DE}" type="presParOf" srcId="{0ECE7031-6356-4E63-A1EF-11BF3C250263}" destId="{9D182723-0508-48F4-8779-161C19367B0C}" srcOrd="2" destOrd="0" presId="urn:microsoft.com/office/officeart/2005/8/layout/vList2"/>
    <dgm:cxn modelId="{ED12EB94-1F1F-41B2-BE1F-79264EA2BE19}" type="presParOf" srcId="{0ECE7031-6356-4E63-A1EF-11BF3C250263}" destId="{82B3491B-BA69-423B-8B99-D817242CBE27}" srcOrd="3" destOrd="0" presId="urn:microsoft.com/office/officeart/2005/8/layout/vList2"/>
    <dgm:cxn modelId="{E15BE223-B604-4C0A-A1D8-E0B7CA9865A1}" type="presParOf" srcId="{0ECE7031-6356-4E63-A1EF-11BF3C250263}" destId="{D0505B6C-4AC7-4A6E-8021-48D1D567874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B9FCDE7-3C9E-459A-A081-AC29B53E53B9}"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16F0D01-641E-46A9-8738-AB4E5F39023B}">
      <dgm:prSet phldrT="[Text]" custT="1"/>
      <dgm:spPr/>
      <dgm:t>
        <a:bodyPr/>
        <a:lstStyle/>
        <a:p>
          <a:r>
            <a:rPr lang="en-US" sz="2400" b="0" dirty="0"/>
            <a:t>Wood and coal stoves </a:t>
          </a:r>
        </a:p>
      </dgm:t>
    </dgm:pt>
    <dgm:pt modelId="{956806B7-52EE-4EA6-B3EA-7B0DDB8923B8}" type="parTrans" cxnId="{450F5769-5973-405B-B13C-4BC16E73F6F6}">
      <dgm:prSet/>
      <dgm:spPr/>
      <dgm:t>
        <a:bodyPr/>
        <a:lstStyle/>
        <a:p>
          <a:endParaRPr lang="en-US"/>
        </a:p>
      </dgm:t>
    </dgm:pt>
    <dgm:pt modelId="{E83BE391-FD8F-48A6-8573-0580C4CF2358}" type="sibTrans" cxnId="{450F5769-5973-405B-B13C-4BC16E73F6F6}">
      <dgm:prSet/>
      <dgm:spPr/>
      <dgm:t>
        <a:bodyPr/>
        <a:lstStyle/>
        <a:p>
          <a:endParaRPr lang="en-US"/>
        </a:p>
      </dgm:t>
    </dgm:pt>
    <dgm:pt modelId="{11ECA080-8308-4B55-B746-518D73E73C71}">
      <dgm:prSet custT="1"/>
      <dgm:spPr/>
      <dgm:t>
        <a:bodyPr/>
        <a:lstStyle/>
        <a:p>
          <a:r>
            <a:rPr lang="en-US" sz="2400" b="0" dirty="0"/>
            <a:t>Electric and gas logs</a:t>
          </a:r>
        </a:p>
      </dgm:t>
    </dgm:pt>
    <dgm:pt modelId="{EF9395CD-BBA2-4DEE-A856-E892020E7A50}" type="parTrans" cxnId="{A633E39E-A307-4F86-ADB1-9252B56CB600}">
      <dgm:prSet/>
      <dgm:spPr/>
      <dgm:t>
        <a:bodyPr/>
        <a:lstStyle/>
        <a:p>
          <a:endParaRPr lang="en-US"/>
        </a:p>
      </dgm:t>
    </dgm:pt>
    <dgm:pt modelId="{981AA58C-C56F-46AB-A714-F4DCDF8EA0A5}" type="sibTrans" cxnId="{A633E39E-A307-4F86-ADB1-9252B56CB600}">
      <dgm:prSet/>
      <dgm:spPr/>
      <dgm:t>
        <a:bodyPr/>
        <a:lstStyle/>
        <a:p>
          <a:endParaRPr lang="en-US"/>
        </a:p>
      </dgm:t>
    </dgm:pt>
    <dgm:pt modelId="{F29FF327-5ECD-4EF9-9F89-EF898B77D5A6}">
      <dgm:prSet custT="1"/>
      <dgm:spPr/>
      <dgm:t>
        <a:bodyPr/>
        <a:lstStyle/>
        <a:p>
          <a:r>
            <a:rPr lang="en-US" sz="2400" b="0" dirty="0"/>
            <a:t>Electric baseboard heaters</a:t>
          </a:r>
        </a:p>
      </dgm:t>
    </dgm:pt>
    <dgm:pt modelId="{AD2368EE-A5F2-47F6-B9BA-5BF416BFABCE}" type="parTrans" cxnId="{BC12473E-B59A-4F32-B794-BC7DC87279E8}">
      <dgm:prSet/>
      <dgm:spPr/>
      <dgm:t>
        <a:bodyPr/>
        <a:lstStyle/>
        <a:p>
          <a:endParaRPr lang="en-US"/>
        </a:p>
      </dgm:t>
    </dgm:pt>
    <dgm:pt modelId="{EA434676-7427-4A07-985B-A8CA9B6A2722}" type="sibTrans" cxnId="{BC12473E-B59A-4F32-B794-BC7DC87279E8}">
      <dgm:prSet/>
      <dgm:spPr/>
      <dgm:t>
        <a:bodyPr/>
        <a:lstStyle/>
        <a:p>
          <a:endParaRPr lang="en-US"/>
        </a:p>
      </dgm:t>
    </dgm:pt>
    <dgm:pt modelId="{B7AD7F42-2DBA-4E76-A97E-58505C763F23}">
      <dgm:prSet custT="1"/>
      <dgm:spPr/>
      <dgm:t>
        <a:bodyPr/>
        <a:lstStyle/>
        <a:p>
          <a:r>
            <a:rPr lang="en-US" sz="2400" b="0" dirty="0"/>
            <a:t>Open-front heaters</a:t>
          </a:r>
        </a:p>
      </dgm:t>
    </dgm:pt>
    <dgm:pt modelId="{567E7A68-62E3-45AA-A4F3-865C111D0462}" type="parTrans" cxnId="{CE7DE2AE-CCCB-4863-8413-16506F00D44F}">
      <dgm:prSet/>
      <dgm:spPr/>
      <dgm:t>
        <a:bodyPr/>
        <a:lstStyle/>
        <a:p>
          <a:endParaRPr lang="en-US"/>
        </a:p>
      </dgm:t>
    </dgm:pt>
    <dgm:pt modelId="{204A3AC1-9B14-4804-A694-4E038469E637}" type="sibTrans" cxnId="{CE7DE2AE-CCCB-4863-8413-16506F00D44F}">
      <dgm:prSet/>
      <dgm:spPr/>
      <dgm:t>
        <a:bodyPr/>
        <a:lstStyle/>
        <a:p>
          <a:endParaRPr lang="en-US"/>
        </a:p>
      </dgm:t>
    </dgm:pt>
    <dgm:pt modelId="{6D63223B-42A8-40F9-921D-76E55D58402E}" type="pres">
      <dgm:prSet presAssocID="{8B9FCDE7-3C9E-459A-A081-AC29B53E53B9}" presName="diagram" presStyleCnt="0">
        <dgm:presLayoutVars>
          <dgm:dir/>
          <dgm:resizeHandles val="exact"/>
        </dgm:presLayoutVars>
      </dgm:prSet>
      <dgm:spPr/>
      <dgm:t>
        <a:bodyPr/>
        <a:lstStyle/>
        <a:p>
          <a:endParaRPr lang="en-US"/>
        </a:p>
      </dgm:t>
    </dgm:pt>
    <dgm:pt modelId="{7751EE32-239D-4C0E-AFC6-B8D127823102}" type="pres">
      <dgm:prSet presAssocID="{116F0D01-641E-46A9-8738-AB4E5F39023B}" presName="node" presStyleLbl="node1" presStyleIdx="0" presStyleCnt="4">
        <dgm:presLayoutVars>
          <dgm:bulletEnabled val="1"/>
        </dgm:presLayoutVars>
      </dgm:prSet>
      <dgm:spPr/>
      <dgm:t>
        <a:bodyPr/>
        <a:lstStyle/>
        <a:p>
          <a:endParaRPr lang="en-US"/>
        </a:p>
      </dgm:t>
    </dgm:pt>
    <dgm:pt modelId="{396ABE7B-3893-4FC7-990B-B042EAD2EC67}" type="pres">
      <dgm:prSet presAssocID="{E83BE391-FD8F-48A6-8573-0580C4CF2358}" presName="sibTrans" presStyleCnt="0"/>
      <dgm:spPr/>
    </dgm:pt>
    <dgm:pt modelId="{1EAAD53B-6F13-4874-9B0A-0A72F2FB94AC}" type="pres">
      <dgm:prSet presAssocID="{11ECA080-8308-4B55-B746-518D73E73C71}" presName="node" presStyleLbl="node1" presStyleIdx="1" presStyleCnt="4">
        <dgm:presLayoutVars>
          <dgm:bulletEnabled val="1"/>
        </dgm:presLayoutVars>
      </dgm:prSet>
      <dgm:spPr/>
      <dgm:t>
        <a:bodyPr/>
        <a:lstStyle/>
        <a:p>
          <a:endParaRPr lang="en-US"/>
        </a:p>
      </dgm:t>
    </dgm:pt>
    <dgm:pt modelId="{B39EA14D-A371-4050-8270-B541BD9A0CAB}" type="pres">
      <dgm:prSet presAssocID="{981AA58C-C56F-46AB-A714-F4DCDF8EA0A5}" presName="sibTrans" presStyleCnt="0"/>
      <dgm:spPr/>
    </dgm:pt>
    <dgm:pt modelId="{2BBF1C0F-1360-48ED-88D2-E80A6788C2F0}" type="pres">
      <dgm:prSet presAssocID="{F29FF327-5ECD-4EF9-9F89-EF898B77D5A6}" presName="node" presStyleLbl="node1" presStyleIdx="2" presStyleCnt="4">
        <dgm:presLayoutVars>
          <dgm:bulletEnabled val="1"/>
        </dgm:presLayoutVars>
      </dgm:prSet>
      <dgm:spPr/>
      <dgm:t>
        <a:bodyPr/>
        <a:lstStyle/>
        <a:p>
          <a:endParaRPr lang="en-US"/>
        </a:p>
      </dgm:t>
    </dgm:pt>
    <dgm:pt modelId="{A9ACA446-ED1A-4116-92E1-0D16548F67DB}" type="pres">
      <dgm:prSet presAssocID="{EA434676-7427-4A07-985B-A8CA9B6A2722}" presName="sibTrans" presStyleCnt="0"/>
      <dgm:spPr/>
    </dgm:pt>
    <dgm:pt modelId="{95802579-A419-43C8-84D0-ABED16A5546C}" type="pres">
      <dgm:prSet presAssocID="{B7AD7F42-2DBA-4E76-A97E-58505C763F23}" presName="node" presStyleLbl="node1" presStyleIdx="3" presStyleCnt="4">
        <dgm:presLayoutVars>
          <dgm:bulletEnabled val="1"/>
        </dgm:presLayoutVars>
      </dgm:prSet>
      <dgm:spPr/>
      <dgm:t>
        <a:bodyPr/>
        <a:lstStyle/>
        <a:p>
          <a:endParaRPr lang="en-US"/>
        </a:p>
      </dgm:t>
    </dgm:pt>
  </dgm:ptLst>
  <dgm:cxnLst>
    <dgm:cxn modelId="{BC12473E-B59A-4F32-B794-BC7DC87279E8}" srcId="{8B9FCDE7-3C9E-459A-A081-AC29B53E53B9}" destId="{F29FF327-5ECD-4EF9-9F89-EF898B77D5A6}" srcOrd="2" destOrd="0" parTransId="{AD2368EE-A5F2-47F6-B9BA-5BF416BFABCE}" sibTransId="{EA434676-7427-4A07-985B-A8CA9B6A2722}"/>
    <dgm:cxn modelId="{4E150A37-DBBF-4515-8259-CBFC423D2E61}" type="presOf" srcId="{11ECA080-8308-4B55-B746-518D73E73C71}" destId="{1EAAD53B-6F13-4874-9B0A-0A72F2FB94AC}" srcOrd="0" destOrd="0" presId="urn:microsoft.com/office/officeart/2005/8/layout/default"/>
    <dgm:cxn modelId="{B7C1C6C1-FFC0-4BBE-8BA6-DC876B5FB393}" type="presOf" srcId="{8B9FCDE7-3C9E-459A-A081-AC29B53E53B9}" destId="{6D63223B-42A8-40F9-921D-76E55D58402E}" srcOrd="0" destOrd="0" presId="urn:microsoft.com/office/officeart/2005/8/layout/default"/>
    <dgm:cxn modelId="{903631C2-C7B8-421A-9419-DAC92E462FEB}" type="presOf" srcId="{116F0D01-641E-46A9-8738-AB4E5F39023B}" destId="{7751EE32-239D-4C0E-AFC6-B8D127823102}" srcOrd="0" destOrd="0" presId="urn:microsoft.com/office/officeart/2005/8/layout/default"/>
    <dgm:cxn modelId="{450F5769-5973-405B-B13C-4BC16E73F6F6}" srcId="{8B9FCDE7-3C9E-459A-A081-AC29B53E53B9}" destId="{116F0D01-641E-46A9-8738-AB4E5F39023B}" srcOrd="0" destOrd="0" parTransId="{956806B7-52EE-4EA6-B3EA-7B0DDB8923B8}" sibTransId="{E83BE391-FD8F-48A6-8573-0580C4CF2358}"/>
    <dgm:cxn modelId="{2D5AA74E-718A-4BB2-9D8C-C5D114496EC0}" type="presOf" srcId="{B7AD7F42-2DBA-4E76-A97E-58505C763F23}" destId="{95802579-A419-43C8-84D0-ABED16A5546C}" srcOrd="0" destOrd="0" presId="urn:microsoft.com/office/officeart/2005/8/layout/default"/>
    <dgm:cxn modelId="{A633E39E-A307-4F86-ADB1-9252B56CB600}" srcId="{8B9FCDE7-3C9E-459A-A081-AC29B53E53B9}" destId="{11ECA080-8308-4B55-B746-518D73E73C71}" srcOrd="1" destOrd="0" parTransId="{EF9395CD-BBA2-4DEE-A856-E892020E7A50}" sibTransId="{981AA58C-C56F-46AB-A714-F4DCDF8EA0A5}"/>
    <dgm:cxn modelId="{0831E409-EC09-401B-ABD5-18B3FAA1796D}" type="presOf" srcId="{F29FF327-5ECD-4EF9-9F89-EF898B77D5A6}" destId="{2BBF1C0F-1360-48ED-88D2-E80A6788C2F0}" srcOrd="0" destOrd="0" presId="urn:microsoft.com/office/officeart/2005/8/layout/default"/>
    <dgm:cxn modelId="{CE7DE2AE-CCCB-4863-8413-16506F00D44F}" srcId="{8B9FCDE7-3C9E-459A-A081-AC29B53E53B9}" destId="{B7AD7F42-2DBA-4E76-A97E-58505C763F23}" srcOrd="3" destOrd="0" parTransId="{567E7A68-62E3-45AA-A4F3-865C111D0462}" sibTransId="{204A3AC1-9B14-4804-A694-4E038469E637}"/>
    <dgm:cxn modelId="{BDBEC544-8DFD-40BF-A751-727F12A38BA7}" type="presParOf" srcId="{6D63223B-42A8-40F9-921D-76E55D58402E}" destId="{7751EE32-239D-4C0E-AFC6-B8D127823102}" srcOrd="0" destOrd="0" presId="urn:microsoft.com/office/officeart/2005/8/layout/default"/>
    <dgm:cxn modelId="{4C4A0560-A287-4C9F-865B-9249159D8690}" type="presParOf" srcId="{6D63223B-42A8-40F9-921D-76E55D58402E}" destId="{396ABE7B-3893-4FC7-990B-B042EAD2EC67}" srcOrd="1" destOrd="0" presId="urn:microsoft.com/office/officeart/2005/8/layout/default"/>
    <dgm:cxn modelId="{C2F4697B-30D5-4A64-9D5F-6124A74E40AA}" type="presParOf" srcId="{6D63223B-42A8-40F9-921D-76E55D58402E}" destId="{1EAAD53B-6F13-4874-9B0A-0A72F2FB94AC}" srcOrd="2" destOrd="0" presId="urn:microsoft.com/office/officeart/2005/8/layout/default"/>
    <dgm:cxn modelId="{55033435-CA23-4B4E-B67B-1E2CB5D9B8DE}" type="presParOf" srcId="{6D63223B-42A8-40F9-921D-76E55D58402E}" destId="{B39EA14D-A371-4050-8270-B541BD9A0CAB}" srcOrd="3" destOrd="0" presId="urn:microsoft.com/office/officeart/2005/8/layout/default"/>
    <dgm:cxn modelId="{0E94775A-DAAD-4467-8CC2-ABBB87B4A5A4}" type="presParOf" srcId="{6D63223B-42A8-40F9-921D-76E55D58402E}" destId="{2BBF1C0F-1360-48ED-88D2-E80A6788C2F0}" srcOrd="4" destOrd="0" presId="urn:microsoft.com/office/officeart/2005/8/layout/default"/>
    <dgm:cxn modelId="{BCAC5C14-F22A-42BD-AFA3-001D7E603772}" type="presParOf" srcId="{6D63223B-42A8-40F9-921D-76E55D58402E}" destId="{A9ACA446-ED1A-4116-92E1-0D16548F67DB}" srcOrd="5" destOrd="0" presId="urn:microsoft.com/office/officeart/2005/8/layout/default"/>
    <dgm:cxn modelId="{2AF50403-3D32-4FC8-A54E-A9F7BD4D7F05}" type="presParOf" srcId="{6D63223B-42A8-40F9-921D-76E55D58402E}" destId="{95802579-A419-43C8-84D0-ABED16A5546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B9FCDE7-3C9E-459A-A081-AC29B53E53B9}"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16F0D01-641E-46A9-8738-AB4E5F39023B}">
      <dgm:prSet phldrT="[Text]" custT="1"/>
      <dgm:spPr/>
      <dgm:t>
        <a:bodyPr/>
        <a:lstStyle/>
        <a:p>
          <a:r>
            <a:rPr lang="en-US" sz="2000" b="0" dirty="0"/>
            <a:t>Overfiring the device </a:t>
          </a:r>
        </a:p>
      </dgm:t>
    </dgm:pt>
    <dgm:pt modelId="{956806B7-52EE-4EA6-B3EA-7B0DDB8923B8}" type="parTrans" cxnId="{450F5769-5973-405B-B13C-4BC16E73F6F6}">
      <dgm:prSet/>
      <dgm:spPr/>
      <dgm:t>
        <a:bodyPr/>
        <a:lstStyle/>
        <a:p>
          <a:endParaRPr lang="en-US"/>
        </a:p>
      </dgm:t>
    </dgm:pt>
    <dgm:pt modelId="{E83BE391-FD8F-48A6-8573-0580C4CF2358}" type="sibTrans" cxnId="{450F5769-5973-405B-B13C-4BC16E73F6F6}">
      <dgm:prSet/>
      <dgm:spPr/>
      <dgm:t>
        <a:bodyPr/>
        <a:lstStyle/>
        <a:p>
          <a:endParaRPr lang="en-US"/>
        </a:p>
      </dgm:t>
    </dgm:pt>
    <dgm:pt modelId="{0CA8C79C-4FC5-43B1-A182-646B56E1A18C}">
      <dgm:prSet custT="1"/>
      <dgm:spPr/>
      <dgm:t>
        <a:bodyPr/>
        <a:lstStyle/>
        <a:p>
          <a:r>
            <a:rPr lang="en-US" sz="2000" b="0" dirty="0"/>
            <a:t>Careless handling of fuel and ashes</a:t>
          </a:r>
        </a:p>
      </dgm:t>
    </dgm:pt>
    <dgm:pt modelId="{F8C7214A-2027-4FA1-A02C-8ECB5E3D96BD}" type="parTrans" cxnId="{506666B5-BAC2-4114-BEBD-2622DB8D21F4}">
      <dgm:prSet/>
      <dgm:spPr/>
      <dgm:t>
        <a:bodyPr/>
        <a:lstStyle/>
        <a:p>
          <a:endParaRPr lang="en-US"/>
        </a:p>
      </dgm:t>
    </dgm:pt>
    <dgm:pt modelId="{8BF31375-E2F2-4325-B953-A0F9842E9D6B}" type="sibTrans" cxnId="{506666B5-BAC2-4114-BEBD-2622DB8D21F4}">
      <dgm:prSet/>
      <dgm:spPr/>
      <dgm:t>
        <a:bodyPr/>
        <a:lstStyle/>
        <a:p>
          <a:endParaRPr lang="en-US"/>
        </a:p>
      </dgm:t>
    </dgm:pt>
    <dgm:pt modelId="{475A8D60-CD9E-4BB6-8961-C1F6C56ACF33}">
      <dgm:prSet custT="1"/>
      <dgm:spPr/>
      <dgm:t>
        <a:bodyPr/>
        <a:lstStyle/>
        <a:p>
          <a:r>
            <a:rPr lang="en-US" sz="2000" b="0" dirty="0"/>
            <a:t>Inadequate clearances from fuel cans or other combustible materials</a:t>
          </a:r>
        </a:p>
      </dgm:t>
    </dgm:pt>
    <dgm:pt modelId="{2CB5CF43-028E-472A-8479-A316F8C97240}" type="parTrans" cxnId="{68518622-DCD9-4139-A76B-91C01C055F1F}">
      <dgm:prSet/>
      <dgm:spPr/>
      <dgm:t>
        <a:bodyPr/>
        <a:lstStyle/>
        <a:p>
          <a:endParaRPr lang="en-US"/>
        </a:p>
      </dgm:t>
    </dgm:pt>
    <dgm:pt modelId="{85F74B17-2A16-4BA9-A452-86912DD2452A}" type="sibTrans" cxnId="{68518622-DCD9-4139-A76B-91C01C055F1F}">
      <dgm:prSet/>
      <dgm:spPr/>
      <dgm:t>
        <a:bodyPr/>
        <a:lstStyle/>
        <a:p>
          <a:endParaRPr lang="en-US"/>
        </a:p>
      </dgm:t>
    </dgm:pt>
    <dgm:pt modelId="{B81399B0-D2C2-4B06-967D-20E89F85AFA9}">
      <dgm:prSet custT="1"/>
      <dgm:spPr/>
      <dgm:t>
        <a:bodyPr/>
        <a:lstStyle/>
        <a:p>
          <a:r>
            <a:rPr lang="en-US" sz="2000" b="0" dirty="0"/>
            <a:t>Accumulation of creosote in flues and chimneys as applicable</a:t>
          </a:r>
        </a:p>
      </dgm:t>
    </dgm:pt>
    <dgm:pt modelId="{A0810742-7D22-482B-A297-D11DDEEFB71C}" type="parTrans" cxnId="{DF0F2572-3017-4963-A5EC-ACB5FAD8C427}">
      <dgm:prSet/>
      <dgm:spPr/>
      <dgm:t>
        <a:bodyPr/>
        <a:lstStyle/>
        <a:p>
          <a:endParaRPr lang="en-US"/>
        </a:p>
      </dgm:t>
    </dgm:pt>
    <dgm:pt modelId="{255356E4-3CE4-49BA-B573-75EFA189F5E2}" type="sibTrans" cxnId="{DF0F2572-3017-4963-A5EC-ACB5FAD8C427}">
      <dgm:prSet/>
      <dgm:spPr/>
      <dgm:t>
        <a:bodyPr/>
        <a:lstStyle/>
        <a:p>
          <a:endParaRPr lang="en-US"/>
        </a:p>
      </dgm:t>
    </dgm:pt>
    <dgm:pt modelId="{7889C59D-70FA-441C-AE2F-68C8AF5A581A}">
      <dgm:prSet custT="1"/>
      <dgm:spPr/>
      <dgm:t>
        <a:bodyPr/>
        <a:lstStyle/>
        <a:p>
          <a:r>
            <a:rPr lang="en-US" sz="2000" b="0" dirty="0"/>
            <a:t>Use of insufficient extension cords with electric heaters</a:t>
          </a:r>
        </a:p>
      </dgm:t>
    </dgm:pt>
    <dgm:pt modelId="{D41F3C64-D042-4E7F-973D-49F286E57926}" type="parTrans" cxnId="{71EFF7A6-43A1-4C59-AF87-1B5E889E900E}">
      <dgm:prSet/>
      <dgm:spPr/>
      <dgm:t>
        <a:bodyPr/>
        <a:lstStyle/>
        <a:p>
          <a:endParaRPr lang="en-US"/>
        </a:p>
      </dgm:t>
    </dgm:pt>
    <dgm:pt modelId="{B795AF5D-8E3C-4512-881E-7E82ABAEBFED}" type="sibTrans" cxnId="{71EFF7A6-43A1-4C59-AF87-1B5E889E900E}">
      <dgm:prSet/>
      <dgm:spPr/>
      <dgm:t>
        <a:bodyPr/>
        <a:lstStyle/>
        <a:p>
          <a:endParaRPr lang="en-US"/>
        </a:p>
      </dgm:t>
    </dgm:pt>
    <dgm:pt modelId="{A23AF4CF-DAEB-4AF6-92A3-3309437C90DC}">
      <dgm:prSet custT="1"/>
      <dgm:spPr/>
      <dgm:t>
        <a:bodyPr/>
        <a:lstStyle/>
        <a:p>
          <a:r>
            <a:rPr lang="en-US" sz="2000" b="0" dirty="0"/>
            <a:t>Refueling with the wrong fuel </a:t>
          </a:r>
        </a:p>
      </dgm:t>
    </dgm:pt>
    <dgm:pt modelId="{DAABC3B0-AB33-4EB4-B4BE-F40A5D1659CD}" type="parTrans" cxnId="{D17A4778-3DDF-4781-99AD-E468969522A3}">
      <dgm:prSet/>
      <dgm:spPr/>
      <dgm:t>
        <a:bodyPr/>
        <a:lstStyle/>
        <a:p>
          <a:endParaRPr lang="en-US"/>
        </a:p>
      </dgm:t>
    </dgm:pt>
    <dgm:pt modelId="{DEDA6EDC-FCED-4BDC-B0CB-4535521C5CFD}" type="sibTrans" cxnId="{D17A4778-3DDF-4781-99AD-E468969522A3}">
      <dgm:prSet/>
      <dgm:spPr/>
      <dgm:t>
        <a:bodyPr/>
        <a:lstStyle/>
        <a:p>
          <a:endParaRPr lang="en-US"/>
        </a:p>
      </dgm:t>
    </dgm:pt>
    <dgm:pt modelId="{6D63223B-42A8-40F9-921D-76E55D58402E}" type="pres">
      <dgm:prSet presAssocID="{8B9FCDE7-3C9E-459A-A081-AC29B53E53B9}" presName="diagram" presStyleCnt="0">
        <dgm:presLayoutVars>
          <dgm:dir/>
          <dgm:resizeHandles val="exact"/>
        </dgm:presLayoutVars>
      </dgm:prSet>
      <dgm:spPr/>
      <dgm:t>
        <a:bodyPr/>
        <a:lstStyle/>
        <a:p>
          <a:endParaRPr lang="en-US"/>
        </a:p>
      </dgm:t>
    </dgm:pt>
    <dgm:pt modelId="{7751EE32-239D-4C0E-AFC6-B8D127823102}" type="pres">
      <dgm:prSet presAssocID="{116F0D01-641E-46A9-8738-AB4E5F39023B}" presName="node" presStyleLbl="node1" presStyleIdx="0" presStyleCnt="6" custScaleY="129085">
        <dgm:presLayoutVars>
          <dgm:bulletEnabled val="1"/>
        </dgm:presLayoutVars>
      </dgm:prSet>
      <dgm:spPr/>
      <dgm:t>
        <a:bodyPr/>
        <a:lstStyle/>
        <a:p>
          <a:endParaRPr lang="en-US"/>
        </a:p>
      </dgm:t>
    </dgm:pt>
    <dgm:pt modelId="{396ABE7B-3893-4FC7-990B-B042EAD2EC67}" type="pres">
      <dgm:prSet presAssocID="{E83BE391-FD8F-48A6-8573-0580C4CF2358}" presName="sibTrans" presStyleCnt="0"/>
      <dgm:spPr/>
    </dgm:pt>
    <dgm:pt modelId="{1D67C426-E7DE-4883-ADC9-025FFA05B38B}" type="pres">
      <dgm:prSet presAssocID="{0CA8C79C-4FC5-43B1-A182-646B56E1A18C}" presName="node" presStyleLbl="node1" presStyleIdx="1" presStyleCnt="6" custScaleY="129085">
        <dgm:presLayoutVars>
          <dgm:bulletEnabled val="1"/>
        </dgm:presLayoutVars>
      </dgm:prSet>
      <dgm:spPr/>
      <dgm:t>
        <a:bodyPr/>
        <a:lstStyle/>
        <a:p>
          <a:endParaRPr lang="en-US"/>
        </a:p>
      </dgm:t>
    </dgm:pt>
    <dgm:pt modelId="{E46388A5-3D9D-4E88-9D0E-D71BEF28E0CC}" type="pres">
      <dgm:prSet presAssocID="{8BF31375-E2F2-4325-B953-A0F9842E9D6B}" presName="sibTrans" presStyleCnt="0"/>
      <dgm:spPr/>
    </dgm:pt>
    <dgm:pt modelId="{289D544F-6C22-42BD-A15A-0D5B83625394}" type="pres">
      <dgm:prSet presAssocID="{475A8D60-CD9E-4BB6-8961-C1F6C56ACF33}" presName="node" presStyleLbl="node1" presStyleIdx="2" presStyleCnt="6" custScaleY="129085">
        <dgm:presLayoutVars>
          <dgm:bulletEnabled val="1"/>
        </dgm:presLayoutVars>
      </dgm:prSet>
      <dgm:spPr/>
      <dgm:t>
        <a:bodyPr/>
        <a:lstStyle/>
        <a:p>
          <a:endParaRPr lang="en-US"/>
        </a:p>
      </dgm:t>
    </dgm:pt>
    <dgm:pt modelId="{3EF634F7-18FF-4116-B0D2-EDBDE5ECB6C3}" type="pres">
      <dgm:prSet presAssocID="{85F74B17-2A16-4BA9-A452-86912DD2452A}" presName="sibTrans" presStyleCnt="0"/>
      <dgm:spPr/>
    </dgm:pt>
    <dgm:pt modelId="{FAE6C0F1-2D9C-49C7-BBA2-F9CD933100CD}" type="pres">
      <dgm:prSet presAssocID="{B81399B0-D2C2-4B06-967D-20E89F85AFA9}" presName="node" presStyleLbl="node1" presStyleIdx="3" presStyleCnt="6" custScaleY="129085">
        <dgm:presLayoutVars>
          <dgm:bulletEnabled val="1"/>
        </dgm:presLayoutVars>
      </dgm:prSet>
      <dgm:spPr/>
      <dgm:t>
        <a:bodyPr/>
        <a:lstStyle/>
        <a:p>
          <a:endParaRPr lang="en-US"/>
        </a:p>
      </dgm:t>
    </dgm:pt>
    <dgm:pt modelId="{AB18389C-D2AB-4D73-971A-EF448784D7D2}" type="pres">
      <dgm:prSet presAssocID="{255356E4-3CE4-49BA-B573-75EFA189F5E2}" presName="sibTrans" presStyleCnt="0"/>
      <dgm:spPr/>
    </dgm:pt>
    <dgm:pt modelId="{C262FDC4-2D41-4C71-BAD2-590ED06D2F82}" type="pres">
      <dgm:prSet presAssocID="{7889C59D-70FA-441C-AE2F-68C8AF5A581A}" presName="node" presStyleLbl="node1" presStyleIdx="4" presStyleCnt="6" custScaleY="129085">
        <dgm:presLayoutVars>
          <dgm:bulletEnabled val="1"/>
        </dgm:presLayoutVars>
      </dgm:prSet>
      <dgm:spPr/>
      <dgm:t>
        <a:bodyPr/>
        <a:lstStyle/>
        <a:p>
          <a:endParaRPr lang="en-US"/>
        </a:p>
      </dgm:t>
    </dgm:pt>
    <dgm:pt modelId="{3CE387C8-A5E5-402E-B78F-2A4BCE30BDA7}" type="pres">
      <dgm:prSet presAssocID="{B795AF5D-8E3C-4512-881E-7E82ABAEBFED}" presName="sibTrans" presStyleCnt="0"/>
      <dgm:spPr/>
    </dgm:pt>
    <dgm:pt modelId="{DD2C69F3-C546-4752-8B99-5FDCF234A193}" type="pres">
      <dgm:prSet presAssocID="{A23AF4CF-DAEB-4AF6-92A3-3309437C90DC}" presName="node" presStyleLbl="node1" presStyleIdx="5" presStyleCnt="6" custScaleY="129085">
        <dgm:presLayoutVars>
          <dgm:bulletEnabled val="1"/>
        </dgm:presLayoutVars>
      </dgm:prSet>
      <dgm:spPr/>
      <dgm:t>
        <a:bodyPr/>
        <a:lstStyle/>
        <a:p>
          <a:endParaRPr lang="en-US"/>
        </a:p>
      </dgm:t>
    </dgm:pt>
  </dgm:ptLst>
  <dgm:cxnLst>
    <dgm:cxn modelId="{CAAD7F65-5825-405E-A309-65227455EBBF}" type="presOf" srcId="{7889C59D-70FA-441C-AE2F-68C8AF5A581A}" destId="{C262FDC4-2D41-4C71-BAD2-590ED06D2F82}" srcOrd="0" destOrd="0" presId="urn:microsoft.com/office/officeart/2005/8/layout/default"/>
    <dgm:cxn modelId="{71EFF7A6-43A1-4C59-AF87-1B5E889E900E}" srcId="{8B9FCDE7-3C9E-459A-A081-AC29B53E53B9}" destId="{7889C59D-70FA-441C-AE2F-68C8AF5A581A}" srcOrd="4" destOrd="0" parTransId="{D41F3C64-D042-4E7F-973D-49F286E57926}" sibTransId="{B795AF5D-8E3C-4512-881E-7E82ABAEBFED}"/>
    <dgm:cxn modelId="{F6DEDD3F-7BA7-4FC3-BFE9-8DC3318AEDEE}" type="presOf" srcId="{B81399B0-D2C2-4B06-967D-20E89F85AFA9}" destId="{FAE6C0F1-2D9C-49C7-BBA2-F9CD933100CD}" srcOrd="0" destOrd="0" presId="urn:microsoft.com/office/officeart/2005/8/layout/default"/>
    <dgm:cxn modelId="{450F5769-5973-405B-B13C-4BC16E73F6F6}" srcId="{8B9FCDE7-3C9E-459A-A081-AC29B53E53B9}" destId="{116F0D01-641E-46A9-8738-AB4E5F39023B}" srcOrd="0" destOrd="0" parTransId="{956806B7-52EE-4EA6-B3EA-7B0DDB8923B8}" sibTransId="{E83BE391-FD8F-48A6-8573-0580C4CF2358}"/>
    <dgm:cxn modelId="{D17A4778-3DDF-4781-99AD-E468969522A3}" srcId="{8B9FCDE7-3C9E-459A-A081-AC29B53E53B9}" destId="{A23AF4CF-DAEB-4AF6-92A3-3309437C90DC}" srcOrd="5" destOrd="0" parTransId="{DAABC3B0-AB33-4EB4-B4BE-F40A5D1659CD}" sibTransId="{DEDA6EDC-FCED-4BDC-B0CB-4535521C5CFD}"/>
    <dgm:cxn modelId="{DF0F2572-3017-4963-A5EC-ACB5FAD8C427}" srcId="{8B9FCDE7-3C9E-459A-A081-AC29B53E53B9}" destId="{B81399B0-D2C2-4B06-967D-20E89F85AFA9}" srcOrd="3" destOrd="0" parTransId="{A0810742-7D22-482B-A297-D11DDEEFB71C}" sibTransId="{255356E4-3CE4-49BA-B573-75EFA189F5E2}"/>
    <dgm:cxn modelId="{AC87673E-8231-4A90-8421-C68B9D08814D}" type="presOf" srcId="{116F0D01-641E-46A9-8738-AB4E5F39023B}" destId="{7751EE32-239D-4C0E-AFC6-B8D127823102}" srcOrd="0" destOrd="0" presId="urn:microsoft.com/office/officeart/2005/8/layout/default"/>
    <dgm:cxn modelId="{22180474-3EAD-43D6-B31A-D815EEBC6CD9}" type="presOf" srcId="{0CA8C79C-4FC5-43B1-A182-646B56E1A18C}" destId="{1D67C426-E7DE-4883-ADC9-025FFA05B38B}" srcOrd="0" destOrd="0" presId="urn:microsoft.com/office/officeart/2005/8/layout/default"/>
    <dgm:cxn modelId="{68518622-DCD9-4139-A76B-91C01C055F1F}" srcId="{8B9FCDE7-3C9E-459A-A081-AC29B53E53B9}" destId="{475A8D60-CD9E-4BB6-8961-C1F6C56ACF33}" srcOrd="2" destOrd="0" parTransId="{2CB5CF43-028E-472A-8479-A316F8C97240}" sibTransId="{85F74B17-2A16-4BA9-A452-86912DD2452A}"/>
    <dgm:cxn modelId="{8251AA0E-B24A-4D9D-A50B-742DABB235D9}" type="presOf" srcId="{A23AF4CF-DAEB-4AF6-92A3-3309437C90DC}" destId="{DD2C69F3-C546-4752-8B99-5FDCF234A193}" srcOrd="0" destOrd="0" presId="urn:microsoft.com/office/officeart/2005/8/layout/default"/>
    <dgm:cxn modelId="{23343C21-2E62-4EB6-99EC-52BE2D2A3744}" type="presOf" srcId="{475A8D60-CD9E-4BB6-8961-C1F6C56ACF33}" destId="{289D544F-6C22-42BD-A15A-0D5B83625394}" srcOrd="0" destOrd="0" presId="urn:microsoft.com/office/officeart/2005/8/layout/default"/>
    <dgm:cxn modelId="{506666B5-BAC2-4114-BEBD-2622DB8D21F4}" srcId="{8B9FCDE7-3C9E-459A-A081-AC29B53E53B9}" destId="{0CA8C79C-4FC5-43B1-A182-646B56E1A18C}" srcOrd="1" destOrd="0" parTransId="{F8C7214A-2027-4FA1-A02C-8ECB5E3D96BD}" sibTransId="{8BF31375-E2F2-4325-B953-A0F9842E9D6B}"/>
    <dgm:cxn modelId="{09E31A45-9032-44D3-9DFC-95A2D8E735E6}" type="presOf" srcId="{8B9FCDE7-3C9E-459A-A081-AC29B53E53B9}" destId="{6D63223B-42A8-40F9-921D-76E55D58402E}" srcOrd="0" destOrd="0" presId="urn:microsoft.com/office/officeart/2005/8/layout/default"/>
    <dgm:cxn modelId="{BBA615E0-4CFD-468A-BAC5-9D578D993480}" type="presParOf" srcId="{6D63223B-42A8-40F9-921D-76E55D58402E}" destId="{7751EE32-239D-4C0E-AFC6-B8D127823102}" srcOrd="0" destOrd="0" presId="urn:microsoft.com/office/officeart/2005/8/layout/default"/>
    <dgm:cxn modelId="{4E814465-7608-4BA9-B36E-0B64BB549551}" type="presParOf" srcId="{6D63223B-42A8-40F9-921D-76E55D58402E}" destId="{396ABE7B-3893-4FC7-990B-B042EAD2EC67}" srcOrd="1" destOrd="0" presId="urn:microsoft.com/office/officeart/2005/8/layout/default"/>
    <dgm:cxn modelId="{4A34991F-3CF3-48D6-B5C9-B2F3A81CE614}" type="presParOf" srcId="{6D63223B-42A8-40F9-921D-76E55D58402E}" destId="{1D67C426-E7DE-4883-ADC9-025FFA05B38B}" srcOrd="2" destOrd="0" presId="urn:microsoft.com/office/officeart/2005/8/layout/default"/>
    <dgm:cxn modelId="{5FFCBA3F-ECD6-415D-BAA3-B51664359BDB}" type="presParOf" srcId="{6D63223B-42A8-40F9-921D-76E55D58402E}" destId="{E46388A5-3D9D-4E88-9D0E-D71BEF28E0CC}" srcOrd="3" destOrd="0" presId="urn:microsoft.com/office/officeart/2005/8/layout/default"/>
    <dgm:cxn modelId="{00AC4AB4-3F46-4676-B9F6-B4C49F6B1BFE}" type="presParOf" srcId="{6D63223B-42A8-40F9-921D-76E55D58402E}" destId="{289D544F-6C22-42BD-A15A-0D5B83625394}" srcOrd="4" destOrd="0" presId="urn:microsoft.com/office/officeart/2005/8/layout/default"/>
    <dgm:cxn modelId="{6ECB3767-CDDD-4542-80A8-A10A2B57C2D7}" type="presParOf" srcId="{6D63223B-42A8-40F9-921D-76E55D58402E}" destId="{3EF634F7-18FF-4116-B0D2-EDBDE5ECB6C3}" srcOrd="5" destOrd="0" presId="urn:microsoft.com/office/officeart/2005/8/layout/default"/>
    <dgm:cxn modelId="{F9259602-CCC6-4E82-840A-C45F6307642A}" type="presParOf" srcId="{6D63223B-42A8-40F9-921D-76E55D58402E}" destId="{FAE6C0F1-2D9C-49C7-BBA2-F9CD933100CD}" srcOrd="6" destOrd="0" presId="urn:microsoft.com/office/officeart/2005/8/layout/default"/>
    <dgm:cxn modelId="{1562E1DA-A711-4B28-A9B9-AEDFBF4520B0}" type="presParOf" srcId="{6D63223B-42A8-40F9-921D-76E55D58402E}" destId="{AB18389C-D2AB-4D73-971A-EF448784D7D2}" srcOrd="7" destOrd="0" presId="urn:microsoft.com/office/officeart/2005/8/layout/default"/>
    <dgm:cxn modelId="{A1748C49-9E3A-4ABB-8898-7EAD42A59FC4}" type="presParOf" srcId="{6D63223B-42A8-40F9-921D-76E55D58402E}" destId="{C262FDC4-2D41-4C71-BAD2-590ED06D2F82}" srcOrd="8" destOrd="0" presId="urn:microsoft.com/office/officeart/2005/8/layout/default"/>
    <dgm:cxn modelId="{73BB279E-36DE-42B5-BDDC-2C0EBC5B6A05}" type="presParOf" srcId="{6D63223B-42A8-40F9-921D-76E55D58402E}" destId="{3CE387C8-A5E5-402E-B78F-2A4BCE30BDA7}" srcOrd="9" destOrd="0" presId="urn:microsoft.com/office/officeart/2005/8/layout/default"/>
    <dgm:cxn modelId="{345CBE11-C860-4AED-AD40-B137555FBEC7}" type="presParOf" srcId="{6D63223B-42A8-40F9-921D-76E55D58402E}" destId="{DD2C69F3-C546-4752-8B99-5FDCF234A19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399E7C9-AFDF-439A-A013-1859E024F984}" type="doc">
      <dgm:prSet loTypeId="urn:microsoft.com/office/officeart/2008/layout/VerticalCurvedList" loCatId="list" qsTypeId="urn:microsoft.com/office/officeart/2005/8/quickstyle/simple5" qsCatId="simple" csTypeId="urn:microsoft.com/office/officeart/2005/8/colors/accent2_3" csCatId="accent2" phldr="1"/>
      <dgm:spPr/>
      <dgm:t>
        <a:bodyPr/>
        <a:lstStyle/>
        <a:p>
          <a:endParaRPr lang="en-US"/>
        </a:p>
      </dgm:t>
    </dgm:pt>
    <dgm:pt modelId="{9D705D19-C22D-48FF-AA47-72953DC6D960}">
      <dgm:prSet phldrT="[Text]" custT="1"/>
      <dgm:spPr/>
      <dgm:t>
        <a:bodyPr/>
        <a:lstStyle/>
        <a:p>
          <a:r>
            <a:rPr lang="en-US" sz="2400" b="0" dirty="0"/>
            <a:t>Primarily found in single-family dwellings</a:t>
          </a:r>
        </a:p>
      </dgm:t>
    </dgm:pt>
    <dgm:pt modelId="{28EFB162-2206-4C38-AEFD-5A6AA0E5490F}" type="parTrans" cxnId="{9D87B389-EF4C-4F87-AADF-115177325085}">
      <dgm:prSet/>
      <dgm:spPr/>
      <dgm:t>
        <a:bodyPr/>
        <a:lstStyle/>
        <a:p>
          <a:endParaRPr lang="en-US"/>
        </a:p>
      </dgm:t>
    </dgm:pt>
    <dgm:pt modelId="{0A397EB1-FF3D-4D1C-AD33-C42B0EE6EC00}" type="sibTrans" cxnId="{9D87B389-EF4C-4F87-AADF-115177325085}">
      <dgm:prSet/>
      <dgm:spPr/>
      <dgm:t>
        <a:bodyPr/>
        <a:lstStyle/>
        <a:p>
          <a:endParaRPr lang="en-US"/>
        </a:p>
      </dgm:t>
    </dgm:pt>
    <dgm:pt modelId="{5EB66C46-E908-44A2-A1CE-63033C45D190}">
      <dgm:prSet custT="1"/>
      <dgm:spPr>
        <a:solidFill>
          <a:srgbClr val="3939E9"/>
        </a:solidFill>
      </dgm:spPr>
      <dgm:t>
        <a:bodyPr/>
        <a:lstStyle/>
        <a:p>
          <a:r>
            <a:rPr lang="en-US" sz="2400" b="0" dirty="0"/>
            <a:t>May also be found in restaurants, apartment clubhouses, or bars where a living-room atmosphere is desired</a:t>
          </a:r>
        </a:p>
      </dgm:t>
    </dgm:pt>
    <dgm:pt modelId="{82A6B649-46DC-4E59-8D0B-49CD40C80933}" type="parTrans" cxnId="{64A22B7A-C9B8-4E16-9184-DC5D2855DFF3}">
      <dgm:prSet/>
      <dgm:spPr/>
      <dgm:t>
        <a:bodyPr/>
        <a:lstStyle/>
        <a:p>
          <a:endParaRPr lang="en-US"/>
        </a:p>
      </dgm:t>
    </dgm:pt>
    <dgm:pt modelId="{A2585314-E538-4271-9FB3-E9DBFFBCAED6}" type="sibTrans" cxnId="{64A22B7A-C9B8-4E16-9184-DC5D2855DFF3}">
      <dgm:prSet/>
      <dgm:spPr/>
      <dgm:t>
        <a:bodyPr/>
        <a:lstStyle/>
        <a:p>
          <a:endParaRPr lang="en-US"/>
        </a:p>
      </dgm:t>
    </dgm:pt>
    <dgm:pt modelId="{13A87CD8-1DEC-48B0-9BED-3E180132081B}" type="pres">
      <dgm:prSet presAssocID="{C399E7C9-AFDF-439A-A013-1859E024F984}" presName="Name0" presStyleCnt="0">
        <dgm:presLayoutVars>
          <dgm:chMax val="7"/>
          <dgm:chPref val="7"/>
          <dgm:dir/>
        </dgm:presLayoutVars>
      </dgm:prSet>
      <dgm:spPr/>
      <dgm:t>
        <a:bodyPr/>
        <a:lstStyle/>
        <a:p>
          <a:endParaRPr lang="en-US"/>
        </a:p>
      </dgm:t>
    </dgm:pt>
    <dgm:pt modelId="{8C3527DB-DC59-4C89-B649-E50F61BFDC24}" type="pres">
      <dgm:prSet presAssocID="{C399E7C9-AFDF-439A-A013-1859E024F984}" presName="Name1" presStyleCnt="0"/>
      <dgm:spPr/>
    </dgm:pt>
    <dgm:pt modelId="{3F703CB2-5B0B-4E8A-B775-AAF49E75EF5F}" type="pres">
      <dgm:prSet presAssocID="{C399E7C9-AFDF-439A-A013-1859E024F984}" presName="cycle" presStyleCnt="0"/>
      <dgm:spPr/>
    </dgm:pt>
    <dgm:pt modelId="{12ABCD59-E343-42D2-B247-CB90852F64C4}" type="pres">
      <dgm:prSet presAssocID="{C399E7C9-AFDF-439A-A013-1859E024F984}" presName="srcNode" presStyleLbl="node1" presStyleIdx="0" presStyleCnt="2"/>
      <dgm:spPr/>
    </dgm:pt>
    <dgm:pt modelId="{A73EE0B4-F0E3-4F42-A432-469415FF0C7A}" type="pres">
      <dgm:prSet presAssocID="{C399E7C9-AFDF-439A-A013-1859E024F984}" presName="conn" presStyleLbl="parChTrans1D2" presStyleIdx="0" presStyleCnt="1"/>
      <dgm:spPr/>
      <dgm:t>
        <a:bodyPr/>
        <a:lstStyle/>
        <a:p>
          <a:endParaRPr lang="en-US"/>
        </a:p>
      </dgm:t>
    </dgm:pt>
    <dgm:pt modelId="{4A34B3C1-721B-465E-81BA-48D7808E708F}" type="pres">
      <dgm:prSet presAssocID="{C399E7C9-AFDF-439A-A013-1859E024F984}" presName="extraNode" presStyleLbl="node1" presStyleIdx="0" presStyleCnt="2"/>
      <dgm:spPr/>
    </dgm:pt>
    <dgm:pt modelId="{BB5E19F6-226D-424E-A85D-EEAA5311A8D3}" type="pres">
      <dgm:prSet presAssocID="{C399E7C9-AFDF-439A-A013-1859E024F984}" presName="dstNode" presStyleLbl="node1" presStyleIdx="0" presStyleCnt="2"/>
      <dgm:spPr/>
    </dgm:pt>
    <dgm:pt modelId="{E1C8A31F-5FC8-49E0-B441-63C6E9ABC2BF}" type="pres">
      <dgm:prSet presAssocID="{9D705D19-C22D-48FF-AA47-72953DC6D960}" presName="text_1" presStyleLbl="node1" presStyleIdx="0" presStyleCnt="2">
        <dgm:presLayoutVars>
          <dgm:bulletEnabled val="1"/>
        </dgm:presLayoutVars>
      </dgm:prSet>
      <dgm:spPr/>
      <dgm:t>
        <a:bodyPr/>
        <a:lstStyle/>
        <a:p>
          <a:endParaRPr lang="en-US"/>
        </a:p>
      </dgm:t>
    </dgm:pt>
    <dgm:pt modelId="{5D053E0B-2F4B-4A67-BFE2-385CF2DF44E9}" type="pres">
      <dgm:prSet presAssocID="{9D705D19-C22D-48FF-AA47-72953DC6D960}" presName="accent_1" presStyleCnt="0"/>
      <dgm:spPr/>
    </dgm:pt>
    <dgm:pt modelId="{C41E7DC2-9576-428D-B7A6-77B35589BE81}" type="pres">
      <dgm:prSet presAssocID="{9D705D19-C22D-48FF-AA47-72953DC6D960}" presName="accentRepeatNode" presStyleLbl="solidFgAcc1" presStyleIdx="0" presStyleCnt="2"/>
      <dgm:spPr/>
    </dgm:pt>
    <dgm:pt modelId="{18B49A80-5DBF-49DE-AFF2-D0A26CEBC97E}" type="pres">
      <dgm:prSet presAssocID="{5EB66C46-E908-44A2-A1CE-63033C45D190}" presName="text_2" presStyleLbl="node1" presStyleIdx="1" presStyleCnt="2">
        <dgm:presLayoutVars>
          <dgm:bulletEnabled val="1"/>
        </dgm:presLayoutVars>
      </dgm:prSet>
      <dgm:spPr/>
      <dgm:t>
        <a:bodyPr/>
        <a:lstStyle/>
        <a:p>
          <a:endParaRPr lang="en-US"/>
        </a:p>
      </dgm:t>
    </dgm:pt>
    <dgm:pt modelId="{BA01CBCA-3A4C-442D-9A1E-7737E8289EDC}" type="pres">
      <dgm:prSet presAssocID="{5EB66C46-E908-44A2-A1CE-63033C45D190}" presName="accent_2" presStyleCnt="0"/>
      <dgm:spPr/>
    </dgm:pt>
    <dgm:pt modelId="{344273AD-3FE2-4B64-9D8C-0E1D14E6BB0F}" type="pres">
      <dgm:prSet presAssocID="{5EB66C46-E908-44A2-A1CE-63033C45D190}" presName="accentRepeatNode" presStyleLbl="solidFgAcc1" presStyleIdx="1" presStyleCnt="2"/>
      <dgm:spPr/>
    </dgm:pt>
  </dgm:ptLst>
  <dgm:cxnLst>
    <dgm:cxn modelId="{333C333C-E280-4823-BC4F-78819DF45A86}" type="presOf" srcId="{C399E7C9-AFDF-439A-A013-1859E024F984}" destId="{13A87CD8-1DEC-48B0-9BED-3E180132081B}" srcOrd="0" destOrd="0" presId="urn:microsoft.com/office/officeart/2008/layout/VerticalCurvedList"/>
    <dgm:cxn modelId="{64A22B7A-C9B8-4E16-9184-DC5D2855DFF3}" srcId="{C399E7C9-AFDF-439A-A013-1859E024F984}" destId="{5EB66C46-E908-44A2-A1CE-63033C45D190}" srcOrd="1" destOrd="0" parTransId="{82A6B649-46DC-4E59-8D0B-49CD40C80933}" sibTransId="{A2585314-E538-4271-9FB3-E9DBFFBCAED6}"/>
    <dgm:cxn modelId="{B2A9F4B1-F20D-49B7-AC6C-9CB0A1F40BB2}" type="presOf" srcId="{9D705D19-C22D-48FF-AA47-72953DC6D960}" destId="{E1C8A31F-5FC8-49E0-B441-63C6E9ABC2BF}" srcOrd="0" destOrd="0" presId="urn:microsoft.com/office/officeart/2008/layout/VerticalCurvedList"/>
    <dgm:cxn modelId="{326E9BAB-753E-4D1B-AF36-5D4E5CAF1793}" type="presOf" srcId="{5EB66C46-E908-44A2-A1CE-63033C45D190}" destId="{18B49A80-5DBF-49DE-AFF2-D0A26CEBC97E}" srcOrd="0" destOrd="0" presId="urn:microsoft.com/office/officeart/2008/layout/VerticalCurvedList"/>
    <dgm:cxn modelId="{9D87B389-EF4C-4F87-AADF-115177325085}" srcId="{C399E7C9-AFDF-439A-A013-1859E024F984}" destId="{9D705D19-C22D-48FF-AA47-72953DC6D960}" srcOrd="0" destOrd="0" parTransId="{28EFB162-2206-4C38-AEFD-5A6AA0E5490F}" sibTransId="{0A397EB1-FF3D-4D1C-AD33-C42B0EE6EC00}"/>
    <dgm:cxn modelId="{DE47DD6D-0BC4-4651-8248-E34A994D50D7}" type="presOf" srcId="{0A397EB1-FF3D-4D1C-AD33-C42B0EE6EC00}" destId="{A73EE0B4-F0E3-4F42-A432-469415FF0C7A}" srcOrd="0" destOrd="0" presId="urn:microsoft.com/office/officeart/2008/layout/VerticalCurvedList"/>
    <dgm:cxn modelId="{00678D55-6ECD-45BE-A6A1-5EFFA7DD33F9}" type="presParOf" srcId="{13A87CD8-1DEC-48B0-9BED-3E180132081B}" destId="{8C3527DB-DC59-4C89-B649-E50F61BFDC24}" srcOrd="0" destOrd="0" presId="urn:microsoft.com/office/officeart/2008/layout/VerticalCurvedList"/>
    <dgm:cxn modelId="{FC1D04BE-E60F-4145-B782-6EF9106A563B}" type="presParOf" srcId="{8C3527DB-DC59-4C89-B649-E50F61BFDC24}" destId="{3F703CB2-5B0B-4E8A-B775-AAF49E75EF5F}" srcOrd="0" destOrd="0" presId="urn:microsoft.com/office/officeart/2008/layout/VerticalCurvedList"/>
    <dgm:cxn modelId="{009639E8-E6A3-4444-8DF8-E55034A0B904}" type="presParOf" srcId="{3F703CB2-5B0B-4E8A-B775-AAF49E75EF5F}" destId="{12ABCD59-E343-42D2-B247-CB90852F64C4}" srcOrd="0" destOrd="0" presId="urn:microsoft.com/office/officeart/2008/layout/VerticalCurvedList"/>
    <dgm:cxn modelId="{39357458-BF79-4308-831F-A6EF9D777430}" type="presParOf" srcId="{3F703CB2-5B0B-4E8A-B775-AAF49E75EF5F}" destId="{A73EE0B4-F0E3-4F42-A432-469415FF0C7A}" srcOrd="1" destOrd="0" presId="urn:microsoft.com/office/officeart/2008/layout/VerticalCurvedList"/>
    <dgm:cxn modelId="{DB7DA8B4-1B17-44C7-9FDF-CED141CEF842}" type="presParOf" srcId="{3F703CB2-5B0B-4E8A-B775-AAF49E75EF5F}" destId="{4A34B3C1-721B-465E-81BA-48D7808E708F}" srcOrd="2" destOrd="0" presId="urn:microsoft.com/office/officeart/2008/layout/VerticalCurvedList"/>
    <dgm:cxn modelId="{9EB94888-BCBC-4659-9C3B-F6983218401F}" type="presParOf" srcId="{3F703CB2-5B0B-4E8A-B775-AAF49E75EF5F}" destId="{BB5E19F6-226D-424E-A85D-EEAA5311A8D3}" srcOrd="3" destOrd="0" presId="urn:microsoft.com/office/officeart/2008/layout/VerticalCurvedList"/>
    <dgm:cxn modelId="{748A9796-D304-4A13-8950-0E2071EBDC93}" type="presParOf" srcId="{8C3527DB-DC59-4C89-B649-E50F61BFDC24}" destId="{E1C8A31F-5FC8-49E0-B441-63C6E9ABC2BF}" srcOrd="1" destOrd="0" presId="urn:microsoft.com/office/officeart/2008/layout/VerticalCurvedList"/>
    <dgm:cxn modelId="{F0C11944-C2C7-4303-9113-33D8E332C6CB}" type="presParOf" srcId="{8C3527DB-DC59-4C89-B649-E50F61BFDC24}" destId="{5D053E0B-2F4B-4A67-BFE2-385CF2DF44E9}" srcOrd="2" destOrd="0" presId="urn:microsoft.com/office/officeart/2008/layout/VerticalCurvedList"/>
    <dgm:cxn modelId="{B3AA969C-5578-47C8-BD64-7AC8380BB4EE}" type="presParOf" srcId="{5D053E0B-2F4B-4A67-BFE2-385CF2DF44E9}" destId="{C41E7DC2-9576-428D-B7A6-77B35589BE81}" srcOrd="0" destOrd="0" presId="urn:microsoft.com/office/officeart/2008/layout/VerticalCurvedList"/>
    <dgm:cxn modelId="{C255B47A-B270-46AC-9276-C165115C58FE}" type="presParOf" srcId="{8C3527DB-DC59-4C89-B649-E50F61BFDC24}" destId="{18B49A80-5DBF-49DE-AFF2-D0A26CEBC97E}" srcOrd="3" destOrd="0" presId="urn:microsoft.com/office/officeart/2008/layout/VerticalCurvedList"/>
    <dgm:cxn modelId="{11CE7091-A4B5-4AD5-8922-E16694076147}" type="presParOf" srcId="{8C3527DB-DC59-4C89-B649-E50F61BFDC24}" destId="{BA01CBCA-3A4C-442D-9A1E-7737E8289EDC}" srcOrd="4" destOrd="0" presId="urn:microsoft.com/office/officeart/2008/layout/VerticalCurvedList"/>
    <dgm:cxn modelId="{4F5197F5-AB6E-4913-8A85-5686114F3544}" type="presParOf" srcId="{BA01CBCA-3A4C-442D-9A1E-7737E8289EDC}" destId="{344273AD-3FE2-4B64-9D8C-0E1D14E6BB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011E080-9691-4F29-ADE4-BC9D7A03DD02}"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2D6F0BF8-1E6A-4524-87D3-27C18301114D}">
      <dgm:prSet phldrT="[Text]" custT="1"/>
      <dgm:spPr/>
      <dgm:t>
        <a:bodyPr/>
        <a:lstStyle/>
        <a:p>
          <a:r>
            <a:rPr lang="en-US" sz="1800" b="0" dirty="0"/>
            <a:t>Solid fuels for wood or coal stoves </a:t>
          </a:r>
          <a:r>
            <a:rPr lang="en-US" sz="1800" b="0" dirty="0" smtClean="0"/>
            <a:t>stored </a:t>
          </a:r>
          <a:r>
            <a:rPr lang="en-US" sz="1800" b="0" dirty="0"/>
            <a:t>a safe distance from the stoves </a:t>
          </a:r>
        </a:p>
      </dgm:t>
    </dgm:pt>
    <dgm:pt modelId="{B089C757-B19B-474C-B9B4-A792A753BDE7}" type="parTrans" cxnId="{9FFECFC5-FFC1-4D24-80B8-DC3A3D88335E}">
      <dgm:prSet/>
      <dgm:spPr/>
      <dgm:t>
        <a:bodyPr/>
        <a:lstStyle/>
        <a:p>
          <a:endParaRPr lang="en-US"/>
        </a:p>
      </dgm:t>
    </dgm:pt>
    <dgm:pt modelId="{6068E777-A000-4D80-9A13-39A94DB6E354}" type="sibTrans" cxnId="{9FFECFC5-FFC1-4D24-80B8-DC3A3D88335E}">
      <dgm:prSet/>
      <dgm:spPr/>
      <dgm:t>
        <a:bodyPr/>
        <a:lstStyle/>
        <a:p>
          <a:endParaRPr lang="en-US"/>
        </a:p>
      </dgm:t>
    </dgm:pt>
    <dgm:pt modelId="{0D4DAD26-3EFB-4F8E-A00F-DE6481B9A17B}">
      <dgm:prSet custT="1"/>
      <dgm:spPr/>
      <dgm:t>
        <a:bodyPr/>
        <a:lstStyle/>
        <a:p>
          <a:r>
            <a:rPr lang="en-US" sz="1800" b="0" dirty="0"/>
            <a:t>Provisions </a:t>
          </a:r>
          <a:r>
            <a:rPr lang="en-US" sz="1800" b="0" dirty="0" smtClean="0"/>
            <a:t>made </a:t>
          </a:r>
          <a:r>
            <a:rPr lang="en-US" sz="1800" b="0" dirty="0"/>
            <a:t>for safely removing and storing ashes and cinders </a:t>
          </a:r>
        </a:p>
      </dgm:t>
    </dgm:pt>
    <dgm:pt modelId="{CE4D2A2E-E424-4841-B5D9-2FC5C32C49E0}" type="parTrans" cxnId="{7D8E4E0D-F296-4678-8F98-52090A16F4AA}">
      <dgm:prSet/>
      <dgm:spPr/>
      <dgm:t>
        <a:bodyPr/>
        <a:lstStyle/>
        <a:p>
          <a:endParaRPr lang="en-US"/>
        </a:p>
      </dgm:t>
    </dgm:pt>
    <dgm:pt modelId="{2542F6EB-55D2-46D1-9D59-B9CF9FDF88A0}" type="sibTrans" cxnId="{7D8E4E0D-F296-4678-8F98-52090A16F4AA}">
      <dgm:prSet/>
      <dgm:spPr/>
      <dgm:t>
        <a:bodyPr/>
        <a:lstStyle/>
        <a:p>
          <a:endParaRPr lang="en-US"/>
        </a:p>
      </dgm:t>
    </dgm:pt>
    <dgm:pt modelId="{B759C697-34A9-4E58-B353-5DC94366F84A}">
      <dgm:prSet custT="1"/>
      <dgm:spPr/>
      <dgm:t>
        <a:bodyPr/>
        <a:lstStyle/>
        <a:p>
          <a:r>
            <a:rPr lang="en-US" sz="1800" b="0" dirty="0" smtClean="0"/>
            <a:t>Chimneys </a:t>
          </a:r>
          <a:r>
            <a:rPr lang="en-US" sz="1800" b="0" dirty="0"/>
            <a:t>and flues are kept clear of excessive creosote</a:t>
          </a:r>
        </a:p>
      </dgm:t>
    </dgm:pt>
    <dgm:pt modelId="{DA99BFC2-4499-4124-9A35-B9FD641A3B3A}" type="parTrans" cxnId="{737AE4BD-473F-4AF8-8DF5-17DC4A0AF1FB}">
      <dgm:prSet/>
      <dgm:spPr/>
      <dgm:t>
        <a:bodyPr/>
        <a:lstStyle/>
        <a:p>
          <a:endParaRPr lang="en-US"/>
        </a:p>
      </dgm:t>
    </dgm:pt>
    <dgm:pt modelId="{5D84A502-4F42-48ED-A6EF-FDA202A36A30}" type="sibTrans" cxnId="{737AE4BD-473F-4AF8-8DF5-17DC4A0AF1FB}">
      <dgm:prSet/>
      <dgm:spPr/>
      <dgm:t>
        <a:bodyPr/>
        <a:lstStyle/>
        <a:p>
          <a:endParaRPr lang="en-US"/>
        </a:p>
      </dgm:t>
    </dgm:pt>
    <dgm:pt modelId="{97328991-D46B-454E-B3D2-68F247918B57}">
      <dgm:prSet custT="1"/>
      <dgm:spPr/>
      <dgm:t>
        <a:bodyPr/>
        <a:lstStyle/>
        <a:p>
          <a:r>
            <a:rPr lang="en-US" sz="1800" b="0" dirty="0"/>
            <a:t>Combustibles are stored a safe distance from heating units</a:t>
          </a:r>
        </a:p>
      </dgm:t>
    </dgm:pt>
    <dgm:pt modelId="{12E575B3-6F62-4893-9F1C-E7700DABE980}" type="parTrans" cxnId="{9ADF71E8-443E-4173-A7E1-FC67AAAF059E}">
      <dgm:prSet/>
      <dgm:spPr/>
      <dgm:t>
        <a:bodyPr/>
        <a:lstStyle/>
        <a:p>
          <a:endParaRPr lang="en-US"/>
        </a:p>
      </dgm:t>
    </dgm:pt>
    <dgm:pt modelId="{34A17908-6C00-43A5-B9B7-FBCA71C36319}" type="sibTrans" cxnId="{9ADF71E8-443E-4173-A7E1-FC67AAAF059E}">
      <dgm:prSet/>
      <dgm:spPr/>
      <dgm:t>
        <a:bodyPr/>
        <a:lstStyle/>
        <a:p>
          <a:endParaRPr lang="en-US"/>
        </a:p>
      </dgm:t>
    </dgm:pt>
    <dgm:pt modelId="{8C8443C9-8AAB-4BB0-9D98-4DD1FB4F4503}">
      <dgm:prSet custT="1"/>
      <dgm:spPr/>
      <dgm:t>
        <a:bodyPr/>
        <a:lstStyle/>
        <a:p>
          <a:r>
            <a:rPr lang="en-US" sz="1800" b="0" dirty="0" smtClean="0"/>
            <a:t>Heating </a:t>
          </a:r>
          <a:r>
            <a:rPr lang="en-US" sz="1800" b="0" dirty="0"/>
            <a:t>appliances have proper industry approvals; labeled accordingly </a:t>
          </a:r>
        </a:p>
      </dgm:t>
    </dgm:pt>
    <dgm:pt modelId="{37FC1F1F-E7F5-4B1E-B303-AAF74E23B01F}" type="parTrans" cxnId="{85B03148-2EBB-4EDA-9DC7-FB5A1D7C5615}">
      <dgm:prSet/>
      <dgm:spPr/>
      <dgm:t>
        <a:bodyPr/>
        <a:lstStyle/>
        <a:p>
          <a:endParaRPr lang="en-US"/>
        </a:p>
      </dgm:t>
    </dgm:pt>
    <dgm:pt modelId="{EB339684-7871-4A92-9080-830B1C125B0A}" type="sibTrans" cxnId="{85B03148-2EBB-4EDA-9DC7-FB5A1D7C5615}">
      <dgm:prSet/>
      <dgm:spPr/>
      <dgm:t>
        <a:bodyPr/>
        <a:lstStyle/>
        <a:p>
          <a:endParaRPr lang="en-US"/>
        </a:p>
      </dgm:t>
    </dgm:pt>
    <dgm:pt modelId="{742E9C92-62E5-4180-A2F5-3C5AFEA82554}">
      <dgm:prSet custT="1"/>
      <dgm:spPr/>
      <dgm:t>
        <a:bodyPr/>
        <a:lstStyle/>
        <a:p>
          <a:r>
            <a:rPr lang="en-US" sz="1800" b="0" dirty="0" smtClean="0"/>
            <a:t>Heating </a:t>
          </a:r>
          <a:r>
            <a:rPr lang="en-US" sz="1800" b="0" dirty="0"/>
            <a:t>sources are vented and provided with adequate ventilation according to manufacturer’s instructions</a:t>
          </a:r>
        </a:p>
      </dgm:t>
    </dgm:pt>
    <dgm:pt modelId="{B9DF49D2-2945-48FA-85CE-F80D5DE43703}" type="parTrans" cxnId="{AE06FDE6-7CDC-411A-A20C-5FB1FE010571}">
      <dgm:prSet/>
      <dgm:spPr/>
      <dgm:t>
        <a:bodyPr/>
        <a:lstStyle/>
        <a:p>
          <a:endParaRPr lang="en-US"/>
        </a:p>
      </dgm:t>
    </dgm:pt>
    <dgm:pt modelId="{BFDAF93E-F494-45DD-A26C-104B9841CF95}" type="sibTrans" cxnId="{AE06FDE6-7CDC-411A-A20C-5FB1FE010571}">
      <dgm:prSet/>
      <dgm:spPr/>
      <dgm:t>
        <a:bodyPr/>
        <a:lstStyle/>
        <a:p>
          <a:endParaRPr lang="en-US"/>
        </a:p>
      </dgm:t>
    </dgm:pt>
    <dgm:pt modelId="{839FC92F-D4D3-45F0-9322-F1EC4CB2D4E1}" type="pres">
      <dgm:prSet presAssocID="{8011E080-9691-4F29-ADE4-BC9D7A03DD02}" presName="linear" presStyleCnt="0">
        <dgm:presLayoutVars>
          <dgm:animLvl val="lvl"/>
          <dgm:resizeHandles val="exact"/>
        </dgm:presLayoutVars>
      </dgm:prSet>
      <dgm:spPr/>
      <dgm:t>
        <a:bodyPr/>
        <a:lstStyle/>
        <a:p>
          <a:endParaRPr lang="en-US"/>
        </a:p>
      </dgm:t>
    </dgm:pt>
    <dgm:pt modelId="{F1A789D6-97F9-4641-AFAA-CD43B920573E}" type="pres">
      <dgm:prSet presAssocID="{2D6F0BF8-1E6A-4524-87D3-27C18301114D}" presName="parentText" presStyleLbl="node1" presStyleIdx="0" presStyleCnt="6" custScaleY="77896">
        <dgm:presLayoutVars>
          <dgm:chMax val="0"/>
          <dgm:bulletEnabled val="1"/>
        </dgm:presLayoutVars>
      </dgm:prSet>
      <dgm:spPr/>
      <dgm:t>
        <a:bodyPr/>
        <a:lstStyle/>
        <a:p>
          <a:endParaRPr lang="en-US"/>
        </a:p>
      </dgm:t>
    </dgm:pt>
    <dgm:pt modelId="{FC7C7D13-0BF8-404A-A0A1-347AFE3BDFE9}" type="pres">
      <dgm:prSet presAssocID="{6068E777-A000-4D80-9A13-39A94DB6E354}" presName="spacer" presStyleCnt="0"/>
      <dgm:spPr/>
      <dgm:t>
        <a:bodyPr/>
        <a:lstStyle/>
        <a:p>
          <a:endParaRPr lang="en-US"/>
        </a:p>
      </dgm:t>
    </dgm:pt>
    <dgm:pt modelId="{C6FC330B-445D-4D99-9C78-98F70EF61013}" type="pres">
      <dgm:prSet presAssocID="{0D4DAD26-3EFB-4F8E-A00F-DE6481B9A17B}" presName="parentText" presStyleLbl="node1" presStyleIdx="1" presStyleCnt="6" custScaleY="69558">
        <dgm:presLayoutVars>
          <dgm:chMax val="0"/>
          <dgm:bulletEnabled val="1"/>
        </dgm:presLayoutVars>
      </dgm:prSet>
      <dgm:spPr/>
      <dgm:t>
        <a:bodyPr/>
        <a:lstStyle/>
        <a:p>
          <a:endParaRPr lang="en-US"/>
        </a:p>
      </dgm:t>
    </dgm:pt>
    <dgm:pt modelId="{81785D59-14F8-4C00-81D8-C71587B8BE31}" type="pres">
      <dgm:prSet presAssocID="{2542F6EB-55D2-46D1-9D59-B9CF9FDF88A0}" presName="spacer" presStyleCnt="0"/>
      <dgm:spPr/>
      <dgm:t>
        <a:bodyPr/>
        <a:lstStyle/>
        <a:p>
          <a:endParaRPr lang="en-US"/>
        </a:p>
      </dgm:t>
    </dgm:pt>
    <dgm:pt modelId="{13B78AAC-DBA1-4BAA-BB31-56AA4975F41B}" type="pres">
      <dgm:prSet presAssocID="{B759C697-34A9-4E58-B353-5DC94366F84A}" presName="parentText" presStyleLbl="node1" presStyleIdx="2" presStyleCnt="6" custScaleY="69557">
        <dgm:presLayoutVars>
          <dgm:chMax val="0"/>
          <dgm:bulletEnabled val="1"/>
        </dgm:presLayoutVars>
      </dgm:prSet>
      <dgm:spPr/>
      <dgm:t>
        <a:bodyPr/>
        <a:lstStyle/>
        <a:p>
          <a:endParaRPr lang="en-US"/>
        </a:p>
      </dgm:t>
    </dgm:pt>
    <dgm:pt modelId="{26E7EF7B-95DC-4991-B78E-3A40FDCBE1C0}" type="pres">
      <dgm:prSet presAssocID="{5D84A502-4F42-48ED-A6EF-FDA202A36A30}" presName="spacer" presStyleCnt="0"/>
      <dgm:spPr/>
      <dgm:t>
        <a:bodyPr/>
        <a:lstStyle/>
        <a:p>
          <a:endParaRPr lang="en-US"/>
        </a:p>
      </dgm:t>
    </dgm:pt>
    <dgm:pt modelId="{559C2D0C-ED87-4788-AD9A-03D628C711B5}" type="pres">
      <dgm:prSet presAssocID="{97328991-D46B-454E-B3D2-68F247918B57}" presName="parentText" presStyleLbl="node1" presStyleIdx="3" presStyleCnt="6" custScaleY="72112">
        <dgm:presLayoutVars>
          <dgm:chMax val="0"/>
          <dgm:bulletEnabled val="1"/>
        </dgm:presLayoutVars>
      </dgm:prSet>
      <dgm:spPr/>
      <dgm:t>
        <a:bodyPr/>
        <a:lstStyle/>
        <a:p>
          <a:endParaRPr lang="en-US"/>
        </a:p>
      </dgm:t>
    </dgm:pt>
    <dgm:pt modelId="{F0CD3EFB-B170-48A8-9FDE-FFCA7BF8B92F}" type="pres">
      <dgm:prSet presAssocID="{34A17908-6C00-43A5-B9B7-FBCA71C36319}" presName="spacer" presStyleCnt="0"/>
      <dgm:spPr/>
      <dgm:t>
        <a:bodyPr/>
        <a:lstStyle/>
        <a:p>
          <a:endParaRPr lang="en-US"/>
        </a:p>
      </dgm:t>
    </dgm:pt>
    <dgm:pt modelId="{6DD094E0-2168-45AE-BF85-9C44EF957D8F}" type="pres">
      <dgm:prSet presAssocID="{8C8443C9-8AAB-4BB0-9D98-4DD1FB4F4503}" presName="parentText" presStyleLbl="node1" presStyleIdx="4" presStyleCnt="6" custScaleY="84804">
        <dgm:presLayoutVars>
          <dgm:chMax val="0"/>
          <dgm:bulletEnabled val="1"/>
        </dgm:presLayoutVars>
      </dgm:prSet>
      <dgm:spPr/>
      <dgm:t>
        <a:bodyPr/>
        <a:lstStyle/>
        <a:p>
          <a:endParaRPr lang="en-US"/>
        </a:p>
      </dgm:t>
    </dgm:pt>
    <dgm:pt modelId="{0DD56148-30C3-4133-89CC-7693F4EF15CA}" type="pres">
      <dgm:prSet presAssocID="{EB339684-7871-4A92-9080-830B1C125B0A}" presName="spacer" presStyleCnt="0"/>
      <dgm:spPr/>
      <dgm:t>
        <a:bodyPr/>
        <a:lstStyle/>
        <a:p>
          <a:endParaRPr lang="en-US"/>
        </a:p>
      </dgm:t>
    </dgm:pt>
    <dgm:pt modelId="{213E1394-9E61-4D74-BE54-92E7BCA75B1C}" type="pres">
      <dgm:prSet presAssocID="{742E9C92-62E5-4180-A2F5-3C5AFEA82554}" presName="parentText" presStyleLbl="node1" presStyleIdx="5" presStyleCnt="6" custLinFactY="3696" custLinFactNeighborX="-1291" custLinFactNeighborY="100000">
        <dgm:presLayoutVars>
          <dgm:chMax val="0"/>
          <dgm:bulletEnabled val="1"/>
        </dgm:presLayoutVars>
      </dgm:prSet>
      <dgm:spPr/>
      <dgm:t>
        <a:bodyPr/>
        <a:lstStyle/>
        <a:p>
          <a:endParaRPr lang="en-US"/>
        </a:p>
      </dgm:t>
    </dgm:pt>
  </dgm:ptLst>
  <dgm:cxnLst>
    <dgm:cxn modelId="{9FFECFC5-FFC1-4D24-80B8-DC3A3D88335E}" srcId="{8011E080-9691-4F29-ADE4-BC9D7A03DD02}" destId="{2D6F0BF8-1E6A-4524-87D3-27C18301114D}" srcOrd="0" destOrd="0" parTransId="{B089C757-B19B-474C-B9B4-A792A753BDE7}" sibTransId="{6068E777-A000-4D80-9A13-39A94DB6E354}"/>
    <dgm:cxn modelId="{85B03148-2EBB-4EDA-9DC7-FB5A1D7C5615}" srcId="{8011E080-9691-4F29-ADE4-BC9D7A03DD02}" destId="{8C8443C9-8AAB-4BB0-9D98-4DD1FB4F4503}" srcOrd="4" destOrd="0" parTransId="{37FC1F1F-E7F5-4B1E-B303-AAF74E23B01F}" sibTransId="{EB339684-7871-4A92-9080-830B1C125B0A}"/>
    <dgm:cxn modelId="{89A19670-2DAD-43FB-B96B-FBCAAE3A8360}" type="presOf" srcId="{8C8443C9-8AAB-4BB0-9D98-4DD1FB4F4503}" destId="{6DD094E0-2168-45AE-BF85-9C44EF957D8F}" srcOrd="0" destOrd="0" presId="urn:microsoft.com/office/officeart/2005/8/layout/vList2"/>
    <dgm:cxn modelId="{9ADF71E8-443E-4173-A7E1-FC67AAAF059E}" srcId="{8011E080-9691-4F29-ADE4-BC9D7A03DD02}" destId="{97328991-D46B-454E-B3D2-68F247918B57}" srcOrd="3" destOrd="0" parTransId="{12E575B3-6F62-4893-9F1C-E7700DABE980}" sibTransId="{34A17908-6C00-43A5-B9B7-FBCA71C36319}"/>
    <dgm:cxn modelId="{5A8E69A1-EC19-423B-ACD2-D2939AFA6A49}" type="presOf" srcId="{8011E080-9691-4F29-ADE4-BC9D7A03DD02}" destId="{839FC92F-D4D3-45F0-9322-F1EC4CB2D4E1}" srcOrd="0" destOrd="0" presId="urn:microsoft.com/office/officeart/2005/8/layout/vList2"/>
    <dgm:cxn modelId="{227D761D-C077-43F1-A4B7-118855D02B43}" type="presOf" srcId="{0D4DAD26-3EFB-4F8E-A00F-DE6481B9A17B}" destId="{C6FC330B-445D-4D99-9C78-98F70EF61013}" srcOrd="0" destOrd="0" presId="urn:microsoft.com/office/officeart/2005/8/layout/vList2"/>
    <dgm:cxn modelId="{04E5842F-4BDB-4EFD-AAB5-AEA9D783FFD9}" type="presOf" srcId="{97328991-D46B-454E-B3D2-68F247918B57}" destId="{559C2D0C-ED87-4788-AD9A-03D628C711B5}" srcOrd="0" destOrd="0" presId="urn:microsoft.com/office/officeart/2005/8/layout/vList2"/>
    <dgm:cxn modelId="{7D8E4E0D-F296-4678-8F98-52090A16F4AA}" srcId="{8011E080-9691-4F29-ADE4-BC9D7A03DD02}" destId="{0D4DAD26-3EFB-4F8E-A00F-DE6481B9A17B}" srcOrd="1" destOrd="0" parTransId="{CE4D2A2E-E424-4841-B5D9-2FC5C32C49E0}" sibTransId="{2542F6EB-55D2-46D1-9D59-B9CF9FDF88A0}"/>
    <dgm:cxn modelId="{3B992FC6-D5D8-45CE-9D89-1F4882031968}" type="presOf" srcId="{742E9C92-62E5-4180-A2F5-3C5AFEA82554}" destId="{213E1394-9E61-4D74-BE54-92E7BCA75B1C}" srcOrd="0" destOrd="0" presId="urn:microsoft.com/office/officeart/2005/8/layout/vList2"/>
    <dgm:cxn modelId="{CF5BF93A-AC89-4B79-A15B-71CF5956234C}" type="presOf" srcId="{2D6F0BF8-1E6A-4524-87D3-27C18301114D}" destId="{F1A789D6-97F9-4641-AFAA-CD43B920573E}" srcOrd="0" destOrd="0" presId="urn:microsoft.com/office/officeart/2005/8/layout/vList2"/>
    <dgm:cxn modelId="{737AE4BD-473F-4AF8-8DF5-17DC4A0AF1FB}" srcId="{8011E080-9691-4F29-ADE4-BC9D7A03DD02}" destId="{B759C697-34A9-4E58-B353-5DC94366F84A}" srcOrd="2" destOrd="0" parTransId="{DA99BFC2-4499-4124-9A35-B9FD641A3B3A}" sibTransId="{5D84A502-4F42-48ED-A6EF-FDA202A36A30}"/>
    <dgm:cxn modelId="{AE06FDE6-7CDC-411A-A20C-5FB1FE010571}" srcId="{8011E080-9691-4F29-ADE4-BC9D7A03DD02}" destId="{742E9C92-62E5-4180-A2F5-3C5AFEA82554}" srcOrd="5" destOrd="0" parTransId="{B9DF49D2-2945-48FA-85CE-F80D5DE43703}" sibTransId="{BFDAF93E-F494-45DD-A26C-104B9841CF95}"/>
    <dgm:cxn modelId="{404AF15B-B11E-4285-964E-1F71302B67DF}" type="presOf" srcId="{B759C697-34A9-4E58-B353-5DC94366F84A}" destId="{13B78AAC-DBA1-4BAA-BB31-56AA4975F41B}" srcOrd="0" destOrd="0" presId="urn:microsoft.com/office/officeart/2005/8/layout/vList2"/>
    <dgm:cxn modelId="{B58F98DE-5901-44B9-BBAD-6FB443431E1A}" type="presParOf" srcId="{839FC92F-D4D3-45F0-9322-F1EC4CB2D4E1}" destId="{F1A789D6-97F9-4641-AFAA-CD43B920573E}" srcOrd="0" destOrd="0" presId="urn:microsoft.com/office/officeart/2005/8/layout/vList2"/>
    <dgm:cxn modelId="{2640E31F-41EA-4A99-A110-50582A0F3E55}" type="presParOf" srcId="{839FC92F-D4D3-45F0-9322-F1EC4CB2D4E1}" destId="{FC7C7D13-0BF8-404A-A0A1-347AFE3BDFE9}" srcOrd="1" destOrd="0" presId="urn:microsoft.com/office/officeart/2005/8/layout/vList2"/>
    <dgm:cxn modelId="{C65F1DB8-126E-4AC5-9203-2417243B884F}" type="presParOf" srcId="{839FC92F-D4D3-45F0-9322-F1EC4CB2D4E1}" destId="{C6FC330B-445D-4D99-9C78-98F70EF61013}" srcOrd="2" destOrd="0" presId="urn:microsoft.com/office/officeart/2005/8/layout/vList2"/>
    <dgm:cxn modelId="{734FECEF-1FAE-4ACF-A574-F46E0EAF910C}" type="presParOf" srcId="{839FC92F-D4D3-45F0-9322-F1EC4CB2D4E1}" destId="{81785D59-14F8-4C00-81D8-C71587B8BE31}" srcOrd="3" destOrd="0" presId="urn:microsoft.com/office/officeart/2005/8/layout/vList2"/>
    <dgm:cxn modelId="{0975E48B-4CB7-45BD-B30D-1F38A6C98005}" type="presParOf" srcId="{839FC92F-D4D3-45F0-9322-F1EC4CB2D4E1}" destId="{13B78AAC-DBA1-4BAA-BB31-56AA4975F41B}" srcOrd="4" destOrd="0" presId="urn:microsoft.com/office/officeart/2005/8/layout/vList2"/>
    <dgm:cxn modelId="{064B703C-A078-4C5F-94AF-E6E7D658A290}" type="presParOf" srcId="{839FC92F-D4D3-45F0-9322-F1EC4CB2D4E1}" destId="{26E7EF7B-95DC-4991-B78E-3A40FDCBE1C0}" srcOrd="5" destOrd="0" presId="urn:microsoft.com/office/officeart/2005/8/layout/vList2"/>
    <dgm:cxn modelId="{00FC21EC-1067-45A3-8DF4-572C13EB77ED}" type="presParOf" srcId="{839FC92F-D4D3-45F0-9322-F1EC4CB2D4E1}" destId="{559C2D0C-ED87-4788-AD9A-03D628C711B5}" srcOrd="6" destOrd="0" presId="urn:microsoft.com/office/officeart/2005/8/layout/vList2"/>
    <dgm:cxn modelId="{63AD1307-B7EF-4E47-B7B6-E1E9FC11A979}" type="presParOf" srcId="{839FC92F-D4D3-45F0-9322-F1EC4CB2D4E1}" destId="{F0CD3EFB-B170-48A8-9FDE-FFCA7BF8B92F}" srcOrd="7" destOrd="0" presId="urn:microsoft.com/office/officeart/2005/8/layout/vList2"/>
    <dgm:cxn modelId="{004DE972-5E68-4257-8200-E726CECFDB37}" type="presParOf" srcId="{839FC92F-D4D3-45F0-9322-F1EC4CB2D4E1}" destId="{6DD094E0-2168-45AE-BF85-9C44EF957D8F}" srcOrd="8" destOrd="0" presId="urn:microsoft.com/office/officeart/2005/8/layout/vList2"/>
    <dgm:cxn modelId="{72A9C4A3-45B4-4A1B-9F9E-71D8A7262A0D}" type="presParOf" srcId="{839FC92F-D4D3-45F0-9322-F1EC4CB2D4E1}" destId="{0DD56148-30C3-4133-89CC-7693F4EF15CA}" srcOrd="9" destOrd="0" presId="urn:microsoft.com/office/officeart/2005/8/layout/vList2"/>
    <dgm:cxn modelId="{2FAC158D-C1C7-4593-985A-19513D71B067}" type="presParOf" srcId="{839FC92F-D4D3-45F0-9322-F1EC4CB2D4E1}" destId="{213E1394-9E61-4D74-BE54-92E7BCA75B1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DE85601-B488-4B06-A332-52B90E417552}" type="doc">
      <dgm:prSet loTypeId="urn:microsoft.com/office/officeart/2008/layout/CaptionedPictures" loCatId="picture" qsTypeId="urn:microsoft.com/office/officeart/2005/8/quickstyle/simple5" qsCatId="simple" csTypeId="urn:microsoft.com/office/officeart/2005/8/colors/accent2_3" csCatId="accent2" phldr="1"/>
      <dgm:spPr/>
      <dgm:t>
        <a:bodyPr/>
        <a:lstStyle/>
        <a:p>
          <a:endParaRPr lang="en-US"/>
        </a:p>
      </dgm:t>
    </dgm:pt>
    <dgm:pt modelId="{0DA40E1C-3939-4770-8760-A71A4F36B32B}">
      <dgm:prSet phldrT="[Text]"/>
      <dgm:spPr/>
      <dgm:t>
        <a:bodyPr/>
        <a:lstStyle/>
        <a:p>
          <a:r>
            <a:rPr lang="en-US" dirty="0"/>
            <a:t>Kerosene</a:t>
          </a:r>
        </a:p>
      </dgm:t>
    </dgm:pt>
    <dgm:pt modelId="{9EC7B327-DE46-4365-B418-344B32CD4F5A}" type="parTrans" cxnId="{32E9999E-4707-4875-BA4F-6F20085A4594}">
      <dgm:prSet/>
      <dgm:spPr/>
      <dgm:t>
        <a:bodyPr/>
        <a:lstStyle/>
        <a:p>
          <a:endParaRPr lang="en-US"/>
        </a:p>
      </dgm:t>
    </dgm:pt>
    <dgm:pt modelId="{951948D3-2022-478F-86C0-B9E571E7447B}" type="sibTrans" cxnId="{32E9999E-4707-4875-BA4F-6F20085A4594}">
      <dgm:prSet/>
      <dgm:spPr/>
      <dgm:t>
        <a:bodyPr/>
        <a:lstStyle/>
        <a:p>
          <a:endParaRPr lang="en-US"/>
        </a:p>
      </dgm:t>
    </dgm:pt>
    <dgm:pt modelId="{122A71CD-68B3-48A9-965B-F13CA3BF0B5D}">
      <dgm:prSet phldrT="[Text]"/>
      <dgm:spPr/>
      <dgm:t>
        <a:bodyPr/>
        <a:lstStyle/>
        <a:p>
          <a:r>
            <a:rPr lang="en-US" dirty="0"/>
            <a:t>Electricity</a:t>
          </a:r>
        </a:p>
      </dgm:t>
    </dgm:pt>
    <dgm:pt modelId="{A98AA58D-B6A5-4323-81E7-17D818EB3FCB}" type="parTrans" cxnId="{69BADE4C-0C72-4496-8903-6BE009B263D4}">
      <dgm:prSet/>
      <dgm:spPr/>
      <dgm:t>
        <a:bodyPr/>
        <a:lstStyle/>
        <a:p>
          <a:endParaRPr lang="en-US"/>
        </a:p>
      </dgm:t>
    </dgm:pt>
    <dgm:pt modelId="{B20472E6-DF52-4356-95B8-3D04BBC26C5D}" type="sibTrans" cxnId="{69BADE4C-0C72-4496-8903-6BE009B263D4}">
      <dgm:prSet/>
      <dgm:spPr/>
      <dgm:t>
        <a:bodyPr/>
        <a:lstStyle/>
        <a:p>
          <a:endParaRPr lang="en-US"/>
        </a:p>
      </dgm:t>
    </dgm:pt>
    <dgm:pt modelId="{7F3C3DFA-CAC4-4B0F-9E2C-231E10FAC8C5}">
      <dgm:prSet phldrT="[Text]"/>
      <dgm:spPr/>
      <dgm:t>
        <a:bodyPr/>
        <a:lstStyle/>
        <a:p>
          <a:r>
            <a:rPr lang="en-US" dirty="0"/>
            <a:t>Propane</a:t>
          </a:r>
        </a:p>
      </dgm:t>
    </dgm:pt>
    <dgm:pt modelId="{13B6D3A0-C84B-4C6E-9182-D6A07063FC89}" type="parTrans" cxnId="{F5876E07-95EC-4D70-9E60-ED7A05542703}">
      <dgm:prSet/>
      <dgm:spPr/>
      <dgm:t>
        <a:bodyPr/>
        <a:lstStyle/>
        <a:p>
          <a:endParaRPr lang="en-US"/>
        </a:p>
      </dgm:t>
    </dgm:pt>
    <dgm:pt modelId="{7810D424-AA94-4266-B1E1-BF0DCCB66336}" type="sibTrans" cxnId="{F5876E07-95EC-4D70-9E60-ED7A05542703}">
      <dgm:prSet/>
      <dgm:spPr/>
      <dgm:t>
        <a:bodyPr/>
        <a:lstStyle/>
        <a:p>
          <a:endParaRPr lang="en-US"/>
        </a:p>
      </dgm:t>
    </dgm:pt>
    <dgm:pt modelId="{140C08C2-34C0-45DE-82C5-1EC0652ECBF7}" type="pres">
      <dgm:prSet presAssocID="{BDE85601-B488-4B06-A332-52B90E417552}" presName="Name0" presStyleCnt="0">
        <dgm:presLayoutVars>
          <dgm:chMax/>
          <dgm:chPref/>
          <dgm:dir/>
        </dgm:presLayoutVars>
      </dgm:prSet>
      <dgm:spPr/>
      <dgm:t>
        <a:bodyPr/>
        <a:lstStyle/>
        <a:p>
          <a:endParaRPr lang="en-US"/>
        </a:p>
      </dgm:t>
    </dgm:pt>
    <dgm:pt modelId="{C4390178-B990-4360-A3CB-F4041578618C}" type="pres">
      <dgm:prSet presAssocID="{0DA40E1C-3939-4770-8760-A71A4F36B32B}" presName="composite" presStyleCnt="0">
        <dgm:presLayoutVars>
          <dgm:chMax val="1"/>
          <dgm:chPref val="1"/>
        </dgm:presLayoutVars>
      </dgm:prSet>
      <dgm:spPr/>
    </dgm:pt>
    <dgm:pt modelId="{98854E5D-6B87-4353-99D9-A30A4D132081}" type="pres">
      <dgm:prSet presAssocID="{0DA40E1C-3939-4770-8760-A71A4F36B32B}" presName="Accent" presStyleLbl="trAlignAcc1" presStyleIdx="0" presStyleCnt="3">
        <dgm:presLayoutVars>
          <dgm:chMax val="0"/>
          <dgm:chPref val="0"/>
        </dgm:presLayoutVars>
      </dgm:prSet>
      <dgm:spPr/>
    </dgm:pt>
    <dgm:pt modelId="{534F5B21-A68C-49C3-AD04-DB5132E651C6}" type="pres">
      <dgm:prSet presAssocID="{0DA40E1C-3939-4770-8760-A71A4F36B32B}" presName="Image" presStyleLbl="alignImgPlace1" presStyleIdx="0" presStyleCnt="3">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8000" b="-38000"/>
          </a:stretch>
        </a:blipFill>
      </dgm:spPr>
      <dgm:extLst>
        <a:ext uri="{E40237B7-FDA0-4F09-8148-C483321AD2D9}">
          <dgm14:cNvPr xmlns:dgm14="http://schemas.microsoft.com/office/drawing/2010/diagram" id="0" name="" descr="kerosene heater"/>
        </a:ext>
      </dgm:extLst>
    </dgm:pt>
    <dgm:pt modelId="{191FC432-FBA9-45E1-B5E2-D2E67371B335}" type="pres">
      <dgm:prSet presAssocID="{0DA40E1C-3939-4770-8760-A71A4F36B32B}" presName="ChildComposite" presStyleCnt="0"/>
      <dgm:spPr/>
    </dgm:pt>
    <dgm:pt modelId="{04C75224-7584-4A63-B98C-C3B20C4BDAE1}" type="pres">
      <dgm:prSet presAssocID="{0DA40E1C-3939-4770-8760-A71A4F36B32B}" presName="Child" presStyleLbl="node1" presStyleIdx="0" presStyleCnt="0">
        <dgm:presLayoutVars>
          <dgm:chMax val="0"/>
          <dgm:chPref val="0"/>
          <dgm:bulletEnabled val="1"/>
        </dgm:presLayoutVars>
      </dgm:prSet>
      <dgm:spPr/>
    </dgm:pt>
    <dgm:pt modelId="{A7507E88-6A8F-46CA-B9AA-71C9CCE1FB5C}" type="pres">
      <dgm:prSet presAssocID="{0DA40E1C-3939-4770-8760-A71A4F36B32B}" presName="Parent" presStyleLbl="revTx" presStyleIdx="0" presStyleCnt="3">
        <dgm:presLayoutVars>
          <dgm:chMax val="1"/>
          <dgm:chPref val="0"/>
          <dgm:bulletEnabled val="1"/>
        </dgm:presLayoutVars>
      </dgm:prSet>
      <dgm:spPr/>
      <dgm:t>
        <a:bodyPr/>
        <a:lstStyle/>
        <a:p>
          <a:endParaRPr lang="en-US"/>
        </a:p>
      </dgm:t>
    </dgm:pt>
    <dgm:pt modelId="{3830D36E-0D91-4519-B539-CF02FDF53B9F}" type="pres">
      <dgm:prSet presAssocID="{951948D3-2022-478F-86C0-B9E571E7447B}" presName="sibTrans" presStyleCnt="0"/>
      <dgm:spPr/>
    </dgm:pt>
    <dgm:pt modelId="{F313DE8E-0B66-435D-A94B-B3647800DD9B}" type="pres">
      <dgm:prSet presAssocID="{122A71CD-68B3-48A9-965B-F13CA3BF0B5D}" presName="composite" presStyleCnt="0">
        <dgm:presLayoutVars>
          <dgm:chMax val="1"/>
          <dgm:chPref val="1"/>
        </dgm:presLayoutVars>
      </dgm:prSet>
      <dgm:spPr/>
    </dgm:pt>
    <dgm:pt modelId="{B3590C8D-5E90-448A-9112-4A882141A240}" type="pres">
      <dgm:prSet presAssocID="{122A71CD-68B3-48A9-965B-F13CA3BF0B5D}" presName="Accent" presStyleLbl="trAlignAcc1" presStyleIdx="1" presStyleCnt="3">
        <dgm:presLayoutVars>
          <dgm:chMax val="0"/>
          <dgm:chPref val="0"/>
        </dgm:presLayoutVars>
      </dgm:prSet>
      <dgm:spPr/>
    </dgm:pt>
    <dgm:pt modelId="{44BC680D-65C0-4354-8169-C41673B6B01D}" type="pres">
      <dgm:prSet presAssocID="{122A71CD-68B3-48A9-965B-F13CA3BF0B5D}" presName="Image" presStyleLbl="alignImgPlace1" presStyleIdx="1" presStyleCnt="3">
        <dgm:presLayoutVars>
          <dgm:chMax val="0"/>
          <dgm:chPref val="0"/>
        </dgm:presLayoutVars>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dgm:spPr>
      <dgm:extLst>
        <a:ext uri="{E40237B7-FDA0-4F09-8148-C483321AD2D9}">
          <dgm14:cNvPr xmlns:dgm14="http://schemas.microsoft.com/office/drawing/2010/diagram" id="0" name="" descr="electric heater"/>
        </a:ext>
      </dgm:extLst>
    </dgm:pt>
    <dgm:pt modelId="{972BAEB8-07BC-44FA-8279-8AA9C9D6144F}" type="pres">
      <dgm:prSet presAssocID="{122A71CD-68B3-48A9-965B-F13CA3BF0B5D}" presName="ChildComposite" presStyleCnt="0"/>
      <dgm:spPr/>
    </dgm:pt>
    <dgm:pt modelId="{788399CB-9FC4-48DB-992D-B893B7B70678}" type="pres">
      <dgm:prSet presAssocID="{122A71CD-68B3-48A9-965B-F13CA3BF0B5D}" presName="Child" presStyleLbl="node1" presStyleIdx="0" presStyleCnt="0">
        <dgm:presLayoutVars>
          <dgm:chMax val="0"/>
          <dgm:chPref val="0"/>
          <dgm:bulletEnabled val="1"/>
        </dgm:presLayoutVars>
      </dgm:prSet>
      <dgm:spPr/>
    </dgm:pt>
    <dgm:pt modelId="{819F1325-924B-4E81-9C5C-B72F7DA13571}" type="pres">
      <dgm:prSet presAssocID="{122A71CD-68B3-48A9-965B-F13CA3BF0B5D}" presName="Parent" presStyleLbl="revTx" presStyleIdx="1" presStyleCnt="3">
        <dgm:presLayoutVars>
          <dgm:chMax val="1"/>
          <dgm:chPref val="0"/>
          <dgm:bulletEnabled val="1"/>
        </dgm:presLayoutVars>
      </dgm:prSet>
      <dgm:spPr/>
      <dgm:t>
        <a:bodyPr/>
        <a:lstStyle/>
        <a:p>
          <a:endParaRPr lang="en-US"/>
        </a:p>
      </dgm:t>
    </dgm:pt>
    <dgm:pt modelId="{18A070C1-FD97-46BA-8B51-FCC64170423B}" type="pres">
      <dgm:prSet presAssocID="{B20472E6-DF52-4356-95B8-3D04BBC26C5D}" presName="sibTrans" presStyleCnt="0"/>
      <dgm:spPr/>
    </dgm:pt>
    <dgm:pt modelId="{97B36172-DF1A-4775-B31E-63B795BFCD84}" type="pres">
      <dgm:prSet presAssocID="{7F3C3DFA-CAC4-4B0F-9E2C-231E10FAC8C5}" presName="composite" presStyleCnt="0">
        <dgm:presLayoutVars>
          <dgm:chMax val="1"/>
          <dgm:chPref val="1"/>
        </dgm:presLayoutVars>
      </dgm:prSet>
      <dgm:spPr/>
    </dgm:pt>
    <dgm:pt modelId="{564BBFCD-D2CE-49CB-BBAE-142CC1DEDDE4}" type="pres">
      <dgm:prSet presAssocID="{7F3C3DFA-CAC4-4B0F-9E2C-231E10FAC8C5}" presName="Accent" presStyleLbl="trAlignAcc1" presStyleIdx="2" presStyleCnt="3">
        <dgm:presLayoutVars>
          <dgm:chMax val="0"/>
          <dgm:chPref val="0"/>
        </dgm:presLayoutVars>
      </dgm:prSet>
      <dgm:spPr/>
    </dgm:pt>
    <dgm:pt modelId="{DB37AC60-6028-4536-8D64-6424D6FAD01A}" type="pres">
      <dgm:prSet presAssocID="{7F3C3DFA-CAC4-4B0F-9E2C-231E10FAC8C5}" presName="Image" presStyleLbl="alignImgPlace1" presStyleIdx="2" presStyleCnt="3">
        <dgm:presLayoutVars>
          <dgm:chMax val="0"/>
          <dgm:chPref val="0"/>
        </dgm:presLayoutVars>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8000" b="-38000"/>
          </a:stretch>
        </a:blipFill>
      </dgm:spPr>
      <dgm:extLst>
        <a:ext uri="{E40237B7-FDA0-4F09-8148-C483321AD2D9}">
          <dgm14:cNvPr xmlns:dgm14="http://schemas.microsoft.com/office/drawing/2010/diagram" id="0" name="" descr="propane heater"/>
        </a:ext>
      </dgm:extLst>
    </dgm:pt>
    <dgm:pt modelId="{1A9DAC59-F511-4452-852D-65479D03DD97}" type="pres">
      <dgm:prSet presAssocID="{7F3C3DFA-CAC4-4B0F-9E2C-231E10FAC8C5}" presName="ChildComposite" presStyleCnt="0"/>
      <dgm:spPr/>
    </dgm:pt>
    <dgm:pt modelId="{3C32C2A1-AF88-44CA-8AD0-A5DF71D1CAC3}" type="pres">
      <dgm:prSet presAssocID="{7F3C3DFA-CAC4-4B0F-9E2C-231E10FAC8C5}" presName="Child" presStyleLbl="node1" presStyleIdx="0" presStyleCnt="0">
        <dgm:presLayoutVars>
          <dgm:chMax val="0"/>
          <dgm:chPref val="0"/>
          <dgm:bulletEnabled val="1"/>
        </dgm:presLayoutVars>
      </dgm:prSet>
      <dgm:spPr/>
    </dgm:pt>
    <dgm:pt modelId="{FC589AD8-5194-4C5B-A274-A2F834B23C99}" type="pres">
      <dgm:prSet presAssocID="{7F3C3DFA-CAC4-4B0F-9E2C-231E10FAC8C5}" presName="Parent" presStyleLbl="revTx" presStyleIdx="2" presStyleCnt="3">
        <dgm:presLayoutVars>
          <dgm:chMax val="1"/>
          <dgm:chPref val="0"/>
          <dgm:bulletEnabled val="1"/>
        </dgm:presLayoutVars>
      </dgm:prSet>
      <dgm:spPr/>
      <dgm:t>
        <a:bodyPr/>
        <a:lstStyle/>
        <a:p>
          <a:endParaRPr lang="en-US"/>
        </a:p>
      </dgm:t>
    </dgm:pt>
  </dgm:ptLst>
  <dgm:cxnLst>
    <dgm:cxn modelId="{F5876E07-95EC-4D70-9E60-ED7A05542703}" srcId="{BDE85601-B488-4B06-A332-52B90E417552}" destId="{7F3C3DFA-CAC4-4B0F-9E2C-231E10FAC8C5}" srcOrd="2" destOrd="0" parTransId="{13B6D3A0-C84B-4C6E-9182-D6A07063FC89}" sibTransId="{7810D424-AA94-4266-B1E1-BF0DCCB66336}"/>
    <dgm:cxn modelId="{F31245FA-4115-46F8-845C-8A7F9A2AD3FE}" type="presOf" srcId="{BDE85601-B488-4B06-A332-52B90E417552}" destId="{140C08C2-34C0-45DE-82C5-1EC0652ECBF7}" srcOrd="0" destOrd="0" presId="urn:microsoft.com/office/officeart/2008/layout/CaptionedPictures"/>
    <dgm:cxn modelId="{69BADE4C-0C72-4496-8903-6BE009B263D4}" srcId="{BDE85601-B488-4B06-A332-52B90E417552}" destId="{122A71CD-68B3-48A9-965B-F13CA3BF0B5D}" srcOrd="1" destOrd="0" parTransId="{A98AA58D-B6A5-4323-81E7-17D818EB3FCB}" sibTransId="{B20472E6-DF52-4356-95B8-3D04BBC26C5D}"/>
    <dgm:cxn modelId="{FEAC1267-F669-4FCD-A49B-F9D8A901066A}" type="presOf" srcId="{7F3C3DFA-CAC4-4B0F-9E2C-231E10FAC8C5}" destId="{FC589AD8-5194-4C5B-A274-A2F834B23C99}" srcOrd="0" destOrd="0" presId="urn:microsoft.com/office/officeart/2008/layout/CaptionedPictures"/>
    <dgm:cxn modelId="{516452FE-858E-4EE9-A58B-0C0E35AC37D8}" type="presOf" srcId="{122A71CD-68B3-48A9-965B-F13CA3BF0B5D}" destId="{819F1325-924B-4E81-9C5C-B72F7DA13571}" srcOrd="0" destOrd="0" presId="urn:microsoft.com/office/officeart/2008/layout/CaptionedPictures"/>
    <dgm:cxn modelId="{13AE44BB-1102-41DE-BA19-3B9BB3DDE1BA}" type="presOf" srcId="{0DA40E1C-3939-4770-8760-A71A4F36B32B}" destId="{A7507E88-6A8F-46CA-B9AA-71C9CCE1FB5C}" srcOrd="0" destOrd="0" presId="urn:microsoft.com/office/officeart/2008/layout/CaptionedPictures"/>
    <dgm:cxn modelId="{32E9999E-4707-4875-BA4F-6F20085A4594}" srcId="{BDE85601-B488-4B06-A332-52B90E417552}" destId="{0DA40E1C-3939-4770-8760-A71A4F36B32B}" srcOrd="0" destOrd="0" parTransId="{9EC7B327-DE46-4365-B418-344B32CD4F5A}" sibTransId="{951948D3-2022-478F-86C0-B9E571E7447B}"/>
    <dgm:cxn modelId="{B20B4C87-248B-4C77-8C7F-DEE7883FFE2A}" type="presParOf" srcId="{140C08C2-34C0-45DE-82C5-1EC0652ECBF7}" destId="{C4390178-B990-4360-A3CB-F4041578618C}" srcOrd="0" destOrd="0" presId="urn:microsoft.com/office/officeart/2008/layout/CaptionedPictures"/>
    <dgm:cxn modelId="{CADB7311-02FF-4573-8ACE-1D9A38B23222}" type="presParOf" srcId="{C4390178-B990-4360-A3CB-F4041578618C}" destId="{98854E5D-6B87-4353-99D9-A30A4D132081}" srcOrd="0" destOrd="0" presId="urn:microsoft.com/office/officeart/2008/layout/CaptionedPictures"/>
    <dgm:cxn modelId="{9E173F8C-FDE5-4A7C-B493-D748348B13B6}" type="presParOf" srcId="{C4390178-B990-4360-A3CB-F4041578618C}" destId="{534F5B21-A68C-49C3-AD04-DB5132E651C6}" srcOrd="1" destOrd="0" presId="urn:microsoft.com/office/officeart/2008/layout/CaptionedPictures"/>
    <dgm:cxn modelId="{0947DC20-7637-427C-9460-7FFEFDD90A2B}" type="presParOf" srcId="{C4390178-B990-4360-A3CB-F4041578618C}" destId="{191FC432-FBA9-45E1-B5E2-D2E67371B335}" srcOrd="2" destOrd="0" presId="urn:microsoft.com/office/officeart/2008/layout/CaptionedPictures"/>
    <dgm:cxn modelId="{375AD824-DF80-4991-8B0A-218DE1DBC576}" type="presParOf" srcId="{191FC432-FBA9-45E1-B5E2-D2E67371B335}" destId="{04C75224-7584-4A63-B98C-C3B20C4BDAE1}" srcOrd="0" destOrd="0" presId="urn:microsoft.com/office/officeart/2008/layout/CaptionedPictures"/>
    <dgm:cxn modelId="{09D3A375-F04B-4E1B-AFDA-091197581EF6}" type="presParOf" srcId="{191FC432-FBA9-45E1-B5E2-D2E67371B335}" destId="{A7507E88-6A8F-46CA-B9AA-71C9CCE1FB5C}" srcOrd="1" destOrd="0" presId="urn:microsoft.com/office/officeart/2008/layout/CaptionedPictures"/>
    <dgm:cxn modelId="{5E8FEE1D-1AA5-4846-9523-9231E2F0938C}" type="presParOf" srcId="{140C08C2-34C0-45DE-82C5-1EC0652ECBF7}" destId="{3830D36E-0D91-4519-B539-CF02FDF53B9F}" srcOrd="1" destOrd="0" presId="urn:microsoft.com/office/officeart/2008/layout/CaptionedPictures"/>
    <dgm:cxn modelId="{2505D38C-3BB9-4E04-9D78-E7EA48618DA8}" type="presParOf" srcId="{140C08C2-34C0-45DE-82C5-1EC0652ECBF7}" destId="{F313DE8E-0B66-435D-A94B-B3647800DD9B}" srcOrd="2" destOrd="0" presId="urn:microsoft.com/office/officeart/2008/layout/CaptionedPictures"/>
    <dgm:cxn modelId="{D377C684-1FA8-42BC-8AC6-EE8D0D15F722}" type="presParOf" srcId="{F313DE8E-0B66-435D-A94B-B3647800DD9B}" destId="{B3590C8D-5E90-448A-9112-4A882141A240}" srcOrd="0" destOrd="0" presId="urn:microsoft.com/office/officeart/2008/layout/CaptionedPictures"/>
    <dgm:cxn modelId="{3E620F52-1DD7-493F-8374-8F30724B8F26}" type="presParOf" srcId="{F313DE8E-0B66-435D-A94B-B3647800DD9B}" destId="{44BC680D-65C0-4354-8169-C41673B6B01D}" srcOrd="1" destOrd="0" presId="urn:microsoft.com/office/officeart/2008/layout/CaptionedPictures"/>
    <dgm:cxn modelId="{BF025D73-ABC6-4CD6-B0DC-995CF45014E9}" type="presParOf" srcId="{F313DE8E-0B66-435D-A94B-B3647800DD9B}" destId="{972BAEB8-07BC-44FA-8279-8AA9C9D6144F}" srcOrd="2" destOrd="0" presId="urn:microsoft.com/office/officeart/2008/layout/CaptionedPictures"/>
    <dgm:cxn modelId="{083F591F-681E-483D-891B-4A852EA7D1CB}" type="presParOf" srcId="{972BAEB8-07BC-44FA-8279-8AA9C9D6144F}" destId="{788399CB-9FC4-48DB-992D-B893B7B70678}" srcOrd="0" destOrd="0" presId="urn:microsoft.com/office/officeart/2008/layout/CaptionedPictures"/>
    <dgm:cxn modelId="{A1207276-6443-4AF6-ADC0-DCD3C7F721D6}" type="presParOf" srcId="{972BAEB8-07BC-44FA-8279-8AA9C9D6144F}" destId="{819F1325-924B-4E81-9C5C-B72F7DA13571}" srcOrd="1" destOrd="0" presId="urn:microsoft.com/office/officeart/2008/layout/CaptionedPictures"/>
    <dgm:cxn modelId="{5C33FD33-7FF3-4FDF-BEBC-29FD149BFBA6}" type="presParOf" srcId="{140C08C2-34C0-45DE-82C5-1EC0652ECBF7}" destId="{18A070C1-FD97-46BA-8B51-FCC64170423B}" srcOrd="3" destOrd="0" presId="urn:microsoft.com/office/officeart/2008/layout/CaptionedPictures"/>
    <dgm:cxn modelId="{3B71261D-D880-4F7E-899A-509333A41343}" type="presParOf" srcId="{140C08C2-34C0-45DE-82C5-1EC0652ECBF7}" destId="{97B36172-DF1A-4775-B31E-63B795BFCD84}" srcOrd="4" destOrd="0" presId="urn:microsoft.com/office/officeart/2008/layout/CaptionedPictures"/>
    <dgm:cxn modelId="{96669C83-DCE2-4F05-83C9-9F993F6E06AB}" type="presParOf" srcId="{97B36172-DF1A-4775-B31E-63B795BFCD84}" destId="{564BBFCD-D2CE-49CB-BBAE-142CC1DEDDE4}" srcOrd="0" destOrd="0" presId="urn:microsoft.com/office/officeart/2008/layout/CaptionedPictures"/>
    <dgm:cxn modelId="{3C14B776-171A-406C-A6D4-5333944DD241}" type="presParOf" srcId="{97B36172-DF1A-4775-B31E-63B795BFCD84}" destId="{DB37AC60-6028-4536-8D64-6424D6FAD01A}" srcOrd="1" destOrd="0" presId="urn:microsoft.com/office/officeart/2008/layout/CaptionedPictures"/>
    <dgm:cxn modelId="{E1369E76-AAE5-402A-8BF0-7982DC9B9E31}" type="presParOf" srcId="{97B36172-DF1A-4775-B31E-63B795BFCD84}" destId="{1A9DAC59-F511-4452-852D-65479D03DD97}" srcOrd="2" destOrd="0" presId="urn:microsoft.com/office/officeart/2008/layout/CaptionedPictures"/>
    <dgm:cxn modelId="{3BAA9983-1C61-4934-AFCB-893674D8F711}" type="presParOf" srcId="{1A9DAC59-F511-4452-852D-65479D03DD97}" destId="{3C32C2A1-AF88-44CA-8AD0-A5DF71D1CAC3}" srcOrd="0" destOrd="0" presId="urn:microsoft.com/office/officeart/2008/layout/CaptionedPictures"/>
    <dgm:cxn modelId="{C865E2A5-21B6-44B5-811E-D1DBF05859C8}" type="presParOf" srcId="{1A9DAC59-F511-4452-852D-65479D03DD97}" destId="{FC589AD8-5194-4C5B-A274-A2F834B23C99}"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466EA10-63A0-420C-AD89-563985EFE35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D7560C0-1B6F-4B13-85E5-ECCC3E00F00B}">
      <dgm:prSet phldrT="[Text]" custT="1"/>
      <dgm:spPr/>
      <dgm:t>
        <a:bodyPr/>
        <a:lstStyle/>
        <a:p>
          <a:r>
            <a:rPr lang="en-US" sz="2000" dirty="0"/>
            <a:t>Also includes natural gas and oil</a:t>
          </a:r>
        </a:p>
      </dgm:t>
    </dgm:pt>
    <dgm:pt modelId="{8C828073-079A-46C0-B8FB-E41F8F42FF62}" type="parTrans" cxnId="{3DB4747F-8DDA-43AA-80D4-FFB722069B31}">
      <dgm:prSet/>
      <dgm:spPr/>
      <dgm:t>
        <a:bodyPr/>
        <a:lstStyle/>
        <a:p>
          <a:endParaRPr lang="en-US"/>
        </a:p>
      </dgm:t>
    </dgm:pt>
    <dgm:pt modelId="{A1030ED5-3A11-4B03-BB63-A59E3751DAF3}" type="sibTrans" cxnId="{3DB4747F-8DDA-43AA-80D4-FFB722069B31}">
      <dgm:prSet/>
      <dgm:spPr/>
      <dgm:t>
        <a:bodyPr/>
        <a:lstStyle/>
        <a:p>
          <a:endParaRPr lang="en-US"/>
        </a:p>
      </dgm:t>
    </dgm:pt>
    <dgm:pt modelId="{9F6203F9-E5AB-4418-9AAD-ADE30B95BE65}" type="pres">
      <dgm:prSet presAssocID="{8466EA10-63A0-420C-AD89-563985EFE35A}" presName="linear" presStyleCnt="0">
        <dgm:presLayoutVars>
          <dgm:animLvl val="lvl"/>
          <dgm:resizeHandles val="exact"/>
        </dgm:presLayoutVars>
      </dgm:prSet>
      <dgm:spPr/>
      <dgm:t>
        <a:bodyPr/>
        <a:lstStyle/>
        <a:p>
          <a:endParaRPr lang="en-US"/>
        </a:p>
      </dgm:t>
    </dgm:pt>
    <dgm:pt modelId="{5AC01B7B-7061-4E67-94A0-045AA1A41851}" type="pres">
      <dgm:prSet presAssocID="{3D7560C0-1B6F-4B13-85E5-ECCC3E00F00B}" presName="parentText" presStyleLbl="node1" presStyleIdx="0" presStyleCnt="1" custLinFactNeighborX="13750" custLinFactNeighborY="-43282">
        <dgm:presLayoutVars>
          <dgm:chMax val="0"/>
          <dgm:bulletEnabled val="1"/>
        </dgm:presLayoutVars>
      </dgm:prSet>
      <dgm:spPr/>
      <dgm:t>
        <a:bodyPr/>
        <a:lstStyle/>
        <a:p>
          <a:endParaRPr lang="en-US"/>
        </a:p>
      </dgm:t>
    </dgm:pt>
  </dgm:ptLst>
  <dgm:cxnLst>
    <dgm:cxn modelId="{5C48853A-B390-41B2-A296-C6630F50522A}" type="presOf" srcId="{8466EA10-63A0-420C-AD89-563985EFE35A}" destId="{9F6203F9-E5AB-4418-9AAD-ADE30B95BE65}" srcOrd="0" destOrd="0" presId="urn:microsoft.com/office/officeart/2005/8/layout/vList2"/>
    <dgm:cxn modelId="{3DB4747F-8DDA-43AA-80D4-FFB722069B31}" srcId="{8466EA10-63A0-420C-AD89-563985EFE35A}" destId="{3D7560C0-1B6F-4B13-85E5-ECCC3E00F00B}" srcOrd="0" destOrd="0" parTransId="{8C828073-079A-46C0-B8FB-E41F8F42FF62}" sibTransId="{A1030ED5-3A11-4B03-BB63-A59E3751DAF3}"/>
    <dgm:cxn modelId="{5ADF7EA3-B128-418E-9CA0-289F70DE07B2}" type="presOf" srcId="{3D7560C0-1B6F-4B13-85E5-ECCC3E00F00B}" destId="{5AC01B7B-7061-4E67-94A0-045AA1A41851}" srcOrd="0" destOrd="0" presId="urn:microsoft.com/office/officeart/2005/8/layout/vList2"/>
    <dgm:cxn modelId="{0411803B-692B-4071-B0D9-C49DA757770C}" type="presParOf" srcId="{9F6203F9-E5AB-4418-9AAD-ADE30B95BE65}" destId="{5AC01B7B-7061-4E67-94A0-045AA1A41851}"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9D222A7-5E11-42A6-94D5-5E018DE9E8B9}"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474CCB4E-D1BF-4A51-A588-22BB73C5BB51}">
      <dgm:prSet phldrT="[Text]" custT="1"/>
      <dgm:spPr/>
      <dgm:t>
        <a:bodyPr/>
        <a:lstStyle/>
        <a:p>
          <a:r>
            <a:rPr lang="en-US" sz="1800" dirty="0"/>
            <a:t>Easily misused, placed in poor locations, damaged, p</a:t>
          </a:r>
          <a:r>
            <a:rPr lang="x-none" sz="1800" dirty="0"/>
            <a:t>oorly maintained</a:t>
          </a:r>
          <a:endParaRPr lang="en-US" sz="1800" dirty="0"/>
        </a:p>
      </dgm:t>
    </dgm:pt>
    <dgm:pt modelId="{E4982E67-F272-4A3F-A6FD-AF8977375E58}" type="parTrans" cxnId="{2E2DB9B0-3EC8-44BA-982C-0BD1BF85006A}">
      <dgm:prSet/>
      <dgm:spPr/>
      <dgm:t>
        <a:bodyPr/>
        <a:lstStyle/>
        <a:p>
          <a:endParaRPr lang="en-US"/>
        </a:p>
      </dgm:t>
    </dgm:pt>
    <dgm:pt modelId="{B9D606D2-32AC-43E2-A2B1-EB6C2E7FFCB5}" type="sibTrans" cxnId="{2E2DB9B0-3EC8-44BA-982C-0BD1BF85006A}">
      <dgm:prSet/>
      <dgm:spPr/>
      <dgm:t>
        <a:bodyPr/>
        <a:lstStyle/>
        <a:p>
          <a:endParaRPr lang="en-US"/>
        </a:p>
      </dgm:t>
    </dgm:pt>
    <dgm:pt modelId="{D4006C8A-A488-4873-A8AA-ABE055D6AFFC}">
      <dgm:prSet custT="1"/>
      <dgm:spPr/>
      <dgm:t>
        <a:bodyPr/>
        <a:lstStyle/>
        <a:p>
          <a:r>
            <a:rPr lang="x-none" sz="1800" dirty="0"/>
            <a:t>Heaters placed close to combustibles</a:t>
          </a:r>
          <a:endParaRPr lang="en-US" sz="1800" dirty="0"/>
        </a:p>
      </dgm:t>
    </dgm:pt>
    <dgm:pt modelId="{763380C4-2CAD-4AE0-8D30-BCF3F9A9A3BB}" type="parTrans" cxnId="{3A4BE2C1-666F-425F-8BB4-3A2B2D6A8DA2}">
      <dgm:prSet/>
      <dgm:spPr/>
      <dgm:t>
        <a:bodyPr/>
        <a:lstStyle/>
        <a:p>
          <a:endParaRPr lang="en-US"/>
        </a:p>
      </dgm:t>
    </dgm:pt>
    <dgm:pt modelId="{FB4F7BB3-BC61-427D-9BD4-098F0B85A682}" type="sibTrans" cxnId="{3A4BE2C1-666F-425F-8BB4-3A2B2D6A8DA2}">
      <dgm:prSet/>
      <dgm:spPr/>
      <dgm:t>
        <a:bodyPr/>
        <a:lstStyle/>
        <a:p>
          <a:endParaRPr lang="en-US"/>
        </a:p>
      </dgm:t>
    </dgm:pt>
    <dgm:pt modelId="{2D3460B4-45F9-4039-B8DD-5F4333181E7D}">
      <dgm:prSet custT="1"/>
      <dgm:spPr/>
      <dgm:t>
        <a:bodyPr/>
        <a:lstStyle/>
        <a:p>
          <a:r>
            <a:rPr lang="en-US" sz="1800" dirty="0"/>
            <a:t>L</a:t>
          </a:r>
          <a:r>
            <a:rPr lang="x-none" sz="1800" dirty="0"/>
            <a:t>ack of adequate v</a:t>
          </a:r>
          <a:r>
            <a:rPr lang="en-US" sz="1800" dirty="0"/>
            <a:t>en</a:t>
          </a:r>
          <a:r>
            <a:rPr lang="x-none" sz="1800" dirty="0"/>
            <a:t>tilation</a:t>
          </a:r>
          <a:endParaRPr lang="en-US" sz="1800" dirty="0"/>
        </a:p>
      </dgm:t>
    </dgm:pt>
    <dgm:pt modelId="{2A008CA9-8004-44BD-9272-7BE0EBB15206}" type="parTrans" cxnId="{05B28130-6A09-4D87-8B64-C1F2D024158C}">
      <dgm:prSet/>
      <dgm:spPr/>
      <dgm:t>
        <a:bodyPr/>
        <a:lstStyle/>
        <a:p>
          <a:endParaRPr lang="en-US"/>
        </a:p>
      </dgm:t>
    </dgm:pt>
    <dgm:pt modelId="{02912077-A8BD-4BCB-AC46-19A8AD3EFED3}" type="sibTrans" cxnId="{05B28130-6A09-4D87-8B64-C1F2D024158C}">
      <dgm:prSet/>
      <dgm:spPr/>
      <dgm:t>
        <a:bodyPr/>
        <a:lstStyle/>
        <a:p>
          <a:endParaRPr lang="en-US"/>
        </a:p>
      </dgm:t>
    </dgm:pt>
    <dgm:pt modelId="{FC010108-7245-4915-BF3F-338EA242901A}">
      <dgm:prSet custT="1"/>
      <dgm:spPr/>
      <dgm:t>
        <a:bodyPr/>
        <a:lstStyle/>
        <a:p>
          <a:r>
            <a:rPr lang="x-none" sz="1800" dirty="0"/>
            <a:t>Many communities have enacted laws regulating or prohibiting certain types of heaters in certain occupancies</a:t>
          </a:r>
          <a:endParaRPr lang="en-US" sz="1800" dirty="0"/>
        </a:p>
      </dgm:t>
    </dgm:pt>
    <dgm:pt modelId="{CC33FD46-9830-4894-88B7-55F4EB00B148}" type="parTrans" cxnId="{938B1F6E-5D46-4A4D-95F3-E83BA8AC1B70}">
      <dgm:prSet/>
      <dgm:spPr/>
      <dgm:t>
        <a:bodyPr/>
        <a:lstStyle/>
        <a:p>
          <a:endParaRPr lang="en-US"/>
        </a:p>
      </dgm:t>
    </dgm:pt>
    <dgm:pt modelId="{DEF5760A-BFE4-49DB-B080-158911CA8354}" type="sibTrans" cxnId="{938B1F6E-5D46-4A4D-95F3-E83BA8AC1B70}">
      <dgm:prSet/>
      <dgm:spPr/>
      <dgm:t>
        <a:bodyPr/>
        <a:lstStyle/>
        <a:p>
          <a:endParaRPr lang="en-US"/>
        </a:p>
      </dgm:t>
    </dgm:pt>
    <dgm:pt modelId="{11938F35-E052-4058-BDA2-2A17F84590A4}">
      <dgm:prSet custT="1"/>
      <dgm:spPr/>
      <dgm:t>
        <a:bodyPr/>
        <a:lstStyle/>
        <a:p>
          <a:r>
            <a:rPr lang="en-US" sz="1800" dirty="0"/>
            <a:t>B</a:t>
          </a:r>
          <a:r>
            <a:rPr lang="x-none" sz="1800" dirty="0"/>
            <a:t>e familiar with </a:t>
          </a:r>
          <a:r>
            <a:rPr lang="x-none" sz="1800" dirty="0" smtClean="0"/>
            <a:t>locally </a:t>
          </a:r>
          <a:r>
            <a:rPr lang="x-none" sz="1800" dirty="0"/>
            <a:t>adopted code requirements</a:t>
          </a:r>
          <a:endParaRPr lang="en-US" sz="1800" dirty="0"/>
        </a:p>
      </dgm:t>
    </dgm:pt>
    <dgm:pt modelId="{F6536ABC-C650-4818-9EF9-402918202D67}" type="parTrans" cxnId="{05850B30-259C-4775-B702-68B67E431B1D}">
      <dgm:prSet/>
      <dgm:spPr/>
      <dgm:t>
        <a:bodyPr/>
        <a:lstStyle/>
        <a:p>
          <a:endParaRPr lang="en-US"/>
        </a:p>
      </dgm:t>
    </dgm:pt>
    <dgm:pt modelId="{FA9D8808-B819-419A-A84F-1A0D7C7212C5}" type="sibTrans" cxnId="{05850B30-259C-4775-B702-68B67E431B1D}">
      <dgm:prSet/>
      <dgm:spPr/>
      <dgm:t>
        <a:bodyPr/>
        <a:lstStyle/>
        <a:p>
          <a:endParaRPr lang="en-US"/>
        </a:p>
      </dgm:t>
    </dgm:pt>
    <dgm:pt modelId="{9B8DD64F-EDCE-465B-8D92-13825BB1D271}">
      <dgm:prSet custT="1"/>
      <dgm:spPr/>
      <dgm:t>
        <a:bodyPr/>
        <a:lstStyle/>
        <a:p>
          <a:r>
            <a:rPr lang="en-US" sz="1800" dirty="0"/>
            <a:t>Be familiar </a:t>
          </a:r>
          <a:r>
            <a:rPr lang="x-none" sz="1800" dirty="0"/>
            <a:t>with manufacturers’ requirements</a:t>
          </a:r>
          <a:endParaRPr lang="en-US" sz="1800" dirty="0"/>
        </a:p>
      </dgm:t>
    </dgm:pt>
    <dgm:pt modelId="{B9BBA6A4-B7FE-4C50-8B60-48AE8DC34ED4}" type="parTrans" cxnId="{4501BCB6-DC1C-4085-AE56-39DA751630D2}">
      <dgm:prSet/>
      <dgm:spPr/>
      <dgm:t>
        <a:bodyPr/>
        <a:lstStyle/>
        <a:p>
          <a:endParaRPr lang="en-US"/>
        </a:p>
      </dgm:t>
    </dgm:pt>
    <dgm:pt modelId="{17AC714E-FBC2-43E1-9126-8EE3619A1A3F}" type="sibTrans" cxnId="{4501BCB6-DC1C-4085-AE56-39DA751630D2}">
      <dgm:prSet/>
      <dgm:spPr/>
      <dgm:t>
        <a:bodyPr/>
        <a:lstStyle/>
        <a:p>
          <a:endParaRPr lang="en-US"/>
        </a:p>
      </dgm:t>
    </dgm:pt>
    <dgm:pt modelId="{034A471F-E503-4A20-A991-2A3491252579}">
      <dgm:prSet custT="1"/>
      <dgm:spPr/>
      <dgm:t>
        <a:bodyPr/>
        <a:lstStyle/>
        <a:p>
          <a:r>
            <a:rPr lang="x-none" sz="1800" dirty="0"/>
            <a:t>If prohibited, it must be removed from service and taken from the premises</a:t>
          </a:r>
          <a:endParaRPr lang="en-US" sz="1800" dirty="0"/>
        </a:p>
      </dgm:t>
    </dgm:pt>
    <dgm:pt modelId="{AF8F8D9E-AD30-4F94-8E8C-9F48BD147207}" type="parTrans" cxnId="{956E5E6C-4639-4FDC-A3C6-11D110981C0C}">
      <dgm:prSet/>
      <dgm:spPr/>
      <dgm:t>
        <a:bodyPr/>
        <a:lstStyle/>
        <a:p>
          <a:endParaRPr lang="en-US"/>
        </a:p>
      </dgm:t>
    </dgm:pt>
    <dgm:pt modelId="{38D7161F-2FB8-4314-B522-0E22B2157857}" type="sibTrans" cxnId="{956E5E6C-4639-4FDC-A3C6-11D110981C0C}">
      <dgm:prSet/>
      <dgm:spPr/>
      <dgm:t>
        <a:bodyPr/>
        <a:lstStyle/>
        <a:p>
          <a:endParaRPr lang="en-US"/>
        </a:p>
      </dgm:t>
    </dgm:pt>
    <dgm:pt modelId="{DAC3795C-1A45-48F1-9657-39BD76797C8E}" type="pres">
      <dgm:prSet presAssocID="{09D222A7-5E11-42A6-94D5-5E018DE9E8B9}" presName="linear" presStyleCnt="0">
        <dgm:presLayoutVars>
          <dgm:animLvl val="lvl"/>
          <dgm:resizeHandles val="exact"/>
        </dgm:presLayoutVars>
      </dgm:prSet>
      <dgm:spPr/>
      <dgm:t>
        <a:bodyPr/>
        <a:lstStyle/>
        <a:p>
          <a:endParaRPr lang="en-US"/>
        </a:p>
      </dgm:t>
    </dgm:pt>
    <dgm:pt modelId="{0096DF59-B63C-495D-B0C2-7DF7E78D2D70}" type="pres">
      <dgm:prSet presAssocID="{474CCB4E-D1BF-4A51-A588-22BB73C5BB51}" presName="parentText" presStyleLbl="node1" presStyleIdx="0" presStyleCnt="7" custLinFactY="-954" custLinFactNeighborX="1695" custLinFactNeighborY="-100000">
        <dgm:presLayoutVars>
          <dgm:chMax val="0"/>
          <dgm:bulletEnabled val="1"/>
        </dgm:presLayoutVars>
      </dgm:prSet>
      <dgm:spPr/>
      <dgm:t>
        <a:bodyPr/>
        <a:lstStyle/>
        <a:p>
          <a:endParaRPr lang="en-US"/>
        </a:p>
      </dgm:t>
    </dgm:pt>
    <dgm:pt modelId="{6064C9E2-F692-4A9D-8027-FAE77F55C2E3}" type="pres">
      <dgm:prSet presAssocID="{B9D606D2-32AC-43E2-A2B1-EB6C2E7FFCB5}" presName="spacer" presStyleCnt="0"/>
      <dgm:spPr/>
      <dgm:t>
        <a:bodyPr/>
        <a:lstStyle/>
        <a:p>
          <a:endParaRPr lang="en-US"/>
        </a:p>
      </dgm:t>
    </dgm:pt>
    <dgm:pt modelId="{E67D8064-9F6B-4A29-A5C4-8A6E68B0361D}" type="pres">
      <dgm:prSet presAssocID="{D4006C8A-A488-4873-A8AA-ABE055D6AFFC}" presName="parentText" presStyleLbl="node1" presStyleIdx="1" presStyleCnt="7" custScaleY="75896" custLinFactY="-954" custLinFactNeighborX="1695" custLinFactNeighborY="-100000">
        <dgm:presLayoutVars>
          <dgm:chMax val="0"/>
          <dgm:bulletEnabled val="1"/>
        </dgm:presLayoutVars>
      </dgm:prSet>
      <dgm:spPr/>
      <dgm:t>
        <a:bodyPr/>
        <a:lstStyle/>
        <a:p>
          <a:endParaRPr lang="en-US"/>
        </a:p>
      </dgm:t>
    </dgm:pt>
    <dgm:pt modelId="{F0138BB7-70BA-473F-8B4C-3FA243CF88D5}" type="pres">
      <dgm:prSet presAssocID="{FB4F7BB3-BC61-427D-9BD4-098F0B85A682}" presName="spacer" presStyleCnt="0"/>
      <dgm:spPr/>
      <dgm:t>
        <a:bodyPr/>
        <a:lstStyle/>
        <a:p>
          <a:endParaRPr lang="en-US"/>
        </a:p>
      </dgm:t>
    </dgm:pt>
    <dgm:pt modelId="{12CC3C0E-CFE5-477A-AA52-03CB9FBF81EC}" type="pres">
      <dgm:prSet presAssocID="{2D3460B4-45F9-4039-B8DD-5F4333181E7D}" presName="parentText" presStyleLbl="node1" presStyleIdx="2" presStyleCnt="7" custScaleY="60353" custLinFactY="-954" custLinFactNeighborX="1695" custLinFactNeighborY="-100000">
        <dgm:presLayoutVars>
          <dgm:chMax val="0"/>
          <dgm:bulletEnabled val="1"/>
        </dgm:presLayoutVars>
      </dgm:prSet>
      <dgm:spPr/>
      <dgm:t>
        <a:bodyPr/>
        <a:lstStyle/>
        <a:p>
          <a:endParaRPr lang="en-US"/>
        </a:p>
      </dgm:t>
    </dgm:pt>
    <dgm:pt modelId="{B2BA37A9-47BD-44C2-93F1-3663F0365CDA}" type="pres">
      <dgm:prSet presAssocID="{02912077-A8BD-4BCB-AC46-19A8AD3EFED3}" presName="spacer" presStyleCnt="0"/>
      <dgm:spPr/>
      <dgm:t>
        <a:bodyPr/>
        <a:lstStyle/>
        <a:p>
          <a:endParaRPr lang="en-US"/>
        </a:p>
      </dgm:t>
    </dgm:pt>
    <dgm:pt modelId="{435E3A76-6243-4597-AD4C-4441F278E058}" type="pres">
      <dgm:prSet presAssocID="{FC010108-7245-4915-BF3F-338EA242901A}" presName="parentText" presStyleLbl="node1" presStyleIdx="3" presStyleCnt="7" custScaleY="128368" custLinFactY="-954" custLinFactNeighborX="1695" custLinFactNeighborY="-100000">
        <dgm:presLayoutVars>
          <dgm:chMax val="0"/>
          <dgm:bulletEnabled val="1"/>
        </dgm:presLayoutVars>
      </dgm:prSet>
      <dgm:spPr/>
      <dgm:t>
        <a:bodyPr/>
        <a:lstStyle/>
        <a:p>
          <a:endParaRPr lang="en-US"/>
        </a:p>
      </dgm:t>
    </dgm:pt>
    <dgm:pt modelId="{93FA271A-92D5-4713-AE2C-9F00139B774C}" type="pres">
      <dgm:prSet presAssocID="{DEF5760A-BFE4-49DB-B080-158911CA8354}" presName="spacer" presStyleCnt="0"/>
      <dgm:spPr/>
      <dgm:t>
        <a:bodyPr/>
        <a:lstStyle/>
        <a:p>
          <a:endParaRPr lang="en-US"/>
        </a:p>
      </dgm:t>
    </dgm:pt>
    <dgm:pt modelId="{C088D22F-EC61-4891-8D0D-63AA76FC1F67}" type="pres">
      <dgm:prSet presAssocID="{11938F35-E052-4058-BDA2-2A17F84590A4}" presName="parentText" presStyleLbl="node1" presStyleIdx="4" presStyleCnt="7" custLinFactY="-954" custLinFactNeighborX="1695" custLinFactNeighborY="-100000">
        <dgm:presLayoutVars>
          <dgm:chMax val="0"/>
          <dgm:bulletEnabled val="1"/>
        </dgm:presLayoutVars>
      </dgm:prSet>
      <dgm:spPr/>
      <dgm:t>
        <a:bodyPr/>
        <a:lstStyle/>
        <a:p>
          <a:endParaRPr lang="en-US"/>
        </a:p>
      </dgm:t>
    </dgm:pt>
    <dgm:pt modelId="{7D3EF918-A0FC-4F35-B112-DFA5290D4956}" type="pres">
      <dgm:prSet presAssocID="{FA9D8808-B819-419A-A84F-1A0D7C7212C5}" presName="spacer" presStyleCnt="0"/>
      <dgm:spPr/>
      <dgm:t>
        <a:bodyPr/>
        <a:lstStyle/>
        <a:p>
          <a:endParaRPr lang="en-US"/>
        </a:p>
      </dgm:t>
    </dgm:pt>
    <dgm:pt modelId="{F9403F8C-14C3-4F85-BB67-CEA318161855}" type="pres">
      <dgm:prSet presAssocID="{9B8DD64F-EDCE-465B-8D92-13825BB1D271}" presName="parentText" presStyleLbl="node1" presStyleIdx="5" presStyleCnt="7" custLinFactY="-954" custLinFactNeighborX="1695" custLinFactNeighborY="-100000">
        <dgm:presLayoutVars>
          <dgm:chMax val="0"/>
          <dgm:bulletEnabled val="1"/>
        </dgm:presLayoutVars>
      </dgm:prSet>
      <dgm:spPr/>
      <dgm:t>
        <a:bodyPr/>
        <a:lstStyle/>
        <a:p>
          <a:endParaRPr lang="en-US"/>
        </a:p>
      </dgm:t>
    </dgm:pt>
    <dgm:pt modelId="{BF7F80BA-513D-4B6C-91E5-C4A977D53EF5}" type="pres">
      <dgm:prSet presAssocID="{17AC714E-FBC2-43E1-9126-8EE3619A1A3F}" presName="spacer" presStyleCnt="0"/>
      <dgm:spPr/>
      <dgm:t>
        <a:bodyPr/>
        <a:lstStyle/>
        <a:p>
          <a:endParaRPr lang="en-US"/>
        </a:p>
      </dgm:t>
    </dgm:pt>
    <dgm:pt modelId="{726FCCD3-0A0E-48D7-89FB-FA4CC7184312}" type="pres">
      <dgm:prSet presAssocID="{034A471F-E503-4A20-A991-2A3491252579}" presName="parentText" presStyleLbl="node1" presStyleIdx="6" presStyleCnt="7" custLinFactY="-954" custLinFactNeighborX="1695" custLinFactNeighborY="-100000">
        <dgm:presLayoutVars>
          <dgm:chMax val="0"/>
          <dgm:bulletEnabled val="1"/>
        </dgm:presLayoutVars>
      </dgm:prSet>
      <dgm:spPr/>
      <dgm:t>
        <a:bodyPr/>
        <a:lstStyle/>
        <a:p>
          <a:endParaRPr lang="en-US"/>
        </a:p>
      </dgm:t>
    </dgm:pt>
  </dgm:ptLst>
  <dgm:cxnLst>
    <dgm:cxn modelId="{C6BC275E-094D-450E-820D-9640B38B2B14}" type="presOf" srcId="{474CCB4E-D1BF-4A51-A588-22BB73C5BB51}" destId="{0096DF59-B63C-495D-B0C2-7DF7E78D2D70}" srcOrd="0" destOrd="0" presId="urn:microsoft.com/office/officeart/2005/8/layout/vList2"/>
    <dgm:cxn modelId="{05850B30-259C-4775-B702-68B67E431B1D}" srcId="{09D222A7-5E11-42A6-94D5-5E018DE9E8B9}" destId="{11938F35-E052-4058-BDA2-2A17F84590A4}" srcOrd="4" destOrd="0" parTransId="{F6536ABC-C650-4818-9EF9-402918202D67}" sibTransId="{FA9D8808-B819-419A-A84F-1A0D7C7212C5}"/>
    <dgm:cxn modelId="{9CA58BE0-7F43-4E74-A933-D4DC806D97E5}" type="presOf" srcId="{09D222A7-5E11-42A6-94D5-5E018DE9E8B9}" destId="{DAC3795C-1A45-48F1-9657-39BD76797C8E}" srcOrd="0" destOrd="0" presId="urn:microsoft.com/office/officeart/2005/8/layout/vList2"/>
    <dgm:cxn modelId="{2E2DB9B0-3EC8-44BA-982C-0BD1BF85006A}" srcId="{09D222A7-5E11-42A6-94D5-5E018DE9E8B9}" destId="{474CCB4E-D1BF-4A51-A588-22BB73C5BB51}" srcOrd="0" destOrd="0" parTransId="{E4982E67-F272-4A3F-A6FD-AF8977375E58}" sibTransId="{B9D606D2-32AC-43E2-A2B1-EB6C2E7FFCB5}"/>
    <dgm:cxn modelId="{3A4BE2C1-666F-425F-8BB4-3A2B2D6A8DA2}" srcId="{09D222A7-5E11-42A6-94D5-5E018DE9E8B9}" destId="{D4006C8A-A488-4873-A8AA-ABE055D6AFFC}" srcOrd="1" destOrd="0" parTransId="{763380C4-2CAD-4AE0-8D30-BCF3F9A9A3BB}" sibTransId="{FB4F7BB3-BC61-427D-9BD4-098F0B85A682}"/>
    <dgm:cxn modelId="{274F3FD7-2DFC-477A-BF08-EFC6732B391D}" type="presOf" srcId="{FC010108-7245-4915-BF3F-338EA242901A}" destId="{435E3A76-6243-4597-AD4C-4441F278E058}" srcOrd="0" destOrd="0" presId="urn:microsoft.com/office/officeart/2005/8/layout/vList2"/>
    <dgm:cxn modelId="{1CC48C51-E278-4E84-82AD-BCEEE7D9D761}" type="presOf" srcId="{D4006C8A-A488-4873-A8AA-ABE055D6AFFC}" destId="{E67D8064-9F6B-4A29-A5C4-8A6E68B0361D}" srcOrd="0" destOrd="0" presId="urn:microsoft.com/office/officeart/2005/8/layout/vList2"/>
    <dgm:cxn modelId="{FF2702BC-2A47-4EF7-AC17-5F387BD6D90D}" type="presOf" srcId="{2D3460B4-45F9-4039-B8DD-5F4333181E7D}" destId="{12CC3C0E-CFE5-477A-AA52-03CB9FBF81EC}" srcOrd="0" destOrd="0" presId="urn:microsoft.com/office/officeart/2005/8/layout/vList2"/>
    <dgm:cxn modelId="{B08E3641-5D3A-43BC-B4E1-D01891F08052}" type="presOf" srcId="{11938F35-E052-4058-BDA2-2A17F84590A4}" destId="{C088D22F-EC61-4891-8D0D-63AA76FC1F67}" srcOrd="0" destOrd="0" presId="urn:microsoft.com/office/officeart/2005/8/layout/vList2"/>
    <dgm:cxn modelId="{C94D1473-A4ED-4CE1-995C-7884E9003826}" type="presOf" srcId="{034A471F-E503-4A20-A991-2A3491252579}" destId="{726FCCD3-0A0E-48D7-89FB-FA4CC7184312}" srcOrd="0" destOrd="0" presId="urn:microsoft.com/office/officeart/2005/8/layout/vList2"/>
    <dgm:cxn modelId="{3C6746C0-D61D-438B-B3B2-67AC84ABB258}" type="presOf" srcId="{9B8DD64F-EDCE-465B-8D92-13825BB1D271}" destId="{F9403F8C-14C3-4F85-BB67-CEA318161855}" srcOrd="0" destOrd="0" presId="urn:microsoft.com/office/officeart/2005/8/layout/vList2"/>
    <dgm:cxn modelId="{956E5E6C-4639-4FDC-A3C6-11D110981C0C}" srcId="{09D222A7-5E11-42A6-94D5-5E018DE9E8B9}" destId="{034A471F-E503-4A20-A991-2A3491252579}" srcOrd="6" destOrd="0" parTransId="{AF8F8D9E-AD30-4F94-8E8C-9F48BD147207}" sibTransId="{38D7161F-2FB8-4314-B522-0E22B2157857}"/>
    <dgm:cxn modelId="{938B1F6E-5D46-4A4D-95F3-E83BA8AC1B70}" srcId="{09D222A7-5E11-42A6-94D5-5E018DE9E8B9}" destId="{FC010108-7245-4915-BF3F-338EA242901A}" srcOrd="3" destOrd="0" parTransId="{CC33FD46-9830-4894-88B7-55F4EB00B148}" sibTransId="{DEF5760A-BFE4-49DB-B080-158911CA8354}"/>
    <dgm:cxn modelId="{05B28130-6A09-4D87-8B64-C1F2D024158C}" srcId="{09D222A7-5E11-42A6-94D5-5E018DE9E8B9}" destId="{2D3460B4-45F9-4039-B8DD-5F4333181E7D}" srcOrd="2" destOrd="0" parTransId="{2A008CA9-8004-44BD-9272-7BE0EBB15206}" sibTransId="{02912077-A8BD-4BCB-AC46-19A8AD3EFED3}"/>
    <dgm:cxn modelId="{4501BCB6-DC1C-4085-AE56-39DA751630D2}" srcId="{09D222A7-5E11-42A6-94D5-5E018DE9E8B9}" destId="{9B8DD64F-EDCE-465B-8D92-13825BB1D271}" srcOrd="5" destOrd="0" parTransId="{B9BBA6A4-B7FE-4C50-8B60-48AE8DC34ED4}" sibTransId="{17AC714E-FBC2-43E1-9126-8EE3619A1A3F}"/>
    <dgm:cxn modelId="{25B7068A-209F-41A0-B701-902842226F16}" type="presParOf" srcId="{DAC3795C-1A45-48F1-9657-39BD76797C8E}" destId="{0096DF59-B63C-495D-B0C2-7DF7E78D2D70}" srcOrd="0" destOrd="0" presId="urn:microsoft.com/office/officeart/2005/8/layout/vList2"/>
    <dgm:cxn modelId="{167A7DC6-0796-4568-8FF8-F7DAE87A315F}" type="presParOf" srcId="{DAC3795C-1A45-48F1-9657-39BD76797C8E}" destId="{6064C9E2-F692-4A9D-8027-FAE77F55C2E3}" srcOrd="1" destOrd="0" presId="urn:microsoft.com/office/officeart/2005/8/layout/vList2"/>
    <dgm:cxn modelId="{FCCDE1DE-45C2-4C4C-A152-645823964390}" type="presParOf" srcId="{DAC3795C-1A45-48F1-9657-39BD76797C8E}" destId="{E67D8064-9F6B-4A29-A5C4-8A6E68B0361D}" srcOrd="2" destOrd="0" presId="urn:microsoft.com/office/officeart/2005/8/layout/vList2"/>
    <dgm:cxn modelId="{3B6CA480-3909-4BF8-84AD-9066E84CFADF}" type="presParOf" srcId="{DAC3795C-1A45-48F1-9657-39BD76797C8E}" destId="{F0138BB7-70BA-473F-8B4C-3FA243CF88D5}" srcOrd="3" destOrd="0" presId="urn:microsoft.com/office/officeart/2005/8/layout/vList2"/>
    <dgm:cxn modelId="{D04705D9-6954-48D1-8964-D52BC11D9B66}" type="presParOf" srcId="{DAC3795C-1A45-48F1-9657-39BD76797C8E}" destId="{12CC3C0E-CFE5-477A-AA52-03CB9FBF81EC}" srcOrd="4" destOrd="0" presId="urn:microsoft.com/office/officeart/2005/8/layout/vList2"/>
    <dgm:cxn modelId="{0FB9A7D9-8C90-4166-85D2-CD8DB740D09A}" type="presParOf" srcId="{DAC3795C-1A45-48F1-9657-39BD76797C8E}" destId="{B2BA37A9-47BD-44C2-93F1-3663F0365CDA}" srcOrd="5" destOrd="0" presId="urn:microsoft.com/office/officeart/2005/8/layout/vList2"/>
    <dgm:cxn modelId="{BBD00456-B843-4B21-A68B-185BD4C20853}" type="presParOf" srcId="{DAC3795C-1A45-48F1-9657-39BD76797C8E}" destId="{435E3A76-6243-4597-AD4C-4441F278E058}" srcOrd="6" destOrd="0" presId="urn:microsoft.com/office/officeart/2005/8/layout/vList2"/>
    <dgm:cxn modelId="{ECBC87C7-4DDC-4E48-8AD6-7D9661FF0179}" type="presParOf" srcId="{DAC3795C-1A45-48F1-9657-39BD76797C8E}" destId="{93FA271A-92D5-4713-AE2C-9F00139B774C}" srcOrd="7" destOrd="0" presId="urn:microsoft.com/office/officeart/2005/8/layout/vList2"/>
    <dgm:cxn modelId="{22B64700-F41E-4102-A2BD-B781CFFA0B08}" type="presParOf" srcId="{DAC3795C-1A45-48F1-9657-39BD76797C8E}" destId="{C088D22F-EC61-4891-8D0D-63AA76FC1F67}" srcOrd="8" destOrd="0" presId="urn:microsoft.com/office/officeart/2005/8/layout/vList2"/>
    <dgm:cxn modelId="{60250F7F-57B4-4020-A90A-544C40C18762}" type="presParOf" srcId="{DAC3795C-1A45-48F1-9657-39BD76797C8E}" destId="{7D3EF918-A0FC-4F35-B112-DFA5290D4956}" srcOrd="9" destOrd="0" presId="urn:microsoft.com/office/officeart/2005/8/layout/vList2"/>
    <dgm:cxn modelId="{7E3A77B6-1969-4CEC-B215-3097EAE40716}" type="presParOf" srcId="{DAC3795C-1A45-48F1-9657-39BD76797C8E}" destId="{F9403F8C-14C3-4F85-BB67-CEA318161855}" srcOrd="10" destOrd="0" presId="urn:microsoft.com/office/officeart/2005/8/layout/vList2"/>
    <dgm:cxn modelId="{DF7557F2-A85B-4333-9998-0D67F40A09F7}" type="presParOf" srcId="{DAC3795C-1A45-48F1-9657-39BD76797C8E}" destId="{BF7F80BA-513D-4B6C-91E5-C4A977D53EF5}" srcOrd="11" destOrd="0" presId="urn:microsoft.com/office/officeart/2005/8/layout/vList2"/>
    <dgm:cxn modelId="{E5D0B408-A803-465A-A918-D94FDE5B5AAB}" type="presParOf" srcId="{DAC3795C-1A45-48F1-9657-39BD76797C8E}" destId="{726FCCD3-0A0E-48D7-89FB-FA4CC7184312}"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514E9BE-A83C-4A2B-AE35-CE6FAE20DAD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CE45177-3A29-4DC7-9AC1-8B2C7D809429}">
      <dgm:prSet phldrT="[Text]" custT="1"/>
      <dgm:spPr/>
      <dgm:t>
        <a:bodyPr/>
        <a:lstStyle/>
        <a:p>
          <a:r>
            <a:rPr lang="en-US" sz="2400" b="0" dirty="0"/>
            <a:t>Heater is well maintained; in safe working condition</a:t>
          </a:r>
        </a:p>
      </dgm:t>
    </dgm:pt>
    <dgm:pt modelId="{A949F1F5-4EC0-4734-A522-CF01686FCB6F}" type="parTrans" cxnId="{916A0536-EC72-4C1E-AFE4-E220148151E7}">
      <dgm:prSet/>
      <dgm:spPr/>
      <dgm:t>
        <a:bodyPr/>
        <a:lstStyle/>
        <a:p>
          <a:endParaRPr lang="en-US"/>
        </a:p>
      </dgm:t>
    </dgm:pt>
    <dgm:pt modelId="{709A4D90-080D-48EE-B827-5479283001CF}" type="sibTrans" cxnId="{916A0536-EC72-4C1E-AFE4-E220148151E7}">
      <dgm:prSet/>
      <dgm:spPr/>
      <dgm:t>
        <a:bodyPr/>
        <a:lstStyle/>
        <a:p>
          <a:endParaRPr lang="en-US"/>
        </a:p>
      </dgm:t>
    </dgm:pt>
    <dgm:pt modelId="{53686CE7-C34E-4B51-92ED-FC71139D661A}">
      <dgm:prSet custT="1"/>
      <dgm:spPr/>
      <dgm:t>
        <a:bodyPr/>
        <a:lstStyle/>
        <a:p>
          <a:r>
            <a:rPr lang="en-US" sz="2400" b="0" dirty="0"/>
            <a:t>Equipped with safety switches that turn the heating element off if the heater tips over</a:t>
          </a:r>
        </a:p>
      </dgm:t>
    </dgm:pt>
    <dgm:pt modelId="{F1EABA02-4DF1-440D-998F-6AB4C5E53402}" type="parTrans" cxnId="{F348D9F8-EB40-4EDF-B113-EF35A3D25F67}">
      <dgm:prSet/>
      <dgm:spPr/>
      <dgm:t>
        <a:bodyPr/>
        <a:lstStyle/>
        <a:p>
          <a:endParaRPr lang="en-US"/>
        </a:p>
      </dgm:t>
    </dgm:pt>
    <dgm:pt modelId="{AE246ACD-B7E6-4162-992F-B15AB4AD5BE0}" type="sibTrans" cxnId="{F348D9F8-EB40-4EDF-B113-EF35A3D25F67}">
      <dgm:prSet/>
      <dgm:spPr/>
      <dgm:t>
        <a:bodyPr/>
        <a:lstStyle/>
        <a:p>
          <a:endParaRPr lang="en-US"/>
        </a:p>
      </dgm:t>
    </dgm:pt>
    <dgm:pt modelId="{8021A36E-0F57-4A67-8C34-5FC768068D0E}">
      <dgm:prSet custT="1"/>
      <dgm:spPr>
        <a:solidFill>
          <a:srgbClr val="3939E9"/>
        </a:solidFill>
      </dgm:spPr>
      <dgm:t>
        <a:bodyPr/>
        <a:lstStyle/>
        <a:p>
          <a:r>
            <a:rPr lang="en-US" sz="2400" b="0" dirty="0" smtClean="0"/>
            <a:t>Appropriate </a:t>
          </a:r>
          <a:r>
            <a:rPr lang="en-US" sz="2400" b="0" dirty="0"/>
            <a:t>fuel, if applicable, is used for the heater</a:t>
          </a:r>
        </a:p>
      </dgm:t>
    </dgm:pt>
    <dgm:pt modelId="{7F78CE21-ED3D-425A-8955-EE70B153381E}" type="parTrans" cxnId="{17130E2B-7C89-4B30-996B-C4D6E49A0711}">
      <dgm:prSet/>
      <dgm:spPr/>
      <dgm:t>
        <a:bodyPr/>
        <a:lstStyle/>
        <a:p>
          <a:endParaRPr lang="en-US"/>
        </a:p>
      </dgm:t>
    </dgm:pt>
    <dgm:pt modelId="{DA0F31FC-8E56-4ADA-AE11-B76781CC5CA2}" type="sibTrans" cxnId="{17130E2B-7C89-4B30-996B-C4D6E49A0711}">
      <dgm:prSet/>
      <dgm:spPr/>
      <dgm:t>
        <a:bodyPr/>
        <a:lstStyle/>
        <a:p>
          <a:endParaRPr lang="en-US"/>
        </a:p>
      </dgm:t>
    </dgm:pt>
    <dgm:pt modelId="{751D7BE5-4EF8-42DE-AD82-9E69660A67B3}" type="pres">
      <dgm:prSet presAssocID="{8514E9BE-A83C-4A2B-AE35-CE6FAE20DADE}" presName="linear" presStyleCnt="0">
        <dgm:presLayoutVars>
          <dgm:animLvl val="lvl"/>
          <dgm:resizeHandles val="exact"/>
        </dgm:presLayoutVars>
      </dgm:prSet>
      <dgm:spPr/>
      <dgm:t>
        <a:bodyPr/>
        <a:lstStyle/>
        <a:p>
          <a:endParaRPr lang="en-US"/>
        </a:p>
      </dgm:t>
    </dgm:pt>
    <dgm:pt modelId="{06697616-66A4-4215-8E99-D6977E30446E}" type="pres">
      <dgm:prSet presAssocID="{CCE45177-3A29-4DC7-9AC1-8B2C7D809429}" presName="parentText" presStyleLbl="node1" presStyleIdx="0" presStyleCnt="3">
        <dgm:presLayoutVars>
          <dgm:chMax val="0"/>
          <dgm:bulletEnabled val="1"/>
        </dgm:presLayoutVars>
      </dgm:prSet>
      <dgm:spPr/>
      <dgm:t>
        <a:bodyPr/>
        <a:lstStyle/>
        <a:p>
          <a:endParaRPr lang="en-US"/>
        </a:p>
      </dgm:t>
    </dgm:pt>
    <dgm:pt modelId="{881CA261-C3B8-415D-8D82-E26B88A00B2E}" type="pres">
      <dgm:prSet presAssocID="{709A4D90-080D-48EE-B827-5479283001CF}" presName="spacer" presStyleCnt="0"/>
      <dgm:spPr/>
    </dgm:pt>
    <dgm:pt modelId="{41DB79D6-8A8D-45F4-B201-EF38A03FB50F}" type="pres">
      <dgm:prSet presAssocID="{53686CE7-C34E-4B51-92ED-FC71139D661A}" presName="parentText" presStyleLbl="node1" presStyleIdx="1" presStyleCnt="3">
        <dgm:presLayoutVars>
          <dgm:chMax val="0"/>
          <dgm:bulletEnabled val="1"/>
        </dgm:presLayoutVars>
      </dgm:prSet>
      <dgm:spPr/>
      <dgm:t>
        <a:bodyPr/>
        <a:lstStyle/>
        <a:p>
          <a:endParaRPr lang="en-US"/>
        </a:p>
      </dgm:t>
    </dgm:pt>
    <dgm:pt modelId="{597FAF05-722F-407F-B64A-5D8EB3A74035}" type="pres">
      <dgm:prSet presAssocID="{AE246ACD-B7E6-4162-992F-B15AB4AD5BE0}" presName="spacer" presStyleCnt="0"/>
      <dgm:spPr/>
    </dgm:pt>
    <dgm:pt modelId="{596EF0FC-6953-4636-9FE6-E2D4A2B9AD3A}" type="pres">
      <dgm:prSet presAssocID="{8021A36E-0F57-4A67-8C34-5FC768068D0E}" presName="parentText" presStyleLbl="node1" presStyleIdx="2" presStyleCnt="3">
        <dgm:presLayoutVars>
          <dgm:chMax val="0"/>
          <dgm:bulletEnabled val="1"/>
        </dgm:presLayoutVars>
      </dgm:prSet>
      <dgm:spPr/>
      <dgm:t>
        <a:bodyPr/>
        <a:lstStyle/>
        <a:p>
          <a:endParaRPr lang="en-US"/>
        </a:p>
      </dgm:t>
    </dgm:pt>
  </dgm:ptLst>
  <dgm:cxnLst>
    <dgm:cxn modelId="{334FDEEE-38F6-4C22-8E33-29A488981B78}" type="presOf" srcId="{8021A36E-0F57-4A67-8C34-5FC768068D0E}" destId="{596EF0FC-6953-4636-9FE6-E2D4A2B9AD3A}" srcOrd="0" destOrd="0" presId="urn:microsoft.com/office/officeart/2005/8/layout/vList2"/>
    <dgm:cxn modelId="{17130E2B-7C89-4B30-996B-C4D6E49A0711}" srcId="{8514E9BE-A83C-4A2B-AE35-CE6FAE20DADE}" destId="{8021A36E-0F57-4A67-8C34-5FC768068D0E}" srcOrd="2" destOrd="0" parTransId="{7F78CE21-ED3D-425A-8955-EE70B153381E}" sibTransId="{DA0F31FC-8E56-4ADA-AE11-B76781CC5CA2}"/>
    <dgm:cxn modelId="{916A0536-EC72-4C1E-AFE4-E220148151E7}" srcId="{8514E9BE-A83C-4A2B-AE35-CE6FAE20DADE}" destId="{CCE45177-3A29-4DC7-9AC1-8B2C7D809429}" srcOrd="0" destOrd="0" parTransId="{A949F1F5-4EC0-4734-A522-CF01686FCB6F}" sibTransId="{709A4D90-080D-48EE-B827-5479283001CF}"/>
    <dgm:cxn modelId="{8BE8BA69-A92B-47F6-906D-774E633C25A7}" type="presOf" srcId="{8514E9BE-A83C-4A2B-AE35-CE6FAE20DADE}" destId="{751D7BE5-4EF8-42DE-AD82-9E69660A67B3}" srcOrd="0" destOrd="0" presId="urn:microsoft.com/office/officeart/2005/8/layout/vList2"/>
    <dgm:cxn modelId="{7563D2C2-2182-46EB-A617-D88953F9569B}" type="presOf" srcId="{53686CE7-C34E-4B51-92ED-FC71139D661A}" destId="{41DB79D6-8A8D-45F4-B201-EF38A03FB50F}" srcOrd="0" destOrd="0" presId="urn:microsoft.com/office/officeart/2005/8/layout/vList2"/>
    <dgm:cxn modelId="{F348D9F8-EB40-4EDF-B113-EF35A3D25F67}" srcId="{8514E9BE-A83C-4A2B-AE35-CE6FAE20DADE}" destId="{53686CE7-C34E-4B51-92ED-FC71139D661A}" srcOrd="1" destOrd="0" parTransId="{F1EABA02-4DF1-440D-998F-6AB4C5E53402}" sibTransId="{AE246ACD-B7E6-4162-992F-B15AB4AD5BE0}"/>
    <dgm:cxn modelId="{AEDAB4AC-E419-495A-A5AF-F9C287C4E8B0}" type="presOf" srcId="{CCE45177-3A29-4DC7-9AC1-8B2C7D809429}" destId="{06697616-66A4-4215-8E99-D6977E30446E}" srcOrd="0" destOrd="0" presId="urn:microsoft.com/office/officeart/2005/8/layout/vList2"/>
    <dgm:cxn modelId="{AF4C3A58-11AB-43F5-A29B-A9CF1BFE48AA}" type="presParOf" srcId="{751D7BE5-4EF8-42DE-AD82-9E69660A67B3}" destId="{06697616-66A4-4215-8E99-D6977E30446E}" srcOrd="0" destOrd="0" presId="urn:microsoft.com/office/officeart/2005/8/layout/vList2"/>
    <dgm:cxn modelId="{64E1935D-FFC3-453C-A21C-A87F81325632}" type="presParOf" srcId="{751D7BE5-4EF8-42DE-AD82-9E69660A67B3}" destId="{881CA261-C3B8-415D-8D82-E26B88A00B2E}" srcOrd="1" destOrd="0" presId="urn:microsoft.com/office/officeart/2005/8/layout/vList2"/>
    <dgm:cxn modelId="{A7A0CC97-FD6B-4232-AAB9-77CAD0B78827}" type="presParOf" srcId="{751D7BE5-4EF8-42DE-AD82-9E69660A67B3}" destId="{41DB79D6-8A8D-45F4-B201-EF38A03FB50F}" srcOrd="2" destOrd="0" presId="urn:microsoft.com/office/officeart/2005/8/layout/vList2"/>
    <dgm:cxn modelId="{CC877052-FDA9-404C-A550-57559178E79B}" type="presParOf" srcId="{751D7BE5-4EF8-42DE-AD82-9E69660A67B3}" destId="{597FAF05-722F-407F-B64A-5D8EB3A74035}" srcOrd="3" destOrd="0" presId="urn:microsoft.com/office/officeart/2005/8/layout/vList2"/>
    <dgm:cxn modelId="{907F3B9D-3FC3-4813-B72C-0628BF66BC69}" type="presParOf" srcId="{751D7BE5-4EF8-42DE-AD82-9E69660A67B3}" destId="{596EF0FC-6953-4636-9FE6-E2D4A2B9AD3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C96D48-2061-431F-826F-706C6A133A7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D949DF1-5281-4EB5-8A90-FF519620D852}">
      <dgm:prSet phldrT="[Text]" custT="1"/>
      <dgm:spPr/>
      <dgm:t>
        <a:bodyPr/>
        <a:lstStyle/>
        <a:p>
          <a:r>
            <a:rPr lang="x-none" sz="2400" b="0" u="none" dirty="0"/>
            <a:t>Qualified personnel are properly inspecting and maintaining the HVAC system</a:t>
          </a:r>
          <a:endParaRPr lang="en-US" sz="2400" b="0" dirty="0"/>
        </a:p>
      </dgm:t>
    </dgm:pt>
    <dgm:pt modelId="{8B2EBD88-793E-4D7D-89C9-F816E6F79A78}" type="parTrans" cxnId="{584DDC38-C15E-4A10-8760-8F1CD29A6F1C}">
      <dgm:prSet/>
      <dgm:spPr/>
      <dgm:t>
        <a:bodyPr/>
        <a:lstStyle/>
        <a:p>
          <a:endParaRPr lang="en-US"/>
        </a:p>
      </dgm:t>
    </dgm:pt>
    <dgm:pt modelId="{CA15E8E5-ECE0-4880-A755-E004F7D0E48C}" type="sibTrans" cxnId="{584DDC38-C15E-4A10-8760-8F1CD29A6F1C}">
      <dgm:prSet/>
      <dgm:spPr/>
      <dgm:t>
        <a:bodyPr/>
        <a:lstStyle/>
        <a:p>
          <a:endParaRPr lang="en-US"/>
        </a:p>
      </dgm:t>
    </dgm:pt>
    <dgm:pt modelId="{A323C937-027A-4681-BC39-C492FE956B79}">
      <dgm:prSet custT="1"/>
      <dgm:spPr/>
      <dgm:t>
        <a:bodyPr/>
        <a:lstStyle/>
        <a:p>
          <a:r>
            <a:rPr lang="x-none" sz="2400" b="0" u="none" dirty="0"/>
            <a:t>Unit clearances are maintained</a:t>
          </a:r>
          <a:endParaRPr lang="en-US" sz="2400" b="0" u="none" dirty="0"/>
        </a:p>
      </dgm:t>
    </dgm:pt>
    <dgm:pt modelId="{6BFC3FF1-697F-4AE2-9406-577383005160}" type="parTrans" cxnId="{074BFED0-557E-4494-9FD9-792F8C6D9F34}">
      <dgm:prSet/>
      <dgm:spPr/>
      <dgm:t>
        <a:bodyPr/>
        <a:lstStyle/>
        <a:p>
          <a:endParaRPr lang="en-US"/>
        </a:p>
      </dgm:t>
    </dgm:pt>
    <dgm:pt modelId="{586439AD-DA80-427F-B763-C9ED7255E0D7}" type="sibTrans" cxnId="{074BFED0-557E-4494-9FD9-792F8C6D9F34}">
      <dgm:prSet/>
      <dgm:spPr/>
      <dgm:t>
        <a:bodyPr/>
        <a:lstStyle/>
        <a:p>
          <a:endParaRPr lang="en-US"/>
        </a:p>
      </dgm:t>
    </dgm:pt>
    <dgm:pt modelId="{D03A855E-050B-4C12-8368-A0A2B860E0EA}">
      <dgm:prSet custT="1"/>
      <dgm:spPr>
        <a:solidFill>
          <a:srgbClr val="4949D3"/>
        </a:solidFill>
      </dgm:spPr>
      <dgm:t>
        <a:bodyPr/>
        <a:lstStyle/>
        <a:p>
          <a:r>
            <a:rPr lang="x-none" sz="2400" b="0" u="none" dirty="0"/>
            <a:t>Operating instructions for the equipment are provided </a:t>
          </a:r>
          <a:endParaRPr lang="en-US" sz="2400" b="0" u="none" dirty="0"/>
        </a:p>
      </dgm:t>
    </dgm:pt>
    <dgm:pt modelId="{736FA4C1-26A4-4D4F-BA8C-23707FAC9D64}" type="parTrans" cxnId="{1B5994F0-9412-412C-891C-4D10C58EDF83}">
      <dgm:prSet/>
      <dgm:spPr/>
      <dgm:t>
        <a:bodyPr/>
        <a:lstStyle/>
        <a:p>
          <a:endParaRPr lang="en-US"/>
        </a:p>
      </dgm:t>
    </dgm:pt>
    <dgm:pt modelId="{D8830258-2F9F-4791-ACF0-3FD2E391081D}" type="sibTrans" cxnId="{1B5994F0-9412-412C-891C-4D10C58EDF83}">
      <dgm:prSet/>
      <dgm:spPr/>
      <dgm:t>
        <a:bodyPr/>
        <a:lstStyle/>
        <a:p>
          <a:endParaRPr lang="en-US"/>
        </a:p>
      </dgm:t>
    </dgm:pt>
    <dgm:pt modelId="{180038FE-1752-4D70-BFB6-40944C14CD8C}" type="pres">
      <dgm:prSet presAssocID="{AEC96D48-2061-431F-826F-706C6A133A79}" presName="linear" presStyleCnt="0">
        <dgm:presLayoutVars>
          <dgm:animLvl val="lvl"/>
          <dgm:resizeHandles val="exact"/>
        </dgm:presLayoutVars>
      </dgm:prSet>
      <dgm:spPr/>
      <dgm:t>
        <a:bodyPr/>
        <a:lstStyle/>
        <a:p>
          <a:endParaRPr lang="en-US"/>
        </a:p>
      </dgm:t>
    </dgm:pt>
    <dgm:pt modelId="{B6D06C71-8DA2-40DB-A80F-952C2A5894C0}" type="pres">
      <dgm:prSet presAssocID="{8D949DF1-5281-4EB5-8A90-FF519620D852}" presName="parentText" presStyleLbl="node1" presStyleIdx="0" presStyleCnt="3">
        <dgm:presLayoutVars>
          <dgm:chMax val="0"/>
          <dgm:bulletEnabled val="1"/>
        </dgm:presLayoutVars>
      </dgm:prSet>
      <dgm:spPr/>
      <dgm:t>
        <a:bodyPr/>
        <a:lstStyle/>
        <a:p>
          <a:endParaRPr lang="en-US"/>
        </a:p>
      </dgm:t>
    </dgm:pt>
    <dgm:pt modelId="{E9358456-156B-47AC-9ED7-BD1038F4AA14}" type="pres">
      <dgm:prSet presAssocID="{CA15E8E5-ECE0-4880-A755-E004F7D0E48C}" presName="spacer" presStyleCnt="0"/>
      <dgm:spPr/>
    </dgm:pt>
    <dgm:pt modelId="{1C22CE39-414C-4055-93A7-D94C94E39A87}" type="pres">
      <dgm:prSet presAssocID="{A323C937-027A-4681-BC39-C492FE956B79}" presName="parentText" presStyleLbl="node1" presStyleIdx="1" presStyleCnt="3">
        <dgm:presLayoutVars>
          <dgm:chMax val="0"/>
          <dgm:bulletEnabled val="1"/>
        </dgm:presLayoutVars>
      </dgm:prSet>
      <dgm:spPr/>
      <dgm:t>
        <a:bodyPr/>
        <a:lstStyle/>
        <a:p>
          <a:endParaRPr lang="en-US"/>
        </a:p>
      </dgm:t>
    </dgm:pt>
    <dgm:pt modelId="{0DFD4944-8051-4F9B-A528-B0DEC5813028}" type="pres">
      <dgm:prSet presAssocID="{586439AD-DA80-427F-B763-C9ED7255E0D7}" presName="spacer" presStyleCnt="0"/>
      <dgm:spPr/>
    </dgm:pt>
    <dgm:pt modelId="{33D1B1BD-F830-42E6-901D-933774E28F17}" type="pres">
      <dgm:prSet presAssocID="{D03A855E-050B-4C12-8368-A0A2B860E0EA}" presName="parentText" presStyleLbl="node1" presStyleIdx="2" presStyleCnt="3">
        <dgm:presLayoutVars>
          <dgm:chMax val="0"/>
          <dgm:bulletEnabled val="1"/>
        </dgm:presLayoutVars>
      </dgm:prSet>
      <dgm:spPr/>
      <dgm:t>
        <a:bodyPr/>
        <a:lstStyle/>
        <a:p>
          <a:endParaRPr lang="en-US"/>
        </a:p>
      </dgm:t>
    </dgm:pt>
  </dgm:ptLst>
  <dgm:cxnLst>
    <dgm:cxn modelId="{584DDC38-C15E-4A10-8760-8F1CD29A6F1C}" srcId="{AEC96D48-2061-431F-826F-706C6A133A79}" destId="{8D949DF1-5281-4EB5-8A90-FF519620D852}" srcOrd="0" destOrd="0" parTransId="{8B2EBD88-793E-4D7D-89C9-F816E6F79A78}" sibTransId="{CA15E8E5-ECE0-4880-A755-E004F7D0E48C}"/>
    <dgm:cxn modelId="{1B5994F0-9412-412C-891C-4D10C58EDF83}" srcId="{AEC96D48-2061-431F-826F-706C6A133A79}" destId="{D03A855E-050B-4C12-8368-A0A2B860E0EA}" srcOrd="2" destOrd="0" parTransId="{736FA4C1-26A4-4D4F-BA8C-23707FAC9D64}" sibTransId="{D8830258-2F9F-4791-ACF0-3FD2E391081D}"/>
    <dgm:cxn modelId="{FAD6129C-ABC3-433D-AB0F-B43761521F87}" type="presOf" srcId="{D03A855E-050B-4C12-8368-A0A2B860E0EA}" destId="{33D1B1BD-F830-42E6-901D-933774E28F17}" srcOrd="0" destOrd="0" presId="urn:microsoft.com/office/officeart/2005/8/layout/vList2"/>
    <dgm:cxn modelId="{816FB7B2-FD6A-41F0-B161-09D4671CE7E0}" type="presOf" srcId="{AEC96D48-2061-431F-826F-706C6A133A79}" destId="{180038FE-1752-4D70-BFB6-40944C14CD8C}" srcOrd="0" destOrd="0" presId="urn:microsoft.com/office/officeart/2005/8/layout/vList2"/>
    <dgm:cxn modelId="{F9D81025-C126-471B-A105-58B40771A16E}" type="presOf" srcId="{A323C937-027A-4681-BC39-C492FE956B79}" destId="{1C22CE39-414C-4055-93A7-D94C94E39A87}" srcOrd="0" destOrd="0" presId="urn:microsoft.com/office/officeart/2005/8/layout/vList2"/>
    <dgm:cxn modelId="{074BFED0-557E-4494-9FD9-792F8C6D9F34}" srcId="{AEC96D48-2061-431F-826F-706C6A133A79}" destId="{A323C937-027A-4681-BC39-C492FE956B79}" srcOrd="1" destOrd="0" parTransId="{6BFC3FF1-697F-4AE2-9406-577383005160}" sibTransId="{586439AD-DA80-427F-B763-C9ED7255E0D7}"/>
    <dgm:cxn modelId="{8D3E7A42-00E1-4F09-8DF1-84AEB67A31B5}" type="presOf" srcId="{8D949DF1-5281-4EB5-8A90-FF519620D852}" destId="{B6D06C71-8DA2-40DB-A80F-952C2A5894C0}" srcOrd="0" destOrd="0" presId="urn:microsoft.com/office/officeart/2005/8/layout/vList2"/>
    <dgm:cxn modelId="{C8996140-B722-40AD-8583-8B92B5CFE1E6}" type="presParOf" srcId="{180038FE-1752-4D70-BFB6-40944C14CD8C}" destId="{B6D06C71-8DA2-40DB-A80F-952C2A5894C0}" srcOrd="0" destOrd="0" presId="urn:microsoft.com/office/officeart/2005/8/layout/vList2"/>
    <dgm:cxn modelId="{4B2DEE35-0F46-42B0-B850-A9DA967EB840}" type="presParOf" srcId="{180038FE-1752-4D70-BFB6-40944C14CD8C}" destId="{E9358456-156B-47AC-9ED7-BD1038F4AA14}" srcOrd="1" destOrd="0" presId="urn:microsoft.com/office/officeart/2005/8/layout/vList2"/>
    <dgm:cxn modelId="{28B0ABEE-1E54-4579-94A8-CA84AF1878A2}" type="presParOf" srcId="{180038FE-1752-4D70-BFB6-40944C14CD8C}" destId="{1C22CE39-414C-4055-93A7-D94C94E39A87}" srcOrd="2" destOrd="0" presId="urn:microsoft.com/office/officeart/2005/8/layout/vList2"/>
    <dgm:cxn modelId="{9FD8C036-3E35-4A2E-ABFD-657234D44EC9}" type="presParOf" srcId="{180038FE-1752-4D70-BFB6-40944C14CD8C}" destId="{0DFD4944-8051-4F9B-A528-B0DEC5813028}" srcOrd="3" destOrd="0" presId="urn:microsoft.com/office/officeart/2005/8/layout/vList2"/>
    <dgm:cxn modelId="{39B5301B-7B89-4E17-A25B-25621EFD15EC}" type="presParOf" srcId="{180038FE-1752-4D70-BFB6-40944C14CD8C}" destId="{33D1B1BD-F830-42E6-901D-933774E28F1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514E9BE-A83C-4A2B-AE35-CE6FAE20DAD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CD8C341-A635-4DE6-ACC6-3A06A301A588}">
      <dgm:prSet custT="1"/>
      <dgm:spPr/>
      <dgm:t>
        <a:bodyPr/>
        <a:lstStyle/>
        <a:p>
          <a:r>
            <a:rPr lang="en-US" sz="2000" b="0" dirty="0"/>
            <a:t>Electric heaters are only plugged into an electrical receptacle/circuit that is designed to carry the current required to operate the heater</a:t>
          </a:r>
        </a:p>
      </dgm:t>
    </dgm:pt>
    <dgm:pt modelId="{7296FEC8-4B20-4C1E-A355-8A07F3B83D6B}" type="parTrans" cxnId="{41044346-6FEE-4661-BEF4-D103E8C19123}">
      <dgm:prSet/>
      <dgm:spPr/>
      <dgm:t>
        <a:bodyPr/>
        <a:lstStyle/>
        <a:p>
          <a:endParaRPr lang="en-US"/>
        </a:p>
      </dgm:t>
    </dgm:pt>
    <dgm:pt modelId="{1162A1B1-1AC2-40B4-A1FE-3F99077F6121}" type="sibTrans" cxnId="{41044346-6FEE-4661-BEF4-D103E8C19123}">
      <dgm:prSet/>
      <dgm:spPr/>
      <dgm:t>
        <a:bodyPr/>
        <a:lstStyle/>
        <a:p>
          <a:endParaRPr lang="en-US"/>
        </a:p>
      </dgm:t>
    </dgm:pt>
    <dgm:pt modelId="{DBDD3D9D-C886-45C1-85BE-ACCCA03625D7}">
      <dgm:prSet custT="1"/>
      <dgm:spPr/>
      <dgm:t>
        <a:bodyPr/>
        <a:lstStyle/>
        <a:p>
          <a:r>
            <a:rPr lang="en-US" sz="2000" b="0" dirty="0"/>
            <a:t>Located away from the route of egress from the structure</a:t>
          </a:r>
        </a:p>
      </dgm:t>
    </dgm:pt>
    <dgm:pt modelId="{2E91C873-AC16-4873-8111-F1C9E967C90C}" type="parTrans" cxnId="{9D95A724-2C8D-48A4-B07B-0884A00926F7}">
      <dgm:prSet/>
      <dgm:spPr/>
      <dgm:t>
        <a:bodyPr/>
        <a:lstStyle/>
        <a:p>
          <a:endParaRPr lang="en-US"/>
        </a:p>
      </dgm:t>
    </dgm:pt>
    <dgm:pt modelId="{1BE7D76A-7CE2-45A8-8A14-375646C59626}" type="sibTrans" cxnId="{9D95A724-2C8D-48A4-B07B-0884A00926F7}">
      <dgm:prSet/>
      <dgm:spPr/>
      <dgm:t>
        <a:bodyPr/>
        <a:lstStyle/>
        <a:p>
          <a:endParaRPr lang="en-US"/>
        </a:p>
      </dgm:t>
    </dgm:pt>
    <dgm:pt modelId="{55A018AD-0572-4C2F-9443-2824292D0D63}">
      <dgm:prSet custT="1"/>
      <dgm:spPr/>
      <dgm:t>
        <a:bodyPr/>
        <a:lstStyle/>
        <a:p>
          <a:r>
            <a:rPr lang="en-US" sz="2000" b="0" dirty="0"/>
            <a:t>Placed a safe distance from any flammable or combustible materials</a:t>
          </a:r>
        </a:p>
      </dgm:t>
    </dgm:pt>
    <dgm:pt modelId="{A93ABE2F-C64A-4365-B008-20704DC319FE}" type="parTrans" cxnId="{8C9C521C-B429-4284-B609-F80D29C8E6C6}">
      <dgm:prSet/>
      <dgm:spPr/>
      <dgm:t>
        <a:bodyPr/>
        <a:lstStyle/>
        <a:p>
          <a:endParaRPr lang="en-US"/>
        </a:p>
      </dgm:t>
    </dgm:pt>
    <dgm:pt modelId="{97EF1427-D967-453A-A2F4-D49DB7E72460}" type="sibTrans" cxnId="{8C9C521C-B429-4284-B609-F80D29C8E6C6}">
      <dgm:prSet/>
      <dgm:spPr/>
      <dgm:t>
        <a:bodyPr/>
        <a:lstStyle/>
        <a:p>
          <a:endParaRPr lang="en-US"/>
        </a:p>
      </dgm:t>
    </dgm:pt>
    <dgm:pt modelId="{26EBEA98-668C-4BD1-BE80-4CC79DAACACB}">
      <dgm:prSet custT="1"/>
      <dgm:spPr>
        <a:solidFill>
          <a:srgbClr val="3939E9"/>
        </a:solidFill>
      </dgm:spPr>
      <dgm:t>
        <a:bodyPr/>
        <a:lstStyle/>
        <a:p>
          <a:r>
            <a:rPr lang="en-US" sz="2000" b="0" dirty="0"/>
            <a:t>Fuel for kerosene heaters is stored outside the structure; heater is refilled outside the structure</a:t>
          </a:r>
        </a:p>
      </dgm:t>
    </dgm:pt>
    <dgm:pt modelId="{5738CD42-94E6-4EFD-B6DC-B29ECF6F7A9B}" type="parTrans" cxnId="{18750FCB-7087-462A-83E6-8767BD2DAEC7}">
      <dgm:prSet/>
      <dgm:spPr/>
      <dgm:t>
        <a:bodyPr/>
        <a:lstStyle/>
        <a:p>
          <a:endParaRPr lang="en-US"/>
        </a:p>
      </dgm:t>
    </dgm:pt>
    <dgm:pt modelId="{6B65EBC1-17D0-4360-8355-07043B8CEEE8}" type="sibTrans" cxnId="{18750FCB-7087-462A-83E6-8767BD2DAEC7}">
      <dgm:prSet/>
      <dgm:spPr/>
      <dgm:t>
        <a:bodyPr/>
        <a:lstStyle/>
        <a:p>
          <a:endParaRPr lang="en-US"/>
        </a:p>
      </dgm:t>
    </dgm:pt>
    <dgm:pt modelId="{751D7BE5-4EF8-42DE-AD82-9E69660A67B3}" type="pres">
      <dgm:prSet presAssocID="{8514E9BE-A83C-4A2B-AE35-CE6FAE20DADE}" presName="linear" presStyleCnt="0">
        <dgm:presLayoutVars>
          <dgm:animLvl val="lvl"/>
          <dgm:resizeHandles val="exact"/>
        </dgm:presLayoutVars>
      </dgm:prSet>
      <dgm:spPr/>
      <dgm:t>
        <a:bodyPr/>
        <a:lstStyle/>
        <a:p>
          <a:endParaRPr lang="en-US"/>
        </a:p>
      </dgm:t>
    </dgm:pt>
    <dgm:pt modelId="{460DF81D-E619-46BA-8F30-9B809536B47F}" type="pres">
      <dgm:prSet presAssocID="{3CD8C341-A635-4DE6-ACC6-3A06A301A588}" presName="parentText" presStyleLbl="node1" presStyleIdx="0" presStyleCnt="4">
        <dgm:presLayoutVars>
          <dgm:chMax val="0"/>
          <dgm:bulletEnabled val="1"/>
        </dgm:presLayoutVars>
      </dgm:prSet>
      <dgm:spPr/>
      <dgm:t>
        <a:bodyPr/>
        <a:lstStyle/>
        <a:p>
          <a:endParaRPr lang="en-US"/>
        </a:p>
      </dgm:t>
    </dgm:pt>
    <dgm:pt modelId="{99D622B5-9189-46DA-AC2B-9F58CEDF5DD9}" type="pres">
      <dgm:prSet presAssocID="{1162A1B1-1AC2-40B4-A1FE-3F99077F6121}" presName="spacer" presStyleCnt="0"/>
      <dgm:spPr/>
    </dgm:pt>
    <dgm:pt modelId="{72AB3E3C-6B38-4A7D-A7A4-D9E71DD9644B}" type="pres">
      <dgm:prSet presAssocID="{DBDD3D9D-C886-45C1-85BE-ACCCA03625D7}" presName="parentText" presStyleLbl="node1" presStyleIdx="1" presStyleCnt="4">
        <dgm:presLayoutVars>
          <dgm:chMax val="0"/>
          <dgm:bulletEnabled val="1"/>
        </dgm:presLayoutVars>
      </dgm:prSet>
      <dgm:spPr/>
      <dgm:t>
        <a:bodyPr/>
        <a:lstStyle/>
        <a:p>
          <a:endParaRPr lang="en-US"/>
        </a:p>
      </dgm:t>
    </dgm:pt>
    <dgm:pt modelId="{4677D04D-F929-441B-AE6F-77D500179A78}" type="pres">
      <dgm:prSet presAssocID="{1BE7D76A-7CE2-45A8-8A14-375646C59626}" presName="spacer" presStyleCnt="0"/>
      <dgm:spPr/>
    </dgm:pt>
    <dgm:pt modelId="{DC21D229-E17F-4B53-BCDA-936125A94CDA}" type="pres">
      <dgm:prSet presAssocID="{55A018AD-0572-4C2F-9443-2824292D0D63}" presName="parentText" presStyleLbl="node1" presStyleIdx="2" presStyleCnt="4">
        <dgm:presLayoutVars>
          <dgm:chMax val="0"/>
          <dgm:bulletEnabled val="1"/>
        </dgm:presLayoutVars>
      </dgm:prSet>
      <dgm:spPr/>
      <dgm:t>
        <a:bodyPr/>
        <a:lstStyle/>
        <a:p>
          <a:endParaRPr lang="en-US"/>
        </a:p>
      </dgm:t>
    </dgm:pt>
    <dgm:pt modelId="{975433E4-D12F-4056-80BE-CB0C6AD942F6}" type="pres">
      <dgm:prSet presAssocID="{97EF1427-D967-453A-A2F4-D49DB7E72460}" presName="spacer" presStyleCnt="0"/>
      <dgm:spPr/>
    </dgm:pt>
    <dgm:pt modelId="{D85D7AFF-DE11-4156-8E0C-E6AAFBC5EC2E}" type="pres">
      <dgm:prSet presAssocID="{26EBEA98-668C-4BD1-BE80-4CC79DAACACB}" presName="parentText" presStyleLbl="node1" presStyleIdx="3" presStyleCnt="4">
        <dgm:presLayoutVars>
          <dgm:chMax val="0"/>
          <dgm:bulletEnabled val="1"/>
        </dgm:presLayoutVars>
      </dgm:prSet>
      <dgm:spPr/>
      <dgm:t>
        <a:bodyPr/>
        <a:lstStyle/>
        <a:p>
          <a:endParaRPr lang="en-US"/>
        </a:p>
      </dgm:t>
    </dgm:pt>
  </dgm:ptLst>
  <dgm:cxnLst>
    <dgm:cxn modelId="{3EEAA745-C8A9-41CE-99ED-099977997E9F}" type="presOf" srcId="{26EBEA98-668C-4BD1-BE80-4CC79DAACACB}" destId="{D85D7AFF-DE11-4156-8E0C-E6AAFBC5EC2E}" srcOrd="0" destOrd="0" presId="urn:microsoft.com/office/officeart/2005/8/layout/vList2"/>
    <dgm:cxn modelId="{6DFBF30C-4290-422F-9D55-AAE945A657BD}" type="presOf" srcId="{55A018AD-0572-4C2F-9443-2824292D0D63}" destId="{DC21D229-E17F-4B53-BCDA-936125A94CDA}" srcOrd="0" destOrd="0" presId="urn:microsoft.com/office/officeart/2005/8/layout/vList2"/>
    <dgm:cxn modelId="{41044346-6FEE-4661-BEF4-D103E8C19123}" srcId="{8514E9BE-A83C-4A2B-AE35-CE6FAE20DADE}" destId="{3CD8C341-A635-4DE6-ACC6-3A06A301A588}" srcOrd="0" destOrd="0" parTransId="{7296FEC8-4B20-4C1E-A355-8A07F3B83D6B}" sibTransId="{1162A1B1-1AC2-40B4-A1FE-3F99077F6121}"/>
    <dgm:cxn modelId="{9D95A724-2C8D-48A4-B07B-0884A00926F7}" srcId="{8514E9BE-A83C-4A2B-AE35-CE6FAE20DADE}" destId="{DBDD3D9D-C886-45C1-85BE-ACCCA03625D7}" srcOrd="1" destOrd="0" parTransId="{2E91C873-AC16-4873-8111-F1C9E967C90C}" sibTransId="{1BE7D76A-7CE2-45A8-8A14-375646C59626}"/>
    <dgm:cxn modelId="{4D31DADA-973D-4F48-9A7C-5014251EB384}" type="presOf" srcId="{3CD8C341-A635-4DE6-ACC6-3A06A301A588}" destId="{460DF81D-E619-46BA-8F30-9B809536B47F}" srcOrd="0" destOrd="0" presId="urn:microsoft.com/office/officeart/2005/8/layout/vList2"/>
    <dgm:cxn modelId="{E7FB670F-394E-4DCF-99CF-C2BCFF9F8814}" type="presOf" srcId="{DBDD3D9D-C886-45C1-85BE-ACCCA03625D7}" destId="{72AB3E3C-6B38-4A7D-A7A4-D9E71DD9644B}" srcOrd="0" destOrd="0" presId="urn:microsoft.com/office/officeart/2005/8/layout/vList2"/>
    <dgm:cxn modelId="{6EB392A1-E4F7-416F-8F9D-61807270A83C}" type="presOf" srcId="{8514E9BE-A83C-4A2B-AE35-CE6FAE20DADE}" destId="{751D7BE5-4EF8-42DE-AD82-9E69660A67B3}" srcOrd="0" destOrd="0" presId="urn:microsoft.com/office/officeart/2005/8/layout/vList2"/>
    <dgm:cxn modelId="{18750FCB-7087-462A-83E6-8767BD2DAEC7}" srcId="{8514E9BE-A83C-4A2B-AE35-CE6FAE20DADE}" destId="{26EBEA98-668C-4BD1-BE80-4CC79DAACACB}" srcOrd="3" destOrd="0" parTransId="{5738CD42-94E6-4EFD-B6DC-B29ECF6F7A9B}" sibTransId="{6B65EBC1-17D0-4360-8355-07043B8CEEE8}"/>
    <dgm:cxn modelId="{8C9C521C-B429-4284-B609-F80D29C8E6C6}" srcId="{8514E9BE-A83C-4A2B-AE35-CE6FAE20DADE}" destId="{55A018AD-0572-4C2F-9443-2824292D0D63}" srcOrd="2" destOrd="0" parTransId="{A93ABE2F-C64A-4365-B008-20704DC319FE}" sibTransId="{97EF1427-D967-453A-A2F4-D49DB7E72460}"/>
    <dgm:cxn modelId="{197CB7E6-E68B-4AB6-8532-805C785955F3}" type="presParOf" srcId="{751D7BE5-4EF8-42DE-AD82-9E69660A67B3}" destId="{460DF81D-E619-46BA-8F30-9B809536B47F}" srcOrd="0" destOrd="0" presId="urn:microsoft.com/office/officeart/2005/8/layout/vList2"/>
    <dgm:cxn modelId="{682C824B-5DDE-457F-AE0A-418B76C6EE68}" type="presParOf" srcId="{751D7BE5-4EF8-42DE-AD82-9E69660A67B3}" destId="{99D622B5-9189-46DA-AC2B-9F58CEDF5DD9}" srcOrd="1" destOrd="0" presId="urn:microsoft.com/office/officeart/2005/8/layout/vList2"/>
    <dgm:cxn modelId="{34923E2C-D789-46BD-B187-FF644DA7A03F}" type="presParOf" srcId="{751D7BE5-4EF8-42DE-AD82-9E69660A67B3}" destId="{72AB3E3C-6B38-4A7D-A7A4-D9E71DD9644B}" srcOrd="2" destOrd="0" presId="urn:microsoft.com/office/officeart/2005/8/layout/vList2"/>
    <dgm:cxn modelId="{498356DC-B8EC-4867-B4CE-D4873CA01E33}" type="presParOf" srcId="{751D7BE5-4EF8-42DE-AD82-9E69660A67B3}" destId="{4677D04D-F929-441B-AE6F-77D500179A78}" srcOrd="3" destOrd="0" presId="urn:microsoft.com/office/officeart/2005/8/layout/vList2"/>
    <dgm:cxn modelId="{F731FD41-069B-4C97-AC40-979F63A36375}" type="presParOf" srcId="{751D7BE5-4EF8-42DE-AD82-9E69660A67B3}" destId="{DC21D229-E17F-4B53-BCDA-936125A94CDA}" srcOrd="4" destOrd="0" presId="urn:microsoft.com/office/officeart/2005/8/layout/vList2"/>
    <dgm:cxn modelId="{B1D4A1EF-A48E-489B-A195-0A96E3DFFC01}" type="presParOf" srcId="{751D7BE5-4EF8-42DE-AD82-9E69660A67B3}" destId="{975433E4-D12F-4056-80BE-CB0C6AD942F6}" srcOrd="5" destOrd="0" presId="urn:microsoft.com/office/officeart/2005/8/layout/vList2"/>
    <dgm:cxn modelId="{DEA0B9FE-2B48-4146-8A46-FD774B648AA9}" type="presParOf" srcId="{751D7BE5-4EF8-42DE-AD82-9E69660A67B3}" destId="{D85D7AFF-DE11-4156-8E0C-E6AAFBC5EC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514E9BE-A83C-4A2B-AE35-CE6FAE20DAD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E73D4A7-145A-4682-BEFE-215FB2BC2EFE}">
      <dgm:prSet custT="1"/>
      <dgm:spPr/>
      <dgm:t>
        <a:bodyPr/>
        <a:lstStyle/>
        <a:p>
          <a:r>
            <a:rPr lang="x-none" sz="2000" b="0" u="none" dirty="0"/>
            <a:t>Most commercial refrigerants have a classified level of toxicity and flammability as defined in American National Standards Institute (ANSI) and the American Society of Heating, Refrigeration, and Air-Conditioning Engineers (ASHRAE)</a:t>
          </a:r>
          <a:endParaRPr lang="en-US" sz="2000" b="0" dirty="0"/>
        </a:p>
      </dgm:t>
    </dgm:pt>
    <dgm:pt modelId="{BC48B33F-39E0-4ABD-BC6D-9684BC501DAC}" type="parTrans" cxnId="{7C360C24-1396-4B5F-8514-5872467AB43E}">
      <dgm:prSet/>
      <dgm:spPr/>
      <dgm:t>
        <a:bodyPr/>
        <a:lstStyle/>
        <a:p>
          <a:endParaRPr lang="en-US"/>
        </a:p>
      </dgm:t>
    </dgm:pt>
    <dgm:pt modelId="{9A4CF966-8C85-4094-899C-BB53BCC9CA9A}" type="sibTrans" cxnId="{7C360C24-1396-4B5F-8514-5872467AB43E}">
      <dgm:prSet/>
      <dgm:spPr/>
      <dgm:t>
        <a:bodyPr/>
        <a:lstStyle/>
        <a:p>
          <a:endParaRPr lang="en-US"/>
        </a:p>
      </dgm:t>
    </dgm:pt>
    <dgm:pt modelId="{8AD3D1BE-C43A-4551-B534-D2EDF3A2863A}">
      <dgm:prSet custT="1"/>
      <dgm:spPr/>
      <dgm:t>
        <a:bodyPr/>
        <a:lstStyle/>
        <a:p>
          <a:r>
            <a:rPr lang="en-US" sz="2000" b="0" dirty="0"/>
            <a:t>Refrigerants are assigned to one of two toxicity classes (A or B) based on what would be a permissible exposure</a:t>
          </a:r>
        </a:p>
      </dgm:t>
    </dgm:pt>
    <dgm:pt modelId="{0B5EBA2A-C690-4091-BA07-940865851E98}" type="parTrans" cxnId="{F8EF2428-7F7D-4834-99EC-9E73B8FB36E5}">
      <dgm:prSet/>
      <dgm:spPr/>
      <dgm:t>
        <a:bodyPr/>
        <a:lstStyle/>
        <a:p>
          <a:endParaRPr lang="en-US"/>
        </a:p>
      </dgm:t>
    </dgm:pt>
    <dgm:pt modelId="{ED943F73-1EC9-4ACB-AD82-49763A6228A3}" type="sibTrans" cxnId="{F8EF2428-7F7D-4834-99EC-9E73B8FB36E5}">
      <dgm:prSet/>
      <dgm:spPr/>
      <dgm:t>
        <a:bodyPr/>
        <a:lstStyle/>
        <a:p>
          <a:endParaRPr lang="en-US"/>
        </a:p>
      </dgm:t>
    </dgm:pt>
    <dgm:pt modelId="{97C37039-91A7-4BD8-ACCA-A97E8FF94005}">
      <dgm:prSet custT="1"/>
      <dgm:spPr>
        <a:solidFill>
          <a:srgbClr val="3939E9"/>
        </a:solidFill>
      </dgm:spPr>
      <dgm:t>
        <a:bodyPr/>
        <a:lstStyle/>
        <a:p>
          <a:r>
            <a:rPr lang="en-US" sz="2000" b="0" dirty="0"/>
            <a:t>Remember that they may be dealing with a refrigerant that is not very flammable but is very toxic</a:t>
          </a:r>
        </a:p>
      </dgm:t>
    </dgm:pt>
    <dgm:pt modelId="{048D9C0A-E833-41D4-94A2-17C1087CBD8E}" type="parTrans" cxnId="{6582A2F1-1756-43E0-9E88-97516C442A02}">
      <dgm:prSet/>
      <dgm:spPr/>
      <dgm:t>
        <a:bodyPr/>
        <a:lstStyle/>
        <a:p>
          <a:endParaRPr lang="en-US"/>
        </a:p>
      </dgm:t>
    </dgm:pt>
    <dgm:pt modelId="{AF501FEF-D22B-405B-A97A-8E772C895328}" type="sibTrans" cxnId="{6582A2F1-1756-43E0-9E88-97516C442A02}">
      <dgm:prSet/>
      <dgm:spPr/>
      <dgm:t>
        <a:bodyPr/>
        <a:lstStyle/>
        <a:p>
          <a:endParaRPr lang="en-US"/>
        </a:p>
      </dgm:t>
    </dgm:pt>
    <dgm:pt modelId="{E75C1E58-3E3F-4BBD-9C7E-72DC4FEEF175}">
      <dgm:prSet custT="1"/>
      <dgm:spPr/>
      <dgm:t>
        <a:bodyPr/>
        <a:lstStyle/>
        <a:p>
          <a:r>
            <a:rPr lang="x-none" sz="2000" b="0" u="none" dirty="0"/>
            <a:t>ANSI/ASHRAE Standard 34, Designation and Safety Classification of Refrigerants</a:t>
          </a:r>
          <a:endParaRPr lang="en-US" sz="2000" b="0" dirty="0"/>
        </a:p>
      </dgm:t>
    </dgm:pt>
    <dgm:pt modelId="{D155CB49-CDD2-4AB4-83BE-96DE47615A35}" type="parTrans" cxnId="{F8FD8F08-F354-4C2E-BDCF-E97569E6FFCF}">
      <dgm:prSet/>
      <dgm:spPr/>
      <dgm:t>
        <a:bodyPr/>
        <a:lstStyle/>
        <a:p>
          <a:endParaRPr lang="en-US"/>
        </a:p>
      </dgm:t>
    </dgm:pt>
    <dgm:pt modelId="{91C98C50-4303-4D20-9840-ABF3C7EA9FCA}" type="sibTrans" cxnId="{F8FD8F08-F354-4C2E-BDCF-E97569E6FFCF}">
      <dgm:prSet/>
      <dgm:spPr/>
      <dgm:t>
        <a:bodyPr/>
        <a:lstStyle/>
        <a:p>
          <a:endParaRPr lang="en-US"/>
        </a:p>
      </dgm:t>
    </dgm:pt>
    <dgm:pt modelId="{751D7BE5-4EF8-42DE-AD82-9E69660A67B3}" type="pres">
      <dgm:prSet presAssocID="{8514E9BE-A83C-4A2B-AE35-CE6FAE20DADE}" presName="linear" presStyleCnt="0">
        <dgm:presLayoutVars>
          <dgm:animLvl val="lvl"/>
          <dgm:resizeHandles val="exact"/>
        </dgm:presLayoutVars>
      </dgm:prSet>
      <dgm:spPr/>
      <dgm:t>
        <a:bodyPr/>
        <a:lstStyle/>
        <a:p>
          <a:endParaRPr lang="en-US"/>
        </a:p>
      </dgm:t>
    </dgm:pt>
    <dgm:pt modelId="{D2D9EE4C-A065-498A-BE6A-9547F8903245}" type="pres">
      <dgm:prSet presAssocID="{6E73D4A7-145A-4682-BEFE-215FB2BC2EFE}" presName="parentText" presStyleLbl="node1" presStyleIdx="0" presStyleCnt="4">
        <dgm:presLayoutVars>
          <dgm:chMax val="0"/>
          <dgm:bulletEnabled val="1"/>
        </dgm:presLayoutVars>
      </dgm:prSet>
      <dgm:spPr/>
      <dgm:t>
        <a:bodyPr/>
        <a:lstStyle/>
        <a:p>
          <a:endParaRPr lang="en-US"/>
        </a:p>
      </dgm:t>
    </dgm:pt>
    <dgm:pt modelId="{995347E9-3A2D-47E4-8159-A7EEDEC79865}" type="pres">
      <dgm:prSet presAssocID="{9A4CF966-8C85-4094-899C-BB53BCC9CA9A}" presName="spacer" presStyleCnt="0"/>
      <dgm:spPr/>
    </dgm:pt>
    <dgm:pt modelId="{BCEC6477-4CF0-4883-B690-38CB49E80F05}" type="pres">
      <dgm:prSet presAssocID="{E75C1E58-3E3F-4BBD-9C7E-72DC4FEEF175}" presName="parentText" presStyleLbl="node1" presStyleIdx="1" presStyleCnt="4" custScaleY="53055">
        <dgm:presLayoutVars>
          <dgm:chMax val="0"/>
          <dgm:bulletEnabled val="1"/>
        </dgm:presLayoutVars>
      </dgm:prSet>
      <dgm:spPr/>
      <dgm:t>
        <a:bodyPr/>
        <a:lstStyle/>
        <a:p>
          <a:endParaRPr lang="en-US"/>
        </a:p>
      </dgm:t>
    </dgm:pt>
    <dgm:pt modelId="{88931DA2-763F-4B27-9A52-62F60C817D72}" type="pres">
      <dgm:prSet presAssocID="{91C98C50-4303-4D20-9840-ABF3C7EA9FCA}" presName="spacer" presStyleCnt="0"/>
      <dgm:spPr/>
    </dgm:pt>
    <dgm:pt modelId="{5D8B5F07-AB3D-4742-B56D-BCB96EAE34BB}" type="pres">
      <dgm:prSet presAssocID="{8AD3D1BE-C43A-4551-B534-D2EDF3A2863A}" presName="parentText" presStyleLbl="node1" presStyleIdx="2" presStyleCnt="4" custScaleY="61659">
        <dgm:presLayoutVars>
          <dgm:chMax val="0"/>
          <dgm:bulletEnabled val="1"/>
        </dgm:presLayoutVars>
      </dgm:prSet>
      <dgm:spPr/>
      <dgm:t>
        <a:bodyPr/>
        <a:lstStyle/>
        <a:p>
          <a:endParaRPr lang="en-US"/>
        </a:p>
      </dgm:t>
    </dgm:pt>
    <dgm:pt modelId="{1C30CEB7-8EDC-4C58-91B3-D626CEC56B3F}" type="pres">
      <dgm:prSet presAssocID="{ED943F73-1EC9-4ACB-AD82-49763A6228A3}" presName="spacer" presStyleCnt="0"/>
      <dgm:spPr/>
    </dgm:pt>
    <dgm:pt modelId="{6D4C6271-EB64-4018-947B-679D1906784F}" type="pres">
      <dgm:prSet presAssocID="{97C37039-91A7-4BD8-ACCA-A97E8FF94005}" presName="parentText" presStyleLbl="node1" presStyleIdx="3" presStyleCnt="4" custScaleY="44076">
        <dgm:presLayoutVars>
          <dgm:chMax val="0"/>
          <dgm:bulletEnabled val="1"/>
        </dgm:presLayoutVars>
      </dgm:prSet>
      <dgm:spPr/>
      <dgm:t>
        <a:bodyPr/>
        <a:lstStyle/>
        <a:p>
          <a:endParaRPr lang="en-US"/>
        </a:p>
      </dgm:t>
    </dgm:pt>
  </dgm:ptLst>
  <dgm:cxnLst>
    <dgm:cxn modelId="{6582A2F1-1756-43E0-9E88-97516C442A02}" srcId="{8514E9BE-A83C-4A2B-AE35-CE6FAE20DADE}" destId="{97C37039-91A7-4BD8-ACCA-A97E8FF94005}" srcOrd="3" destOrd="0" parTransId="{048D9C0A-E833-41D4-94A2-17C1087CBD8E}" sibTransId="{AF501FEF-D22B-405B-A97A-8E772C895328}"/>
    <dgm:cxn modelId="{F8EF2428-7F7D-4834-99EC-9E73B8FB36E5}" srcId="{8514E9BE-A83C-4A2B-AE35-CE6FAE20DADE}" destId="{8AD3D1BE-C43A-4551-B534-D2EDF3A2863A}" srcOrd="2" destOrd="0" parTransId="{0B5EBA2A-C690-4091-BA07-940865851E98}" sibTransId="{ED943F73-1EC9-4ACB-AD82-49763A6228A3}"/>
    <dgm:cxn modelId="{7C360C24-1396-4B5F-8514-5872467AB43E}" srcId="{8514E9BE-A83C-4A2B-AE35-CE6FAE20DADE}" destId="{6E73D4A7-145A-4682-BEFE-215FB2BC2EFE}" srcOrd="0" destOrd="0" parTransId="{BC48B33F-39E0-4ABD-BC6D-9684BC501DAC}" sibTransId="{9A4CF966-8C85-4094-899C-BB53BCC9CA9A}"/>
    <dgm:cxn modelId="{4F66BD0F-8D39-4A4F-89E1-BF9208958355}" type="presOf" srcId="{E75C1E58-3E3F-4BBD-9C7E-72DC4FEEF175}" destId="{BCEC6477-4CF0-4883-B690-38CB49E80F05}" srcOrd="0" destOrd="0" presId="urn:microsoft.com/office/officeart/2005/8/layout/vList2"/>
    <dgm:cxn modelId="{CB209DCE-3F36-43D6-BC71-CBDBA82753CB}" type="presOf" srcId="{8AD3D1BE-C43A-4551-B534-D2EDF3A2863A}" destId="{5D8B5F07-AB3D-4742-B56D-BCB96EAE34BB}" srcOrd="0" destOrd="0" presId="urn:microsoft.com/office/officeart/2005/8/layout/vList2"/>
    <dgm:cxn modelId="{1D40DA75-DC1D-41CC-ACB2-719F66E9A744}" type="presOf" srcId="{8514E9BE-A83C-4A2B-AE35-CE6FAE20DADE}" destId="{751D7BE5-4EF8-42DE-AD82-9E69660A67B3}" srcOrd="0" destOrd="0" presId="urn:microsoft.com/office/officeart/2005/8/layout/vList2"/>
    <dgm:cxn modelId="{42666F9B-461A-435C-9E15-38300004AED4}" type="presOf" srcId="{6E73D4A7-145A-4682-BEFE-215FB2BC2EFE}" destId="{D2D9EE4C-A065-498A-BE6A-9547F8903245}" srcOrd="0" destOrd="0" presId="urn:microsoft.com/office/officeart/2005/8/layout/vList2"/>
    <dgm:cxn modelId="{B9F43D7C-F7AC-4F96-8C65-91FD719C4E81}" type="presOf" srcId="{97C37039-91A7-4BD8-ACCA-A97E8FF94005}" destId="{6D4C6271-EB64-4018-947B-679D1906784F}" srcOrd="0" destOrd="0" presId="urn:microsoft.com/office/officeart/2005/8/layout/vList2"/>
    <dgm:cxn modelId="{F8FD8F08-F354-4C2E-BDCF-E97569E6FFCF}" srcId="{8514E9BE-A83C-4A2B-AE35-CE6FAE20DADE}" destId="{E75C1E58-3E3F-4BBD-9C7E-72DC4FEEF175}" srcOrd="1" destOrd="0" parTransId="{D155CB49-CDD2-4AB4-83BE-96DE47615A35}" sibTransId="{91C98C50-4303-4D20-9840-ABF3C7EA9FCA}"/>
    <dgm:cxn modelId="{69C9B4EC-5D2A-4B7C-9800-52372BEFAB82}" type="presParOf" srcId="{751D7BE5-4EF8-42DE-AD82-9E69660A67B3}" destId="{D2D9EE4C-A065-498A-BE6A-9547F8903245}" srcOrd="0" destOrd="0" presId="urn:microsoft.com/office/officeart/2005/8/layout/vList2"/>
    <dgm:cxn modelId="{1174F609-2D69-48B9-8E1D-D197FFF50CF9}" type="presParOf" srcId="{751D7BE5-4EF8-42DE-AD82-9E69660A67B3}" destId="{995347E9-3A2D-47E4-8159-A7EEDEC79865}" srcOrd="1" destOrd="0" presId="urn:microsoft.com/office/officeart/2005/8/layout/vList2"/>
    <dgm:cxn modelId="{771D26DB-D7FC-4A1A-9248-0C0D1635F4AB}" type="presParOf" srcId="{751D7BE5-4EF8-42DE-AD82-9E69660A67B3}" destId="{BCEC6477-4CF0-4883-B690-38CB49E80F05}" srcOrd="2" destOrd="0" presId="urn:microsoft.com/office/officeart/2005/8/layout/vList2"/>
    <dgm:cxn modelId="{7D7A6199-6EE7-4187-AC2A-C7E81D3A1399}" type="presParOf" srcId="{751D7BE5-4EF8-42DE-AD82-9E69660A67B3}" destId="{88931DA2-763F-4B27-9A52-62F60C817D72}" srcOrd="3" destOrd="0" presId="urn:microsoft.com/office/officeart/2005/8/layout/vList2"/>
    <dgm:cxn modelId="{33122F4B-BA4F-43AA-B493-92A85CD05584}" type="presParOf" srcId="{751D7BE5-4EF8-42DE-AD82-9E69660A67B3}" destId="{5D8B5F07-AB3D-4742-B56D-BCB96EAE34BB}" srcOrd="4" destOrd="0" presId="urn:microsoft.com/office/officeart/2005/8/layout/vList2"/>
    <dgm:cxn modelId="{6D86A06D-8F22-4CA3-84B9-7EEF075330B9}" type="presParOf" srcId="{751D7BE5-4EF8-42DE-AD82-9E69660A67B3}" destId="{1C30CEB7-8EDC-4C58-91B3-D626CEC56B3F}" srcOrd="5" destOrd="0" presId="urn:microsoft.com/office/officeart/2005/8/layout/vList2"/>
    <dgm:cxn modelId="{57B9469D-73B1-47BA-9582-BD18D2280AA5}" type="presParOf" srcId="{751D7BE5-4EF8-42DE-AD82-9E69660A67B3}" destId="{6D4C6271-EB64-4018-947B-679D190678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9E72588-D4CC-4E64-B60A-F3EE1F602FE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2C17D7B-117D-43CE-8C63-C99361476F56}">
      <dgm:prSet phldrT="[Text]" custT="1"/>
      <dgm:spPr/>
      <dgm:t>
        <a:bodyPr/>
        <a:lstStyle/>
        <a:p>
          <a:r>
            <a:rPr lang="en-US" sz="1800" b="0" u="none" dirty="0"/>
            <a:t>T</a:t>
          </a:r>
          <a:r>
            <a:rPr lang="x-none" sz="1800" b="0" u="none" dirty="0"/>
            <a:t>hese systems are tied into both the heating appliance and the air conditioning equipment</a:t>
          </a:r>
          <a:endParaRPr lang="en-US" sz="1800" b="0" dirty="0"/>
        </a:p>
      </dgm:t>
    </dgm:pt>
    <dgm:pt modelId="{C9488864-DCDE-43FA-AFD9-E44D90174417}" type="parTrans" cxnId="{850D3894-2373-4D13-88C5-2FEECA53CE5A}">
      <dgm:prSet/>
      <dgm:spPr/>
      <dgm:t>
        <a:bodyPr/>
        <a:lstStyle/>
        <a:p>
          <a:endParaRPr lang="en-US"/>
        </a:p>
      </dgm:t>
    </dgm:pt>
    <dgm:pt modelId="{D4F4A6EC-7F09-4E98-AE06-7E095F4C2BEC}" type="sibTrans" cxnId="{850D3894-2373-4D13-88C5-2FEECA53CE5A}">
      <dgm:prSet/>
      <dgm:spPr/>
      <dgm:t>
        <a:bodyPr/>
        <a:lstStyle/>
        <a:p>
          <a:endParaRPr lang="en-US"/>
        </a:p>
      </dgm:t>
    </dgm:pt>
    <dgm:pt modelId="{2E1CA0EA-2E50-4E1D-914D-F7968299EC77}">
      <dgm:prSet custT="1"/>
      <dgm:spPr/>
      <dgm:t>
        <a:bodyPr/>
        <a:lstStyle/>
        <a:p>
          <a:r>
            <a:rPr lang="x-none" sz="1800" b="0" u="none" dirty="0"/>
            <a:t>Quality and characteristics of the air remain unchanged</a:t>
          </a:r>
          <a:endParaRPr lang="en-US" sz="1800" b="0" u="none" dirty="0"/>
        </a:p>
      </dgm:t>
    </dgm:pt>
    <dgm:pt modelId="{ED3A5A14-AAF4-4523-9B3B-774B87FC16E0}" type="parTrans" cxnId="{E8E601D0-4669-483F-ADEE-869841BA5C4B}">
      <dgm:prSet/>
      <dgm:spPr/>
      <dgm:t>
        <a:bodyPr/>
        <a:lstStyle/>
        <a:p>
          <a:endParaRPr lang="en-US"/>
        </a:p>
      </dgm:t>
    </dgm:pt>
    <dgm:pt modelId="{EC68E8D6-E708-49A6-9FFB-3FC8543E6A8D}" type="sibTrans" cxnId="{E8E601D0-4669-483F-ADEE-869841BA5C4B}">
      <dgm:prSet/>
      <dgm:spPr/>
      <dgm:t>
        <a:bodyPr/>
        <a:lstStyle/>
        <a:p>
          <a:endParaRPr lang="en-US"/>
        </a:p>
      </dgm:t>
    </dgm:pt>
    <dgm:pt modelId="{4678476B-F7D9-43A2-B885-018B7460638B}">
      <dgm:prSet custT="1"/>
      <dgm:spPr>
        <a:solidFill>
          <a:srgbClr val="3939E9"/>
        </a:solidFill>
      </dgm:spPr>
      <dgm:t>
        <a:bodyPr/>
        <a:lstStyle/>
        <a:p>
          <a:r>
            <a:rPr lang="x-none" sz="1800" b="0" u="none" dirty="0"/>
            <a:t>Primary fire safety concern is the potential for the transmission of fire, smoke, and products of combustion through the air distribution system</a:t>
          </a:r>
          <a:endParaRPr lang="en-US" sz="1800" b="0" u="none" dirty="0"/>
        </a:p>
      </dgm:t>
    </dgm:pt>
    <dgm:pt modelId="{566B7B6F-F2C9-44CD-9EB3-B04454EBA996}" type="parTrans" cxnId="{BC026A37-24A1-4754-BCC8-B4425EF0A6D0}">
      <dgm:prSet/>
      <dgm:spPr/>
      <dgm:t>
        <a:bodyPr/>
        <a:lstStyle/>
        <a:p>
          <a:endParaRPr lang="en-US"/>
        </a:p>
      </dgm:t>
    </dgm:pt>
    <dgm:pt modelId="{70574835-725D-4CF6-A710-38E45BA68866}" type="sibTrans" cxnId="{BC026A37-24A1-4754-BCC8-B4425EF0A6D0}">
      <dgm:prSet/>
      <dgm:spPr/>
      <dgm:t>
        <a:bodyPr/>
        <a:lstStyle/>
        <a:p>
          <a:endParaRPr lang="en-US"/>
        </a:p>
      </dgm:t>
    </dgm:pt>
    <dgm:pt modelId="{D1CE3985-5585-4D2E-BED3-449C3853CA0A}">
      <dgm:prSet phldrT="[Text]" custT="1"/>
      <dgm:spPr/>
      <dgm:t>
        <a:bodyPr/>
        <a:lstStyle/>
        <a:p>
          <a:r>
            <a:rPr lang="en-US" sz="1800" b="0" u="none" dirty="0"/>
            <a:t>N</a:t>
          </a:r>
          <a:r>
            <a:rPr lang="x-none" sz="1800" b="0" u="none" dirty="0"/>
            <a:t>o cooling or heating of the air occurs within the system</a:t>
          </a:r>
          <a:endParaRPr lang="en-US" sz="1800" b="0" dirty="0"/>
        </a:p>
      </dgm:t>
    </dgm:pt>
    <dgm:pt modelId="{718A9222-EF3C-4A75-A5FF-221598C32C8C}" type="parTrans" cxnId="{92184E5B-2619-4B67-98E2-11CB30C7167F}">
      <dgm:prSet/>
      <dgm:spPr/>
      <dgm:t>
        <a:bodyPr/>
        <a:lstStyle/>
        <a:p>
          <a:endParaRPr lang="en-US"/>
        </a:p>
      </dgm:t>
    </dgm:pt>
    <dgm:pt modelId="{2DF5A0F2-454B-439E-AEC6-6EE75F6C7419}" type="sibTrans" cxnId="{92184E5B-2619-4B67-98E2-11CB30C7167F}">
      <dgm:prSet/>
      <dgm:spPr/>
      <dgm:t>
        <a:bodyPr/>
        <a:lstStyle/>
        <a:p>
          <a:endParaRPr lang="en-US"/>
        </a:p>
      </dgm:t>
    </dgm:pt>
    <dgm:pt modelId="{D65CCC04-3913-4F1B-A09B-FDA093F1BFF9}" type="pres">
      <dgm:prSet presAssocID="{D9E72588-D4CC-4E64-B60A-F3EE1F602FEE}" presName="linear" presStyleCnt="0">
        <dgm:presLayoutVars>
          <dgm:animLvl val="lvl"/>
          <dgm:resizeHandles val="exact"/>
        </dgm:presLayoutVars>
      </dgm:prSet>
      <dgm:spPr/>
      <dgm:t>
        <a:bodyPr/>
        <a:lstStyle/>
        <a:p>
          <a:endParaRPr lang="en-US"/>
        </a:p>
      </dgm:t>
    </dgm:pt>
    <dgm:pt modelId="{0F8175B1-854F-4F63-8C47-BE4001815920}" type="pres">
      <dgm:prSet presAssocID="{A2C17D7B-117D-43CE-8C63-C99361476F56}" presName="parentText" presStyleLbl="node1" presStyleIdx="0" presStyleCnt="4">
        <dgm:presLayoutVars>
          <dgm:chMax val="0"/>
          <dgm:bulletEnabled val="1"/>
        </dgm:presLayoutVars>
      </dgm:prSet>
      <dgm:spPr/>
      <dgm:t>
        <a:bodyPr/>
        <a:lstStyle/>
        <a:p>
          <a:endParaRPr lang="en-US"/>
        </a:p>
      </dgm:t>
    </dgm:pt>
    <dgm:pt modelId="{3E33359E-E03E-48F3-8478-5316D439A23A}" type="pres">
      <dgm:prSet presAssocID="{D4F4A6EC-7F09-4E98-AE06-7E095F4C2BEC}" presName="spacer" presStyleCnt="0"/>
      <dgm:spPr/>
    </dgm:pt>
    <dgm:pt modelId="{AA376AEC-543E-4F68-9465-FB1AEEBB1AC3}" type="pres">
      <dgm:prSet presAssocID="{D1CE3985-5585-4D2E-BED3-449C3853CA0A}" presName="parentText" presStyleLbl="node1" presStyleIdx="1" presStyleCnt="4">
        <dgm:presLayoutVars>
          <dgm:chMax val="0"/>
          <dgm:bulletEnabled val="1"/>
        </dgm:presLayoutVars>
      </dgm:prSet>
      <dgm:spPr/>
      <dgm:t>
        <a:bodyPr/>
        <a:lstStyle/>
        <a:p>
          <a:endParaRPr lang="en-US"/>
        </a:p>
      </dgm:t>
    </dgm:pt>
    <dgm:pt modelId="{A0033C2A-5ECA-4743-A906-40EB801A8A74}" type="pres">
      <dgm:prSet presAssocID="{2DF5A0F2-454B-439E-AEC6-6EE75F6C7419}" presName="spacer" presStyleCnt="0"/>
      <dgm:spPr/>
    </dgm:pt>
    <dgm:pt modelId="{E7898C8C-923C-483E-8681-CBA5A98F37A2}" type="pres">
      <dgm:prSet presAssocID="{2E1CA0EA-2E50-4E1D-914D-F7968299EC77}" presName="parentText" presStyleLbl="node1" presStyleIdx="2" presStyleCnt="4" custScaleY="84574">
        <dgm:presLayoutVars>
          <dgm:chMax val="0"/>
          <dgm:bulletEnabled val="1"/>
        </dgm:presLayoutVars>
      </dgm:prSet>
      <dgm:spPr/>
      <dgm:t>
        <a:bodyPr/>
        <a:lstStyle/>
        <a:p>
          <a:endParaRPr lang="en-US"/>
        </a:p>
      </dgm:t>
    </dgm:pt>
    <dgm:pt modelId="{7BFB46A9-FE18-4D28-96FA-F72091312E52}" type="pres">
      <dgm:prSet presAssocID="{EC68E8D6-E708-49A6-9FFB-3FC8543E6A8D}" presName="spacer" presStyleCnt="0"/>
      <dgm:spPr/>
    </dgm:pt>
    <dgm:pt modelId="{B4749893-7DF7-4CCA-9D73-85AB9D540F90}" type="pres">
      <dgm:prSet presAssocID="{4678476B-F7D9-43A2-B885-018B7460638B}" presName="parentText" presStyleLbl="node1" presStyleIdx="3" presStyleCnt="4" custScaleY="122312">
        <dgm:presLayoutVars>
          <dgm:chMax val="0"/>
          <dgm:bulletEnabled val="1"/>
        </dgm:presLayoutVars>
      </dgm:prSet>
      <dgm:spPr/>
      <dgm:t>
        <a:bodyPr/>
        <a:lstStyle/>
        <a:p>
          <a:endParaRPr lang="en-US"/>
        </a:p>
      </dgm:t>
    </dgm:pt>
  </dgm:ptLst>
  <dgm:cxnLst>
    <dgm:cxn modelId="{E8E601D0-4669-483F-ADEE-869841BA5C4B}" srcId="{D9E72588-D4CC-4E64-B60A-F3EE1F602FEE}" destId="{2E1CA0EA-2E50-4E1D-914D-F7968299EC77}" srcOrd="2" destOrd="0" parTransId="{ED3A5A14-AAF4-4523-9B3B-774B87FC16E0}" sibTransId="{EC68E8D6-E708-49A6-9FFB-3FC8543E6A8D}"/>
    <dgm:cxn modelId="{00A7EE6E-5349-4416-A2EB-07DC334CBF51}" type="presOf" srcId="{A2C17D7B-117D-43CE-8C63-C99361476F56}" destId="{0F8175B1-854F-4F63-8C47-BE4001815920}" srcOrd="0" destOrd="0" presId="urn:microsoft.com/office/officeart/2005/8/layout/vList2"/>
    <dgm:cxn modelId="{FC322382-1D9F-4034-BBD9-20670ADC6383}" type="presOf" srcId="{2E1CA0EA-2E50-4E1D-914D-F7968299EC77}" destId="{E7898C8C-923C-483E-8681-CBA5A98F37A2}" srcOrd="0" destOrd="0" presId="urn:microsoft.com/office/officeart/2005/8/layout/vList2"/>
    <dgm:cxn modelId="{850D3894-2373-4D13-88C5-2FEECA53CE5A}" srcId="{D9E72588-D4CC-4E64-B60A-F3EE1F602FEE}" destId="{A2C17D7B-117D-43CE-8C63-C99361476F56}" srcOrd="0" destOrd="0" parTransId="{C9488864-DCDE-43FA-AFD9-E44D90174417}" sibTransId="{D4F4A6EC-7F09-4E98-AE06-7E095F4C2BEC}"/>
    <dgm:cxn modelId="{2E32DF77-ECA0-47FC-9A78-407173389350}" type="presOf" srcId="{4678476B-F7D9-43A2-B885-018B7460638B}" destId="{B4749893-7DF7-4CCA-9D73-85AB9D540F90}" srcOrd="0" destOrd="0" presId="urn:microsoft.com/office/officeart/2005/8/layout/vList2"/>
    <dgm:cxn modelId="{7175421F-314F-4B39-A480-7291ADE84599}" type="presOf" srcId="{D1CE3985-5585-4D2E-BED3-449C3853CA0A}" destId="{AA376AEC-543E-4F68-9465-FB1AEEBB1AC3}" srcOrd="0" destOrd="0" presId="urn:microsoft.com/office/officeart/2005/8/layout/vList2"/>
    <dgm:cxn modelId="{BC026A37-24A1-4754-BCC8-B4425EF0A6D0}" srcId="{D9E72588-D4CC-4E64-B60A-F3EE1F602FEE}" destId="{4678476B-F7D9-43A2-B885-018B7460638B}" srcOrd="3" destOrd="0" parTransId="{566B7B6F-F2C9-44CD-9EB3-B04454EBA996}" sibTransId="{70574835-725D-4CF6-A710-38E45BA68866}"/>
    <dgm:cxn modelId="{92184E5B-2619-4B67-98E2-11CB30C7167F}" srcId="{D9E72588-D4CC-4E64-B60A-F3EE1F602FEE}" destId="{D1CE3985-5585-4D2E-BED3-449C3853CA0A}" srcOrd="1" destOrd="0" parTransId="{718A9222-EF3C-4A75-A5FF-221598C32C8C}" sibTransId="{2DF5A0F2-454B-439E-AEC6-6EE75F6C7419}"/>
    <dgm:cxn modelId="{99156A8C-6B40-4FA5-A178-E9255F354BD1}" type="presOf" srcId="{D9E72588-D4CC-4E64-B60A-F3EE1F602FEE}" destId="{D65CCC04-3913-4F1B-A09B-FDA093F1BFF9}" srcOrd="0" destOrd="0" presId="urn:microsoft.com/office/officeart/2005/8/layout/vList2"/>
    <dgm:cxn modelId="{A8416AA9-6BD8-45B5-8F89-22511C6F7128}" type="presParOf" srcId="{D65CCC04-3913-4F1B-A09B-FDA093F1BFF9}" destId="{0F8175B1-854F-4F63-8C47-BE4001815920}" srcOrd="0" destOrd="0" presId="urn:microsoft.com/office/officeart/2005/8/layout/vList2"/>
    <dgm:cxn modelId="{42FF2BD0-E1E9-4CB6-9D7B-EAF438363D3C}" type="presParOf" srcId="{D65CCC04-3913-4F1B-A09B-FDA093F1BFF9}" destId="{3E33359E-E03E-48F3-8478-5316D439A23A}" srcOrd="1" destOrd="0" presId="urn:microsoft.com/office/officeart/2005/8/layout/vList2"/>
    <dgm:cxn modelId="{DF6335B9-F98E-4EFE-BA69-34089A63AD3F}" type="presParOf" srcId="{D65CCC04-3913-4F1B-A09B-FDA093F1BFF9}" destId="{AA376AEC-543E-4F68-9465-FB1AEEBB1AC3}" srcOrd="2" destOrd="0" presId="urn:microsoft.com/office/officeart/2005/8/layout/vList2"/>
    <dgm:cxn modelId="{7EC419AC-ED4F-499D-B3CC-8B6103C1F500}" type="presParOf" srcId="{D65CCC04-3913-4F1B-A09B-FDA093F1BFF9}" destId="{A0033C2A-5ECA-4743-A906-40EB801A8A74}" srcOrd="3" destOrd="0" presId="urn:microsoft.com/office/officeart/2005/8/layout/vList2"/>
    <dgm:cxn modelId="{7790E218-5AC6-4106-BC20-4908B5685968}" type="presParOf" srcId="{D65CCC04-3913-4F1B-A09B-FDA093F1BFF9}" destId="{E7898C8C-923C-483E-8681-CBA5A98F37A2}" srcOrd="4" destOrd="0" presId="urn:microsoft.com/office/officeart/2005/8/layout/vList2"/>
    <dgm:cxn modelId="{C2F980DD-4272-44BB-9D9B-7C027AB40A6C}" type="presParOf" srcId="{D65CCC04-3913-4F1B-A09B-FDA093F1BFF9}" destId="{7BFB46A9-FE18-4D28-96FA-F72091312E52}" srcOrd="5" destOrd="0" presId="urn:microsoft.com/office/officeart/2005/8/layout/vList2"/>
    <dgm:cxn modelId="{474C09AB-7861-4C3B-BEFB-52C3096B40C8}" type="presParOf" srcId="{D65CCC04-3913-4F1B-A09B-FDA093F1BFF9}" destId="{B4749893-7DF7-4CCA-9D73-85AB9D540F9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9E72588-D4CC-4E64-B60A-F3EE1F602FEE}"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2C17D7B-117D-43CE-8C63-C99361476F56}">
      <dgm:prSet phldrT="[Text]" custT="1"/>
      <dgm:spPr/>
      <dgm:t>
        <a:bodyPr/>
        <a:lstStyle/>
        <a:p>
          <a:r>
            <a:rPr lang="en-US" sz="2000" b="0" dirty="0"/>
            <a:t>Fibrous media filters/renewable media filters</a:t>
          </a:r>
        </a:p>
      </dgm:t>
    </dgm:pt>
    <dgm:pt modelId="{C9488864-DCDE-43FA-AFD9-E44D90174417}" type="parTrans" cxnId="{850D3894-2373-4D13-88C5-2FEECA53CE5A}">
      <dgm:prSet/>
      <dgm:spPr/>
      <dgm:t>
        <a:bodyPr/>
        <a:lstStyle/>
        <a:p>
          <a:endParaRPr lang="en-US"/>
        </a:p>
      </dgm:t>
    </dgm:pt>
    <dgm:pt modelId="{D4F4A6EC-7F09-4E98-AE06-7E095F4C2BEC}" type="sibTrans" cxnId="{850D3894-2373-4D13-88C5-2FEECA53CE5A}">
      <dgm:prSet/>
      <dgm:spPr/>
      <dgm:t>
        <a:bodyPr/>
        <a:lstStyle/>
        <a:p>
          <a:endParaRPr lang="en-US"/>
        </a:p>
      </dgm:t>
    </dgm:pt>
    <dgm:pt modelId="{F5F20395-6E8A-4EB7-9FFB-3E3778134AF4}">
      <dgm:prSet custT="1"/>
      <dgm:spPr>
        <a:solidFill>
          <a:srgbClr val="3939E9"/>
        </a:solidFill>
      </dgm:spPr>
      <dgm:t>
        <a:bodyPr/>
        <a:lstStyle/>
        <a:p>
          <a:r>
            <a:rPr lang="en-US" sz="2000" b="0" dirty="0"/>
            <a:t>Electronic air cleaners </a:t>
          </a:r>
        </a:p>
      </dgm:t>
    </dgm:pt>
    <dgm:pt modelId="{E32E7E69-B3DC-4866-B558-1DF42DF33072}" type="parTrans" cxnId="{016883A2-9F7F-412F-B1B0-C98375F44E33}">
      <dgm:prSet/>
      <dgm:spPr/>
      <dgm:t>
        <a:bodyPr/>
        <a:lstStyle/>
        <a:p>
          <a:endParaRPr lang="en-US"/>
        </a:p>
      </dgm:t>
    </dgm:pt>
    <dgm:pt modelId="{79B60947-8EB3-474C-B34F-FB79565506CA}" type="sibTrans" cxnId="{016883A2-9F7F-412F-B1B0-C98375F44E33}">
      <dgm:prSet/>
      <dgm:spPr/>
      <dgm:t>
        <a:bodyPr/>
        <a:lstStyle/>
        <a:p>
          <a:endParaRPr lang="en-US"/>
        </a:p>
      </dgm:t>
    </dgm:pt>
    <dgm:pt modelId="{39571999-FFE4-436E-83C8-C3A3CABA2B8F}">
      <dgm:prSet phldrT="[Text]" custT="1"/>
      <dgm:spPr/>
      <dgm:t>
        <a:bodyPr/>
        <a:lstStyle/>
        <a:p>
          <a:r>
            <a:rPr lang="en-US" sz="1800" dirty="0"/>
            <a:t>May become filled with trapped particulates</a:t>
          </a:r>
          <a:endParaRPr lang="en-US" sz="1800" b="0" dirty="0"/>
        </a:p>
      </dgm:t>
    </dgm:pt>
    <dgm:pt modelId="{73457735-D7EF-435F-AE98-A6211A81FB9D}" type="parTrans" cxnId="{6652D7B3-41C5-45F3-A832-9E541B5E81C1}">
      <dgm:prSet/>
      <dgm:spPr/>
      <dgm:t>
        <a:bodyPr/>
        <a:lstStyle/>
        <a:p>
          <a:endParaRPr lang="en-US"/>
        </a:p>
      </dgm:t>
    </dgm:pt>
    <dgm:pt modelId="{9ED091D8-9D34-4422-B0F1-20470FD5B106}" type="sibTrans" cxnId="{6652D7B3-41C5-45F3-A832-9E541B5E81C1}">
      <dgm:prSet/>
      <dgm:spPr/>
      <dgm:t>
        <a:bodyPr/>
        <a:lstStyle/>
        <a:p>
          <a:endParaRPr lang="en-US"/>
        </a:p>
      </dgm:t>
    </dgm:pt>
    <dgm:pt modelId="{1204DA18-5B45-4E5B-BF1C-8E0F77262F5C}">
      <dgm:prSet phldrT="[Text]" custT="1"/>
      <dgm:spPr/>
      <dgm:t>
        <a:bodyPr/>
        <a:lstStyle/>
        <a:p>
          <a:r>
            <a:rPr lang="en-US" sz="1800" dirty="0"/>
            <a:t>Particulates can generate large quantities of smoke if they become ignited</a:t>
          </a:r>
          <a:endParaRPr lang="en-US" sz="1800" b="0" dirty="0"/>
        </a:p>
      </dgm:t>
    </dgm:pt>
    <dgm:pt modelId="{A1961E46-CD80-4CB7-BEFF-E95F2C63EE1B}" type="parTrans" cxnId="{F7F14EC2-A4AC-409C-8A70-3901FB098CBC}">
      <dgm:prSet/>
      <dgm:spPr/>
      <dgm:t>
        <a:bodyPr/>
        <a:lstStyle/>
        <a:p>
          <a:endParaRPr lang="en-US"/>
        </a:p>
      </dgm:t>
    </dgm:pt>
    <dgm:pt modelId="{BF7CC33B-9BEF-4225-B2E3-2EBA27170E2C}" type="sibTrans" cxnId="{F7F14EC2-A4AC-409C-8A70-3901FB098CBC}">
      <dgm:prSet/>
      <dgm:spPr/>
      <dgm:t>
        <a:bodyPr/>
        <a:lstStyle/>
        <a:p>
          <a:endParaRPr lang="en-US"/>
        </a:p>
      </dgm:t>
    </dgm:pt>
    <dgm:pt modelId="{8C8C17C7-86EB-4035-B598-977C6A469C3F}">
      <dgm:prSet custT="1"/>
      <dgm:spPr/>
      <dgm:t>
        <a:bodyPr/>
        <a:lstStyle/>
        <a:p>
          <a:r>
            <a:rPr lang="en-US" sz="1800" dirty="0"/>
            <a:t>Can develop an electrical malfunction that ignites the filters or particulate matter inside the HVAC system</a:t>
          </a:r>
          <a:endParaRPr lang="en-US" sz="1800" b="0" dirty="0"/>
        </a:p>
      </dgm:t>
    </dgm:pt>
    <dgm:pt modelId="{1F6736B2-3ED4-46E5-BB38-2B1655B8C34C}" type="parTrans" cxnId="{A4E78635-FDF1-4205-B9F5-BB6CFBF68A58}">
      <dgm:prSet/>
      <dgm:spPr/>
      <dgm:t>
        <a:bodyPr/>
        <a:lstStyle/>
        <a:p>
          <a:endParaRPr lang="en-US"/>
        </a:p>
      </dgm:t>
    </dgm:pt>
    <dgm:pt modelId="{0A7CA464-93BB-4779-BFC2-2FD7AB1D36E6}" type="sibTrans" cxnId="{A4E78635-FDF1-4205-B9F5-BB6CFBF68A58}">
      <dgm:prSet/>
      <dgm:spPr/>
      <dgm:t>
        <a:bodyPr/>
        <a:lstStyle/>
        <a:p>
          <a:endParaRPr lang="en-US"/>
        </a:p>
      </dgm:t>
    </dgm:pt>
    <dgm:pt modelId="{4E436980-B9FC-429D-8D2B-2351165EA568}" type="pres">
      <dgm:prSet presAssocID="{D9E72588-D4CC-4E64-B60A-F3EE1F602FEE}" presName="linear" presStyleCnt="0">
        <dgm:presLayoutVars>
          <dgm:dir/>
          <dgm:animLvl val="lvl"/>
          <dgm:resizeHandles val="exact"/>
        </dgm:presLayoutVars>
      </dgm:prSet>
      <dgm:spPr/>
      <dgm:t>
        <a:bodyPr/>
        <a:lstStyle/>
        <a:p>
          <a:endParaRPr lang="en-US"/>
        </a:p>
      </dgm:t>
    </dgm:pt>
    <dgm:pt modelId="{DBD65B5F-BE56-42DD-BE22-4C3E2AC8B7BB}" type="pres">
      <dgm:prSet presAssocID="{A2C17D7B-117D-43CE-8C63-C99361476F56}" presName="parentLin" presStyleCnt="0"/>
      <dgm:spPr/>
    </dgm:pt>
    <dgm:pt modelId="{21406405-F700-497D-AD33-0EF9AF817795}" type="pres">
      <dgm:prSet presAssocID="{A2C17D7B-117D-43CE-8C63-C99361476F56}" presName="parentLeftMargin" presStyleLbl="node1" presStyleIdx="0" presStyleCnt="2"/>
      <dgm:spPr/>
      <dgm:t>
        <a:bodyPr/>
        <a:lstStyle/>
        <a:p>
          <a:endParaRPr lang="en-US"/>
        </a:p>
      </dgm:t>
    </dgm:pt>
    <dgm:pt modelId="{84860A0D-2B19-4618-A976-7DEC3E2A2241}" type="pres">
      <dgm:prSet presAssocID="{A2C17D7B-117D-43CE-8C63-C99361476F56}" presName="parentText" presStyleLbl="node1" presStyleIdx="0" presStyleCnt="2" custScaleX="136364">
        <dgm:presLayoutVars>
          <dgm:chMax val="0"/>
          <dgm:bulletEnabled val="1"/>
        </dgm:presLayoutVars>
      </dgm:prSet>
      <dgm:spPr/>
      <dgm:t>
        <a:bodyPr/>
        <a:lstStyle/>
        <a:p>
          <a:endParaRPr lang="en-US"/>
        </a:p>
      </dgm:t>
    </dgm:pt>
    <dgm:pt modelId="{A7E4A718-B431-4C3C-9AF5-6B9DA323EA48}" type="pres">
      <dgm:prSet presAssocID="{A2C17D7B-117D-43CE-8C63-C99361476F56}" presName="negativeSpace" presStyleCnt="0"/>
      <dgm:spPr/>
    </dgm:pt>
    <dgm:pt modelId="{16ED770E-6E11-4460-AA02-BE38480BB801}" type="pres">
      <dgm:prSet presAssocID="{A2C17D7B-117D-43CE-8C63-C99361476F56}" presName="childText" presStyleLbl="conFgAcc1" presStyleIdx="0" presStyleCnt="2">
        <dgm:presLayoutVars>
          <dgm:bulletEnabled val="1"/>
        </dgm:presLayoutVars>
      </dgm:prSet>
      <dgm:spPr/>
      <dgm:t>
        <a:bodyPr/>
        <a:lstStyle/>
        <a:p>
          <a:endParaRPr lang="en-US"/>
        </a:p>
      </dgm:t>
    </dgm:pt>
    <dgm:pt modelId="{B694E8E6-0E67-4882-9A05-8D2AC153EA45}" type="pres">
      <dgm:prSet presAssocID="{D4F4A6EC-7F09-4E98-AE06-7E095F4C2BEC}" presName="spaceBetweenRectangles" presStyleCnt="0"/>
      <dgm:spPr/>
    </dgm:pt>
    <dgm:pt modelId="{9424A027-DB9B-4EDD-8500-D2B2F2CF9CC3}" type="pres">
      <dgm:prSet presAssocID="{F5F20395-6E8A-4EB7-9FFB-3E3778134AF4}" presName="parentLin" presStyleCnt="0"/>
      <dgm:spPr/>
    </dgm:pt>
    <dgm:pt modelId="{61212D5A-C8B9-42D7-A6DF-7C3F5CC61E4C}" type="pres">
      <dgm:prSet presAssocID="{F5F20395-6E8A-4EB7-9FFB-3E3778134AF4}" presName="parentLeftMargin" presStyleLbl="node1" presStyleIdx="0" presStyleCnt="2"/>
      <dgm:spPr/>
      <dgm:t>
        <a:bodyPr/>
        <a:lstStyle/>
        <a:p>
          <a:endParaRPr lang="en-US"/>
        </a:p>
      </dgm:t>
    </dgm:pt>
    <dgm:pt modelId="{508152F6-15FD-4489-865C-D94E1B8C8A3D}" type="pres">
      <dgm:prSet presAssocID="{F5F20395-6E8A-4EB7-9FFB-3E3778134AF4}" presName="parentText" presStyleLbl="node1" presStyleIdx="1" presStyleCnt="2">
        <dgm:presLayoutVars>
          <dgm:chMax val="0"/>
          <dgm:bulletEnabled val="1"/>
        </dgm:presLayoutVars>
      </dgm:prSet>
      <dgm:spPr/>
      <dgm:t>
        <a:bodyPr/>
        <a:lstStyle/>
        <a:p>
          <a:endParaRPr lang="en-US"/>
        </a:p>
      </dgm:t>
    </dgm:pt>
    <dgm:pt modelId="{761607A7-572E-433C-ADF2-DC9DC98711FA}" type="pres">
      <dgm:prSet presAssocID="{F5F20395-6E8A-4EB7-9FFB-3E3778134AF4}" presName="negativeSpace" presStyleCnt="0"/>
      <dgm:spPr/>
    </dgm:pt>
    <dgm:pt modelId="{8A8DC889-40E9-4138-AFF1-35560E293043}" type="pres">
      <dgm:prSet presAssocID="{F5F20395-6E8A-4EB7-9FFB-3E3778134AF4}" presName="childText" presStyleLbl="conFgAcc1" presStyleIdx="1" presStyleCnt="2">
        <dgm:presLayoutVars>
          <dgm:bulletEnabled val="1"/>
        </dgm:presLayoutVars>
      </dgm:prSet>
      <dgm:spPr/>
      <dgm:t>
        <a:bodyPr/>
        <a:lstStyle/>
        <a:p>
          <a:endParaRPr lang="en-US"/>
        </a:p>
      </dgm:t>
    </dgm:pt>
  </dgm:ptLst>
  <dgm:cxnLst>
    <dgm:cxn modelId="{5712B514-E216-4C38-8FC2-7F45A07A73B3}" type="presOf" srcId="{F5F20395-6E8A-4EB7-9FFB-3E3778134AF4}" destId="{508152F6-15FD-4489-865C-D94E1B8C8A3D}" srcOrd="1" destOrd="0" presId="urn:microsoft.com/office/officeart/2005/8/layout/list1"/>
    <dgm:cxn modelId="{6652D7B3-41C5-45F3-A832-9E541B5E81C1}" srcId="{A2C17D7B-117D-43CE-8C63-C99361476F56}" destId="{39571999-FFE4-436E-83C8-C3A3CABA2B8F}" srcOrd="0" destOrd="0" parTransId="{73457735-D7EF-435F-AE98-A6211A81FB9D}" sibTransId="{9ED091D8-9D34-4422-B0F1-20470FD5B106}"/>
    <dgm:cxn modelId="{912EF4F9-0128-4ECE-904E-6FF815A75375}" type="presOf" srcId="{8C8C17C7-86EB-4035-B598-977C6A469C3F}" destId="{8A8DC889-40E9-4138-AFF1-35560E293043}" srcOrd="0" destOrd="0" presId="urn:microsoft.com/office/officeart/2005/8/layout/list1"/>
    <dgm:cxn modelId="{F7F14EC2-A4AC-409C-8A70-3901FB098CBC}" srcId="{A2C17D7B-117D-43CE-8C63-C99361476F56}" destId="{1204DA18-5B45-4E5B-BF1C-8E0F77262F5C}" srcOrd="1" destOrd="0" parTransId="{A1961E46-CD80-4CB7-BEFF-E95F2C63EE1B}" sibTransId="{BF7CC33B-9BEF-4225-B2E3-2EBA27170E2C}"/>
    <dgm:cxn modelId="{016883A2-9F7F-412F-B1B0-C98375F44E33}" srcId="{D9E72588-D4CC-4E64-B60A-F3EE1F602FEE}" destId="{F5F20395-6E8A-4EB7-9FFB-3E3778134AF4}" srcOrd="1" destOrd="0" parTransId="{E32E7E69-B3DC-4866-B558-1DF42DF33072}" sibTransId="{79B60947-8EB3-474C-B34F-FB79565506CA}"/>
    <dgm:cxn modelId="{3497A0E5-9F7F-469E-91F1-15BF7CB293CF}" type="presOf" srcId="{1204DA18-5B45-4E5B-BF1C-8E0F77262F5C}" destId="{16ED770E-6E11-4460-AA02-BE38480BB801}" srcOrd="0" destOrd="1" presId="urn:microsoft.com/office/officeart/2005/8/layout/list1"/>
    <dgm:cxn modelId="{AADDFCCD-71E6-4A75-B038-FA8214FEDE47}" type="presOf" srcId="{A2C17D7B-117D-43CE-8C63-C99361476F56}" destId="{84860A0D-2B19-4618-A976-7DEC3E2A2241}" srcOrd="1" destOrd="0" presId="urn:microsoft.com/office/officeart/2005/8/layout/list1"/>
    <dgm:cxn modelId="{850D3894-2373-4D13-88C5-2FEECA53CE5A}" srcId="{D9E72588-D4CC-4E64-B60A-F3EE1F602FEE}" destId="{A2C17D7B-117D-43CE-8C63-C99361476F56}" srcOrd="0" destOrd="0" parTransId="{C9488864-DCDE-43FA-AFD9-E44D90174417}" sibTransId="{D4F4A6EC-7F09-4E98-AE06-7E095F4C2BEC}"/>
    <dgm:cxn modelId="{0BE0B9FA-E1E1-4B20-B0FA-BAA9C7317373}" type="presOf" srcId="{D9E72588-D4CC-4E64-B60A-F3EE1F602FEE}" destId="{4E436980-B9FC-429D-8D2B-2351165EA568}" srcOrd="0" destOrd="0" presId="urn:microsoft.com/office/officeart/2005/8/layout/list1"/>
    <dgm:cxn modelId="{1E8B458F-8A28-4383-81C9-8F0C87270509}" type="presOf" srcId="{39571999-FFE4-436E-83C8-C3A3CABA2B8F}" destId="{16ED770E-6E11-4460-AA02-BE38480BB801}" srcOrd="0" destOrd="0" presId="urn:microsoft.com/office/officeart/2005/8/layout/list1"/>
    <dgm:cxn modelId="{D5F695A3-CA3A-4D68-9E06-EF82BC79B924}" type="presOf" srcId="{A2C17D7B-117D-43CE-8C63-C99361476F56}" destId="{21406405-F700-497D-AD33-0EF9AF817795}" srcOrd="0" destOrd="0" presId="urn:microsoft.com/office/officeart/2005/8/layout/list1"/>
    <dgm:cxn modelId="{A4E78635-FDF1-4205-B9F5-BB6CFBF68A58}" srcId="{F5F20395-6E8A-4EB7-9FFB-3E3778134AF4}" destId="{8C8C17C7-86EB-4035-B598-977C6A469C3F}" srcOrd="0" destOrd="0" parTransId="{1F6736B2-3ED4-46E5-BB38-2B1655B8C34C}" sibTransId="{0A7CA464-93BB-4779-BFC2-2FD7AB1D36E6}"/>
    <dgm:cxn modelId="{27404381-FCCD-421D-9FA2-E7B3077AD432}" type="presOf" srcId="{F5F20395-6E8A-4EB7-9FFB-3E3778134AF4}" destId="{61212D5A-C8B9-42D7-A6DF-7C3F5CC61E4C}" srcOrd="0" destOrd="0" presId="urn:microsoft.com/office/officeart/2005/8/layout/list1"/>
    <dgm:cxn modelId="{CE3DCA4A-9876-4C8C-9D46-16855353FB5C}" type="presParOf" srcId="{4E436980-B9FC-429D-8D2B-2351165EA568}" destId="{DBD65B5F-BE56-42DD-BE22-4C3E2AC8B7BB}" srcOrd="0" destOrd="0" presId="urn:microsoft.com/office/officeart/2005/8/layout/list1"/>
    <dgm:cxn modelId="{6FBB1651-9901-44E0-BAE3-DBB822065DB1}" type="presParOf" srcId="{DBD65B5F-BE56-42DD-BE22-4C3E2AC8B7BB}" destId="{21406405-F700-497D-AD33-0EF9AF817795}" srcOrd="0" destOrd="0" presId="urn:microsoft.com/office/officeart/2005/8/layout/list1"/>
    <dgm:cxn modelId="{507B9D15-91D9-4275-B7A9-93DA91182AC6}" type="presParOf" srcId="{DBD65B5F-BE56-42DD-BE22-4C3E2AC8B7BB}" destId="{84860A0D-2B19-4618-A976-7DEC3E2A2241}" srcOrd="1" destOrd="0" presId="urn:microsoft.com/office/officeart/2005/8/layout/list1"/>
    <dgm:cxn modelId="{99EABC17-2337-4F35-8E47-04941738F65D}" type="presParOf" srcId="{4E436980-B9FC-429D-8D2B-2351165EA568}" destId="{A7E4A718-B431-4C3C-9AF5-6B9DA323EA48}" srcOrd="1" destOrd="0" presId="urn:microsoft.com/office/officeart/2005/8/layout/list1"/>
    <dgm:cxn modelId="{1A3F25F6-FA7E-4621-AFDC-5B57A597D714}" type="presParOf" srcId="{4E436980-B9FC-429D-8D2B-2351165EA568}" destId="{16ED770E-6E11-4460-AA02-BE38480BB801}" srcOrd="2" destOrd="0" presId="urn:microsoft.com/office/officeart/2005/8/layout/list1"/>
    <dgm:cxn modelId="{4765199A-68B4-40E1-B74B-C2AC8BA1EE30}" type="presParOf" srcId="{4E436980-B9FC-429D-8D2B-2351165EA568}" destId="{B694E8E6-0E67-4882-9A05-8D2AC153EA45}" srcOrd="3" destOrd="0" presId="urn:microsoft.com/office/officeart/2005/8/layout/list1"/>
    <dgm:cxn modelId="{6A047F0D-5CF0-4451-B386-4110F8EAFAAB}" type="presParOf" srcId="{4E436980-B9FC-429D-8D2B-2351165EA568}" destId="{9424A027-DB9B-4EDD-8500-D2B2F2CF9CC3}" srcOrd="4" destOrd="0" presId="urn:microsoft.com/office/officeart/2005/8/layout/list1"/>
    <dgm:cxn modelId="{B8B21E39-8100-4B80-B6E1-69FC09217717}" type="presParOf" srcId="{9424A027-DB9B-4EDD-8500-D2B2F2CF9CC3}" destId="{61212D5A-C8B9-42D7-A6DF-7C3F5CC61E4C}" srcOrd="0" destOrd="0" presId="urn:microsoft.com/office/officeart/2005/8/layout/list1"/>
    <dgm:cxn modelId="{E6BFA123-42DC-49CC-BF1C-1C3C4E4F6788}" type="presParOf" srcId="{9424A027-DB9B-4EDD-8500-D2B2F2CF9CC3}" destId="{508152F6-15FD-4489-865C-D94E1B8C8A3D}" srcOrd="1" destOrd="0" presId="urn:microsoft.com/office/officeart/2005/8/layout/list1"/>
    <dgm:cxn modelId="{D234A1E9-1CB5-495B-A4E7-80B4B264CC4D}" type="presParOf" srcId="{4E436980-B9FC-429D-8D2B-2351165EA568}" destId="{761607A7-572E-433C-ADF2-DC9DC98711FA}" srcOrd="5" destOrd="0" presId="urn:microsoft.com/office/officeart/2005/8/layout/list1"/>
    <dgm:cxn modelId="{A586C400-6B29-4797-9553-44667E2AC207}" type="presParOf" srcId="{4E436980-B9FC-429D-8D2B-2351165EA568}" destId="{8A8DC889-40E9-4138-AFF1-35560E29304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89746EA-BC95-43D4-AB56-5E007295701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4CE2644-A3C9-4CB2-8D16-A6AE66D8A06C}">
      <dgm:prSet phldrT="[Text]" custT="1"/>
      <dgm:spPr/>
      <dgm:t>
        <a:bodyPr/>
        <a:lstStyle/>
        <a:p>
          <a:r>
            <a:rPr lang="en-US" sz="2000" dirty="0"/>
            <a:t>Basis</a:t>
          </a:r>
        </a:p>
      </dgm:t>
    </dgm:pt>
    <dgm:pt modelId="{DACC4638-EA33-4661-B68C-6A9C201AC7EE}" type="parTrans" cxnId="{0ACB619C-D7A8-4CF1-84DB-4708BBD98065}">
      <dgm:prSet/>
      <dgm:spPr/>
      <dgm:t>
        <a:bodyPr/>
        <a:lstStyle/>
        <a:p>
          <a:endParaRPr lang="en-US"/>
        </a:p>
      </dgm:t>
    </dgm:pt>
    <dgm:pt modelId="{A77A89DD-13CD-44E7-AA62-1D0579D203D4}" type="sibTrans" cxnId="{0ACB619C-D7A8-4CF1-84DB-4708BBD98065}">
      <dgm:prSet/>
      <dgm:spPr/>
      <dgm:t>
        <a:bodyPr/>
        <a:lstStyle/>
        <a:p>
          <a:endParaRPr lang="en-US"/>
        </a:p>
      </dgm:t>
    </dgm:pt>
    <dgm:pt modelId="{1B3D1CE0-E422-4161-B330-F6CACE1705E1}">
      <dgm:prSet phldrT="[Text]" custT="1"/>
      <dgm:spPr/>
      <dgm:t>
        <a:bodyPr/>
        <a:lstStyle/>
        <a:p>
          <a:r>
            <a:rPr lang="en-US" sz="2000" b="0" dirty="0"/>
            <a:t>Class 1</a:t>
          </a:r>
        </a:p>
      </dgm:t>
    </dgm:pt>
    <dgm:pt modelId="{D55FC90E-A4DC-4A3C-B29A-ED05FACE7023}" type="parTrans" cxnId="{1A439CCF-E054-43B1-82D6-8683B9435CCE}">
      <dgm:prSet/>
      <dgm:spPr/>
      <dgm:t>
        <a:bodyPr/>
        <a:lstStyle/>
        <a:p>
          <a:endParaRPr lang="en-US"/>
        </a:p>
      </dgm:t>
    </dgm:pt>
    <dgm:pt modelId="{483737B5-AAFA-4F69-BD3E-A5C664F6CB7F}" type="sibTrans" cxnId="{1A439CCF-E054-43B1-82D6-8683B9435CCE}">
      <dgm:prSet/>
      <dgm:spPr/>
      <dgm:t>
        <a:bodyPr/>
        <a:lstStyle/>
        <a:p>
          <a:endParaRPr lang="en-US"/>
        </a:p>
      </dgm:t>
    </dgm:pt>
    <dgm:pt modelId="{0505E687-582A-4F49-A6F5-E6E18A231748}">
      <dgm:prSet phldrT="[Text]" custT="1"/>
      <dgm:spPr/>
      <dgm:t>
        <a:bodyPr/>
        <a:lstStyle/>
        <a:p>
          <a:r>
            <a:rPr lang="en-US" sz="1800" b="0" dirty="0"/>
            <a:t>When clean, will burn moderately</a:t>
          </a:r>
        </a:p>
      </dgm:t>
    </dgm:pt>
    <dgm:pt modelId="{75FFD01E-96B6-4A8A-A5AA-9E6C6193BE33}" type="parTrans" cxnId="{B791C7D0-5890-4306-80D7-DC898F683DF5}">
      <dgm:prSet/>
      <dgm:spPr/>
      <dgm:t>
        <a:bodyPr/>
        <a:lstStyle/>
        <a:p>
          <a:endParaRPr lang="en-US"/>
        </a:p>
      </dgm:t>
    </dgm:pt>
    <dgm:pt modelId="{1C6FF537-6105-42D8-9DC5-F6B85875D830}" type="sibTrans" cxnId="{B791C7D0-5890-4306-80D7-DC898F683DF5}">
      <dgm:prSet/>
      <dgm:spPr/>
      <dgm:t>
        <a:bodyPr/>
        <a:lstStyle/>
        <a:p>
          <a:endParaRPr lang="en-US"/>
        </a:p>
      </dgm:t>
    </dgm:pt>
    <dgm:pt modelId="{67751483-6CC4-419E-820F-444A8B0B8A68}">
      <dgm:prSet phldrT="[Text]" custT="1"/>
      <dgm:spPr/>
      <dgm:t>
        <a:bodyPr/>
        <a:lstStyle/>
        <a:p>
          <a:r>
            <a:rPr lang="en-US" sz="1800" b="0" dirty="0"/>
            <a:t>UL classification</a:t>
          </a:r>
        </a:p>
      </dgm:t>
    </dgm:pt>
    <dgm:pt modelId="{56EB33CA-0299-4CC7-9838-4007540896A4}" type="parTrans" cxnId="{AEDB51E2-068F-4DA9-B3B6-C13E17560E62}">
      <dgm:prSet/>
      <dgm:spPr/>
      <dgm:t>
        <a:bodyPr/>
        <a:lstStyle/>
        <a:p>
          <a:endParaRPr lang="en-US"/>
        </a:p>
      </dgm:t>
    </dgm:pt>
    <dgm:pt modelId="{A5D6D6E6-CB30-4104-8072-45C3E8EED2F8}" type="sibTrans" cxnId="{AEDB51E2-068F-4DA9-B3B6-C13E17560E62}">
      <dgm:prSet/>
      <dgm:spPr/>
      <dgm:t>
        <a:bodyPr/>
        <a:lstStyle/>
        <a:p>
          <a:endParaRPr lang="en-US"/>
        </a:p>
      </dgm:t>
    </dgm:pt>
    <dgm:pt modelId="{DFDF040E-48A6-4C73-A97C-FDCC311F2C6A}">
      <dgm:prSet phldrT="[Text]" custT="1"/>
      <dgm:spPr/>
      <dgm:t>
        <a:bodyPr/>
        <a:lstStyle/>
        <a:p>
          <a:r>
            <a:rPr lang="en-US" sz="1800" b="0" dirty="0"/>
            <a:t>Smoke development</a:t>
          </a:r>
        </a:p>
      </dgm:t>
    </dgm:pt>
    <dgm:pt modelId="{DBFAD445-9F38-4746-AC7D-90897CEA8475}" type="parTrans" cxnId="{FE9E5D7B-EF5F-4C3D-A15A-E9BA6B88FA95}">
      <dgm:prSet/>
      <dgm:spPr/>
      <dgm:t>
        <a:bodyPr/>
        <a:lstStyle/>
        <a:p>
          <a:endParaRPr lang="en-US"/>
        </a:p>
      </dgm:t>
    </dgm:pt>
    <dgm:pt modelId="{141C60C7-412F-4AC1-95FB-CC4EFC15B9F5}" type="sibTrans" cxnId="{FE9E5D7B-EF5F-4C3D-A15A-E9BA6B88FA95}">
      <dgm:prSet/>
      <dgm:spPr/>
      <dgm:t>
        <a:bodyPr/>
        <a:lstStyle/>
        <a:p>
          <a:endParaRPr lang="en-US"/>
        </a:p>
      </dgm:t>
    </dgm:pt>
    <dgm:pt modelId="{BF8D185F-8733-40FD-8AE1-335BD3FFF477}">
      <dgm:prSet phldrT="[Text]" custT="1"/>
      <dgm:spPr/>
      <dgm:t>
        <a:bodyPr/>
        <a:lstStyle/>
        <a:p>
          <a:r>
            <a:rPr lang="en-US" sz="2000" b="0" dirty="0"/>
            <a:t>Class 2</a:t>
          </a:r>
        </a:p>
      </dgm:t>
    </dgm:pt>
    <dgm:pt modelId="{1ADBB471-65E0-4E21-AB80-2EE19CE7396E}" type="parTrans" cxnId="{2960FFE2-393C-443B-A2AD-7D896AAEB4F7}">
      <dgm:prSet/>
      <dgm:spPr/>
      <dgm:t>
        <a:bodyPr/>
        <a:lstStyle/>
        <a:p>
          <a:endParaRPr lang="en-US"/>
        </a:p>
      </dgm:t>
    </dgm:pt>
    <dgm:pt modelId="{FC8ACF2D-FB0A-4472-8B42-81733084F2B6}" type="sibTrans" cxnId="{2960FFE2-393C-443B-A2AD-7D896AAEB4F7}">
      <dgm:prSet/>
      <dgm:spPr/>
      <dgm:t>
        <a:bodyPr/>
        <a:lstStyle/>
        <a:p>
          <a:endParaRPr lang="en-US"/>
        </a:p>
      </dgm:t>
    </dgm:pt>
    <dgm:pt modelId="{547E5C4F-E12B-4D07-AD9C-2D974DF9F542}">
      <dgm:prSet phldrT="[Text]" custT="1"/>
      <dgm:spPr/>
      <dgm:t>
        <a:bodyPr/>
        <a:lstStyle/>
        <a:p>
          <a:r>
            <a:rPr lang="en-US" sz="1800" b="0" dirty="0"/>
            <a:t>When clean, will not contribute fuel to a fire</a:t>
          </a:r>
        </a:p>
      </dgm:t>
    </dgm:pt>
    <dgm:pt modelId="{527DDAA3-B11B-4CD9-B1A6-4D73BEF6A0BA}" type="parTrans" cxnId="{96B151BE-BF78-4FB8-B050-11D56E41C321}">
      <dgm:prSet/>
      <dgm:spPr/>
      <dgm:t>
        <a:bodyPr/>
        <a:lstStyle/>
        <a:p>
          <a:endParaRPr lang="en-US"/>
        </a:p>
      </dgm:t>
    </dgm:pt>
    <dgm:pt modelId="{8AF3F61D-3496-42A4-8D20-6B91BC030E13}" type="sibTrans" cxnId="{96B151BE-BF78-4FB8-B050-11D56E41C321}">
      <dgm:prSet/>
      <dgm:spPr/>
      <dgm:t>
        <a:bodyPr/>
        <a:lstStyle/>
        <a:p>
          <a:endParaRPr lang="en-US"/>
        </a:p>
      </dgm:t>
    </dgm:pt>
    <dgm:pt modelId="{06D12FA2-8523-428E-B60E-B5E409062525}">
      <dgm:prSet phldrT="[Text]" custT="1"/>
      <dgm:spPr/>
      <dgm:t>
        <a:bodyPr/>
        <a:lstStyle/>
        <a:p>
          <a:r>
            <a:rPr lang="en-US" sz="1800" b="0" dirty="0"/>
            <a:t>Emit very small quantities of smoke when flames strike them</a:t>
          </a:r>
        </a:p>
      </dgm:t>
    </dgm:pt>
    <dgm:pt modelId="{01006F22-52E0-40C2-841D-0289F64EFB16}" type="parTrans" cxnId="{50444216-C8A4-47AA-9D39-01974555671F}">
      <dgm:prSet/>
      <dgm:spPr/>
      <dgm:t>
        <a:bodyPr/>
        <a:lstStyle/>
        <a:p>
          <a:endParaRPr lang="en-US"/>
        </a:p>
      </dgm:t>
    </dgm:pt>
    <dgm:pt modelId="{79B79492-C52A-486B-8B0A-CE25B56084F0}" type="sibTrans" cxnId="{50444216-C8A4-47AA-9D39-01974555671F}">
      <dgm:prSet/>
      <dgm:spPr/>
      <dgm:t>
        <a:bodyPr/>
        <a:lstStyle/>
        <a:p>
          <a:endParaRPr lang="en-US"/>
        </a:p>
      </dgm:t>
    </dgm:pt>
    <dgm:pt modelId="{18819F31-31EE-4CB3-B686-E8C276048DED}">
      <dgm:prSet phldrT="[Text]" custT="1"/>
      <dgm:spPr/>
      <dgm:t>
        <a:bodyPr/>
        <a:lstStyle/>
        <a:p>
          <a:r>
            <a:rPr lang="en-US" sz="1800" b="0" dirty="0"/>
            <a:t>Emit moderate quantities of smoke</a:t>
          </a:r>
        </a:p>
      </dgm:t>
    </dgm:pt>
    <dgm:pt modelId="{D7355CF0-7705-4D55-A9F0-C696F70054F0}" type="parTrans" cxnId="{65817FA6-75A4-4948-8E81-A2F9B1C8F701}">
      <dgm:prSet/>
      <dgm:spPr/>
      <dgm:t>
        <a:bodyPr/>
        <a:lstStyle/>
        <a:p>
          <a:endParaRPr lang="en-US"/>
        </a:p>
      </dgm:t>
    </dgm:pt>
    <dgm:pt modelId="{49389B2D-F8D6-4E93-8A10-E91D685F20E1}" type="sibTrans" cxnId="{65817FA6-75A4-4948-8E81-A2F9B1C8F701}">
      <dgm:prSet/>
      <dgm:spPr/>
      <dgm:t>
        <a:bodyPr/>
        <a:lstStyle/>
        <a:p>
          <a:endParaRPr lang="en-US"/>
        </a:p>
      </dgm:t>
    </dgm:pt>
    <dgm:pt modelId="{55F7ECFC-817B-410B-97B6-03F1DF54FEFA}">
      <dgm:prSet phldrT="[Text]" custT="1"/>
      <dgm:spPr/>
      <dgm:t>
        <a:bodyPr/>
        <a:lstStyle/>
        <a:p>
          <a:r>
            <a:rPr lang="en-US" sz="1800" b="0" dirty="0"/>
            <a:t>Flame propagation</a:t>
          </a:r>
        </a:p>
      </dgm:t>
    </dgm:pt>
    <dgm:pt modelId="{AE6AA19D-EA63-4FA4-A6B0-058B8A302ADD}" type="parTrans" cxnId="{F5ADEB31-12F9-438A-8938-C015465AAD1E}">
      <dgm:prSet/>
      <dgm:spPr/>
      <dgm:t>
        <a:bodyPr/>
        <a:lstStyle/>
        <a:p>
          <a:endParaRPr lang="en-US"/>
        </a:p>
      </dgm:t>
    </dgm:pt>
    <dgm:pt modelId="{FA591465-A991-4D7A-8D8D-FA318F1BC093}" type="sibTrans" cxnId="{F5ADEB31-12F9-438A-8938-C015465AAD1E}">
      <dgm:prSet/>
      <dgm:spPr/>
      <dgm:t>
        <a:bodyPr/>
        <a:lstStyle/>
        <a:p>
          <a:endParaRPr lang="en-US"/>
        </a:p>
      </dgm:t>
    </dgm:pt>
    <dgm:pt modelId="{4BBB2111-3C6F-4833-9B24-8E9E5F7D91EA}" type="pres">
      <dgm:prSet presAssocID="{089746EA-BC95-43D4-AB56-5E0072957015}" presName="linear" presStyleCnt="0">
        <dgm:presLayoutVars>
          <dgm:dir/>
          <dgm:animLvl val="lvl"/>
          <dgm:resizeHandles val="exact"/>
        </dgm:presLayoutVars>
      </dgm:prSet>
      <dgm:spPr/>
      <dgm:t>
        <a:bodyPr/>
        <a:lstStyle/>
        <a:p>
          <a:endParaRPr lang="en-US"/>
        </a:p>
      </dgm:t>
    </dgm:pt>
    <dgm:pt modelId="{9240119A-B345-44FB-9408-B9987C36BF4F}" type="pres">
      <dgm:prSet presAssocID="{A4CE2644-A3C9-4CB2-8D16-A6AE66D8A06C}" presName="parentLin" presStyleCnt="0"/>
      <dgm:spPr/>
    </dgm:pt>
    <dgm:pt modelId="{F002BD46-1CE4-4EC6-8991-7212EE2BECA6}" type="pres">
      <dgm:prSet presAssocID="{A4CE2644-A3C9-4CB2-8D16-A6AE66D8A06C}" presName="parentLeftMargin" presStyleLbl="node1" presStyleIdx="0" presStyleCnt="3"/>
      <dgm:spPr/>
      <dgm:t>
        <a:bodyPr/>
        <a:lstStyle/>
        <a:p>
          <a:endParaRPr lang="en-US"/>
        </a:p>
      </dgm:t>
    </dgm:pt>
    <dgm:pt modelId="{E3B1CBB6-E33A-4E7D-81BD-C9991C1C94E0}" type="pres">
      <dgm:prSet presAssocID="{A4CE2644-A3C9-4CB2-8D16-A6AE66D8A06C}" presName="parentText" presStyleLbl="node1" presStyleIdx="0" presStyleCnt="3">
        <dgm:presLayoutVars>
          <dgm:chMax val="0"/>
          <dgm:bulletEnabled val="1"/>
        </dgm:presLayoutVars>
      </dgm:prSet>
      <dgm:spPr/>
      <dgm:t>
        <a:bodyPr/>
        <a:lstStyle/>
        <a:p>
          <a:endParaRPr lang="en-US"/>
        </a:p>
      </dgm:t>
    </dgm:pt>
    <dgm:pt modelId="{3B4DD6DA-C2D6-4094-8935-7051E5631A18}" type="pres">
      <dgm:prSet presAssocID="{A4CE2644-A3C9-4CB2-8D16-A6AE66D8A06C}" presName="negativeSpace" presStyleCnt="0"/>
      <dgm:spPr/>
    </dgm:pt>
    <dgm:pt modelId="{F8BA4624-DFEF-4FA7-AE23-C881DB542ED5}" type="pres">
      <dgm:prSet presAssocID="{A4CE2644-A3C9-4CB2-8D16-A6AE66D8A06C}" presName="childText" presStyleLbl="conFgAcc1" presStyleIdx="0" presStyleCnt="3">
        <dgm:presLayoutVars>
          <dgm:bulletEnabled val="1"/>
        </dgm:presLayoutVars>
      </dgm:prSet>
      <dgm:spPr/>
      <dgm:t>
        <a:bodyPr/>
        <a:lstStyle/>
        <a:p>
          <a:endParaRPr lang="en-US"/>
        </a:p>
      </dgm:t>
    </dgm:pt>
    <dgm:pt modelId="{9AFA0F90-CD08-4247-8A6E-E442FDC5BBD8}" type="pres">
      <dgm:prSet presAssocID="{A77A89DD-13CD-44E7-AA62-1D0579D203D4}" presName="spaceBetweenRectangles" presStyleCnt="0"/>
      <dgm:spPr/>
    </dgm:pt>
    <dgm:pt modelId="{498941F6-1483-4FA7-89D7-DA844F4EC73C}" type="pres">
      <dgm:prSet presAssocID="{1B3D1CE0-E422-4161-B330-F6CACE1705E1}" presName="parentLin" presStyleCnt="0"/>
      <dgm:spPr/>
    </dgm:pt>
    <dgm:pt modelId="{6D4E2D76-DF6B-4F6E-9DDA-2F1B6C0152E3}" type="pres">
      <dgm:prSet presAssocID="{1B3D1CE0-E422-4161-B330-F6CACE1705E1}" presName="parentLeftMargin" presStyleLbl="node1" presStyleIdx="0" presStyleCnt="3"/>
      <dgm:spPr/>
      <dgm:t>
        <a:bodyPr/>
        <a:lstStyle/>
        <a:p>
          <a:endParaRPr lang="en-US"/>
        </a:p>
      </dgm:t>
    </dgm:pt>
    <dgm:pt modelId="{AC1AA223-817A-402C-8E1F-B1B7C1036C00}" type="pres">
      <dgm:prSet presAssocID="{1B3D1CE0-E422-4161-B330-F6CACE1705E1}" presName="parentText" presStyleLbl="node1" presStyleIdx="1" presStyleCnt="3">
        <dgm:presLayoutVars>
          <dgm:chMax val="0"/>
          <dgm:bulletEnabled val="1"/>
        </dgm:presLayoutVars>
      </dgm:prSet>
      <dgm:spPr/>
      <dgm:t>
        <a:bodyPr/>
        <a:lstStyle/>
        <a:p>
          <a:endParaRPr lang="en-US"/>
        </a:p>
      </dgm:t>
    </dgm:pt>
    <dgm:pt modelId="{BEC72C28-69B2-41BB-8180-CE39FDAF7624}" type="pres">
      <dgm:prSet presAssocID="{1B3D1CE0-E422-4161-B330-F6CACE1705E1}" presName="negativeSpace" presStyleCnt="0"/>
      <dgm:spPr/>
    </dgm:pt>
    <dgm:pt modelId="{43071CED-B01D-4DB9-8BAA-23F826459A82}" type="pres">
      <dgm:prSet presAssocID="{1B3D1CE0-E422-4161-B330-F6CACE1705E1}" presName="childText" presStyleLbl="conFgAcc1" presStyleIdx="1" presStyleCnt="3">
        <dgm:presLayoutVars>
          <dgm:bulletEnabled val="1"/>
        </dgm:presLayoutVars>
      </dgm:prSet>
      <dgm:spPr/>
      <dgm:t>
        <a:bodyPr/>
        <a:lstStyle/>
        <a:p>
          <a:endParaRPr lang="en-US"/>
        </a:p>
      </dgm:t>
    </dgm:pt>
    <dgm:pt modelId="{A536F1BF-C402-42CC-A6F0-739106BA839D}" type="pres">
      <dgm:prSet presAssocID="{483737B5-AAFA-4F69-BD3E-A5C664F6CB7F}" presName="spaceBetweenRectangles" presStyleCnt="0"/>
      <dgm:spPr/>
    </dgm:pt>
    <dgm:pt modelId="{C1898D15-2578-4F39-94A6-0CAB81DCB9A1}" type="pres">
      <dgm:prSet presAssocID="{BF8D185F-8733-40FD-8AE1-335BD3FFF477}" presName="parentLin" presStyleCnt="0"/>
      <dgm:spPr/>
    </dgm:pt>
    <dgm:pt modelId="{53166137-B228-4E90-AE9A-149DA1954B4C}" type="pres">
      <dgm:prSet presAssocID="{BF8D185F-8733-40FD-8AE1-335BD3FFF477}" presName="parentLeftMargin" presStyleLbl="node1" presStyleIdx="1" presStyleCnt="3"/>
      <dgm:spPr/>
      <dgm:t>
        <a:bodyPr/>
        <a:lstStyle/>
        <a:p>
          <a:endParaRPr lang="en-US"/>
        </a:p>
      </dgm:t>
    </dgm:pt>
    <dgm:pt modelId="{7AD943F5-3E17-42B1-9DA2-43B96AF4C3CB}" type="pres">
      <dgm:prSet presAssocID="{BF8D185F-8733-40FD-8AE1-335BD3FFF477}" presName="parentText" presStyleLbl="node1" presStyleIdx="2" presStyleCnt="3">
        <dgm:presLayoutVars>
          <dgm:chMax val="0"/>
          <dgm:bulletEnabled val="1"/>
        </dgm:presLayoutVars>
      </dgm:prSet>
      <dgm:spPr/>
      <dgm:t>
        <a:bodyPr/>
        <a:lstStyle/>
        <a:p>
          <a:endParaRPr lang="en-US"/>
        </a:p>
      </dgm:t>
    </dgm:pt>
    <dgm:pt modelId="{28AB8C15-BF00-416C-BA6E-5B1667AF3B06}" type="pres">
      <dgm:prSet presAssocID="{BF8D185F-8733-40FD-8AE1-335BD3FFF477}" presName="negativeSpace" presStyleCnt="0"/>
      <dgm:spPr/>
    </dgm:pt>
    <dgm:pt modelId="{E6678364-D828-4D38-9974-A285C80F04CF}" type="pres">
      <dgm:prSet presAssocID="{BF8D185F-8733-40FD-8AE1-335BD3FFF477}" presName="childText" presStyleLbl="conFgAcc1" presStyleIdx="2" presStyleCnt="3">
        <dgm:presLayoutVars>
          <dgm:bulletEnabled val="1"/>
        </dgm:presLayoutVars>
      </dgm:prSet>
      <dgm:spPr/>
      <dgm:t>
        <a:bodyPr/>
        <a:lstStyle/>
        <a:p>
          <a:endParaRPr lang="en-US"/>
        </a:p>
      </dgm:t>
    </dgm:pt>
  </dgm:ptLst>
  <dgm:cxnLst>
    <dgm:cxn modelId="{52AAF13E-3FCA-40BB-A5E8-551CBB7DA6D5}" type="presOf" srcId="{547E5C4F-E12B-4D07-AD9C-2D974DF9F542}" destId="{43071CED-B01D-4DB9-8BAA-23F826459A82}" srcOrd="0" destOrd="0" presId="urn:microsoft.com/office/officeart/2005/8/layout/list1"/>
    <dgm:cxn modelId="{A38AB683-32D6-470D-AD98-CEC1E60F5F21}" type="presOf" srcId="{55F7ECFC-817B-410B-97B6-03F1DF54FEFA}" destId="{F8BA4624-DFEF-4FA7-AE23-C881DB542ED5}" srcOrd="0" destOrd="1" presId="urn:microsoft.com/office/officeart/2005/8/layout/list1"/>
    <dgm:cxn modelId="{F4375B16-22E1-4C6A-9A55-69A24320156D}" type="presOf" srcId="{1B3D1CE0-E422-4161-B330-F6CACE1705E1}" destId="{6D4E2D76-DF6B-4F6E-9DDA-2F1B6C0152E3}" srcOrd="0" destOrd="0" presId="urn:microsoft.com/office/officeart/2005/8/layout/list1"/>
    <dgm:cxn modelId="{B791C7D0-5890-4306-80D7-DC898F683DF5}" srcId="{BF8D185F-8733-40FD-8AE1-335BD3FFF477}" destId="{0505E687-582A-4F49-A6F5-E6E18A231748}" srcOrd="0" destOrd="0" parTransId="{75FFD01E-96B6-4A8A-A5AA-9E6C6193BE33}" sibTransId="{1C6FF537-6105-42D8-9DC5-F6B85875D830}"/>
    <dgm:cxn modelId="{D97D32E9-CAC9-42A1-9C98-8516B5602DFC}" type="presOf" srcId="{DFDF040E-48A6-4C73-A97C-FDCC311F2C6A}" destId="{F8BA4624-DFEF-4FA7-AE23-C881DB542ED5}" srcOrd="0" destOrd="2" presId="urn:microsoft.com/office/officeart/2005/8/layout/list1"/>
    <dgm:cxn modelId="{2960FFE2-393C-443B-A2AD-7D896AAEB4F7}" srcId="{089746EA-BC95-43D4-AB56-5E0072957015}" destId="{BF8D185F-8733-40FD-8AE1-335BD3FFF477}" srcOrd="2" destOrd="0" parTransId="{1ADBB471-65E0-4E21-AB80-2EE19CE7396E}" sibTransId="{FC8ACF2D-FB0A-4472-8B42-81733084F2B6}"/>
    <dgm:cxn modelId="{65817FA6-75A4-4948-8E81-A2F9B1C8F701}" srcId="{BF8D185F-8733-40FD-8AE1-335BD3FFF477}" destId="{18819F31-31EE-4CB3-B686-E8C276048DED}" srcOrd="1" destOrd="0" parTransId="{D7355CF0-7705-4D55-A9F0-C696F70054F0}" sibTransId="{49389B2D-F8D6-4E93-8A10-E91D685F20E1}"/>
    <dgm:cxn modelId="{FE9E5D7B-EF5F-4C3D-A15A-E9BA6B88FA95}" srcId="{A4CE2644-A3C9-4CB2-8D16-A6AE66D8A06C}" destId="{DFDF040E-48A6-4C73-A97C-FDCC311F2C6A}" srcOrd="2" destOrd="0" parTransId="{DBFAD445-9F38-4746-AC7D-90897CEA8475}" sibTransId="{141C60C7-412F-4AC1-95FB-CC4EFC15B9F5}"/>
    <dgm:cxn modelId="{FEEFC6C3-4502-4655-9566-A067D5E5109E}" type="presOf" srcId="{BF8D185F-8733-40FD-8AE1-335BD3FFF477}" destId="{7AD943F5-3E17-42B1-9DA2-43B96AF4C3CB}" srcOrd="1" destOrd="0" presId="urn:microsoft.com/office/officeart/2005/8/layout/list1"/>
    <dgm:cxn modelId="{23F0E03D-0177-4F32-8DCF-E2E2255AB0BA}" type="presOf" srcId="{67751483-6CC4-419E-820F-444A8B0B8A68}" destId="{F8BA4624-DFEF-4FA7-AE23-C881DB542ED5}" srcOrd="0" destOrd="0" presId="urn:microsoft.com/office/officeart/2005/8/layout/list1"/>
    <dgm:cxn modelId="{6FFA20BC-3E3A-43ED-89D7-8CEF84AC0903}" type="presOf" srcId="{BF8D185F-8733-40FD-8AE1-335BD3FFF477}" destId="{53166137-B228-4E90-AE9A-149DA1954B4C}" srcOrd="0" destOrd="0" presId="urn:microsoft.com/office/officeart/2005/8/layout/list1"/>
    <dgm:cxn modelId="{CB74AE9A-1E4B-43D0-87B1-75E82CDEE5C2}" type="presOf" srcId="{18819F31-31EE-4CB3-B686-E8C276048DED}" destId="{E6678364-D828-4D38-9974-A285C80F04CF}" srcOrd="0" destOrd="1" presId="urn:microsoft.com/office/officeart/2005/8/layout/list1"/>
    <dgm:cxn modelId="{1C81DD99-B335-4ADD-BB4F-DD59F1D130CC}" type="presOf" srcId="{089746EA-BC95-43D4-AB56-5E0072957015}" destId="{4BBB2111-3C6F-4833-9B24-8E9E5F7D91EA}" srcOrd="0" destOrd="0" presId="urn:microsoft.com/office/officeart/2005/8/layout/list1"/>
    <dgm:cxn modelId="{F5ADEB31-12F9-438A-8938-C015465AAD1E}" srcId="{A4CE2644-A3C9-4CB2-8D16-A6AE66D8A06C}" destId="{55F7ECFC-817B-410B-97B6-03F1DF54FEFA}" srcOrd="1" destOrd="0" parTransId="{AE6AA19D-EA63-4FA4-A6B0-058B8A302ADD}" sibTransId="{FA591465-A991-4D7A-8D8D-FA318F1BC093}"/>
    <dgm:cxn modelId="{1A439CCF-E054-43B1-82D6-8683B9435CCE}" srcId="{089746EA-BC95-43D4-AB56-5E0072957015}" destId="{1B3D1CE0-E422-4161-B330-F6CACE1705E1}" srcOrd="1" destOrd="0" parTransId="{D55FC90E-A4DC-4A3C-B29A-ED05FACE7023}" sibTransId="{483737B5-AAFA-4F69-BD3E-A5C664F6CB7F}"/>
    <dgm:cxn modelId="{50444216-C8A4-47AA-9D39-01974555671F}" srcId="{1B3D1CE0-E422-4161-B330-F6CACE1705E1}" destId="{06D12FA2-8523-428E-B60E-B5E409062525}" srcOrd="1" destOrd="0" parTransId="{01006F22-52E0-40C2-841D-0289F64EFB16}" sibTransId="{79B79492-C52A-486B-8B0A-CE25B56084F0}"/>
    <dgm:cxn modelId="{A0B815EC-0589-431D-BBE6-800A0AD3832C}" type="presOf" srcId="{06D12FA2-8523-428E-B60E-B5E409062525}" destId="{43071CED-B01D-4DB9-8BAA-23F826459A82}" srcOrd="0" destOrd="1" presId="urn:microsoft.com/office/officeart/2005/8/layout/list1"/>
    <dgm:cxn modelId="{931B2A40-0D8A-47A6-87AE-EF26A548A306}" type="presOf" srcId="{A4CE2644-A3C9-4CB2-8D16-A6AE66D8A06C}" destId="{F002BD46-1CE4-4EC6-8991-7212EE2BECA6}" srcOrd="0" destOrd="0" presId="urn:microsoft.com/office/officeart/2005/8/layout/list1"/>
    <dgm:cxn modelId="{AEDB51E2-068F-4DA9-B3B6-C13E17560E62}" srcId="{A4CE2644-A3C9-4CB2-8D16-A6AE66D8A06C}" destId="{67751483-6CC4-419E-820F-444A8B0B8A68}" srcOrd="0" destOrd="0" parTransId="{56EB33CA-0299-4CC7-9838-4007540896A4}" sibTransId="{A5D6D6E6-CB30-4104-8072-45C3E8EED2F8}"/>
    <dgm:cxn modelId="{0ACB619C-D7A8-4CF1-84DB-4708BBD98065}" srcId="{089746EA-BC95-43D4-AB56-5E0072957015}" destId="{A4CE2644-A3C9-4CB2-8D16-A6AE66D8A06C}" srcOrd="0" destOrd="0" parTransId="{DACC4638-EA33-4661-B68C-6A9C201AC7EE}" sibTransId="{A77A89DD-13CD-44E7-AA62-1D0579D203D4}"/>
    <dgm:cxn modelId="{96B151BE-BF78-4FB8-B050-11D56E41C321}" srcId="{1B3D1CE0-E422-4161-B330-F6CACE1705E1}" destId="{547E5C4F-E12B-4D07-AD9C-2D974DF9F542}" srcOrd="0" destOrd="0" parTransId="{527DDAA3-B11B-4CD9-B1A6-4D73BEF6A0BA}" sibTransId="{8AF3F61D-3496-42A4-8D20-6B91BC030E13}"/>
    <dgm:cxn modelId="{EF373786-E5DC-42BB-BB3A-27EAE04ABF20}" type="presOf" srcId="{1B3D1CE0-E422-4161-B330-F6CACE1705E1}" destId="{AC1AA223-817A-402C-8E1F-B1B7C1036C00}" srcOrd="1" destOrd="0" presId="urn:microsoft.com/office/officeart/2005/8/layout/list1"/>
    <dgm:cxn modelId="{06AFAF29-7F6F-4804-BBC2-2A8B05EE0271}" type="presOf" srcId="{A4CE2644-A3C9-4CB2-8D16-A6AE66D8A06C}" destId="{E3B1CBB6-E33A-4E7D-81BD-C9991C1C94E0}" srcOrd="1" destOrd="0" presId="urn:microsoft.com/office/officeart/2005/8/layout/list1"/>
    <dgm:cxn modelId="{B6649537-1712-4857-AC27-650DD77202B7}" type="presOf" srcId="{0505E687-582A-4F49-A6F5-E6E18A231748}" destId="{E6678364-D828-4D38-9974-A285C80F04CF}" srcOrd="0" destOrd="0" presId="urn:microsoft.com/office/officeart/2005/8/layout/list1"/>
    <dgm:cxn modelId="{C2F1F400-FA1B-4CFC-8EFA-7D24B07038F8}" type="presParOf" srcId="{4BBB2111-3C6F-4833-9B24-8E9E5F7D91EA}" destId="{9240119A-B345-44FB-9408-B9987C36BF4F}" srcOrd="0" destOrd="0" presId="urn:microsoft.com/office/officeart/2005/8/layout/list1"/>
    <dgm:cxn modelId="{DC31C18D-BC3A-4EE5-8190-D3943D875C98}" type="presParOf" srcId="{9240119A-B345-44FB-9408-B9987C36BF4F}" destId="{F002BD46-1CE4-4EC6-8991-7212EE2BECA6}" srcOrd="0" destOrd="0" presId="urn:microsoft.com/office/officeart/2005/8/layout/list1"/>
    <dgm:cxn modelId="{5E5833FD-D2DF-4DE6-BFE1-000B151BB559}" type="presParOf" srcId="{9240119A-B345-44FB-9408-B9987C36BF4F}" destId="{E3B1CBB6-E33A-4E7D-81BD-C9991C1C94E0}" srcOrd="1" destOrd="0" presId="urn:microsoft.com/office/officeart/2005/8/layout/list1"/>
    <dgm:cxn modelId="{8C8DF104-2928-4C7B-A787-B87EBD77722A}" type="presParOf" srcId="{4BBB2111-3C6F-4833-9B24-8E9E5F7D91EA}" destId="{3B4DD6DA-C2D6-4094-8935-7051E5631A18}" srcOrd="1" destOrd="0" presId="urn:microsoft.com/office/officeart/2005/8/layout/list1"/>
    <dgm:cxn modelId="{FF2D85A4-0F8D-4C36-8E47-A7085B3AFAAC}" type="presParOf" srcId="{4BBB2111-3C6F-4833-9B24-8E9E5F7D91EA}" destId="{F8BA4624-DFEF-4FA7-AE23-C881DB542ED5}" srcOrd="2" destOrd="0" presId="urn:microsoft.com/office/officeart/2005/8/layout/list1"/>
    <dgm:cxn modelId="{AC78E5EE-59D5-4543-A5FF-9DD63C72E001}" type="presParOf" srcId="{4BBB2111-3C6F-4833-9B24-8E9E5F7D91EA}" destId="{9AFA0F90-CD08-4247-8A6E-E442FDC5BBD8}" srcOrd="3" destOrd="0" presId="urn:microsoft.com/office/officeart/2005/8/layout/list1"/>
    <dgm:cxn modelId="{0131A2B7-3342-4C46-86AB-A25969CD10E0}" type="presParOf" srcId="{4BBB2111-3C6F-4833-9B24-8E9E5F7D91EA}" destId="{498941F6-1483-4FA7-89D7-DA844F4EC73C}" srcOrd="4" destOrd="0" presId="urn:microsoft.com/office/officeart/2005/8/layout/list1"/>
    <dgm:cxn modelId="{65488F3E-CD8F-40EA-AAB9-C1C4326D2326}" type="presParOf" srcId="{498941F6-1483-4FA7-89D7-DA844F4EC73C}" destId="{6D4E2D76-DF6B-4F6E-9DDA-2F1B6C0152E3}" srcOrd="0" destOrd="0" presId="urn:microsoft.com/office/officeart/2005/8/layout/list1"/>
    <dgm:cxn modelId="{A175543F-4E65-4CE2-97B6-8CF06B3084E8}" type="presParOf" srcId="{498941F6-1483-4FA7-89D7-DA844F4EC73C}" destId="{AC1AA223-817A-402C-8E1F-B1B7C1036C00}" srcOrd="1" destOrd="0" presId="urn:microsoft.com/office/officeart/2005/8/layout/list1"/>
    <dgm:cxn modelId="{6F946FFD-E942-4244-8D58-B7B727034837}" type="presParOf" srcId="{4BBB2111-3C6F-4833-9B24-8E9E5F7D91EA}" destId="{BEC72C28-69B2-41BB-8180-CE39FDAF7624}" srcOrd="5" destOrd="0" presId="urn:microsoft.com/office/officeart/2005/8/layout/list1"/>
    <dgm:cxn modelId="{4B97C575-A4CF-4998-A536-ABCC95F56133}" type="presParOf" srcId="{4BBB2111-3C6F-4833-9B24-8E9E5F7D91EA}" destId="{43071CED-B01D-4DB9-8BAA-23F826459A82}" srcOrd="6" destOrd="0" presId="urn:microsoft.com/office/officeart/2005/8/layout/list1"/>
    <dgm:cxn modelId="{E1B6CB57-3E30-414B-A56A-7425BC20CB16}" type="presParOf" srcId="{4BBB2111-3C6F-4833-9B24-8E9E5F7D91EA}" destId="{A536F1BF-C402-42CC-A6F0-739106BA839D}" srcOrd="7" destOrd="0" presId="urn:microsoft.com/office/officeart/2005/8/layout/list1"/>
    <dgm:cxn modelId="{59322ABE-C885-4298-8114-08603874F93C}" type="presParOf" srcId="{4BBB2111-3C6F-4833-9B24-8E9E5F7D91EA}" destId="{C1898D15-2578-4F39-94A6-0CAB81DCB9A1}" srcOrd="8" destOrd="0" presId="urn:microsoft.com/office/officeart/2005/8/layout/list1"/>
    <dgm:cxn modelId="{CD6D54FE-15C7-45F2-B434-DC4238F918B1}" type="presParOf" srcId="{C1898D15-2578-4F39-94A6-0CAB81DCB9A1}" destId="{53166137-B228-4E90-AE9A-149DA1954B4C}" srcOrd="0" destOrd="0" presId="urn:microsoft.com/office/officeart/2005/8/layout/list1"/>
    <dgm:cxn modelId="{F13A8607-06DF-49D3-BB66-29A28C08AFFF}" type="presParOf" srcId="{C1898D15-2578-4F39-94A6-0CAB81DCB9A1}" destId="{7AD943F5-3E17-42B1-9DA2-43B96AF4C3CB}" srcOrd="1" destOrd="0" presId="urn:microsoft.com/office/officeart/2005/8/layout/list1"/>
    <dgm:cxn modelId="{D21680EC-CAC8-4666-A652-BB94DF342B3D}" type="presParOf" srcId="{4BBB2111-3C6F-4833-9B24-8E9E5F7D91EA}" destId="{28AB8C15-BF00-416C-BA6E-5B1667AF3B06}" srcOrd="9" destOrd="0" presId="urn:microsoft.com/office/officeart/2005/8/layout/list1"/>
    <dgm:cxn modelId="{36CF8514-CA43-4082-8911-CF5F1E15722A}" type="presParOf" srcId="{4BBB2111-3C6F-4833-9B24-8E9E5F7D91EA}" destId="{E6678364-D828-4D38-9974-A285C80F04C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641FC2-E3BB-4693-9A4D-AA88F303D78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9E6D5495-DDAF-4088-A820-C455FCDEA554}">
      <dgm:prSet phldrT="[Text]" custT="1"/>
      <dgm:spPr/>
      <dgm:t>
        <a:bodyPr/>
        <a:lstStyle/>
        <a:p>
          <a:r>
            <a:rPr lang="en-US" sz="2000" dirty="0"/>
            <a:t>Inspection focus</a:t>
          </a:r>
        </a:p>
      </dgm:t>
    </dgm:pt>
    <dgm:pt modelId="{A6AB9E52-4049-4ADE-8DFF-DB45A22665D4}" type="parTrans" cxnId="{24166EFA-104E-48A9-BB63-202F1B815F56}">
      <dgm:prSet/>
      <dgm:spPr/>
      <dgm:t>
        <a:bodyPr/>
        <a:lstStyle/>
        <a:p>
          <a:endParaRPr lang="en-US"/>
        </a:p>
      </dgm:t>
    </dgm:pt>
    <dgm:pt modelId="{4D8DEAFA-7431-4DB9-BC03-A66B9FE8DE0A}" type="sibTrans" cxnId="{24166EFA-104E-48A9-BB63-202F1B815F56}">
      <dgm:prSet/>
      <dgm:spPr/>
      <dgm:t>
        <a:bodyPr/>
        <a:lstStyle/>
        <a:p>
          <a:endParaRPr lang="en-US"/>
        </a:p>
      </dgm:t>
    </dgm:pt>
    <dgm:pt modelId="{372B45BE-C4E6-4BA9-8A3A-CE3298D22C75}">
      <dgm:prSet phldrT="[Text]" custT="1"/>
      <dgm:spPr/>
      <dgm:t>
        <a:bodyPr/>
        <a:lstStyle/>
        <a:p>
          <a:r>
            <a:rPr lang="en-US" sz="2000" dirty="0"/>
            <a:t>Type I hoods</a:t>
          </a:r>
        </a:p>
      </dgm:t>
    </dgm:pt>
    <dgm:pt modelId="{900D7A60-DD3B-49F2-A7E5-0853FEDBAC7A}" type="parTrans" cxnId="{38FFD030-30E9-4719-B823-466B0CBBA116}">
      <dgm:prSet/>
      <dgm:spPr/>
      <dgm:t>
        <a:bodyPr/>
        <a:lstStyle/>
        <a:p>
          <a:endParaRPr lang="en-US"/>
        </a:p>
      </dgm:t>
    </dgm:pt>
    <dgm:pt modelId="{FA13DE16-9A85-401F-A625-068969828A32}" type="sibTrans" cxnId="{38FFD030-30E9-4719-B823-466B0CBBA116}">
      <dgm:prSet/>
      <dgm:spPr/>
      <dgm:t>
        <a:bodyPr/>
        <a:lstStyle/>
        <a:p>
          <a:endParaRPr lang="en-US"/>
        </a:p>
      </dgm:t>
    </dgm:pt>
    <dgm:pt modelId="{CA5117BC-4E8B-45F6-B942-D272B217B77E}">
      <dgm:prSet phldrT="[Text]" custT="1"/>
      <dgm:spPr>
        <a:solidFill>
          <a:srgbClr val="3939E9"/>
        </a:solidFill>
      </dgm:spPr>
      <dgm:t>
        <a:bodyPr/>
        <a:lstStyle/>
        <a:p>
          <a:r>
            <a:rPr lang="en-US" sz="2000" dirty="0"/>
            <a:t>Type II hoods</a:t>
          </a:r>
        </a:p>
      </dgm:t>
    </dgm:pt>
    <dgm:pt modelId="{5A172F74-7C0B-4539-9AA1-C98606ECA4A8}" type="parTrans" cxnId="{0D31214D-10C3-4A2B-B770-9213E1F5A158}">
      <dgm:prSet/>
      <dgm:spPr/>
      <dgm:t>
        <a:bodyPr/>
        <a:lstStyle/>
        <a:p>
          <a:endParaRPr lang="en-US"/>
        </a:p>
      </dgm:t>
    </dgm:pt>
    <dgm:pt modelId="{C461E78C-D2E2-4FC9-B507-478E0B1991ED}" type="sibTrans" cxnId="{0D31214D-10C3-4A2B-B770-9213E1F5A158}">
      <dgm:prSet/>
      <dgm:spPr/>
      <dgm:t>
        <a:bodyPr/>
        <a:lstStyle/>
        <a:p>
          <a:endParaRPr lang="en-US"/>
        </a:p>
      </dgm:t>
    </dgm:pt>
    <dgm:pt modelId="{EFD14AFA-8454-46B8-9B17-10F79A42F8F8}">
      <dgm:prSet phldrT="[Text]" custT="1"/>
      <dgm:spPr/>
      <dgm:t>
        <a:bodyPr/>
        <a:lstStyle/>
        <a:p>
          <a:r>
            <a:rPr lang="x-none" sz="1800" b="0" u="none" dirty="0"/>
            <a:t>Ventilation hood</a:t>
          </a:r>
          <a:endParaRPr lang="en-US" sz="1800" b="0" dirty="0"/>
        </a:p>
      </dgm:t>
    </dgm:pt>
    <dgm:pt modelId="{36E231D3-B259-4766-8384-A6E83F405D0A}" type="parTrans" cxnId="{5F86C31E-A57C-40A3-8B2E-54EA57B05090}">
      <dgm:prSet/>
      <dgm:spPr/>
      <dgm:t>
        <a:bodyPr/>
        <a:lstStyle/>
        <a:p>
          <a:endParaRPr lang="en-US"/>
        </a:p>
      </dgm:t>
    </dgm:pt>
    <dgm:pt modelId="{261015E0-E73B-45CD-ADC4-8487D4980D4F}" type="sibTrans" cxnId="{5F86C31E-A57C-40A3-8B2E-54EA57B05090}">
      <dgm:prSet/>
      <dgm:spPr/>
      <dgm:t>
        <a:bodyPr/>
        <a:lstStyle/>
        <a:p>
          <a:endParaRPr lang="en-US"/>
        </a:p>
      </dgm:t>
    </dgm:pt>
    <dgm:pt modelId="{93D90CEE-4E3F-48E2-9639-0DD88F11B6F8}">
      <dgm:prSet custT="1"/>
      <dgm:spPr/>
      <dgm:t>
        <a:bodyPr/>
        <a:lstStyle/>
        <a:p>
          <a:r>
            <a:rPr lang="x-none" sz="1800" b="0" u="none"/>
            <a:t>Exhaust</a:t>
          </a:r>
          <a:endParaRPr lang="en-US" sz="1800" b="0" u="none" dirty="0"/>
        </a:p>
      </dgm:t>
    </dgm:pt>
    <dgm:pt modelId="{BD45C57A-C596-4354-9B4A-47A9AC3C3B0D}" type="parTrans" cxnId="{7FE7FF5D-03C8-42F0-8281-B780AF5D00FE}">
      <dgm:prSet/>
      <dgm:spPr/>
      <dgm:t>
        <a:bodyPr/>
        <a:lstStyle/>
        <a:p>
          <a:endParaRPr lang="en-US"/>
        </a:p>
      </dgm:t>
    </dgm:pt>
    <dgm:pt modelId="{6132FE53-2208-4A6C-95BD-680639C77EBB}" type="sibTrans" cxnId="{7FE7FF5D-03C8-42F0-8281-B780AF5D00FE}">
      <dgm:prSet/>
      <dgm:spPr/>
      <dgm:t>
        <a:bodyPr/>
        <a:lstStyle/>
        <a:p>
          <a:endParaRPr lang="en-US"/>
        </a:p>
      </dgm:t>
    </dgm:pt>
    <dgm:pt modelId="{E14D2DCC-55FD-4060-82B2-2EEC282C81F8}">
      <dgm:prSet custT="1"/>
      <dgm:spPr/>
      <dgm:t>
        <a:bodyPr/>
        <a:lstStyle/>
        <a:p>
          <a:r>
            <a:rPr lang="x-none" sz="1800" b="0" u="none" dirty="0"/>
            <a:t>Fire protection systems installed above the cooking area</a:t>
          </a:r>
          <a:endParaRPr lang="en-US" sz="1800" b="0" u="none" dirty="0"/>
        </a:p>
      </dgm:t>
    </dgm:pt>
    <dgm:pt modelId="{5773BACA-91F8-4097-9F74-2048F25DC3C6}" type="parTrans" cxnId="{B4095CF6-0407-4C67-B603-E5B6487136E9}">
      <dgm:prSet/>
      <dgm:spPr/>
      <dgm:t>
        <a:bodyPr/>
        <a:lstStyle/>
        <a:p>
          <a:endParaRPr lang="en-US"/>
        </a:p>
      </dgm:t>
    </dgm:pt>
    <dgm:pt modelId="{AE0BD47F-A4BB-4886-BAEF-3232EADECE97}" type="sibTrans" cxnId="{B4095CF6-0407-4C67-B603-E5B6487136E9}">
      <dgm:prSet/>
      <dgm:spPr/>
      <dgm:t>
        <a:bodyPr/>
        <a:lstStyle/>
        <a:p>
          <a:endParaRPr lang="en-US"/>
        </a:p>
      </dgm:t>
    </dgm:pt>
    <dgm:pt modelId="{11B14593-AA72-4522-BCF5-F31FDE1692B9}">
      <dgm:prSet custT="1"/>
      <dgm:spPr/>
      <dgm:t>
        <a:bodyPr/>
        <a:lstStyle/>
        <a:p>
          <a:r>
            <a:rPr lang="en-US" sz="1800" b="0" dirty="0"/>
            <a:t>Systems should meet locally adopted code</a:t>
          </a:r>
          <a:endParaRPr lang="en-US" sz="1800" b="0" u="none" dirty="0"/>
        </a:p>
      </dgm:t>
    </dgm:pt>
    <dgm:pt modelId="{0D259BC8-5AA5-4415-A7B3-4D3A9C78933F}" type="parTrans" cxnId="{E6DDD4F0-C3CD-4978-923C-1F4EF2794841}">
      <dgm:prSet/>
      <dgm:spPr/>
      <dgm:t>
        <a:bodyPr/>
        <a:lstStyle/>
        <a:p>
          <a:endParaRPr lang="en-US"/>
        </a:p>
      </dgm:t>
    </dgm:pt>
    <dgm:pt modelId="{468A47A5-3A23-4D21-82F7-488C8824B6AE}" type="sibTrans" cxnId="{E6DDD4F0-C3CD-4978-923C-1F4EF2794841}">
      <dgm:prSet/>
      <dgm:spPr/>
      <dgm:t>
        <a:bodyPr/>
        <a:lstStyle/>
        <a:p>
          <a:endParaRPr lang="en-US"/>
        </a:p>
      </dgm:t>
    </dgm:pt>
    <dgm:pt modelId="{4E04145A-74F4-4FBE-99B3-A8606AAB4DD5}">
      <dgm:prSet phldrT="[Text]" custT="1"/>
      <dgm:spPr/>
      <dgm:t>
        <a:bodyPr/>
        <a:lstStyle/>
        <a:p>
          <a:r>
            <a:rPr lang="en-US" sz="1800" dirty="0"/>
            <a:t>Placed over grease-producing equipment</a:t>
          </a:r>
        </a:p>
      </dgm:t>
    </dgm:pt>
    <dgm:pt modelId="{92D923F9-C1B8-46A2-B974-B0110BB72457}" type="parTrans" cxnId="{3FE01DC3-4B7A-4324-84A2-C41E586E849E}">
      <dgm:prSet/>
      <dgm:spPr/>
      <dgm:t>
        <a:bodyPr/>
        <a:lstStyle/>
        <a:p>
          <a:endParaRPr lang="en-US"/>
        </a:p>
      </dgm:t>
    </dgm:pt>
    <dgm:pt modelId="{DFD94220-9584-431C-8DEF-946D1AB8F96A}" type="sibTrans" cxnId="{3FE01DC3-4B7A-4324-84A2-C41E586E849E}">
      <dgm:prSet/>
      <dgm:spPr/>
      <dgm:t>
        <a:bodyPr/>
        <a:lstStyle/>
        <a:p>
          <a:endParaRPr lang="en-US"/>
        </a:p>
      </dgm:t>
    </dgm:pt>
    <dgm:pt modelId="{EE724591-BF86-42DD-BDD5-1DA5CD09F78B}">
      <dgm:prSet phldrT="[Text]" custT="1"/>
      <dgm:spPr/>
      <dgm:t>
        <a:bodyPr/>
        <a:lstStyle/>
        <a:p>
          <a:r>
            <a:rPr lang="en-US" sz="1800" dirty="0"/>
            <a:t>Over such equipment as dishwashers and ovens</a:t>
          </a:r>
        </a:p>
      </dgm:t>
    </dgm:pt>
    <dgm:pt modelId="{A55B7A14-1E1E-459F-BD64-E868019923D1}" type="parTrans" cxnId="{A3AE2129-08F2-4167-9232-1A4D43CDB53A}">
      <dgm:prSet/>
      <dgm:spPr/>
      <dgm:t>
        <a:bodyPr/>
        <a:lstStyle/>
        <a:p>
          <a:endParaRPr lang="en-US"/>
        </a:p>
      </dgm:t>
    </dgm:pt>
    <dgm:pt modelId="{9EEF4244-05BA-4620-9F05-793F044637DD}" type="sibTrans" cxnId="{A3AE2129-08F2-4167-9232-1A4D43CDB53A}">
      <dgm:prSet/>
      <dgm:spPr/>
      <dgm:t>
        <a:bodyPr/>
        <a:lstStyle/>
        <a:p>
          <a:endParaRPr lang="en-US"/>
        </a:p>
      </dgm:t>
    </dgm:pt>
    <dgm:pt modelId="{BDC823F4-E129-4474-8328-3BDE9CD9D904}" type="pres">
      <dgm:prSet presAssocID="{AC641FC2-E3BB-4693-9A4D-AA88F303D78C}" presName="linear" presStyleCnt="0">
        <dgm:presLayoutVars>
          <dgm:dir/>
          <dgm:animLvl val="lvl"/>
          <dgm:resizeHandles val="exact"/>
        </dgm:presLayoutVars>
      </dgm:prSet>
      <dgm:spPr/>
      <dgm:t>
        <a:bodyPr/>
        <a:lstStyle/>
        <a:p>
          <a:endParaRPr lang="en-US"/>
        </a:p>
      </dgm:t>
    </dgm:pt>
    <dgm:pt modelId="{FFEC566E-BDAD-4E7F-BDF7-12D37E065B6B}" type="pres">
      <dgm:prSet presAssocID="{9E6D5495-DDAF-4088-A820-C455FCDEA554}" presName="parentLin" presStyleCnt="0"/>
      <dgm:spPr/>
    </dgm:pt>
    <dgm:pt modelId="{E3157339-7811-48CF-BD03-91CA3FF86908}" type="pres">
      <dgm:prSet presAssocID="{9E6D5495-DDAF-4088-A820-C455FCDEA554}" presName="parentLeftMargin" presStyleLbl="node1" presStyleIdx="0" presStyleCnt="3"/>
      <dgm:spPr/>
      <dgm:t>
        <a:bodyPr/>
        <a:lstStyle/>
        <a:p>
          <a:endParaRPr lang="en-US"/>
        </a:p>
      </dgm:t>
    </dgm:pt>
    <dgm:pt modelId="{DCE627DA-E333-40FE-97B2-8FEE5726A50A}" type="pres">
      <dgm:prSet presAssocID="{9E6D5495-DDAF-4088-A820-C455FCDEA554}" presName="parentText" presStyleLbl="node1" presStyleIdx="0" presStyleCnt="3">
        <dgm:presLayoutVars>
          <dgm:chMax val="0"/>
          <dgm:bulletEnabled val="1"/>
        </dgm:presLayoutVars>
      </dgm:prSet>
      <dgm:spPr/>
      <dgm:t>
        <a:bodyPr/>
        <a:lstStyle/>
        <a:p>
          <a:endParaRPr lang="en-US"/>
        </a:p>
      </dgm:t>
    </dgm:pt>
    <dgm:pt modelId="{D2957819-8391-4133-8FA7-460B63CE6DF1}" type="pres">
      <dgm:prSet presAssocID="{9E6D5495-DDAF-4088-A820-C455FCDEA554}" presName="negativeSpace" presStyleCnt="0"/>
      <dgm:spPr/>
    </dgm:pt>
    <dgm:pt modelId="{18EC258C-EA4F-443B-8867-3F4163037B0B}" type="pres">
      <dgm:prSet presAssocID="{9E6D5495-DDAF-4088-A820-C455FCDEA554}" presName="childText" presStyleLbl="conFgAcc1" presStyleIdx="0" presStyleCnt="3">
        <dgm:presLayoutVars>
          <dgm:bulletEnabled val="1"/>
        </dgm:presLayoutVars>
      </dgm:prSet>
      <dgm:spPr/>
      <dgm:t>
        <a:bodyPr/>
        <a:lstStyle/>
        <a:p>
          <a:endParaRPr lang="en-US"/>
        </a:p>
      </dgm:t>
    </dgm:pt>
    <dgm:pt modelId="{5900D3B5-2185-45DD-831E-4CB7BD731A91}" type="pres">
      <dgm:prSet presAssocID="{4D8DEAFA-7431-4DB9-BC03-A66B9FE8DE0A}" presName="spaceBetweenRectangles" presStyleCnt="0"/>
      <dgm:spPr/>
    </dgm:pt>
    <dgm:pt modelId="{DBE20C00-A17D-41C9-A6DC-C2D190D6B572}" type="pres">
      <dgm:prSet presAssocID="{372B45BE-C4E6-4BA9-8A3A-CE3298D22C75}" presName="parentLin" presStyleCnt="0"/>
      <dgm:spPr/>
    </dgm:pt>
    <dgm:pt modelId="{E841ED2A-2285-4F04-BF36-1AD46F6E0063}" type="pres">
      <dgm:prSet presAssocID="{372B45BE-C4E6-4BA9-8A3A-CE3298D22C75}" presName="parentLeftMargin" presStyleLbl="node1" presStyleIdx="0" presStyleCnt="3"/>
      <dgm:spPr/>
      <dgm:t>
        <a:bodyPr/>
        <a:lstStyle/>
        <a:p>
          <a:endParaRPr lang="en-US"/>
        </a:p>
      </dgm:t>
    </dgm:pt>
    <dgm:pt modelId="{DD0A31F6-F99A-4B8C-8161-33AD6D306C37}" type="pres">
      <dgm:prSet presAssocID="{372B45BE-C4E6-4BA9-8A3A-CE3298D22C75}" presName="parentText" presStyleLbl="node1" presStyleIdx="1" presStyleCnt="3">
        <dgm:presLayoutVars>
          <dgm:chMax val="0"/>
          <dgm:bulletEnabled val="1"/>
        </dgm:presLayoutVars>
      </dgm:prSet>
      <dgm:spPr/>
      <dgm:t>
        <a:bodyPr/>
        <a:lstStyle/>
        <a:p>
          <a:endParaRPr lang="en-US"/>
        </a:p>
      </dgm:t>
    </dgm:pt>
    <dgm:pt modelId="{1F5D3CC9-9602-41FF-B2FA-E118F8F5B452}" type="pres">
      <dgm:prSet presAssocID="{372B45BE-C4E6-4BA9-8A3A-CE3298D22C75}" presName="negativeSpace" presStyleCnt="0"/>
      <dgm:spPr/>
    </dgm:pt>
    <dgm:pt modelId="{5E15465D-793F-4C58-89E1-9F1FE2CA2E4E}" type="pres">
      <dgm:prSet presAssocID="{372B45BE-C4E6-4BA9-8A3A-CE3298D22C75}" presName="childText" presStyleLbl="conFgAcc1" presStyleIdx="1" presStyleCnt="3">
        <dgm:presLayoutVars>
          <dgm:bulletEnabled val="1"/>
        </dgm:presLayoutVars>
      </dgm:prSet>
      <dgm:spPr/>
      <dgm:t>
        <a:bodyPr/>
        <a:lstStyle/>
        <a:p>
          <a:endParaRPr lang="en-US"/>
        </a:p>
      </dgm:t>
    </dgm:pt>
    <dgm:pt modelId="{FFDA5278-281F-464B-A950-912DC36750EE}" type="pres">
      <dgm:prSet presAssocID="{FA13DE16-9A85-401F-A625-068969828A32}" presName="spaceBetweenRectangles" presStyleCnt="0"/>
      <dgm:spPr/>
    </dgm:pt>
    <dgm:pt modelId="{F310935D-3CFD-4C77-AB85-B7D70BC06D09}" type="pres">
      <dgm:prSet presAssocID="{CA5117BC-4E8B-45F6-B942-D272B217B77E}" presName="parentLin" presStyleCnt="0"/>
      <dgm:spPr/>
    </dgm:pt>
    <dgm:pt modelId="{66222761-BEEB-42EA-B9C6-C399687049E9}" type="pres">
      <dgm:prSet presAssocID="{CA5117BC-4E8B-45F6-B942-D272B217B77E}" presName="parentLeftMargin" presStyleLbl="node1" presStyleIdx="1" presStyleCnt="3"/>
      <dgm:spPr/>
      <dgm:t>
        <a:bodyPr/>
        <a:lstStyle/>
        <a:p>
          <a:endParaRPr lang="en-US"/>
        </a:p>
      </dgm:t>
    </dgm:pt>
    <dgm:pt modelId="{98A2BE35-7730-4E4C-9773-B36C18F75599}" type="pres">
      <dgm:prSet presAssocID="{CA5117BC-4E8B-45F6-B942-D272B217B77E}" presName="parentText" presStyleLbl="node1" presStyleIdx="2" presStyleCnt="3">
        <dgm:presLayoutVars>
          <dgm:chMax val="0"/>
          <dgm:bulletEnabled val="1"/>
        </dgm:presLayoutVars>
      </dgm:prSet>
      <dgm:spPr/>
      <dgm:t>
        <a:bodyPr/>
        <a:lstStyle/>
        <a:p>
          <a:endParaRPr lang="en-US"/>
        </a:p>
      </dgm:t>
    </dgm:pt>
    <dgm:pt modelId="{10CF628F-8D02-45A2-971D-D3800E697E17}" type="pres">
      <dgm:prSet presAssocID="{CA5117BC-4E8B-45F6-B942-D272B217B77E}" presName="negativeSpace" presStyleCnt="0"/>
      <dgm:spPr/>
    </dgm:pt>
    <dgm:pt modelId="{770233D7-14D9-44BD-825B-870C3E562A37}" type="pres">
      <dgm:prSet presAssocID="{CA5117BC-4E8B-45F6-B942-D272B217B77E}" presName="childText" presStyleLbl="conFgAcc1" presStyleIdx="2" presStyleCnt="3">
        <dgm:presLayoutVars>
          <dgm:bulletEnabled val="1"/>
        </dgm:presLayoutVars>
      </dgm:prSet>
      <dgm:spPr/>
      <dgm:t>
        <a:bodyPr/>
        <a:lstStyle/>
        <a:p>
          <a:endParaRPr lang="en-US"/>
        </a:p>
      </dgm:t>
    </dgm:pt>
  </dgm:ptLst>
  <dgm:cxnLst>
    <dgm:cxn modelId="{24166EFA-104E-48A9-BB63-202F1B815F56}" srcId="{AC641FC2-E3BB-4693-9A4D-AA88F303D78C}" destId="{9E6D5495-DDAF-4088-A820-C455FCDEA554}" srcOrd="0" destOrd="0" parTransId="{A6AB9E52-4049-4ADE-8DFF-DB45A22665D4}" sibTransId="{4D8DEAFA-7431-4DB9-BC03-A66B9FE8DE0A}"/>
    <dgm:cxn modelId="{D99A8438-8619-4287-B526-A0AF22317E03}" type="presOf" srcId="{CA5117BC-4E8B-45F6-B942-D272B217B77E}" destId="{98A2BE35-7730-4E4C-9773-B36C18F75599}" srcOrd="1" destOrd="0" presId="urn:microsoft.com/office/officeart/2005/8/layout/list1"/>
    <dgm:cxn modelId="{AFDF1D39-8448-44A6-90E4-2B8036767B59}" type="presOf" srcId="{372B45BE-C4E6-4BA9-8A3A-CE3298D22C75}" destId="{DD0A31F6-F99A-4B8C-8161-33AD6D306C37}" srcOrd="1" destOrd="0" presId="urn:microsoft.com/office/officeart/2005/8/layout/list1"/>
    <dgm:cxn modelId="{7FE7FF5D-03C8-42F0-8281-B780AF5D00FE}" srcId="{9E6D5495-DDAF-4088-A820-C455FCDEA554}" destId="{93D90CEE-4E3F-48E2-9639-0DD88F11B6F8}" srcOrd="1" destOrd="0" parTransId="{BD45C57A-C596-4354-9B4A-47A9AC3C3B0D}" sibTransId="{6132FE53-2208-4A6C-95BD-680639C77EBB}"/>
    <dgm:cxn modelId="{249859D2-B144-4B71-8F60-2D45A6189365}" type="presOf" srcId="{CA5117BC-4E8B-45F6-B942-D272B217B77E}" destId="{66222761-BEEB-42EA-B9C6-C399687049E9}" srcOrd="0" destOrd="0" presId="urn:microsoft.com/office/officeart/2005/8/layout/list1"/>
    <dgm:cxn modelId="{C242DB92-CCA0-4753-92B3-1775021BAA4B}" type="presOf" srcId="{372B45BE-C4E6-4BA9-8A3A-CE3298D22C75}" destId="{E841ED2A-2285-4F04-BF36-1AD46F6E0063}" srcOrd="0" destOrd="0" presId="urn:microsoft.com/office/officeart/2005/8/layout/list1"/>
    <dgm:cxn modelId="{A3AE2129-08F2-4167-9232-1A4D43CDB53A}" srcId="{CA5117BC-4E8B-45F6-B942-D272B217B77E}" destId="{EE724591-BF86-42DD-BDD5-1DA5CD09F78B}" srcOrd="0" destOrd="0" parTransId="{A55B7A14-1E1E-459F-BD64-E868019923D1}" sibTransId="{9EEF4244-05BA-4620-9F05-793F044637DD}"/>
    <dgm:cxn modelId="{CAC575D6-9413-4056-9A15-78FCBC0051A3}" type="presOf" srcId="{EE724591-BF86-42DD-BDD5-1DA5CD09F78B}" destId="{770233D7-14D9-44BD-825B-870C3E562A37}" srcOrd="0" destOrd="0" presId="urn:microsoft.com/office/officeart/2005/8/layout/list1"/>
    <dgm:cxn modelId="{3FE01DC3-4B7A-4324-84A2-C41E586E849E}" srcId="{372B45BE-C4E6-4BA9-8A3A-CE3298D22C75}" destId="{4E04145A-74F4-4FBE-99B3-A8606AAB4DD5}" srcOrd="0" destOrd="0" parTransId="{92D923F9-C1B8-46A2-B974-B0110BB72457}" sibTransId="{DFD94220-9584-431C-8DEF-946D1AB8F96A}"/>
    <dgm:cxn modelId="{F838578F-E2B3-44D5-AC6C-6126434FD7A2}" type="presOf" srcId="{9E6D5495-DDAF-4088-A820-C455FCDEA554}" destId="{DCE627DA-E333-40FE-97B2-8FEE5726A50A}" srcOrd="1" destOrd="0" presId="urn:microsoft.com/office/officeart/2005/8/layout/list1"/>
    <dgm:cxn modelId="{0D31214D-10C3-4A2B-B770-9213E1F5A158}" srcId="{AC641FC2-E3BB-4693-9A4D-AA88F303D78C}" destId="{CA5117BC-4E8B-45F6-B942-D272B217B77E}" srcOrd="2" destOrd="0" parTransId="{5A172F74-7C0B-4539-9AA1-C98606ECA4A8}" sibTransId="{C461E78C-D2E2-4FC9-B507-478E0B1991ED}"/>
    <dgm:cxn modelId="{1699922D-79F8-461B-A701-DA8B9E15E7E1}" type="presOf" srcId="{EFD14AFA-8454-46B8-9B17-10F79A42F8F8}" destId="{18EC258C-EA4F-443B-8867-3F4163037B0B}" srcOrd="0" destOrd="0" presId="urn:microsoft.com/office/officeart/2005/8/layout/list1"/>
    <dgm:cxn modelId="{5F86C31E-A57C-40A3-8B2E-54EA57B05090}" srcId="{9E6D5495-DDAF-4088-A820-C455FCDEA554}" destId="{EFD14AFA-8454-46B8-9B17-10F79A42F8F8}" srcOrd="0" destOrd="0" parTransId="{36E231D3-B259-4766-8384-A6E83F405D0A}" sibTransId="{261015E0-E73B-45CD-ADC4-8487D4980D4F}"/>
    <dgm:cxn modelId="{4A96BBD6-29A7-4C62-8A98-38CCEA44E34A}" type="presOf" srcId="{93D90CEE-4E3F-48E2-9639-0DD88F11B6F8}" destId="{18EC258C-EA4F-443B-8867-3F4163037B0B}" srcOrd="0" destOrd="1" presId="urn:microsoft.com/office/officeart/2005/8/layout/list1"/>
    <dgm:cxn modelId="{9C218D00-496B-4C7E-A668-274E6370FDC9}" type="presOf" srcId="{4E04145A-74F4-4FBE-99B3-A8606AAB4DD5}" destId="{5E15465D-793F-4C58-89E1-9F1FE2CA2E4E}" srcOrd="0" destOrd="0" presId="urn:microsoft.com/office/officeart/2005/8/layout/list1"/>
    <dgm:cxn modelId="{E6DDD4F0-C3CD-4978-923C-1F4EF2794841}" srcId="{9E6D5495-DDAF-4088-A820-C455FCDEA554}" destId="{11B14593-AA72-4522-BCF5-F31FDE1692B9}" srcOrd="3" destOrd="0" parTransId="{0D259BC8-5AA5-4415-A7B3-4D3A9C78933F}" sibTransId="{468A47A5-3A23-4D21-82F7-488C8824B6AE}"/>
    <dgm:cxn modelId="{553CF5B3-40E6-4396-862C-06180B4368FD}" type="presOf" srcId="{11B14593-AA72-4522-BCF5-F31FDE1692B9}" destId="{18EC258C-EA4F-443B-8867-3F4163037B0B}" srcOrd="0" destOrd="3" presId="urn:microsoft.com/office/officeart/2005/8/layout/list1"/>
    <dgm:cxn modelId="{B2F0A78A-2E1E-4776-9238-EF2DFCEB520C}" type="presOf" srcId="{9E6D5495-DDAF-4088-A820-C455FCDEA554}" destId="{E3157339-7811-48CF-BD03-91CA3FF86908}" srcOrd="0" destOrd="0" presId="urn:microsoft.com/office/officeart/2005/8/layout/list1"/>
    <dgm:cxn modelId="{38FFD030-30E9-4719-B823-466B0CBBA116}" srcId="{AC641FC2-E3BB-4693-9A4D-AA88F303D78C}" destId="{372B45BE-C4E6-4BA9-8A3A-CE3298D22C75}" srcOrd="1" destOrd="0" parTransId="{900D7A60-DD3B-49F2-A7E5-0853FEDBAC7A}" sibTransId="{FA13DE16-9A85-401F-A625-068969828A32}"/>
    <dgm:cxn modelId="{89BA2E5B-98DC-490D-874A-CFE9C8DB95B4}" type="presOf" srcId="{E14D2DCC-55FD-4060-82B2-2EEC282C81F8}" destId="{18EC258C-EA4F-443B-8867-3F4163037B0B}" srcOrd="0" destOrd="2" presId="urn:microsoft.com/office/officeart/2005/8/layout/list1"/>
    <dgm:cxn modelId="{B4095CF6-0407-4C67-B603-E5B6487136E9}" srcId="{9E6D5495-DDAF-4088-A820-C455FCDEA554}" destId="{E14D2DCC-55FD-4060-82B2-2EEC282C81F8}" srcOrd="2" destOrd="0" parTransId="{5773BACA-91F8-4097-9F74-2048F25DC3C6}" sibTransId="{AE0BD47F-A4BB-4886-BAEF-3232EADECE97}"/>
    <dgm:cxn modelId="{600CB505-0413-4F89-876D-89B9BD4F5C48}" type="presOf" srcId="{AC641FC2-E3BB-4693-9A4D-AA88F303D78C}" destId="{BDC823F4-E129-4474-8328-3BDE9CD9D904}" srcOrd="0" destOrd="0" presId="urn:microsoft.com/office/officeart/2005/8/layout/list1"/>
    <dgm:cxn modelId="{976B27B8-6770-4E69-9E05-981617B79B97}" type="presParOf" srcId="{BDC823F4-E129-4474-8328-3BDE9CD9D904}" destId="{FFEC566E-BDAD-4E7F-BDF7-12D37E065B6B}" srcOrd="0" destOrd="0" presId="urn:microsoft.com/office/officeart/2005/8/layout/list1"/>
    <dgm:cxn modelId="{6447EA72-977A-4995-924C-5C51DD7251E4}" type="presParOf" srcId="{FFEC566E-BDAD-4E7F-BDF7-12D37E065B6B}" destId="{E3157339-7811-48CF-BD03-91CA3FF86908}" srcOrd="0" destOrd="0" presId="urn:microsoft.com/office/officeart/2005/8/layout/list1"/>
    <dgm:cxn modelId="{BE12EB62-8B72-4751-8A2D-261DD24CCBB6}" type="presParOf" srcId="{FFEC566E-BDAD-4E7F-BDF7-12D37E065B6B}" destId="{DCE627DA-E333-40FE-97B2-8FEE5726A50A}" srcOrd="1" destOrd="0" presId="urn:microsoft.com/office/officeart/2005/8/layout/list1"/>
    <dgm:cxn modelId="{24F448B3-A6B8-4425-948D-D74D39C40726}" type="presParOf" srcId="{BDC823F4-E129-4474-8328-3BDE9CD9D904}" destId="{D2957819-8391-4133-8FA7-460B63CE6DF1}" srcOrd="1" destOrd="0" presId="urn:microsoft.com/office/officeart/2005/8/layout/list1"/>
    <dgm:cxn modelId="{FB1E0843-3090-40EB-BBEE-7FA67C86A907}" type="presParOf" srcId="{BDC823F4-E129-4474-8328-3BDE9CD9D904}" destId="{18EC258C-EA4F-443B-8867-3F4163037B0B}" srcOrd="2" destOrd="0" presId="urn:microsoft.com/office/officeart/2005/8/layout/list1"/>
    <dgm:cxn modelId="{DB10BE99-6732-4BF5-84DB-131323FA0639}" type="presParOf" srcId="{BDC823F4-E129-4474-8328-3BDE9CD9D904}" destId="{5900D3B5-2185-45DD-831E-4CB7BD731A91}" srcOrd="3" destOrd="0" presId="urn:microsoft.com/office/officeart/2005/8/layout/list1"/>
    <dgm:cxn modelId="{914C3DA3-1135-4AC1-9583-A30B9BA78F4D}" type="presParOf" srcId="{BDC823F4-E129-4474-8328-3BDE9CD9D904}" destId="{DBE20C00-A17D-41C9-A6DC-C2D190D6B572}" srcOrd="4" destOrd="0" presId="urn:microsoft.com/office/officeart/2005/8/layout/list1"/>
    <dgm:cxn modelId="{F4724EDA-1321-4DBA-9397-6E89D991FC32}" type="presParOf" srcId="{DBE20C00-A17D-41C9-A6DC-C2D190D6B572}" destId="{E841ED2A-2285-4F04-BF36-1AD46F6E0063}" srcOrd="0" destOrd="0" presId="urn:microsoft.com/office/officeart/2005/8/layout/list1"/>
    <dgm:cxn modelId="{F30E776E-91DA-4094-B497-E9D995F9FEA0}" type="presParOf" srcId="{DBE20C00-A17D-41C9-A6DC-C2D190D6B572}" destId="{DD0A31F6-F99A-4B8C-8161-33AD6D306C37}" srcOrd="1" destOrd="0" presId="urn:microsoft.com/office/officeart/2005/8/layout/list1"/>
    <dgm:cxn modelId="{E256D047-1671-426D-823A-D01BC99CDCB4}" type="presParOf" srcId="{BDC823F4-E129-4474-8328-3BDE9CD9D904}" destId="{1F5D3CC9-9602-41FF-B2FA-E118F8F5B452}" srcOrd="5" destOrd="0" presId="urn:microsoft.com/office/officeart/2005/8/layout/list1"/>
    <dgm:cxn modelId="{5F1805BB-46A8-4DD0-A528-209D9C1674C3}" type="presParOf" srcId="{BDC823F4-E129-4474-8328-3BDE9CD9D904}" destId="{5E15465D-793F-4C58-89E1-9F1FE2CA2E4E}" srcOrd="6" destOrd="0" presId="urn:microsoft.com/office/officeart/2005/8/layout/list1"/>
    <dgm:cxn modelId="{693A3D97-EF7A-4CE0-8C83-9697AADE7884}" type="presParOf" srcId="{BDC823F4-E129-4474-8328-3BDE9CD9D904}" destId="{FFDA5278-281F-464B-A950-912DC36750EE}" srcOrd="7" destOrd="0" presId="urn:microsoft.com/office/officeart/2005/8/layout/list1"/>
    <dgm:cxn modelId="{C018B47A-FBA4-4366-B5ED-CE0B8AE4C142}" type="presParOf" srcId="{BDC823F4-E129-4474-8328-3BDE9CD9D904}" destId="{F310935D-3CFD-4C77-AB85-B7D70BC06D09}" srcOrd="8" destOrd="0" presId="urn:microsoft.com/office/officeart/2005/8/layout/list1"/>
    <dgm:cxn modelId="{2257A7F9-AA5F-4BEA-A29C-E60B61FBFBA7}" type="presParOf" srcId="{F310935D-3CFD-4C77-AB85-B7D70BC06D09}" destId="{66222761-BEEB-42EA-B9C6-C399687049E9}" srcOrd="0" destOrd="0" presId="urn:microsoft.com/office/officeart/2005/8/layout/list1"/>
    <dgm:cxn modelId="{1A594A42-ED98-4A44-8415-63AED0B1A11B}" type="presParOf" srcId="{F310935D-3CFD-4C77-AB85-B7D70BC06D09}" destId="{98A2BE35-7730-4E4C-9773-B36C18F75599}" srcOrd="1" destOrd="0" presId="urn:microsoft.com/office/officeart/2005/8/layout/list1"/>
    <dgm:cxn modelId="{512CB52C-7C7C-4920-AEAF-A59EC07EDE6C}" type="presParOf" srcId="{BDC823F4-E129-4474-8328-3BDE9CD9D904}" destId="{10CF628F-8D02-45A2-971D-D3800E697E17}" srcOrd="9" destOrd="0" presId="urn:microsoft.com/office/officeart/2005/8/layout/list1"/>
    <dgm:cxn modelId="{14763C2F-D582-4727-8FA6-F183A279A934}" type="presParOf" srcId="{BDC823F4-E129-4474-8328-3BDE9CD9D904}" destId="{770233D7-14D9-44BD-825B-870C3E562A3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641FC2-E3BB-4693-9A4D-AA88F303D78C}"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9E6D5495-DDAF-4088-A820-C455FCDEA554}">
      <dgm:prSet phldrT="[Text]" custT="1"/>
      <dgm:spPr/>
      <dgm:t>
        <a:bodyPr/>
        <a:lstStyle/>
        <a:p>
          <a:r>
            <a:rPr lang="x-none" sz="1800" b="0" u="none" dirty="0"/>
            <a:t>Cleanliness and functionality </a:t>
          </a:r>
          <a:endParaRPr lang="en-US" sz="1800" b="0" dirty="0"/>
        </a:p>
      </dgm:t>
    </dgm:pt>
    <dgm:pt modelId="{A6AB9E52-4049-4ADE-8DFF-DB45A22665D4}" type="parTrans" cxnId="{24166EFA-104E-48A9-BB63-202F1B815F56}">
      <dgm:prSet/>
      <dgm:spPr/>
      <dgm:t>
        <a:bodyPr/>
        <a:lstStyle/>
        <a:p>
          <a:endParaRPr lang="en-US"/>
        </a:p>
      </dgm:t>
    </dgm:pt>
    <dgm:pt modelId="{4D8DEAFA-7431-4DB9-BC03-A66B9FE8DE0A}" type="sibTrans" cxnId="{24166EFA-104E-48A9-BB63-202F1B815F56}">
      <dgm:prSet/>
      <dgm:spPr/>
      <dgm:t>
        <a:bodyPr/>
        <a:lstStyle/>
        <a:p>
          <a:endParaRPr lang="en-US"/>
        </a:p>
      </dgm:t>
    </dgm:pt>
    <dgm:pt modelId="{96E824DE-D034-4EEC-B2B2-306A6B29C6D3}">
      <dgm:prSet custT="1"/>
      <dgm:spPr/>
      <dgm:t>
        <a:bodyPr/>
        <a:lstStyle/>
        <a:p>
          <a:r>
            <a:rPr lang="x-none" sz="1800" b="0" u="none" dirty="0"/>
            <a:t>No grease accumulation </a:t>
          </a:r>
          <a:endParaRPr lang="en-US" sz="1800" b="0" u="none" dirty="0"/>
        </a:p>
      </dgm:t>
    </dgm:pt>
    <dgm:pt modelId="{1A2C134F-D0BC-4DBB-BD65-63605E750B96}" type="parTrans" cxnId="{89B18983-63D1-4D52-AC02-7001527B943A}">
      <dgm:prSet/>
      <dgm:spPr/>
      <dgm:t>
        <a:bodyPr/>
        <a:lstStyle/>
        <a:p>
          <a:endParaRPr lang="en-US"/>
        </a:p>
      </dgm:t>
    </dgm:pt>
    <dgm:pt modelId="{704F4403-3A87-4B99-A13C-BC56B84511B8}" type="sibTrans" cxnId="{89B18983-63D1-4D52-AC02-7001527B943A}">
      <dgm:prSet/>
      <dgm:spPr/>
      <dgm:t>
        <a:bodyPr/>
        <a:lstStyle/>
        <a:p>
          <a:endParaRPr lang="en-US"/>
        </a:p>
      </dgm:t>
    </dgm:pt>
    <dgm:pt modelId="{E9438775-21E3-4E4E-B2D4-C2495B348A6B}">
      <dgm:prSet custT="1"/>
      <dgm:spPr/>
      <dgm:t>
        <a:bodyPr/>
        <a:lstStyle/>
        <a:p>
          <a:r>
            <a:rPr lang="x-none" sz="1800" b="0" u="none" dirty="0"/>
            <a:t>Proper provisions for grease removal</a:t>
          </a:r>
          <a:r>
            <a:rPr lang="en-US" sz="1800" b="0" u="none" dirty="0"/>
            <a:t>; </a:t>
          </a:r>
          <a:r>
            <a:rPr lang="x-none" sz="1800" b="0" u="none" dirty="0"/>
            <a:t>regularly scheduled cleaning</a:t>
          </a:r>
          <a:endParaRPr lang="en-US" sz="1800" b="0" u="none" dirty="0"/>
        </a:p>
      </dgm:t>
    </dgm:pt>
    <dgm:pt modelId="{D488CAB3-2867-4F4D-8B22-4204E9CA2210}" type="parTrans" cxnId="{B8146F22-A903-405E-A268-BD0002550F18}">
      <dgm:prSet/>
      <dgm:spPr/>
      <dgm:t>
        <a:bodyPr/>
        <a:lstStyle/>
        <a:p>
          <a:endParaRPr lang="en-US"/>
        </a:p>
      </dgm:t>
    </dgm:pt>
    <dgm:pt modelId="{A64B348A-877C-4035-9062-9306B91EA166}" type="sibTrans" cxnId="{B8146F22-A903-405E-A268-BD0002550F18}">
      <dgm:prSet/>
      <dgm:spPr/>
      <dgm:t>
        <a:bodyPr/>
        <a:lstStyle/>
        <a:p>
          <a:endParaRPr lang="en-US"/>
        </a:p>
      </dgm:t>
    </dgm:pt>
    <dgm:pt modelId="{049226C7-3D68-490A-A31D-3E4E2C862885}">
      <dgm:prSet custT="1"/>
      <dgm:spPr/>
      <dgm:t>
        <a:bodyPr/>
        <a:lstStyle/>
        <a:p>
          <a:r>
            <a:rPr lang="x-none" sz="1800" b="0" u="none" dirty="0"/>
            <a:t>Clearance of at least 18 inches (450 mm) from any combustible material</a:t>
          </a:r>
          <a:endParaRPr lang="en-US" sz="1800" b="0" u="none" dirty="0"/>
        </a:p>
      </dgm:t>
    </dgm:pt>
    <dgm:pt modelId="{F7E1E487-8530-4972-BC59-F49E38425832}" type="parTrans" cxnId="{F2BEDEE3-18DD-4E2D-90FF-63FF83A8111C}">
      <dgm:prSet/>
      <dgm:spPr/>
      <dgm:t>
        <a:bodyPr/>
        <a:lstStyle/>
        <a:p>
          <a:endParaRPr lang="en-US"/>
        </a:p>
      </dgm:t>
    </dgm:pt>
    <dgm:pt modelId="{C59A0A6F-49BD-478E-9A85-780F17A911B2}" type="sibTrans" cxnId="{F2BEDEE3-18DD-4E2D-90FF-63FF83A8111C}">
      <dgm:prSet/>
      <dgm:spPr/>
      <dgm:t>
        <a:bodyPr/>
        <a:lstStyle/>
        <a:p>
          <a:endParaRPr lang="en-US"/>
        </a:p>
      </dgm:t>
    </dgm:pt>
    <dgm:pt modelId="{3AA3B899-E2C2-4CD0-B735-12F21B0869C4}">
      <dgm:prSet custT="1"/>
      <dgm:spPr/>
      <dgm:t>
        <a:bodyPr/>
        <a:lstStyle/>
        <a:p>
          <a:r>
            <a:rPr lang="x-none" sz="1800" b="0" u="none" dirty="0"/>
            <a:t>Fire extinguishers should be accessible and personnel should have been trained</a:t>
          </a:r>
          <a:endParaRPr lang="en-US" sz="1800" b="0" u="none" dirty="0"/>
        </a:p>
      </dgm:t>
    </dgm:pt>
    <dgm:pt modelId="{901BA309-8052-48CF-9C27-1D3C94AED98B}" type="parTrans" cxnId="{6E8033F8-FE29-45EA-A10E-79A905020CDE}">
      <dgm:prSet/>
      <dgm:spPr/>
      <dgm:t>
        <a:bodyPr/>
        <a:lstStyle/>
        <a:p>
          <a:endParaRPr lang="en-US"/>
        </a:p>
      </dgm:t>
    </dgm:pt>
    <dgm:pt modelId="{20AE5DC7-C506-4376-B358-3EBA352EAEFB}" type="sibTrans" cxnId="{6E8033F8-FE29-45EA-A10E-79A905020CDE}">
      <dgm:prSet/>
      <dgm:spPr/>
      <dgm:t>
        <a:bodyPr/>
        <a:lstStyle/>
        <a:p>
          <a:endParaRPr lang="en-US"/>
        </a:p>
      </dgm:t>
    </dgm:pt>
    <dgm:pt modelId="{40A0E55F-8479-4B1C-988C-E201640B76D4}">
      <dgm:prSet custT="1"/>
      <dgm:spPr/>
      <dgm:t>
        <a:bodyPr/>
        <a:lstStyle/>
        <a:p>
          <a:r>
            <a:rPr lang="en-US" sz="1800" b="0" u="none" dirty="0"/>
            <a:t>E</a:t>
          </a:r>
          <a:r>
            <a:rPr lang="x-none" sz="1800" b="0" u="none" dirty="0"/>
            <a:t>xtinguishers should be compatible with the suppression system</a:t>
          </a:r>
          <a:endParaRPr lang="en-US" sz="1800" b="0" u="none" dirty="0"/>
        </a:p>
      </dgm:t>
    </dgm:pt>
    <dgm:pt modelId="{6439CE50-3840-4590-9F38-1A615F6D915A}" type="parTrans" cxnId="{99CBB39C-157B-442F-993E-53C1A38924FD}">
      <dgm:prSet/>
      <dgm:spPr/>
      <dgm:t>
        <a:bodyPr/>
        <a:lstStyle/>
        <a:p>
          <a:endParaRPr lang="en-US"/>
        </a:p>
      </dgm:t>
    </dgm:pt>
    <dgm:pt modelId="{62488322-AE59-4AD6-983D-CD5F6FF99095}" type="sibTrans" cxnId="{99CBB39C-157B-442F-993E-53C1A38924FD}">
      <dgm:prSet/>
      <dgm:spPr/>
      <dgm:t>
        <a:bodyPr/>
        <a:lstStyle/>
        <a:p>
          <a:endParaRPr lang="en-US"/>
        </a:p>
      </dgm:t>
    </dgm:pt>
    <dgm:pt modelId="{5F3A56C2-E486-4D19-9FDC-859117EAF71C}" type="pres">
      <dgm:prSet presAssocID="{AC641FC2-E3BB-4693-9A4D-AA88F303D78C}" presName="linear" presStyleCnt="0">
        <dgm:presLayoutVars>
          <dgm:animLvl val="lvl"/>
          <dgm:resizeHandles val="exact"/>
        </dgm:presLayoutVars>
      </dgm:prSet>
      <dgm:spPr/>
      <dgm:t>
        <a:bodyPr/>
        <a:lstStyle/>
        <a:p>
          <a:endParaRPr lang="en-US"/>
        </a:p>
      </dgm:t>
    </dgm:pt>
    <dgm:pt modelId="{DAAB537A-114E-4074-A68B-9F37300BDE8F}" type="pres">
      <dgm:prSet presAssocID="{9E6D5495-DDAF-4088-A820-C455FCDEA554}" presName="parentText" presStyleLbl="node1" presStyleIdx="0" presStyleCnt="6">
        <dgm:presLayoutVars>
          <dgm:chMax val="0"/>
          <dgm:bulletEnabled val="1"/>
        </dgm:presLayoutVars>
      </dgm:prSet>
      <dgm:spPr/>
      <dgm:t>
        <a:bodyPr/>
        <a:lstStyle/>
        <a:p>
          <a:endParaRPr lang="en-US"/>
        </a:p>
      </dgm:t>
    </dgm:pt>
    <dgm:pt modelId="{BD5A2939-DA78-408D-A27F-9ED50D02EF87}" type="pres">
      <dgm:prSet presAssocID="{4D8DEAFA-7431-4DB9-BC03-A66B9FE8DE0A}" presName="spacer" presStyleCnt="0"/>
      <dgm:spPr/>
      <dgm:t>
        <a:bodyPr/>
        <a:lstStyle/>
        <a:p>
          <a:endParaRPr lang="en-US"/>
        </a:p>
      </dgm:t>
    </dgm:pt>
    <dgm:pt modelId="{629DDC7C-A3EC-4A2D-90AB-EBF472F74D94}" type="pres">
      <dgm:prSet presAssocID="{96E824DE-D034-4EEC-B2B2-306A6B29C6D3}" presName="parentText" presStyleLbl="node1" presStyleIdx="1" presStyleCnt="6">
        <dgm:presLayoutVars>
          <dgm:chMax val="0"/>
          <dgm:bulletEnabled val="1"/>
        </dgm:presLayoutVars>
      </dgm:prSet>
      <dgm:spPr/>
      <dgm:t>
        <a:bodyPr/>
        <a:lstStyle/>
        <a:p>
          <a:endParaRPr lang="en-US"/>
        </a:p>
      </dgm:t>
    </dgm:pt>
    <dgm:pt modelId="{1F1A7C71-D500-45D7-BF89-074CA7AC235B}" type="pres">
      <dgm:prSet presAssocID="{704F4403-3A87-4B99-A13C-BC56B84511B8}" presName="spacer" presStyleCnt="0"/>
      <dgm:spPr/>
      <dgm:t>
        <a:bodyPr/>
        <a:lstStyle/>
        <a:p>
          <a:endParaRPr lang="en-US"/>
        </a:p>
      </dgm:t>
    </dgm:pt>
    <dgm:pt modelId="{B2A9C9B8-0F4D-485B-92EA-682BE14B0108}" type="pres">
      <dgm:prSet presAssocID="{E9438775-21E3-4E4E-B2D4-C2495B348A6B}" presName="parentText" presStyleLbl="node1" presStyleIdx="2" presStyleCnt="6">
        <dgm:presLayoutVars>
          <dgm:chMax val="0"/>
          <dgm:bulletEnabled val="1"/>
        </dgm:presLayoutVars>
      </dgm:prSet>
      <dgm:spPr/>
      <dgm:t>
        <a:bodyPr/>
        <a:lstStyle/>
        <a:p>
          <a:endParaRPr lang="en-US"/>
        </a:p>
      </dgm:t>
    </dgm:pt>
    <dgm:pt modelId="{66B4EB4E-1271-4D1D-B1BC-17A2930B7B56}" type="pres">
      <dgm:prSet presAssocID="{A64B348A-877C-4035-9062-9306B91EA166}" presName="spacer" presStyleCnt="0"/>
      <dgm:spPr/>
      <dgm:t>
        <a:bodyPr/>
        <a:lstStyle/>
        <a:p>
          <a:endParaRPr lang="en-US"/>
        </a:p>
      </dgm:t>
    </dgm:pt>
    <dgm:pt modelId="{644B392A-652E-4EDF-B64C-732652411A2C}" type="pres">
      <dgm:prSet presAssocID="{049226C7-3D68-490A-A31D-3E4E2C862885}" presName="parentText" presStyleLbl="node1" presStyleIdx="3" presStyleCnt="6">
        <dgm:presLayoutVars>
          <dgm:chMax val="0"/>
          <dgm:bulletEnabled val="1"/>
        </dgm:presLayoutVars>
      </dgm:prSet>
      <dgm:spPr/>
      <dgm:t>
        <a:bodyPr/>
        <a:lstStyle/>
        <a:p>
          <a:endParaRPr lang="en-US"/>
        </a:p>
      </dgm:t>
    </dgm:pt>
    <dgm:pt modelId="{F0E75E57-1153-4B4C-8071-7E6D930D2CFE}" type="pres">
      <dgm:prSet presAssocID="{C59A0A6F-49BD-478E-9A85-780F17A911B2}" presName="spacer" presStyleCnt="0"/>
      <dgm:spPr/>
      <dgm:t>
        <a:bodyPr/>
        <a:lstStyle/>
        <a:p>
          <a:endParaRPr lang="en-US"/>
        </a:p>
      </dgm:t>
    </dgm:pt>
    <dgm:pt modelId="{5F8E0BD0-D328-42E0-89BE-1C112B32240B}" type="pres">
      <dgm:prSet presAssocID="{3AA3B899-E2C2-4CD0-B735-12F21B0869C4}" presName="parentText" presStyleLbl="node1" presStyleIdx="4" presStyleCnt="6">
        <dgm:presLayoutVars>
          <dgm:chMax val="0"/>
          <dgm:bulletEnabled val="1"/>
        </dgm:presLayoutVars>
      </dgm:prSet>
      <dgm:spPr/>
      <dgm:t>
        <a:bodyPr/>
        <a:lstStyle/>
        <a:p>
          <a:endParaRPr lang="en-US"/>
        </a:p>
      </dgm:t>
    </dgm:pt>
    <dgm:pt modelId="{32EB283D-4179-4BAD-A33C-BEC91EE32F30}" type="pres">
      <dgm:prSet presAssocID="{20AE5DC7-C506-4376-B358-3EBA352EAEFB}" presName="spacer" presStyleCnt="0"/>
      <dgm:spPr/>
      <dgm:t>
        <a:bodyPr/>
        <a:lstStyle/>
        <a:p>
          <a:endParaRPr lang="en-US"/>
        </a:p>
      </dgm:t>
    </dgm:pt>
    <dgm:pt modelId="{D06DDF56-6BD5-4E7B-83CF-DBE32EAA1736}" type="pres">
      <dgm:prSet presAssocID="{40A0E55F-8479-4B1C-988C-E201640B76D4}" presName="parentText" presStyleLbl="node1" presStyleIdx="5" presStyleCnt="6">
        <dgm:presLayoutVars>
          <dgm:chMax val="0"/>
          <dgm:bulletEnabled val="1"/>
        </dgm:presLayoutVars>
      </dgm:prSet>
      <dgm:spPr/>
      <dgm:t>
        <a:bodyPr/>
        <a:lstStyle/>
        <a:p>
          <a:endParaRPr lang="en-US"/>
        </a:p>
      </dgm:t>
    </dgm:pt>
  </dgm:ptLst>
  <dgm:cxnLst>
    <dgm:cxn modelId="{24166EFA-104E-48A9-BB63-202F1B815F56}" srcId="{AC641FC2-E3BB-4693-9A4D-AA88F303D78C}" destId="{9E6D5495-DDAF-4088-A820-C455FCDEA554}" srcOrd="0" destOrd="0" parTransId="{A6AB9E52-4049-4ADE-8DFF-DB45A22665D4}" sibTransId="{4D8DEAFA-7431-4DB9-BC03-A66B9FE8DE0A}"/>
    <dgm:cxn modelId="{74FED5D4-A97B-427F-8395-912CBF1752EE}" type="presOf" srcId="{9E6D5495-DDAF-4088-A820-C455FCDEA554}" destId="{DAAB537A-114E-4074-A68B-9F37300BDE8F}" srcOrd="0" destOrd="0" presId="urn:microsoft.com/office/officeart/2005/8/layout/vList2"/>
    <dgm:cxn modelId="{B8146F22-A903-405E-A268-BD0002550F18}" srcId="{AC641FC2-E3BB-4693-9A4D-AA88F303D78C}" destId="{E9438775-21E3-4E4E-B2D4-C2495B348A6B}" srcOrd="2" destOrd="0" parTransId="{D488CAB3-2867-4F4D-8B22-4204E9CA2210}" sibTransId="{A64B348A-877C-4035-9062-9306B91EA166}"/>
    <dgm:cxn modelId="{5DA0269A-8A64-4F18-8BE1-9915A98354DA}" type="presOf" srcId="{3AA3B899-E2C2-4CD0-B735-12F21B0869C4}" destId="{5F8E0BD0-D328-42E0-89BE-1C112B32240B}" srcOrd="0" destOrd="0" presId="urn:microsoft.com/office/officeart/2005/8/layout/vList2"/>
    <dgm:cxn modelId="{BB32B502-CC46-4D78-941D-432DB9D2D8FF}" type="presOf" srcId="{96E824DE-D034-4EEC-B2B2-306A6B29C6D3}" destId="{629DDC7C-A3EC-4A2D-90AB-EBF472F74D94}" srcOrd="0" destOrd="0" presId="urn:microsoft.com/office/officeart/2005/8/layout/vList2"/>
    <dgm:cxn modelId="{C7D563BA-4363-4B98-8001-C5DBFEE9D2AC}" type="presOf" srcId="{40A0E55F-8479-4B1C-988C-E201640B76D4}" destId="{D06DDF56-6BD5-4E7B-83CF-DBE32EAA1736}" srcOrd="0" destOrd="0" presId="urn:microsoft.com/office/officeart/2005/8/layout/vList2"/>
    <dgm:cxn modelId="{F2BEDEE3-18DD-4E2D-90FF-63FF83A8111C}" srcId="{AC641FC2-E3BB-4693-9A4D-AA88F303D78C}" destId="{049226C7-3D68-490A-A31D-3E4E2C862885}" srcOrd="3" destOrd="0" parTransId="{F7E1E487-8530-4972-BC59-F49E38425832}" sibTransId="{C59A0A6F-49BD-478E-9A85-780F17A911B2}"/>
    <dgm:cxn modelId="{89B18983-63D1-4D52-AC02-7001527B943A}" srcId="{AC641FC2-E3BB-4693-9A4D-AA88F303D78C}" destId="{96E824DE-D034-4EEC-B2B2-306A6B29C6D3}" srcOrd="1" destOrd="0" parTransId="{1A2C134F-D0BC-4DBB-BD65-63605E750B96}" sibTransId="{704F4403-3A87-4B99-A13C-BC56B84511B8}"/>
    <dgm:cxn modelId="{99CBB39C-157B-442F-993E-53C1A38924FD}" srcId="{AC641FC2-E3BB-4693-9A4D-AA88F303D78C}" destId="{40A0E55F-8479-4B1C-988C-E201640B76D4}" srcOrd="5" destOrd="0" parTransId="{6439CE50-3840-4590-9F38-1A615F6D915A}" sibTransId="{62488322-AE59-4AD6-983D-CD5F6FF99095}"/>
    <dgm:cxn modelId="{FB328E11-24F8-4BF6-832F-20A032A9D303}" type="presOf" srcId="{049226C7-3D68-490A-A31D-3E4E2C862885}" destId="{644B392A-652E-4EDF-B64C-732652411A2C}" srcOrd="0" destOrd="0" presId="urn:microsoft.com/office/officeart/2005/8/layout/vList2"/>
    <dgm:cxn modelId="{A17416D4-6A8E-4192-83EB-5BC1A4869410}" type="presOf" srcId="{E9438775-21E3-4E4E-B2D4-C2495B348A6B}" destId="{B2A9C9B8-0F4D-485B-92EA-682BE14B0108}" srcOrd="0" destOrd="0" presId="urn:microsoft.com/office/officeart/2005/8/layout/vList2"/>
    <dgm:cxn modelId="{6E8033F8-FE29-45EA-A10E-79A905020CDE}" srcId="{AC641FC2-E3BB-4693-9A4D-AA88F303D78C}" destId="{3AA3B899-E2C2-4CD0-B735-12F21B0869C4}" srcOrd="4" destOrd="0" parTransId="{901BA309-8052-48CF-9C27-1D3C94AED98B}" sibTransId="{20AE5DC7-C506-4376-B358-3EBA352EAEFB}"/>
    <dgm:cxn modelId="{C0C69CEA-DA25-4695-BD37-3093FDDBA12E}" type="presOf" srcId="{AC641FC2-E3BB-4693-9A4D-AA88F303D78C}" destId="{5F3A56C2-E486-4D19-9FDC-859117EAF71C}" srcOrd="0" destOrd="0" presId="urn:microsoft.com/office/officeart/2005/8/layout/vList2"/>
    <dgm:cxn modelId="{6E36829D-5C4F-4B53-8DC0-992CDC1BA3F1}" type="presParOf" srcId="{5F3A56C2-E486-4D19-9FDC-859117EAF71C}" destId="{DAAB537A-114E-4074-A68B-9F37300BDE8F}" srcOrd="0" destOrd="0" presId="urn:microsoft.com/office/officeart/2005/8/layout/vList2"/>
    <dgm:cxn modelId="{D2A97D05-F734-4B76-BAB7-757578DC81C8}" type="presParOf" srcId="{5F3A56C2-E486-4D19-9FDC-859117EAF71C}" destId="{BD5A2939-DA78-408D-A27F-9ED50D02EF87}" srcOrd="1" destOrd="0" presId="urn:microsoft.com/office/officeart/2005/8/layout/vList2"/>
    <dgm:cxn modelId="{DDAE09C9-B150-4CD5-9312-025B6EB774AF}" type="presParOf" srcId="{5F3A56C2-E486-4D19-9FDC-859117EAF71C}" destId="{629DDC7C-A3EC-4A2D-90AB-EBF472F74D94}" srcOrd="2" destOrd="0" presId="urn:microsoft.com/office/officeart/2005/8/layout/vList2"/>
    <dgm:cxn modelId="{4F4B74B0-2B4D-40D3-A0A5-55C57923B032}" type="presParOf" srcId="{5F3A56C2-E486-4D19-9FDC-859117EAF71C}" destId="{1F1A7C71-D500-45D7-BF89-074CA7AC235B}" srcOrd="3" destOrd="0" presId="urn:microsoft.com/office/officeart/2005/8/layout/vList2"/>
    <dgm:cxn modelId="{35603188-B311-43B0-8FA8-9D861193082B}" type="presParOf" srcId="{5F3A56C2-E486-4D19-9FDC-859117EAF71C}" destId="{B2A9C9B8-0F4D-485B-92EA-682BE14B0108}" srcOrd="4" destOrd="0" presId="urn:microsoft.com/office/officeart/2005/8/layout/vList2"/>
    <dgm:cxn modelId="{88C09ACB-68EA-4130-A8FD-904B58F56B30}" type="presParOf" srcId="{5F3A56C2-E486-4D19-9FDC-859117EAF71C}" destId="{66B4EB4E-1271-4D1D-B1BC-17A2930B7B56}" srcOrd="5" destOrd="0" presId="urn:microsoft.com/office/officeart/2005/8/layout/vList2"/>
    <dgm:cxn modelId="{ACEF01CB-643F-48AE-9E90-DD03374C47E7}" type="presParOf" srcId="{5F3A56C2-E486-4D19-9FDC-859117EAF71C}" destId="{644B392A-652E-4EDF-B64C-732652411A2C}" srcOrd="6" destOrd="0" presId="urn:microsoft.com/office/officeart/2005/8/layout/vList2"/>
    <dgm:cxn modelId="{565048AC-A661-48DF-BD66-74C61A6CFAA4}" type="presParOf" srcId="{5F3A56C2-E486-4D19-9FDC-859117EAF71C}" destId="{F0E75E57-1153-4B4C-8071-7E6D930D2CFE}" srcOrd="7" destOrd="0" presId="urn:microsoft.com/office/officeart/2005/8/layout/vList2"/>
    <dgm:cxn modelId="{0F93198B-7F0E-4ECA-9707-10F3B5C32147}" type="presParOf" srcId="{5F3A56C2-E486-4D19-9FDC-859117EAF71C}" destId="{5F8E0BD0-D328-42E0-89BE-1C112B32240B}" srcOrd="8" destOrd="0" presId="urn:microsoft.com/office/officeart/2005/8/layout/vList2"/>
    <dgm:cxn modelId="{81A3D77C-629D-484F-AFFA-D3B3D42F15EA}" type="presParOf" srcId="{5F3A56C2-E486-4D19-9FDC-859117EAF71C}" destId="{32EB283D-4179-4BAD-A33C-BEC91EE32F30}" srcOrd="9" destOrd="0" presId="urn:microsoft.com/office/officeart/2005/8/layout/vList2"/>
    <dgm:cxn modelId="{3A59FA8C-6906-44E7-B7DB-5AE2F87C0D00}" type="presParOf" srcId="{5F3A56C2-E486-4D19-9FDC-859117EAF71C}" destId="{D06DDF56-6BD5-4E7B-83CF-DBE32EAA173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527ABCC-62B5-4F1D-86F7-D53F949C466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83E6534-D9CF-47BC-A72D-C776F3A48E42}">
      <dgm:prSet phldrT="[Text]" custT="1"/>
      <dgm:spPr/>
      <dgm:t>
        <a:bodyPr/>
        <a:lstStyle/>
        <a:p>
          <a:r>
            <a:rPr lang="en-US" sz="2400" b="0" dirty="0"/>
            <a:t>Verify general cleanliness and maintenance of the cooking area and ductwork</a:t>
          </a:r>
        </a:p>
      </dgm:t>
    </dgm:pt>
    <dgm:pt modelId="{2F0A26C7-ACC7-40AF-9519-6758859ECC3B}" type="parTrans" cxnId="{1A765335-E1D8-4CE7-864B-F0F37E87C3BA}">
      <dgm:prSet/>
      <dgm:spPr/>
      <dgm:t>
        <a:bodyPr/>
        <a:lstStyle/>
        <a:p>
          <a:endParaRPr lang="en-US"/>
        </a:p>
      </dgm:t>
    </dgm:pt>
    <dgm:pt modelId="{AA9DE6E9-84ED-4DC7-999D-F978D9E2DD49}" type="sibTrans" cxnId="{1A765335-E1D8-4CE7-864B-F0F37E87C3BA}">
      <dgm:prSet/>
      <dgm:spPr/>
      <dgm:t>
        <a:bodyPr/>
        <a:lstStyle/>
        <a:p>
          <a:endParaRPr lang="en-US"/>
        </a:p>
      </dgm:t>
    </dgm:pt>
    <dgm:pt modelId="{E54EA76A-2DF2-4E15-A63C-96B12A72FEB8}">
      <dgm:prSet custT="1"/>
      <dgm:spPr/>
      <dgm:t>
        <a:bodyPr/>
        <a:lstStyle/>
        <a:p>
          <a:r>
            <a:rPr lang="en-US" sz="2400" b="0" dirty="0"/>
            <a:t>Examine the system for any obvious damage, including mechanical damage</a:t>
          </a:r>
        </a:p>
      </dgm:t>
    </dgm:pt>
    <dgm:pt modelId="{69B43DC1-E173-4252-9813-5714B5EC013D}" type="parTrans" cxnId="{BEB779A8-1A76-40D0-A4A9-821762A6298A}">
      <dgm:prSet/>
      <dgm:spPr/>
      <dgm:t>
        <a:bodyPr/>
        <a:lstStyle/>
        <a:p>
          <a:endParaRPr lang="en-US"/>
        </a:p>
      </dgm:t>
    </dgm:pt>
    <dgm:pt modelId="{4B3EB03B-9651-4DD9-9F95-87D6383D8F76}" type="sibTrans" cxnId="{BEB779A8-1A76-40D0-A4A9-821762A6298A}">
      <dgm:prSet/>
      <dgm:spPr/>
      <dgm:t>
        <a:bodyPr/>
        <a:lstStyle/>
        <a:p>
          <a:endParaRPr lang="en-US"/>
        </a:p>
      </dgm:t>
    </dgm:pt>
    <dgm:pt modelId="{0E2EFB38-A74D-48F3-9128-5F20EAF2BB1E}">
      <dgm:prSet custT="1"/>
      <dgm:spPr>
        <a:solidFill>
          <a:srgbClr val="3939E9"/>
        </a:solidFill>
      </dgm:spPr>
      <dgm:t>
        <a:bodyPr/>
        <a:lstStyle/>
        <a:p>
          <a:r>
            <a:rPr lang="en-US" sz="2400" b="0" dirty="0"/>
            <a:t>Verify that nozzles are properly oriented toward the protected hazard </a:t>
          </a:r>
        </a:p>
      </dgm:t>
    </dgm:pt>
    <dgm:pt modelId="{F3AD9067-B894-4985-AF26-84094D46B866}" type="parTrans" cxnId="{4B8AA8B2-2254-43BF-8E16-7A8386E4D8B8}">
      <dgm:prSet/>
      <dgm:spPr/>
      <dgm:t>
        <a:bodyPr/>
        <a:lstStyle/>
        <a:p>
          <a:endParaRPr lang="en-US"/>
        </a:p>
      </dgm:t>
    </dgm:pt>
    <dgm:pt modelId="{2601748D-456C-43D4-9E0B-29BE2C8F6B8D}" type="sibTrans" cxnId="{4B8AA8B2-2254-43BF-8E16-7A8386E4D8B8}">
      <dgm:prSet/>
      <dgm:spPr/>
      <dgm:t>
        <a:bodyPr/>
        <a:lstStyle/>
        <a:p>
          <a:endParaRPr lang="en-US"/>
        </a:p>
      </dgm:t>
    </dgm:pt>
    <dgm:pt modelId="{7F6D1FED-5AD3-48B0-B3DA-7D7B3BCC0421}" type="pres">
      <dgm:prSet presAssocID="{8527ABCC-62B5-4F1D-86F7-D53F949C4669}" presName="linear" presStyleCnt="0">
        <dgm:presLayoutVars>
          <dgm:animLvl val="lvl"/>
          <dgm:resizeHandles val="exact"/>
        </dgm:presLayoutVars>
      </dgm:prSet>
      <dgm:spPr/>
      <dgm:t>
        <a:bodyPr/>
        <a:lstStyle/>
        <a:p>
          <a:endParaRPr lang="en-US"/>
        </a:p>
      </dgm:t>
    </dgm:pt>
    <dgm:pt modelId="{54314A69-1206-442F-8F1E-7E50C2F36649}" type="pres">
      <dgm:prSet presAssocID="{B83E6534-D9CF-47BC-A72D-C776F3A48E42}" presName="parentText" presStyleLbl="node1" presStyleIdx="0" presStyleCnt="3">
        <dgm:presLayoutVars>
          <dgm:chMax val="0"/>
          <dgm:bulletEnabled val="1"/>
        </dgm:presLayoutVars>
      </dgm:prSet>
      <dgm:spPr/>
      <dgm:t>
        <a:bodyPr/>
        <a:lstStyle/>
        <a:p>
          <a:endParaRPr lang="en-US"/>
        </a:p>
      </dgm:t>
    </dgm:pt>
    <dgm:pt modelId="{EE6BC344-0577-4721-A600-BBC2F255EB53}" type="pres">
      <dgm:prSet presAssocID="{AA9DE6E9-84ED-4DC7-999D-F978D9E2DD49}" presName="spacer" presStyleCnt="0"/>
      <dgm:spPr/>
    </dgm:pt>
    <dgm:pt modelId="{A23BC340-DF59-4728-AA5F-D528EAAD782E}" type="pres">
      <dgm:prSet presAssocID="{E54EA76A-2DF2-4E15-A63C-96B12A72FEB8}" presName="parentText" presStyleLbl="node1" presStyleIdx="1" presStyleCnt="3">
        <dgm:presLayoutVars>
          <dgm:chMax val="0"/>
          <dgm:bulletEnabled val="1"/>
        </dgm:presLayoutVars>
      </dgm:prSet>
      <dgm:spPr/>
      <dgm:t>
        <a:bodyPr/>
        <a:lstStyle/>
        <a:p>
          <a:endParaRPr lang="en-US"/>
        </a:p>
      </dgm:t>
    </dgm:pt>
    <dgm:pt modelId="{8BB4903C-9EB0-4E1B-AA26-2B48F45F5B49}" type="pres">
      <dgm:prSet presAssocID="{4B3EB03B-9651-4DD9-9F95-87D6383D8F76}" presName="spacer" presStyleCnt="0"/>
      <dgm:spPr/>
    </dgm:pt>
    <dgm:pt modelId="{43C97243-1C1F-4C5D-AEC7-34C911CB3167}" type="pres">
      <dgm:prSet presAssocID="{0E2EFB38-A74D-48F3-9128-5F20EAF2BB1E}" presName="parentText" presStyleLbl="node1" presStyleIdx="2" presStyleCnt="3">
        <dgm:presLayoutVars>
          <dgm:chMax val="0"/>
          <dgm:bulletEnabled val="1"/>
        </dgm:presLayoutVars>
      </dgm:prSet>
      <dgm:spPr/>
      <dgm:t>
        <a:bodyPr/>
        <a:lstStyle/>
        <a:p>
          <a:endParaRPr lang="en-US"/>
        </a:p>
      </dgm:t>
    </dgm:pt>
  </dgm:ptLst>
  <dgm:cxnLst>
    <dgm:cxn modelId="{11792FB2-90A3-445E-8C55-1F12DEAD99A0}" type="presOf" srcId="{0E2EFB38-A74D-48F3-9128-5F20EAF2BB1E}" destId="{43C97243-1C1F-4C5D-AEC7-34C911CB3167}" srcOrd="0" destOrd="0" presId="urn:microsoft.com/office/officeart/2005/8/layout/vList2"/>
    <dgm:cxn modelId="{1A765335-E1D8-4CE7-864B-F0F37E87C3BA}" srcId="{8527ABCC-62B5-4F1D-86F7-D53F949C4669}" destId="{B83E6534-D9CF-47BC-A72D-C776F3A48E42}" srcOrd="0" destOrd="0" parTransId="{2F0A26C7-ACC7-40AF-9519-6758859ECC3B}" sibTransId="{AA9DE6E9-84ED-4DC7-999D-F978D9E2DD49}"/>
    <dgm:cxn modelId="{4A3D7536-9FE1-48E5-8513-6AEDFF168782}" type="presOf" srcId="{8527ABCC-62B5-4F1D-86F7-D53F949C4669}" destId="{7F6D1FED-5AD3-48B0-B3DA-7D7B3BCC0421}" srcOrd="0" destOrd="0" presId="urn:microsoft.com/office/officeart/2005/8/layout/vList2"/>
    <dgm:cxn modelId="{4D87CCD2-013B-403D-9640-3013EF6EFA20}" type="presOf" srcId="{E54EA76A-2DF2-4E15-A63C-96B12A72FEB8}" destId="{A23BC340-DF59-4728-AA5F-D528EAAD782E}" srcOrd="0" destOrd="0" presId="urn:microsoft.com/office/officeart/2005/8/layout/vList2"/>
    <dgm:cxn modelId="{BEB779A8-1A76-40D0-A4A9-821762A6298A}" srcId="{8527ABCC-62B5-4F1D-86F7-D53F949C4669}" destId="{E54EA76A-2DF2-4E15-A63C-96B12A72FEB8}" srcOrd="1" destOrd="0" parTransId="{69B43DC1-E173-4252-9813-5714B5EC013D}" sibTransId="{4B3EB03B-9651-4DD9-9F95-87D6383D8F76}"/>
    <dgm:cxn modelId="{DB6DC382-88D5-4343-8D07-2C20C14D6B34}" type="presOf" srcId="{B83E6534-D9CF-47BC-A72D-C776F3A48E42}" destId="{54314A69-1206-442F-8F1E-7E50C2F36649}" srcOrd="0" destOrd="0" presId="urn:microsoft.com/office/officeart/2005/8/layout/vList2"/>
    <dgm:cxn modelId="{4B8AA8B2-2254-43BF-8E16-7A8386E4D8B8}" srcId="{8527ABCC-62B5-4F1D-86F7-D53F949C4669}" destId="{0E2EFB38-A74D-48F3-9128-5F20EAF2BB1E}" srcOrd="2" destOrd="0" parTransId="{F3AD9067-B894-4985-AF26-84094D46B866}" sibTransId="{2601748D-456C-43D4-9E0B-29BE2C8F6B8D}"/>
    <dgm:cxn modelId="{9BDADBC9-C56D-4820-90FF-E03733DCFA36}" type="presParOf" srcId="{7F6D1FED-5AD3-48B0-B3DA-7D7B3BCC0421}" destId="{54314A69-1206-442F-8F1E-7E50C2F36649}" srcOrd="0" destOrd="0" presId="urn:microsoft.com/office/officeart/2005/8/layout/vList2"/>
    <dgm:cxn modelId="{71E67B8B-A5EC-4B1A-B112-23EB377B68BA}" type="presParOf" srcId="{7F6D1FED-5AD3-48B0-B3DA-7D7B3BCC0421}" destId="{EE6BC344-0577-4721-A600-BBC2F255EB53}" srcOrd="1" destOrd="0" presId="urn:microsoft.com/office/officeart/2005/8/layout/vList2"/>
    <dgm:cxn modelId="{0377C4E0-E476-471F-9B95-E1AC93048714}" type="presParOf" srcId="{7F6D1FED-5AD3-48B0-B3DA-7D7B3BCC0421}" destId="{A23BC340-DF59-4728-AA5F-D528EAAD782E}" srcOrd="2" destOrd="0" presId="urn:microsoft.com/office/officeart/2005/8/layout/vList2"/>
    <dgm:cxn modelId="{5FF42F08-5E3D-4A93-9197-3A879A1FD688}" type="presParOf" srcId="{7F6D1FED-5AD3-48B0-B3DA-7D7B3BCC0421}" destId="{8BB4903C-9EB0-4E1B-AA26-2B48F45F5B49}" srcOrd="3" destOrd="0" presId="urn:microsoft.com/office/officeart/2005/8/layout/vList2"/>
    <dgm:cxn modelId="{649815C6-4529-4CA3-B5BC-CA1A9E13A9A7}" type="presParOf" srcId="{7F6D1FED-5AD3-48B0-B3DA-7D7B3BCC0421}" destId="{43C97243-1C1F-4C5D-AEC7-34C911CB316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527ABCC-62B5-4F1D-86F7-D53F949C466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E47B047-5F27-4DF0-BB1D-4389DC267E87}">
      <dgm:prSet custT="1"/>
      <dgm:spPr/>
      <dgm:t>
        <a:bodyPr/>
        <a:lstStyle/>
        <a:p>
          <a:r>
            <a:rPr lang="en-US" sz="2400" b="0" dirty="0"/>
            <a:t>Verify all parts of the system to confirm that they are in their proper locations and connected</a:t>
          </a:r>
        </a:p>
      </dgm:t>
    </dgm:pt>
    <dgm:pt modelId="{FCFD80C9-AF37-49EE-BFC6-286BCAF0FB3C}" type="parTrans" cxnId="{0E46B3DE-03E0-4F15-8211-C00E5580E01C}">
      <dgm:prSet/>
      <dgm:spPr/>
      <dgm:t>
        <a:bodyPr/>
        <a:lstStyle/>
        <a:p>
          <a:endParaRPr lang="en-US"/>
        </a:p>
      </dgm:t>
    </dgm:pt>
    <dgm:pt modelId="{F4215455-78A9-4C29-A7CB-9C19D9D3F83D}" type="sibTrans" cxnId="{0E46B3DE-03E0-4F15-8211-C00E5580E01C}">
      <dgm:prSet/>
      <dgm:spPr/>
      <dgm:t>
        <a:bodyPr/>
        <a:lstStyle/>
        <a:p>
          <a:endParaRPr lang="en-US"/>
        </a:p>
      </dgm:t>
    </dgm:pt>
    <dgm:pt modelId="{B6F84635-65D6-4238-9D5E-DE28316D6A86}">
      <dgm:prSet custT="1"/>
      <dgm:spPr/>
      <dgm:t>
        <a:bodyPr/>
        <a:lstStyle/>
        <a:p>
          <a:r>
            <a:rPr lang="en-US" sz="2400" b="0" dirty="0"/>
            <a:t>Inspect manual actuators for obstructions</a:t>
          </a:r>
        </a:p>
      </dgm:t>
    </dgm:pt>
    <dgm:pt modelId="{5F4AD1F0-A23D-40B1-941D-444F8212BD63}" type="parTrans" cxnId="{7D51C706-771D-48BA-934B-CE9BDC6E1B70}">
      <dgm:prSet/>
      <dgm:spPr/>
      <dgm:t>
        <a:bodyPr/>
        <a:lstStyle/>
        <a:p>
          <a:endParaRPr lang="en-US"/>
        </a:p>
      </dgm:t>
    </dgm:pt>
    <dgm:pt modelId="{B31E6376-76C8-47EF-9007-B3362F1944B0}" type="sibTrans" cxnId="{7D51C706-771D-48BA-934B-CE9BDC6E1B70}">
      <dgm:prSet/>
      <dgm:spPr/>
      <dgm:t>
        <a:bodyPr/>
        <a:lstStyle/>
        <a:p>
          <a:endParaRPr lang="en-US"/>
        </a:p>
      </dgm:t>
    </dgm:pt>
    <dgm:pt modelId="{09E55313-619A-42AB-9EFD-BA1EE70B400F}">
      <dgm:prSet custT="1"/>
      <dgm:spPr/>
      <dgm:t>
        <a:bodyPr/>
        <a:lstStyle/>
        <a:p>
          <a:r>
            <a:rPr lang="en-US" sz="2400" b="0" dirty="0"/>
            <a:t>Inspect </a:t>
          </a:r>
          <a:r>
            <a:rPr lang="en-US" sz="2400" b="0" dirty="0" smtClean="0"/>
            <a:t>tamper </a:t>
          </a:r>
          <a:r>
            <a:rPr lang="en-US" sz="2400" b="0" dirty="0"/>
            <a:t>indicators and seals to verify that they are intact</a:t>
          </a:r>
        </a:p>
      </dgm:t>
    </dgm:pt>
    <dgm:pt modelId="{0E3BEAA7-9B2D-4B70-BFEE-2216A03EB028}" type="parTrans" cxnId="{74E16733-8131-4241-9CE0-B614426A7CDE}">
      <dgm:prSet/>
      <dgm:spPr/>
      <dgm:t>
        <a:bodyPr/>
        <a:lstStyle/>
        <a:p>
          <a:endParaRPr lang="en-US"/>
        </a:p>
      </dgm:t>
    </dgm:pt>
    <dgm:pt modelId="{714B5F61-F3F6-4CB4-89D5-36A0BB8FCBA9}" type="sibTrans" cxnId="{74E16733-8131-4241-9CE0-B614426A7CDE}">
      <dgm:prSet/>
      <dgm:spPr/>
      <dgm:t>
        <a:bodyPr/>
        <a:lstStyle/>
        <a:p>
          <a:endParaRPr lang="en-US"/>
        </a:p>
      </dgm:t>
    </dgm:pt>
    <dgm:pt modelId="{87738BAE-8B23-42E7-90BE-F0D9E0DBAA4D}">
      <dgm:prSet custT="1"/>
      <dgm:spPr/>
      <dgm:t>
        <a:bodyPr/>
        <a:lstStyle/>
        <a:p>
          <a:r>
            <a:rPr lang="en-US" sz="2400" b="0" dirty="0"/>
            <a:t>Check </a:t>
          </a:r>
          <a:r>
            <a:rPr lang="en-US" sz="2400" b="0" dirty="0" smtClean="0"/>
            <a:t>maintenance </a:t>
          </a:r>
          <a:r>
            <a:rPr lang="en-US" sz="2400" b="0" dirty="0"/>
            <a:t>tag or certificate for proper placement</a:t>
          </a:r>
        </a:p>
      </dgm:t>
    </dgm:pt>
    <dgm:pt modelId="{D113E7A2-77AE-4557-B26A-0591FDCA0D7D}" type="parTrans" cxnId="{1BF97832-B0E6-4541-90AD-A7DC48589A67}">
      <dgm:prSet/>
      <dgm:spPr/>
      <dgm:t>
        <a:bodyPr/>
        <a:lstStyle/>
        <a:p>
          <a:endParaRPr lang="en-US"/>
        </a:p>
      </dgm:t>
    </dgm:pt>
    <dgm:pt modelId="{116D0FC5-F416-48C6-99AE-38E6E767F1B0}" type="sibTrans" cxnId="{1BF97832-B0E6-4541-90AD-A7DC48589A67}">
      <dgm:prSet/>
      <dgm:spPr/>
      <dgm:t>
        <a:bodyPr/>
        <a:lstStyle/>
        <a:p>
          <a:endParaRPr lang="en-US"/>
        </a:p>
      </dgm:t>
    </dgm:pt>
    <dgm:pt modelId="{7F6D1FED-5AD3-48B0-B3DA-7D7B3BCC0421}" type="pres">
      <dgm:prSet presAssocID="{8527ABCC-62B5-4F1D-86F7-D53F949C4669}" presName="linear" presStyleCnt="0">
        <dgm:presLayoutVars>
          <dgm:animLvl val="lvl"/>
          <dgm:resizeHandles val="exact"/>
        </dgm:presLayoutVars>
      </dgm:prSet>
      <dgm:spPr/>
      <dgm:t>
        <a:bodyPr/>
        <a:lstStyle/>
        <a:p>
          <a:endParaRPr lang="en-US"/>
        </a:p>
      </dgm:t>
    </dgm:pt>
    <dgm:pt modelId="{7FD9BFC2-000A-472F-B8ED-9BD56CA11645}" type="pres">
      <dgm:prSet presAssocID="{8E47B047-5F27-4DF0-BB1D-4389DC267E87}" presName="parentText" presStyleLbl="node1" presStyleIdx="0" presStyleCnt="4">
        <dgm:presLayoutVars>
          <dgm:chMax val="0"/>
          <dgm:bulletEnabled val="1"/>
        </dgm:presLayoutVars>
      </dgm:prSet>
      <dgm:spPr/>
      <dgm:t>
        <a:bodyPr/>
        <a:lstStyle/>
        <a:p>
          <a:endParaRPr lang="en-US"/>
        </a:p>
      </dgm:t>
    </dgm:pt>
    <dgm:pt modelId="{A25859DB-4917-4F2E-A944-8F466C14D7C1}" type="pres">
      <dgm:prSet presAssocID="{F4215455-78A9-4C29-A7CB-9C19D9D3F83D}" presName="spacer" presStyleCnt="0"/>
      <dgm:spPr/>
    </dgm:pt>
    <dgm:pt modelId="{7AF1EB84-1FB9-49C6-BA47-C091026659DC}" type="pres">
      <dgm:prSet presAssocID="{B6F84635-65D6-4238-9D5E-DE28316D6A86}" presName="parentText" presStyleLbl="node1" presStyleIdx="1" presStyleCnt="4">
        <dgm:presLayoutVars>
          <dgm:chMax val="0"/>
          <dgm:bulletEnabled val="1"/>
        </dgm:presLayoutVars>
      </dgm:prSet>
      <dgm:spPr/>
      <dgm:t>
        <a:bodyPr/>
        <a:lstStyle/>
        <a:p>
          <a:endParaRPr lang="en-US"/>
        </a:p>
      </dgm:t>
    </dgm:pt>
    <dgm:pt modelId="{F171346E-3E5F-4D34-803F-046F3FB74D5C}" type="pres">
      <dgm:prSet presAssocID="{B31E6376-76C8-47EF-9007-B3362F1944B0}" presName="spacer" presStyleCnt="0"/>
      <dgm:spPr/>
    </dgm:pt>
    <dgm:pt modelId="{A6251337-7A01-4968-A352-58BE2C9511BB}" type="pres">
      <dgm:prSet presAssocID="{09E55313-619A-42AB-9EFD-BA1EE70B400F}" presName="parentText" presStyleLbl="node1" presStyleIdx="2" presStyleCnt="4">
        <dgm:presLayoutVars>
          <dgm:chMax val="0"/>
          <dgm:bulletEnabled val="1"/>
        </dgm:presLayoutVars>
      </dgm:prSet>
      <dgm:spPr/>
      <dgm:t>
        <a:bodyPr/>
        <a:lstStyle/>
        <a:p>
          <a:endParaRPr lang="en-US"/>
        </a:p>
      </dgm:t>
    </dgm:pt>
    <dgm:pt modelId="{3FF6CD1F-C4CC-4969-9DE6-46C1EFE6EC7E}" type="pres">
      <dgm:prSet presAssocID="{714B5F61-F3F6-4CB4-89D5-36A0BB8FCBA9}" presName="spacer" presStyleCnt="0"/>
      <dgm:spPr/>
    </dgm:pt>
    <dgm:pt modelId="{7B6D0390-33EC-464A-840C-8839F69734E2}" type="pres">
      <dgm:prSet presAssocID="{87738BAE-8B23-42E7-90BE-F0D9E0DBAA4D}" presName="parentText" presStyleLbl="node1" presStyleIdx="3" presStyleCnt="4">
        <dgm:presLayoutVars>
          <dgm:chMax val="0"/>
          <dgm:bulletEnabled val="1"/>
        </dgm:presLayoutVars>
      </dgm:prSet>
      <dgm:spPr/>
      <dgm:t>
        <a:bodyPr/>
        <a:lstStyle/>
        <a:p>
          <a:endParaRPr lang="en-US"/>
        </a:p>
      </dgm:t>
    </dgm:pt>
  </dgm:ptLst>
  <dgm:cxnLst>
    <dgm:cxn modelId="{0C67630E-4DA9-4901-BDD7-EB6F6BCB06D0}" type="presOf" srcId="{87738BAE-8B23-42E7-90BE-F0D9E0DBAA4D}" destId="{7B6D0390-33EC-464A-840C-8839F69734E2}" srcOrd="0" destOrd="0" presId="urn:microsoft.com/office/officeart/2005/8/layout/vList2"/>
    <dgm:cxn modelId="{D0EAFDCD-4FC8-47A7-B4B5-EC1C88928E12}" type="presOf" srcId="{8E47B047-5F27-4DF0-BB1D-4389DC267E87}" destId="{7FD9BFC2-000A-472F-B8ED-9BD56CA11645}" srcOrd="0" destOrd="0" presId="urn:microsoft.com/office/officeart/2005/8/layout/vList2"/>
    <dgm:cxn modelId="{7D51C706-771D-48BA-934B-CE9BDC6E1B70}" srcId="{8527ABCC-62B5-4F1D-86F7-D53F949C4669}" destId="{B6F84635-65D6-4238-9D5E-DE28316D6A86}" srcOrd="1" destOrd="0" parTransId="{5F4AD1F0-A23D-40B1-941D-444F8212BD63}" sibTransId="{B31E6376-76C8-47EF-9007-B3362F1944B0}"/>
    <dgm:cxn modelId="{D2611A73-3077-4984-986E-0C22E375C0D4}" type="presOf" srcId="{09E55313-619A-42AB-9EFD-BA1EE70B400F}" destId="{A6251337-7A01-4968-A352-58BE2C9511BB}" srcOrd="0" destOrd="0" presId="urn:microsoft.com/office/officeart/2005/8/layout/vList2"/>
    <dgm:cxn modelId="{1BF97832-B0E6-4541-90AD-A7DC48589A67}" srcId="{8527ABCC-62B5-4F1D-86F7-D53F949C4669}" destId="{87738BAE-8B23-42E7-90BE-F0D9E0DBAA4D}" srcOrd="3" destOrd="0" parTransId="{D113E7A2-77AE-4557-B26A-0591FDCA0D7D}" sibTransId="{116D0FC5-F416-48C6-99AE-38E6E767F1B0}"/>
    <dgm:cxn modelId="{0E46B3DE-03E0-4F15-8211-C00E5580E01C}" srcId="{8527ABCC-62B5-4F1D-86F7-D53F949C4669}" destId="{8E47B047-5F27-4DF0-BB1D-4389DC267E87}" srcOrd="0" destOrd="0" parTransId="{FCFD80C9-AF37-49EE-BFC6-286BCAF0FB3C}" sibTransId="{F4215455-78A9-4C29-A7CB-9C19D9D3F83D}"/>
    <dgm:cxn modelId="{74E16733-8131-4241-9CE0-B614426A7CDE}" srcId="{8527ABCC-62B5-4F1D-86F7-D53F949C4669}" destId="{09E55313-619A-42AB-9EFD-BA1EE70B400F}" srcOrd="2" destOrd="0" parTransId="{0E3BEAA7-9B2D-4B70-BFEE-2216A03EB028}" sibTransId="{714B5F61-F3F6-4CB4-89D5-36A0BB8FCBA9}"/>
    <dgm:cxn modelId="{79D1B15E-BFBF-422F-8138-E0612306DC20}" type="presOf" srcId="{B6F84635-65D6-4238-9D5E-DE28316D6A86}" destId="{7AF1EB84-1FB9-49C6-BA47-C091026659DC}" srcOrd="0" destOrd="0" presId="urn:microsoft.com/office/officeart/2005/8/layout/vList2"/>
    <dgm:cxn modelId="{9E780716-F140-4192-97BA-2BC598A3E645}" type="presOf" srcId="{8527ABCC-62B5-4F1D-86F7-D53F949C4669}" destId="{7F6D1FED-5AD3-48B0-B3DA-7D7B3BCC0421}" srcOrd="0" destOrd="0" presId="urn:microsoft.com/office/officeart/2005/8/layout/vList2"/>
    <dgm:cxn modelId="{C5315F91-600F-4DF0-9B1E-391F74C5073C}" type="presParOf" srcId="{7F6D1FED-5AD3-48B0-B3DA-7D7B3BCC0421}" destId="{7FD9BFC2-000A-472F-B8ED-9BD56CA11645}" srcOrd="0" destOrd="0" presId="urn:microsoft.com/office/officeart/2005/8/layout/vList2"/>
    <dgm:cxn modelId="{471AD5C4-6F60-4FC3-A5E2-FAE173CE5275}" type="presParOf" srcId="{7F6D1FED-5AD3-48B0-B3DA-7D7B3BCC0421}" destId="{A25859DB-4917-4F2E-A944-8F466C14D7C1}" srcOrd="1" destOrd="0" presId="urn:microsoft.com/office/officeart/2005/8/layout/vList2"/>
    <dgm:cxn modelId="{E333F296-79AB-4591-9680-862703AFEF87}" type="presParOf" srcId="{7F6D1FED-5AD3-48B0-B3DA-7D7B3BCC0421}" destId="{7AF1EB84-1FB9-49C6-BA47-C091026659DC}" srcOrd="2" destOrd="0" presId="urn:microsoft.com/office/officeart/2005/8/layout/vList2"/>
    <dgm:cxn modelId="{0AEF4644-54EB-4716-9E7B-BE5E4054DA02}" type="presParOf" srcId="{7F6D1FED-5AD3-48B0-B3DA-7D7B3BCC0421}" destId="{F171346E-3E5F-4D34-803F-046F3FB74D5C}" srcOrd="3" destOrd="0" presId="urn:microsoft.com/office/officeart/2005/8/layout/vList2"/>
    <dgm:cxn modelId="{F6CB4891-2C77-4B02-AFF5-0B243CAED74C}" type="presParOf" srcId="{7F6D1FED-5AD3-48B0-B3DA-7D7B3BCC0421}" destId="{A6251337-7A01-4968-A352-58BE2C9511BB}" srcOrd="4" destOrd="0" presId="urn:microsoft.com/office/officeart/2005/8/layout/vList2"/>
    <dgm:cxn modelId="{F8BD403A-F6D1-4A38-864B-5D34F29F1294}" type="presParOf" srcId="{7F6D1FED-5AD3-48B0-B3DA-7D7B3BCC0421}" destId="{3FF6CD1F-C4CC-4969-9DE6-46C1EFE6EC7E}" srcOrd="5" destOrd="0" presId="urn:microsoft.com/office/officeart/2005/8/layout/vList2"/>
    <dgm:cxn modelId="{24B6962E-A4E8-47F2-9710-ABDDA256A90A}" type="presParOf" srcId="{7F6D1FED-5AD3-48B0-B3DA-7D7B3BCC0421}" destId="{7B6D0390-33EC-464A-840C-8839F69734E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6675ECB-CB2C-4837-B24A-339C7AEF26C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10EDDEF-BAE9-4000-9BD5-1ACDD8AEF504}">
      <dgm:prSet phldrT="[Text]" custT="1"/>
      <dgm:spPr/>
      <dgm:t>
        <a:bodyPr/>
        <a:lstStyle/>
        <a:p>
          <a:r>
            <a:rPr lang="en-US" sz="2000" b="0" dirty="0"/>
            <a:t>Verify that a detector or fusible link is provided for each protected cooking appliance located under the hood</a:t>
          </a:r>
        </a:p>
      </dgm:t>
    </dgm:pt>
    <dgm:pt modelId="{C79AFB23-DDC6-45ED-9C00-622485014CFF}" type="parTrans" cxnId="{4F60D3A9-E27C-4326-8342-1E2696949635}">
      <dgm:prSet/>
      <dgm:spPr/>
      <dgm:t>
        <a:bodyPr/>
        <a:lstStyle/>
        <a:p>
          <a:endParaRPr lang="en-US"/>
        </a:p>
      </dgm:t>
    </dgm:pt>
    <dgm:pt modelId="{C33CCA04-BBC4-4DFD-BF30-414B4AAA8564}" type="sibTrans" cxnId="{4F60D3A9-E27C-4326-8342-1E2696949635}">
      <dgm:prSet/>
      <dgm:spPr/>
      <dgm:t>
        <a:bodyPr/>
        <a:lstStyle/>
        <a:p>
          <a:endParaRPr lang="en-US"/>
        </a:p>
      </dgm:t>
    </dgm:pt>
    <dgm:pt modelId="{3C46364F-F7AB-4ED5-BA60-596E37D26A47}">
      <dgm:prSet custT="1"/>
      <dgm:spPr/>
      <dgm:t>
        <a:bodyPr/>
        <a:lstStyle/>
        <a:p>
          <a:r>
            <a:rPr lang="en-US" sz="2000" b="0" dirty="0"/>
            <a:t>Fusible links that control the activation of the fire extinguishing system should be replaced at least annually</a:t>
          </a:r>
        </a:p>
      </dgm:t>
    </dgm:pt>
    <dgm:pt modelId="{92C6EFCA-EB69-41A1-8DC4-F20DCDCB432D}" type="parTrans" cxnId="{C5E8E4F4-A134-4B5B-A620-5A2F4FC3E8CE}">
      <dgm:prSet/>
      <dgm:spPr/>
      <dgm:t>
        <a:bodyPr/>
        <a:lstStyle/>
        <a:p>
          <a:endParaRPr lang="en-US"/>
        </a:p>
      </dgm:t>
    </dgm:pt>
    <dgm:pt modelId="{97755DF2-13AC-4868-85D0-2AA0652F7FA9}" type="sibTrans" cxnId="{C5E8E4F4-A134-4B5B-A620-5A2F4FC3E8CE}">
      <dgm:prSet/>
      <dgm:spPr/>
      <dgm:t>
        <a:bodyPr/>
        <a:lstStyle/>
        <a:p>
          <a:endParaRPr lang="en-US"/>
        </a:p>
      </dgm:t>
    </dgm:pt>
    <dgm:pt modelId="{3BC81B89-81B1-4264-AB35-5ED304D4DE9F}">
      <dgm:prSet custT="1"/>
      <dgm:spPr>
        <a:solidFill>
          <a:srgbClr val="3939E9"/>
        </a:solidFill>
      </dgm:spPr>
      <dgm:t>
        <a:bodyPr/>
        <a:lstStyle/>
        <a:p>
          <a:r>
            <a:rPr lang="en-US" sz="2000" b="0" dirty="0"/>
            <a:t>Fusible links that appear to be distorted from frequent exposure to heat may need to be replaced more often</a:t>
          </a:r>
        </a:p>
      </dgm:t>
    </dgm:pt>
    <dgm:pt modelId="{39A5BD1B-4DD2-4CBA-8E66-80B306220C47}" type="parTrans" cxnId="{CFE37DDC-0A52-4CBB-9B2B-97868814D40E}">
      <dgm:prSet/>
      <dgm:spPr/>
      <dgm:t>
        <a:bodyPr/>
        <a:lstStyle/>
        <a:p>
          <a:endParaRPr lang="en-US"/>
        </a:p>
      </dgm:t>
    </dgm:pt>
    <dgm:pt modelId="{C59E70BC-215C-41F8-98F5-4F57788F4C95}" type="sibTrans" cxnId="{CFE37DDC-0A52-4CBB-9B2B-97868814D40E}">
      <dgm:prSet/>
      <dgm:spPr/>
      <dgm:t>
        <a:bodyPr/>
        <a:lstStyle/>
        <a:p>
          <a:endParaRPr lang="en-US"/>
        </a:p>
      </dgm:t>
    </dgm:pt>
    <dgm:pt modelId="{9B7EC727-DF28-493F-83C6-FA0302092C74}" type="pres">
      <dgm:prSet presAssocID="{36675ECB-CB2C-4837-B24A-339C7AEF26C7}" presName="linear" presStyleCnt="0">
        <dgm:presLayoutVars>
          <dgm:animLvl val="lvl"/>
          <dgm:resizeHandles val="exact"/>
        </dgm:presLayoutVars>
      </dgm:prSet>
      <dgm:spPr/>
      <dgm:t>
        <a:bodyPr/>
        <a:lstStyle/>
        <a:p>
          <a:endParaRPr lang="en-US"/>
        </a:p>
      </dgm:t>
    </dgm:pt>
    <dgm:pt modelId="{E093DBCD-44B4-46A9-AAD5-115F75A794ED}" type="pres">
      <dgm:prSet presAssocID="{410EDDEF-BAE9-4000-9BD5-1ACDD8AEF504}" presName="parentText" presStyleLbl="node1" presStyleIdx="0" presStyleCnt="3">
        <dgm:presLayoutVars>
          <dgm:chMax val="0"/>
          <dgm:bulletEnabled val="1"/>
        </dgm:presLayoutVars>
      </dgm:prSet>
      <dgm:spPr/>
      <dgm:t>
        <a:bodyPr/>
        <a:lstStyle/>
        <a:p>
          <a:endParaRPr lang="en-US"/>
        </a:p>
      </dgm:t>
    </dgm:pt>
    <dgm:pt modelId="{A7F846A1-61CE-4E6E-A593-239AF9D0BBD7}" type="pres">
      <dgm:prSet presAssocID="{C33CCA04-BBC4-4DFD-BF30-414B4AAA8564}" presName="spacer" presStyleCnt="0"/>
      <dgm:spPr/>
    </dgm:pt>
    <dgm:pt modelId="{B161D8C6-7A63-4B02-B441-25B44963AB1E}" type="pres">
      <dgm:prSet presAssocID="{3C46364F-F7AB-4ED5-BA60-596E37D26A47}" presName="parentText" presStyleLbl="node1" presStyleIdx="1" presStyleCnt="3">
        <dgm:presLayoutVars>
          <dgm:chMax val="0"/>
          <dgm:bulletEnabled val="1"/>
        </dgm:presLayoutVars>
      </dgm:prSet>
      <dgm:spPr/>
      <dgm:t>
        <a:bodyPr/>
        <a:lstStyle/>
        <a:p>
          <a:endParaRPr lang="en-US"/>
        </a:p>
      </dgm:t>
    </dgm:pt>
    <dgm:pt modelId="{F096633A-A4A9-47D9-ACEE-868122936665}" type="pres">
      <dgm:prSet presAssocID="{97755DF2-13AC-4868-85D0-2AA0652F7FA9}" presName="spacer" presStyleCnt="0"/>
      <dgm:spPr/>
    </dgm:pt>
    <dgm:pt modelId="{FDE9F164-6EEB-4226-B542-10AB424076BF}" type="pres">
      <dgm:prSet presAssocID="{3BC81B89-81B1-4264-AB35-5ED304D4DE9F}" presName="parentText" presStyleLbl="node1" presStyleIdx="2" presStyleCnt="3">
        <dgm:presLayoutVars>
          <dgm:chMax val="0"/>
          <dgm:bulletEnabled val="1"/>
        </dgm:presLayoutVars>
      </dgm:prSet>
      <dgm:spPr/>
      <dgm:t>
        <a:bodyPr/>
        <a:lstStyle/>
        <a:p>
          <a:endParaRPr lang="en-US"/>
        </a:p>
      </dgm:t>
    </dgm:pt>
  </dgm:ptLst>
  <dgm:cxnLst>
    <dgm:cxn modelId="{D00542C4-B501-4556-878E-998F067BAB82}" type="presOf" srcId="{3C46364F-F7AB-4ED5-BA60-596E37D26A47}" destId="{B161D8C6-7A63-4B02-B441-25B44963AB1E}" srcOrd="0" destOrd="0" presId="urn:microsoft.com/office/officeart/2005/8/layout/vList2"/>
    <dgm:cxn modelId="{7C72725B-42E3-4F58-BC34-7891A33DFC78}" type="presOf" srcId="{410EDDEF-BAE9-4000-9BD5-1ACDD8AEF504}" destId="{E093DBCD-44B4-46A9-AAD5-115F75A794ED}" srcOrd="0" destOrd="0" presId="urn:microsoft.com/office/officeart/2005/8/layout/vList2"/>
    <dgm:cxn modelId="{86E24709-5D2A-4563-9E01-7786FAB0C8E7}" type="presOf" srcId="{36675ECB-CB2C-4837-B24A-339C7AEF26C7}" destId="{9B7EC727-DF28-493F-83C6-FA0302092C74}" srcOrd="0" destOrd="0" presId="urn:microsoft.com/office/officeart/2005/8/layout/vList2"/>
    <dgm:cxn modelId="{97E9FA2D-23B4-4E1F-B0E5-29A0117DA04E}" type="presOf" srcId="{3BC81B89-81B1-4264-AB35-5ED304D4DE9F}" destId="{FDE9F164-6EEB-4226-B542-10AB424076BF}" srcOrd="0" destOrd="0" presId="urn:microsoft.com/office/officeart/2005/8/layout/vList2"/>
    <dgm:cxn modelId="{CFE37DDC-0A52-4CBB-9B2B-97868814D40E}" srcId="{36675ECB-CB2C-4837-B24A-339C7AEF26C7}" destId="{3BC81B89-81B1-4264-AB35-5ED304D4DE9F}" srcOrd="2" destOrd="0" parTransId="{39A5BD1B-4DD2-4CBA-8E66-80B306220C47}" sibTransId="{C59E70BC-215C-41F8-98F5-4F57788F4C95}"/>
    <dgm:cxn modelId="{4F60D3A9-E27C-4326-8342-1E2696949635}" srcId="{36675ECB-CB2C-4837-B24A-339C7AEF26C7}" destId="{410EDDEF-BAE9-4000-9BD5-1ACDD8AEF504}" srcOrd="0" destOrd="0" parTransId="{C79AFB23-DDC6-45ED-9C00-622485014CFF}" sibTransId="{C33CCA04-BBC4-4DFD-BF30-414B4AAA8564}"/>
    <dgm:cxn modelId="{C5E8E4F4-A134-4B5B-A620-5A2F4FC3E8CE}" srcId="{36675ECB-CB2C-4837-B24A-339C7AEF26C7}" destId="{3C46364F-F7AB-4ED5-BA60-596E37D26A47}" srcOrd="1" destOrd="0" parTransId="{92C6EFCA-EB69-41A1-8DC4-F20DCDCB432D}" sibTransId="{97755DF2-13AC-4868-85D0-2AA0652F7FA9}"/>
    <dgm:cxn modelId="{139B6666-E157-4A40-A063-66713C0CA6B9}" type="presParOf" srcId="{9B7EC727-DF28-493F-83C6-FA0302092C74}" destId="{E093DBCD-44B4-46A9-AAD5-115F75A794ED}" srcOrd="0" destOrd="0" presId="urn:microsoft.com/office/officeart/2005/8/layout/vList2"/>
    <dgm:cxn modelId="{0CE8A27C-08C7-4704-BC12-63A04AE6A06C}" type="presParOf" srcId="{9B7EC727-DF28-493F-83C6-FA0302092C74}" destId="{A7F846A1-61CE-4E6E-A593-239AF9D0BBD7}" srcOrd="1" destOrd="0" presId="urn:microsoft.com/office/officeart/2005/8/layout/vList2"/>
    <dgm:cxn modelId="{60258BE1-DC71-451F-AE98-E155FAA86601}" type="presParOf" srcId="{9B7EC727-DF28-493F-83C6-FA0302092C74}" destId="{B161D8C6-7A63-4B02-B441-25B44963AB1E}" srcOrd="2" destOrd="0" presId="urn:microsoft.com/office/officeart/2005/8/layout/vList2"/>
    <dgm:cxn modelId="{B7A869A8-C69F-474B-8BCC-A0D4E4475420}" type="presParOf" srcId="{9B7EC727-DF28-493F-83C6-FA0302092C74}" destId="{F096633A-A4A9-47D9-ACEE-868122936665}" srcOrd="3" destOrd="0" presId="urn:microsoft.com/office/officeart/2005/8/layout/vList2"/>
    <dgm:cxn modelId="{3B45BB0C-8396-4CE9-AA6C-B7FDC57F34F0}" type="presParOf" srcId="{9B7EC727-DF28-493F-83C6-FA0302092C74}" destId="{FDE9F164-6EEB-4226-B542-10AB424076B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CED8E8-6F24-437E-9EF1-97B17FA6B6C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64AB3AF-0E98-4622-A940-4F6985A0E84F}">
      <dgm:prSet phldrT="[Text]" custT="1"/>
      <dgm:spPr/>
      <dgm:t>
        <a:bodyPr/>
        <a:lstStyle/>
        <a:p>
          <a:r>
            <a:rPr lang="x-none" sz="2000" b="0" u="none" dirty="0"/>
            <a:t>Heaters</a:t>
          </a:r>
          <a:endParaRPr lang="en-US" sz="2000" b="0" dirty="0"/>
        </a:p>
      </dgm:t>
    </dgm:pt>
    <dgm:pt modelId="{28605DD3-A0DF-40C5-A4FA-13F6215E250B}" type="parTrans" cxnId="{9E9E9574-4491-4D39-9CB8-6394459D5468}">
      <dgm:prSet/>
      <dgm:spPr/>
      <dgm:t>
        <a:bodyPr/>
        <a:lstStyle/>
        <a:p>
          <a:endParaRPr lang="en-US"/>
        </a:p>
      </dgm:t>
    </dgm:pt>
    <dgm:pt modelId="{C95DFEC9-F438-4ACE-87C5-AED53BD6AF64}" type="sibTrans" cxnId="{9E9E9574-4491-4D39-9CB8-6394459D5468}">
      <dgm:prSet/>
      <dgm:spPr/>
      <dgm:t>
        <a:bodyPr/>
        <a:lstStyle/>
        <a:p>
          <a:endParaRPr lang="en-US"/>
        </a:p>
      </dgm:t>
    </dgm:pt>
    <dgm:pt modelId="{082DAA6A-432F-4A60-A094-1AEE325DDA12}">
      <dgm:prSet custT="1"/>
      <dgm:spPr/>
      <dgm:t>
        <a:bodyPr/>
        <a:lstStyle/>
        <a:p>
          <a:r>
            <a:rPr lang="x-none" sz="2000" b="0" u="none" dirty="0"/>
            <a:t>Air conditioners</a:t>
          </a:r>
          <a:endParaRPr lang="en-US" sz="2000" b="0" u="none" dirty="0"/>
        </a:p>
      </dgm:t>
    </dgm:pt>
    <dgm:pt modelId="{4EE489A1-98D7-411B-823E-DB30158F780E}" type="parTrans" cxnId="{CF3CCD2C-C619-411F-B7CE-3BDF76364FC6}">
      <dgm:prSet/>
      <dgm:spPr/>
      <dgm:t>
        <a:bodyPr/>
        <a:lstStyle/>
        <a:p>
          <a:endParaRPr lang="en-US"/>
        </a:p>
      </dgm:t>
    </dgm:pt>
    <dgm:pt modelId="{862C8AF1-BC48-47DF-B706-83840E83E24F}" type="sibTrans" cxnId="{CF3CCD2C-C619-411F-B7CE-3BDF76364FC6}">
      <dgm:prSet/>
      <dgm:spPr/>
      <dgm:t>
        <a:bodyPr/>
        <a:lstStyle/>
        <a:p>
          <a:endParaRPr lang="en-US"/>
        </a:p>
      </dgm:t>
    </dgm:pt>
    <dgm:pt modelId="{3ECF7016-1ECE-4A59-B413-691DC6C8C92C}">
      <dgm:prSet custT="1"/>
      <dgm:spPr/>
      <dgm:t>
        <a:bodyPr/>
        <a:lstStyle/>
        <a:p>
          <a:r>
            <a:rPr lang="x-none" sz="2000" b="0" u="none"/>
            <a:t>Fans</a:t>
          </a:r>
          <a:endParaRPr lang="en-US" sz="2000" b="0" u="none" dirty="0"/>
        </a:p>
      </dgm:t>
    </dgm:pt>
    <dgm:pt modelId="{30FC46F6-C48A-44DF-9F04-460E079540E2}" type="parTrans" cxnId="{42D02F81-4E60-4AC1-B75C-DCE0CF267004}">
      <dgm:prSet/>
      <dgm:spPr/>
      <dgm:t>
        <a:bodyPr/>
        <a:lstStyle/>
        <a:p>
          <a:endParaRPr lang="en-US"/>
        </a:p>
      </dgm:t>
    </dgm:pt>
    <dgm:pt modelId="{4574E0B7-A3C9-4834-9F39-E324A51CA098}" type="sibTrans" cxnId="{42D02F81-4E60-4AC1-B75C-DCE0CF267004}">
      <dgm:prSet/>
      <dgm:spPr/>
      <dgm:t>
        <a:bodyPr/>
        <a:lstStyle/>
        <a:p>
          <a:endParaRPr lang="en-US"/>
        </a:p>
      </dgm:t>
    </dgm:pt>
    <dgm:pt modelId="{3412C13B-3048-4433-A4C5-DF54B3640999}">
      <dgm:prSet custT="1"/>
      <dgm:spPr/>
      <dgm:t>
        <a:bodyPr/>
        <a:lstStyle/>
        <a:p>
          <a:r>
            <a:rPr lang="x-none" sz="2000" b="0" u="none" dirty="0"/>
            <a:t>Ducts</a:t>
          </a:r>
          <a:endParaRPr lang="en-US" sz="2000" b="0" u="none" dirty="0"/>
        </a:p>
      </dgm:t>
    </dgm:pt>
    <dgm:pt modelId="{111F1663-A079-4E08-8B8E-F315A0742F22}" type="parTrans" cxnId="{0D5DD3A4-BFCE-43D5-943F-D71F04D89581}">
      <dgm:prSet/>
      <dgm:spPr/>
      <dgm:t>
        <a:bodyPr/>
        <a:lstStyle/>
        <a:p>
          <a:endParaRPr lang="en-US"/>
        </a:p>
      </dgm:t>
    </dgm:pt>
    <dgm:pt modelId="{61C09BA5-F9BF-4F0D-887C-4FE721BF62A2}" type="sibTrans" cxnId="{0D5DD3A4-BFCE-43D5-943F-D71F04D89581}">
      <dgm:prSet/>
      <dgm:spPr/>
      <dgm:t>
        <a:bodyPr/>
        <a:lstStyle/>
        <a:p>
          <a:endParaRPr lang="en-US"/>
        </a:p>
      </dgm:t>
    </dgm:pt>
    <dgm:pt modelId="{054510C8-045A-440A-9868-A1448D88C95E}">
      <dgm:prSet custT="1"/>
      <dgm:spPr/>
      <dgm:t>
        <a:bodyPr/>
        <a:lstStyle/>
        <a:p>
          <a:r>
            <a:rPr lang="x-none" sz="2000" b="0" u="none" dirty="0"/>
            <a:t>Heat exchangers</a:t>
          </a:r>
          <a:endParaRPr lang="en-US" sz="2000" b="0" u="none" dirty="0"/>
        </a:p>
      </dgm:t>
    </dgm:pt>
    <dgm:pt modelId="{CC508378-4E6B-43A0-BF74-058B45397C4D}" type="parTrans" cxnId="{CD70177B-B457-480C-9ECC-8DA9883E475F}">
      <dgm:prSet/>
      <dgm:spPr/>
      <dgm:t>
        <a:bodyPr/>
        <a:lstStyle/>
        <a:p>
          <a:endParaRPr lang="en-US"/>
        </a:p>
      </dgm:t>
    </dgm:pt>
    <dgm:pt modelId="{B1719FDE-8182-4080-AAB4-A482A93143F6}" type="sibTrans" cxnId="{CD70177B-B457-480C-9ECC-8DA9883E475F}">
      <dgm:prSet/>
      <dgm:spPr/>
      <dgm:t>
        <a:bodyPr/>
        <a:lstStyle/>
        <a:p>
          <a:endParaRPr lang="en-US"/>
        </a:p>
      </dgm:t>
    </dgm:pt>
    <dgm:pt modelId="{CD38761F-61D0-4095-BCA7-B87B8C35F398}">
      <dgm:prSet custT="1"/>
      <dgm:spPr>
        <a:solidFill>
          <a:srgbClr val="4949D3"/>
        </a:solidFill>
      </dgm:spPr>
      <dgm:t>
        <a:bodyPr/>
        <a:lstStyle/>
        <a:p>
          <a:r>
            <a:rPr lang="x-none" sz="2000" b="0" u="none" dirty="0"/>
            <a:t>Thermostatic controls</a:t>
          </a:r>
          <a:endParaRPr lang="en-US" sz="2000" b="0" u="none" dirty="0"/>
        </a:p>
      </dgm:t>
    </dgm:pt>
    <dgm:pt modelId="{73B40316-2795-4CB7-83C8-5D840ED98A35}" type="parTrans" cxnId="{1207643C-1E9F-4FCC-ABC4-A48DDC5CE3D0}">
      <dgm:prSet/>
      <dgm:spPr/>
      <dgm:t>
        <a:bodyPr/>
        <a:lstStyle/>
        <a:p>
          <a:endParaRPr lang="en-US"/>
        </a:p>
      </dgm:t>
    </dgm:pt>
    <dgm:pt modelId="{C7DE475F-CB72-4367-8E6D-6B518B6F8193}" type="sibTrans" cxnId="{1207643C-1E9F-4FCC-ABC4-A48DDC5CE3D0}">
      <dgm:prSet/>
      <dgm:spPr/>
      <dgm:t>
        <a:bodyPr/>
        <a:lstStyle/>
        <a:p>
          <a:endParaRPr lang="en-US"/>
        </a:p>
      </dgm:t>
    </dgm:pt>
    <dgm:pt modelId="{1E3F44E5-0005-4357-9429-BDD9C8502CEF}" type="pres">
      <dgm:prSet presAssocID="{93CED8E8-6F24-437E-9EF1-97B17FA6B6CF}" presName="linear" presStyleCnt="0">
        <dgm:presLayoutVars>
          <dgm:animLvl val="lvl"/>
          <dgm:resizeHandles val="exact"/>
        </dgm:presLayoutVars>
      </dgm:prSet>
      <dgm:spPr/>
      <dgm:t>
        <a:bodyPr/>
        <a:lstStyle/>
        <a:p>
          <a:endParaRPr lang="en-US"/>
        </a:p>
      </dgm:t>
    </dgm:pt>
    <dgm:pt modelId="{ACF6BE40-340F-4B1A-8036-30CA171BCCF4}" type="pres">
      <dgm:prSet presAssocID="{C64AB3AF-0E98-4622-A940-4F6985A0E84F}" presName="parentText" presStyleLbl="node1" presStyleIdx="0" presStyleCnt="6">
        <dgm:presLayoutVars>
          <dgm:chMax val="0"/>
          <dgm:bulletEnabled val="1"/>
        </dgm:presLayoutVars>
      </dgm:prSet>
      <dgm:spPr/>
      <dgm:t>
        <a:bodyPr/>
        <a:lstStyle/>
        <a:p>
          <a:endParaRPr lang="en-US"/>
        </a:p>
      </dgm:t>
    </dgm:pt>
    <dgm:pt modelId="{82945EF4-5FD7-42D7-A7C0-DDC9FB0E2B87}" type="pres">
      <dgm:prSet presAssocID="{C95DFEC9-F438-4ACE-87C5-AED53BD6AF64}" presName="spacer" presStyleCnt="0"/>
      <dgm:spPr/>
    </dgm:pt>
    <dgm:pt modelId="{BEA5233E-896A-49B0-A32F-0DC65A5981DE}" type="pres">
      <dgm:prSet presAssocID="{082DAA6A-432F-4A60-A094-1AEE325DDA12}" presName="parentText" presStyleLbl="node1" presStyleIdx="1" presStyleCnt="6">
        <dgm:presLayoutVars>
          <dgm:chMax val="0"/>
          <dgm:bulletEnabled val="1"/>
        </dgm:presLayoutVars>
      </dgm:prSet>
      <dgm:spPr/>
      <dgm:t>
        <a:bodyPr/>
        <a:lstStyle/>
        <a:p>
          <a:endParaRPr lang="en-US"/>
        </a:p>
      </dgm:t>
    </dgm:pt>
    <dgm:pt modelId="{967E4F86-6561-4628-9EB9-0C3124F4A2E3}" type="pres">
      <dgm:prSet presAssocID="{862C8AF1-BC48-47DF-B706-83840E83E24F}" presName="spacer" presStyleCnt="0"/>
      <dgm:spPr/>
    </dgm:pt>
    <dgm:pt modelId="{B70EDA07-04BB-44E6-9B34-603EC398613C}" type="pres">
      <dgm:prSet presAssocID="{3ECF7016-1ECE-4A59-B413-691DC6C8C92C}" presName="parentText" presStyleLbl="node1" presStyleIdx="2" presStyleCnt="6">
        <dgm:presLayoutVars>
          <dgm:chMax val="0"/>
          <dgm:bulletEnabled val="1"/>
        </dgm:presLayoutVars>
      </dgm:prSet>
      <dgm:spPr/>
      <dgm:t>
        <a:bodyPr/>
        <a:lstStyle/>
        <a:p>
          <a:endParaRPr lang="en-US"/>
        </a:p>
      </dgm:t>
    </dgm:pt>
    <dgm:pt modelId="{54DEEBC0-09D5-4C05-ACBF-9FDF1B1CB5CF}" type="pres">
      <dgm:prSet presAssocID="{4574E0B7-A3C9-4834-9F39-E324A51CA098}" presName="spacer" presStyleCnt="0"/>
      <dgm:spPr/>
    </dgm:pt>
    <dgm:pt modelId="{E4CB083A-2021-4B8B-A043-73F939AD01E7}" type="pres">
      <dgm:prSet presAssocID="{3412C13B-3048-4433-A4C5-DF54B3640999}" presName="parentText" presStyleLbl="node1" presStyleIdx="3" presStyleCnt="6">
        <dgm:presLayoutVars>
          <dgm:chMax val="0"/>
          <dgm:bulletEnabled val="1"/>
        </dgm:presLayoutVars>
      </dgm:prSet>
      <dgm:spPr/>
      <dgm:t>
        <a:bodyPr/>
        <a:lstStyle/>
        <a:p>
          <a:endParaRPr lang="en-US"/>
        </a:p>
      </dgm:t>
    </dgm:pt>
    <dgm:pt modelId="{D82B93A4-A9EF-405C-9E7E-56A28789B0D7}" type="pres">
      <dgm:prSet presAssocID="{61C09BA5-F9BF-4F0D-887C-4FE721BF62A2}" presName="spacer" presStyleCnt="0"/>
      <dgm:spPr/>
    </dgm:pt>
    <dgm:pt modelId="{E9D48F34-69A3-4013-A0F2-F80C33780D29}" type="pres">
      <dgm:prSet presAssocID="{054510C8-045A-440A-9868-A1448D88C95E}" presName="parentText" presStyleLbl="node1" presStyleIdx="4" presStyleCnt="6">
        <dgm:presLayoutVars>
          <dgm:chMax val="0"/>
          <dgm:bulletEnabled val="1"/>
        </dgm:presLayoutVars>
      </dgm:prSet>
      <dgm:spPr/>
      <dgm:t>
        <a:bodyPr/>
        <a:lstStyle/>
        <a:p>
          <a:endParaRPr lang="en-US"/>
        </a:p>
      </dgm:t>
    </dgm:pt>
    <dgm:pt modelId="{E9DBA50D-FA90-411F-AA8E-041845D87C0C}" type="pres">
      <dgm:prSet presAssocID="{B1719FDE-8182-4080-AAB4-A482A93143F6}" presName="spacer" presStyleCnt="0"/>
      <dgm:spPr/>
    </dgm:pt>
    <dgm:pt modelId="{5FFF1E55-0835-49B9-80E5-3E81F1A938D1}" type="pres">
      <dgm:prSet presAssocID="{CD38761F-61D0-4095-BCA7-B87B8C35F398}" presName="parentText" presStyleLbl="node1" presStyleIdx="5" presStyleCnt="6">
        <dgm:presLayoutVars>
          <dgm:chMax val="0"/>
          <dgm:bulletEnabled val="1"/>
        </dgm:presLayoutVars>
      </dgm:prSet>
      <dgm:spPr/>
      <dgm:t>
        <a:bodyPr/>
        <a:lstStyle/>
        <a:p>
          <a:endParaRPr lang="en-US"/>
        </a:p>
      </dgm:t>
    </dgm:pt>
  </dgm:ptLst>
  <dgm:cxnLst>
    <dgm:cxn modelId="{1207643C-1E9F-4FCC-ABC4-A48DDC5CE3D0}" srcId="{93CED8E8-6F24-437E-9EF1-97B17FA6B6CF}" destId="{CD38761F-61D0-4095-BCA7-B87B8C35F398}" srcOrd="5" destOrd="0" parTransId="{73B40316-2795-4CB7-83C8-5D840ED98A35}" sibTransId="{C7DE475F-CB72-4367-8E6D-6B518B6F8193}"/>
    <dgm:cxn modelId="{CD70177B-B457-480C-9ECC-8DA9883E475F}" srcId="{93CED8E8-6F24-437E-9EF1-97B17FA6B6CF}" destId="{054510C8-045A-440A-9868-A1448D88C95E}" srcOrd="4" destOrd="0" parTransId="{CC508378-4E6B-43A0-BF74-058B45397C4D}" sibTransId="{B1719FDE-8182-4080-AAB4-A482A93143F6}"/>
    <dgm:cxn modelId="{9E9E9574-4491-4D39-9CB8-6394459D5468}" srcId="{93CED8E8-6F24-437E-9EF1-97B17FA6B6CF}" destId="{C64AB3AF-0E98-4622-A940-4F6985A0E84F}" srcOrd="0" destOrd="0" parTransId="{28605DD3-A0DF-40C5-A4FA-13F6215E250B}" sibTransId="{C95DFEC9-F438-4ACE-87C5-AED53BD6AF64}"/>
    <dgm:cxn modelId="{0D5DD3A4-BFCE-43D5-943F-D71F04D89581}" srcId="{93CED8E8-6F24-437E-9EF1-97B17FA6B6CF}" destId="{3412C13B-3048-4433-A4C5-DF54B3640999}" srcOrd="3" destOrd="0" parTransId="{111F1663-A079-4E08-8B8E-F315A0742F22}" sibTransId="{61C09BA5-F9BF-4F0D-887C-4FE721BF62A2}"/>
    <dgm:cxn modelId="{88CF81E5-12E2-4CFD-9D57-DC5DC634CAC2}" type="presOf" srcId="{3ECF7016-1ECE-4A59-B413-691DC6C8C92C}" destId="{B70EDA07-04BB-44E6-9B34-603EC398613C}" srcOrd="0" destOrd="0" presId="urn:microsoft.com/office/officeart/2005/8/layout/vList2"/>
    <dgm:cxn modelId="{CF3CCD2C-C619-411F-B7CE-3BDF76364FC6}" srcId="{93CED8E8-6F24-437E-9EF1-97B17FA6B6CF}" destId="{082DAA6A-432F-4A60-A094-1AEE325DDA12}" srcOrd="1" destOrd="0" parTransId="{4EE489A1-98D7-411B-823E-DB30158F780E}" sibTransId="{862C8AF1-BC48-47DF-B706-83840E83E24F}"/>
    <dgm:cxn modelId="{727955C1-8791-4546-9EC5-3DFDC85D5B6B}" type="presOf" srcId="{3412C13B-3048-4433-A4C5-DF54B3640999}" destId="{E4CB083A-2021-4B8B-A043-73F939AD01E7}" srcOrd="0" destOrd="0" presId="urn:microsoft.com/office/officeart/2005/8/layout/vList2"/>
    <dgm:cxn modelId="{EB16F777-3E2E-49BD-BB4C-1CC51542002A}" type="presOf" srcId="{082DAA6A-432F-4A60-A094-1AEE325DDA12}" destId="{BEA5233E-896A-49B0-A32F-0DC65A5981DE}" srcOrd="0" destOrd="0" presId="urn:microsoft.com/office/officeart/2005/8/layout/vList2"/>
    <dgm:cxn modelId="{233DC2ED-D23A-457D-A5F8-A31C342BAADB}" type="presOf" srcId="{054510C8-045A-440A-9868-A1448D88C95E}" destId="{E9D48F34-69A3-4013-A0F2-F80C33780D29}" srcOrd="0" destOrd="0" presId="urn:microsoft.com/office/officeart/2005/8/layout/vList2"/>
    <dgm:cxn modelId="{42D02F81-4E60-4AC1-B75C-DCE0CF267004}" srcId="{93CED8E8-6F24-437E-9EF1-97B17FA6B6CF}" destId="{3ECF7016-1ECE-4A59-B413-691DC6C8C92C}" srcOrd="2" destOrd="0" parTransId="{30FC46F6-C48A-44DF-9F04-460E079540E2}" sibTransId="{4574E0B7-A3C9-4834-9F39-E324A51CA098}"/>
    <dgm:cxn modelId="{ED70E93C-EE8F-4F0D-A04F-7C490E6B6B53}" type="presOf" srcId="{C64AB3AF-0E98-4622-A940-4F6985A0E84F}" destId="{ACF6BE40-340F-4B1A-8036-30CA171BCCF4}" srcOrd="0" destOrd="0" presId="urn:microsoft.com/office/officeart/2005/8/layout/vList2"/>
    <dgm:cxn modelId="{BA4E6C8D-A964-4337-A43B-C8F15A04C701}" type="presOf" srcId="{93CED8E8-6F24-437E-9EF1-97B17FA6B6CF}" destId="{1E3F44E5-0005-4357-9429-BDD9C8502CEF}" srcOrd="0" destOrd="0" presId="urn:microsoft.com/office/officeart/2005/8/layout/vList2"/>
    <dgm:cxn modelId="{13DD646E-D79D-4183-8A18-B45DEB49F946}" type="presOf" srcId="{CD38761F-61D0-4095-BCA7-B87B8C35F398}" destId="{5FFF1E55-0835-49B9-80E5-3E81F1A938D1}" srcOrd="0" destOrd="0" presId="urn:microsoft.com/office/officeart/2005/8/layout/vList2"/>
    <dgm:cxn modelId="{BCCEF4AD-7862-4BDA-99EC-56A678D3B2B6}" type="presParOf" srcId="{1E3F44E5-0005-4357-9429-BDD9C8502CEF}" destId="{ACF6BE40-340F-4B1A-8036-30CA171BCCF4}" srcOrd="0" destOrd="0" presId="urn:microsoft.com/office/officeart/2005/8/layout/vList2"/>
    <dgm:cxn modelId="{A647CB58-9743-4728-B94B-305E7809F42F}" type="presParOf" srcId="{1E3F44E5-0005-4357-9429-BDD9C8502CEF}" destId="{82945EF4-5FD7-42D7-A7C0-DDC9FB0E2B87}" srcOrd="1" destOrd="0" presId="urn:microsoft.com/office/officeart/2005/8/layout/vList2"/>
    <dgm:cxn modelId="{3113E92A-79B6-4E50-B7C2-2979CC42CD59}" type="presParOf" srcId="{1E3F44E5-0005-4357-9429-BDD9C8502CEF}" destId="{BEA5233E-896A-49B0-A32F-0DC65A5981DE}" srcOrd="2" destOrd="0" presId="urn:microsoft.com/office/officeart/2005/8/layout/vList2"/>
    <dgm:cxn modelId="{53DEF050-364C-409A-BF88-07C5ED3AD6B5}" type="presParOf" srcId="{1E3F44E5-0005-4357-9429-BDD9C8502CEF}" destId="{967E4F86-6561-4628-9EB9-0C3124F4A2E3}" srcOrd="3" destOrd="0" presId="urn:microsoft.com/office/officeart/2005/8/layout/vList2"/>
    <dgm:cxn modelId="{543A9BF0-4E67-4294-8FB3-810D2A310C93}" type="presParOf" srcId="{1E3F44E5-0005-4357-9429-BDD9C8502CEF}" destId="{B70EDA07-04BB-44E6-9B34-603EC398613C}" srcOrd="4" destOrd="0" presId="urn:microsoft.com/office/officeart/2005/8/layout/vList2"/>
    <dgm:cxn modelId="{461711E7-87CD-42A9-B7F4-4E66261A2C51}" type="presParOf" srcId="{1E3F44E5-0005-4357-9429-BDD9C8502CEF}" destId="{54DEEBC0-09D5-4C05-ACBF-9FDF1B1CB5CF}" srcOrd="5" destOrd="0" presId="urn:microsoft.com/office/officeart/2005/8/layout/vList2"/>
    <dgm:cxn modelId="{2FAD652D-BE7D-4B10-9E4F-D2EC7A82F770}" type="presParOf" srcId="{1E3F44E5-0005-4357-9429-BDD9C8502CEF}" destId="{E4CB083A-2021-4B8B-A043-73F939AD01E7}" srcOrd="6" destOrd="0" presId="urn:microsoft.com/office/officeart/2005/8/layout/vList2"/>
    <dgm:cxn modelId="{DBFD30BE-2DD9-4D62-ADC4-AD4544565167}" type="presParOf" srcId="{1E3F44E5-0005-4357-9429-BDD9C8502CEF}" destId="{D82B93A4-A9EF-405C-9E7E-56A28789B0D7}" srcOrd="7" destOrd="0" presId="urn:microsoft.com/office/officeart/2005/8/layout/vList2"/>
    <dgm:cxn modelId="{666CFD66-38DA-4D86-9955-A2E8D3AC3E83}" type="presParOf" srcId="{1E3F44E5-0005-4357-9429-BDD9C8502CEF}" destId="{E9D48F34-69A3-4013-A0F2-F80C33780D29}" srcOrd="8" destOrd="0" presId="urn:microsoft.com/office/officeart/2005/8/layout/vList2"/>
    <dgm:cxn modelId="{EA8DB841-A7F6-4C3E-A453-F4132C5B6F9B}" type="presParOf" srcId="{1E3F44E5-0005-4357-9429-BDD9C8502CEF}" destId="{E9DBA50D-FA90-411F-AA8E-041845D87C0C}" srcOrd="9" destOrd="0" presId="urn:microsoft.com/office/officeart/2005/8/layout/vList2"/>
    <dgm:cxn modelId="{D84ADAF8-FA5B-422E-AAC8-C7EAAD343196}" type="presParOf" srcId="{1E3F44E5-0005-4357-9429-BDD9C8502CEF}" destId="{5FFF1E55-0835-49B9-80E5-3E81F1A938D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6675ECB-CB2C-4837-B24A-339C7AEF26C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10EDDEF-BAE9-4000-9BD5-1ACDD8AEF504}">
      <dgm:prSet phldrT="[Text]" custT="1"/>
      <dgm:spPr/>
      <dgm:t>
        <a:bodyPr/>
        <a:lstStyle/>
        <a:p>
          <a:r>
            <a:rPr lang="x-none" sz="1800" b="0" u="none" dirty="0"/>
            <a:t>Becoming very common in many restaurants</a:t>
          </a:r>
          <a:endParaRPr lang="en-US" sz="1800" b="0" dirty="0"/>
        </a:p>
      </dgm:t>
    </dgm:pt>
    <dgm:pt modelId="{C79AFB23-DDC6-45ED-9C00-622485014CFF}" type="parTrans" cxnId="{4F60D3A9-E27C-4326-8342-1E2696949635}">
      <dgm:prSet/>
      <dgm:spPr/>
      <dgm:t>
        <a:bodyPr/>
        <a:lstStyle/>
        <a:p>
          <a:endParaRPr lang="en-US"/>
        </a:p>
      </dgm:t>
    </dgm:pt>
    <dgm:pt modelId="{C33CCA04-BBC4-4DFD-BF30-414B4AAA8564}" type="sibTrans" cxnId="{4F60D3A9-E27C-4326-8342-1E2696949635}">
      <dgm:prSet/>
      <dgm:spPr/>
      <dgm:t>
        <a:bodyPr/>
        <a:lstStyle/>
        <a:p>
          <a:endParaRPr lang="en-US"/>
        </a:p>
      </dgm:t>
    </dgm:pt>
    <dgm:pt modelId="{D43F3BE3-E145-46E8-939F-E1F4899825F1}">
      <dgm:prSet custT="1"/>
      <dgm:spPr/>
      <dgm:t>
        <a:bodyPr/>
        <a:lstStyle/>
        <a:p>
          <a:r>
            <a:rPr lang="x-none" sz="1800" b="0" u="none" dirty="0"/>
            <a:t>Includes wood-fired brick ovens and meat grilling or smoking equipment</a:t>
          </a:r>
          <a:endParaRPr lang="en-US" sz="1800" b="0" u="none" dirty="0"/>
        </a:p>
      </dgm:t>
    </dgm:pt>
    <dgm:pt modelId="{73B65FE4-1F68-48C4-A38A-00DDCB366FFD}" type="parTrans" cxnId="{DFB1EA55-7AF7-48E3-BD5E-3E718AC5A2F9}">
      <dgm:prSet/>
      <dgm:spPr/>
      <dgm:t>
        <a:bodyPr/>
        <a:lstStyle/>
        <a:p>
          <a:endParaRPr lang="en-US"/>
        </a:p>
      </dgm:t>
    </dgm:pt>
    <dgm:pt modelId="{FD5BA51C-25A2-4C39-ACDD-975A8072923E}" type="sibTrans" cxnId="{DFB1EA55-7AF7-48E3-BD5E-3E718AC5A2F9}">
      <dgm:prSet/>
      <dgm:spPr/>
      <dgm:t>
        <a:bodyPr/>
        <a:lstStyle/>
        <a:p>
          <a:endParaRPr lang="en-US"/>
        </a:p>
      </dgm:t>
    </dgm:pt>
    <dgm:pt modelId="{09F40928-2E6B-4208-A68D-37E0ADA7A6F8}">
      <dgm:prSet custT="1"/>
      <dgm:spPr/>
      <dgm:t>
        <a:bodyPr/>
        <a:lstStyle/>
        <a:p>
          <a:r>
            <a:rPr lang="en-US" sz="1800" b="0" dirty="0"/>
            <a:t>Must be installed on combustible floors that extend 3 feet (900 mm) from the outside of the appliance in every direction</a:t>
          </a:r>
        </a:p>
      </dgm:t>
    </dgm:pt>
    <dgm:pt modelId="{F1625708-64DD-472F-A3A7-645970206866}" type="parTrans" cxnId="{B81859FD-D41D-4B52-9C70-5BA0EA13D2BC}">
      <dgm:prSet/>
      <dgm:spPr/>
      <dgm:t>
        <a:bodyPr/>
        <a:lstStyle/>
        <a:p>
          <a:endParaRPr lang="en-US"/>
        </a:p>
      </dgm:t>
    </dgm:pt>
    <dgm:pt modelId="{A5EB9648-6E71-4ACA-AEA3-960AE4FA657F}" type="sibTrans" cxnId="{B81859FD-D41D-4B52-9C70-5BA0EA13D2BC}">
      <dgm:prSet/>
      <dgm:spPr/>
      <dgm:t>
        <a:bodyPr/>
        <a:lstStyle/>
        <a:p>
          <a:endParaRPr lang="en-US"/>
        </a:p>
      </dgm:t>
    </dgm:pt>
    <dgm:pt modelId="{B6148355-F5A3-4A3F-A2A1-B6C182005FC6}">
      <dgm:prSet custT="1"/>
      <dgm:spPr>
        <a:solidFill>
          <a:schemeClr val="accent2"/>
        </a:solidFill>
      </dgm:spPr>
      <dgm:t>
        <a:bodyPr/>
        <a:lstStyle/>
        <a:p>
          <a:r>
            <a:rPr lang="en-US" sz="1800" b="0" dirty="0"/>
            <a:t>Requires grease removal devices</a:t>
          </a:r>
        </a:p>
      </dgm:t>
    </dgm:pt>
    <dgm:pt modelId="{946050BF-06F3-4C94-963D-4A0C57559EC1}" type="parTrans" cxnId="{8961B263-962C-4AF4-9545-1F2CCFB9A8E2}">
      <dgm:prSet/>
      <dgm:spPr/>
      <dgm:t>
        <a:bodyPr/>
        <a:lstStyle/>
        <a:p>
          <a:endParaRPr lang="en-US"/>
        </a:p>
      </dgm:t>
    </dgm:pt>
    <dgm:pt modelId="{02A66492-6A45-4ECE-950A-6B3AFF5854CA}" type="sibTrans" cxnId="{8961B263-962C-4AF4-9545-1F2CCFB9A8E2}">
      <dgm:prSet/>
      <dgm:spPr/>
      <dgm:t>
        <a:bodyPr/>
        <a:lstStyle/>
        <a:p>
          <a:endParaRPr lang="en-US"/>
        </a:p>
      </dgm:t>
    </dgm:pt>
    <dgm:pt modelId="{865C36E7-C332-4538-9688-1DF5B210C2C1}">
      <dgm:prSet custT="1"/>
      <dgm:spPr>
        <a:solidFill>
          <a:schemeClr val="accent2">
            <a:lumMod val="75000"/>
          </a:schemeClr>
        </a:solidFill>
      </dgm:spPr>
      <dgm:t>
        <a:bodyPr/>
        <a:lstStyle/>
        <a:p>
          <a:r>
            <a:rPr lang="en-US" sz="1800" b="0" dirty="0"/>
            <a:t>Requires a ventilation hood system to exhaust smoke and gases; spark arrestors must be located inside the hoods ahead of the filter system </a:t>
          </a:r>
        </a:p>
      </dgm:t>
    </dgm:pt>
    <dgm:pt modelId="{F6786CE7-E2BE-4B9F-BD4C-E102C5145854}" type="parTrans" cxnId="{E19BD394-C8F1-4ED8-A9AC-62ACC5A2E9F5}">
      <dgm:prSet/>
      <dgm:spPr/>
      <dgm:t>
        <a:bodyPr/>
        <a:lstStyle/>
        <a:p>
          <a:endParaRPr lang="en-US"/>
        </a:p>
      </dgm:t>
    </dgm:pt>
    <dgm:pt modelId="{E07C4A8E-3526-46CC-9B05-CD128E44E653}" type="sibTrans" cxnId="{E19BD394-C8F1-4ED8-A9AC-62ACC5A2E9F5}">
      <dgm:prSet/>
      <dgm:spPr/>
      <dgm:t>
        <a:bodyPr/>
        <a:lstStyle/>
        <a:p>
          <a:endParaRPr lang="en-US"/>
        </a:p>
      </dgm:t>
    </dgm:pt>
    <dgm:pt modelId="{9B7EC727-DF28-493F-83C6-FA0302092C74}" type="pres">
      <dgm:prSet presAssocID="{36675ECB-CB2C-4837-B24A-339C7AEF26C7}" presName="linear" presStyleCnt="0">
        <dgm:presLayoutVars>
          <dgm:animLvl val="lvl"/>
          <dgm:resizeHandles val="exact"/>
        </dgm:presLayoutVars>
      </dgm:prSet>
      <dgm:spPr/>
      <dgm:t>
        <a:bodyPr/>
        <a:lstStyle/>
        <a:p>
          <a:endParaRPr lang="en-US"/>
        </a:p>
      </dgm:t>
    </dgm:pt>
    <dgm:pt modelId="{E093DBCD-44B4-46A9-AAD5-115F75A794ED}" type="pres">
      <dgm:prSet presAssocID="{410EDDEF-BAE9-4000-9BD5-1ACDD8AEF504}" presName="parentText" presStyleLbl="node1" presStyleIdx="0" presStyleCnt="5">
        <dgm:presLayoutVars>
          <dgm:chMax val="0"/>
          <dgm:bulletEnabled val="1"/>
        </dgm:presLayoutVars>
      </dgm:prSet>
      <dgm:spPr/>
      <dgm:t>
        <a:bodyPr/>
        <a:lstStyle/>
        <a:p>
          <a:endParaRPr lang="en-US"/>
        </a:p>
      </dgm:t>
    </dgm:pt>
    <dgm:pt modelId="{A7F846A1-61CE-4E6E-A593-239AF9D0BBD7}" type="pres">
      <dgm:prSet presAssocID="{C33CCA04-BBC4-4DFD-BF30-414B4AAA8564}" presName="spacer" presStyleCnt="0"/>
      <dgm:spPr/>
    </dgm:pt>
    <dgm:pt modelId="{166B76AD-209D-48D5-AE95-C5380E777488}" type="pres">
      <dgm:prSet presAssocID="{D43F3BE3-E145-46E8-939F-E1F4899825F1}" presName="parentText" presStyleLbl="node1" presStyleIdx="1" presStyleCnt="5">
        <dgm:presLayoutVars>
          <dgm:chMax val="0"/>
          <dgm:bulletEnabled val="1"/>
        </dgm:presLayoutVars>
      </dgm:prSet>
      <dgm:spPr/>
      <dgm:t>
        <a:bodyPr/>
        <a:lstStyle/>
        <a:p>
          <a:endParaRPr lang="en-US"/>
        </a:p>
      </dgm:t>
    </dgm:pt>
    <dgm:pt modelId="{78870450-64BE-4B80-A564-0B30CF857EE5}" type="pres">
      <dgm:prSet presAssocID="{FD5BA51C-25A2-4C39-ACDD-975A8072923E}" presName="spacer" presStyleCnt="0"/>
      <dgm:spPr/>
    </dgm:pt>
    <dgm:pt modelId="{2F7430ED-0EDA-43D9-81C8-E7B991D3750E}" type="pres">
      <dgm:prSet presAssocID="{09F40928-2E6B-4208-A68D-37E0ADA7A6F8}" presName="parentText" presStyleLbl="node1" presStyleIdx="2" presStyleCnt="5" custScaleY="111448">
        <dgm:presLayoutVars>
          <dgm:chMax val="0"/>
          <dgm:bulletEnabled val="1"/>
        </dgm:presLayoutVars>
      </dgm:prSet>
      <dgm:spPr/>
      <dgm:t>
        <a:bodyPr/>
        <a:lstStyle/>
        <a:p>
          <a:endParaRPr lang="en-US"/>
        </a:p>
      </dgm:t>
    </dgm:pt>
    <dgm:pt modelId="{49B257CD-B843-4733-866A-FFCDE171F541}" type="pres">
      <dgm:prSet presAssocID="{A5EB9648-6E71-4ACA-AEA3-960AE4FA657F}" presName="spacer" presStyleCnt="0"/>
      <dgm:spPr/>
    </dgm:pt>
    <dgm:pt modelId="{1C4AA3D3-4E97-437B-A6A6-127979F3A403}" type="pres">
      <dgm:prSet presAssocID="{B6148355-F5A3-4A3F-A2A1-B6C182005FC6}" presName="parentText" presStyleLbl="node1" presStyleIdx="3" presStyleCnt="5" custScaleY="48324">
        <dgm:presLayoutVars>
          <dgm:chMax val="0"/>
          <dgm:bulletEnabled val="1"/>
        </dgm:presLayoutVars>
      </dgm:prSet>
      <dgm:spPr/>
      <dgm:t>
        <a:bodyPr/>
        <a:lstStyle/>
        <a:p>
          <a:endParaRPr lang="en-US"/>
        </a:p>
      </dgm:t>
    </dgm:pt>
    <dgm:pt modelId="{94245ADD-9573-44D5-993D-5D3B7435672A}" type="pres">
      <dgm:prSet presAssocID="{02A66492-6A45-4ECE-950A-6B3AFF5854CA}" presName="spacer" presStyleCnt="0"/>
      <dgm:spPr/>
    </dgm:pt>
    <dgm:pt modelId="{310163CF-B393-4C14-83FD-44959E3549F4}" type="pres">
      <dgm:prSet presAssocID="{865C36E7-C332-4538-9688-1DF5B210C2C1}" presName="parentText" presStyleLbl="node1" presStyleIdx="4" presStyleCnt="5" custScaleY="148996">
        <dgm:presLayoutVars>
          <dgm:chMax val="0"/>
          <dgm:bulletEnabled val="1"/>
        </dgm:presLayoutVars>
      </dgm:prSet>
      <dgm:spPr/>
      <dgm:t>
        <a:bodyPr/>
        <a:lstStyle/>
        <a:p>
          <a:endParaRPr lang="en-US"/>
        </a:p>
      </dgm:t>
    </dgm:pt>
  </dgm:ptLst>
  <dgm:cxnLst>
    <dgm:cxn modelId="{B8B2F608-7060-4DBA-B42F-B761601AAB46}" type="presOf" srcId="{09F40928-2E6B-4208-A68D-37E0ADA7A6F8}" destId="{2F7430ED-0EDA-43D9-81C8-E7B991D3750E}" srcOrd="0" destOrd="0" presId="urn:microsoft.com/office/officeart/2005/8/layout/vList2"/>
    <dgm:cxn modelId="{179CAFCE-411D-4379-8A52-C0FE23043B47}" type="presOf" srcId="{410EDDEF-BAE9-4000-9BD5-1ACDD8AEF504}" destId="{E093DBCD-44B4-46A9-AAD5-115F75A794ED}" srcOrd="0" destOrd="0" presId="urn:microsoft.com/office/officeart/2005/8/layout/vList2"/>
    <dgm:cxn modelId="{AD45C906-F4BA-418D-A5FA-EFED75E0182E}" type="presOf" srcId="{865C36E7-C332-4538-9688-1DF5B210C2C1}" destId="{310163CF-B393-4C14-83FD-44959E3549F4}" srcOrd="0" destOrd="0" presId="urn:microsoft.com/office/officeart/2005/8/layout/vList2"/>
    <dgm:cxn modelId="{40ACF3AD-B42D-4270-9701-6AFC048DD60B}" type="presOf" srcId="{36675ECB-CB2C-4837-B24A-339C7AEF26C7}" destId="{9B7EC727-DF28-493F-83C6-FA0302092C74}" srcOrd="0" destOrd="0" presId="urn:microsoft.com/office/officeart/2005/8/layout/vList2"/>
    <dgm:cxn modelId="{E19BD394-C8F1-4ED8-A9AC-62ACC5A2E9F5}" srcId="{36675ECB-CB2C-4837-B24A-339C7AEF26C7}" destId="{865C36E7-C332-4538-9688-1DF5B210C2C1}" srcOrd="4" destOrd="0" parTransId="{F6786CE7-E2BE-4B9F-BD4C-E102C5145854}" sibTransId="{E07C4A8E-3526-46CC-9B05-CD128E44E653}"/>
    <dgm:cxn modelId="{5EAE44F4-8BB1-47B4-BF54-21D9CCD27D85}" type="presOf" srcId="{D43F3BE3-E145-46E8-939F-E1F4899825F1}" destId="{166B76AD-209D-48D5-AE95-C5380E777488}" srcOrd="0" destOrd="0" presId="urn:microsoft.com/office/officeart/2005/8/layout/vList2"/>
    <dgm:cxn modelId="{4F60D3A9-E27C-4326-8342-1E2696949635}" srcId="{36675ECB-CB2C-4837-B24A-339C7AEF26C7}" destId="{410EDDEF-BAE9-4000-9BD5-1ACDD8AEF504}" srcOrd="0" destOrd="0" parTransId="{C79AFB23-DDC6-45ED-9C00-622485014CFF}" sibTransId="{C33CCA04-BBC4-4DFD-BF30-414B4AAA8564}"/>
    <dgm:cxn modelId="{0E430439-2889-4941-99AD-A35C4CAE665E}" type="presOf" srcId="{B6148355-F5A3-4A3F-A2A1-B6C182005FC6}" destId="{1C4AA3D3-4E97-437B-A6A6-127979F3A403}" srcOrd="0" destOrd="0" presId="urn:microsoft.com/office/officeart/2005/8/layout/vList2"/>
    <dgm:cxn modelId="{8961B263-962C-4AF4-9545-1F2CCFB9A8E2}" srcId="{36675ECB-CB2C-4837-B24A-339C7AEF26C7}" destId="{B6148355-F5A3-4A3F-A2A1-B6C182005FC6}" srcOrd="3" destOrd="0" parTransId="{946050BF-06F3-4C94-963D-4A0C57559EC1}" sibTransId="{02A66492-6A45-4ECE-950A-6B3AFF5854CA}"/>
    <dgm:cxn modelId="{B81859FD-D41D-4B52-9C70-5BA0EA13D2BC}" srcId="{36675ECB-CB2C-4837-B24A-339C7AEF26C7}" destId="{09F40928-2E6B-4208-A68D-37E0ADA7A6F8}" srcOrd="2" destOrd="0" parTransId="{F1625708-64DD-472F-A3A7-645970206866}" sibTransId="{A5EB9648-6E71-4ACA-AEA3-960AE4FA657F}"/>
    <dgm:cxn modelId="{DFB1EA55-7AF7-48E3-BD5E-3E718AC5A2F9}" srcId="{36675ECB-CB2C-4837-B24A-339C7AEF26C7}" destId="{D43F3BE3-E145-46E8-939F-E1F4899825F1}" srcOrd="1" destOrd="0" parTransId="{73B65FE4-1F68-48C4-A38A-00DDCB366FFD}" sibTransId="{FD5BA51C-25A2-4C39-ACDD-975A8072923E}"/>
    <dgm:cxn modelId="{0B58E08C-A98B-42B4-8ADA-D01AC758FCFA}" type="presParOf" srcId="{9B7EC727-DF28-493F-83C6-FA0302092C74}" destId="{E093DBCD-44B4-46A9-AAD5-115F75A794ED}" srcOrd="0" destOrd="0" presId="urn:microsoft.com/office/officeart/2005/8/layout/vList2"/>
    <dgm:cxn modelId="{938B8F51-DEB9-48A8-AFEE-A1F7DFCC6050}" type="presParOf" srcId="{9B7EC727-DF28-493F-83C6-FA0302092C74}" destId="{A7F846A1-61CE-4E6E-A593-239AF9D0BBD7}" srcOrd="1" destOrd="0" presId="urn:microsoft.com/office/officeart/2005/8/layout/vList2"/>
    <dgm:cxn modelId="{D2A3031B-9A49-4F13-957B-330A613A803F}" type="presParOf" srcId="{9B7EC727-DF28-493F-83C6-FA0302092C74}" destId="{166B76AD-209D-48D5-AE95-C5380E777488}" srcOrd="2" destOrd="0" presId="urn:microsoft.com/office/officeart/2005/8/layout/vList2"/>
    <dgm:cxn modelId="{7CCD8437-B257-44A7-991D-3517A0DD35DC}" type="presParOf" srcId="{9B7EC727-DF28-493F-83C6-FA0302092C74}" destId="{78870450-64BE-4B80-A564-0B30CF857EE5}" srcOrd="3" destOrd="0" presId="urn:microsoft.com/office/officeart/2005/8/layout/vList2"/>
    <dgm:cxn modelId="{D69506AC-A27C-491F-A32D-66BCCF133AA6}" type="presParOf" srcId="{9B7EC727-DF28-493F-83C6-FA0302092C74}" destId="{2F7430ED-0EDA-43D9-81C8-E7B991D3750E}" srcOrd="4" destOrd="0" presId="urn:microsoft.com/office/officeart/2005/8/layout/vList2"/>
    <dgm:cxn modelId="{D165FFDA-B183-47E0-90E7-9B4D4E75381A}" type="presParOf" srcId="{9B7EC727-DF28-493F-83C6-FA0302092C74}" destId="{49B257CD-B843-4733-866A-FFCDE171F541}" srcOrd="5" destOrd="0" presId="urn:microsoft.com/office/officeart/2005/8/layout/vList2"/>
    <dgm:cxn modelId="{3075DFA0-C319-4821-8B8C-94323ED52218}" type="presParOf" srcId="{9B7EC727-DF28-493F-83C6-FA0302092C74}" destId="{1C4AA3D3-4E97-437B-A6A6-127979F3A403}" srcOrd="6" destOrd="0" presId="urn:microsoft.com/office/officeart/2005/8/layout/vList2"/>
    <dgm:cxn modelId="{D628C5D2-AEAA-4982-949A-3266F2656ED4}" type="presParOf" srcId="{9B7EC727-DF28-493F-83C6-FA0302092C74}" destId="{94245ADD-9573-44D5-993D-5D3B7435672A}" srcOrd="7" destOrd="0" presId="urn:microsoft.com/office/officeart/2005/8/layout/vList2"/>
    <dgm:cxn modelId="{B29BD087-0543-4765-A44A-797750B012EC}" type="presParOf" srcId="{9B7EC727-DF28-493F-83C6-FA0302092C74}" destId="{310163CF-B393-4C14-83FD-44959E3549F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6675ECB-CB2C-4837-B24A-339C7AEF26C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10EDDEF-BAE9-4000-9BD5-1ACDD8AEF504}">
      <dgm:prSet phldrT="[Text]" custT="1"/>
      <dgm:spPr/>
      <dgm:t>
        <a:bodyPr/>
        <a:lstStyle/>
        <a:p>
          <a:r>
            <a:rPr lang="en-US" sz="2000" b="0" dirty="0"/>
            <a:t>Only a one-day supply of solid fuel is allowed in the same room as the appliance </a:t>
          </a:r>
        </a:p>
      </dgm:t>
    </dgm:pt>
    <dgm:pt modelId="{C79AFB23-DDC6-45ED-9C00-622485014CFF}" type="parTrans" cxnId="{4F60D3A9-E27C-4326-8342-1E2696949635}">
      <dgm:prSet/>
      <dgm:spPr/>
      <dgm:t>
        <a:bodyPr/>
        <a:lstStyle/>
        <a:p>
          <a:endParaRPr lang="en-US"/>
        </a:p>
      </dgm:t>
    </dgm:pt>
    <dgm:pt modelId="{C33CCA04-BBC4-4DFD-BF30-414B4AAA8564}" type="sibTrans" cxnId="{4F60D3A9-E27C-4326-8342-1E2696949635}">
      <dgm:prSet/>
      <dgm:spPr/>
      <dgm:t>
        <a:bodyPr/>
        <a:lstStyle/>
        <a:p>
          <a:endParaRPr lang="en-US"/>
        </a:p>
      </dgm:t>
    </dgm:pt>
    <dgm:pt modelId="{71B7FC3E-FAE0-48DE-B3CA-0B9BF9100B93}">
      <dgm:prSet custT="1"/>
      <dgm:spPr/>
      <dgm:t>
        <a:bodyPr/>
        <a:lstStyle/>
        <a:p>
          <a:r>
            <a:rPr lang="en-US" sz="2000" b="0" dirty="0"/>
            <a:t>Ashes must be removed from the firebox regularly so that the buildup of ashes does not interfere with the draft</a:t>
          </a:r>
        </a:p>
      </dgm:t>
    </dgm:pt>
    <dgm:pt modelId="{CE7C93E9-34C7-428F-8D63-FF16F9139B12}" type="parTrans" cxnId="{1D97C2DF-942E-4873-823C-3D5B2FBD5746}">
      <dgm:prSet/>
      <dgm:spPr/>
      <dgm:t>
        <a:bodyPr/>
        <a:lstStyle/>
        <a:p>
          <a:endParaRPr lang="en-US"/>
        </a:p>
      </dgm:t>
    </dgm:pt>
    <dgm:pt modelId="{F6D57E01-9B31-4809-87BF-956264ADC4E2}" type="sibTrans" cxnId="{1D97C2DF-942E-4873-823C-3D5B2FBD5746}">
      <dgm:prSet/>
      <dgm:spPr/>
      <dgm:t>
        <a:bodyPr/>
        <a:lstStyle/>
        <a:p>
          <a:endParaRPr lang="en-US"/>
        </a:p>
      </dgm:t>
    </dgm:pt>
    <dgm:pt modelId="{CE4E7600-D598-4D0C-9A09-4E340A25806C}">
      <dgm:prSet custT="1"/>
      <dgm:spPr>
        <a:solidFill>
          <a:schemeClr val="accent2"/>
        </a:solidFill>
      </dgm:spPr>
      <dgm:t>
        <a:bodyPr/>
        <a:lstStyle/>
        <a:p>
          <a:r>
            <a:rPr lang="en-US" sz="2000" b="0" dirty="0"/>
            <a:t>Ashes must be disposed of in an approved container separate from containers containing other combustible waste</a:t>
          </a:r>
        </a:p>
      </dgm:t>
    </dgm:pt>
    <dgm:pt modelId="{8D16F022-F860-464A-B882-AD4347D958B3}" type="parTrans" cxnId="{86EB0F1A-0EFC-404D-A362-D0775F4F128B}">
      <dgm:prSet/>
      <dgm:spPr/>
      <dgm:t>
        <a:bodyPr/>
        <a:lstStyle/>
        <a:p>
          <a:endParaRPr lang="en-US"/>
        </a:p>
      </dgm:t>
    </dgm:pt>
    <dgm:pt modelId="{D743CC3A-1C58-4357-AA3F-D140F9BC400C}" type="sibTrans" cxnId="{86EB0F1A-0EFC-404D-A362-D0775F4F128B}">
      <dgm:prSet/>
      <dgm:spPr/>
      <dgm:t>
        <a:bodyPr/>
        <a:lstStyle/>
        <a:p>
          <a:endParaRPr lang="en-US"/>
        </a:p>
      </dgm:t>
    </dgm:pt>
    <dgm:pt modelId="{9B7EC727-DF28-493F-83C6-FA0302092C74}" type="pres">
      <dgm:prSet presAssocID="{36675ECB-CB2C-4837-B24A-339C7AEF26C7}" presName="linear" presStyleCnt="0">
        <dgm:presLayoutVars>
          <dgm:animLvl val="lvl"/>
          <dgm:resizeHandles val="exact"/>
        </dgm:presLayoutVars>
      </dgm:prSet>
      <dgm:spPr/>
      <dgm:t>
        <a:bodyPr/>
        <a:lstStyle/>
        <a:p>
          <a:endParaRPr lang="en-US"/>
        </a:p>
      </dgm:t>
    </dgm:pt>
    <dgm:pt modelId="{E093DBCD-44B4-46A9-AAD5-115F75A794ED}" type="pres">
      <dgm:prSet presAssocID="{410EDDEF-BAE9-4000-9BD5-1ACDD8AEF504}" presName="parentText" presStyleLbl="node1" presStyleIdx="0" presStyleCnt="3">
        <dgm:presLayoutVars>
          <dgm:chMax val="0"/>
          <dgm:bulletEnabled val="1"/>
        </dgm:presLayoutVars>
      </dgm:prSet>
      <dgm:spPr/>
      <dgm:t>
        <a:bodyPr/>
        <a:lstStyle/>
        <a:p>
          <a:endParaRPr lang="en-US"/>
        </a:p>
      </dgm:t>
    </dgm:pt>
    <dgm:pt modelId="{A7F846A1-61CE-4E6E-A593-239AF9D0BBD7}" type="pres">
      <dgm:prSet presAssocID="{C33CCA04-BBC4-4DFD-BF30-414B4AAA8564}" presName="spacer" presStyleCnt="0"/>
      <dgm:spPr/>
    </dgm:pt>
    <dgm:pt modelId="{660BE187-E9D2-474B-A8E4-22859D603B5E}" type="pres">
      <dgm:prSet presAssocID="{71B7FC3E-FAE0-48DE-B3CA-0B9BF9100B93}" presName="parentText" presStyleLbl="node1" presStyleIdx="1" presStyleCnt="3">
        <dgm:presLayoutVars>
          <dgm:chMax val="0"/>
          <dgm:bulletEnabled val="1"/>
        </dgm:presLayoutVars>
      </dgm:prSet>
      <dgm:spPr/>
      <dgm:t>
        <a:bodyPr/>
        <a:lstStyle/>
        <a:p>
          <a:endParaRPr lang="en-US"/>
        </a:p>
      </dgm:t>
    </dgm:pt>
    <dgm:pt modelId="{6C101F62-1C82-4FF5-A442-8FD94911FE92}" type="pres">
      <dgm:prSet presAssocID="{F6D57E01-9B31-4809-87BF-956264ADC4E2}" presName="spacer" presStyleCnt="0"/>
      <dgm:spPr/>
    </dgm:pt>
    <dgm:pt modelId="{093BD0CF-F781-4586-9560-80617163A18F}" type="pres">
      <dgm:prSet presAssocID="{CE4E7600-D598-4D0C-9A09-4E340A25806C}" presName="parentText" presStyleLbl="node1" presStyleIdx="2" presStyleCnt="3">
        <dgm:presLayoutVars>
          <dgm:chMax val="0"/>
          <dgm:bulletEnabled val="1"/>
        </dgm:presLayoutVars>
      </dgm:prSet>
      <dgm:spPr/>
      <dgm:t>
        <a:bodyPr/>
        <a:lstStyle/>
        <a:p>
          <a:endParaRPr lang="en-US"/>
        </a:p>
      </dgm:t>
    </dgm:pt>
  </dgm:ptLst>
  <dgm:cxnLst>
    <dgm:cxn modelId="{305EC554-A9D0-41E9-9B2A-3DD3E2240F76}" type="presOf" srcId="{36675ECB-CB2C-4837-B24A-339C7AEF26C7}" destId="{9B7EC727-DF28-493F-83C6-FA0302092C74}" srcOrd="0" destOrd="0" presId="urn:microsoft.com/office/officeart/2005/8/layout/vList2"/>
    <dgm:cxn modelId="{76676E91-2729-49A8-890C-F5850B21E17F}" type="presOf" srcId="{71B7FC3E-FAE0-48DE-B3CA-0B9BF9100B93}" destId="{660BE187-E9D2-474B-A8E4-22859D603B5E}" srcOrd="0" destOrd="0" presId="urn:microsoft.com/office/officeart/2005/8/layout/vList2"/>
    <dgm:cxn modelId="{76151406-9682-44CC-8757-24786F20D802}" type="presOf" srcId="{CE4E7600-D598-4D0C-9A09-4E340A25806C}" destId="{093BD0CF-F781-4586-9560-80617163A18F}" srcOrd="0" destOrd="0" presId="urn:microsoft.com/office/officeart/2005/8/layout/vList2"/>
    <dgm:cxn modelId="{86EB0F1A-0EFC-404D-A362-D0775F4F128B}" srcId="{36675ECB-CB2C-4837-B24A-339C7AEF26C7}" destId="{CE4E7600-D598-4D0C-9A09-4E340A25806C}" srcOrd="2" destOrd="0" parTransId="{8D16F022-F860-464A-B882-AD4347D958B3}" sibTransId="{D743CC3A-1C58-4357-AA3F-D140F9BC400C}"/>
    <dgm:cxn modelId="{1D97C2DF-942E-4873-823C-3D5B2FBD5746}" srcId="{36675ECB-CB2C-4837-B24A-339C7AEF26C7}" destId="{71B7FC3E-FAE0-48DE-B3CA-0B9BF9100B93}" srcOrd="1" destOrd="0" parTransId="{CE7C93E9-34C7-428F-8D63-FF16F9139B12}" sibTransId="{F6D57E01-9B31-4809-87BF-956264ADC4E2}"/>
    <dgm:cxn modelId="{4F60D3A9-E27C-4326-8342-1E2696949635}" srcId="{36675ECB-CB2C-4837-B24A-339C7AEF26C7}" destId="{410EDDEF-BAE9-4000-9BD5-1ACDD8AEF504}" srcOrd="0" destOrd="0" parTransId="{C79AFB23-DDC6-45ED-9C00-622485014CFF}" sibTransId="{C33CCA04-BBC4-4DFD-BF30-414B4AAA8564}"/>
    <dgm:cxn modelId="{1BFA636C-59FF-4583-9710-EA9446EE358F}" type="presOf" srcId="{410EDDEF-BAE9-4000-9BD5-1ACDD8AEF504}" destId="{E093DBCD-44B4-46A9-AAD5-115F75A794ED}" srcOrd="0" destOrd="0" presId="urn:microsoft.com/office/officeart/2005/8/layout/vList2"/>
    <dgm:cxn modelId="{21C0B780-C851-4D95-B623-3CE23187950E}" type="presParOf" srcId="{9B7EC727-DF28-493F-83C6-FA0302092C74}" destId="{E093DBCD-44B4-46A9-AAD5-115F75A794ED}" srcOrd="0" destOrd="0" presId="urn:microsoft.com/office/officeart/2005/8/layout/vList2"/>
    <dgm:cxn modelId="{EE803440-A674-4DFE-9BE6-055CE69551A4}" type="presParOf" srcId="{9B7EC727-DF28-493F-83C6-FA0302092C74}" destId="{A7F846A1-61CE-4E6E-A593-239AF9D0BBD7}" srcOrd="1" destOrd="0" presId="urn:microsoft.com/office/officeart/2005/8/layout/vList2"/>
    <dgm:cxn modelId="{66ED6BB4-CD22-4DED-8DB9-2ECB1B211BBA}" type="presParOf" srcId="{9B7EC727-DF28-493F-83C6-FA0302092C74}" destId="{660BE187-E9D2-474B-A8E4-22859D603B5E}" srcOrd="2" destOrd="0" presId="urn:microsoft.com/office/officeart/2005/8/layout/vList2"/>
    <dgm:cxn modelId="{2889BC75-CEC2-420C-A2FB-553E31ACA3AA}" type="presParOf" srcId="{9B7EC727-DF28-493F-83C6-FA0302092C74}" destId="{6C101F62-1C82-4FF5-A442-8FD94911FE92}" srcOrd="3" destOrd="0" presId="urn:microsoft.com/office/officeart/2005/8/layout/vList2"/>
    <dgm:cxn modelId="{BA774A16-24C2-49AF-838E-3E4CEF728E8D}" type="presParOf" srcId="{9B7EC727-DF28-493F-83C6-FA0302092C74}" destId="{093BD0CF-F781-4586-9560-80617163A18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E551E6A-9DE1-4A6B-9DB8-C6455C77B49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20729D3-82CC-4908-95DA-66C422A979FA}">
      <dgm:prSet phldrT="[Text]" custT="1"/>
      <dgm:spPr/>
      <dgm:t>
        <a:bodyPr/>
        <a:lstStyle/>
        <a:p>
          <a:r>
            <a:rPr lang="x-none" sz="1800" b="0" u="none" dirty="0"/>
            <a:t>A vital part of commercial cooking equipment</a:t>
          </a:r>
          <a:endParaRPr lang="en-US" sz="1800" b="0" dirty="0"/>
        </a:p>
      </dgm:t>
    </dgm:pt>
    <dgm:pt modelId="{3C418DD1-7092-4C23-BB41-EB0954FA1ECC}" type="parTrans" cxnId="{B5DB1205-8226-489A-902D-FEAD85869CE6}">
      <dgm:prSet/>
      <dgm:spPr/>
      <dgm:t>
        <a:bodyPr/>
        <a:lstStyle/>
        <a:p>
          <a:endParaRPr lang="en-US"/>
        </a:p>
      </dgm:t>
    </dgm:pt>
    <dgm:pt modelId="{AC6EC55D-3A96-46AC-900E-E79C8459CC95}" type="sibTrans" cxnId="{B5DB1205-8226-489A-902D-FEAD85869CE6}">
      <dgm:prSet/>
      <dgm:spPr/>
      <dgm:t>
        <a:bodyPr/>
        <a:lstStyle/>
        <a:p>
          <a:endParaRPr lang="en-US"/>
        </a:p>
      </dgm:t>
    </dgm:pt>
    <dgm:pt modelId="{85EC310F-69D3-4E68-A6DF-11374E4D7548}">
      <dgm:prSet custT="1"/>
      <dgm:spPr/>
      <dgm:t>
        <a:bodyPr/>
        <a:lstStyle/>
        <a:p>
          <a:r>
            <a:rPr lang="en-US" sz="1800" b="0" u="none" dirty="0"/>
            <a:t>B</a:t>
          </a:r>
          <a:r>
            <a:rPr lang="x-none" sz="1800" b="0" u="none" dirty="0"/>
            <a:t>e familiar with the systems in use in jurisdiction</a:t>
          </a:r>
          <a:endParaRPr lang="en-US" sz="1800" b="0" u="none" dirty="0"/>
        </a:p>
      </dgm:t>
    </dgm:pt>
    <dgm:pt modelId="{C5F4CC4F-1846-4D08-B5F7-FAF4A4C0BDA2}" type="parTrans" cxnId="{09349941-25EF-4789-B4E3-9EB96D589773}">
      <dgm:prSet/>
      <dgm:spPr/>
      <dgm:t>
        <a:bodyPr/>
        <a:lstStyle/>
        <a:p>
          <a:endParaRPr lang="en-US"/>
        </a:p>
      </dgm:t>
    </dgm:pt>
    <dgm:pt modelId="{0FA332A8-D17B-4602-BF1B-73C35A98398F}" type="sibTrans" cxnId="{09349941-25EF-4789-B4E3-9EB96D589773}">
      <dgm:prSet/>
      <dgm:spPr/>
      <dgm:t>
        <a:bodyPr/>
        <a:lstStyle/>
        <a:p>
          <a:endParaRPr lang="en-US"/>
        </a:p>
      </dgm:t>
    </dgm:pt>
    <dgm:pt modelId="{CA83FEC7-B8A8-4826-8938-3898020158DE}">
      <dgm:prSet custT="1"/>
      <dgm:spPr/>
      <dgm:t>
        <a:bodyPr/>
        <a:lstStyle/>
        <a:p>
          <a:r>
            <a:rPr lang="en-US" sz="1800" b="0" dirty="0"/>
            <a:t>Make sure cooking appliances protected by the system have not been changed or switched out</a:t>
          </a:r>
        </a:p>
      </dgm:t>
    </dgm:pt>
    <dgm:pt modelId="{C3B27CEA-7826-4553-A5BA-520835CEE5D9}" type="parTrans" cxnId="{60CE60DF-EBCA-4279-876C-78905771D7CA}">
      <dgm:prSet/>
      <dgm:spPr/>
      <dgm:t>
        <a:bodyPr/>
        <a:lstStyle/>
        <a:p>
          <a:endParaRPr lang="en-US"/>
        </a:p>
      </dgm:t>
    </dgm:pt>
    <dgm:pt modelId="{11DA744A-DF70-4B64-BE47-910988A744A8}" type="sibTrans" cxnId="{60CE60DF-EBCA-4279-876C-78905771D7CA}">
      <dgm:prSet/>
      <dgm:spPr/>
      <dgm:t>
        <a:bodyPr/>
        <a:lstStyle/>
        <a:p>
          <a:endParaRPr lang="en-US"/>
        </a:p>
      </dgm:t>
    </dgm:pt>
    <dgm:pt modelId="{87175C25-6F1A-4FCE-979C-1EA68B32A2B7}">
      <dgm:prSet custT="1"/>
      <dgm:spPr>
        <a:solidFill>
          <a:schemeClr val="accent6">
            <a:lumMod val="75000"/>
          </a:schemeClr>
        </a:solidFill>
      </dgm:spPr>
      <dgm:t>
        <a:bodyPr/>
        <a:lstStyle/>
        <a:p>
          <a:r>
            <a:rPr lang="en-US" sz="1800" b="0" dirty="0"/>
            <a:t>Verify system has been maintained per NFPA® standards</a:t>
          </a:r>
        </a:p>
      </dgm:t>
    </dgm:pt>
    <dgm:pt modelId="{90AE8669-E690-4482-BB31-94A12C154266}" type="parTrans" cxnId="{1D44B876-4D33-4A16-8336-2D6AE28698F8}">
      <dgm:prSet/>
      <dgm:spPr/>
      <dgm:t>
        <a:bodyPr/>
        <a:lstStyle/>
        <a:p>
          <a:endParaRPr lang="en-US"/>
        </a:p>
      </dgm:t>
    </dgm:pt>
    <dgm:pt modelId="{ECD6824F-D026-4111-AA2B-CB68CC40294E}" type="sibTrans" cxnId="{1D44B876-4D33-4A16-8336-2D6AE28698F8}">
      <dgm:prSet/>
      <dgm:spPr/>
      <dgm:t>
        <a:bodyPr/>
        <a:lstStyle/>
        <a:p>
          <a:endParaRPr lang="en-US"/>
        </a:p>
      </dgm:t>
    </dgm:pt>
    <dgm:pt modelId="{FFBE8BCA-9FC9-4035-B170-D9A34B76B67B}">
      <dgm:prSet custT="1"/>
      <dgm:spPr/>
      <dgm:t>
        <a:bodyPr/>
        <a:lstStyle/>
        <a:p>
          <a:r>
            <a:rPr lang="en-US" sz="1800" b="0" dirty="0"/>
            <a:t>Verify an instruction sign for manual system operation is present</a:t>
          </a:r>
        </a:p>
      </dgm:t>
    </dgm:pt>
    <dgm:pt modelId="{3EF32B86-E47A-417C-98B4-2F0233D91338}" type="parTrans" cxnId="{9EC2E096-83B5-4286-A0AF-5B0150AF91E7}">
      <dgm:prSet/>
      <dgm:spPr/>
      <dgm:t>
        <a:bodyPr/>
        <a:lstStyle/>
        <a:p>
          <a:endParaRPr lang="en-US"/>
        </a:p>
      </dgm:t>
    </dgm:pt>
    <dgm:pt modelId="{BA6DB601-5C60-4562-B471-EE5D064BC8AB}" type="sibTrans" cxnId="{9EC2E096-83B5-4286-A0AF-5B0150AF91E7}">
      <dgm:prSet/>
      <dgm:spPr/>
      <dgm:t>
        <a:bodyPr/>
        <a:lstStyle/>
        <a:p>
          <a:endParaRPr lang="en-US"/>
        </a:p>
      </dgm:t>
    </dgm:pt>
    <dgm:pt modelId="{1CFDDA54-F577-4C0A-B1F2-7ACB6C27EB92}">
      <dgm:prSet custT="1"/>
      <dgm:spPr>
        <a:solidFill>
          <a:schemeClr val="accent2"/>
        </a:solidFill>
      </dgm:spPr>
      <dgm:t>
        <a:bodyPr/>
        <a:lstStyle/>
        <a:p>
          <a:r>
            <a:rPr lang="en-US" sz="1800" b="0" dirty="0"/>
            <a:t>Verify employees have been trained to perform manual operations</a:t>
          </a:r>
        </a:p>
      </dgm:t>
    </dgm:pt>
    <dgm:pt modelId="{47907631-671B-4358-8C76-C9ED46668843}" type="parTrans" cxnId="{B26D0D1A-A418-454C-BBBE-A7C1FC4E781D}">
      <dgm:prSet/>
      <dgm:spPr/>
      <dgm:t>
        <a:bodyPr/>
        <a:lstStyle/>
        <a:p>
          <a:endParaRPr lang="en-US"/>
        </a:p>
      </dgm:t>
    </dgm:pt>
    <dgm:pt modelId="{9860B337-F389-4FBA-8F9A-E9966A2678D0}" type="sibTrans" cxnId="{B26D0D1A-A418-454C-BBBE-A7C1FC4E781D}">
      <dgm:prSet/>
      <dgm:spPr/>
      <dgm:t>
        <a:bodyPr/>
        <a:lstStyle/>
        <a:p>
          <a:endParaRPr lang="en-US"/>
        </a:p>
      </dgm:t>
    </dgm:pt>
    <dgm:pt modelId="{865546E4-AACB-4F21-AB7B-AB7FF441E9C2}" type="pres">
      <dgm:prSet presAssocID="{6E551E6A-9DE1-4A6B-9DB8-C6455C77B499}" presName="linear" presStyleCnt="0">
        <dgm:presLayoutVars>
          <dgm:animLvl val="lvl"/>
          <dgm:resizeHandles val="exact"/>
        </dgm:presLayoutVars>
      </dgm:prSet>
      <dgm:spPr/>
      <dgm:t>
        <a:bodyPr/>
        <a:lstStyle/>
        <a:p>
          <a:endParaRPr lang="en-US"/>
        </a:p>
      </dgm:t>
    </dgm:pt>
    <dgm:pt modelId="{5498F873-FC00-4C10-B8F0-F21BD0DFAB02}" type="pres">
      <dgm:prSet presAssocID="{F20729D3-82CC-4908-95DA-66C422A979FA}" presName="parentText" presStyleLbl="node1" presStyleIdx="0" presStyleCnt="6">
        <dgm:presLayoutVars>
          <dgm:chMax val="0"/>
          <dgm:bulletEnabled val="1"/>
        </dgm:presLayoutVars>
      </dgm:prSet>
      <dgm:spPr/>
      <dgm:t>
        <a:bodyPr/>
        <a:lstStyle/>
        <a:p>
          <a:endParaRPr lang="en-US"/>
        </a:p>
      </dgm:t>
    </dgm:pt>
    <dgm:pt modelId="{EA7980A2-61CA-4FC0-97AC-9FB0ABE6F211}" type="pres">
      <dgm:prSet presAssocID="{AC6EC55D-3A96-46AC-900E-E79C8459CC95}" presName="spacer" presStyleCnt="0"/>
      <dgm:spPr/>
    </dgm:pt>
    <dgm:pt modelId="{2D8E1C7E-2FEF-4B63-A39A-D2D3F0BD68F9}" type="pres">
      <dgm:prSet presAssocID="{85EC310F-69D3-4E68-A6DF-11374E4D7548}" presName="parentText" presStyleLbl="node1" presStyleIdx="1" presStyleCnt="6">
        <dgm:presLayoutVars>
          <dgm:chMax val="0"/>
          <dgm:bulletEnabled val="1"/>
        </dgm:presLayoutVars>
      </dgm:prSet>
      <dgm:spPr/>
      <dgm:t>
        <a:bodyPr/>
        <a:lstStyle/>
        <a:p>
          <a:endParaRPr lang="en-US"/>
        </a:p>
      </dgm:t>
    </dgm:pt>
    <dgm:pt modelId="{0774FADB-751B-4FAC-A780-E6813CAC8959}" type="pres">
      <dgm:prSet presAssocID="{0FA332A8-D17B-4602-BF1B-73C35A98398F}" presName="spacer" presStyleCnt="0"/>
      <dgm:spPr/>
    </dgm:pt>
    <dgm:pt modelId="{302EACC3-24F4-4E72-98B7-D3B66A042F57}" type="pres">
      <dgm:prSet presAssocID="{CA83FEC7-B8A8-4826-8938-3898020158DE}" presName="parentText" presStyleLbl="node1" presStyleIdx="2" presStyleCnt="6">
        <dgm:presLayoutVars>
          <dgm:chMax val="0"/>
          <dgm:bulletEnabled val="1"/>
        </dgm:presLayoutVars>
      </dgm:prSet>
      <dgm:spPr/>
      <dgm:t>
        <a:bodyPr/>
        <a:lstStyle/>
        <a:p>
          <a:endParaRPr lang="en-US"/>
        </a:p>
      </dgm:t>
    </dgm:pt>
    <dgm:pt modelId="{918C120A-091C-426D-81B0-BE1BEA62EAEF}" type="pres">
      <dgm:prSet presAssocID="{11DA744A-DF70-4B64-BE47-910988A744A8}" presName="spacer" presStyleCnt="0"/>
      <dgm:spPr/>
    </dgm:pt>
    <dgm:pt modelId="{1FFADA3C-5B43-4566-AC5E-7C2F9D42798E}" type="pres">
      <dgm:prSet presAssocID="{FFBE8BCA-9FC9-4035-B170-D9A34B76B67B}" presName="parentText" presStyleLbl="node1" presStyleIdx="3" presStyleCnt="6">
        <dgm:presLayoutVars>
          <dgm:chMax val="0"/>
          <dgm:bulletEnabled val="1"/>
        </dgm:presLayoutVars>
      </dgm:prSet>
      <dgm:spPr/>
      <dgm:t>
        <a:bodyPr/>
        <a:lstStyle/>
        <a:p>
          <a:endParaRPr lang="en-US"/>
        </a:p>
      </dgm:t>
    </dgm:pt>
    <dgm:pt modelId="{0BE583C5-9974-40F2-B070-7808E16A5863}" type="pres">
      <dgm:prSet presAssocID="{BA6DB601-5C60-4562-B471-EE5D064BC8AB}" presName="spacer" presStyleCnt="0"/>
      <dgm:spPr/>
    </dgm:pt>
    <dgm:pt modelId="{F13C4DB8-B197-4DCA-9F78-CA140F3DD8E4}" type="pres">
      <dgm:prSet presAssocID="{1CFDDA54-F577-4C0A-B1F2-7ACB6C27EB92}" presName="parentText" presStyleLbl="node1" presStyleIdx="4" presStyleCnt="6">
        <dgm:presLayoutVars>
          <dgm:chMax val="0"/>
          <dgm:bulletEnabled val="1"/>
        </dgm:presLayoutVars>
      </dgm:prSet>
      <dgm:spPr/>
      <dgm:t>
        <a:bodyPr/>
        <a:lstStyle/>
        <a:p>
          <a:endParaRPr lang="en-US"/>
        </a:p>
      </dgm:t>
    </dgm:pt>
    <dgm:pt modelId="{32802668-4136-495D-A6B3-7AE3CFF08A0E}" type="pres">
      <dgm:prSet presAssocID="{9860B337-F389-4FBA-8F9A-E9966A2678D0}" presName="spacer" presStyleCnt="0"/>
      <dgm:spPr/>
    </dgm:pt>
    <dgm:pt modelId="{9C70E383-0848-43E2-9AF0-F09698E95519}" type="pres">
      <dgm:prSet presAssocID="{87175C25-6F1A-4FCE-979C-1EA68B32A2B7}" presName="parentText" presStyleLbl="node1" presStyleIdx="5" presStyleCnt="6">
        <dgm:presLayoutVars>
          <dgm:chMax val="0"/>
          <dgm:bulletEnabled val="1"/>
        </dgm:presLayoutVars>
      </dgm:prSet>
      <dgm:spPr/>
      <dgm:t>
        <a:bodyPr/>
        <a:lstStyle/>
        <a:p>
          <a:endParaRPr lang="en-US"/>
        </a:p>
      </dgm:t>
    </dgm:pt>
  </dgm:ptLst>
  <dgm:cxnLst>
    <dgm:cxn modelId="{3379B671-24FD-4FC8-8829-6F184EBF47C2}" type="presOf" srcId="{CA83FEC7-B8A8-4826-8938-3898020158DE}" destId="{302EACC3-24F4-4E72-98B7-D3B66A042F57}" srcOrd="0" destOrd="0" presId="urn:microsoft.com/office/officeart/2005/8/layout/vList2"/>
    <dgm:cxn modelId="{20B32F16-F69F-4A47-9DBC-4A5B3F8F4D99}" type="presOf" srcId="{6E551E6A-9DE1-4A6B-9DB8-C6455C77B499}" destId="{865546E4-AACB-4F21-AB7B-AB7FF441E9C2}" srcOrd="0" destOrd="0" presId="urn:microsoft.com/office/officeart/2005/8/layout/vList2"/>
    <dgm:cxn modelId="{B26D0D1A-A418-454C-BBBE-A7C1FC4E781D}" srcId="{6E551E6A-9DE1-4A6B-9DB8-C6455C77B499}" destId="{1CFDDA54-F577-4C0A-B1F2-7ACB6C27EB92}" srcOrd="4" destOrd="0" parTransId="{47907631-671B-4358-8C76-C9ED46668843}" sibTransId="{9860B337-F389-4FBA-8F9A-E9966A2678D0}"/>
    <dgm:cxn modelId="{AC97C0E1-C658-4685-9661-9B36636A611A}" type="presOf" srcId="{87175C25-6F1A-4FCE-979C-1EA68B32A2B7}" destId="{9C70E383-0848-43E2-9AF0-F09698E95519}" srcOrd="0" destOrd="0" presId="urn:microsoft.com/office/officeart/2005/8/layout/vList2"/>
    <dgm:cxn modelId="{B5DB1205-8226-489A-902D-FEAD85869CE6}" srcId="{6E551E6A-9DE1-4A6B-9DB8-C6455C77B499}" destId="{F20729D3-82CC-4908-95DA-66C422A979FA}" srcOrd="0" destOrd="0" parTransId="{3C418DD1-7092-4C23-BB41-EB0954FA1ECC}" sibTransId="{AC6EC55D-3A96-46AC-900E-E79C8459CC95}"/>
    <dgm:cxn modelId="{136E899E-DC95-41AA-9A4D-9EB7B7A643CD}" type="presOf" srcId="{1CFDDA54-F577-4C0A-B1F2-7ACB6C27EB92}" destId="{F13C4DB8-B197-4DCA-9F78-CA140F3DD8E4}" srcOrd="0" destOrd="0" presId="urn:microsoft.com/office/officeart/2005/8/layout/vList2"/>
    <dgm:cxn modelId="{9EC2E096-83B5-4286-A0AF-5B0150AF91E7}" srcId="{6E551E6A-9DE1-4A6B-9DB8-C6455C77B499}" destId="{FFBE8BCA-9FC9-4035-B170-D9A34B76B67B}" srcOrd="3" destOrd="0" parTransId="{3EF32B86-E47A-417C-98B4-2F0233D91338}" sibTransId="{BA6DB601-5C60-4562-B471-EE5D064BC8AB}"/>
    <dgm:cxn modelId="{8510144E-FD4E-459F-BEBB-FF5536612745}" type="presOf" srcId="{85EC310F-69D3-4E68-A6DF-11374E4D7548}" destId="{2D8E1C7E-2FEF-4B63-A39A-D2D3F0BD68F9}" srcOrd="0" destOrd="0" presId="urn:microsoft.com/office/officeart/2005/8/layout/vList2"/>
    <dgm:cxn modelId="{CC57575C-2DEF-4894-98B8-2E2346A7233E}" type="presOf" srcId="{F20729D3-82CC-4908-95DA-66C422A979FA}" destId="{5498F873-FC00-4C10-B8F0-F21BD0DFAB02}" srcOrd="0" destOrd="0" presId="urn:microsoft.com/office/officeart/2005/8/layout/vList2"/>
    <dgm:cxn modelId="{90D1ED5F-DB1E-4FB4-9DB7-9BB6F6B05526}" type="presOf" srcId="{FFBE8BCA-9FC9-4035-B170-D9A34B76B67B}" destId="{1FFADA3C-5B43-4566-AC5E-7C2F9D42798E}" srcOrd="0" destOrd="0" presId="urn:microsoft.com/office/officeart/2005/8/layout/vList2"/>
    <dgm:cxn modelId="{09349941-25EF-4789-B4E3-9EB96D589773}" srcId="{6E551E6A-9DE1-4A6B-9DB8-C6455C77B499}" destId="{85EC310F-69D3-4E68-A6DF-11374E4D7548}" srcOrd="1" destOrd="0" parTransId="{C5F4CC4F-1846-4D08-B5F7-FAF4A4C0BDA2}" sibTransId="{0FA332A8-D17B-4602-BF1B-73C35A98398F}"/>
    <dgm:cxn modelId="{60CE60DF-EBCA-4279-876C-78905771D7CA}" srcId="{6E551E6A-9DE1-4A6B-9DB8-C6455C77B499}" destId="{CA83FEC7-B8A8-4826-8938-3898020158DE}" srcOrd="2" destOrd="0" parTransId="{C3B27CEA-7826-4553-A5BA-520835CEE5D9}" sibTransId="{11DA744A-DF70-4B64-BE47-910988A744A8}"/>
    <dgm:cxn modelId="{1D44B876-4D33-4A16-8336-2D6AE28698F8}" srcId="{6E551E6A-9DE1-4A6B-9DB8-C6455C77B499}" destId="{87175C25-6F1A-4FCE-979C-1EA68B32A2B7}" srcOrd="5" destOrd="0" parTransId="{90AE8669-E690-4482-BB31-94A12C154266}" sibTransId="{ECD6824F-D026-4111-AA2B-CB68CC40294E}"/>
    <dgm:cxn modelId="{4582FF11-2053-45EB-8EBE-824BB1D34EEE}" type="presParOf" srcId="{865546E4-AACB-4F21-AB7B-AB7FF441E9C2}" destId="{5498F873-FC00-4C10-B8F0-F21BD0DFAB02}" srcOrd="0" destOrd="0" presId="urn:microsoft.com/office/officeart/2005/8/layout/vList2"/>
    <dgm:cxn modelId="{6F371789-C6EC-4820-83BF-362C42B06DD5}" type="presParOf" srcId="{865546E4-AACB-4F21-AB7B-AB7FF441E9C2}" destId="{EA7980A2-61CA-4FC0-97AC-9FB0ABE6F211}" srcOrd="1" destOrd="0" presId="urn:microsoft.com/office/officeart/2005/8/layout/vList2"/>
    <dgm:cxn modelId="{B56A11BF-6F99-4EDD-9436-77E9FAC3EE5F}" type="presParOf" srcId="{865546E4-AACB-4F21-AB7B-AB7FF441E9C2}" destId="{2D8E1C7E-2FEF-4B63-A39A-D2D3F0BD68F9}" srcOrd="2" destOrd="0" presId="urn:microsoft.com/office/officeart/2005/8/layout/vList2"/>
    <dgm:cxn modelId="{D4D65538-1842-46C5-9724-534A41A65416}" type="presParOf" srcId="{865546E4-AACB-4F21-AB7B-AB7FF441E9C2}" destId="{0774FADB-751B-4FAC-A780-E6813CAC8959}" srcOrd="3" destOrd="0" presId="urn:microsoft.com/office/officeart/2005/8/layout/vList2"/>
    <dgm:cxn modelId="{BBDBD2AF-2D5D-4A99-9A74-726DD2AE4788}" type="presParOf" srcId="{865546E4-AACB-4F21-AB7B-AB7FF441E9C2}" destId="{302EACC3-24F4-4E72-98B7-D3B66A042F57}" srcOrd="4" destOrd="0" presId="urn:microsoft.com/office/officeart/2005/8/layout/vList2"/>
    <dgm:cxn modelId="{703055BE-5974-4E95-B99C-7CB38243D09B}" type="presParOf" srcId="{865546E4-AACB-4F21-AB7B-AB7FF441E9C2}" destId="{918C120A-091C-426D-81B0-BE1BEA62EAEF}" srcOrd="5" destOrd="0" presId="urn:microsoft.com/office/officeart/2005/8/layout/vList2"/>
    <dgm:cxn modelId="{745A58C7-2C13-4E45-BB59-1DC38525ADAA}" type="presParOf" srcId="{865546E4-AACB-4F21-AB7B-AB7FF441E9C2}" destId="{1FFADA3C-5B43-4566-AC5E-7C2F9D42798E}" srcOrd="6" destOrd="0" presId="urn:microsoft.com/office/officeart/2005/8/layout/vList2"/>
    <dgm:cxn modelId="{491D420F-38B5-4D6E-BFCA-4BD6452C2639}" type="presParOf" srcId="{865546E4-AACB-4F21-AB7B-AB7FF441E9C2}" destId="{0BE583C5-9974-40F2-B070-7808E16A5863}" srcOrd="7" destOrd="0" presId="urn:microsoft.com/office/officeart/2005/8/layout/vList2"/>
    <dgm:cxn modelId="{8CD5FEC5-9DF8-4D11-9D5F-5CFCEF32ADDF}" type="presParOf" srcId="{865546E4-AACB-4F21-AB7B-AB7FF441E9C2}" destId="{F13C4DB8-B197-4DCA-9F78-CA140F3DD8E4}" srcOrd="8" destOrd="0" presId="urn:microsoft.com/office/officeart/2005/8/layout/vList2"/>
    <dgm:cxn modelId="{6D8474E6-E1BB-4E68-8F54-A07F4910ECB5}" type="presParOf" srcId="{865546E4-AACB-4F21-AB7B-AB7FF441E9C2}" destId="{32802668-4136-495D-A6B3-7AE3CFF08A0E}" srcOrd="9" destOrd="0" presId="urn:microsoft.com/office/officeart/2005/8/layout/vList2"/>
    <dgm:cxn modelId="{16DBFE64-975B-4EE9-8ACB-9E21F6371A04}" type="presParOf" srcId="{865546E4-AACB-4F21-AB7B-AB7FF441E9C2}" destId="{9C70E383-0848-43E2-9AF0-F09698E9551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EB23406-D2B7-47A6-8540-F48BA89F3D5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4A299214-A3A6-48AA-9959-862C2FC78541}">
      <dgm:prSet phldrT="[Text]"/>
      <dgm:spPr/>
      <dgm:t>
        <a:bodyPr/>
        <a:lstStyle/>
        <a:p>
          <a:r>
            <a:rPr lang="en-US" b="0" dirty="0"/>
            <a:t>Must meet the requirements in NFPA® 17A, </a:t>
          </a:r>
          <a:r>
            <a:rPr lang="en-US" b="0" i="1" dirty="0"/>
            <a:t>Standard for Wet Chemical Extinguishing Systems</a:t>
          </a:r>
          <a:endParaRPr lang="en-US" b="0" dirty="0"/>
        </a:p>
      </dgm:t>
    </dgm:pt>
    <dgm:pt modelId="{AA851735-5BF1-42D8-8E3A-6C6E46011669}" type="parTrans" cxnId="{84FF6E84-9C31-4202-9F2C-DB4FFDCEE93D}">
      <dgm:prSet/>
      <dgm:spPr/>
      <dgm:t>
        <a:bodyPr/>
        <a:lstStyle/>
        <a:p>
          <a:endParaRPr lang="en-US"/>
        </a:p>
      </dgm:t>
    </dgm:pt>
    <dgm:pt modelId="{55D5619E-6325-4302-B5E6-4DA34FB93EBB}" type="sibTrans" cxnId="{84FF6E84-9C31-4202-9F2C-DB4FFDCEE93D}">
      <dgm:prSet/>
      <dgm:spPr/>
      <dgm:t>
        <a:bodyPr/>
        <a:lstStyle/>
        <a:p>
          <a:endParaRPr lang="en-US"/>
        </a:p>
      </dgm:t>
    </dgm:pt>
    <dgm:pt modelId="{418294E5-9E05-42E2-910E-7647456378BC}">
      <dgm:prSet/>
      <dgm:spPr>
        <a:solidFill>
          <a:schemeClr val="accent2">
            <a:lumMod val="75000"/>
          </a:schemeClr>
        </a:solidFill>
      </dgm:spPr>
      <dgm:t>
        <a:bodyPr/>
        <a:lstStyle/>
        <a:p>
          <a:r>
            <a:rPr lang="en-US" b="0" dirty="0"/>
            <a:t>Requirements for these systems are also contained in UL Standard 300, </a:t>
          </a:r>
          <a:r>
            <a:rPr lang="en-US" b="0" i="1" dirty="0"/>
            <a:t>Fire Testing of Fire Extinguishing Systems for Protection of Restaurant Cooking Areas</a:t>
          </a:r>
          <a:endParaRPr lang="en-US" b="0" dirty="0"/>
        </a:p>
      </dgm:t>
    </dgm:pt>
    <dgm:pt modelId="{A1EE7C1D-F76A-426E-9E52-4C89554416CC}" type="parTrans" cxnId="{51217339-386C-493D-A9FA-6C006CFA2D9A}">
      <dgm:prSet/>
      <dgm:spPr/>
      <dgm:t>
        <a:bodyPr/>
        <a:lstStyle/>
        <a:p>
          <a:endParaRPr lang="en-US"/>
        </a:p>
      </dgm:t>
    </dgm:pt>
    <dgm:pt modelId="{328A4CA7-98D4-4337-A48E-4046266F0180}" type="sibTrans" cxnId="{51217339-386C-493D-A9FA-6C006CFA2D9A}">
      <dgm:prSet/>
      <dgm:spPr/>
      <dgm:t>
        <a:bodyPr/>
        <a:lstStyle/>
        <a:p>
          <a:endParaRPr lang="en-US"/>
        </a:p>
      </dgm:t>
    </dgm:pt>
    <dgm:pt modelId="{B5A95201-12AF-4EA1-9D78-52CF0BDDE2D9}" type="pres">
      <dgm:prSet presAssocID="{6EB23406-D2B7-47A6-8540-F48BA89F3D5F}" presName="diagram" presStyleCnt="0">
        <dgm:presLayoutVars>
          <dgm:dir/>
          <dgm:resizeHandles val="exact"/>
        </dgm:presLayoutVars>
      </dgm:prSet>
      <dgm:spPr/>
      <dgm:t>
        <a:bodyPr/>
        <a:lstStyle/>
        <a:p>
          <a:endParaRPr lang="en-US"/>
        </a:p>
      </dgm:t>
    </dgm:pt>
    <dgm:pt modelId="{1A817731-FABE-4ACD-BB9A-E5DF3A63D9C1}" type="pres">
      <dgm:prSet presAssocID="{4A299214-A3A6-48AA-9959-862C2FC78541}" presName="node" presStyleLbl="node1" presStyleIdx="0" presStyleCnt="2">
        <dgm:presLayoutVars>
          <dgm:bulletEnabled val="1"/>
        </dgm:presLayoutVars>
      </dgm:prSet>
      <dgm:spPr/>
      <dgm:t>
        <a:bodyPr/>
        <a:lstStyle/>
        <a:p>
          <a:endParaRPr lang="en-US"/>
        </a:p>
      </dgm:t>
    </dgm:pt>
    <dgm:pt modelId="{197A032A-7C18-4A7B-8358-7617CDDC2977}" type="pres">
      <dgm:prSet presAssocID="{55D5619E-6325-4302-B5E6-4DA34FB93EBB}" presName="sibTrans" presStyleCnt="0"/>
      <dgm:spPr/>
    </dgm:pt>
    <dgm:pt modelId="{6ABDCBA0-EB41-4662-9A5C-05DFDF1B3F82}" type="pres">
      <dgm:prSet presAssocID="{418294E5-9E05-42E2-910E-7647456378BC}" presName="node" presStyleLbl="node1" presStyleIdx="1" presStyleCnt="2">
        <dgm:presLayoutVars>
          <dgm:bulletEnabled val="1"/>
        </dgm:presLayoutVars>
      </dgm:prSet>
      <dgm:spPr/>
      <dgm:t>
        <a:bodyPr/>
        <a:lstStyle/>
        <a:p>
          <a:endParaRPr lang="en-US"/>
        </a:p>
      </dgm:t>
    </dgm:pt>
  </dgm:ptLst>
  <dgm:cxnLst>
    <dgm:cxn modelId="{FE498ADB-33DE-401B-AD4B-82AE3112BD10}" type="presOf" srcId="{6EB23406-D2B7-47A6-8540-F48BA89F3D5F}" destId="{B5A95201-12AF-4EA1-9D78-52CF0BDDE2D9}" srcOrd="0" destOrd="0" presId="urn:microsoft.com/office/officeart/2005/8/layout/default"/>
    <dgm:cxn modelId="{D2662E07-D88F-4B80-B5EE-2AE1006F8A21}" type="presOf" srcId="{418294E5-9E05-42E2-910E-7647456378BC}" destId="{6ABDCBA0-EB41-4662-9A5C-05DFDF1B3F82}" srcOrd="0" destOrd="0" presId="urn:microsoft.com/office/officeart/2005/8/layout/default"/>
    <dgm:cxn modelId="{84FF6E84-9C31-4202-9F2C-DB4FFDCEE93D}" srcId="{6EB23406-D2B7-47A6-8540-F48BA89F3D5F}" destId="{4A299214-A3A6-48AA-9959-862C2FC78541}" srcOrd="0" destOrd="0" parTransId="{AA851735-5BF1-42D8-8E3A-6C6E46011669}" sibTransId="{55D5619E-6325-4302-B5E6-4DA34FB93EBB}"/>
    <dgm:cxn modelId="{51217339-386C-493D-A9FA-6C006CFA2D9A}" srcId="{6EB23406-D2B7-47A6-8540-F48BA89F3D5F}" destId="{418294E5-9E05-42E2-910E-7647456378BC}" srcOrd="1" destOrd="0" parTransId="{A1EE7C1D-F76A-426E-9E52-4C89554416CC}" sibTransId="{328A4CA7-98D4-4337-A48E-4046266F0180}"/>
    <dgm:cxn modelId="{3F891BDB-0E8E-4382-A428-6E325E10DA90}" type="presOf" srcId="{4A299214-A3A6-48AA-9959-862C2FC78541}" destId="{1A817731-FABE-4ACD-BB9A-E5DF3A63D9C1}" srcOrd="0" destOrd="0" presId="urn:microsoft.com/office/officeart/2005/8/layout/default"/>
    <dgm:cxn modelId="{7F9F495C-982C-48FA-B733-76098EB11C05}" type="presParOf" srcId="{B5A95201-12AF-4EA1-9D78-52CF0BDDE2D9}" destId="{1A817731-FABE-4ACD-BB9A-E5DF3A63D9C1}" srcOrd="0" destOrd="0" presId="urn:microsoft.com/office/officeart/2005/8/layout/default"/>
    <dgm:cxn modelId="{24F13E89-BB4A-497A-A9B3-FE14C3122F74}" type="presParOf" srcId="{B5A95201-12AF-4EA1-9D78-52CF0BDDE2D9}" destId="{197A032A-7C18-4A7B-8358-7617CDDC2977}" srcOrd="1" destOrd="0" presId="urn:microsoft.com/office/officeart/2005/8/layout/default"/>
    <dgm:cxn modelId="{96BBC4C0-63D5-4C49-AD6B-A8B933BE191D}" type="presParOf" srcId="{B5A95201-12AF-4EA1-9D78-52CF0BDDE2D9}" destId="{6ABDCBA0-EB41-4662-9A5C-05DFDF1B3F8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EB23406-D2B7-47A6-8540-F48BA89F3D5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4A299214-A3A6-48AA-9959-862C2FC78541}">
      <dgm:prSet phldrT="[Text]" custT="1"/>
      <dgm:spPr/>
      <dgm:t>
        <a:bodyPr/>
        <a:lstStyle/>
        <a:p>
          <a:r>
            <a:rPr lang="x-none" sz="2400" b="0" u="none" dirty="0"/>
            <a:t>Inadequately trained operators</a:t>
          </a:r>
          <a:endParaRPr lang="en-US" sz="2400" b="0" dirty="0"/>
        </a:p>
      </dgm:t>
    </dgm:pt>
    <dgm:pt modelId="{AA851735-5BF1-42D8-8E3A-6C6E46011669}" type="parTrans" cxnId="{84FF6E84-9C31-4202-9F2C-DB4FFDCEE93D}">
      <dgm:prSet/>
      <dgm:spPr/>
      <dgm:t>
        <a:bodyPr/>
        <a:lstStyle/>
        <a:p>
          <a:endParaRPr lang="en-US"/>
        </a:p>
      </dgm:t>
    </dgm:pt>
    <dgm:pt modelId="{55D5619E-6325-4302-B5E6-4DA34FB93EBB}" type="sibTrans" cxnId="{84FF6E84-9C31-4202-9F2C-DB4FFDCEE93D}">
      <dgm:prSet/>
      <dgm:spPr/>
      <dgm:t>
        <a:bodyPr/>
        <a:lstStyle/>
        <a:p>
          <a:endParaRPr lang="en-US"/>
        </a:p>
      </dgm:t>
    </dgm:pt>
    <dgm:pt modelId="{3005AA11-41BC-4D78-8D3F-9E0874C7E442}">
      <dgm:prSet custT="1"/>
      <dgm:spPr/>
      <dgm:t>
        <a:bodyPr/>
        <a:lstStyle/>
        <a:p>
          <a:r>
            <a:rPr lang="x-none" sz="2400" b="0" u="none" dirty="0"/>
            <a:t>Lack of proper maintenance</a:t>
          </a:r>
          <a:endParaRPr lang="en-US" sz="2400" b="0" u="none" dirty="0"/>
        </a:p>
      </dgm:t>
    </dgm:pt>
    <dgm:pt modelId="{FE77FF12-9925-4B7E-B4E2-5F816BC58713}" type="parTrans" cxnId="{12C32762-1945-4AB1-936F-F3CFF3154F9C}">
      <dgm:prSet/>
      <dgm:spPr/>
      <dgm:t>
        <a:bodyPr/>
        <a:lstStyle/>
        <a:p>
          <a:endParaRPr lang="en-US"/>
        </a:p>
      </dgm:t>
    </dgm:pt>
    <dgm:pt modelId="{07CDD82E-4F9F-4B12-AC44-203A61914389}" type="sibTrans" cxnId="{12C32762-1945-4AB1-936F-F3CFF3154F9C}">
      <dgm:prSet/>
      <dgm:spPr/>
      <dgm:t>
        <a:bodyPr/>
        <a:lstStyle/>
        <a:p>
          <a:endParaRPr lang="en-US"/>
        </a:p>
      </dgm:t>
    </dgm:pt>
    <dgm:pt modelId="{01220699-E083-495D-8ADD-F895F4FBC8A0}">
      <dgm:prSet custT="1"/>
      <dgm:spPr/>
      <dgm:t>
        <a:bodyPr/>
        <a:lstStyle/>
        <a:p>
          <a:r>
            <a:rPr lang="x-none" sz="2400" b="0" u="none" dirty="0"/>
            <a:t>Improper application of equipment</a:t>
          </a:r>
          <a:endParaRPr lang="en-US" sz="2400" b="0" u="none" dirty="0"/>
        </a:p>
      </dgm:t>
    </dgm:pt>
    <dgm:pt modelId="{78897E32-AFFF-4F63-829F-B80BE981CA5A}" type="parTrans" cxnId="{869B350B-995C-43AA-A70D-32CBDBDC0B83}">
      <dgm:prSet/>
      <dgm:spPr/>
      <dgm:t>
        <a:bodyPr/>
        <a:lstStyle/>
        <a:p>
          <a:endParaRPr lang="en-US"/>
        </a:p>
      </dgm:t>
    </dgm:pt>
    <dgm:pt modelId="{B42955D3-108B-4B12-B844-72E61C83E639}" type="sibTrans" cxnId="{869B350B-995C-43AA-A70D-32CBDBDC0B83}">
      <dgm:prSet/>
      <dgm:spPr/>
      <dgm:t>
        <a:bodyPr/>
        <a:lstStyle/>
        <a:p>
          <a:endParaRPr lang="en-US"/>
        </a:p>
      </dgm:t>
    </dgm:pt>
    <dgm:pt modelId="{B5A95201-12AF-4EA1-9D78-52CF0BDDE2D9}" type="pres">
      <dgm:prSet presAssocID="{6EB23406-D2B7-47A6-8540-F48BA89F3D5F}" presName="diagram" presStyleCnt="0">
        <dgm:presLayoutVars>
          <dgm:dir/>
          <dgm:resizeHandles val="exact"/>
        </dgm:presLayoutVars>
      </dgm:prSet>
      <dgm:spPr/>
      <dgm:t>
        <a:bodyPr/>
        <a:lstStyle/>
        <a:p>
          <a:endParaRPr lang="en-US"/>
        </a:p>
      </dgm:t>
    </dgm:pt>
    <dgm:pt modelId="{1A817731-FABE-4ACD-BB9A-E5DF3A63D9C1}" type="pres">
      <dgm:prSet presAssocID="{4A299214-A3A6-48AA-9959-862C2FC78541}" presName="node" presStyleLbl="node1" presStyleIdx="0" presStyleCnt="3">
        <dgm:presLayoutVars>
          <dgm:bulletEnabled val="1"/>
        </dgm:presLayoutVars>
      </dgm:prSet>
      <dgm:spPr/>
      <dgm:t>
        <a:bodyPr/>
        <a:lstStyle/>
        <a:p>
          <a:endParaRPr lang="en-US"/>
        </a:p>
      </dgm:t>
    </dgm:pt>
    <dgm:pt modelId="{197A032A-7C18-4A7B-8358-7617CDDC2977}" type="pres">
      <dgm:prSet presAssocID="{55D5619E-6325-4302-B5E6-4DA34FB93EBB}" presName="sibTrans" presStyleCnt="0"/>
      <dgm:spPr/>
    </dgm:pt>
    <dgm:pt modelId="{0FDB5C32-3454-40D0-A0DA-78CED673BF4B}" type="pres">
      <dgm:prSet presAssocID="{3005AA11-41BC-4D78-8D3F-9E0874C7E442}" presName="node" presStyleLbl="node1" presStyleIdx="1" presStyleCnt="3">
        <dgm:presLayoutVars>
          <dgm:bulletEnabled val="1"/>
        </dgm:presLayoutVars>
      </dgm:prSet>
      <dgm:spPr/>
      <dgm:t>
        <a:bodyPr/>
        <a:lstStyle/>
        <a:p>
          <a:endParaRPr lang="en-US"/>
        </a:p>
      </dgm:t>
    </dgm:pt>
    <dgm:pt modelId="{976A1BA6-A770-4EF1-841E-2609FE5EB07F}" type="pres">
      <dgm:prSet presAssocID="{07CDD82E-4F9F-4B12-AC44-203A61914389}" presName="sibTrans" presStyleCnt="0"/>
      <dgm:spPr/>
    </dgm:pt>
    <dgm:pt modelId="{ECE1D015-692D-446A-9615-D630D71DABD8}" type="pres">
      <dgm:prSet presAssocID="{01220699-E083-495D-8ADD-F895F4FBC8A0}" presName="node" presStyleLbl="node1" presStyleIdx="2" presStyleCnt="3">
        <dgm:presLayoutVars>
          <dgm:bulletEnabled val="1"/>
        </dgm:presLayoutVars>
      </dgm:prSet>
      <dgm:spPr/>
      <dgm:t>
        <a:bodyPr/>
        <a:lstStyle/>
        <a:p>
          <a:endParaRPr lang="en-US"/>
        </a:p>
      </dgm:t>
    </dgm:pt>
  </dgm:ptLst>
  <dgm:cxnLst>
    <dgm:cxn modelId="{22E0D6F5-8B4D-4402-BD1E-9B131FD250A0}" type="presOf" srcId="{6EB23406-D2B7-47A6-8540-F48BA89F3D5F}" destId="{B5A95201-12AF-4EA1-9D78-52CF0BDDE2D9}" srcOrd="0" destOrd="0" presId="urn:microsoft.com/office/officeart/2005/8/layout/default"/>
    <dgm:cxn modelId="{12C32762-1945-4AB1-936F-F3CFF3154F9C}" srcId="{6EB23406-D2B7-47A6-8540-F48BA89F3D5F}" destId="{3005AA11-41BC-4D78-8D3F-9E0874C7E442}" srcOrd="1" destOrd="0" parTransId="{FE77FF12-9925-4B7E-B4E2-5F816BC58713}" sibTransId="{07CDD82E-4F9F-4B12-AC44-203A61914389}"/>
    <dgm:cxn modelId="{A9B33B0F-6161-4458-ABB4-4541C6EEEAA9}" type="presOf" srcId="{01220699-E083-495D-8ADD-F895F4FBC8A0}" destId="{ECE1D015-692D-446A-9615-D630D71DABD8}" srcOrd="0" destOrd="0" presId="urn:microsoft.com/office/officeart/2005/8/layout/default"/>
    <dgm:cxn modelId="{869B350B-995C-43AA-A70D-32CBDBDC0B83}" srcId="{6EB23406-D2B7-47A6-8540-F48BA89F3D5F}" destId="{01220699-E083-495D-8ADD-F895F4FBC8A0}" srcOrd="2" destOrd="0" parTransId="{78897E32-AFFF-4F63-829F-B80BE981CA5A}" sibTransId="{B42955D3-108B-4B12-B844-72E61C83E639}"/>
    <dgm:cxn modelId="{43D1CDB8-E0D7-457F-954B-14DAE80C7F96}" type="presOf" srcId="{4A299214-A3A6-48AA-9959-862C2FC78541}" destId="{1A817731-FABE-4ACD-BB9A-E5DF3A63D9C1}" srcOrd="0" destOrd="0" presId="urn:microsoft.com/office/officeart/2005/8/layout/default"/>
    <dgm:cxn modelId="{84FF6E84-9C31-4202-9F2C-DB4FFDCEE93D}" srcId="{6EB23406-D2B7-47A6-8540-F48BA89F3D5F}" destId="{4A299214-A3A6-48AA-9959-862C2FC78541}" srcOrd="0" destOrd="0" parTransId="{AA851735-5BF1-42D8-8E3A-6C6E46011669}" sibTransId="{55D5619E-6325-4302-B5E6-4DA34FB93EBB}"/>
    <dgm:cxn modelId="{6389E34C-337A-44A2-9A19-F9846C61A495}" type="presOf" srcId="{3005AA11-41BC-4D78-8D3F-9E0874C7E442}" destId="{0FDB5C32-3454-40D0-A0DA-78CED673BF4B}" srcOrd="0" destOrd="0" presId="urn:microsoft.com/office/officeart/2005/8/layout/default"/>
    <dgm:cxn modelId="{371E8692-83F0-44FE-B751-B3BF273213B4}" type="presParOf" srcId="{B5A95201-12AF-4EA1-9D78-52CF0BDDE2D9}" destId="{1A817731-FABE-4ACD-BB9A-E5DF3A63D9C1}" srcOrd="0" destOrd="0" presId="urn:microsoft.com/office/officeart/2005/8/layout/default"/>
    <dgm:cxn modelId="{06F0032D-251F-4D6B-8F81-4E21303D3343}" type="presParOf" srcId="{B5A95201-12AF-4EA1-9D78-52CF0BDDE2D9}" destId="{197A032A-7C18-4A7B-8358-7617CDDC2977}" srcOrd="1" destOrd="0" presId="urn:microsoft.com/office/officeart/2005/8/layout/default"/>
    <dgm:cxn modelId="{0E7CC11C-9D4B-462E-A382-87E13CE62351}" type="presParOf" srcId="{B5A95201-12AF-4EA1-9D78-52CF0BDDE2D9}" destId="{0FDB5C32-3454-40D0-A0DA-78CED673BF4B}" srcOrd="2" destOrd="0" presId="urn:microsoft.com/office/officeart/2005/8/layout/default"/>
    <dgm:cxn modelId="{35FFC870-CAA8-4A7F-A6DC-7EB3C5A4DD91}" type="presParOf" srcId="{B5A95201-12AF-4EA1-9D78-52CF0BDDE2D9}" destId="{976A1BA6-A770-4EF1-841E-2609FE5EB07F}" srcOrd="3" destOrd="0" presId="urn:microsoft.com/office/officeart/2005/8/layout/default"/>
    <dgm:cxn modelId="{A3E927D9-CC26-4C9A-A56B-99EF27197DA9}" type="presParOf" srcId="{B5A95201-12AF-4EA1-9D78-52CF0BDDE2D9}" destId="{ECE1D015-692D-446A-9615-D630D71DABD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EB23406-D2B7-47A6-8540-F48BA89F3D5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4A299214-A3A6-48AA-9959-862C2FC78541}">
      <dgm:prSet phldrT="[Text]"/>
      <dgm:spPr/>
      <dgm:t>
        <a:bodyPr/>
        <a:lstStyle/>
        <a:p>
          <a:r>
            <a:rPr lang="en-US" dirty="0"/>
            <a:t>Class A</a:t>
          </a:r>
        </a:p>
      </dgm:t>
    </dgm:pt>
    <dgm:pt modelId="{AA851735-5BF1-42D8-8E3A-6C6E46011669}" type="parTrans" cxnId="{84FF6E84-9C31-4202-9F2C-DB4FFDCEE93D}">
      <dgm:prSet/>
      <dgm:spPr/>
      <dgm:t>
        <a:bodyPr/>
        <a:lstStyle/>
        <a:p>
          <a:endParaRPr lang="en-US"/>
        </a:p>
      </dgm:t>
    </dgm:pt>
    <dgm:pt modelId="{55D5619E-6325-4302-B5E6-4DA34FB93EBB}" type="sibTrans" cxnId="{84FF6E84-9C31-4202-9F2C-DB4FFDCEE93D}">
      <dgm:prSet/>
      <dgm:spPr/>
      <dgm:t>
        <a:bodyPr/>
        <a:lstStyle/>
        <a:p>
          <a:endParaRPr lang="en-US"/>
        </a:p>
      </dgm:t>
    </dgm:pt>
    <dgm:pt modelId="{AC6C7398-611F-489E-9531-295CA5B99823}">
      <dgm:prSet/>
      <dgm:spPr/>
      <dgm:t>
        <a:bodyPr/>
        <a:lstStyle/>
        <a:p>
          <a:r>
            <a:rPr lang="en-US" dirty="0"/>
            <a:t>Class B</a:t>
          </a:r>
        </a:p>
      </dgm:t>
    </dgm:pt>
    <dgm:pt modelId="{4CA106AD-62C5-4AC6-9747-82C8BE7B514E}" type="parTrans" cxnId="{C053F890-BE04-4646-95D4-BF531EF23291}">
      <dgm:prSet/>
      <dgm:spPr/>
      <dgm:t>
        <a:bodyPr/>
        <a:lstStyle/>
        <a:p>
          <a:endParaRPr lang="en-US"/>
        </a:p>
      </dgm:t>
    </dgm:pt>
    <dgm:pt modelId="{8C06E2A0-A4C7-4C8B-B135-883C9FFB80FC}" type="sibTrans" cxnId="{C053F890-BE04-4646-95D4-BF531EF23291}">
      <dgm:prSet/>
      <dgm:spPr/>
      <dgm:t>
        <a:bodyPr/>
        <a:lstStyle/>
        <a:p>
          <a:endParaRPr lang="en-US"/>
        </a:p>
      </dgm:t>
    </dgm:pt>
    <dgm:pt modelId="{D17656BC-5C6A-4281-9525-5CBEECA75B91}">
      <dgm:prSet phldrT="[Text]"/>
      <dgm:spPr/>
      <dgm:t>
        <a:bodyPr/>
        <a:lstStyle/>
        <a:p>
          <a:r>
            <a:rPr lang="en-US" dirty="0"/>
            <a:t>Operates at approximately atmospheric pressure</a:t>
          </a:r>
        </a:p>
      </dgm:t>
    </dgm:pt>
    <dgm:pt modelId="{F81EDB1E-3391-48B4-9F44-C4EE954BC98A}" type="parTrans" cxnId="{D59D00B2-4247-4008-8111-66D9EDF4C5CD}">
      <dgm:prSet/>
      <dgm:spPr/>
      <dgm:t>
        <a:bodyPr/>
        <a:lstStyle/>
        <a:p>
          <a:endParaRPr lang="en-US"/>
        </a:p>
      </dgm:t>
    </dgm:pt>
    <dgm:pt modelId="{4FF81DC6-880C-4720-87F8-4741F3D6B66E}" type="sibTrans" cxnId="{D59D00B2-4247-4008-8111-66D9EDF4C5CD}">
      <dgm:prSet/>
      <dgm:spPr/>
      <dgm:t>
        <a:bodyPr/>
        <a:lstStyle/>
        <a:p>
          <a:endParaRPr lang="en-US"/>
        </a:p>
      </dgm:t>
    </dgm:pt>
    <dgm:pt modelId="{1B523E53-F948-4BD6-A397-B68A2BF7AA5A}">
      <dgm:prSet/>
      <dgm:spPr/>
      <dgm:t>
        <a:bodyPr/>
        <a:lstStyle/>
        <a:p>
          <a:r>
            <a:rPr lang="en-US" dirty="0"/>
            <a:t>Operates at approximately atmospheric pressure where no flammable volatiles or combustible materials are being heated</a:t>
          </a:r>
        </a:p>
      </dgm:t>
    </dgm:pt>
    <dgm:pt modelId="{91EA1607-EBC3-4618-A24B-4D392C8E5555}" type="parTrans" cxnId="{79462254-B450-4F7C-A299-8F5327C12A36}">
      <dgm:prSet/>
      <dgm:spPr/>
      <dgm:t>
        <a:bodyPr/>
        <a:lstStyle/>
        <a:p>
          <a:endParaRPr lang="en-US"/>
        </a:p>
      </dgm:t>
    </dgm:pt>
    <dgm:pt modelId="{DEF00530-E794-4BD3-88B0-D4A475D10A79}" type="sibTrans" cxnId="{79462254-B450-4F7C-A299-8F5327C12A36}">
      <dgm:prSet/>
      <dgm:spPr/>
      <dgm:t>
        <a:bodyPr/>
        <a:lstStyle/>
        <a:p>
          <a:endParaRPr lang="en-US"/>
        </a:p>
      </dgm:t>
    </dgm:pt>
    <dgm:pt modelId="{DAF942AA-DB8E-41F4-8074-42323DEF55AA}">
      <dgm:prSet phldrT="[Text]"/>
      <dgm:spPr/>
      <dgm:t>
        <a:bodyPr/>
        <a:lstStyle/>
        <a:p>
          <a:r>
            <a:rPr lang="en-US" dirty="0"/>
            <a:t>Has a potential for explosion or fire hazard when flammable volatiles or combustible materials are processed or heated </a:t>
          </a:r>
        </a:p>
      </dgm:t>
    </dgm:pt>
    <dgm:pt modelId="{70D4349F-C7F8-411B-A505-22E420A97642}" type="parTrans" cxnId="{EB2FCAA8-B7A4-412E-822F-4FCE13682280}">
      <dgm:prSet/>
      <dgm:spPr/>
      <dgm:t>
        <a:bodyPr/>
        <a:lstStyle/>
        <a:p>
          <a:endParaRPr lang="en-US"/>
        </a:p>
      </dgm:t>
    </dgm:pt>
    <dgm:pt modelId="{69CD607C-4235-43F6-AD48-199CD71E6915}" type="sibTrans" cxnId="{EB2FCAA8-B7A4-412E-822F-4FCE13682280}">
      <dgm:prSet/>
      <dgm:spPr/>
      <dgm:t>
        <a:bodyPr/>
        <a:lstStyle/>
        <a:p>
          <a:endParaRPr lang="en-US"/>
        </a:p>
      </dgm:t>
    </dgm:pt>
    <dgm:pt modelId="{B4743224-0162-40A8-96BB-02AC63FFE263}" type="pres">
      <dgm:prSet presAssocID="{6EB23406-D2B7-47A6-8540-F48BA89F3D5F}" presName="linear" presStyleCnt="0">
        <dgm:presLayoutVars>
          <dgm:dir/>
          <dgm:animLvl val="lvl"/>
          <dgm:resizeHandles val="exact"/>
        </dgm:presLayoutVars>
      </dgm:prSet>
      <dgm:spPr/>
      <dgm:t>
        <a:bodyPr/>
        <a:lstStyle/>
        <a:p>
          <a:endParaRPr lang="en-US"/>
        </a:p>
      </dgm:t>
    </dgm:pt>
    <dgm:pt modelId="{CF36BA78-10B1-4F13-857D-23BAC853FED5}" type="pres">
      <dgm:prSet presAssocID="{4A299214-A3A6-48AA-9959-862C2FC78541}" presName="parentLin" presStyleCnt="0"/>
      <dgm:spPr/>
      <dgm:t>
        <a:bodyPr/>
        <a:lstStyle/>
        <a:p>
          <a:endParaRPr lang="en-US"/>
        </a:p>
      </dgm:t>
    </dgm:pt>
    <dgm:pt modelId="{6D5F9DAF-F474-4224-940D-77DF16517780}" type="pres">
      <dgm:prSet presAssocID="{4A299214-A3A6-48AA-9959-862C2FC78541}" presName="parentLeftMargin" presStyleLbl="node1" presStyleIdx="0" presStyleCnt="2"/>
      <dgm:spPr/>
      <dgm:t>
        <a:bodyPr/>
        <a:lstStyle/>
        <a:p>
          <a:endParaRPr lang="en-US"/>
        </a:p>
      </dgm:t>
    </dgm:pt>
    <dgm:pt modelId="{F6F21E67-2A7F-465D-81FC-DDEA54366FB8}" type="pres">
      <dgm:prSet presAssocID="{4A299214-A3A6-48AA-9959-862C2FC78541}" presName="parentText" presStyleLbl="node1" presStyleIdx="0" presStyleCnt="2">
        <dgm:presLayoutVars>
          <dgm:chMax val="0"/>
          <dgm:bulletEnabled val="1"/>
        </dgm:presLayoutVars>
      </dgm:prSet>
      <dgm:spPr/>
      <dgm:t>
        <a:bodyPr/>
        <a:lstStyle/>
        <a:p>
          <a:endParaRPr lang="en-US"/>
        </a:p>
      </dgm:t>
    </dgm:pt>
    <dgm:pt modelId="{3D036DEB-E286-4423-BFFD-2EAC5131F4D6}" type="pres">
      <dgm:prSet presAssocID="{4A299214-A3A6-48AA-9959-862C2FC78541}" presName="negativeSpace" presStyleCnt="0"/>
      <dgm:spPr/>
      <dgm:t>
        <a:bodyPr/>
        <a:lstStyle/>
        <a:p>
          <a:endParaRPr lang="en-US"/>
        </a:p>
      </dgm:t>
    </dgm:pt>
    <dgm:pt modelId="{B04E8E2E-76A4-4600-8234-42ED207EA8DD}" type="pres">
      <dgm:prSet presAssocID="{4A299214-A3A6-48AA-9959-862C2FC78541}" presName="childText" presStyleLbl="conFgAcc1" presStyleIdx="0" presStyleCnt="2">
        <dgm:presLayoutVars>
          <dgm:bulletEnabled val="1"/>
        </dgm:presLayoutVars>
      </dgm:prSet>
      <dgm:spPr/>
      <dgm:t>
        <a:bodyPr/>
        <a:lstStyle/>
        <a:p>
          <a:endParaRPr lang="en-US"/>
        </a:p>
      </dgm:t>
    </dgm:pt>
    <dgm:pt modelId="{B546E3DA-6719-4998-8304-04C2B36A30D7}" type="pres">
      <dgm:prSet presAssocID="{55D5619E-6325-4302-B5E6-4DA34FB93EBB}" presName="spaceBetweenRectangles" presStyleCnt="0"/>
      <dgm:spPr/>
      <dgm:t>
        <a:bodyPr/>
        <a:lstStyle/>
        <a:p>
          <a:endParaRPr lang="en-US"/>
        </a:p>
      </dgm:t>
    </dgm:pt>
    <dgm:pt modelId="{0CB8EB99-56F9-4668-B945-F390EAA12DCB}" type="pres">
      <dgm:prSet presAssocID="{AC6C7398-611F-489E-9531-295CA5B99823}" presName="parentLin" presStyleCnt="0"/>
      <dgm:spPr/>
      <dgm:t>
        <a:bodyPr/>
        <a:lstStyle/>
        <a:p>
          <a:endParaRPr lang="en-US"/>
        </a:p>
      </dgm:t>
    </dgm:pt>
    <dgm:pt modelId="{2395C5FD-5F8D-4158-9BAD-A282D9E16AB9}" type="pres">
      <dgm:prSet presAssocID="{AC6C7398-611F-489E-9531-295CA5B99823}" presName="parentLeftMargin" presStyleLbl="node1" presStyleIdx="0" presStyleCnt="2"/>
      <dgm:spPr/>
      <dgm:t>
        <a:bodyPr/>
        <a:lstStyle/>
        <a:p>
          <a:endParaRPr lang="en-US"/>
        </a:p>
      </dgm:t>
    </dgm:pt>
    <dgm:pt modelId="{08582588-19D3-40D5-8553-4E80FA293FC6}" type="pres">
      <dgm:prSet presAssocID="{AC6C7398-611F-489E-9531-295CA5B99823}" presName="parentText" presStyleLbl="node1" presStyleIdx="1" presStyleCnt="2">
        <dgm:presLayoutVars>
          <dgm:chMax val="0"/>
          <dgm:bulletEnabled val="1"/>
        </dgm:presLayoutVars>
      </dgm:prSet>
      <dgm:spPr/>
      <dgm:t>
        <a:bodyPr/>
        <a:lstStyle/>
        <a:p>
          <a:endParaRPr lang="en-US"/>
        </a:p>
      </dgm:t>
    </dgm:pt>
    <dgm:pt modelId="{29213B4F-639A-4DDF-BF9E-21E537C1CE14}" type="pres">
      <dgm:prSet presAssocID="{AC6C7398-611F-489E-9531-295CA5B99823}" presName="negativeSpace" presStyleCnt="0"/>
      <dgm:spPr/>
      <dgm:t>
        <a:bodyPr/>
        <a:lstStyle/>
        <a:p>
          <a:endParaRPr lang="en-US"/>
        </a:p>
      </dgm:t>
    </dgm:pt>
    <dgm:pt modelId="{3C91D5DC-1EC9-4C82-8015-E03B58E1201A}" type="pres">
      <dgm:prSet presAssocID="{AC6C7398-611F-489E-9531-295CA5B99823}" presName="childText" presStyleLbl="conFgAcc1" presStyleIdx="1" presStyleCnt="2">
        <dgm:presLayoutVars>
          <dgm:bulletEnabled val="1"/>
        </dgm:presLayoutVars>
      </dgm:prSet>
      <dgm:spPr/>
      <dgm:t>
        <a:bodyPr/>
        <a:lstStyle/>
        <a:p>
          <a:endParaRPr lang="en-US"/>
        </a:p>
      </dgm:t>
    </dgm:pt>
  </dgm:ptLst>
  <dgm:cxnLst>
    <dgm:cxn modelId="{D59D00B2-4247-4008-8111-66D9EDF4C5CD}" srcId="{4A299214-A3A6-48AA-9959-862C2FC78541}" destId="{D17656BC-5C6A-4281-9525-5CBEECA75B91}" srcOrd="0" destOrd="0" parTransId="{F81EDB1E-3391-48B4-9F44-C4EE954BC98A}" sibTransId="{4FF81DC6-880C-4720-87F8-4741F3D6B66E}"/>
    <dgm:cxn modelId="{84FF6E84-9C31-4202-9F2C-DB4FFDCEE93D}" srcId="{6EB23406-D2B7-47A6-8540-F48BA89F3D5F}" destId="{4A299214-A3A6-48AA-9959-862C2FC78541}" srcOrd="0" destOrd="0" parTransId="{AA851735-5BF1-42D8-8E3A-6C6E46011669}" sibTransId="{55D5619E-6325-4302-B5E6-4DA34FB93EBB}"/>
    <dgm:cxn modelId="{EB2FCAA8-B7A4-412E-822F-4FCE13682280}" srcId="{4A299214-A3A6-48AA-9959-862C2FC78541}" destId="{DAF942AA-DB8E-41F4-8074-42323DEF55AA}" srcOrd="1" destOrd="0" parTransId="{70D4349F-C7F8-411B-A505-22E420A97642}" sibTransId="{69CD607C-4235-43F6-AD48-199CD71E6915}"/>
    <dgm:cxn modelId="{1E36F6E0-0BE7-4838-8AE7-7EAAA61064B0}" type="presOf" srcId="{D17656BC-5C6A-4281-9525-5CBEECA75B91}" destId="{B04E8E2E-76A4-4600-8234-42ED207EA8DD}" srcOrd="0" destOrd="0" presId="urn:microsoft.com/office/officeart/2005/8/layout/list1"/>
    <dgm:cxn modelId="{B3176A8E-CE8C-49D7-B11A-B724D1E76618}" type="presOf" srcId="{4A299214-A3A6-48AA-9959-862C2FC78541}" destId="{F6F21E67-2A7F-465D-81FC-DDEA54366FB8}" srcOrd="1" destOrd="0" presId="urn:microsoft.com/office/officeart/2005/8/layout/list1"/>
    <dgm:cxn modelId="{4473DDEE-349F-4750-AB2C-44C7342083DC}" type="presOf" srcId="{1B523E53-F948-4BD6-A397-B68A2BF7AA5A}" destId="{3C91D5DC-1EC9-4C82-8015-E03B58E1201A}" srcOrd="0" destOrd="0" presId="urn:microsoft.com/office/officeart/2005/8/layout/list1"/>
    <dgm:cxn modelId="{A3123BCB-B10D-41DE-989A-3BF51F70A91B}" type="presOf" srcId="{6EB23406-D2B7-47A6-8540-F48BA89F3D5F}" destId="{B4743224-0162-40A8-96BB-02AC63FFE263}" srcOrd="0" destOrd="0" presId="urn:microsoft.com/office/officeart/2005/8/layout/list1"/>
    <dgm:cxn modelId="{79462254-B450-4F7C-A299-8F5327C12A36}" srcId="{AC6C7398-611F-489E-9531-295CA5B99823}" destId="{1B523E53-F948-4BD6-A397-B68A2BF7AA5A}" srcOrd="0" destOrd="0" parTransId="{91EA1607-EBC3-4618-A24B-4D392C8E5555}" sibTransId="{DEF00530-E794-4BD3-88B0-D4A475D10A79}"/>
    <dgm:cxn modelId="{6E655C4D-5512-4854-95E0-8485623AC0E8}" type="presOf" srcId="{AC6C7398-611F-489E-9531-295CA5B99823}" destId="{08582588-19D3-40D5-8553-4E80FA293FC6}" srcOrd="1" destOrd="0" presId="urn:microsoft.com/office/officeart/2005/8/layout/list1"/>
    <dgm:cxn modelId="{1C259FD1-7CA3-4775-9C4F-6FCF8EC56B37}" type="presOf" srcId="{AC6C7398-611F-489E-9531-295CA5B99823}" destId="{2395C5FD-5F8D-4158-9BAD-A282D9E16AB9}" srcOrd="0" destOrd="0" presId="urn:microsoft.com/office/officeart/2005/8/layout/list1"/>
    <dgm:cxn modelId="{93205D67-5656-4D4F-B721-C1933E8FD19A}" type="presOf" srcId="{4A299214-A3A6-48AA-9959-862C2FC78541}" destId="{6D5F9DAF-F474-4224-940D-77DF16517780}" srcOrd="0" destOrd="0" presId="urn:microsoft.com/office/officeart/2005/8/layout/list1"/>
    <dgm:cxn modelId="{256CCC84-0FB0-45EE-B1BC-DB4C3804CAFF}" type="presOf" srcId="{DAF942AA-DB8E-41F4-8074-42323DEF55AA}" destId="{B04E8E2E-76A4-4600-8234-42ED207EA8DD}" srcOrd="0" destOrd="1" presId="urn:microsoft.com/office/officeart/2005/8/layout/list1"/>
    <dgm:cxn modelId="{C053F890-BE04-4646-95D4-BF531EF23291}" srcId="{6EB23406-D2B7-47A6-8540-F48BA89F3D5F}" destId="{AC6C7398-611F-489E-9531-295CA5B99823}" srcOrd="1" destOrd="0" parTransId="{4CA106AD-62C5-4AC6-9747-82C8BE7B514E}" sibTransId="{8C06E2A0-A4C7-4C8B-B135-883C9FFB80FC}"/>
    <dgm:cxn modelId="{C966C010-2161-4C95-A832-E26BF124BA3F}" type="presParOf" srcId="{B4743224-0162-40A8-96BB-02AC63FFE263}" destId="{CF36BA78-10B1-4F13-857D-23BAC853FED5}" srcOrd="0" destOrd="0" presId="urn:microsoft.com/office/officeart/2005/8/layout/list1"/>
    <dgm:cxn modelId="{515EEEEF-7721-4784-81BB-496D8E56B740}" type="presParOf" srcId="{CF36BA78-10B1-4F13-857D-23BAC853FED5}" destId="{6D5F9DAF-F474-4224-940D-77DF16517780}" srcOrd="0" destOrd="0" presId="urn:microsoft.com/office/officeart/2005/8/layout/list1"/>
    <dgm:cxn modelId="{C40728FE-505A-4A9F-8343-4E1E0501742D}" type="presParOf" srcId="{CF36BA78-10B1-4F13-857D-23BAC853FED5}" destId="{F6F21E67-2A7F-465D-81FC-DDEA54366FB8}" srcOrd="1" destOrd="0" presId="urn:microsoft.com/office/officeart/2005/8/layout/list1"/>
    <dgm:cxn modelId="{1D2491F0-5F5E-4C62-A702-C996EC57089C}" type="presParOf" srcId="{B4743224-0162-40A8-96BB-02AC63FFE263}" destId="{3D036DEB-E286-4423-BFFD-2EAC5131F4D6}" srcOrd="1" destOrd="0" presId="urn:microsoft.com/office/officeart/2005/8/layout/list1"/>
    <dgm:cxn modelId="{1A729100-0730-4702-8887-C3280EE6D805}" type="presParOf" srcId="{B4743224-0162-40A8-96BB-02AC63FFE263}" destId="{B04E8E2E-76A4-4600-8234-42ED207EA8DD}" srcOrd="2" destOrd="0" presId="urn:microsoft.com/office/officeart/2005/8/layout/list1"/>
    <dgm:cxn modelId="{09A871BE-E714-43E2-A3F8-42598C745476}" type="presParOf" srcId="{B4743224-0162-40A8-96BB-02AC63FFE263}" destId="{B546E3DA-6719-4998-8304-04C2B36A30D7}" srcOrd="3" destOrd="0" presId="urn:microsoft.com/office/officeart/2005/8/layout/list1"/>
    <dgm:cxn modelId="{564510A0-D2A9-437C-AC80-188CE2D192D5}" type="presParOf" srcId="{B4743224-0162-40A8-96BB-02AC63FFE263}" destId="{0CB8EB99-56F9-4668-B945-F390EAA12DCB}" srcOrd="4" destOrd="0" presId="urn:microsoft.com/office/officeart/2005/8/layout/list1"/>
    <dgm:cxn modelId="{EC73BC8A-B8DD-483D-95D4-DA223D5FF774}" type="presParOf" srcId="{0CB8EB99-56F9-4668-B945-F390EAA12DCB}" destId="{2395C5FD-5F8D-4158-9BAD-A282D9E16AB9}" srcOrd="0" destOrd="0" presId="urn:microsoft.com/office/officeart/2005/8/layout/list1"/>
    <dgm:cxn modelId="{6BEDCCD7-6A65-434C-83DD-71BC11773EBB}" type="presParOf" srcId="{0CB8EB99-56F9-4668-B945-F390EAA12DCB}" destId="{08582588-19D3-40D5-8553-4E80FA293FC6}" srcOrd="1" destOrd="0" presId="urn:microsoft.com/office/officeart/2005/8/layout/list1"/>
    <dgm:cxn modelId="{BD174746-A704-4D60-9DAB-70B1D1C361F3}" type="presParOf" srcId="{B4743224-0162-40A8-96BB-02AC63FFE263}" destId="{29213B4F-639A-4DDF-BF9E-21E537C1CE14}" srcOrd="5" destOrd="0" presId="urn:microsoft.com/office/officeart/2005/8/layout/list1"/>
    <dgm:cxn modelId="{439C0EEB-3B79-46BD-98EE-8F586439AD96}" type="presParOf" srcId="{B4743224-0162-40A8-96BB-02AC63FFE263}" destId="{3C91D5DC-1EC9-4C82-8015-E03B58E1201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EB23406-D2B7-47A6-8540-F48BA89F3D5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3FC42552-3EB7-458D-A6B7-29C057093A0D}">
      <dgm:prSet custT="1"/>
      <dgm:spPr/>
      <dgm:t>
        <a:bodyPr/>
        <a:lstStyle/>
        <a:p>
          <a:r>
            <a:rPr lang="en-US" sz="1800" b="0" dirty="0"/>
            <a:t>Class C</a:t>
          </a:r>
        </a:p>
      </dgm:t>
    </dgm:pt>
    <dgm:pt modelId="{C42AC2ED-CA87-45E8-BE97-7F0BA880C72D}" type="parTrans" cxnId="{C73DC360-3597-4788-90C9-48C187BDEDBC}">
      <dgm:prSet/>
      <dgm:spPr/>
      <dgm:t>
        <a:bodyPr/>
        <a:lstStyle/>
        <a:p>
          <a:endParaRPr lang="en-US"/>
        </a:p>
      </dgm:t>
    </dgm:pt>
    <dgm:pt modelId="{E74EF1D5-39E4-49F1-B6A4-AC2ED2847E01}" type="sibTrans" cxnId="{C73DC360-3597-4788-90C9-48C187BDEDBC}">
      <dgm:prSet/>
      <dgm:spPr/>
      <dgm:t>
        <a:bodyPr/>
        <a:lstStyle/>
        <a:p>
          <a:endParaRPr lang="en-US"/>
        </a:p>
      </dgm:t>
    </dgm:pt>
    <dgm:pt modelId="{F0C7A20A-75A0-4822-A332-E03450F366EC}">
      <dgm:prSet custT="1"/>
      <dgm:spPr>
        <a:solidFill>
          <a:schemeClr val="accent2">
            <a:lumMod val="75000"/>
          </a:schemeClr>
        </a:solidFill>
      </dgm:spPr>
      <dgm:t>
        <a:bodyPr/>
        <a:lstStyle/>
        <a:p>
          <a:r>
            <a:rPr lang="en-US" sz="1800" b="0" dirty="0"/>
            <a:t>Class D</a:t>
          </a:r>
        </a:p>
      </dgm:t>
    </dgm:pt>
    <dgm:pt modelId="{AFD2B567-801A-4F25-BA75-7CC4E54B587B}" type="parTrans" cxnId="{6D4B5BD9-A1DB-48BE-9903-D11812AA2DE6}">
      <dgm:prSet/>
      <dgm:spPr/>
      <dgm:t>
        <a:bodyPr/>
        <a:lstStyle/>
        <a:p>
          <a:endParaRPr lang="en-US"/>
        </a:p>
      </dgm:t>
    </dgm:pt>
    <dgm:pt modelId="{3E517C22-63CD-4854-9F59-139420D574D2}" type="sibTrans" cxnId="{6D4B5BD9-A1DB-48BE-9903-D11812AA2DE6}">
      <dgm:prSet/>
      <dgm:spPr/>
      <dgm:t>
        <a:bodyPr/>
        <a:lstStyle/>
        <a:p>
          <a:endParaRPr lang="en-US"/>
        </a:p>
      </dgm:t>
    </dgm:pt>
    <dgm:pt modelId="{6FF28E65-BACD-49AA-BA80-69A8861009B2}">
      <dgm:prSet custT="1"/>
      <dgm:spPr/>
      <dgm:t>
        <a:bodyPr/>
        <a:lstStyle/>
        <a:p>
          <a:r>
            <a:rPr lang="en-US" sz="1800" b="0" dirty="0"/>
            <a:t>Potential hazard due to a flammable material being used or if a special atmosphere is present</a:t>
          </a:r>
        </a:p>
      </dgm:t>
    </dgm:pt>
    <dgm:pt modelId="{604CD38A-12E8-4A89-9EF3-C346FE3FFDE0}" type="parTrans" cxnId="{451704C0-5CA6-4521-8EB7-41D2B794F621}">
      <dgm:prSet/>
      <dgm:spPr/>
      <dgm:t>
        <a:bodyPr/>
        <a:lstStyle/>
        <a:p>
          <a:endParaRPr lang="en-US"/>
        </a:p>
      </dgm:t>
    </dgm:pt>
    <dgm:pt modelId="{652A6973-3D32-4679-9FBE-67D6F42F4AE9}" type="sibTrans" cxnId="{451704C0-5CA6-4521-8EB7-41D2B794F621}">
      <dgm:prSet/>
      <dgm:spPr/>
      <dgm:t>
        <a:bodyPr/>
        <a:lstStyle/>
        <a:p>
          <a:endParaRPr lang="en-US"/>
        </a:p>
      </dgm:t>
    </dgm:pt>
    <dgm:pt modelId="{78FD59FF-A676-4478-9B4A-0F64B7DE5F46}">
      <dgm:prSet custT="1"/>
      <dgm:spPr/>
      <dgm:t>
        <a:bodyPr/>
        <a:lstStyle/>
        <a:p>
          <a:r>
            <a:rPr lang="en-US" sz="1800" b="0" dirty="0"/>
            <a:t>Operates at temperatures from above ambient to over 5,000°F (2 750°C)</a:t>
          </a:r>
        </a:p>
      </dgm:t>
    </dgm:pt>
    <dgm:pt modelId="{4697658E-A901-45A6-8B66-9BD4FD235FBB}" type="parTrans" cxnId="{D8A07FF2-AA44-435A-9027-9D43D2C2EF8B}">
      <dgm:prSet/>
      <dgm:spPr/>
      <dgm:t>
        <a:bodyPr/>
        <a:lstStyle/>
        <a:p>
          <a:endParaRPr lang="en-US"/>
        </a:p>
      </dgm:t>
    </dgm:pt>
    <dgm:pt modelId="{3E8EDA84-BA17-4785-9E91-3ECA774C548F}" type="sibTrans" cxnId="{D8A07FF2-AA44-435A-9027-9D43D2C2EF8B}">
      <dgm:prSet/>
      <dgm:spPr/>
      <dgm:t>
        <a:bodyPr/>
        <a:lstStyle/>
        <a:p>
          <a:endParaRPr lang="en-US"/>
        </a:p>
      </dgm:t>
    </dgm:pt>
    <dgm:pt modelId="{B1E2ED6D-11DF-40C7-B7BA-156ABA700107}">
      <dgm:prSet custT="1"/>
      <dgm:spPr/>
      <dgm:t>
        <a:bodyPr/>
        <a:lstStyle/>
        <a:p>
          <a:r>
            <a:rPr lang="en-US" sz="1800" b="0" dirty="0"/>
            <a:t>Includes a special atmosphere supply system</a:t>
          </a:r>
        </a:p>
      </dgm:t>
    </dgm:pt>
    <dgm:pt modelId="{485E1AD4-3106-44E5-A8F4-BD2338DAE0D9}" type="parTrans" cxnId="{97BD636D-2730-48BB-A784-1AD56AF590F1}">
      <dgm:prSet/>
      <dgm:spPr/>
      <dgm:t>
        <a:bodyPr/>
        <a:lstStyle/>
        <a:p>
          <a:endParaRPr lang="en-US"/>
        </a:p>
      </dgm:t>
    </dgm:pt>
    <dgm:pt modelId="{B05F187A-BAFE-4464-9AB8-294E8E46EFFA}" type="sibTrans" cxnId="{97BD636D-2730-48BB-A784-1AD56AF590F1}">
      <dgm:prSet/>
      <dgm:spPr/>
      <dgm:t>
        <a:bodyPr/>
        <a:lstStyle/>
        <a:p>
          <a:endParaRPr lang="en-US"/>
        </a:p>
      </dgm:t>
    </dgm:pt>
    <dgm:pt modelId="{CD3ADDA5-94A9-4A8E-B906-62B815F50944}">
      <dgm:prSet custT="1"/>
      <dgm:spPr/>
      <dgm:t>
        <a:bodyPr/>
        <a:lstStyle/>
        <a:p>
          <a:r>
            <a:rPr lang="en-US" sz="1800" b="0" dirty="0"/>
            <a:t>Includes integral quench furnaces and molten salt bath furnaces</a:t>
          </a:r>
        </a:p>
      </dgm:t>
    </dgm:pt>
    <dgm:pt modelId="{2BAB4D72-254A-4BEE-B797-5EF496CC3F33}" type="parTrans" cxnId="{33A0849F-227B-4C3E-88ED-BCEACE406444}">
      <dgm:prSet/>
      <dgm:spPr/>
      <dgm:t>
        <a:bodyPr/>
        <a:lstStyle/>
        <a:p>
          <a:endParaRPr lang="en-US"/>
        </a:p>
      </dgm:t>
    </dgm:pt>
    <dgm:pt modelId="{FAC938A1-E51F-42EC-B98E-790EEF0535C5}" type="sibTrans" cxnId="{33A0849F-227B-4C3E-88ED-BCEACE406444}">
      <dgm:prSet/>
      <dgm:spPr/>
      <dgm:t>
        <a:bodyPr/>
        <a:lstStyle/>
        <a:p>
          <a:endParaRPr lang="en-US"/>
        </a:p>
      </dgm:t>
    </dgm:pt>
    <dgm:pt modelId="{CFC1A7D1-C8FD-45A6-B475-5622F66CB917}">
      <dgm:prSet custT="1"/>
      <dgm:spPr/>
      <dgm:t>
        <a:bodyPr/>
        <a:lstStyle/>
        <a:p>
          <a:r>
            <a:rPr lang="en-US" sz="1800" b="0" dirty="0"/>
            <a:t>Operates at pressures normally below atmospheric using any type of heating system</a:t>
          </a:r>
        </a:p>
      </dgm:t>
    </dgm:pt>
    <dgm:pt modelId="{E5019E4D-9C54-41A8-AB50-EDB9C3EEB77E}" type="parTrans" cxnId="{F1582D63-B31A-4993-AC2F-CA12E427E6DD}">
      <dgm:prSet/>
      <dgm:spPr/>
      <dgm:t>
        <a:bodyPr/>
        <a:lstStyle/>
        <a:p>
          <a:endParaRPr lang="en-US"/>
        </a:p>
      </dgm:t>
    </dgm:pt>
    <dgm:pt modelId="{F81AFC65-47D9-4D70-AF0B-B6581D723A2F}" type="sibTrans" cxnId="{F1582D63-B31A-4993-AC2F-CA12E427E6DD}">
      <dgm:prSet/>
      <dgm:spPr/>
      <dgm:t>
        <a:bodyPr/>
        <a:lstStyle/>
        <a:p>
          <a:endParaRPr lang="en-US"/>
        </a:p>
      </dgm:t>
    </dgm:pt>
    <dgm:pt modelId="{B193B27C-50BE-47AF-B771-AD5EA1773FF8}">
      <dgm:prSet custT="1"/>
      <dgm:spPr/>
      <dgm:t>
        <a:bodyPr/>
        <a:lstStyle/>
        <a:p>
          <a:r>
            <a:rPr lang="en-US" sz="1800" b="0" dirty="0"/>
            <a:t>Can include the use of special processing atmospheres</a:t>
          </a:r>
        </a:p>
      </dgm:t>
    </dgm:pt>
    <dgm:pt modelId="{854D1BC0-A18A-4073-9E3E-D5CC1159405F}" type="parTrans" cxnId="{CC0EEF7C-EC49-4B51-94EB-F223B7356001}">
      <dgm:prSet/>
      <dgm:spPr/>
      <dgm:t>
        <a:bodyPr/>
        <a:lstStyle/>
        <a:p>
          <a:endParaRPr lang="en-US"/>
        </a:p>
      </dgm:t>
    </dgm:pt>
    <dgm:pt modelId="{104AF08F-5378-4AC5-86DC-5BAEFA7BCCB0}" type="sibTrans" cxnId="{CC0EEF7C-EC49-4B51-94EB-F223B7356001}">
      <dgm:prSet/>
      <dgm:spPr/>
      <dgm:t>
        <a:bodyPr/>
        <a:lstStyle/>
        <a:p>
          <a:endParaRPr lang="en-US"/>
        </a:p>
      </dgm:t>
    </dgm:pt>
    <dgm:pt modelId="{FD35B78D-DB22-4AEC-BA49-3E4EBF825571}">
      <dgm:prSet custT="1"/>
      <dgm:spPr/>
      <dgm:t>
        <a:bodyPr/>
        <a:lstStyle/>
        <a:p>
          <a:r>
            <a:rPr lang="en-US" sz="1800" b="0" dirty="0"/>
            <a:t>Can use any type of heating system</a:t>
          </a:r>
        </a:p>
      </dgm:t>
    </dgm:pt>
    <dgm:pt modelId="{B8F7BA65-AADA-4DDA-B1D1-A145343627ED}" type="parTrans" cxnId="{6D7FC692-D01D-4D00-A6E7-4D9EDC978273}">
      <dgm:prSet/>
      <dgm:spPr/>
      <dgm:t>
        <a:bodyPr/>
        <a:lstStyle/>
        <a:p>
          <a:endParaRPr lang="en-US"/>
        </a:p>
      </dgm:t>
    </dgm:pt>
    <dgm:pt modelId="{5BC28DA1-7A9C-4276-A59A-E422F6229526}" type="sibTrans" cxnId="{6D7FC692-D01D-4D00-A6E7-4D9EDC978273}">
      <dgm:prSet/>
      <dgm:spPr/>
      <dgm:t>
        <a:bodyPr/>
        <a:lstStyle/>
        <a:p>
          <a:endParaRPr lang="en-US"/>
        </a:p>
      </dgm:t>
    </dgm:pt>
    <dgm:pt modelId="{B4743224-0162-40A8-96BB-02AC63FFE263}" type="pres">
      <dgm:prSet presAssocID="{6EB23406-D2B7-47A6-8540-F48BA89F3D5F}" presName="linear" presStyleCnt="0">
        <dgm:presLayoutVars>
          <dgm:dir/>
          <dgm:animLvl val="lvl"/>
          <dgm:resizeHandles val="exact"/>
        </dgm:presLayoutVars>
      </dgm:prSet>
      <dgm:spPr/>
      <dgm:t>
        <a:bodyPr/>
        <a:lstStyle/>
        <a:p>
          <a:endParaRPr lang="en-US"/>
        </a:p>
      </dgm:t>
    </dgm:pt>
    <dgm:pt modelId="{6F790D82-D896-4ED5-9CC6-5E8689A7A0D6}" type="pres">
      <dgm:prSet presAssocID="{3FC42552-3EB7-458D-A6B7-29C057093A0D}" presName="parentLin" presStyleCnt="0"/>
      <dgm:spPr/>
    </dgm:pt>
    <dgm:pt modelId="{D7D02F00-41EA-45DB-8F76-786F86A98CF8}" type="pres">
      <dgm:prSet presAssocID="{3FC42552-3EB7-458D-A6B7-29C057093A0D}" presName="parentLeftMargin" presStyleLbl="node1" presStyleIdx="0" presStyleCnt="2"/>
      <dgm:spPr/>
      <dgm:t>
        <a:bodyPr/>
        <a:lstStyle/>
        <a:p>
          <a:endParaRPr lang="en-US"/>
        </a:p>
      </dgm:t>
    </dgm:pt>
    <dgm:pt modelId="{3F3985C8-885B-48BE-AFEE-C0A44804279C}" type="pres">
      <dgm:prSet presAssocID="{3FC42552-3EB7-458D-A6B7-29C057093A0D}" presName="parentText" presStyleLbl="node1" presStyleIdx="0" presStyleCnt="2">
        <dgm:presLayoutVars>
          <dgm:chMax val="0"/>
          <dgm:bulletEnabled val="1"/>
        </dgm:presLayoutVars>
      </dgm:prSet>
      <dgm:spPr/>
      <dgm:t>
        <a:bodyPr/>
        <a:lstStyle/>
        <a:p>
          <a:endParaRPr lang="en-US"/>
        </a:p>
      </dgm:t>
    </dgm:pt>
    <dgm:pt modelId="{91C5E422-C927-4943-915E-DA748C2B202C}" type="pres">
      <dgm:prSet presAssocID="{3FC42552-3EB7-458D-A6B7-29C057093A0D}" presName="negativeSpace" presStyleCnt="0"/>
      <dgm:spPr/>
    </dgm:pt>
    <dgm:pt modelId="{F491E597-B92C-400E-8EDA-1002010EDBA1}" type="pres">
      <dgm:prSet presAssocID="{3FC42552-3EB7-458D-A6B7-29C057093A0D}" presName="childText" presStyleLbl="conFgAcc1" presStyleIdx="0" presStyleCnt="2">
        <dgm:presLayoutVars>
          <dgm:bulletEnabled val="1"/>
        </dgm:presLayoutVars>
      </dgm:prSet>
      <dgm:spPr/>
      <dgm:t>
        <a:bodyPr/>
        <a:lstStyle/>
        <a:p>
          <a:endParaRPr lang="en-US"/>
        </a:p>
      </dgm:t>
    </dgm:pt>
    <dgm:pt modelId="{184ABDA6-2798-42ED-A9FE-FE39C284D482}" type="pres">
      <dgm:prSet presAssocID="{E74EF1D5-39E4-49F1-B6A4-AC2ED2847E01}" presName="spaceBetweenRectangles" presStyleCnt="0"/>
      <dgm:spPr/>
    </dgm:pt>
    <dgm:pt modelId="{A018158D-033F-4291-AE37-12655ADBD2F3}" type="pres">
      <dgm:prSet presAssocID="{F0C7A20A-75A0-4822-A332-E03450F366EC}" presName="parentLin" presStyleCnt="0"/>
      <dgm:spPr/>
    </dgm:pt>
    <dgm:pt modelId="{8F62D517-ED8E-42BD-9760-883418D57564}" type="pres">
      <dgm:prSet presAssocID="{F0C7A20A-75A0-4822-A332-E03450F366EC}" presName="parentLeftMargin" presStyleLbl="node1" presStyleIdx="0" presStyleCnt="2"/>
      <dgm:spPr/>
      <dgm:t>
        <a:bodyPr/>
        <a:lstStyle/>
        <a:p>
          <a:endParaRPr lang="en-US"/>
        </a:p>
      </dgm:t>
    </dgm:pt>
    <dgm:pt modelId="{45052653-B55C-4DA4-BFDD-AB0488BFC112}" type="pres">
      <dgm:prSet presAssocID="{F0C7A20A-75A0-4822-A332-E03450F366EC}" presName="parentText" presStyleLbl="node1" presStyleIdx="1" presStyleCnt="2">
        <dgm:presLayoutVars>
          <dgm:chMax val="0"/>
          <dgm:bulletEnabled val="1"/>
        </dgm:presLayoutVars>
      </dgm:prSet>
      <dgm:spPr/>
      <dgm:t>
        <a:bodyPr/>
        <a:lstStyle/>
        <a:p>
          <a:endParaRPr lang="en-US"/>
        </a:p>
      </dgm:t>
    </dgm:pt>
    <dgm:pt modelId="{AB3BD569-0A57-4EC1-8E0D-C08281F30974}" type="pres">
      <dgm:prSet presAssocID="{F0C7A20A-75A0-4822-A332-E03450F366EC}" presName="negativeSpace" presStyleCnt="0"/>
      <dgm:spPr/>
    </dgm:pt>
    <dgm:pt modelId="{59F514DF-4856-4C13-A862-5DB4BB36BEA8}" type="pres">
      <dgm:prSet presAssocID="{F0C7A20A-75A0-4822-A332-E03450F366EC}" presName="childText" presStyleLbl="conFgAcc1" presStyleIdx="1" presStyleCnt="2">
        <dgm:presLayoutVars>
          <dgm:bulletEnabled val="1"/>
        </dgm:presLayoutVars>
      </dgm:prSet>
      <dgm:spPr/>
      <dgm:t>
        <a:bodyPr/>
        <a:lstStyle/>
        <a:p>
          <a:endParaRPr lang="en-US"/>
        </a:p>
      </dgm:t>
    </dgm:pt>
  </dgm:ptLst>
  <dgm:cxnLst>
    <dgm:cxn modelId="{E6AAD5D6-0ED3-4BD6-B493-53CC0608C38C}" type="presOf" srcId="{3FC42552-3EB7-458D-A6B7-29C057093A0D}" destId="{3F3985C8-885B-48BE-AFEE-C0A44804279C}" srcOrd="1" destOrd="0" presId="urn:microsoft.com/office/officeart/2005/8/layout/list1"/>
    <dgm:cxn modelId="{CC0EEF7C-EC49-4B51-94EB-F223B7356001}" srcId="{F0C7A20A-75A0-4822-A332-E03450F366EC}" destId="{B193B27C-50BE-47AF-B771-AD5EA1773FF8}" srcOrd="2" destOrd="0" parTransId="{854D1BC0-A18A-4073-9E3E-D5CC1159405F}" sibTransId="{104AF08F-5378-4AC5-86DC-5BAEFA7BCCB0}"/>
    <dgm:cxn modelId="{E6E2812B-DF45-4BAC-AD97-57D17B444AD8}" type="presOf" srcId="{F0C7A20A-75A0-4822-A332-E03450F366EC}" destId="{8F62D517-ED8E-42BD-9760-883418D57564}" srcOrd="0" destOrd="0" presId="urn:microsoft.com/office/officeart/2005/8/layout/list1"/>
    <dgm:cxn modelId="{D8A07FF2-AA44-435A-9027-9D43D2C2EF8B}" srcId="{F0C7A20A-75A0-4822-A332-E03450F366EC}" destId="{78FD59FF-A676-4478-9B4A-0F64B7DE5F46}" srcOrd="0" destOrd="0" parTransId="{4697658E-A901-45A6-8B66-9BD4FD235FBB}" sibTransId="{3E8EDA84-BA17-4785-9E91-3ECA774C548F}"/>
    <dgm:cxn modelId="{97BD636D-2730-48BB-A784-1AD56AF590F1}" srcId="{3FC42552-3EB7-458D-A6B7-29C057093A0D}" destId="{B1E2ED6D-11DF-40C7-B7BA-156ABA700107}" srcOrd="2" destOrd="0" parTransId="{485E1AD4-3106-44E5-A8F4-BD2338DAE0D9}" sibTransId="{B05F187A-BAFE-4464-9AB8-294E8E46EFFA}"/>
    <dgm:cxn modelId="{2C6F4F80-E173-47CF-AC20-A23E1FF5D85E}" type="presOf" srcId="{78FD59FF-A676-4478-9B4A-0F64B7DE5F46}" destId="{59F514DF-4856-4C13-A862-5DB4BB36BEA8}" srcOrd="0" destOrd="0" presId="urn:microsoft.com/office/officeart/2005/8/layout/list1"/>
    <dgm:cxn modelId="{6F1C55EC-8707-4412-A553-18D8674B28C0}" type="presOf" srcId="{CD3ADDA5-94A9-4A8E-B906-62B815F50944}" destId="{F491E597-B92C-400E-8EDA-1002010EDBA1}" srcOrd="0" destOrd="3" presId="urn:microsoft.com/office/officeart/2005/8/layout/list1"/>
    <dgm:cxn modelId="{6D4B5BD9-A1DB-48BE-9903-D11812AA2DE6}" srcId="{6EB23406-D2B7-47A6-8540-F48BA89F3D5F}" destId="{F0C7A20A-75A0-4822-A332-E03450F366EC}" srcOrd="1" destOrd="0" parTransId="{AFD2B567-801A-4F25-BA75-7CC4E54B587B}" sibTransId="{3E517C22-63CD-4854-9F59-139420D574D2}"/>
    <dgm:cxn modelId="{077E2CDF-5B80-40DB-8F90-CDF5F251A3B8}" type="presOf" srcId="{F0C7A20A-75A0-4822-A332-E03450F366EC}" destId="{45052653-B55C-4DA4-BFDD-AB0488BFC112}" srcOrd="1" destOrd="0" presId="urn:microsoft.com/office/officeart/2005/8/layout/list1"/>
    <dgm:cxn modelId="{F1582D63-B31A-4993-AC2F-CA12E427E6DD}" srcId="{F0C7A20A-75A0-4822-A332-E03450F366EC}" destId="{CFC1A7D1-C8FD-45A6-B475-5622F66CB917}" srcOrd="1" destOrd="0" parTransId="{E5019E4D-9C54-41A8-AB50-EDB9C3EEB77E}" sibTransId="{F81AFC65-47D9-4D70-AF0B-B6581D723A2F}"/>
    <dgm:cxn modelId="{451704C0-5CA6-4521-8EB7-41D2B794F621}" srcId="{3FC42552-3EB7-458D-A6B7-29C057093A0D}" destId="{6FF28E65-BACD-49AA-BA80-69A8861009B2}" srcOrd="0" destOrd="0" parTransId="{604CD38A-12E8-4A89-9EF3-C346FE3FFDE0}" sibTransId="{652A6973-3D32-4679-9FBE-67D6F42F4AE9}"/>
    <dgm:cxn modelId="{183A503B-206E-4B07-BF67-90FF24A50E75}" type="presOf" srcId="{CFC1A7D1-C8FD-45A6-B475-5622F66CB917}" destId="{59F514DF-4856-4C13-A862-5DB4BB36BEA8}" srcOrd="0" destOrd="1" presId="urn:microsoft.com/office/officeart/2005/8/layout/list1"/>
    <dgm:cxn modelId="{F296EC73-CAB0-45A1-B7CB-38851603A89A}" type="presOf" srcId="{B1E2ED6D-11DF-40C7-B7BA-156ABA700107}" destId="{F491E597-B92C-400E-8EDA-1002010EDBA1}" srcOrd="0" destOrd="2" presId="urn:microsoft.com/office/officeart/2005/8/layout/list1"/>
    <dgm:cxn modelId="{6BD4EBF8-AC37-4A78-A696-B6ADB94F587F}" type="presOf" srcId="{3FC42552-3EB7-458D-A6B7-29C057093A0D}" destId="{D7D02F00-41EA-45DB-8F76-786F86A98CF8}" srcOrd="0" destOrd="0" presId="urn:microsoft.com/office/officeart/2005/8/layout/list1"/>
    <dgm:cxn modelId="{6A3E86D2-E033-4378-B489-BF9961E2E5A8}" type="presOf" srcId="{B193B27C-50BE-47AF-B771-AD5EA1773FF8}" destId="{59F514DF-4856-4C13-A862-5DB4BB36BEA8}" srcOrd="0" destOrd="2" presId="urn:microsoft.com/office/officeart/2005/8/layout/list1"/>
    <dgm:cxn modelId="{6D7FC692-D01D-4D00-A6E7-4D9EDC978273}" srcId="{3FC42552-3EB7-458D-A6B7-29C057093A0D}" destId="{FD35B78D-DB22-4AEC-BA49-3E4EBF825571}" srcOrd="1" destOrd="0" parTransId="{B8F7BA65-AADA-4DDA-B1D1-A145343627ED}" sibTransId="{5BC28DA1-7A9C-4276-A59A-E422F6229526}"/>
    <dgm:cxn modelId="{A0D8311E-C88A-4353-92D3-84B68E91DBEB}" type="presOf" srcId="{FD35B78D-DB22-4AEC-BA49-3E4EBF825571}" destId="{F491E597-B92C-400E-8EDA-1002010EDBA1}" srcOrd="0" destOrd="1" presId="urn:microsoft.com/office/officeart/2005/8/layout/list1"/>
    <dgm:cxn modelId="{C73DC360-3597-4788-90C9-48C187BDEDBC}" srcId="{6EB23406-D2B7-47A6-8540-F48BA89F3D5F}" destId="{3FC42552-3EB7-458D-A6B7-29C057093A0D}" srcOrd="0" destOrd="0" parTransId="{C42AC2ED-CA87-45E8-BE97-7F0BA880C72D}" sibTransId="{E74EF1D5-39E4-49F1-B6A4-AC2ED2847E01}"/>
    <dgm:cxn modelId="{D9385A37-9003-490F-99FA-36DAF332D3B5}" type="presOf" srcId="{6EB23406-D2B7-47A6-8540-F48BA89F3D5F}" destId="{B4743224-0162-40A8-96BB-02AC63FFE263}" srcOrd="0" destOrd="0" presId="urn:microsoft.com/office/officeart/2005/8/layout/list1"/>
    <dgm:cxn modelId="{77119ED1-8D53-47B9-A3D9-F082BD0F719C}" type="presOf" srcId="{6FF28E65-BACD-49AA-BA80-69A8861009B2}" destId="{F491E597-B92C-400E-8EDA-1002010EDBA1}" srcOrd="0" destOrd="0" presId="urn:microsoft.com/office/officeart/2005/8/layout/list1"/>
    <dgm:cxn modelId="{33A0849F-227B-4C3E-88ED-BCEACE406444}" srcId="{3FC42552-3EB7-458D-A6B7-29C057093A0D}" destId="{CD3ADDA5-94A9-4A8E-B906-62B815F50944}" srcOrd="3" destOrd="0" parTransId="{2BAB4D72-254A-4BEE-B797-5EF496CC3F33}" sibTransId="{FAC938A1-E51F-42EC-B98E-790EEF0535C5}"/>
    <dgm:cxn modelId="{4EE647C6-BBA4-464E-91E5-B33FDA4FC9EB}" type="presParOf" srcId="{B4743224-0162-40A8-96BB-02AC63FFE263}" destId="{6F790D82-D896-4ED5-9CC6-5E8689A7A0D6}" srcOrd="0" destOrd="0" presId="urn:microsoft.com/office/officeart/2005/8/layout/list1"/>
    <dgm:cxn modelId="{1D56BDF3-5AEA-470F-9EE6-B99F4A038468}" type="presParOf" srcId="{6F790D82-D896-4ED5-9CC6-5E8689A7A0D6}" destId="{D7D02F00-41EA-45DB-8F76-786F86A98CF8}" srcOrd="0" destOrd="0" presId="urn:microsoft.com/office/officeart/2005/8/layout/list1"/>
    <dgm:cxn modelId="{B31DD0CB-C67E-425C-8BAA-2FACAA4790E5}" type="presParOf" srcId="{6F790D82-D896-4ED5-9CC6-5E8689A7A0D6}" destId="{3F3985C8-885B-48BE-AFEE-C0A44804279C}" srcOrd="1" destOrd="0" presId="urn:microsoft.com/office/officeart/2005/8/layout/list1"/>
    <dgm:cxn modelId="{20319CC9-8BBA-493C-9871-44660A9AB024}" type="presParOf" srcId="{B4743224-0162-40A8-96BB-02AC63FFE263}" destId="{91C5E422-C927-4943-915E-DA748C2B202C}" srcOrd="1" destOrd="0" presId="urn:microsoft.com/office/officeart/2005/8/layout/list1"/>
    <dgm:cxn modelId="{39C12013-6155-4BA0-B14E-7F5D43D4EEF4}" type="presParOf" srcId="{B4743224-0162-40A8-96BB-02AC63FFE263}" destId="{F491E597-B92C-400E-8EDA-1002010EDBA1}" srcOrd="2" destOrd="0" presId="urn:microsoft.com/office/officeart/2005/8/layout/list1"/>
    <dgm:cxn modelId="{0C43D012-8F0F-4E8E-8B49-0699E0CC04DD}" type="presParOf" srcId="{B4743224-0162-40A8-96BB-02AC63FFE263}" destId="{184ABDA6-2798-42ED-A9FE-FE39C284D482}" srcOrd="3" destOrd="0" presId="urn:microsoft.com/office/officeart/2005/8/layout/list1"/>
    <dgm:cxn modelId="{5C30AE44-08B9-4063-B39D-74C9BF078345}" type="presParOf" srcId="{B4743224-0162-40A8-96BB-02AC63FFE263}" destId="{A018158D-033F-4291-AE37-12655ADBD2F3}" srcOrd="4" destOrd="0" presId="urn:microsoft.com/office/officeart/2005/8/layout/list1"/>
    <dgm:cxn modelId="{3AB965C9-05DD-48DF-8E03-80CFF6039227}" type="presParOf" srcId="{A018158D-033F-4291-AE37-12655ADBD2F3}" destId="{8F62D517-ED8E-42BD-9760-883418D57564}" srcOrd="0" destOrd="0" presId="urn:microsoft.com/office/officeart/2005/8/layout/list1"/>
    <dgm:cxn modelId="{F3D1AECD-99B3-440E-BA98-C7DD4F6A49ED}" type="presParOf" srcId="{A018158D-033F-4291-AE37-12655ADBD2F3}" destId="{45052653-B55C-4DA4-BFDD-AB0488BFC112}" srcOrd="1" destOrd="0" presId="urn:microsoft.com/office/officeart/2005/8/layout/list1"/>
    <dgm:cxn modelId="{B8225293-6810-4A45-861D-347936904DDF}" type="presParOf" srcId="{B4743224-0162-40A8-96BB-02AC63FFE263}" destId="{AB3BD569-0A57-4EC1-8E0D-C08281F30974}" srcOrd="5" destOrd="0" presId="urn:microsoft.com/office/officeart/2005/8/layout/list1"/>
    <dgm:cxn modelId="{8777A41F-8911-491F-A089-E786279A0206}" type="presParOf" srcId="{B4743224-0162-40A8-96BB-02AC63FFE263}" destId="{59F514DF-4856-4C13-A862-5DB4BB36BEA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EB23406-D2B7-47A6-8540-F48BA89F3D5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FC42552-3EB7-458D-A6B7-29C057093A0D}">
      <dgm:prSet custT="1"/>
      <dgm:spPr/>
      <dgm:t>
        <a:bodyPr/>
        <a:lstStyle/>
        <a:p>
          <a:r>
            <a:rPr lang="en-US" sz="2000" b="0" dirty="0"/>
            <a:t>Failing to maintain required clearances</a:t>
          </a:r>
        </a:p>
      </dgm:t>
    </dgm:pt>
    <dgm:pt modelId="{C42AC2ED-CA87-45E8-BE97-7F0BA880C72D}" type="parTrans" cxnId="{C73DC360-3597-4788-90C9-48C187BDEDBC}">
      <dgm:prSet/>
      <dgm:spPr/>
      <dgm:t>
        <a:bodyPr/>
        <a:lstStyle/>
        <a:p>
          <a:endParaRPr lang="en-US"/>
        </a:p>
      </dgm:t>
    </dgm:pt>
    <dgm:pt modelId="{E74EF1D5-39E4-49F1-B6A4-AC2ED2847E01}" type="sibTrans" cxnId="{C73DC360-3597-4788-90C9-48C187BDEDBC}">
      <dgm:prSet/>
      <dgm:spPr/>
      <dgm:t>
        <a:bodyPr/>
        <a:lstStyle/>
        <a:p>
          <a:endParaRPr lang="en-US"/>
        </a:p>
      </dgm:t>
    </dgm:pt>
    <dgm:pt modelId="{77A7E85C-1314-44A8-9EB5-9C8CE4E768E3}">
      <dgm:prSet custT="1"/>
      <dgm:spPr/>
      <dgm:t>
        <a:bodyPr/>
        <a:lstStyle/>
        <a:p>
          <a:r>
            <a:rPr lang="en-US" sz="2000" b="0" dirty="0"/>
            <a:t>Ventilation systems, including makeup air and exhaust systems</a:t>
          </a:r>
        </a:p>
      </dgm:t>
    </dgm:pt>
    <dgm:pt modelId="{B425A86A-4119-4D88-9AB7-85177CECCC96}" type="parTrans" cxnId="{F3A94799-C5C4-4F7E-B017-3CB4807EDF6B}">
      <dgm:prSet/>
      <dgm:spPr/>
      <dgm:t>
        <a:bodyPr/>
        <a:lstStyle/>
        <a:p>
          <a:endParaRPr lang="en-US"/>
        </a:p>
      </dgm:t>
    </dgm:pt>
    <dgm:pt modelId="{F51DF3E5-C197-4B1C-959D-5EF72B41BE68}" type="sibTrans" cxnId="{F3A94799-C5C4-4F7E-B017-3CB4807EDF6B}">
      <dgm:prSet/>
      <dgm:spPr/>
      <dgm:t>
        <a:bodyPr/>
        <a:lstStyle/>
        <a:p>
          <a:endParaRPr lang="en-US"/>
        </a:p>
      </dgm:t>
    </dgm:pt>
    <dgm:pt modelId="{CF047A7E-A6E3-4299-8E93-A5409D7D53D2}">
      <dgm:prSet custT="1"/>
      <dgm:spPr/>
      <dgm:t>
        <a:bodyPr/>
        <a:lstStyle/>
        <a:p>
          <a:r>
            <a:rPr lang="en-US" sz="2000" b="0" dirty="0"/>
            <a:t>Heat, gas, and smoke removal systems</a:t>
          </a:r>
        </a:p>
      </dgm:t>
    </dgm:pt>
    <dgm:pt modelId="{D26F8FB9-63DC-4D5A-8DB9-3BEE6B8B0022}" type="parTrans" cxnId="{829200AB-23FC-4288-A5C9-DDF987D4A93D}">
      <dgm:prSet/>
      <dgm:spPr/>
      <dgm:t>
        <a:bodyPr/>
        <a:lstStyle/>
        <a:p>
          <a:endParaRPr lang="en-US"/>
        </a:p>
      </dgm:t>
    </dgm:pt>
    <dgm:pt modelId="{9F74D58C-7215-4E1D-9C59-296B386D8C09}" type="sibTrans" cxnId="{829200AB-23FC-4288-A5C9-DDF987D4A93D}">
      <dgm:prSet/>
      <dgm:spPr/>
      <dgm:t>
        <a:bodyPr/>
        <a:lstStyle/>
        <a:p>
          <a:endParaRPr lang="en-US"/>
        </a:p>
      </dgm:t>
    </dgm:pt>
    <dgm:pt modelId="{C5379368-EFBA-480D-A0A7-54D9E5EF6191}">
      <dgm:prSet custT="1"/>
      <dgm:spPr>
        <a:solidFill>
          <a:schemeClr val="accent2"/>
        </a:solidFill>
      </dgm:spPr>
      <dgm:t>
        <a:bodyPr/>
        <a:lstStyle/>
        <a:p>
          <a:r>
            <a:rPr lang="en-US" sz="2000" b="0" dirty="0"/>
            <a:t>Temperatures required for operation</a:t>
          </a:r>
        </a:p>
      </dgm:t>
    </dgm:pt>
    <dgm:pt modelId="{ED8BE717-596A-4587-AAD5-A229AD3DD98F}" type="parTrans" cxnId="{BCE7C1A3-3B6C-4402-B615-AE56B316F112}">
      <dgm:prSet/>
      <dgm:spPr/>
      <dgm:t>
        <a:bodyPr/>
        <a:lstStyle/>
        <a:p>
          <a:endParaRPr lang="en-US"/>
        </a:p>
      </dgm:t>
    </dgm:pt>
    <dgm:pt modelId="{C4EF5B8C-0078-489A-9594-9B6E47610A1F}" type="sibTrans" cxnId="{BCE7C1A3-3B6C-4402-B615-AE56B316F112}">
      <dgm:prSet/>
      <dgm:spPr/>
      <dgm:t>
        <a:bodyPr/>
        <a:lstStyle/>
        <a:p>
          <a:endParaRPr lang="en-US"/>
        </a:p>
      </dgm:t>
    </dgm:pt>
    <dgm:pt modelId="{53885FA6-1D03-4D33-90B2-91F93B416E56}">
      <dgm:prSet custT="1"/>
      <dgm:spPr>
        <a:solidFill>
          <a:schemeClr val="accent2">
            <a:lumMod val="75000"/>
          </a:schemeClr>
        </a:solidFill>
      </dgm:spPr>
      <dgm:t>
        <a:bodyPr/>
        <a:lstStyle/>
        <a:p>
          <a:r>
            <a:rPr lang="en-US" sz="2000" b="0" dirty="0"/>
            <a:t>Material handling equipment</a:t>
          </a:r>
        </a:p>
      </dgm:t>
    </dgm:pt>
    <dgm:pt modelId="{3E078D7B-019B-41C7-958A-BE3663BB0956}" type="parTrans" cxnId="{46C38D2C-3FD7-460D-8D34-A1ADCF024F21}">
      <dgm:prSet/>
      <dgm:spPr/>
      <dgm:t>
        <a:bodyPr/>
        <a:lstStyle/>
        <a:p>
          <a:endParaRPr lang="en-US"/>
        </a:p>
      </dgm:t>
    </dgm:pt>
    <dgm:pt modelId="{DBD382C2-54EE-4D5F-953E-F89F492BC82E}" type="sibTrans" cxnId="{46C38D2C-3FD7-460D-8D34-A1ADCF024F21}">
      <dgm:prSet/>
      <dgm:spPr/>
      <dgm:t>
        <a:bodyPr/>
        <a:lstStyle/>
        <a:p>
          <a:endParaRPr lang="en-US"/>
        </a:p>
      </dgm:t>
    </dgm:pt>
    <dgm:pt modelId="{FD3E0946-2864-46E4-8BDD-A216CC533658}" type="pres">
      <dgm:prSet presAssocID="{6EB23406-D2B7-47A6-8540-F48BA89F3D5F}" presName="linear" presStyleCnt="0">
        <dgm:presLayoutVars>
          <dgm:animLvl val="lvl"/>
          <dgm:resizeHandles val="exact"/>
        </dgm:presLayoutVars>
      </dgm:prSet>
      <dgm:spPr/>
      <dgm:t>
        <a:bodyPr/>
        <a:lstStyle/>
        <a:p>
          <a:endParaRPr lang="en-US"/>
        </a:p>
      </dgm:t>
    </dgm:pt>
    <dgm:pt modelId="{778B7171-2642-4010-9BE9-4FA01D574DD3}" type="pres">
      <dgm:prSet presAssocID="{3FC42552-3EB7-458D-A6B7-29C057093A0D}" presName="parentText" presStyleLbl="node1" presStyleIdx="0" presStyleCnt="5">
        <dgm:presLayoutVars>
          <dgm:chMax val="0"/>
          <dgm:bulletEnabled val="1"/>
        </dgm:presLayoutVars>
      </dgm:prSet>
      <dgm:spPr/>
      <dgm:t>
        <a:bodyPr/>
        <a:lstStyle/>
        <a:p>
          <a:endParaRPr lang="en-US"/>
        </a:p>
      </dgm:t>
    </dgm:pt>
    <dgm:pt modelId="{326B682D-D60E-464D-9BEA-9AA0D4A7B017}" type="pres">
      <dgm:prSet presAssocID="{E74EF1D5-39E4-49F1-B6A4-AC2ED2847E01}" presName="spacer" presStyleCnt="0"/>
      <dgm:spPr/>
    </dgm:pt>
    <dgm:pt modelId="{B64DE2E2-1D55-47EB-8466-394E315A209E}" type="pres">
      <dgm:prSet presAssocID="{77A7E85C-1314-44A8-9EB5-9C8CE4E768E3}" presName="parentText" presStyleLbl="node1" presStyleIdx="1" presStyleCnt="5">
        <dgm:presLayoutVars>
          <dgm:chMax val="0"/>
          <dgm:bulletEnabled val="1"/>
        </dgm:presLayoutVars>
      </dgm:prSet>
      <dgm:spPr/>
      <dgm:t>
        <a:bodyPr/>
        <a:lstStyle/>
        <a:p>
          <a:endParaRPr lang="en-US"/>
        </a:p>
      </dgm:t>
    </dgm:pt>
    <dgm:pt modelId="{B304F82D-BE4C-4FF0-B37D-43B508D94724}" type="pres">
      <dgm:prSet presAssocID="{F51DF3E5-C197-4B1C-959D-5EF72B41BE68}" presName="spacer" presStyleCnt="0"/>
      <dgm:spPr/>
    </dgm:pt>
    <dgm:pt modelId="{E32A0A9F-7CAA-480B-B17F-64E88B34A51B}" type="pres">
      <dgm:prSet presAssocID="{CF047A7E-A6E3-4299-8E93-A5409D7D53D2}" presName="parentText" presStyleLbl="node1" presStyleIdx="2" presStyleCnt="5">
        <dgm:presLayoutVars>
          <dgm:chMax val="0"/>
          <dgm:bulletEnabled val="1"/>
        </dgm:presLayoutVars>
      </dgm:prSet>
      <dgm:spPr/>
      <dgm:t>
        <a:bodyPr/>
        <a:lstStyle/>
        <a:p>
          <a:endParaRPr lang="en-US"/>
        </a:p>
      </dgm:t>
    </dgm:pt>
    <dgm:pt modelId="{6FEC60D0-C102-4AF3-90DE-C035614E2472}" type="pres">
      <dgm:prSet presAssocID="{9F74D58C-7215-4E1D-9C59-296B386D8C09}" presName="spacer" presStyleCnt="0"/>
      <dgm:spPr/>
    </dgm:pt>
    <dgm:pt modelId="{AFBA93CC-8154-4526-A330-BF4473841C2C}" type="pres">
      <dgm:prSet presAssocID="{C5379368-EFBA-480D-A0A7-54D9E5EF6191}" presName="parentText" presStyleLbl="node1" presStyleIdx="3" presStyleCnt="5">
        <dgm:presLayoutVars>
          <dgm:chMax val="0"/>
          <dgm:bulletEnabled val="1"/>
        </dgm:presLayoutVars>
      </dgm:prSet>
      <dgm:spPr/>
      <dgm:t>
        <a:bodyPr/>
        <a:lstStyle/>
        <a:p>
          <a:endParaRPr lang="en-US"/>
        </a:p>
      </dgm:t>
    </dgm:pt>
    <dgm:pt modelId="{3D601FF5-9AEE-46F0-8CC8-A28AF282623C}" type="pres">
      <dgm:prSet presAssocID="{C4EF5B8C-0078-489A-9594-9B6E47610A1F}" presName="spacer" presStyleCnt="0"/>
      <dgm:spPr/>
    </dgm:pt>
    <dgm:pt modelId="{A4507CD0-7B5F-4D8F-A8AF-31F3B38221F5}" type="pres">
      <dgm:prSet presAssocID="{53885FA6-1D03-4D33-90B2-91F93B416E56}" presName="parentText" presStyleLbl="node1" presStyleIdx="4" presStyleCnt="5">
        <dgm:presLayoutVars>
          <dgm:chMax val="0"/>
          <dgm:bulletEnabled val="1"/>
        </dgm:presLayoutVars>
      </dgm:prSet>
      <dgm:spPr/>
      <dgm:t>
        <a:bodyPr/>
        <a:lstStyle/>
        <a:p>
          <a:endParaRPr lang="en-US"/>
        </a:p>
      </dgm:t>
    </dgm:pt>
  </dgm:ptLst>
  <dgm:cxnLst>
    <dgm:cxn modelId="{D6134FA2-FD58-4EDA-8518-0FA3C52E4697}" type="presOf" srcId="{CF047A7E-A6E3-4299-8E93-A5409D7D53D2}" destId="{E32A0A9F-7CAA-480B-B17F-64E88B34A51B}" srcOrd="0" destOrd="0" presId="urn:microsoft.com/office/officeart/2005/8/layout/vList2"/>
    <dgm:cxn modelId="{7BA0F846-D78A-4740-B294-9C5C75464822}" type="presOf" srcId="{C5379368-EFBA-480D-A0A7-54D9E5EF6191}" destId="{AFBA93CC-8154-4526-A330-BF4473841C2C}" srcOrd="0" destOrd="0" presId="urn:microsoft.com/office/officeart/2005/8/layout/vList2"/>
    <dgm:cxn modelId="{96679C48-B551-41F9-9C65-DA844DCB24F6}" type="presOf" srcId="{53885FA6-1D03-4D33-90B2-91F93B416E56}" destId="{A4507CD0-7B5F-4D8F-A8AF-31F3B38221F5}" srcOrd="0" destOrd="0" presId="urn:microsoft.com/office/officeart/2005/8/layout/vList2"/>
    <dgm:cxn modelId="{7925DABF-9F2D-48E8-897F-05C13BC92552}" type="presOf" srcId="{6EB23406-D2B7-47A6-8540-F48BA89F3D5F}" destId="{FD3E0946-2864-46E4-8BDD-A216CC533658}" srcOrd="0" destOrd="0" presId="urn:microsoft.com/office/officeart/2005/8/layout/vList2"/>
    <dgm:cxn modelId="{BCE7C1A3-3B6C-4402-B615-AE56B316F112}" srcId="{6EB23406-D2B7-47A6-8540-F48BA89F3D5F}" destId="{C5379368-EFBA-480D-A0A7-54D9E5EF6191}" srcOrd="3" destOrd="0" parTransId="{ED8BE717-596A-4587-AAD5-A229AD3DD98F}" sibTransId="{C4EF5B8C-0078-489A-9594-9B6E47610A1F}"/>
    <dgm:cxn modelId="{829200AB-23FC-4288-A5C9-DDF987D4A93D}" srcId="{6EB23406-D2B7-47A6-8540-F48BA89F3D5F}" destId="{CF047A7E-A6E3-4299-8E93-A5409D7D53D2}" srcOrd="2" destOrd="0" parTransId="{D26F8FB9-63DC-4D5A-8DB9-3BEE6B8B0022}" sibTransId="{9F74D58C-7215-4E1D-9C59-296B386D8C09}"/>
    <dgm:cxn modelId="{46C38D2C-3FD7-460D-8D34-A1ADCF024F21}" srcId="{6EB23406-D2B7-47A6-8540-F48BA89F3D5F}" destId="{53885FA6-1D03-4D33-90B2-91F93B416E56}" srcOrd="4" destOrd="0" parTransId="{3E078D7B-019B-41C7-958A-BE3663BB0956}" sibTransId="{DBD382C2-54EE-4D5F-953E-F89F492BC82E}"/>
    <dgm:cxn modelId="{61DBCDD1-FF33-4E2F-B55C-70445E8259F1}" type="presOf" srcId="{3FC42552-3EB7-458D-A6B7-29C057093A0D}" destId="{778B7171-2642-4010-9BE9-4FA01D574DD3}" srcOrd="0" destOrd="0" presId="urn:microsoft.com/office/officeart/2005/8/layout/vList2"/>
    <dgm:cxn modelId="{F3A94799-C5C4-4F7E-B017-3CB4807EDF6B}" srcId="{6EB23406-D2B7-47A6-8540-F48BA89F3D5F}" destId="{77A7E85C-1314-44A8-9EB5-9C8CE4E768E3}" srcOrd="1" destOrd="0" parTransId="{B425A86A-4119-4D88-9AB7-85177CECCC96}" sibTransId="{F51DF3E5-C197-4B1C-959D-5EF72B41BE68}"/>
    <dgm:cxn modelId="{C73DC360-3597-4788-90C9-48C187BDEDBC}" srcId="{6EB23406-D2B7-47A6-8540-F48BA89F3D5F}" destId="{3FC42552-3EB7-458D-A6B7-29C057093A0D}" srcOrd="0" destOrd="0" parTransId="{C42AC2ED-CA87-45E8-BE97-7F0BA880C72D}" sibTransId="{E74EF1D5-39E4-49F1-B6A4-AC2ED2847E01}"/>
    <dgm:cxn modelId="{07793AF5-2BDF-450E-9D63-D5675390124E}" type="presOf" srcId="{77A7E85C-1314-44A8-9EB5-9C8CE4E768E3}" destId="{B64DE2E2-1D55-47EB-8466-394E315A209E}" srcOrd="0" destOrd="0" presId="urn:microsoft.com/office/officeart/2005/8/layout/vList2"/>
    <dgm:cxn modelId="{7E3D1D90-EC42-403D-8B43-A2762AB1A106}" type="presParOf" srcId="{FD3E0946-2864-46E4-8BDD-A216CC533658}" destId="{778B7171-2642-4010-9BE9-4FA01D574DD3}" srcOrd="0" destOrd="0" presId="urn:microsoft.com/office/officeart/2005/8/layout/vList2"/>
    <dgm:cxn modelId="{62BD870F-1BAD-46C8-8E20-19CFB3351459}" type="presParOf" srcId="{FD3E0946-2864-46E4-8BDD-A216CC533658}" destId="{326B682D-D60E-464D-9BEA-9AA0D4A7B017}" srcOrd="1" destOrd="0" presId="urn:microsoft.com/office/officeart/2005/8/layout/vList2"/>
    <dgm:cxn modelId="{F05B89CD-ED2E-45E4-97DD-C47A151F0BC3}" type="presParOf" srcId="{FD3E0946-2864-46E4-8BDD-A216CC533658}" destId="{B64DE2E2-1D55-47EB-8466-394E315A209E}" srcOrd="2" destOrd="0" presId="urn:microsoft.com/office/officeart/2005/8/layout/vList2"/>
    <dgm:cxn modelId="{A9201927-DD21-450B-932F-F190AF4D7CE8}" type="presParOf" srcId="{FD3E0946-2864-46E4-8BDD-A216CC533658}" destId="{B304F82D-BE4C-4FF0-B37D-43B508D94724}" srcOrd="3" destOrd="0" presId="urn:microsoft.com/office/officeart/2005/8/layout/vList2"/>
    <dgm:cxn modelId="{F7E610E4-54DC-4845-9911-D664AE18693A}" type="presParOf" srcId="{FD3E0946-2864-46E4-8BDD-A216CC533658}" destId="{E32A0A9F-7CAA-480B-B17F-64E88B34A51B}" srcOrd="4" destOrd="0" presId="urn:microsoft.com/office/officeart/2005/8/layout/vList2"/>
    <dgm:cxn modelId="{E0C5B5C4-5AE3-40FA-A0FE-5C4486192330}" type="presParOf" srcId="{FD3E0946-2864-46E4-8BDD-A216CC533658}" destId="{6FEC60D0-C102-4AF3-90DE-C035614E2472}" srcOrd="5" destOrd="0" presId="urn:microsoft.com/office/officeart/2005/8/layout/vList2"/>
    <dgm:cxn modelId="{FC95A281-CF20-4F99-BAD6-5EB04758FE0B}" type="presParOf" srcId="{FD3E0946-2864-46E4-8BDD-A216CC533658}" destId="{AFBA93CC-8154-4526-A330-BF4473841C2C}" srcOrd="6" destOrd="0" presId="urn:microsoft.com/office/officeart/2005/8/layout/vList2"/>
    <dgm:cxn modelId="{D0DCDA2B-2AD1-4AD1-8C1C-9BCA748B78EC}" type="presParOf" srcId="{FD3E0946-2864-46E4-8BDD-A216CC533658}" destId="{3D601FF5-9AEE-46F0-8CC8-A28AF282623C}" srcOrd="7" destOrd="0" presId="urn:microsoft.com/office/officeart/2005/8/layout/vList2"/>
    <dgm:cxn modelId="{8F758659-F950-47D6-9B81-F72345DCCF5E}" type="presParOf" srcId="{FD3E0946-2864-46E4-8BDD-A216CC533658}" destId="{A4507CD0-7B5F-4D8F-A8AF-31F3B38221F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EB23406-D2B7-47A6-8540-F48BA89F3D5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FC42552-3EB7-458D-A6B7-29C057093A0D}">
      <dgm:prSet custT="1"/>
      <dgm:spPr/>
      <dgm:t>
        <a:bodyPr/>
        <a:lstStyle/>
        <a:p>
          <a:r>
            <a:rPr lang="en-US" sz="2400" b="0" dirty="0"/>
            <a:t>Remove combustible items from the area around the oven or furnace</a:t>
          </a:r>
        </a:p>
      </dgm:t>
    </dgm:pt>
    <dgm:pt modelId="{C42AC2ED-CA87-45E8-BE97-7F0BA880C72D}" type="parTrans" cxnId="{C73DC360-3597-4788-90C9-48C187BDEDBC}">
      <dgm:prSet/>
      <dgm:spPr/>
      <dgm:t>
        <a:bodyPr/>
        <a:lstStyle/>
        <a:p>
          <a:endParaRPr lang="en-US"/>
        </a:p>
      </dgm:t>
    </dgm:pt>
    <dgm:pt modelId="{E74EF1D5-39E4-49F1-B6A4-AC2ED2847E01}" type="sibTrans" cxnId="{C73DC360-3597-4788-90C9-48C187BDEDBC}">
      <dgm:prSet/>
      <dgm:spPr/>
      <dgm:t>
        <a:bodyPr/>
        <a:lstStyle/>
        <a:p>
          <a:endParaRPr lang="en-US"/>
        </a:p>
      </dgm:t>
    </dgm:pt>
    <dgm:pt modelId="{B0F336EF-DB58-4975-9E8A-2A947F8EE10E}">
      <dgm:prSet custT="1"/>
      <dgm:spPr/>
      <dgm:t>
        <a:bodyPr/>
        <a:lstStyle/>
        <a:p>
          <a:r>
            <a:rPr lang="en-US" sz="2400" b="0" dirty="0"/>
            <a:t>Remove general dirt and debris on a regular basis</a:t>
          </a:r>
        </a:p>
      </dgm:t>
    </dgm:pt>
    <dgm:pt modelId="{167A784A-8930-4222-BBEA-E1995AA8BD38}" type="parTrans" cxnId="{C985A1A1-4BF1-4C5C-93FA-7A050E2AC61B}">
      <dgm:prSet/>
      <dgm:spPr/>
      <dgm:t>
        <a:bodyPr/>
        <a:lstStyle/>
        <a:p>
          <a:endParaRPr lang="en-US"/>
        </a:p>
      </dgm:t>
    </dgm:pt>
    <dgm:pt modelId="{F30E15E8-48CF-4FBB-9B38-3AFB3248F60F}" type="sibTrans" cxnId="{C985A1A1-4BF1-4C5C-93FA-7A050E2AC61B}">
      <dgm:prSet/>
      <dgm:spPr/>
      <dgm:t>
        <a:bodyPr/>
        <a:lstStyle/>
        <a:p>
          <a:endParaRPr lang="en-US"/>
        </a:p>
      </dgm:t>
    </dgm:pt>
    <dgm:pt modelId="{A7D4A547-922D-45D6-AC42-0EA2CE895F67}">
      <dgm:prSet custT="1"/>
      <dgm:spPr/>
      <dgm:t>
        <a:bodyPr/>
        <a:lstStyle/>
        <a:p>
          <a:r>
            <a:rPr lang="en-US" sz="2400" b="0" dirty="0"/>
            <a:t>Maintain required clearances</a:t>
          </a:r>
        </a:p>
      </dgm:t>
    </dgm:pt>
    <dgm:pt modelId="{85FD2C33-BD4E-4285-9A55-2C2DA34992E2}" type="parTrans" cxnId="{41C1432B-E4F1-4CD4-9F08-C737A130B297}">
      <dgm:prSet/>
      <dgm:spPr/>
      <dgm:t>
        <a:bodyPr/>
        <a:lstStyle/>
        <a:p>
          <a:endParaRPr lang="en-US"/>
        </a:p>
      </dgm:t>
    </dgm:pt>
    <dgm:pt modelId="{3C640E16-436F-4CDB-8ECE-3ED459B9D678}" type="sibTrans" cxnId="{41C1432B-E4F1-4CD4-9F08-C737A130B297}">
      <dgm:prSet/>
      <dgm:spPr/>
      <dgm:t>
        <a:bodyPr/>
        <a:lstStyle/>
        <a:p>
          <a:endParaRPr lang="en-US"/>
        </a:p>
      </dgm:t>
    </dgm:pt>
    <dgm:pt modelId="{16BAF733-62C4-448C-91AE-5717D01BDB03}">
      <dgm:prSet custT="1"/>
      <dgm:spPr>
        <a:solidFill>
          <a:schemeClr val="accent2"/>
        </a:solidFill>
      </dgm:spPr>
      <dgm:t>
        <a:bodyPr/>
        <a:lstStyle/>
        <a:p>
          <a:r>
            <a:rPr lang="en-US" sz="2400" b="0" dirty="0"/>
            <a:t>Check/verify all automated controls and alarms</a:t>
          </a:r>
        </a:p>
      </dgm:t>
    </dgm:pt>
    <dgm:pt modelId="{9C6121F7-6C2F-45CB-8ABC-DFCBCB95C54B}" type="parTrans" cxnId="{B2FC29A2-8ED5-4C1C-BD8E-64A8529DE9EA}">
      <dgm:prSet/>
      <dgm:spPr/>
      <dgm:t>
        <a:bodyPr/>
        <a:lstStyle/>
        <a:p>
          <a:endParaRPr lang="en-US"/>
        </a:p>
      </dgm:t>
    </dgm:pt>
    <dgm:pt modelId="{051F2707-15A0-4C94-A857-471ACFDAC415}" type="sibTrans" cxnId="{B2FC29A2-8ED5-4C1C-BD8E-64A8529DE9EA}">
      <dgm:prSet/>
      <dgm:spPr/>
      <dgm:t>
        <a:bodyPr/>
        <a:lstStyle/>
        <a:p>
          <a:endParaRPr lang="en-US"/>
        </a:p>
      </dgm:t>
    </dgm:pt>
    <dgm:pt modelId="{B5A95201-12AF-4EA1-9D78-52CF0BDDE2D9}" type="pres">
      <dgm:prSet presAssocID="{6EB23406-D2B7-47A6-8540-F48BA89F3D5F}" presName="diagram" presStyleCnt="0">
        <dgm:presLayoutVars>
          <dgm:dir/>
          <dgm:resizeHandles val="exact"/>
        </dgm:presLayoutVars>
      </dgm:prSet>
      <dgm:spPr/>
      <dgm:t>
        <a:bodyPr/>
        <a:lstStyle/>
        <a:p>
          <a:endParaRPr lang="en-US"/>
        </a:p>
      </dgm:t>
    </dgm:pt>
    <dgm:pt modelId="{4807AED5-C03E-402D-A32B-8AF8BC074529}" type="pres">
      <dgm:prSet presAssocID="{3FC42552-3EB7-458D-A6B7-29C057093A0D}" presName="node" presStyleLbl="node1" presStyleIdx="0" presStyleCnt="4">
        <dgm:presLayoutVars>
          <dgm:bulletEnabled val="1"/>
        </dgm:presLayoutVars>
      </dgm:prSet>
      <dgm:spPr/>
      <dgm:t>
        <a:bodyPr/>
        <a:lstStyle/>
        <a:p>
          <a:endParaRPr lang="en-US"/>
        </a:p>
      </dgm:t>
    </dgm:pt>
    <dgm:pt modelId="{A1833E52-9390-43CE-A640-3E00A2BF014C}" type="pres">
      <dgm:prSet presAssocID="{E74EF1D5-39E4-49F1-B6A4-AC2ED2847E01}" presName="sibTrans" presStyleCnt="0"/>
      <dgm:spPr/>
    </dgm:pt>
    <dgm:pt modelId="{76AEA4C3-193C-494A-A49C-8B8AA43DA7D4}" type="pres">
      <dgm:prSet presAssocID="{B0F336EF-DB58-4975-9E8A-2A947F8EE10E}" presName="node" presStyleLbl="node1" presStyleIdx="1" presStyleCnt="4">
        <dgm:presLayoutVars>
          <dgm:bulletEnabled val="1"/>
        </dgm:presLayoutVars>
      </dgm:prSet>
      <dgm:spPr/>
      <dgm:t>
        <a:bodyPr/>
        <a:lstStyle/>
        <a:p>
          <a:endParaRPr lang="en-US"/>
        </a:p>
      </dgm:t>
    </dgm:pt>
    <dgm:pt modelId="{DA3EE209-368F-49D8-A43B-0DF7E5EA4AD2}" type="pres">
      <dgm:prSet presAssocID="{F30E15E8-48CF-4FBB-9B38-3AFB3248F60F}" presName="sibTrans" presStyleCnt="0"/>
      <dgm:spPr/>
    </dgm:pt>
    <dgm:pt modelId="{C8FE6369-279B-4603-AE74-E5ADA38541F4}" type="pres">
      <dgm:prSet presAssocID="{A7D4A547-922D-45D6-AC42-0EA2CE895F67}" presName="node" presStyleLbl="node1" presStyleIdx="2" presStyleCnt="4">
        <dgm:presLayoutVars>
          <dgm:bulletEnabled val="1"/>
        </dgm:presLayoutVars>
      </dgm:prSet>
      <dgm:spPr/>
      <dgm:t>
        <a:bodyPr/>
        <a:lstStyle/>
        <a:p>
          <a:endParaRPr lang="en-US"/>
        </a:p>
      </dgm:t>
    </dgm:pt>
    <dgm:pt modelId="{DECAC8DC-91F9-4AB5-B78B-50BB3F45D69A}" type="pres">
      <dgm:prSet presAssocID="{3C640E16-436F-4CDB-8ECE-3ED459B9D678}" presName="sibTrans" presStyleCnt="0"/>
      <dgm:spPr/>
    </dgm:pt>
    <dgm:pt modelId="{543F7A53-8E72-42CB-AD85-5D7CADCF40EF}" type="pres">
      <dgm:prSet presAssocID="{16BAF733-62C4-448C-91AE-5717D01BDB03}" presName="node" presStyleLbl="node1" presStyleIdx="3" presStyleCnt="4">
        <dgm:presLayoutVars>
          <dgm:bulletEnabled val="1"/>
        </dgm:presLayoutVars>
      </dgm:prSet>
      <dgm:spPr/>
      <dgm:t>
        <a:bodyPr/>
        <a:lstStyle/>
        <a:p>
          <a:endParaRPr lang="en-US"/>
        </a:p>
      </dgm:t>
    </dgm:pt>
  </dgm:ptLst>
  <dgm:cxnLst>
    <dgm:cxn modelId="{C985A1A1-4BF1-4C5C-93FA-7A050E2AC61B}" srcId="{6EB23406-D2B7-47A6-8540-F48BA89F3D5F}" destId="{B0F336EF-DB58-4975-9E8A-2A947F8EE10E}" srcOrd="1" destOrd="0" parTransId="{167A784A-8930-4222-BBEA-E1995AA8BD38}" sibTransId="{F30E15E8-48CF-4FBB-9B38-3AFB3248F60F}"/>
    <dgm:cxn modelId="{41C1432B-E4F1-4CD4-9F08-C737A130B297}" srcId="{6EB23406-D2B7-47A6-8540-F48BA89F3D5F}" destId="{A7D4A547-922D-45D6-AC42-0EA2CE895F67}" srcOrd="2" destOrd="0" parTransId="{85FD2C33-BD4E-4285-9A55-2C2DA34992E2}" sibTransId="{3C640E16-436F-4CDB-8ECE-3ED459B9D678}"/>
    <dgm:cxn modelId="{92DB5392-0B3F-46DC-AD28-625DD5E24491}" type="presOf" srcId="{3FC42552-3EB7-458D-A6B7-29C057093A0D}" destId="{4807AED5-C03E-402D-A32B-8AF8BC074529}" srcOrd="0" destOrd="0" presId="urn:microsoft.com/office/officeart/2005/8/layout/default"/>
    <dgm:cxn modelId="{C73DC360-3597-4788-90C9-48C187BDEDBC}" srcId="{6EB23406-D2B7-47A6-8540-F48BA89F3D5F}" destId="{3FC42552-3EB7-458D-A6B7-29C057093A0D}" srcOrd="0" destOrd="0" parTransId="{C42AC2ED-CA87-45E8-BE97-7F0BA880C72D}" sibTransId="{E74EF1D5-39E4-49F1-B6A4-AC2ED2847E01}"/>
    <dgm:cxn modelId="{E3B25EC3-3F95-428C-B2F7-D06C40399E12}" type="presOf" srcId="{16BAF733-62C4-448C-91AE-5717D01BDB03}" destId="{543F7A53-8E72-42CB-AD85-5D7CADCF40EF}" srcOrd="0" destOrd="0" presId="urn:microsoft.com/office/officeart/2005/8/layout/default"/>
    <dgm:cxn modelId="{A516C90C-ADDC-4293-A426-3CE66ED29FC7}" type="presOf" srcId="{B0F336EF-DB58-4975-9E8A-2A947F8EE10E}" destId="{76AEA4C3-193C-494A-A49C-8B8AA43DA7D4}" srcOrd="0" destOrd="0" presId="urn:microsoft.com/office/officeart/2005/8/layout/default"/>
    <dgm:cxn modelId="{692D101F-074B-4CA8-9F89-A8E3095B076B}" type="presOf" srcId="{6EB23406-D2B7-47A6-8540-F48BA89F3D5F}" destId="{B5A95201-12AF-4EA1-9D78-52CF0BDDE2D9}" srcOrd="0" destOrd="0" presId="urn:microsoft.com/office/officeart/2005/8/layout/default"/>
    <dgm:cxn modelId="{B2FC29A2-8ED5-4C1C-BD8E-64A8529DE9EA}" srcId="{6EB23406-D2B7-47A6-8540-F48BA89F3D5F}" destId="{16BAF733-62C4-448C-91AE-5717D01BDB03}" srcOrd="3" destOrd="0" parTransId="{9C6121F7-6C2F-45CB-8ABC-DFCBCB95C54B}" sibTransId="{051F2707-15A0-4C94-A857-471ACFDAC415}"/>
    <dgm:cxn modelId="{558C4B10-96E9-44A1-8A8A-4D95844F7A41}" type="presOf" srcId="{A7D4A547-922D-45D6-AC42-0EA2CE895F67}" destId="{C8FE6369-279B-4603-AE74-E5ADA38541F4}" srcOrd="0" destOrd="0" presId="urn:microsoft.com/office/officeart/2005/8/layout/default"/>
    <dgm:cxn modelId="{7D6F4E55-5904-4325-9474-F9FE5F7CCE14}" type="presParOf" srcId="{B5A95201-12AF-4EA1-9D78-52CF0BDDE2D9}" destId="{4807AED5-C03E-402D-A32B-8AF8BC074529}" srcOrd="0" destOrd="0" presId="urn:microsoft.com/office/officeart/2005/8/layout/default"/>
    <dgm:cxn modelId="{64FE30E1-6589-4E84-A367-A9C7183CA67A}" type="presParOf" srcId="{B5A95201-12AF-4EA1-9D78-52CF0BDDE2D9}" destId="{A1833E52-9390-43CE-A640-3E00A2BF014C}" srcOrd="1" destOrd="0" presId="urn:microsoft.com/office/officeart/2005/8/layout/default"/>
    <dgm:cxn modelId="{0666B6AA-A5A1-43FE-9127-8665473CDA00}" type="presParOf" srcId="{B5A95201-12AF-4EA1-9D78-52CF0BDDE2D9}" destId="{76AEA4C3-193C-494A-A49C-8B8AA43DA7D4}" srcOrd="2" destOrd="0" presId="urn:microsoft.com/office/officeart/2005/8/layout/default"/>
    <dgm:cxn modelId="{273CB1FB-4258-4E12-968B-91D30A1642D1}" type="presParOf" srcId="{B5A95201-12AF-4EA1-9D78-52CF0BDDE2D9}" destId="{DA3EE209-368F-49D8-A43B-0DF7E5EA4AD2}" srcOrd="3" destOrd="0" presId="urn:microsoft.com/office/officeart/2005/8/layout/default"/>
    <dgm:cxn modelId="{6EEC6B93-C237-4F6D-A8A6-50B5AEB7AA2A}" type="presParOf" srcId="{B5A95201-12AF-4EA1-9D78-52CF0BDDE2D9}" destId="{C8FE6369-279B-4603-AE74-E5ADA38541F4}" srcOrd="4" destOrd="0" presId="urn:microsoft.com/office/officeart/2005/8/layout/default"/>
    <dgm:cxn modelId="{F992B469-C1B1-489C-A035-3173E1DD0693}" type="presParOf" srcId="{B5A95201-12AF-4EA1-9D78-52CF0BDDE2D9}" destId="{DECAC8DC-91F9-4AB5-B78B-50BB3F45D69A}" srcOrd="5" destOrd="0" presId="urn:microsoft.com/office/officeart/2005/8/layout/default"/>
    <dgm:cxn modelId="{DA0010C0-9CF8-417A-B523-5057135DA3EE}" type="presParOf" srcId="{B5A95201-12AF-4EA1-9D78-52CF0BDDE2D9}" destId="{543F7A53-8E72-42CB-AD85-5D7CADCF40E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EB23406-D2B7-47A6-8540-F48BA89F3D5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FC42552-3EB7-458D-A6B7-29C057093A0D}">
      <dgm:prSet custT="1"/>
      <dgm:spPr/>
      <dgm:t>
        <a:bodyPr/>
        <a:lstStyle/>
        <a:p>
          <a:r>
            <a:rPr lang="en-US" sz="2800" b="0" dirty="0"/>
            <a:t>Switches</a:t>
          </a:r>
        </a:p>
      </dgm:t>
    </dgm:pt>
    <dgm:pt modelId="{C42AC2ED-CA87-45E8-BE97-7F0BA880C72D}" type="parTrans" cxnId="{C73DC360-3597-4788-90C9-48C187BDEDBC}">
      <dgm:prSet/>
      <dgm:spPr/>
      <dgm:t>
        <a:bodyPr/>
        <a:lstStyle/>
        <a:p>
          <a:endParaRPr lang="en-US"/>
        </a:p>
      </dgm:t>
    </dgm:pt>
    <dgm:pt modelId="{E74EF1D5-39E4-49F1-B6A4-AC2ED2847E01}" type="sibTrans" cxnId="{C73DC360-3597-4788-90C9-48C187BDEDBC}">
      <dgm:prSet/>
      <dgm:spPr/>
      <dgm:t>
        <a:bodyPr/>
        <a:lstStyle/>
        <a:p>
          <a:endParaRPr lang="en-US"/>
        </a:p>
      </dgm:t>
    </dgm:pt>
    <dgm:pt modelId="{99929F55-B414-45B4-8A2E-1C13DFCF18C8}">
      <dgm:prSet custT="1"/>
      <dgm:spPr/>
      <dgm:t>
        <a:bodyPr/>
        <a:lstStyle/>
        <a:p>
          <a:r>
            <a:rPr lang="en-US" sz="2800" b="0" dirty="0"/>
            <a:t>Valves</a:t>
          </a:r>
        </a:p>
      </dgm:t>
    </dgm:pt>
    <dgm:pt modelId="{0056868E-54E4-4974-B1E5-B585B369FBCA}" type="parTrans" cxnId="{825CB75B-7085-40B9-B46A-6F3FEACF6DD7}">
      <dgm:prSet/>
      <dgm:spPr/>
      <dgm:t>
        <a:bodyPr/>
        <a:lstStyle/>
        <a:p>
          <a:endParaRPr lang="en-US"/>
        </a:p>
      </dgm:t>
    </dgm:pt>
    <dgm:pt modelId="{49AF3D52-DD39-4749-B051-2EB788F7133B}" type="sibTrans" cxnId="{825CB75B-7085-40B9-B46A-6F3FEACF6DD7}">
      <dgm:prSet/>
      <dgm:spPr/>
      <dgm:t>
        <a:bodyPr/>
        <a:lstStyle/>
        <a:p>
          <a:endParaRPr lang="en-US"/>
        </a:p>
      </dgm:t>
    </dgm:pt>
    <dgm:pt modelId="{832B98D8-E711-4460-9A88-AE4D2BF8D6F2}">
      <dgm:prSet custT="1"/>
      <dgm:spPr/>
      <dgm:t>
        <a:bodyPr/>
        <a:lstStyle/>
        <a:p>
          <a:r>
            <a:rPr lang="en-US" sz="2800" b="0" dirty="0"/>
            <a:t>Relays</a:t>
          </a:r>
        </a:p>
      </dgm:t>
    </dgm:pt>
    <dgm:pt modelId="{D660E060-535F-4B26-863C-E13FA379FEDD}" type="parTrans" cxnId="{B04379A3-DC81-4FB3-BC86-B77D735DE567}">
      <dgm:prSet/>
      <dgm:spPr/>
      <dgm:t>
        <a:bodyPr/>
        <a:lstStyle/>
        <a:p>
          <a:endParaRPr lang="en-US"/>
        </a:p>
      </dgm:t>
    </dgm:pt>
    <dgm:pt modelId="{46407926-65FA-4BFD-B497-B67D20A97CBB}" type="sibTrans" cxnId="{B04379A3-DC81-4FB3-BC86-B77D735DE567}">
      <dgm:prSet/>
      <dgm:spPr/>
      <dgm:t>
        <a:bodyPr/>
        <a:lstStyle/>
        <a:p>
          <a:endParaRPr lang="en-US"/>
        </a:p>
      </dgm:t>
    </dgm:pt>
    <dgm:pt modelId="{B1297F68-592C-4A3F-A1F4-77B1F0BF3825}">
      <dgm:prSet custT="1"/>
      <dgm:spPr/>
      <dgm:t>
        <a:bodyPr/>
        <a:lstStyle/>
        <a:p>
          <a:r>
            <a:rPr lang="en-US" sz="2800" b="0" dirty="0"/>
            <a:t>Controllers</a:t>
          </a:r>
        </a:p>
      </dgm:t>
    </dgm:pt>
    <dgm:pt modelId="{5B917621-A182-465B-BFF6-9F5DCA2F2CBF}" type="parTrans" cxnId="{200F03F5-1817-4EED-B1FC-90D154BF469D}">
      <dgm:prSet/>
      <dgm:spPr/>
      <dgm:t>
        <a:bodyPr/>
        <a:lstStyle/>
        <a:p>
          <a:endParaRPr lang="en-US"/>
        </a:p>
      </dgm:t>
    </dgm:pt>
    <dgm:pt modelId="{251BD52F-B55D-49FE-B073-412900A30DB6}" type="sibTrans" cxnId="{200F03F5-1817-4EED-B1FC-90D154BF469D}">
      <dgm:prSet/>
      <dgm:spPr/>
      <dgm:t>
        <a:bodyPr/>
        <a:lstStyle/>
        <a:p>
          <a:endParaRPr lang="en-US"/>
        </a:p>
      </dgm:t>
    </dgm:pt>
    <dgm:pt modelId="{41C65C8A-ED4F-4F5F-9536-E519E065A41B}">
      <dgm:prSet custT="1"/>
      <dgm:spPr/>
      <dgm:t>
        <a:bodyPr/>
        <a:lstStyle/>
        <a:p>
          <a:r>
            <a:rPr lang="en-US" sz="2800" b="0" dirty="0"/>
            <a:t>Detectors</a:t>
          </a:r>
        </a:p>
      </dgm:t>
    </dgm:pt>
    <dgm:pt modelId="{792A4F53-55D0-4CF9-AA1B-38172CF97AF2}" type="parTrans" cxnId="{6EF208B1-F364-47AE-AD36-A198B0769059}">
      <dgm:prSet/>
      <dgm:spPr/>
      <dgm:t>
        <a:bodyPr/>
        <a:lstStyle/>
        <a:p>
          <a:endParaRPr lang="en-US"/>
        </a:p>
      </dgm:t>
    </dgm:pt>
    <dgm:pt modelId="{3199646D-EB09-428D-B902-24F129AA32DB}" type="sibTrans" cxnId="{6EF208B1-F364-47AE-AD36-A198B0769059}">
      <dgm:prSet/>
      <dgm:spPr/>
      <dgm:t>
        <a:bodyPr/>
        <a:lstStyle/>
        <a:p>
          <a:endParaRPr lang="en-US"/>
        </a:p>
      </dgm:t>
    </dgm:pt>
    <dgm:pt modelId="{EB9AD117-F5F4-4AD6-8764-34C188D5F998}">
      <dgm:prSet custT="1"/>
      <dgm:spPr/>
      <dgm:t>
        <a:bodyPr/>
        <a:lstStyle/>
        <a:p>
          <a:r>
            <a:rPr lang="en-US" sz="2800" b="0" dirty="0"/>
            <a:t>Interlocks</a:t>
          </a:r>
        </a:p>
      </dgm:t>
    </dgm:pt>
    <dgm:pt modelId="{1A37B292-8769-4DC6-B90D-56C69D31E809}" type="parTrans" cxnId="{BC6C9A92-3125-4672-81D8-D7FC60362E69}">
      <dgm:prSet/>
      <dgm:spPr/>
      <dgm:t>
        <a:bodyPr/>
        <a:lstStyle/>
        <a:p>
          <a:endParaRPr lang="en-US"/>
        </a:p>
      </dgm:t>
    </dgm:pt>
    <dgm:pt modelId="{B77195F5-2263-4A55-A2E9-C63C0EDBA3E8}" type="sibTrans" cxnId="{BC6C9A92-3125-4672-81D8-D7FC60362E69}">
      <dgm:prSet/>
      <dgm:spPr/>
      <dgm:t>
        <a:bodyPr/>
        <a:lstStyle/>
        <a:p>
          <a:endParaRPr lang="en-US"/>
        </a:p>
      </dgm:t>
    </dgm:pt>
    <dgm:pt modelId="{B5A95201-12AF-4EA1-9D78-52CF0BDDE2D9}" type="pres">
      <dgm:prSet presAssocID="{6EB23406-D2B7-47A6-8540-F48BA89F3D5F}" presName="diagram" presStyleCnt="0">
        <dgm:presLayoutVars>
          <dgm:dir/>
          <dgm:resizeHandles val="exact"/>
        </dgm:presLayoutVars>
      </dgm:prSet>
      <dgm:spPr/>
      <dgm:t>
        <a:bodyPr/>
        <a:lstStyle/>
        <a:p>
          <a:endParaRPr lang="en-US"/>
        </a:p>
      </dgm:t>
    </dgm:pt>
    <dgm:pt modelId="{4807AED5-C03E-402D-A32B-8AF8BC074529}" type="pres">
      <dgm:prSet presAssocID="{3FC42552-3EB7-458D-A6B7-29C057093A0D}" presName="node" presStyleLbl="node1" presStyleIdx="0" presStyleCnt="6">
        <dgm:presLayoutVars>
          <dgm:bulletEnabled val="1"/>
        </dgm:presLayoutVars>
      </dgm:prSet>
      <dgm:spPr/>
      <dgm:t>
        <a:bodyPr/>
        <a:lstStyle/>
        <a:p>
          <a:endParaRPr lang="en-US"/>
        </a:p>
      </dgm:t>
    </dgm:pt>
    <dgm:pt modelId="{A1833E52-9390-43CE-A640-3E00A2BF014C}" type="pres">
      <dgm:prSet presAssocID="{E74EF1D5-39E4-49F1-B6A4-AC2ED2847E01}" presName="sibTrans" presStyleCnt="0"/>
      <dgm:spPr/>
    </dgm:pt>
    <dgm:pt modelId="{D46B8900-6417-4C50-8E12-62F8B85D6BDC}" type="pres">
      <dgm:prSet presAssocID="{99929F55-B414-45B4-8A2E-1C13DFCF18C8}" presName="node" presStyleLbl="node1" presStyleIdx="1" presStyleCnt="6">
        <dgm:presLayoutVars>
          <dgm:bulletEnabled val="1"/>
        </dgm:presLayoutVars>
      </dgm:prSet>
      <dgm:spPr/>
      <dgm:t>
        <a:bodyPr/>
        <a:lstStyle/>
        <a:p>
          <a:endParaRPr lang="en-US"/>
        </a:p>
      </dgm:t>
    </dgm:pt>
    <dgm:pt modelId="{9E2C858B-CDED-4E7E-9B9A-F58C3D9A41EE}" type="pres">
      <dgm:prSet presAssocID="{49AF3D52-DD39-4749-B051-2EB788F7133B}" presName="sibTrans" presStyleCnt="0"/>
      <dgm:spPr/>
    </dgm:pt>
    <dgm:pt modelId="{F3FBC2D1-4701-4C0F-800B-8E1A22404218}" type="pres">
      <dgm:prSet presAssocID="{832B98D8-E711-4460-9A88-AE4D2BF8D6F2}" presName="node" presStyleLbl="node1" presStyleIdx="2" presStyleCnt="6">
        <dgm:presLayoutVars>
          <dgm:bulletEnabled val="1"/>
        </dgm:presLayoutVars>
      </dgm:prSet>
      <dgm:spPr/>
      <dgm:t>
        <a:bodyPr/>
        <a:lstStyle/>
        <a:p>
          <a:endParaRPr lang="en-US"/>
        </a:p>
      </dgm:t>
    </dgm:pt>
    <dgm:pt modelId="{834628B9-BD26-4A1A-A046-E084A56ABAC9}" type="pres">
      <dgm:prSet presAssocID="{46407926-65FA-4BFD-B497-B67D20A97CBB}" presName="sibTrans" presStyleCnt="0"/>
      <dgm:spPr/>
    </dgm:pt>
    <dgm:pt modelId="{F5FCE22C-0745-4B73-A08A-F879F8FBFC51}" type="pres">
      <dgm:prSet presAssocID="{B1297F68-592C-4A3F-A1F4-77B1F0BF3825}" presName="node" presStyleLbl="node1" presStyleIdx="3" presStyleCnt="6">
        <dgm:presLayoutVars>
          <dgm:bulletEnabled val="1"/>
        </dgm:presLayoutVars>
      </dgm:prSet>
      <dgm:spPr/>
      <dgm:t>
        <a:bodyPr/>
        <a:lstStyle/>
        <a:p>
          <a:endParaRPr lang="en-US"/>
        </a:p>
      </dgm:t>
    </dgm:pt>
    <dgm:pt modelId="{57407C0A-E8BE-499F-AE19-6E2D235E8287}" type="pres">
      <dgm:prSet presAssocID="{251BD52F-B55D-49FE-B073-412900A30DB6}" presName="sibTrans" presStyleCnt="0"/>
      <dgm:spPr/>
    </dgm:pt>
    <dgm:pt modelId="{813F9E39-B376-40F0-B800-75366F7ADC5B}" type="pres">
      <dgm:prSet presAssocID="{41C65C8A-ED4F-4F5F-9536-E519E065A41B}" presName="node" presStyleLbl="node1" presStyleIdx="4" presStyleCnt="6">
        <dgm:presLayoutVars>
          <dgm:bulletEnabled val="1"/>
        </dgm:presLayoutVars>
      </dgm:prSet>
      <dgm:spPr/>
      <dgm:t>
        <a:bodyPr/>
        <a:lstStyle/>
        <a:p>
          <a:endParaRPr lang="en-US"/>
        </a:p>
      </dgm:t>
    </dgm:pt>
    <dgm:pt modelId="{ABCAE1F7-4CEE-4868-B309-02FCF03129C2}" type="pres">
      <dgm:prSet presAssocID="{3199646D-EB09-428D-B902-24F129AA32DB}" presName="sibTrans" presStyleCnt="0"/>
      <dgm:spPr/>
    </dgm:pt>
    <dgm:pt modelId="{CEF2638D-3E19-42C8-BEB0-FCF420B361D1}" type="pres">
      <dgm:prSet presAssocID="{EB9AD117-F5F4-4AD6-8764-34C188D5F998}" presName="node" presStyleLbl="node1" presStyleIdx="5" presStyleCnt="6">
        <dgm:presLayoutVars>
          <dgm:bulletEnabled val="1"/>
        </dgm:presLayoutVars>
      </dgm:prSet>
      <dgm:spPr/>
      <dgm:t>
        <a:bodyPr/>
        <a:lstStyle/>
        <a:p>
          <a:endParaRPr lang="en-US"/>
        </a:p>
      </dgm:t>
    </dgm:pt>
  </dgm:ptLst>
  <dgm:cxnLst>
    <dgm:cxn modelId="{200F03F5-1817-4EED-B1FC-90D154BF469D}" srcId="{6EB23406-D2B7-47A6-8540-F48BA89F3D5F}" destId="{B1297F68-592C-4A3F-A1F4-77B1F0BF3825}" srcOrd="3" destOrd="0" parTransId="{5B917621-A182-465B-BFF6-9F5DCA2F2CBF}" sibTransId="{251BD52F-B55D-49FE-B073-412900A30DB6}"/>
    <dgm:cxn modelId="{E35426E0-B6DC-4541-B86E-69A18A854FFB}" type="presOf" srcId="{EB9AD117-F5F4-4AD6-8764-34C188D5F998}" destId="{CEF2638D-3E19-42C8-BEB0-FCF420B361D1}" srcOrd="0" destOrd="0" presId="urn:microsoft.com/office/officeart/2005/8/layout/default"/>
    <dgm:cxn modelId="{B13EAC8B-401D-46E4-9C1F-7D479D7D4945}" type="presOf" srcId="{832B98D8-E711-4460-9A88-AE4D2BF8D6F2}" destId="{F3FBC2D1-4701-4C0F-800B-8E1A22404218}" srcOrd="0" destOrd="0" presId="urn:microsoft.com/office/officeart/2005/8/layout/default"/>
    <dgm:cxn modelId="{C796298C-F38F-4090-A93F-5D5302CE3221}" type="presOf" srcId="{3FC42552-3EB7-458D-A6B7-29C057093A0D}" destId="{4807AED5-C03E-402D-A32B-8AF8BC074529}" srcOrd="0" destOrd="0" presId="urn:microsoft.com/office/officeart/2005/8/layout/default"/>
    <dgm:cxn modelId="{BC6C9A92-3125-4672-81D8-D7FC60362E69}" srcId="{6EB23406-D2B7-47A6-8540-F48BA89F3D5F}" destId="{EB9AD117-F5F4-4AD6-8764-34C188D5F998}" srcOrd="5" destOrd="0" parTransId="{1A37B292-8769-4DC6-B90D-56C69D31E809}" sibTransId="{B77195F5-2263-4A55-A2E9-C63C0EDBA3E8}"/>
    <dgm:cxn modelId="{A07A511D-C68F-4B12-B314-E6451B650134}" type="presOf" srcId="{6EB23406-D2B7-47A6-8540-F48BA89F3D5F}" destId="{B5A95201-12AF-4EA1-9D78-52CF0BDDE2D9}" srcOrd="0" destOrd="0" presId="urn:microsoft.com/office/officeart/2005/8/layout/default"/>
    <dgm:cxn modelId="{35AD0D25-4CD6-4B65-AF7C-5C5AD4F818E2}" type="presOf" srcId="{41C65C8A-ED4F-4F5F-9536-E519E065A41B}" destId="{813F9E39-B376-40F0-B800-75366F7ADC5B}" srcOrd="0" destOrd="0" presId="urn:microsoft.com/office/officeart/2005/8/layout/default"/>
    <dgm:cxn modelId="{46C35FF9-C8F2-415B-9BE0-8B8E8A24A7AD}" type="presOf" srcId="{B1297F68-592C-4A3F-A1F4-77B1F0BF3825}" destId="{F5FCE22C-0745-4B73-A08A-F879F8FBFC51}" srcOrd="0" destOrd="0" presId="urn:microsoft.com/office/officeart/2005/8/layout/default"/>
    <dgm:cxn modelId="{629BBA5A-6829-4CBA-A7A1-9C99EE59A593}" type="presOf" srcId="{99929F55-B414-45B4-8A2E-1C13DFCF18C8}" destId="{D46B8900-6417-4C50-8E12-62F8B85D6BDC}" srcOrd="0" destOrd="0" presId="urn:microsoft.com/office/officeart/2005/8/layout/default"/>
    <dgm:cxn modelId="{B04379A3-DC81-4FB3-BC86-B77D735DE567}" srcId="{6EB23406-D2B7-47A6-8540-F48BA89F3D5F}" destId="{832B98D8-E711-4460-9A88-AE4D2BF8D6F2}" srcOrd="2" destOrd="0" parTransId="{D660E060-535F-4B26-863C-E13FA379FEDD}" sibTransId="{46407926-65FA-4BFD-B497-B67D20A97CBB}"/>
    <dgm:cxn modelId="{6EF208B1-F364-47AE-AD36-A198B0769059}" srcId="{6EB23406-D2B7-47A6-8540-F48BA89F3D5F}" destId="{41C65C8A-ED4F-4F5F-9536-E519E065A41B}" srcOrd="4" destOrd="0" parTransId="{792A4F53-55D0-4CF9-AA1B-38172CF97AF2}" sibTransId="{3199646D-EB09-428D-B902-24F129AA32DB}"/>
    <dgm:cxn modelId="{C73DC360-3597-4788-90C9-48C187BDEDBC}" srcId="{6EB23406-D2B7-47A6-8540-F48BA89F3D5F}" destId="{3FC42552-3EB7-458D-A6B7-29C057093A0D}" srcOrd="0" destOrd="0" parTransId="{C42AC2ED-CA87-45E8-BE97-7F0BA880C72D}" sibTransId="{E74EF1D5-39E4-49F1-B6A4-AC2ED2847E01}"/>
    <dgm:cxn modelId="{825CB75B-7085-40B9-B46A-6F3FEACF6DD7}" srcId="{6EB23406-D2B7-47A6-8540-F48BA89F3D5F}" destId="{99929F55-B414-45B4-8A2E-1C13DFCF18C8}" srcOrd="1" destOrd="0" parTransId="{0056868E-54E4-4974-B1E5-B585B369FBCA}" sibTransId="{49AF3D52-DD39-4749-B051-2EB788F7133B}"/>
    <dgm:cxn modelId="{CE62E0A4-0F06-4810-9970-F7A00425613C}" type="presParOf" srcId="{B5A95201-12AF-4EA1-9D78-52CF0BDDE2D9}" destId="{4807AED5-C03E-402D-A32B-8AF8BC074529}" srcOrd="0" destOrd="0" presId="urn:microsoft.com/office/officeart/2005/8/layout/default"/>
    <dgm:cxn modelId="{13667F0C-D0D5-4DE2-87A2-86302618BF0B}" type="presParOf" srcId="{B5A95201-12AF-4EA1-9D78-52CF0BDDE2D9}" destId="{A1833E52-9390-43CE-A640-3E00A2BF014C}" srcOrd="1" destOrd="0" presId="urn:microsoft.com/office/officeart/2005/8/layout/default"/>
    <dgm:cxn modelId="{A9D64248-7F86-43F9-8D60-31D8960821F8}" type="presParOf" srcId="{B5A95201-12AF-4EA1-9D78-52CF0BDDE2D9}" destId="{D46B8900-6417-4C50-8E12-62F8B85D6BDC}" srcOrd="2" destOrd="0" presId="urn:microsoft.com/office/officeart/2005/8/layout/default"/>
    <dgm:cxn modelId="{7A5F4447-2785-47FA-B6A1-9351D4216570}" type="presParOf" srcId="{B5A95201-12AF-4EA1-9D78-52CF0BDDE2D9}" destId="{9E2C858B-CDED-4E7E-9B9A-F58C3D9A41EE}" srcOrd="3" destOrd="0" presId="urn:microsoft.com/office/officeart/2005/8/layout/default"/>
    <dgm:cxn modelId="{A322789E-45E6-4E8B-934A-1679AFA2B0F4}" type="presParOf" srcId="{B5A95201-12AF-4EA1-9D78-52CF0BDDE2D9}" destId="{F3FBC2D1-4701-4C0F-800B-8E1A22404218}" srcOrd="4" destOrd="0" presId="urn:microsoft.com/office/officeart/2005/8/layout/default"/>
    <dgm:cxn modelId="{B0FDE7EC-C1CD-4EFA-B5D1-B70A9EC7CB5E}" type="presParOf" srcId="{B5A95201-12AF-4EA1-9D78-52CF0BDDE2D9}" destId="{834628B9-BD26-4A1A-A046-E084A56ABAC9}" srcOrd="5" destOrd="0" presId="urn:microsoft.com/office/officeart/2005/8/layout/default"/>
    <dgm:cxn modelId="{93F9122E-BE90-4BC6-8250-66667E142263}" type="presParOf" srcId="{B5A95201-12AF-4EA1-9D78-52CF0BDDE2D9}" destId="{F5FCE22C-0745-4B73-A08A-F879F8FBFC51}" srcOrd="6" destOrd="0" presId="urn:microsoft.com/office/officeart/2005/8/layout/default"/>
    <dgm:cxn modelId="{16BA6C80-A379-4FF5-AE8B-9D8EC4CE5B4C}" type="presParOf" srcId="{B5A95201-12AF-4EA1-9D78-52CF0BDDE2D9}" destId="{57407C0A-E8BE-499F-AE19-6E2D235E8287}" srcOrd="7" destOrd="0" presId="urn:microsoft.com/office/officeart/2005/8/layout/default"/>
    <dgm:cxn modelId="{84F22F92-487A-417B-9AE0-1E16DD727143}" type="presParOf" srcId="{B5A95201-12AF-4EA1-9D78-52CF0BDDE2D9}" destId="{813F9E39-B376-40F0-B800-75366F7ADC5B}" srcOrd="8" destOrd="0" presId="urn:microsoft.com/office/officeart/2005/8/layout/default"/>
    <dgm:cxn modelId="{0C05C172-430F-4FBA-8B0B-6C0AE6C945FD}" type="presParOf" srcId="{B5A95201-12AF-4EA1-9D78-52CF0BDDE2D9}" destId="{ABCAE1F7-4CEE-4868-B309-02FCF03129C2}" srcOrd="9" destOrd="0" presId="urn:microsoft.com/office/officeart/2005/8/layout/default"/>
    <dgm:cxn modelId="{7EDF7595-7580-4FFB-BA5C-C30444C5CB53}" type="presParOf" srcId="{B5A95201-12AF-4EA1-9D78-52CF0BDDE2D9}" destId="{CEF2638D-3E19-42C8-BEB0-FCF420B361D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690294-1E19-4952-A974-D6D4CEBE198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4EAB901-4475-4ED6-A260-5D74D903C199}">
      <dgm:prSet phldrT="[Text]"/>
      <dgm:spPr/>
      <dgm:t>
        <a:bodyPr/>
        <a:lstStyle/>
        <a:p>
          <a:r>
            <a:rPr lang="x-none" b="0" u="none" dirty="0"/>
            <a:t>Fire hazards from heating appliances</a:t>
          </a:r>
          <a:r>
            <a:rPr lang="en-US" b="0" u="none" dirty="0"/>
            <a:t> (greater hazard)</a:t>
          </a:r>
          <a:endParaRPr lang="en-US" b="0" dirty="0"/>
        </a:p>
      </dgm:t>
    </dgm:pt>
    <dgm:pt modelId="{1CC63224-9D36-4264-8CE1-0028F7051FC3}" type="parTrans" cxnId="{0590D447-8A0B-4D03-BD3F-E42576AE759D}">
      <dgm:prSet/>
      <dgm:spPr/>
      <dgm:t>
        <a:bodyPr/>
        <a:lstStyle/>
        <a:p>
          <a:endParaRPr lang="en-US"/>
        </a:p>
      </dgm:t>
    </dgm:pt>
    <dgm:pt modelId="{539E2F37-82C4-4382-8179-B04113E29E67}" type="sibTrans" cxnId="{0590D447-8A0B-4D03-BD3F-E42576AE759D}">
      <dgm:prSet/>
      <dgm:spPr/>
      <dgm:t>
        <a:bodyPr/>
        <a:lstStyle/>
        <a:p>
          <a:endParaRPr lang="en-US"/>
        </a:p>
      </dgm:t>
    </dgm:pt>
    <dgm:pt modelId="{D8345475-C746-4527-B4F5-77D60C622770}">
      <dgm:prSet phldrT="[Text]"/>
      <dgm:spPr>
        <a:solidFill>
          <a:srgbClr val="4949D3"/>
        </a:solidFill>
      </dgm:spPr>
      <dgm:t>
        <a:bodyPr/>
        <a:lstStyle/>
        <a:p>
          <a:r>
            <a:rPr lang="x-none" b="0" u="none" dirty="0"/>
            <a:t>Spread of fire and products of combustion through the air handling system</a:t>
          </a:r>
          <a:endParaRPr lang="en-US" b="0" dirty="0"/>
        </a:p>
      </dgm:t>
    </dgm:pt>
    <dgm:pt modelId="{E5D79B0A-D3DB-4467-B1CD-6890CDE7E4C0}" type="parTrans" cxnId="{0DB30ECC-A532-4E2E-8523-422D3B8D1A59}">
      <dgm:prSet/>
      <dgm:spPr/>
      <dgm:t>
        <a:bodyPr/>
        <a:lstStyle/>
        <a:p>
          <a:endParaRPr lang="en-US"/>
        </a:p>
      </dgm:t>
    </dgm:pt>
    <dgm:pt modelId="{5DAE4CF5-FC5A-42D0-894E-00F1F6F65117}" type="sibTrans" cxnId="{0DB30ECC-A532-4E2E-8523-422D3B8D1A59}">
      <dgm:prSet/>
      <dgm:spPr/>
      <dgm:t>
        <a:bodyPr/>
        <a:lstStyle/>
        <a:p>
          <a:endParaRPr lang="en-US"/>
        </a:p>
      </dgm:t>
    </dgm:pt>
    <dgm:pt modelId="{DC03BFEB-2852-4EF4-9949-B50FD8F1EDB4}" type="pres">
      <dgm:prSet presAssocID="{82690294-1E19-4952-A974-D6D4CEBE1983}" presName="diagram" presStyleCnt="0">
        <dgm:presLayoutVars>
          <dgm:dir/>
          <dgm:resizeHandles val="exact"/>
        </dgm:presLayoutVars>
      </dgm:prSet>
      <dgm:spPr/>
      <dgm:t>
        <a:bodyPr/>
        <a:lstStyle/>
        <a:p>
          <a:endParaRPr lang="en-US"/>
        </a:p>
      </dgm:t>
    </dgm:pt>
    <dgm:pt modelId="{94FDFFC9-58F6-41DA-BEEF-ECC7E93886C3}" type="pres">
      <dgm:prSet presAssocID="{14EAB901-4475-4ED6-A260-5D74D903C199}" presName="node" presStyleLbl="node1" presStyleIdx="0" presStyleCnt="2">
        <dgm:presLayoutVars>
          <dgm:bulletEnabled val="1"/>
        </dgm:presLayoutVars>
      </dgm:prSet>
      <dgm:spPr/>
      <dgm:t>
        <a:bodyPr/>
        <a:lstStyle/>
        <a:p>
          <a:endParaRPr lang="en-US"/>
        </a:p>
      </dgm:t>
    </dgm:pt>
    <dgm:pt modelId="{5343C9E2-8A07-49CC-833E-0B51D0CE46E0}" type="pres">
      <dgm:prSet presAssocID="{539E2F37-82C4-4382-8179-B04113E29E67}" presName="sibTrans" presStyleCnt="0"/>
      <dgm:spPr/>
    </dgm:pt>
    <dgm:pt modelId="{DB94E1F4-9D42-41A4-B45C-A3BF03DFE1D5}" type="pres">
      <dgm:prSet presAssocID="{D8345475-C746-4527-B4F5-77D60C622770}" presName="node" presStyleLbl="node1" presStyleIdx="1" presStyleCnt="2">
        <dgm:presLayoutVars>
          <dgm:bulletEnabled val="1"/>
        </dgm:presLayoutVars>
      </dgm:prSet>
      <dgm:spPr/>
      <dgm:t>
        <a:bodyPr/>
        <a:lstStyle/>
        <a:p>
          <a:endParaRPr lang="en-US"/>
        </a:p>
      </dgm:t>
    </dgm:pt>
  </dgm:ptLst>
  <dgm:cxnLst>
    <dgm:cxn modelId="{722E92EF-ACAA-4116-9ED7-13169827E2B1}" type="presOf" srcId="{D8345475-C746-4527-B4F5-77D60C622770}" destId="{DB94E1F4-9D42-41A4-B45C-A3BF03DFE1D5}" srcOrd="0" destOrd="0" presId="urn:microsoft.com/office/officeart/2005/8/layout/default"/>
    <dgm:cxn modelId="{0590D447-8A0B-4D03-BD3F-E42576AE759D}" srcId="{82690294-1E19-4952-A974-D6D4CEBE1983}" destId="{14EAB901-4475-4ED6-A260-5D74D903C199}" srcOrd="0" destOrd="0" parTransId="{1CC63224-9D36-4264-8CE1-0028F7051FC3}" sibTransId="{539E2F37-82C4-4382-8179-B04113E29E67}"/>
    <dgm:cxn modelId="{0DB30ECC-A532-4E2E-8523-422D3B8D1A59}" srcId="{82690294-1E19-4952-A974-D6D4CEBE1983}" destId="{D8345475-C746-4527-B4F5-77D60C622770}" srcOrd="1" destOrd="0" parTransId="{E5D79B0A-D3DB-4467-B1CD-6890CDE7E4C0}" sibTransId="{5DAE4CF5-FC5A-42D0-894E-00F1F6F65117}"/>
    <dgm:cxn modelId="{1C7C9F77-90C1-4FF0-B556-C874AEE7B16C}" type="presOf" srcId="{82690294-1E19-4952-A974-D6D4CEBE1983}" destId="{DC03BFEB-2852-4EF4-9949-B50FD8F1EDB4}" srcOrd="0" destOrd="0" presId="urn:microsoft.com/office/officeart/2005/8/layout/default"/>
    <dgm:cxn modelId="{997774A3-BFA6-4DEF-95FA-FC0773D7D91E}" type="presOf" srcId="{14EAB901-4475-4ED6-A260-5D74D903C199}" destId="{94FDFFC9-58F6-41DA-BEEF-ECC7E93886C3}" srcOrd="0" destOrd="0" presId="urn:microsoft.com/office/officeart/2005/8/layout/default"/>
    <dgm:cxn modelId="{3C1BE927-38BE-47CB-931E-05D11FF5444E}" type="presParOf" srcId="{DC03BFEB-2852-4EF4-9949-B50FD8F1EDB4}" destId="{94FDFFC9-58F6-41DA-BEEF-ECC7E93886C3}" srcOrd="0" destOrd="0" presId="urn:microsoft.com/office/officeart/2005/8/layout/default"/>
    <dgm:cxn modelId="{950F0F69-CFA1-47B8-8A70-4186EF1C7961}" type="presParOf" srcId="{DC03BFEB-2852-4EF4-9949-B50FD8F1EDB4}" destId="{5343C9E2-8A07-49CC-833E-0B51D0CE46E0}" srcOrd="1" destOrd="0" presId="urn:microsoft.com/office/officeart/2005/8/layout/default"/>
    <dgm:cxn modelId="{A56A0976-5592-4777-8032-474811E9B010}" type="presParOf" srcId="{DC03BFEB-2852-4EF4-9949-B50FD8F1EDB4}" destId="{DB94E1F4-9D42-41A4-B45C-A3BF03DFE1D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1B63118-478E-41DD-B1D2-395BD1716C2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0ED58FC-562A-4A42-A3A9-204DA7F5F4DB}">
      <dgm:prSet phldrT="[Text]" custT="1"/>
      <dgm:spPr/>
      <dgm:t>
        <a:bodyPr/>
        <a:lstStyle/>
        <a:p>
          <a:r>
            <a:rPr lang="x-none" sz="2400" b="0" u="none" dirty="0"/>
            <a:t>It is important to interlock the entire system so that in the event of a malfunction, the equipment will deactivate and remove the remaining fuel from the system</a:t>
          </a:r>
          <a:endParaRPr lang="en-US" sz="2400" b="0" dirty="0"/>
        </a:p>
      </dgm:t>
    </dgm:pt>
    <dgm:pt modelId="{CE2F4313-5F91-4C8D-B71D-113A0431B5F1}" type="parTrans" cxnId="{13DA1282-0253-4F8C-ABA1-A6F729D91381}">
      <dgm:prSet/>
      <dgm:spPr/>
      <dgm:t>
        <a:bodyPr/>
        <a:lstStyle/>
        <a:p>
          <a:endParaRPr lang="en-US"/>
        </a:p>
      </dgm:t>
    </dgm:pt>
    <dgm:pt modelId="{7AC8014C-C211-4E6C-8EEB-7C68FBDFECBD}" type="sibTrans" cxnId="{13DA1282-0253-4F8C-ABA1-A6F729D91381}">
      <dgm:prSet/>
      <dgm:spPr/>
      <dgm:t>
        <a:bodyPr/>
        <a:lstStyle/>
        <a:p>
          <a:endParaRPr lang="en-US"/>
        </a:p>
      </dgm:t>
    </dgm:pt>
    <dgm:pt modelId="{034D297A-E54A-4368-8651-D3EF9914554A}">
      <dgm:prSet custT="1"/>
      <dgm:spPr>
        <a:solidFill>
          <a:schemeClr val="accent2"/>
        </a:solidFill>
      </dgm:spPr>
      <dgm:t>
        <a:bodyPr/>
        <a:lstStyle/>
        <a:p>
          <a:r>
            <a:rPr lang="x-none" sz="2400" b="0" u="none" dirty="0"/>
            <a:t>Deactivation of the heating system by any safety feature or safety device requires that an operator manually intervene to reestablish normal system operation</a:t>
          </a:r>
          <a:endParaRPr lang="en-US" sz="2400" b="0" u="none" dirty="0"/>
        </a:p>
      </dgm:t>
    </dgm:pt>
    <dgm:pt modelId="{C1A4E2A5-53E4-40C6-B2D2-1B45C2ED11D3}" type="parTrans" cxnId="{EB91918E-3F16-4213-8DAA-ACC62875ECAF}">
      <dgm:prSet/>
      <dgm:spPr/>
      <dgm:t>
        <a:bodyPr/>
        <a:lstStyle/>
        <a:p>
          <a:endParaRPr lang="en-US"/>
        </a:p>
      </dgm:t>
    </dgm:pt>
    <dgm:pt modelId="{F8B18EDC-2480-43C4-B50E-5B0CC9B0AD6B}" type="sibTrans" cxnId="{EB91918E-3F16-4213-8DAA-ACC62875ECAF}">
      <dgm:prSet/>
      <dgm:spPr/>
      <dgm:t>
        <a:bodyPr/>
        <a:lstStyle/>
        <a:p>
          <a:endParaRPr lang="en-US"/>
        </a:p>
      </dgm:t>
    </dgm:pt>
    <dgm:pt modelId="{5F6497C8-92B5-480E-A397-D74C0217CC48}" type="pres">
      <dgm:prSet presAssocID="{81B63118-478E-41DD-B1D2-395BD1716C2B}" presName="linear" presStyleCnt="0">
        <dgm:presLayoutVars>
          <dgm:animLvl val="lvl"/>
          <dgm:resizeHandles val="exact"/>
        </dgm:presLayoutVars>
      </dgm:prSet>
      <dgm:spPr/>
      <dgm:t>
        <a:bodyPr/>
        <a:lstStyle/>
        <a:p>
          <a:endParaRPr lang="en-US"/>
        </a:p>
      </dgm:t>
    </dgm:pt>
    <dgm:pt modelId="{99E7983C-1E68-4DE6-9E4B-8096974C9EA5}" type="pres">
      <dgm:prSet presAssocID="{B0ED58FC-562A-4A42-A3A9-204DA7F5F4DB}" presName="parentText" presStyleLbl="node1" presStyleIdx="0" presStyleCnt="2">
        <dgm:presLayoutVars>
          <dgm:chMax val="0"/>
          <dgm:bulletEnabled val="1"/>
        </dgm:presLayoutVars>
      </dgm:prSet>
      <dgm:spPr/>
      <dgm:t>
        <a:bodyPr/>
        <a:lstStyle/>
        <a:p>
          <a:endParaRPr lang="en-US"/>
        </a:p>
      </dgm:t>
    </dgm:pt>
    <dgm:pt modelId="{4528391B-F525-4053-B914-E241757D29DB}" type="pres">
      <dgm:prSet presAssocID="{7AC8014C-C211-4E6C-8EEB-7C68FBDFECBD}" presName="spacer" presStyleCnt="0"/>
      <dgm:spPr/>
    </dgm:pt>
    <dgm:pt modelId="{00EE1C62-672B-4FD6-A215-56106FBFDEA1}" type="pres">
      <dgm:prSet presAssocID="{034D297A-E54A-4368-8651-D3EF9914554A}" presName="parentText" presStyleLbl="node1" presStyleIdx="1" presStyleCnt="2">
        <dgm:presLayoutVars>
          <dgm:chMax val="0"/>
          <dgm:bulletEnabled val="1"/>
        </dgm:presLayoutVars>
      </dgm:prSet>
      <dgm:spPr/>
      <dgm:t>
        <a:bodyPr/>
        <a:lstStyle/>
        <a:p>
          <a:endParaRPr lang="en-US"/>
        </a:p>
      </dgm:t>
    </dgm:pt>
  </dgm:ptLst>
  <dgm:cxnLst>
    <dgm:cxn modelId="{EB91918E-3F16-4213-8DAA-ACC62875ECAF}" srcId="{81B63118-478E-41DD-B1D2-395BD1716C2B}" destId="{034D297A-E54A-4368-8651-D3EF9914554A}" srcOrd="1" destOrd="0" parTransId="{C1A4E2A5-53E4-40C6-B2D2-1B45C2ED11D3}" sibTransId="{F8B18EDC-2480-43C4-B50E-5B0CC9B0AD6B}"/>
    <dgm:cxn modelId="{4C4639D7-71F1-40E6-B8AC-EFF36A8B3812}" type="presOf" srcId="{034D297A-E54A-4368-8651-D3EF9914554A}" destId="{00EE1C62-672B-4FD6-A215-56106FBFDEA1}" srcOrd="0" destOrd="0" presId="urn:microsoft.com/office/officeart/2005/8/layout/vList2"/>
    <dgm:cxn modelId="{3D124E0D-854D-4125-B09B-2D0FBB27C3F1}" type="presOf" srcId="{81B63118-478E-41DD-B1D2-395BD1716C2B}" destId="{5F6497C8-92B5-480E-A397-D74C0217CC48}" srcOrd="0" destOrd="0" presId="urn:microsoft.com/office/officeart/2005/8/layout/vList2"/>
    <dgm:cxn modelId="{AD9DEF8D-0554-4545-8A09-5351AADCFF85}" type="presOf" srcId="{B0ED58FC-562A-4A42-A3A9-204DA7F5F4DB}" destId="{99E7983C-1E68-4DE6-9E4B-8096974C9EA5}" srcOrd="0" destOrd="0" presId="urn:microsoft.com/office/officeart/2005/8/layout/vList2"/>
    <dgm:cxn modelId="{13DA1282-0253-4F8C-ABA1-A6F729D91381}" srcId="{81B63118-478E-41DD-B1D2-395BD1716C2B}" destId="{B0ED58FC-562A-4A42-A3A9-204DA7F5F4DB}" srcOrd="0" destOrd="0" parTransId="{CE2F4313-5F91-4C8D-B71D-113A0431B5F1}" sibTransId="{7AC8014C-C211-4E6C-8EEB-7C68FBDFECBD}"/>
    <dgm:cxn modelId="{3EF29CFE-F368-4B6C-9DAA-D5B8D3439868}" type="presParOf" srcId="{5F6497C8-92B5-480E-A397-D74C0217CC48}" destId="{99E7983C-1E68-4DE6-9E4B-8096974C9EA5}" srcOrd="0" destOrd="0" presId="urn:microsoft.com/office/officeart/2005/8/layout/vList2"/>
    <dgm:cxn modelId="{93E0A313-3039-4081-ABE4-675CB187438D}" type="presParOf" srcId="{5F6497C8-92B5-480E-A397-D74C0217CC48}" destId="{4528391B-F525-4053-B914-E241757D29DB}" srcOrd="1" destOrd="0" presId="urn:microsoft.com/office/officeart/2005/8/layout/vList2"/>
    <dgm:cxn modelId="{F1591203-6C91-4EC5-8788-2244CE41B196}" type="presParOf" srcId="{5F6497C8-92B5-480E-A397-D74C0217CC48}" destId="{00EE1C62-672B-4FD6-A215-56106FBFDEA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95C325EC-76B1-409D-A4F7-03732CF5191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ED12D79-C7D9-40C0-A6FF-008DFF21A0DE}">
      <dgm:prSet phldrT="[Text]" custT="1"/>
      <dgm:spPr/>
      <dgm:t>
        <a:bodyPr/>
        <a:lstStyle/>
        <a:p>
          <a:r>
            <a:rPr lang="x-none" sz="2000" b="0" u="none" dirty="0"/>
            <a:t>Personnel transportation vehicles</a:t>
          </a:r>
          <a:endParaRPr lang="en-US" sz="2000" b="0" dirty="0"/>
        </a:p>
      </dgm:t>
    </dgm:pt>
    <dgm:pt modelId="{2D672EFF-BFB3-4D27-BB8D-8449E7187176}" type="parTrans" cxnId="{215E31AE-A6EF-4D56-8356-FE3CCF596FE7}">
      <dgm:prSet/>
      <dgm:spPr/>
      <dgm:t>
        <a:bodyPr/>
        <a:lstStyle/>
        <a:p>
          <a:endParaRPr lang="en-US"/>
        </a:p>
      </dgm:t>
    </dgm:pt>
    <dgm:pt modelId="{B8EB1DC3-137F-4207-AFA3-F4AC71B32AA8}" type="sibTrans" cxnId="{215E31AE-A6EF-4D56-8356-FE3CCF596FE7}">
      <dgm:prSet/>
      <dgm:spPr/>
      <dgm:t>
        <a:bodyPr/>
        <a:lstStyle/>
        <a:p>
          <a:endParaRPr lang="en-US"/>
        </a:p>
      </dgm:t>
    </dgm:pt>
    <dgm:pt modelId="{B2004A7E-46CF-4356-BF02-8168A780D118}">
      <dgm:prSet custT="1"/>
      <dgm:spPr/>
      <dgm:t>
        <a:bodyPr/>
        <a:lstStyle/>
        <a:p>
          <a:r>
            <a:rPr lang="x-none" sz="2000" b="0" u="none" dirty="0"/>
            <a:t>Special material handling vehicles</a:t>
          </a:r>
          <a:endParaRPr lang="en-US" sz="2000" b="0" u="none" dirty="0"/>
        </a:p>
      </dgm:t>
    </dgm:pt>
    <dgm:pt modelId="{3581AA82-8742-4022-895B-CBFB7BA9F71D}" type="parTrans" cxnId="{9244F496-1CB1-43B2-B604-B0B9B5461B19}">
      <dgm:prSet/>
      <dgm:spPr/>
      <dgm:t>
        <a:bodyPr/>
        <a:lstStyle/>
        <a:p>
          <a:endParaRPr lang="en-US"/>
        </a:p>
      </dgm:t>
    </dgm:pt>
    <dgm:pt modelId="{8F8B3D15-2CA7-493B-BB23-C1DB8509C530}" type="sibTrans" cxnId="{9244F496-1CB1-43B2-B604-B0B9B5461B19}">
      <dgm:prSet/>
      <dgm:spPr/>
      <dgm:t>
        <a:bodyPr/>
        <a:lstStyle/>
        <a:p>
          <a:endParaRPr lang="en-US"/>
        </a:p>
      </dgm:t>
    </dgm:pt>
    <dgm:pt modelId="{090471F4-3C01-4B3F-86AC-F2E3F166E077}">
      <dgm:prSet custT="1"/>
      <dgm:spPr/>
      <dgm:t>
        <a:bodyPr/>
        <a:lstStyle/>
        <a:p>
          <a:r>
            <a:rPr lang="x-none" sz="2000" b="0" u="none" dirty="0"/>
            <a:t>Emergency response vehicles</a:t>
          </a:r>
          <a:endParaRPr lang="en-US" sz="2000" b="0" u="none" dirty="0"/>
        </a:p>
      </dgm:t>
    </dgm:pt>
    <dgm:pt modelId="{490DC2C2-58ED-4EA5-93CE-0A5E1F2FF9EA}" type="parTrans" cxnId="{8D9E6F62-0CB6-41AB-87C0-0C19F0C57EA7}">
      <dgm:prSet/>
      <dgm:spPr/>
      <dgm:t>
        <a:bodyPr/>
        <a:lstStyle/>
        <a:p>
          <a:endParaRPr lang="en-US"/>
        </a:p>
      </dgm:t>
    </dgm:pt>
    <dgm:pt modelId="{3F5EACC8-4FB0-452B-8F26-007688756271}" type="sibTrans" cxnId="{8D9E6F62-0CB6-41AB-87C0-0C19F0C57EA7}">
      <dgm:prSet/>
      <dgm:spPr/>
      <dgm:t>
        <a:bodyPr/>
        <a:lstStyle/>
        <a:p>
          <a:endParaRPr lang="en-US"/>
        </a:p>
      </dgm:t>
    </dgm:pt>
    <dgm:pt modelId="{C194458E-0890-4675-ACE4-595A6B0972A1}" type="pres">
      <dgm:prSet presAssocID="{95C325EC-76B1-409D-A4F7-03732CF51917}" presName="linear" presStyleCnt="0">
        <dgm:presLayoutVars>
          <dgm:animLvl val="lvl"/>
          <dgm:resizeHandles val="exact"/>
        </dgm:presLayoutVars>
      </dgm:prSet>
      <dgm:spPr/>
      <dgm:t>
        <a:bodyPr/>
        <a:lstStyle/>
        <a:p>
          <a:endParaRPr lang="en-US"/>
        </a:p>
      </dgm:t>
    </dgm:pt>
    <dgm:pt modelId="{34936758-FE17-4509-A3B8-A053C6B29083}" type="pres">
      <dgm:prSet presAssocID="{8ED12D79-C7D9-40C0-A6FF-008DFF21A0DE}" presName="parentText" presStyleLbl="node1" presStyleIdx="0" presStyleCnt="3">
        <dgm:presLayoutVars>
          <dgm:chMax val="0"/>
          <dgm:bulletEnabled val="1"/>
        </dgm:presLayoutVars>
      </dgm:prSet>
      <dgm:spPr/>
      <dgm:t>
        <a:bodyPr/>
        <a:lstStyle/>
        <a:p>
          <a:endParaRPr lang="en-US"/>
        </a:p>
      </dgm:t>
    </dgm:pt>
    <dgm:pt modelId="{189728CC-5F36-4921-BB1E-A140D954469A}" type="pres">
      <dgm:prSet presAssocID="{B8EB1DC3-137F-4207-AFA3-F4AC71B32AA8}" presName="spacer" presStyleCnt="0"/>
      <dgm:spPr/>
    </dgm:pt>
    <dgm:pt modelId="{AB9D7C38-CDF6-4659-A41F-111515FC412F}" type="pres">
      <dgm:prSet presAssocID="{B2004A7E-46CF-4356-BF02-8168A780D118}" presName="parentText" presStyleLbl="node1" presStyleIdx="1" presStyleCnt="3">
        <dgm:presLayoutVars>
          <dgm:chMax val="0"/>
          <dgm:bulletEnabled val="1"/>
        </dgm:presLayoutVars>
      </dgm:prSet>
      <dgm:spPr/>
      <dgm:t>
        <a:bodyPr/>
        <a:lstStyle/>
        <a:p>
          <a:endParaRPr lang="en-US"/>
        </a:p>
      </dgm:t>
    </dgm:pt>
    <dgm:pt modelId="{D331543F-5D87-4DCC-862B-3F1D208E6DFE}" type="pres">
      <dgm:prSet presAssocID="{8F8B3D15-2CA7-493B-BB23-C1DB8509C530}" presName="spacer" presStyleCnt="0"/>
      <dgm:spPr/>
    </dgm:pt>
    <dgm:pt modelId="{95603C37-598A-47F8-9F0A-8D1DCB8014E1}" type="pres">
      <dgm:prSet presAssocID="{090471F4-3C01-4B3F-86AC-F2E3F166E077}" presName="parentText" presStyleLbl="node1" presStyleIdx="2" presStyleCnt="3">
        <dgm:presLayoutVars>
          <dgm:chMax val="0"/>
          <dgm:bulletEnabled val="1"/>
        </dgm:presLayoutVars>
      </dgm:prSet>
      <dgm:spPr/>
      <dgm:t>
        <a:bodyPr/>
        <a:lstStyle/>
        <a:p>
          <a:endParaRPr lang="en-US"/>
        </a:p>
      </dgm:t>
    </dgm:pt>
  </dgm:ptLst>
  <dgm:cxnLst>
    <dgm:cxn modelId="{00AC85C7-24AD-4B0B-B123-5A81D7E77A5D}" type="presOf" srcId="{8ED12D79-C7D9-40C0-A6FF-008DFF21A0DE}" destId="{34936758-FE17-4509-A3B8-A053C6B29083}" srcOrd="0" destOrd="0" presId="urn:microsoft.com/office/officeart/2005/8/layout/vList2"/>
    <dgm:cxn modelId="{70DCE796-4D61-4E66-BABF-C04186E1FA73}" type="presOf" srcId="{95C325EC-76B1-409D-A4F7-03732CF51917}" destId="{C194458E-0890-4675-ACE4-595A6B0972A1}" srcOrd="0" destOrd="0" presId="urn:microsoft.com/office/officeart/2005/8/layout/vList2"/>
    <dgm:cxn modelId="{215E31AE-A6EF-4D56-8356-FE3CCF596FE7}" srcId="{95C325EC-76B1-409D-A4F7-03732CF51917}" destId="{8ED12D79-C7D9-40C0-A6FF-008DFF21A0DE}" srcOrd="0" destOrd="0" parTransId="{2D672EFF-BFB3-4D27-BB8D-8449E7187176}" sibTransId="{B8EB1DC3-137F-4207-AFA3-F4AC71B32AA8}"/>
    <dgm:cxn modelId="{9244F496-1CB1-43B2-B604-B0B9B5461B19}" srcId="{95C325EC-76B1-409D-A4F7-03732CF51917}" destId="{B2004A7E-46CF-4356-BF02-8168A780D118}" srcOrd="1" destOrd="0" parTransId="{3581AA82-8742-4022-895B-CBFB7BA9F71D}" sibTransId="{8F8B3D15-2CA7-493B-BB23-C1DB8509C530}"/>
    <dgm:cxn modelId="{B8A9DFF3-B27D-4591-81B0-743923F30250}" type="presOf" srcId="{090471F4-3C01-4B3F-86AC-F2E3F166E077}" destId="{95603C37-598A-47F8-9F0A-8D1DCB8014E1}" srcOrd="0" destOrd="0" presId="urn:microsoft.com/office/officeart/2005/8/layout/vList2"/>
    <dgm:cxn modelId="{88B50F80-D695-4417-8B53-6910B17A4A9E}" type="presOf" srcId="{B2004A7E-46CF-4356-BF02-8168A780D118}" destId="{AB9D7C38-CDF6-4659-A41F-111515FC412F}" srcOrd="0" destOrd="0" presId="urn:microsoft.com/office/officeart/2005/8/layout/vList2"/>
    <dgm:cxn modelId="{8D9E6F62-0CB6-41AB-87C0-0C19F0C57EA7}" srcId="{95C325EC-76B1-409D-A4F7-03732CF51917}" destId="{090471F4-3C01-4B3F-86AC-F2E3F166E077}" srcOrd="2" destOrd="0" parTransId="{490DC2C2-58ED-4EA5-93CE-0A5E1F2FF9EA}" sibTransId="{3F5EACC8-4FB0-452B-8F26-007688756271}"/>
    <dgm:cxn modelId="{BB3F8119-7247-4981-85C4-4272AD4EE955}" type="presParOf" srcId="{C194458E-0890-4675-ACE4-595A6B0972A1}" destId="{34936758-FE17-4509-A3B8-A053C6B29083}" srcOrd="0" destOrd="0" presId="urn:microsoft.com/office/officeart/2005/8/layout/vList2"/>
    <dgm:cxn modelId="{664E0A16-3E7A-4281-B26A-D54382C6AD83}" type="presParOf" srcId="{C194458E-0890-4675-ACE4-595A6B0972A1}" destId="{189728CC-5F36-4921-BB1E-A140D954469A}" srcOrd="1" destOrd="0" presId="urn:microsoft.com/office/officeart/2005/8/layout/vList2"/>
    <dgm:cxn modelId="{AC3F5659-09F4-4FC1-94AD-662577C3B57E}" type="presParOf" srcId="{C194458E-0890-4675-ACE4-595A6B0972A1}" destId="{AB9D7C38-CDF6-4659-A41F-111515FC412F}" srcOrd="2" destOrd="0" presId="urn:microsoft.com/office/officeart/2005/8/layout/vList2"/>
    <dgm:cxn modelId="{F2FBA8F6-CC9E-443D-A855-38D9435DE9F0}" type="presParOf" srcId="{C194458E-0890-4675-ACE4-595A6B0972A1}" destId="{D331543F-5D87-4DCC-862B-3F1D208E6DFE}" srcOrd="3" destOrd="0" presId="urn:microsoft.com/office/officeart/2005/8/layout/vList2"/>
    <dgm:cxn modelId="{1CE1F531-34A9-4A24-A61D-BAA8ACE579DD}" type="presParOf" srcId="{C194458E-0890-4675-ACE4-595A6B0972A1}" destId="{95603C37-598A-47F8-9F0A-8D1DCB8014E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57BA981-5B56-41A5-8717-0B437AD928A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572751C-E67F-4139-9D88-4F1DD76E883D}">
      <dgm:prSet phldrT="[Text]" custT="1"/>
      <dgm:spPr/>
      <dgm:t>
        <a:bodyPr/>
        <a:lstStyle/>
        <a:p>
          <a:r>
            <a:rPr lang="x-none" sz="2400" b="0" u="none" dirty="0"/>
            <a:t>Diesel</a:t>
          </a:r>
          <a:endParaRPr lang="en-US" sz="2400" b="0" dirty="0"/>
        </a:p>
      </dgm:t>
    </dgm:pt>
    <dgm:pt modelId="{ECE402FB-EFBE-43E6-8AF2-0BAFCB7DA397}" type="parTrans" cxnId="{15F63310-8C88-428B-9FC8-E1CCE66C4D49}">
      <dgm:prSet/>
      <dgm:spPr/>
      <dgm:t>
        <a:bodyPr/>
        <a:lstStyle/>
        <a:p>
          <a:endParaRPr lang="en-US"/>
        </a:p>
      </dgm:t>
    </dgm:pt>
    <dgm:pt modelId="{AED29C0B-B994-46D0-BBD0-4D6105EC7526}" type="sibTrans" cxnId="{15F63310-8C88-428B-9FC8-E1CCE66C4D49}">
      <dgm:prSet/>
      <dgm:spPr/>
      <dgm:t>
        <a:bodyPr/>
        <a:lstStyle/>
        <a:p>
          <a:endParaRPr lang="en-US"/>
        </a:p>
      </dgm:t>
    </dgm:pt>
    <dgm:pt modelId="{D4433129-3BA0-40FF-AB89-03CBFC2A1287}">
      <dgm:prSet custT="1"/>
      <dgm:spPr/>
      <dgm:t>
        <a:bodyPr/>
        <a:lstStyle/>
        <a:p>
          <a:r>
            <a:rPr lang="x-none" sz="2400" b="0" u="none" dirty="0"/>
            <a:t>Gasoline</a:t>
          </a:r>
          <a:endParaRPr lang="en-US" sz="2400" b="0" u="none" dirty="0"/>
        </a:p>
      </dgm:t>
    </dgm:pt>
    <dgm:pt modelId="{0222AEA3-9D26-40FA-AD69-EEACD44C2FE4}" type="parTrans" cxnId="{8F1E3AAD-551A-412A-8BDE-8309777462A0}">
      <dgm:prSet/>
      <dgm:spPr/>
      <dgm:t>
        <a:bodyPr/>
        <a:lstStyle/>
        <a:p>
          <a:endParaRPr lang="en-US"/>
        </a:p>
      </dgm:t>
    </dgm:pt>
    <dgm:pt modelId="{227DC480-3E8E-421D-B3AE-5140483B1309}" type="sibTrans" cxnId="{8F1E3AAD-551A-412A-8BDE-8309777462A0}">
      <dgm:prSet/>
      <dgm:spPr/>
      <dgm:t>
        <a:bodyPr/>
        <a:lstStyle/>
        <a:p>
          <a:endParaRPr lang="en-US"/>
        </a:p>
      </dgm:t>
    </dgm:pt>
    <dgm:pt modelId="{BCEC6584-FFD3-4BA1-9769-CB9CC6FE33E9}">
      <dgm:prSet custT="1"/>
      <dgm:spPr/>
      <dgm:t>
        <a:bodyPr/>
        <a:lstStyle/>
        <a:p>
          <a:r>
            <a:rPr lang="x-none" sz="2400" b="0" u="none" dirty="0"/>
            <a:t>Liquefied petroleum gas (LPG)</a:t>
          </a:r>
          <a:r>
            <a:rPr lang="en-US" sz="2400" b="0" u="none" dirty="0"/>
            <a:t> </a:t>
          </a:r>
          <a:br>
            <a:rPr lang="en-US" sz="2400" b="0" u="none" dirty="0"/>
          </a:br>
          <a:r>
            <a:rPr lang="en-US" sz="2400" b="0" u="none" dirty="0"/>
            <a:t>(Most common)</a:t>
          </a:r>
        </a:p>
      </dgm:t>
    </dgm:pt>
    <dgm:pt modelId="{811EE831-4DEF-4CC6-89C9-FF0E5A4FDC39}" type="parTrans" cxnId="{FAFA9652-1F9C-49A7-8020-096A32EC1923}">
      <dgm:prSet/>
      <dgm:spPr/>
      <dgm:t>
        <a:bodyPr/>
        <a:lstStyle/>
        <a:p>
          <a:endParaRPr lang="en-US"/>
        </a:p>
      </dgm:t>
    </dgm:pt>
    <dgm:pt modelId="{B6C97581-155F-480F-82B7-F11A52AF33CB}" type="sibTrans" cxnId="{FAFA9652-1F9C-49A7-8020-096A32EC1923}">
      <dgm:prSet/>
      <dgm:spPr/>
      <dgm:t>
        <a:bodyPr/>
        <a:lstStyle/>
        <a:p>
          <a:endParaRPr lang="en-US"/>
        </a:p>
      </dgm:t>
    </dgm:pt>
    <dgm:pt modelId="{B6D78733-250C-43D6-9ACD-091D7CAA1C71}">
      <dgm:prSet custT="1"/>
      <dgm:spPr/>
      <dgm:t>
        <a:bodyPr/>
        <a:lstStyle/>
        <a:p>
          <a:r>
            <a:rPr lang="x-none" sz="2400" b="0" u="none" dirty="0"/>
            <a:t>Compressed natural gas (CNG)</a:t>
          </a:r>
          <a:endParaRPr lang="en-US" sz="2400" b="0" u="none" dirty="0"/>
        </a:p>
      </dgm:t>
    </dgm:pt>
    <dgm:pt modelId="{FD20C4A5-4E05-4D04-B67E-5DCEA8671E0E}" type="parTrans" cxnId="{1D8D2675-DB3D-4B82-AEBF-DD6A87E29E46}">
      <dgm:prSet/>
      <dgm:spPr/>
      <dgm:t>
        <a:bodyPr/>
        <a:lstStyle/>
        <a:p>
          <a:endParaRPr lang="en-US"/>
        </a:p>
      </dgm:t>
    </dgm:pt>
    <dgm:pt modelId="{04FC0DE4-256E-4C26-85A3-50C74F38A370}" type="sibTrans" cxnId="{1D8D2675-DB3D-4B82-AEBF-DD6A87E29E46}">
      <dgm:prSet/>
      <dgm:spPr/>
      <dgm:t>
        <a:bodyPr/>
        <a:lstStyle/>
        <a:p>
          <a:endParaRPr lang="en-US"/>
        </a:p>
      </dgm:t>
    </dgm:pt>
    <dgm:pt modelId="{AA349D9F-666A-439F-B0B2-0EF8E38419B0}">
      <dgm:prSet custT="1"/>
      <dgm:spPr/>
      <dgm:t>
        <a:bodyPr/>
        <a:lstStyle/>
        <a:p>
          <a:r>
            <a:rPr lang="x-none" sz="2400" b="0" u="none" dirty="0"/>
            <a:t>Electric batteries</a:t>
          </a:r>
          <a:r>
            <a:rPr lang="en-US" sz="2400" b="0" u="none" dirty="0"/>
            <a:t> (Most common)</a:t>
          </a:r>
        </a:p>
      </dgm:t>
    </dgm:pt>
    <dgm:pt modelId="{5C0D0574-C26F-45E8-8AAC-05D9F5F6422B}" type="parTrans" cxnId="{D19C66A6-B80A-445E-B99B-C9ACC3AD704D}">
      <dgm:prSet/>
      <dgm:spPr/>
      <dgm:t>
        <a:bodyPr/>
        <a:lstStyle/>
        <a:p>
          <a:endParaRPr lang="en-US"/>
        </a:p>
      </dgm:t>
    </dgm:pt>
    <dgm:pt modelId="{5E6EDD43-7139-4DF3-9D79-A3A3E675E008}" type="sibTrans" cxnId="{D19C66A6-B80A-445E-B99B-C9ACC3AD704D}">
      <dgm:prSet/>
      <dgm:spPr/>
      <dgm:t>
        <a:bodyPr/>
        <a:lstStyle/>
        <a:p>
          <a:endParaRPr lang="en-US"/>
        </a:p>
      </dgm:t>
    </dgm:pt>
    <dgm:pt modelId="{FAE4E6D2-45A2-488B-B327-5D57C49ED86B}">
      <dgm:prSet custT="1"/>
      <dgm:spPr/>
      <dgm:t>
        <a:bodyPr/>
        <a:lstStyle/>
        <a:p>
          <a:r>
            <a:rPr lang="x-none" sz="2400" b="0" u="none" dirty="0"/>
            <a:t>Dual fuels (gasoline/LPG)</a:t>
          </a:r>
          <a:endParaRPr lang="en-US" sz="2400" b="0" u="none" dirty="0"/>
        </a:p>
      </dgm:t>
    </dgm:pt>
    <dgm:pt modelId="{E7B1AEFB-83B3-45E7-A4BF-B5E3BFDB296B}" type="parTrans" cxnId="{8BC6EA45-5E53-4A0D-8EDB-539B60A23872}">
      <dgm:prSet/>
      <dgm:spPr/>
      <dgm:t>
        <a:bodyPr/>
        <a:lstStyle/>
        <a:p>
          <a:endParaRPr lang="en-US"/>
        </a:p>
      </dgm:t>
    </dgm:pt>
    <dgm:pt modelId="{891C1A8B-060A-4340-893F-1B78FD2E1214}" type="sibTrans" cxnId="{8BC6EA45-5E53-4A0D-8EDB-539B60A23872}">
      <dgm:prSet/>
      <dgm:spPr/>
      <dgm:t>
        <a:bodyPr/>
        <a:lstStyle/>
        <a:p>
          <a:endParaRPr lang="en-US"/>
        </a:p>
      </dgm:t>
    </dgm:pt>
    <dgm:pt modelId="{1DCC4417-7294-4DBD-B9E7-F12270A29798}" type="pres">
      <dgm:prSet presAssocID="{C57BA981-5B56-41A5-8717-0B437AD928A3}" presName="diagram" presStyleCnt="0">
        <dgm:presLayoutVars>
          <dgm:dir/>
          <dgm:resizeHandles val="exact"/>
        </dgm:presLayoutVars>
      </dgm:prSet>
      <dgm:spPr/>
      <dgm:t>
        <a:bodyPr/>
        <a:lstStyle/>
        <a:p>
          <a:endParaRPr lang="en-US"/>
        </a:p>
      </dgm:t>
    </dgm:pt>
    <dgm:pt modelId="{A01049D4-D63D-4F60-BBA1-5D2EE19FE08D}" type="pres">
      <dgm:prSet presAssocID="{9572751C-E67F-4139-9D88-4F1DD76E883D}" presName="node" presStyleLbl="node1" presStyleIdx="0" presStyleCnt="6">
        <dgm:presLayoutVars>
          <dgm:bulletEnabled val="1"/>
        </dgm:presLayoutVars>
      </dgm:prSet>
      <dgm:spPr/>
      <dgm:t>
        <a:bodyPr/>
        <a:lstStyle/>
        <a:p>
          <a:endParaRPr lang="en-US"/>
        </a:p>
      </dgm:t>
    </dgm:pt>
    <dgm:pt modelId="{555E2B3B-C52F-4B7F-9FCD-E00AF3D35A8D}" type="pres">
      <dgm:prSet presAssocID="{AED29C0B-B994-46D0-BBD0-4D6105EC7526}" presName="sibTrans" presStyleCnt="0"/>
      <dgm:spPr/>
    </dgm:pt>
    <dgm:pt modelId="{37C6FD6D-5E2A-4AB4-BA11-5107D0F335CA}" type="pres">
      <dgm:prSet presAssocID="{D4433129-3BA0-40FF-AB89-03CBFC2A1287}" presName="node" presStyleLbl="node1" presStyleIdx="1" presStyleCnt="6">
        <dgm:presLayoutVars>
          <dgm:bulletEnabled val="1"/>
        </dgm:presLayoutVars>
      </dgm:prSet>
      <dgm:spPr/>
      <dgm:t>
        <a:bodyPr/>
        <a:lstStyle/>
        <a:p>
          <a:endParaRPr lang="en-US"/>
        </a:p>
      </dgm:t>
    </dgm:pt>
    <dgm:pt modelId="{ED25954B-104B-4385-9DC5-1A6F6D16DA0D}" type="pres">
      <dgm:prSet presAssocID="{227DC480-3E8E-421D-B3AE-5140483B1309}" presName="sibTrans" presStyleCnt="0"/>
      <dgm:spPr/>
    </dgm:pt>
    <dgm:pt modelId="{574EA54E-7AEE-4C88-84D3-5969ECEF7AB1}" type="pres">
      <dgm:prSet presAssocID="{BCEC6584-FFD3-4BA1-9769-CB9CC6FE33E9}" presName="node" presStyleLbl="node1" presStyleIdx="2" presStyleCnt="6">
        <dgm:presLayoutVars>
          <dgm:bulletEnabled val="1"/>
        </dgm:presLayoutVars>
      </dgm:prSet>
      <dgm:spPr/>
      <dgm:t>
        <a:bodyPr/>
        <a:lstStyle/>
        <a:p>
          <a:endParaRPr lang="en-US"/>
        </a:p>
      </dgm:t>
    </dgm:pt>
    <dgm:pt modelId="{4944FF84-2CF3-4241-BBFE-2A50CF0AF053}" type="pres">
      <dgm:prSet presAssocID="{B6C97581-155F-480F-82B7-F11A52AF33CB}" presName="sibTrans" presStyleCnt="0"/>
      <dgm:spPr/>
    </dgm:pt>
    <dgm:pt modelId="{584CF829-F65D-4664-A2CD-5DA1BEB023BF}" type="pres">
      <dgm:prSet presAssocID="{B6D78733-250C-43D6-9ACD-091D7CAA1C71}" presName="node" presStyleLbl="node1" presStyleIdx="3" presStyleCnt="6">
        <dgm:presLayoutVars>
          <dgm:bulletEnabled val="1"/>
        </dgm:presLayoutVars>
      </dgm:prSet>
      <dgm:spPr/>
      <dgm:t>
        <a:bodyPr/>
        <a:lstStyle/>
        <a:p>
          <a:endParaRPr lang="en-US"/>
        </a:p>
      </dgm:t>
    </dgm:pt>
    <dgm:pt modelId="{D90B2899-C9AE-4B85-9C39-2F7A89445336}" type="pres">
      <dgm:prSet presAssocID="{04FC0DE4-256E-4C26-85A3-50C74F38A370}" presName="sibTrans" presStyleCnt="0"/>
      <dgm:spPr/>
    </dgm:pt>
    <dgm:pt modelId="{D3DB9891-D533-4B79-942F-04C5536C6B5B}" type="pres">
      <dgm:prSet presAssocID="{AA349D9F-666A-439F-B0B2-0EF8E38419B0}" presName="node" presStyleLbl="node1" presStyleIdx="4" presStyleCnt="6">
        <dgm:presLayoutVars>
          <dgm:bulletEnabled val="1"/>
        </dgm:presLayoutVars>
      </dgm:prSet>
      <dgm:spPr/>
      <dgm:t>
        <a:bodyPr/>
        <a:lstStyle/>
        <a:p>
          <a:endParaRPr lang="en-US"/>
        </a:p>
      </dgm:t>
    </dgm:pt>
    <dgm:pt modelId="{031A6DEC-F304-4E39-97B5-739FD049B697}" type="pres">
      <dgm:prSet presAssocID="{5E6EDD43-7139-4DF3-9D79-A3A3E675E008}" presName="sibTrans" presStyleCnt="0"/>
      <dgm:spPr/>
    </dgm:pt>
    <dgm:pt modelId="{3CF6F92B-D9C4-4AC6-825A-C26818720D1A}" type="pres">
      <dgm:prSet presAssocID="{FAE4E6D2-45A2-488B-B327-5D57C49ED86B}" presName="node" presStyleLbl="node1" presStyleIdx="5" presStyleCnt="6">
        <dgm:presLayoutVars>
          <dgm:bulletEnabled val="1"/>
        </dgm:presLayoutVars>
      </dgm:prSet>
      <dgm:spPr/>
      <dgm:t>
        <a:bodyPr/>
        <a:lstStyle/>
        <a:p>
          <a:endParaRPr lang="en-US"/>
        </a:p>
      </dgm:t>
    </dgm:pt>
  </dgm:ptLst>
  <dgm:cxnLst>
    <dgm:cxn modelId="{8BC6EA45-5E53-4A0D-8EDB-539B60A23872}" srcId="{C57BA981-5B56-41A5-8717-0B437AD928A3}" destId="{FAE4E6D2-45A2-488B-B327-5D57C49ED86B}" srcOrd="5" destOrd="0" parTransId="{E7B1AEFB-83B3-45E7-A4BF-B5E3BFDB296B}" sibTransId="{891C1A8B-060A-4340-893F-1B78FD2E1214}"/>
    <dgm:cxn modelId="{0BA34BF9-737C-43DE-A1D5-D7DCE6B3AF24}" type="presOf" srcId="{AA349D9F-666A-439F-B0B2-0EF8E38419B0}" destId="{D3DB9891-D533-4B79-942F-04C5536C6B5B}" srcOrd="0" destOrd="0" presId="urn:microsoft.com/office/officeart/2005/8/layout/default"/>
    <dgm:cxn modelId="{8F1E3AAD-551A-412A-8BDE-8309777462A0}" srcId="{C57BA981-5B56-41A5-8717-0B437AD928A3}" destId="{D4433129-3BA0-40FF-AB89-03CBFC2A1287}" srcOrd="1" destOrd="0" parTransId="{0222AEA3-9D26-40FA-AD69-EEACD44C2FE4}" sibTransId="{227DC480-3E8E-421D-B3AE-5140483B1309}"/>
    <dgm:cxn modelId="{AA333221-F974-4624-A359-58D24FEDEDA5}" type="presOf" srcId="{B6D78733-250C-43D6-9ACD-091D7CAA1C71}" destId="{584CF829-F65D-4664-A2CD-5DA1BEB023BF}" srcOrd="0" destOrd="0" presId="urn:microsoft.com/office/officeart/2005/8/layout/default"/>
    <dgm:cxn modelId="{783E8C1D-8C15-452C-9BC3-CB71FF185957}" type="presOf" srcId="{BCEC6584-FFD3-4BA1-9769-CB9CC6FE33E9}" destId="{574EA54E-7AEE-4C88-84D3-5969ECEF7AB1}" srcOrd="0" destOrd="0" presId="urn:microsoft.com/office/officeart/2005/8/layout/default"/>
    <dgm:cxn modelId="{1D8D2675-DB3D-4B82-AEBF-DD6A87E29E46}" srcId="{C57BA981-5B56-41A5-8717-0B437AD928A3}" destId="{B6D78733-250C-43D6-9ACD-091D7CAA1C71}" srcOrd="3" destOrd="0" parTransId="{FD20C4A5-4E05-4D04-B67E-5DCEA8671E0E}" sibTransId="{04FC0DE4-256E-4C26-85A3-50C74F38A370}"/>
    <dgm:cxn modelId="{FAFA9652-1F9C-49A7-8020-096A32EC1923}" srcId="{C57BA981-5B56-41A5-8717-0B437AD928A3}" destId="{BCEC6584-FFD3-4BA1-9769-CB9CC6FE33E9}" srcOrd="2" destOrd="0" parTransId="{811EE831-4DEF-4CC6-89C9-FF0E5A4FDC39}" sibTransId="{B6C97581-155F-480F-82B7-F11A52AF33CB}"/>
    <dgm:cxn modelId="{39C809B2-DC93-4074-AB57-044A6BD27A8C}" type="presOf" srcId="{C57BA981-5B56-41A5-8717-0B437AD928A3}" destId="{1DCC4417-7294-4DBD-B9E7-F12270A29798}" srcOrd="0" destOrd="0" presId="urn:microsoft.com/office/officeart/2005/8/layout/default"/>
    <dgm:cxn modelId="{D19C66A6-B80A-445E-B99B-C9ACC3AD704D}" srcId="{C57BA981-5B56-41A5-8717-0B437AD928A3}" destId="{AA349D9F-666A-439F-B0B2-0EF8E38419B0}" srcOrd="4" destOrd="0" parTransId="{5C0D0574-C26F-45E8-8AAC-05D9F5F6422B}" sibTransId="{5E6EDD43-7139-4DF3-9D79-A3A3E675E008}"/>
    <dgm:cxn modelId="{801A51A9-D05F-4BD0-9EF5-D8CD876B7585}" type="presOf" srcId="{9572751C-E67F-4139-9D88-4F1DD76E883D}" destId="{A01049D4-D63D-4F60-BBA1-5D2EE19FE08D}" srcOrd="0" destOrd="0" presId="urn:microsoft.com/office/officeart/2005/8/layout/default"/>
    <dgm:cxn modelId="{9AE6621A-B9A0-4ED6-AD04-BAA266B28693}" type="presOf" srcId="{D4433129-3BA0-40FF-AB89-03CBFC2A1287}" destId="{37C6FD6D-5E2A-4AB4-BA11-5107D0F335CA}" srcOrd="0" destOrd="0" presId="urn:microsoft.com/office/officeart/2005/8/layout/default"/>
    <dgm:cxn modelId="{CCA647C9-E4AA-4CEC-8FBD-851068016C70}" type="presOf" srcId="{FAE4E6D2-45A2-488B-B327-5D57C49ED86B}" destId="{3CF6F92B-D9C4-4AC6-825A-C26818720D1A}" srcOrd="0" destOrd="0" presId="urn:microsoft.com/office/officeart/2005/8/layout/default"/>
    <dgm:cxn modelId="{15F63310-8C88-428B-9FC8-E1CCE66C4D49}" srcId="{C57BA981-5B56-41A5-8717-0B437AD928A3}" destId="{9572751C-E67F-4139-9D88-4F1DD76E883D}" srcOrd="0" destOrd="0" parTransId="{ECE402FB-EFBE-43E6-8AF2-0BAFCB7DA397}" sibTransId="{AED29C0B-B994-46D0-BBD0-4D6105EC7526}"/>
    <dgm:cxn modelId="{A9133508-84C3-4FA0-BF7D-83F45518B103}" type="presParOf" srcId="{1DCC4417-7294-4DBD-B9E7-F12270A29798}" destId="{A01049D4-D63D-4F60-BBA1-5D2EE19FE08D}" srcOrd="0" destOrd="0" presId="urn:microsoft.com/office/officeart/2005/8/layout/default"/>
    <dgm:cxn modelId="{5112250F-2EBA-453B-9029-E19A03AF0893}" type="presParOf" srcId="{1DCC4417-7294-4DBD-B9E7-F12270A29798}" destId="{555E2B3B-C52F-4B7F-9FCD-E00AF3D35A8D}" srcOrd="1" destOrd="0" presId="urn:microsoft.com/office/officeart/2005/8/layout/default"/>
    <dgm:cxn modelId="{F99A873C-5F57-4A54-A050-CDC400A97500}" type="presParOf" srcId="{1DCC4417-7294-4DBD-B9E7-F12270A29798}" destId="{37C6FD6D-5E2A-4AB4-BA11-5107D0F335CA}" srcOrd="2" destOrd="0" presId="urn:microsoft.com/office/officeart/2005/8/layout/default"/>
    <dgm:cxn modelId="{E5D01C35-9A7C-4785-AE4B-A2E50E0E02D0}" type="presParOf" srcId="{1DCC4417-7294-4DBD-B9E7-F12270A29798}" destId="{ED25954B-104B-4385-9DC5-1A6F6D16DA0D}" srcOrd="3" destOrd="0" presId="urn:microsoft.com/office/officeart/2005/8/layout/default"/>
    <dgm:cxn modelId="{ED9654A2-E979-462F-A68E-CBCF99164381}" type="presParOf" srcId="{1DCC4417-7294-4DBD-B9E7-F12270A29798}" destId="{574EA54E-7AEE-4C88-84D3-5969ECEF7AB1}" srcOrd="4" destOrd="0" presId="urn:microsoft.com/office/officeart/2005/8/layout/default"/>
    <dgm:cxn modelId="{2A38460C-FA63-4076-A299-477D74A9BB8C}" type="presParOf" srcId="{1DCC4417-7294-4DBD-B9E7-F12270A29798}" destId="{4944FF84-2CF3-4241-BBFE-2A50CF0AF053}" srcOrd="5" destOrd="0" presId="urn:microsoft.com/office/officeart/2005/8/layout/default"/>
    <dgm:cxn modelId="{73F8576A-2468-4E06-93EF-15300CD91C0C}" type="presParOf" srcId="{1DCC4417-7294-4DBD-B9E7-F12270A29798}" destId="{584CF829-F65D-4664-A2CD-5DA1BEB023BF}" srcOrd="6" destOrd="0" presId="urn:microsoft.com/office/officeart/2005/8/layout/default"/>
    <dgm:cxn modelId="{CDEB0EE7-B58F-442D-A33D-07A81681D63D}" type="presParOf" srcId="{1DCC4417-7294-4DBD-B9E7-F12270A29798}" destId="{D90B2899-C9AE-4B85-9C39-2F7A89445336}" srcOrd="7" destOrd="0" presId="urn:microsoft.com/office/officeart/2005/8/layout/default"/>
    <dgm:cxn modelId="{70B4DFAF-499A-4433-931A-EBFA6BDB710E}" type="presParOf" srcId="{1DCC4417-7294-4DBD-B9E7-F12270A29798}" destId="{D3DB9891-D533-4B79-942F-04C5536C6B5B}" srcOrd="8" destOrd="0" presId="urn:microsoft.com/office/officeart/2005/8/layout/default"/>
    <dgm:cxn modelId="{B9AEA86E-D9E2-4167-BD72-E10D5C35E1F3}" type="presParOf" srcId="{1DCC4417-7294-4DBD-B9E7-F12270A29798}" destId="{031A6DEC-F304-4E39-97B5-739FD049B697}" srcOrd="9" destOrd="0" presId="urn:microsoft.com/office/officeart/2005/8/layout/default"/>
    <dgm:cxn modelId="{826725A2-369C-4570-B4EC-7044895A398F}" type="presParOf" srcId="{1DCC4417-7294-4DBD-B9E7-F12270A29798}" destId="{3CF6F92B-D9C4-4AC6-825A-C26818720D1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4AD0751C-CFA5-4881-9FF0-53BAAD363EC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6176022-3730-4037-A494-DDA998829E4B}">
      <dgm:prSet phldrT="[Text]" custT="1"/>
      <dgm:spPr/>
      <dgm:t>
        <a:bodyPr/>
        <a:lstStyle/>
        <a:p>
          <a:r>
            <a:rPr lang="en-US" sz="1800" b="0" dirty="0"/>
            <a:t>Powered vehicles are found at industrial </a:t>
          </a:r>
          <a:r>
            <a:rPr lang="en-US" sz="1800" b="0" dirty="0" smtClean="0"/>
            <a:t>settings, malls</a:t>
          </a:r>
          <a:r>
            <a:rPr lang="en-US" sz="1800" b="0" dirty="0"/>
            <a:t>, schools, and </a:t>
          </a:r>
          <a:r>
            <a:rPr lang="en-US" sz="1800" b="0" dirty="0" smtClean="0"/>
            <a:t>golf </a:t>
          </a:r>
          <a:r>
            <a:rPr lang="en-US" sz="1800" b="0" dirty="0"/>
            <a:t>courses</a:t>
          </a:r>
        </a:p>
      </dgm:t>
    </dgm:pt>
    <dgm:pt modelId="{A9E921FF-ABEF-4B49-97CF-29FAAB4A9AEB}" type="parTrans" cxnId="{36934C4F-F352-472F-9E19-4E99A5136A7D}">
      <dgm:prSet/>
      <dgm:spPr/>
      <dgm:t>
        <a:bodyPr/>
        <a:lstStyle/>
        <a:p>
          <a:endParaRPr lang="en-US"/>
        </a:p>
      </dgm:t>
    </dgm:pt>
    <dgm:pt modelId="{E4CE9A82-D4CF-47AE-8008-57122CCF8284}" type="sibTrans" cxnId="{36934C4F-F352-472F-9E19-4E99A5136A7D}">
      <dgm:prSet/>
      <dgm:spPr/>
      <dgm:t>
        <a:bodyPr/>
        <a:lstStyle/>
        <a:p>
          <a:endParaRPr lang="en-US"/>
        </a:p>
      </dgm:t>
    </dgm:pt>
    <dgm:pt modelId="{E80C1D50-25EB-490D-A86D-2FD21EF672B7}">
      <dgm:prSet custT="1"/>
      <dgm:spPr/>
      <dgm:t>
        <a:bodyPr/>
        <a:lstStyle/>
        <a:p>
          <a:r>
            <a:rPr lang="en-US" sz="1800" b="0" dirty="0"/>
            <a:t>Numerous age-restricted communities are encouraging vehicle use of this type</a:t>
          </a:r>
        </a:p>
      </dgm:t>
    </dgm:pt>
    <dgm:pt modelId="{B8B246E5-76DE-4149-88DC-650ECA47B07E}" type="parTrans" cxnId="{3EC15BA3-A7DB-4A4B-A030-0C1A5DC73665}">
      <dgm:prSet/>
      <dgm:spPr/>
      <dgm:t>
        <a:bodyPr/>
        <a:lstStyle/>
        <a:p>
          <a:endParaRPr lang="en-US"/>
        </a:p>
      </dgm:t>
    </dgm:pt>
    <dgm:pt modelId="{837D96BE-F311-406F-85B4-579B3A6F9347}" type="sibTrans" cxnId="{3EC15BA3-A7DB-4A4B-A030-0C1A5DC73665}">
      <dgm:prSet/>
      <dgm:spPr/>
      <dgm:t>
        <a:bodyPr/>
        <a:lstStyle/>
        <a:p>
          <a:endParaRPr lang="en-US"/>
        </a:p>
      </dgm:t>
    </dgm:pt>
    <dgm:pt modelId="{762CBEBC-BEBB-4090-8EA6-F32F545509B1}">
      <dgm:prSet custT="1"/>
      <dgm:spPr/>
      <dgm:t>
        <a:bodyPr/>
        <a:lstStyle/>
        <a:p>
          <a:r>
            <a:rPr lang="en-US" sz="1800" b="0" dirty="0"/>
            <a:t>Power lifts can be found in convention centers, in hotels, and on construction sites</a:t>
          </a:r>
        </a:p>
      </dgm:t>
    </dgm:pt>
    <dgm:pt modelId="{B54E5B6C-6AC2-46E6-B165-48DFD82D512C}" type="parTrans" cxnId="{F08626B0-6883-44A6-A638-3B7016DF1D5A}">
      <dgm:prSet/>
      <dgm:spPr/>
      <dgm:t>
        <a:bodyPr/>
        <a:lstStyle/>
        <a:p>
          <a:endParaRPr lang="en-US"/>
        </a:p>
      </dgm:t>
    </dgm:pt>
    <dgm:pt modelId="{84820AE6-6088-4CA8-AC84-8F7A11D5F64A}" type="sibTrans" cxnId="{F08626B0-6883-44A6-A638-3B7016DF1D5A}">
      <dgm:prSet/>
      <dgm:spPr/>
      <dgm:t>
        <a:bodyPr/>
        <a:lstStyle/>
        <a:p>
          <a:endParaRPr lang="en-US"/>
        </a:p>
      </dgm:t>
    </dgm:pt>
    <dgm:pt modelId="{EEA9674C-7C07-4E9D-9C3E-723ECE831122}">
      <dgm:prSet custT="1"/>
      <dgm:spPr>
        <a:solidFill>
          <a:schemeClr val="accent2"/>
        </a:solidFill>
      </dgm:spPr>
      <dgm:t>
        <a:bodyPr/>
        <a:lstStyle/>
        <a:p>
          <a:r>
            <a:rPr lang="en-US" sz="1800" dirty="0"/>
            <a:t>Requirements for powered industrial trucks are contained in most </a:t>
          </a:r>
          <a:r>
            <a:rPr lang="en-US" sz="1800" dirty="0" smtClean="0"/>
            <a:t>model </a:t>
          </a:r>
          <a:r>
            <a:rPr lang="en-US" sz="1800" dirty="0"/>
            <a:t>fire codes</a:t>
          </a:r>
          <a:endParaRPr lang="en-US" sz="1800" b="0" dirty="0"/>
        </a:p>
      </dgm:t>
    </dgm:pt>
    <dgm:pt modelId="{5F463F3D-E3C5-4678-B679-85AED2CB05B1}" type="parTrans" cxnId="{1BA89C4A-E3C3-4B74-A7D3-785DFC531E22}">
      <dgm:prSet/>
      <dgm:spPr/>
      <dgm:t>
        <a:bodyPr/>
        <a:lstStyle/>
        <a:p>
          <a:endParaRPr lang="en-US"/>
        </a:p>
      </dgm:t>
    </dgm:pt>
    <dgm:pt modelId="{4A31ED03-8088-44AA-9D74-CAB4EAAE82FD}" type="sibTrans" cxnId="{1BA89C4A-E3C3-4B74-A7D3-785DFC531E22}">
      <dgm:prSet/>
      <dgm:spPr/>
      <dgm:t>
        <a:bodyPr/>
        <a:lstStyle/>
        <a:p>
          <a:endParaRPr lang="en-US"/>
        </a:p>
      </dgm:t>
    </dgm:pt>
    <dgm:pt modelId="{EDC14B60-12D1-4A30-802F-862032485B39}" type="pres">
      <dgm:prSet presAssocID="{4AD0751C-CFA5-4881-9FF0-53BAAD363EC9}" presName="linear" presStyleCnt="0">
        <dgm:presLayoutVars>
          <dgm:animLvl val="lvl"/>
          <dgm:resizeHandles val="exact"/>
        </dgm:presLayoutVars>
      </dgm:prSet>
      <dgm:spPr/>
      <dgm:t>
        <a:bodyPr/>
        <a:lstStyle/>
        <a:p>
          <a:endParaRPr lang="en-US"/>
        </a:p>
      </dgm:t>
    </dgm:pt>
    <dgm:pt modelId="{1AE38235-5A36-4FCB-A51E-5686C104582B}" type="pres">
      <dgm:prSet presAssocID="{F6176022-3730-4037-A494-DDA998829E4B}" presName="parentText" presStyleLbl="node1" presStyleIdx="0" presStyleCnt="4">
        <dgm:presLayoutVars>
          <dgm:chMax val="0"/>
          <dgm:bulletEnabled val="1"/>
        </dgm:presLayoutVars>
      </dgm:prSet>
      <dgm:spPr/>
      <dgm:t>
        <a:bodyPr/>
        <a:lstStyle/>
        <a:p>
          <a:endParaRPr lang="en-US"/>
        </a:p>
      </dgm:t>
    </dgm:pt>
    <dgm:pt modelId="{C17DBD82-A1FE-4B81-89DB-7F71B6EA5D8E}" type="pres">
      <dgm:prSet presAssocID="{E4CE9A82-D4CF-47AE-8008-57122CCF8284}" presName="spacer" presStyleCnt="0"/>
      <dgm:spPr/>
    </dgm:pt>
    <dgm:pt modelId="{53921C48-67BD-4759-8A09-87A83EA780CB}" type="pres">
      <dgm:prSet presAssocID="{E80C1D50-25EB-490D-A86D-2FD21EF672B7}" presName="parentText" presStyleLbl="node1" presStyleIdx="1" presStyleCnt="4">
        <dgm:presLayoutVars>
          <dgm:chMax val="0"/>
          <dgm:bulletEnabled val="1"/>
        </dgm:presLayoutVars>
      </dgm:prSet>
      <dgm:spPr/>
      <dgm:t>
        <a:bodyPr/>
        <a:lstStyle/>
        <a:p>
          <a:endParaRPr lang="en-US"/>
        </a:p>
      </dgm:t>
    </dgm:pt>
    <dgm:pt modelId="{D258CAEE-3D1A-453D-A177-E6A6A33B9D08}" type="pres">
      <dgm:prSet presAssocID="{837D96BE-F311-406F-85B4-579B3A6F9347}" presName="spacer" presStyleCnt="0"/>
      <dgm:spPr/>
    </dgm:pt>
    <dgm:pt modelId="{9FEB19BD-00F3-45B2-98A0-CB677A151766}" type="pres">
      <dgm:prSet presAssocID="{762CBEBC-BEBB-4090-8EA6-F32F545509B1}" presName="parentText" presStyleLbl="node1" presStyleIdx="2" presStyleCnt="4">
        <dgm:presLayoutVars>
          <dgm:chMax val="0"/>
          <dgm:bulletEnabled val="1"/>
        </dgm:presLayoutVars>
      </dgm:prSet>
      <dgm:spPr/>
      <dgm:t>
        <a:bodyPr/>
        <a:lstStyle/>
        <a:p>
          <a:endParaRPr lang="en-US"/>
        </a:p>
      </dgm:t>
    </dgm:pt>
    <dgm:pt modelId="{50EEF9E0-1230-427F-9987-4E5A6BED9E85}" type="pres">
      <dgm:prSet presAssocID="{84820AE6-6088-4CA8-AC84-8F7A11D5F64A}" presName="spacer" presStyleCnt="0"/>
      <dgm:spPr/>
    </dgm:pt>
    <dgm:pt modelId="{AACBD8FA-8B1E-4B43-B9CC-9315D634E10E}" type="pres">
      <dgm:prSet presAssocID="{EEA9674C-7C07-4E9D-9C3E-723ECE831122}" presName="parentText" presStyleLbl="node1" presStyleIdx="3" presStyleCnt="4">
        <dgm:presLayoutVars>
          <dgm:chMax val="0"/>
          <dgm:bulletEnabled val="1"/>
        </dgm:presLayoutVars>
      </dgm:prSet>
      <dgm:spPr/>
      <dgm:t>
        <a:bodyPr/>
        <a:lstStyle/>
        <a:p>
          <a:endParaRPr lang="en-US"/>
        </a:p>
      </dgm:t>
    </dgm:pt>
  </dgm:ptLst>
  <dgm:cxnLst>
    <dgm:cxn modelId="{6CD9C200-20E2-4965-8FCD-4F408E40E78E}" type="presOf" srcId="{E80C1D50-25EB-490D-A86D-2FD21EF672B7}" destId="{53921C48-67BD-4759-8A09-87A83EA780CB}" srcOrd="0" destOrd="0" presId="urn:microsoft.com/office/officeart/2005/8/layout/vList2"/>
    <dgm:cxn modelId="{1BA89C4A-E3C3-4B74-A7D3-785DFC531E22}" srcId="{4AD0751C-CFA5-4881-9FF0-53BAAD363EC9}" destId="{EEA9674C-7C07-4E9D-9C3E-723ECE831122}" srcOrd="3" destOrd="0" parTransId="{5F463F3D-E3C5-4678-B679-85AED2CB05B1}" sibTransId="{4A31ED03-8088-44AA-9D74-CAB4EAAE82FD}"/>
    <dgm:cxn modelId="{F08626B0-6883-44A6-A638-3B7016DF1D5A}" srcId="{4AD0751C-CFA5-4881-9FF0-53BAAD363EC9}" destId="{762CBEBC-BEBB-4090-8EA6-F32F545509B1}" srcOrd="2" destOrd="0" parTransId="{B54E5B6C-6AC2-46E6-B165-48DFD82D512C}" sibTransId="{84820AE6-6088-4CA8-AC84-8F7A11D5F64A}"/>
    <dgm:cxn modelId="{CFC60195-B1A6-4D33-908F-A4A354B2C52C}" type="presOf" srcId="{762CBEBC-BEBB-4090-8EA6-F32F545509B1}" destId="{9FEB19BD-00F3-45B2-98A0-CB677A151766}" srcOrd="0" destOrd="0" presId="urn:microsoft.com/office/officeart/2005/8/layout/vList2"/>
    <dgm:cxn modelId="{97BA9F1C-1217-4EFC-BF90-6DE819881A5A}" type="presOf" srcId="{4AD0751C-CFA5-4881-9FF0-53BAAD363EC9}" destId="{EDC14B60-12D1-4A30-802F-862032485B39}" srcOrd="0" destOrd="0" presId="urn:microsoft.com/office/officeart/2005/8/layout/vList2"/>
    <dgm:cxn modelId="{2FFFFF67-ACE3-4B3B-8C09-64FAD354A0FE}" type="presOf" srcId="{F6176022-3730-4037-A494-DDA998829E4B}" destId="{1AE38235-5A36-4FCB-A51E-5686C104582B}" srcOrd="0" destOrd="0" presId="urn:microsoft.com/office/officeart/2005/8/layout/vList2"/>
    <dgm:cxn modelId="{31A0C80D-F78F-4268-BEB6-E50C54E505F4}" type="presOf" srcId="{EEA9674C-7C07-4E9D-9C3E-723ECE831122}" destId="{AACBD8FA-8B1E-4B43-B9CC-9315D634E10E}" srcOrd="0" destOrd="0" presId="urn:microsoft.com/office/officeart/2005/8/layout/vList2"/>
    <dgm:cxn modelId="{36934C4F-F352-472F-9E19-4E99A5136A7D}" srcId="{4AD0751C-CFA5-4881-9FF0-53BAAD363EC9}" destId="{F6176022-3730-4037-A494-DDA998829E4B}" srcOrd="0" destOrd="0" parTransId="{A9E921FF-ABEF-4B49-97CF-29FAAB4A9AEB}" sibTransId="{E4CE9A82-D4CF-47AE-8008-57122CCF8284}"/>
    <dgm:cxn modelId="{3EC15BA3-A7DB-4A4B-A030-0C1A5DC73665}" srcId="{4AD0751C-CFA5-4881-9FF0-53BAAD363EC9}" destId="{E80C1D50-25EB-490D-A86D-2FD21EF672B7}" srcOrd="1" destOrd="0" parTransId="{B8B246E5-76DE-4149-88DC-650ECA47B07E}" sibTransId="{837D96BE-F311-406F-85B4-579B3A6F9347}"/>
    <dgm:cxn modelId="{82FE2F4F-10EF-4D50-AD59-BE228B3201F7}" type="presParOf" srcId="{EDC14B60-12D1-4A30-802F-862032485B39}" destId="{1AE38235-5A36-4FCB-A51E-5686C104582B}" srcOrd="0" destOrd="0" presId="urn:microsoft.com/office/officeart/2005/8/layout/vList2"/>
    <dgm:cxn modelId="{9846CBB0-606E-4469-BCC1-19586DBAEF14}" type="presParOf" srcId="{EDC14B60-12D1-4A30-802F-862032485B39}" destId="{C17DBD82-A1FE-4B81-89DB-7F71B6EA5D8E}" srcOrd="1" destOrd="0" presId="urn:microsoft.com/office/officeart/2005/8/layout/vList2"/>
    <dgm:cxn modelId="{0348B106-C567-42AE-BD2F-4218567890EC}" type="presParOf" srcId="{EDC14B60-12D1-4A30-802F-862032485B39}" destId="{53921C48-67BD-4759-8A09-87A83EA780CB}" srcOrd="2" destOrd="0" presId="urn:microsoft.com/office/officeart/2005/8/layout/vList2"/>
    <dgm:cxn modelId="{9447E310-E298-4381-86E8-C6E0F849E0FE}" type="presParOf" srcId="{EDC14B60-12D1-4A30-802F-862032485B39}" destId="{D258CAEE-3D1A-453D-A177-E6A6A33B9D08}" srcOrd="3" destOrd="0" presId="urn:microsoft.com/office/officeart/2005/8/layout/vList2"/>
    <dgm:cxn modelId="{A52C1F71-9C54-4D3F-AB6A-371B54739791}" type="presParOf" srcId="{EDC14B60-12D1-4A30-802F-862032485B39}" destId="{9FEB19BD-00F3-45B2-98A0-CB677A151766}" srcOrd="4" destOrd="0" presId="urn:microsoft.com/office/officeart/2005/8/layout/vList2"/>
    <dgm:cxn modelId="{E22B978C-9820-4E90-861A-8D2DD2BB82BC}" type="presParOf" srcId="{EDC14B60-12D1-4A30-802F-862032485B39}" destId="{50EEF9E0-1230-427F-9987-4E5A6BED9E85}" srcOrd="5" destOrd="0" presId="urn:microsoft.com/office/officeart/2005/8/layout/vList2"/>
    <dgm:cxn modelId="{35A0E363-FFB7-48CA-B6EE-B0C14BF13758}" type="presParOf" srcId="{EDC14B60-12D1-4A30-802F-862032485B39}" destId="{AACBD8FA-8B1E-4B43-B9CC-9315D634E1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4BEEF27F-DE53-4733-A1A5-15F9F75EFC3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07111D7-61A9-4F6A-8A11-F2D11635AD5B}">
      <dgm:prSet phldrT="[Text]"/>
      <dgm:spPr/>
      <dgm:t>
        <a:bodyPr/>
        <a:lstStyle/>
        <a:p>
          <a:r>
            <a:rPr lang="x-none" dirty="0"/>
            <a:t>Chargers</a:t>
          </a:r>
          <a:endParaRPr lang="en-US" dirty="0"/>
        </a:p>
      </dgm:t>
    </dgm:pt>
    <dgm:pt modelId="{35834374-E284-4B28-A180-00D4B38BE3AB}" type="parTrans" cxnId="{08688CC6-C4EA-42CA-9BD8-3E95788211AF}">
      <dgm:prSet/>
      <dgm:spPr/>
      <dgm:t>
        <a:bodyPr/>
        <a:lstStyle/>
        <a:p>
          <a:endParaRPr lang="en-US"/>
        </a:p>
      </dgm:t>
    </dgm:pt>
    <dgm:pt modelId="{6D0CAB34-D29E-4AD6-8BF9-86058BF4C948}" type="sibTrans" cxnId="{08688CC6-C4EA-42CA-9BD8-3E95788211AF}">
      <dgm:prSet/>
      <dgm:spPr/>
      <dgm:t>
        <a:bodyPr/>
        <a:lstStyle/>
        <a:p>
          <a:endParaRPr lang="en-US"/>
        </a:p>
      </dgm:t>
    </dgm:pt>
    <dgm:pt modelId="{310B4006-6417-4EDC-BA66-6B3FE8C2E242}">
      <dgm:prSet/>
      <dgm:spPr/>
      <dgm:t>
        <a:bodyPr/>
        <a:lstStyle/>
        <a:p>
          <a:r>
            <a:rPr lang="en-US" dirty="0"/>
            <a:t>Charging areas should not be accessible to the public</a:t>
          </a:r>
        </a:p>
      </dgm:t>
    </dgm:pt>
    <dgm:pt modelId="{782903D5-6E2D-43E6-958E-6DA3456AD2EC}" type="parTrans" cxnId="{9A348166-716A-4A71-BEC4-012E70F20C26}">
      <dgm:prSet/>
      <dgm:spPr/>
      <dgm:t>
        <a:bodyPr/>
        <a:lstStyle/>
        <a:p>
          <a:endParaRPr lang="en-US"/>
        </a:p>
      </dgm:t>
    </dgm:pt>
    <dgm:pt modelId="{A1334352-B54B-45E4-9D8E-FBF90C59F8F6}" type="sibTrans" cxnId="{9A348166-716A-4A71-BEC4-012E70F20C26}">
      <dgm:prSet/>
      <dgm:spPr/>
      <dgm:t>
        <a:bodyPr/>
        <a:lstStyle/>
        <a:p>
          <a:endParaRPr lang="en-US"/>
        </a:p>
      </dgm:t>
    </dgm:pt>
    <dgm:pt modelId="{FCBA2A07-165D-44E9-B690-C5279E29EAAA}">
      <dgm:prSet/>
      <dgm:spPr/>
      <dgm:t>
        <a:bodyPr/>
        <a:lstStyle/>
        <a:p>
          <a:r>
            <a:rPr lang="en-US" dirty="0"/>
            <a:t>Charging area should be vented to prevent an accumulation of hydrogen gas</a:t>
          </a:r>
        </a:p>
      </dgm:t>
    </dgm:pt>
    <dgm:pt modelId="{CA41D900-7F45-462D-BF7D-D50B87FCA3C3}" type="parTrans" cxnId="{D94F45D2-4B0A-40E9-9877-B56AE3005330}">
      <dgm:prSet/>
      <dgm:spPr/>
      <dgm:t>
        <a:bodyPr/>
        <a:lstStyle/>
        <a:p>
          <a:endParaRPr lang="en-US"/>
        </a:p>
      </dgm:t>
    </dgm:pt>
    <dgm:pt modelId="{F4E55BBC-5D9E-40E2-8A4B-BE57499DD899}" type="sibTrans" cxnId="{D94F45D2-4B0A-40E9-9877-B56AE3005330}">
      <dgm:prSet/>
      <dgm:spPr/>
      <dgm:t>
        <a:bodyPr/>
        <a:lstStyle/>
        <a:p>
          <a:endParaRPr lang="en-US"/>
        </a:p>
      </dgm:t>
    </dgm:pt>
    <dgm:pt modelId="{1FB82850-49EB-4D6C-80F2-8BCCEEF4382B}">
      <dgm:prSet/>
      <dgm:spPr/>
      <dgm:t>
        <a:bodyPr/>
        <a:lstStyle/>
        <a:p>
          <a:r>
            <a:rPr lang="x-none" dirty="0"/>
            <a:t>Liquid- or gas-fueled vehicles</a:t>
          </a:r>
          <a:endParaRPr lang="en-US" dirty="0"/>
        </a:p>
      </dgm:t>
    </dgm:pt>
    <dgm:pt modelId="{AEC49225-FF38-4417-86B5-B23CB914D0DA}" type="parTrans" cxnId="{6A573BC4-8833-4037-B8E9-B4874AD8F9CB}">
      <dgm:prSet/>
      <dgm:spPr/>
      <dgm:t>
        <a:bodyPr/>
        <a:lstStyle/>
        <a:p>
          <a:endParaRPr lang="en-US"/>
        </a:p>
      </dgm:t>
    </dgm:pt>
    <dgm:pt modelId="{0E169AE7-81A0-45AD-B132-CB92F9F8541D}" type="sibTrans" cxnId="{6A573BC4-8833-4037-B8E9-B4874AD8F9CB}">
      <dgm:prSet/>
      <dgm:spPr/>
      <dgm:t>
        <a:bodyPr/>
        <a:lstStyle/>
        <a:p>
          <a:endParaRPr lang="en-US"/>
        </a:p>
      </dgm:t>
    </dgm:pt>
    <dgm:pt modelId="{B471AAD4-D16D-4281-AA3D-BD9AAD8CED81}">
      <dgm:prSet phldrT="[Text]"/>
      <dgm:spPr/>
      <dgm:t>
        <a:bodyPr/>
        <a:lstStyle/>
        <a:p>
          <a:r>
            <a:rPr lang="en-US" dirty="0"/>
            <a:t>S</a:t>
          </a:r>
          <a:r>
            <a:rPr lang="x-none" dirty="0"/>
            <a:t>hould be kept at least 5 feet (1.5 m) from combustible materials</a:t>
          </a:r>
          <a:endParaRPr lang="en-US" dirty="0"/>
        </a:p>
      </dgm:t>
    </dgm:pt>
    <dgm:pt modelId="{A5499538-5677-44C4-8F2F-A08BFB825C9A}" type="parTrans" cxnId="{6A07E902-1ADD-40C4-B731-354B9457312D}">
      <dgm:prSet/>
      <dgm:spPr/>
      <dgm:t>
        <a:bodyPr/>
        <a:lstStyle/>
        <a:p>
          <a:endParaRPr lang="en-US"/>
        </a:p>
      </dgm:t>
    </dgm:pt>
    <dgm:pt modelId="{D3E79CE9-3CAC-40E8-A9C4-B2EC05C6B16A}" type="sibTrans" cxnId="{6A07E902-1ADD-40C4-B731-354B9457312D}">
      <dgm:prSet/>
      <dgm:spPr/>
      <dgm:t>
        <a:bodyPr/>
        <a:lstStyle/>
        <a:p>
          <a:endParaRPr lang="en-US"/>
        </a:p>
      </dgm:t>
    </dgm:pt>
    <dgm:pt modelId="{A6F6C0C8-24F5-4C2F-829A-8B13E7183E12}">
      <dgm:prSet/>
      <dgm:spPr/>
      <dgm:t>
        <a:bodyPr/>
        <a:lstStyle/>
        <a:p>
          <a:r>
            <a:rPr lang="en-US" dirty="0"/>
            <a:t>S</a:t>
          </a:r>
          <a:r>
            <a:rPr lang="x-none" dirty="0"/>
            <a:t>hould only be fueled outside buildings</a:t>
          </a:r>
          <a:endParaRPr lang="en-US" dirty="0"/>
        </a:p>
      </dgm:t>
    </dgm:pt>
    <dgm:pt modelId="{3FCCF6D7-D666-46FF-8159-A0B72C67AC9F}" type="parTrans" cxnId="{8C123938-7230-4997-962A-EF33BB7394D9}">
      <dgm:prSet/>
      <dgm:spPr/>
      <dgm:t>
        <a:bodyPr/>
        <a:lstStyle/>
        <a:p>
          <a:endParaRPr lang="en-US"/>
        </a:p>
      </dgm:t>
    </dgm:pt>
    <dgm:pt modelId="{1943BD8A-0EBA-41F7-BB25-A754DD62B9AB}" type="sibTrans" cxnId="{8C123938-7230-4997-962A-EF33BB7394D9}">
      <dgm:prSet/>
      <dgm:spPr/>
      <dgm:t>
        <a:bodyPr/>
        <a:lstStyle/>
        <a:p>
          <a:endParaRPr lang="en-US"/>
        </a:p>
      </dgm:t>
    </dgm:pt>
    <dgm:pt modelId="{77BE8676-3A89-42B9-90F9-4AF4ABD29036}">
      <dgm:prSet/>
      <dgm:spPr/>
      <dgm:t>
        <a:bodyPr/>
        <a:lstStyle/>
        <a:p>
          <a:r>
            <a:rPr lang="en-US" dirty="0"/>
            <a:t>F</a:t>
          </a:r>
          <a:r>
            <a:rPr lang="x-none" dirty="0"/>
            <a:t>uel storage should be in compliance with locally adopted fire codes </a:t>
          </a:r>
          <a:endParaRPr lang="en-US" dirty="0"/>
        </a:p>
      </dgm:t>
    </dgm:pt>
    <dgm:pt modelId="{532E3654-87A8-44DC-AB3E-5329F23CC743}" type="parTrans" cxnId="{3B8130C6-0355-4F88-B397-7B9079DA27D3}">
      <dgm:prSet/>
      <dgm:spPr/>
      <dgm:t>
        <a:bodyPr/>
        <a:lstStyle/>
        <a:p>
          <a:endParaRPr lang="en-US"/>
        </a:p>
      </dgm:t>
    </dgm:pt>
    <dgm:pt modelId="{CBFB718E-87C7-4796-9D46-20115D7B156F}" type="sibTrans" cxnId="{3B8130C6-0355-4F88-B397-7B9079DA27D3}">
      <dgm:prSet/>
      <dgm:spPr/>
      <dgm:t>
        <a:bodyPr/>
        <a:lstStyle/>
        <a:p>
          <a:endParaRPr lang="en-US"/>
        </a:p>
      </dgm:t>
    </dgm:pt>
    <dgm:pt modelId="{C63F855D-85FB-4185-8E3E-9463070A930B}" type="pres">
      <dgm:prSet presAssocID="{4BEEF27F-DE53-4733-A1A5-15F9F75EFC33}" presName="linear" presStyleCnt="0">
        <dgm:presLayoutVars>
          <dgm:dir/>
          <dgm:animLvl val="lvl"/>
          <dgm:resizeHandles val="exact"/>
        </dgm:presLayoutVars>
      </dgm:prSet>
      <dgm:spPr/>
      <dgm:t>
        <a:bodyPr/>
        <a:lstStyle/>
        <a:p>
          <a:endParaRPr lang="en-US"/>
        </a:p>
      </dgm:t>
    </dgm:pt>
    <dgm:pt modelId="{B3B5C409-7344-4B9A-9E62-3081A746FF90}" type="pres">
      <dgm:prSet presAssocID="{307111D7-61A9-4F6A-8A11-F2D11635AD5B}" presName="parentLin" presStyleCnt="0"/>
      <dgm:spPr/>
      <dgm:t>
        <a:bodyPr/>
        <a:lstStyle/>
        <a:p>
          <a:endParaRPr lang="en-US"/>
        </a:p>
      </dgm:t>
    </dgm:pt>
    <dgm:pt modelId="{17A13C60-F13E-44C1-A6DC-5A963B55D557}" type="pres">
      <dgm:prSet presAssocID="{307111D7-61A9-4F6A-8A11-F2D11635AD5B}" presName="parentLeftMargin" presStyleLbl="node1" presStyleIdx="0" presStyleCnt="2"/>
      <dgm:spPr/>
      <dgm:t>
        <a:bodyPr/>
        <a:lstStyle/>
        <a:p>
          <a:endParaRPr lang="en-US"/>
        </a:p>
      </dgm:t>
    </dgm:pt>
    <dgm:pt modelId="{05CFFF23-2F44-4807-A06D-0BE5EEADC616}" type="pres">
      <dgm:prSet presAssocID="{307111D7-61A9-4F6A-8A11-F2D11635AD5B}" presName="parentText" presStyleLbl="node1" presStyleIdx="0" presStyleCnt="2">
        <dgm:presLayoutVars>
          <dgm:chMax val="0"/>
          <dgm:bulletEnabled val="1"/>
        </dgm:presLayoutVars>
      </dgm:prSet>
      <dgm:spPr/>
      <dgm:t>
        <a:bodyPr/>
        <a:lstStyle/>
        <a:p>
          <a:endParaRPr lang="en-US"/>
        </a:p>
      </dgm:t>
    </dgm:pt>
    <dgm:pt modelId="{FC2E5685-D4A4-45D5-B18D-59A11DE44295}" type="pres">
      <dgm:prSet presAssocID="{307111D7-61A9-4F6A-8A11-F2D11635AD5B}" presName="negativeSpace" presStyleCnt="0"/>
      <dgm:spPr/>
      <dgm:t>
        <a:bodyPr/>
        <a:lstStyle/>
        <a:p>
          <a:endParaRPr lang="en-US"/>
        </a:p>
      </dgm:t>
    </dgm:pt>
    <dgm:pt modelId="{5FEB86C6-27CC-4C7F-9F67-D20CE925ED43}" type="pres">
      <dgm:prSet presAssocID="{307111D7-61A9-4F6A-8A11-F2D11635AD5B}" presName="childText" presStyleLbl="conFgAcc1" presStyleIdx="0" presStyleCnt="2">
        <dgm:presLayoutVars>
          <dgm:bulletEnabled val="1"/>
        </dgm:presLayoutVars>
      </dgm:prSet>
      <dgm:spPr/>
      <dgm:t>
        <a:bodyPr/>
        <a:lstStyle/>
        <a:p>
          <a:endParaRPr lang="en-US"/>
        </a:p>
      </dgm:t>
    </dgm:pt>
    <dgm:pt modelId="{7EB91769-B197-48D5-B94E-4E6D94ABA856}" type="pres">
      <dgm:prSet presAssocID="{6D0CAB34-D29E-4AD6-8BF9-86058BF4C948}" presName="spaceBetweenRectangles" presStyleCnt="0"/>
      <dgm:spPr/>
      <dgm:t>
        <a:bodyPr/>
        <a:lstStyle/>
        <a:p>
          <a:endParaRPr lang="en-US"/>
        </a:p>
      </dgm:t>
    </dgm:pt>
    <dgm:pt modelId="{530674E7-5A59-4AF3-8B50-2F7729F03E8C}" type="pres">
      <dgm:prSet presAssocID="{1FB82850-49EB-4D6C-80F2-8BCCEEF4382B}" presName="parentLin" presStyleCnt="0"/>
      <dgm:spPr/>
      <dgm:t>
        <a:bodyPr/>
        <a:lstStyle/>
        <a:p>
          <a:endParaRPr lang="en-US"/>
        </a:p>
      </dgm:t>
    </dgm:pt>
    <dgm:pt modelId="{18F63E7E-2496-40AF-A4AE-6130E3C8840A}" type="pres">
      <dgm:prSet presAssocID="{1FB82850-49EB-4D6C-80F2-8BCCEEF4382B}" presName="parentLeftMargin" presStyleLbl="node1" presStyleIdx="0" presStyleCnt="2"/>
      <dgm:spPr/>
      <dgm:t>
        <a:bodyPr/>
        <a:lstStyle/>
        <a:p>
          <a:endParaRPr lang="en-US"/>
        </a:p>
      </dgm:t>
    </dgm:pt>
    <dgm:pt modelId="{1722DB32-2788-4D29-B6C8-7A46D147CAD0}" type="pres">
      <dgm:prSet presAssocID="{1FB82850-49EB-4D6C-80F2-8BCCEEF4382B}" presName="parentText" presStyleLbl="node1" presStyleIdx="1" presStyleCnt="2">
        <dgm:presLayoutVars>
          <dgm:chMax val="0"/>
          <dgm:bulletEnabled val="1"/>
        </dgm:presLayoutVars>
      </dgm:prSet>
      <dgm:spPr/>
      <dgm:t>
        <a:bodyPr/>
        <a:lstStyle/>
        <a:p>
          <a:endParaRPr lang="en-US"/>
        </a:p>
      </dgm:t>
    </dgm:pt>
    <dgm:pt modelId="{D422572C-2AEF-4BFC-B620-97A306A67921}" type="pres">
      <dgm:prSet presAssocID="{1FB82850-49EB-4D6C-80F2-8BCCEEF4382B}" presName="negativeSpace" presStyleCnt="0"/>
      <dgm:spPr/>
      <dgm:t>
        <a:bodyPr/>
        <a:lstStyle/>
        <a:p>
          <a:endParaRPr lang="en-US"/>
        </a:p>
      </dgm:t>
    </dgm:pt>
    <dgm:pt modelId="{69ADE400-1C2A-4118-AB77-DBB6A780C9F1}" type="pres">
      <dgm:prSet presAssocID="{1FB82850-49EB-4D6C-80F2-8BCCEEF4382B}" presName="childText" presStyleLbl="conFgAcc1" presStyleIdx="1" presStyleCnt="2">
        <dgm:presLayoutVars>
          <dgm:bulletEnabled val="1"/>
        </dgm:presLayoutVars>
      </dgm:prSet>
      <dgm:spPr/>
      <dgm:t>
        <a:bodyPr/>
        <a:lstStyle/>
        <a:p>
          <a:endParaRPr lang="en-US"/>
        </a:p>
      </dgm:t>
    </dgm:pt>
  </dgm:ptLst>
  <dgm:cxnLst>
    <dgm:cxn modelId="{37C5C788-85A0-4CE3-BEA2-FE308D990E67}" type="presOf" srcId="{1FB82850-49EB-4D6C-80F2-8BCCEEF4382B}" destId="{18F63E7E-2496-40AF-A4AE-6130E3C8840A}" srcOrd="0" destOrd="0" presId="urn:microsoft.com/office/officeart/2005/8/layout/list1"/>
    <dgm:cxn modelId="{2809492C-3636-44CC-9364-0C32EA7E778A}" type="presOf" srcId="{1FB82850-49EB-4D6C-80F2-8BCCEEF4382B}" destId="{1722DB32-2788-4D29-B6C8-7A46D147CAD0}" srcOrd="1" destOrd="0" presId="urn:microsoft.com/office/officeart/2005/8/layout/list1"/>
    <dgm:cxn modelId="{6A07E902-1ADD-40C4-B731-354B9457312D}" srcId="{307111D7-61A9-4F6A-8A11-F2D11635AD5B}" destId="{B471AAD4-D16D-4281-AA3D-BD9AAD8CED81}" srcOrd="0" destOrd="0" parTransId="{A5499538-5677-44C4-8F2F-A08BFB825C9A}" sibTransId="{D3E79CE9-3CAC-40E8-A9C4-B2EC05C6B16A}"/>
    <dgm:cxn modelId="{94521C65-0777-42F4-925A-088D793A93CA}" type="presOf" srcId="{4BEEF27F-DE53-4733-A1A5-15F9F75EFC33}" destId="{C63F855D-85FB-4185-8E3E-9463070A930B}" srcOrd="0" destOrd="0" presId="urn:microsoft.com/office/officeart/2005/8/layout/list1"/>
    <dgm:cxn modelId="{6A573BC4-8833-4037-B8E9-B4874AD8F9CB}" srcId="{4BEEF27F-DE53-4733-A1A5-15F9F75EFC33}" destId="{1FB82850-49EB-4D6C-80F2-8BCCEEF4382B}" srcOrd="1" destOrd="0" parTransId="{AEC49225-FF38-4417-86B5-B23CB914D0DA}" sibTransId="{0E169AE7-81A0-45AD-B132-CB92F9F8541D}"/>
    <dgm:cxn modelId="{8C123938-7230-4997-962A-EF33BB7394D9}" srcId="{1FB82850-49EB-4D6C-80F2-8BCCEEF4382B}" destId="{A6F6C0C8-24F5-4C2F-829A-8B13E7183E12}" srcOrd="0" destOrd="0" parTransId="{3FCCF6D7-D666-46FF-8159-A0B72C67AC9F}" sibTransId="{1943BD8A-0EBA-41F7-BB25-A754DD62B9AB}"/>
    <dgm:cxn modelId="{08688CC6-C4EA-42CA-9BD8-3E95788211AF}" srcId="{4BEEF27F-DE53-4733-A1A5-15F9F75EFC33}" destId="{307111D7-61A9-4F6A-8A11-F2D11635AD5B}" srcOrd="0" destOrd="0" parTransId="{35834374-E284-4B28-A180-00D4B38BE3AB}" sibTransId="{6D0CAB34-D29E-4AD6-8BF9-86058BF4C948}"/>
    <dgm:cxn modelId="{E25B06B2-6087-485E-8681-4E1618354C29}" type="presOf" srcId="{B471AAD4-D16D-4281-AA3D-BD9AAD8CED81}" destId="{5FEB86C6-27CC-4C7F-9F67-D20CE925ED43}" srcOrd="0" destOrd="0" presId="urn:microsoft.com/office/officeart/2005/8/layout/list1"/>
    <dgm:cxn modelId="{3B8130C6-0355-4F88-B397-7B9079DA27D3}" srcId="{1FB82850-49EB-4D6C-80F2-8BCCEEF4382B}" destId="{77BE8676-3A89-42B9-90F9-4AF4ABD29036}" srcOrd="1" destOrd="0" parTransId="{532E3654-87A8-44DC-AB3E-5329F23CC743}" sibTransId="{CBFB718E-87C7-4796-9D46-20115D7B156F}"/>
    <dgm:cxn modelId="{9707D6A6-07B0-4651-8323-0A71B2F61B26}" type="presOf" srcId="{FCBA2A07-165D-44E9-B690-C5279E29EAAA}" destId="{5FEB86C6-27CC-4C7F-9F67-D20CE925ED43}" srcOrd="0" destOrd="2" presId="urn:microsoft.com/office/officeart/2005/8/layout/list1"/>
    <dgm:cxn modelId="{9A348166-716A-4A71-BEC4-012E70F20C26}" srcId="{307111D7-61A9-4F6A-8A11-F2D11635AD5B}" destId="{310B4006-6417-4EDC-BA66-6B3FE8C2E242}" srcOrd="1" destOrd="0" parTransId="{782903D5-6E2D-43E6-958E-6DA3456AD2EC}" sibTransId="{A1334352-B54B-45E4-9D8E-FBF90C59F8F6}"/>
    <dgm:cxn modelId="{F7B9E37B-BB30-46E8-B0FD-13A6C68BE7BE}" type="presOf" srcId="{77BE8676-3A89-42B9-90F9-4AF4ABD29036}" destId="{69ADE400-1C2A-4118-AB77-DBB6A780C9F1}" srcOrd="0" destOrd="1" presId="urn:microsoft.com/office/officeart/2005/8/layout/list1"/>
    <dgm:cxn modelId="{D94F45D2-4B0A-40E9-9877-B56AE3005330}" srcId="{307111D7-61A9-4F6A-8A11-F2D11635AD5B}" destId="{FCBA2A07-165D-44E9-B690-C5279E29EAAA}" srcOrd="2" destOrd="0" parTransId="{CA41D900-7F45-462D-BF7D-D50B87FCA3C3}" sibTransId="{F4E55BBC-5D9E-40E2-8A4B-BE57499DD899}"/>
    <dgm:cxn modelId="{96AF2B62-F0EF-4136-A005-20F1B61D93AC}" type="presOf" srcId="{307111D7-61A9-4F6A-8A11-F2D11635AD5B}" destId="{05CFFF23-2F44-4807-A06D-0BE5EEADC616}" srcOrd="1" destOrd="0" presId="urn:microsoft.com/office/officeart/2005/8/layout/list1"/>
    <dgm:cxn modelId="{B74B760B-31F0-4FB7-A096-244C26BDCB1F}" type="presOf" srcId="{310B4006-6417-4EDC-BA66-6B3FE8C2E242}" destId="{5FEB86C6-27CC-4C7F-9F67-D20CE925ED43}" srcOrd="0" destOrd="1" presId="urn:microsoft.com/office/officeart/2005/8/layout/list1"/>
    <dgm:cxn modelId="{D2CA74EB-4D57-4F16-9135-1BB317115CD3}" type="presOf" srcId="{A6F6C0C8-24F5-4C2F-829A-8B13E7183E12}" destId="{69ADE400-1C2A-4118-AB77-DBB6A780C9F1}" srcOrd="0" destOrd="0" presId="urn:microsoft.com/office/officeart/2005/8/layout/list1"/>
    <dgm:cxn modelId="{D089FD97-3623-4412-8AA6-57505D49FB61}" type="presOf" srcId="{307111D7-61A9-4F6A-8A11-F2D11635AD5B}" destId="{17A13C60-F13E-44C1-A6DC-5A963B55D557}" srcOrd="0" destOrd="0" presId="urn:microsoft.com/office/officeart/2005/8/layout/list1"/>
    <dgm:cxn modelId="{CBFDEA87-EB6D-4AD9-B3B7-E8CC5DB7E89D}" type="presParOf" srcId="{C63F855D-85FB-4185-8E3E-9463070A930B}" destId="{B3B5C409-7344-4B9A-9E62-3081A746FF90}" srcOrd="0" destOrd="0" presId="urn:microsoft.com/office/officeart/2005/8/layout/list1"/>
    <dgm:cxn modelId="{2B25C2F5-F0FF-4790-891E-2CA5EDEC7EF6}" type="presParOf" srcId="{B3B5C409-7344-4B9A-9E62-3081A746FF90}" destId="{17A13C60-F13E-44C1-A6DC-5A963B55D557}" srcOrd="0" destOrd="0" presId="urn:microsoft.com/office/officeart/2005/8/layout/list1"/>
    <dgm:cxn modelId="{918C7324-725D-47F3-AE9E-554E649D1FA9}" type="presParOf" srcId="{B3B5C409-7344-4B9A-9E62-3081A746FF90}" destId="{05CFFF23-2F44-4807-A06D-0BE5EEADC616}" srcOrd="1" destOrd="0" presId="urn:microsoft.com/office/officeart/2005/8/layout/list1"/>
    <dgm:cxn modelId="{3EC8BF5D-313C-4F86-8AF9-4882C400290B}" type="presParOf" srcId="{C63F855D-85FB-4185-8E3E-9463070A930B}" destId="{FC2E5685-D4A4-45D5-B18D-59A11DE44295}" srcOrd="1" destOrd="0" presId="urn:microsoft.com/office/officeart/2005/8/layout/list1"/>
    <dgm:cxn modelId="{428EEB47-C0E3-46B6-94B6-43DD8947998A}" type="presParOf" srcId="{C63F855D-85FB-4185-8E3E-9463070A930B}" destId="{5FEB86C6-27CC-4C7F-9F67-D20CE925ED43}" srcOrd="2" destOrd="0" presId="urn:microsoft.com/office/officeart/2005/8/layout/list1"/>
    <dgm:cxn modelId="{61ED8BF0-AD7D-439C-8877-10496F837D6B}" type="presParOf" srcId="{C63F855D-85FB-4185-8E3E-9463070A930B}" destId="{7EB91769-B197-48D5-B94E-4E6D94ABA856}" srcOrd="3" destOrd="0" presId="urn:microsoft.com/office/officeart/2005/8/layout/list1"/>
    <dgm:cxn modelId="{B88798CA-6427-4DA4-885D-8D30849588D6}" type="presParOf" srcId="{C63F855D-85FB-4185-8E3E-9463070A930B}" destId="{530674E7-5A59-4AF3-8B50-2F7729F03E8C}" srcOrd="4" destOrd="0" presId="urn:microsoft.com/office/officeart/2005/8/layout/list1"/>
    <dgm:cxn modelId="{AA19F381-3151-453E-929C-4DC808C2006F}" type="presParOf" srcId="{530674E7-5A59-4AF3-8B50-2F7729F03E8C}" destId="{18F63E7E-2496-40AF-A4AE-6130E3C8840A}" srcOrd="0" destOrd="0" presId="urn:microsoft.com/office/officeart/2005/8/layout/list1"/>
    <dgm:cxn modelId="{49BD2FDD-1F94-485F-8A2A-A1B8E783BA58}" type="presParOf" srcId="{530674E7-5A59-4AF3-8B50-2F7729F03E8C}" destId="{1722DB32-2788-4D29-B6C8-7A46D147CAD0}" srcOrd="1" destOrd="0" presId="urn:microsoft.com/office/officeart/2005/8/layout/list1"/>
    <dgm:cxn modelId="{59C7443A-0C5B-4CF1-89AE-267F94C9B4B8}" type="presParOf" srcId="{C63F855D-85FB-4185-8E3E-9463070A930B}" destId="{D422572C-2AEF-4BFC-B620-97A306A67921}" srcOrd="5" destOrd="0" presId="urn:microsoft.com/office/officeart/2005/8/layout/list1"/>
    <dgm:cxn modelId="{627736C1-C03A-43CD-927F-8A2D40C249D0}" type="presParOf" srcId="{C63F855D-85FB-4185-8E3E-9463070A930B}" destId="{69ADE400-1C2A-4118-AB77-DBB6A780C9F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4BEEF27F-DE53-4733-A1A5-15F9F75EFC3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307111D7-61A9-4F6A-8A11-F2D11635AD5B}">
      <dgm:prSet phldrT="[Text]" custT="1"/>
      <dgm:spPr/>
      <dgm:t>
        <a:bodyPr/>
        <a:lstStyle/>
        <a:p>
          <a:r>
            <a:rPr lang="x-none" sz="2100" b="0" u="none" dirty="0"/>
            <a:t>Repairs</a:t>
          </a:r>
          <a:endParaRPr lang="en-US" sz="2100" b="0" dirty="0"/>
        </a:p>
      </dgm:t>
    </dgm:pt>
    <dgm:pt modelId="{35834374-E284-4B28-A180-00D4B38BE3AB}" type="parTrans" cxnId="{08688CC6-C4EA-42CA-9BD8-3E95788211AF}">
      <dgm:prSet/>
      <dgm:spPr/>
      <dgm:t>
        <a:bodyPr/>
        <a:lstStyle/>
        <a:p>
          <a:endParaRPr lang="en-US"/>
        </a:p>
      </dgm:t>
    </dgm:pt>
    <dgm:pt modelId="{6D0CAB34-D29E-4AD6-8BF9-86058BF4C948}" type="sibTrans" cxnId="{08688CC6-C4EA-42CA-9BD8-3E95788211AF}">
      <dgm:prSet/>
      <dgm:spPr/>
      <dgm:t>
        <a:bodyPr/>
        <a:lstStyle/>
        <a:p>
          <a:endParaRPr lang="en-US"/>
        </a:p>
      </dgm:t>
    </dgm:pt>
    <dgm:pt modelId="{8FACFE2E-81B2-4E4E-AC5F-66E149C26D08}">
      <dgm:prSet/>
      <dgm:spPr/>
      <dgm:t>
        <a:bodyPr/>
        <a:lstStyle/>
        <a:p>
          <a:r>
            <a:rPr lang="en-US" b="0" u="none" dirty="0"/>
            <a:t>S</a:t>
          </a:r>
          <a:r>
            <a:rPr lang="x-none" b="0" u="none" dirty="0"/>
            <a:t>hould be performed in areas designated for that function</a:t>
          </a:r>
          <a:endParaRPr lang="en-US" b="0" u="none" dirty="0"/>
        </a:p>
      </dgm:t>
    </dgm:pt>
    <dgm:pt modelId="{13E9D5A0-F08A-4BAD-88D5-ECC57654F4A2}" type="parTrans" cxnId="{CDC7A29F-99FF-45CC-85FA-052FE9747E99}">
      <dgm:prSet/>
      <dgm:spPr/>
      <dgm:t>
        <a:bodyPr/>
        <a:lstStyle/>
        <a:p>
          <a:endParaRPr lang="en-US"/>
        </a:p>
      </dgm:t>
    </dgm:pt>
    <dgm:pt modelId="{5DAB9511-1093-41FC-94DC-F632F453DF7D}" type="sibTrans" cxnId="{CDC7A29F-99FF-45CC-85FA-052FE9747E99}">
      <dgm:prSet/>
      <dgm:spPr/>
      <dgm:t>
        <a:bodyPr/>
        <a:lstStyle/>
        <a:p>
          <a:endParaRPr lang="en-US"/>
        </a:p>
      </dgm:t>
    </dgm:pt>
    <dgm:pt modelId="{A3A0202D-F616-4710-93FA-649F777BFAB7}">
      <dgm:prSet/>
      <dgm:spPr>
        <a:solidFill>
          <a:schemeClr val="accent2"/>
        </a:solidFill>
      </dgm:spPr>
      <dgm:t>
        <a:bodyPr/>
        <a:lstStyle/>
        <a:p>
          <a:r>
            <a:rPr lang="en-US" b="0" u="none" dirty="0"/>
            <a:t>I</a:t>
          </a:r>
          <a:r>
            <a:rPr lang="x-none" b="0" u="none" dirty="0"/>
            <a:t>ndustrial truck</a:t>
          </a:r>
          <a:r>
            <a:rPr lang="en-US" b="0" u="none" dirty="0"/>
            <a:t>s</a:t>
          </a:r>
        </a:p>
      </dgm:t>
    </dgm:pt>
    <dgm:pt modelId="{32AEC181-BBCC-43B2-875D-6E1B52536FE3}" type="parTrans" cxnId="{E1F5FE5A-F15B-48A6-906B-E71FB4B5335B}">
      <dgm:prSet/>
      <dgm:spPr/>
      <dgm:t>
        <a:bodyPr/>
        <a:lstStyle/>
        <a:p>
          <a:endParaRPr lang="en-US"/>
        </a:p>
      </dgm:t>
    </dgm:pt>
    <dgm:pt modelId="{E55EA5C4-DD17-4204-88B1-2F939F283468}" type="sibTrans" cxnId="{E1F5FE5A-F15B-48A6-906B-E71FB4B5335B}">
      <dgm:prSet/>
      <dgm:spPr/>
      <dgm:t>
        <a:bodyPr/>
        <a:lstStyle/>
        <a:p>
          <a:endParaRPr lang="en-US"/>
        </a:p>
      </dgm:t>
    </dgm:pt>
    <dgm:pt modelId="{B1310CBF-8CFE-4054-8B1C-2FDE6460E62D}">
      <dgm:prSet/>
      <dgm:spPr/>
      <dgm:t>
        <a:bodyPr/>
        <a:lstStyle/>
        <a:p>
          <a:r>
            <a:rPr lang="en-US" b="0" u="none" dirty="0"/>
            <a:t>S</a:t>
          </a:r>
          <a:r>
            <a:rPr lang="x-none" b="0" u="none" dirty="0"/>
            <a:t>hould only be used in the atmosphere for which it is specified</a:t>
          </a:r>
          <a:endParaRPr lang="en-US" b="0" u="none" dirty="0"/>
        </a:p>
      </dgm:t>
    </dgm:pt>
    <dgm:pt modelId="{46E6DD89-8B6F-4B2E-AA78-3C48E57A402C}" type="parTrans" cxnId="{17BE1160-37BF-47A0-9E0C-1D24B36F0C29}">
      <dgm:prSet/>
      <dgm:spPr/>
      <dgm:t>
        <a:bodyPr/>
        <a:lstStyle/>
        <a:p>
          <a:endParaRPr lang="en-US"/>
        </a:p>
      </dgm:t>
    </dgm:pt>
    <dgm:pt modelId="{5F4DEA32-500E-4FD2-B8FF-E000A3552B8E}" type="sibTrans" cxnId="{17BE1160-37BF-47A0-9E0C-1D24B36F0C29}">
      <dgm:prSet/>
      <dgm:spPr/>
      <dgm:t>
        <a:bodyPr/>
        <a:lstStyle/>
        <a:p>
          <a:endParaRPr lang="en-US"/>
        </a:p>
      </dgm:t>
    </dgm:pt>
    <dgm:pt modelId="{5808D50A-E574-42ED-9F03-AD7E8C6DDCDD}">
      <dgm:prSet/>
      <dgm:spPr/>
      <dgm:t>
        <a:bodyPr/>
        <a:lstStyle/>
        <a:p>
          <a:r>
            <a:rPr lang="en-US" b="0" u="none" dirty="0"/>
            <a:t>S</a:t>
          </a:r>
          <a:r>
            <a:rPr lang="x-none" b="0" u="none" dirty="0"/>
            <a:t>hould be marked with signs indicating the class of truck and any operational restrictions</a:t>
          </a:r>
          <a:endParaRPr lang="en-US" b="0" u="none" dirty="0"/>
        </a:p>
      </dgm:t>
    </dgm:pt>
    <dgm:pt modelId="{CAA1D1F7-4C4D-4301-8989-E09B0C9E57E2}" type="parTrans" cxnId="{81562984-CAC6-439D-B542-D3BC83E65910}">
      <dgm:prSet/>
      <dgm:spPr/>
      <dgm:t>
        <a:bodyPr/>
        <a:lstStyle/>
        <a:p>
          <a:endParaRPr lang="en-US"/>
        </a:p>
      </dgm:t>
    </dgm:pt>
    <dgm:pt modelId="{5E7354CB-C1C4-4BCC-B0A3-82B7345E5805}" type="sibTrans" cxnId="{81562984-CAC6-439D-B542-D3BC83E65910}">
      <dgm:prSet/>
      <dgm:spPr/>
      <dgm:t>
        <a:bodyPr/>
        <a:lstStyle/>
        <a:p>
          <a:endParaRPr lang="en-US"/>
        </a:p>
      </dgm:t>
    </dgm:pt>
    <dgm:pt modelId="{DA81F082-0418-456A-8794-8F26D355AB84}">
      <dgm:prSet/>
      <dgm:spPr/>
      <dgm:t>
        <a:bodyPr/>
        <a:lstStyle/>
        <a:p>
          <a:r>
            <a:rPr lang="en-US" b="0" u="none" dirty="0"/>
            <a:t>M</a:t>
          </a:r>
          <a:r>
            <a:rPr lang="x-none" b="0" u="none" dirty="0"/>
            <a:t>ust be maintained in accordance with manufacturer’s instructions</a:t>
          </a:r>
          <a:endParaRPr lang="en-US" b="0" u="none" dirty="0"/>
        </a:p>
      </dgm:t>
    </dgm:pt>
    <dgm:pt modelId="{15850939-8C36-4753-AF55-2E9B7051DAA7}" type="parTrans" cxnId="{0C0DB32C-7904-43F8-8C7C-463E4AE23400}">
      <dgm:prSet/>
      <dgm:spPr/>
      <dgm:t>
        <a:bodyPr/>
        <a:lstStyle/>
        <a:p>
          <a:endParaRPr lang="en-US"/>
        </a:p>
      </dgm:t>
    </dgm:pt>
    <dgm:pt modelId="{234F126A-E3E3-4D19-AFD3-0F1F6091675F}" type="sibTrans" cxnId="{0C0DB32C-7904-43F8-8C7C-463E4AE23400}">
      <dgm:prSet/>
      <dgm:spPr/>
      <dgm:t>
        <a:bodyPr/>
        <a:lstStyle/>
        <a:p>
          <a:endParaRPr lang="en-US"/>
        </a:p>
      </dgm:t>
    </dgm:pt>
    <dgm:pt modelId="{C63F855D-85FB-4185-8E3E-9463070A930B}" type="pres">
      <dgm:prSet presAssocID="{4BEEF27F-DE53-4733-A1A5-15F9F75EFC33}" presName="linear" presStyleCnt="0">
        <dgm:presLayoutVars>
          <dgm:dir/>
          <dgm:animLvl val="lvl"/>
          <dgm:resizeHandles val="exact"/>
        </dgm:presLayoutVars>
      </dgm:prSet>
      <dgm:spPr/>
      <dgm:t>
        <a:bodyPr/>
        <a:lstStyle/>
        <a:p>
          <a:endParaRPr lang="en-US"/>
        </a:p>
      </dgm:t>
    </dgm:pt>
    <dgm:pt modelId="{B3B5C409-7344-4B9A-9E62-3081A746FF90}" type="pres">
      <dgm:prSet presAssocID="{307111D7-61A9-4F6A-8A11-F2D11635AD5B}" presName="parentLin" presStyleCnt="0"/>
      <dgm:spPr/>
    </dgm:pt>
    <dgm:pt modelId="{17A13C60-F13E-44C1-A6DC-5A963B55D557}" type="pres">
      <dgm:prSet presAssocID="{307111D7-61A9-4F6A-8A11-F2D11635AD5B}" presName="parentLeftMargin" presStyleLbl="node1" presStyleIdx="0" presStyleCnt="2"/>
      <dgm:spPr/>
      <dgm:t>
        <a:bodyPr/>
        <a:lstStyle/>
        <a:p>
          <a:endParaRPr lang="en-US"/>
        </a:p>
      </dgm:t>
    </dgm:pt>
    <dgm:pt modelId="{05CFFF23-2F44-4807-A06D-0BE5EEADC616}" type="pres">
      <dgm:prSet presAssocID="{307111D7-61A9-4F6A-8A11-F2D11635AD5B}" presName="parentText" presStyleLbl="node1" presStyleIdx="0" presStyleCnt="2">
        <dgm:presLayoutVars>
          <dgm:chMax val="0"/>
          <dgm:bulletEnabled val="1"/>
        </dgm:presLayoutVars>
      </dgm:prSet>
      <dgm:spPr/>
      <dgm:t>
        <a:bodyPr/>
        <a:lstStyle/>
        <a:p>
          <a:endParaRPr lang="en-US"/>
        </a:p>
      </dgm:t>
    </dgm:pt>
    <dgm:pt modelId="{FC2E5685-D4A4-45D5-B18D-59A11DE44295}" type="pres">
      <dgm:prSet presAssocID="{307111D7-61A9-4F6A-8A11-F2D11635AD5B}" presName="negativeSpace" presStyleCnt="0"/>
      <dgm:spPr/>
    </dgm:pt>
    <dgm:pt modelId="{5FEB86C6-27CC-4C7F-9F67-D20CE925ED43}" type="pres">
      <dgm:prSet presAssocID="{307111D7-61A9-4F6A-8A11-F2D11635AD5B}" presName="childText" presStyleLbl="conFgAcc1" presStyleIdx="0" presStyleCnt="2">
        <dgm:presLayoutVars>
          <dgm:bulletEnabled val="1"/>
        </dgm:presLayoutVars>
      </dgm:prSet>
      <dgm:spPr/>
      <dgm:t>
        <a:bodyPr/>
        <a:lstStyle/>
        <a:p>
          <a:endParaRPr lang="en-US"/>
        </a:p>
      </dgm:t>
    </dgm:pt>
    <dgm:pt modelId="{7EB91769-B197-48D5-B94E-4E6D94ABA856}" type="pres">
      <dgm:prSet presAssocID="{6D0CAB34-D29E-4AD6-8BF9-86058BF4C948}" presName="spaceBetweenRectangles" presStyleCnt="0"/>
      <dgm:spPr/>
    </dgm:pt>
    <dgm:pt modelId="{AD55C2E1-54E9-4AE3-8A22-A29B279E2001}" type="pres">
      <dgm:prSet presAssocID="{A3A0202D-F616-4710-93FA-649F777BFAB7}" presName="parentLin" presStyleCnt="0"/>
      <dgm:spPr/>
    </dgm:pt>
    <dgm:pt modelId="{25A6ABAA-1F60-412D-AC6B-AB292362C934}" type="pres">
      <dgm:prSet presAssocID="{A3A0202D-F616-4710-93FA-649F777BFAB7}" presName="parentLeftMargin" presStyleLbl="node1" presStyleIdx="0" presStyleCnt="2"/>
      <dgm:spPr/>
      <dgm:t>
        <a:bodyPr/>
        <a:lstStyle/>
        <a:p>
          <a:endParaRPr lang="en-US"/>
        </a:p>
      </dgm:t>
    </dgm:pt>
    <dgm:pt modelId="{E00BE32C-26FF-4D78-A8F6-DE4EBA80C2F3}" type="pres">
      <dgm:prSet presAssocID="{A3A0202D-F616-4710-93FA-649F777BFAB7}" presName="parentText" presStyleLbl="node1" presStyleIdx="1" presStyleCnt="2">
        <dgm:presLayoutVars>
          <dgm:chMax val="0"/>
          <dgm:bulletEnabled val="1"/>
        </dgm:presLayoutVars>
      </dgm:prSet>
      <dgm:spPr/>
      <dgm:t>
        <a:bodyPr/>
        <a:lstStyle/>
        <a:p>
          <a:endParaRPr lang="en-US"/>
        </a:p>
      </dgm:t>
    </dgm:pt>
    <dgm:pt modelId="{C8256883-FF34-43EA-86F6-EFCBD317FAF8}" type="pres">
      <dgm:prSet presAssocID="{A3A0202D-F616-4710-93FA-649F777BFAB7}" presName="negativeSpace" presStyleCnt="0"/>
      <dgm:spPr/>
    </dgm:pt>
    <dgm:pt modelId="{72E4A25E-A042-4822-85F1-F7169BA21383}" type="pres">
      <dgm:prSet presAssocID="{A3A0202D-F616-4710-93FA-649F777BFAB7}" presName="childText" presStyleLbl="conFgAcc1" presStyleIdx="1" presStyleCnt="2">
        <dgm:presLayoutVars>
          <dgm:bulletEnabled val="1"/>
        </dgm:presLayoutVars>
      </dgm:prSet>
      <dgm:spPr/>
      <dgm:t>
        <a:bodyPr/>
        <a:lstStyle/>
        <a:p>
          <a:endParaRPr lang="en-US"/>
        </a:p>
      </dgm:t>
    </dgm:pt>
  </dgm:ptLst>
  <dgm:cxnLst>
    <dgm:cxn modelId="{9E32BC43-A5B6-416A-B783-04E4E1C01F00}" type="presOf" srcId="{307111D7-61A9-4F6A-8A11-F2D11635AD5B}" destId="{05CFFF23-2F44-4807-A06D-0BE5EEADC616}" srcOrd="1" destOrd="0" presId="urn:microsoft.com/office/officeart/2005/8/layout/list1"/>
    <dgm:cxn modelId="{81562984-CAC6-439D-B542-D3BC83E65910}" srcId="{A3A0202D-F616-4710-93FA-649F777BFAB7}" destId="{5808D50A-E574-42ED-9F03-AD7E8C6DDCDD}" srcOrd="1" destOrd="0" parTransId="{CAA1D1F7-4C4D-4301-8989-E09B0C9E57E2}" sibTransId="{5E7354CB-C1C4-4BCC-B0A3-82B7345E5805}"/>
    <dgm:cxn modelId="{129D73E3-E0EA-4C5E-914A-CA7952E7174B}" type="presOf" srcId="{5808D50A-E574-42ED-9F03-AD7E8C6DDCDD}" destId="{72E4A25E-A042-4822-85F1-F7169BA21383}" srcOrd="0" destOrd="1" presId="urn:microsoft.com/office/officeart/2005/8/layout/list1"/>
    <dgm:cxn modelId="{E1F5FE5A-F15B-48A6-906B-E71FB4B5335B}" srcId="{4BEEF27F-DE53-4733-A1A5-15F9F75EFC33}" destId="{A3A0202D-F616-4710-93FA-649F777BFAB7}" srcOrd="1" destOrd="0" parTransId="{32AEC181-BBCC-43B2-875D-6E1B52536FE3}" sibTransId="{E55EA5C4-DD17-4204-88B1-2F939F283468}"/>
    <dgm:cxn modelId="{08688CC6-C4EA-42CA-9BD8-3E95788211AF}" srcId="{4BEEF27F-DE53-4733-A1A5-15F9F75EFC33}" destId="{307111D7-61A9-4F6A-8A11-F2D11635AD5B}" srcOrd="0" destOrd="0" parTransId="{35834374-E284-4B28-A180-00D4B38BE3AB}" sibTransId="{6D0CAB34-D29E-4AD6-8BF9-86058BF4C948}"/>
    <dgm:cxn modelId="{01A348CC-A459-442B-8D30-0DDF3A429618}" type="presOf" srcId="{4BEEF27F-DE53-4733-A1A5-15F9F75EFC33}" destId="{C63F855D-85FB-4185-8E3E-9463070A930B}" srcOrd="0" destOrd="0" presId="urn:microsoft.com/office/officeart/2005/8/layout/list1"/>
    <dgm:cxn modelId="{655D841D-DB8A-4481-B767-9C0C0D22AAFF}" type="presOf" srcId="{B1310CBF-8CFE-4054-8B1C-2FDE6460E62D}" destId="{72E4A25E-A042-4822-85F1-F7169BA21383}" srcOrd="0" destOrd="0" presId="urn:microsoft.com/office/officeart/2005/8/layout/list1"/>
    <dgm:cxn modelId="{BF4C0484-62E4-412A-9E3A-818BBB54E6BC}" type="presOf" srcId="{DA81F082-0418-456A-8794-8F26D355AB84}" destId="{72E4A25E-A042-4822-85F1-F7169BA21383}" srcOrd="0" destOrd="2" presId="urn:microsoft.com/office/officeart/2005/8/layout/list1"/>
    <dgm:cxn modelId="{1841EDA8-40E4-4FE1-BDAC-F2F9A5488B32}" type="presOf" srcId="{A3A0202D-F616-4710-93FA-649F777BFAB7}" destId="{25A6ABAA-1F60-412D-AC6B-AB292362C934}" srcOrd="0" destOrd="0" presId="urn:microsoft.com/office/officeart/2005/8/layout/list1"/>
    <dgm:cxn modelId="{ABBC2440-780B-4269-9ACB-2857A3D3969B}" type="presOf" srcId="{307111D7-61A9-4F6A-8A11-F2D11635AD5B}" destId="{17A13C60-F13E-44C1-A6DC-5A963B55D557}" srcOrd="0" destOrd="0" presId="urn:microsoft.com/office/officeart/2005/8/layout/list1"/>
    <dgm:cxn modelId="{CDC7A29F-99FF-45CC-85FA-052FE9747E99}" srcId="{307111D7-61A9-4F6A-8A11-F2D11635AD5B}" destId="{8FACFE2E-81B2-4E4E-AC5F-66E149C26D08}" srcOrd="0" destOrd="0" parTransId="{13E9D5A0-F08A-4BAD-88D5-ECC57654F4A2}" sibTransId="{5DAB9511-1093-41FC-94DC-F632F453DF7D}"/>
    <dgm:cxn modelId="{8AAD1155-89F9-4FCC-82E4-7DAFB7D80A24}" type="presOf" srcId="{A3A0202D-F616-4710-93FA-649F777BFAB7}" destId="{E00BE32C-26FF-4D78-A8F6-DE4EBA80C2F3}" srcOrd="1" destOrd="0" presId="urn:microsoft.com/office/officeart/2005/8/layout/list1"/>
    <dgm:cxn modelId="{0C0DB32C-7904-43F8-8C7C-463E4AE23400}" srcId="{A3A0202D-F616-4710-93FA-649F777BFAB7}" destId="{DA81F082-0418-456A-8794-8F26D355AB84}" srcOrd="2" destOrd="0" parTransId="{15850939-8C36-4753-AF55-2E9B7051DAA7}" sibTransId="{234F126A-E3E3-4D19-AFD3-0F1F6091675F}"/>
    <dgm:cxn modelId="{17BE1160-37BF-47A0-9E0C-1D24B36F0C29}" srcId="{A3A0202D-F616-4710-93FA-649F777BFAB7}" destId="{B1310CBF-8CFE-4054-8B1C-2FDE6460E62D}" srcOrd="0" destOrd="0" parTransId="{46E6DD89-8B6F-4B2E-AA78-3C48E57A402C}" sibTransId="{5F4DEA32-500E-4FD2-B8FF-E000A3552B8E}"/>
    <dgm:cxn modelId="{2B26C921-4596-4DF2-8917-773917704824}" type="presOf" srcId="{8FACFE2E-81B2-4E4E-AC5F-66E149C26D08}" destId="{5FEB86C6-27CC-4C7F-9F67-D20CE925ED43}" srcOrd="0" destOrd="0" presId="urn:microsoft.com/office/officeart/2005/8/layout/list1"/>
    <dgm:cxn modelId="{15900104-71C2-4F31-9DCF-C479DB8B1961}" type="presParOf" srcId="{C63F855D-85FB-4185-8E3E-9463070A930B}" destId="{B3B5C409-7344-4B9A-9E62-3081A746FF90}" srcOrd="0" destOrd="0" presId="urn:microsoft.com/office/officeart/2005/8/layout/list1"/>
    <dgm:cxn modelId="{6422465A-9371-43AA-AD6B-7CD9427C9701}" type="presParOf" srcId="{B3B5C409-7344-4B9A-9E62-3081A746FF90}" destId="{17A13C60-F13E-44C1-A6DC-5A963B55D557}" srcOrd="0" destOrd="0" presId="urn:microsoft.com/office/officeart/2005/8/layout/list1"/>
    <dgm:cxn modelId="{71ED8B64-3571-44E7-806D-5B3FBEF05CCF}" type="presParOf" srcId="{B3B5C409-7344-4B9A-9E62-3081A746FF90}" destId="{05CFFF23-2F44-4807-A06D-0BE5EEADC616}" srcOrd="1" destOrd="0" presId="urn:microsoft.com/office/officeart/2005/8/layout/list1"/>
    <dgm:cxn modelId="{90F535A8-189D-4A7A-A2C4-37F004440DA1}" type="presParOf" srcId="{C63F855D-85FB-4185-8E3E-9463070A930B}" destId="{FC2E5685-D4A4-45D5-B18D-59A11DE44295}" srcOrd="1" destOrd="0" presId="urn:microsoft.com/office/officeart/2005/8/layout/list1"/>
    <dgm:cxn modelId="{F1F02CF5-B8AE-4AE1-8C9F-0B627EFA31D5}" type="presParOf" srcId="{C63F855D-85FB-4185-8E3E-9463070A930B}" destId="{5FEB86C6-27CC-4C7F-9F67-D20CE925ED43}" srcOrd="2" destOrd="0" presId="urn:microsoft.com/office/officeart/2005/8/layout/list1"/>
    <dgm:cxn modelId="{3A9EC88D-3E59-4319-99DB-2E998DF5005C}" type="presParOf" srcId="{C63F855D-85FB-4185-8E3E-9463070A930B}" destId="{7EB91769-B197-48D5-B94E-4E6D94ABA856}" srcOrd="3" destOrd="0" presId="urn:microsoft.com/office/officeart/2005/8/layout/list1"/>
    <dgm:cxn modelId="{D0229044-7624-4AC9-A743-09D9342509B9}" type="presParOf" srcId="{C63F855D-85FB-4185-8E3E-9463070A930B}" destId="{AD55C2E1-54E9-4AE3-8A22-A29B279E2001}" srcOrd="4" destOrd="0" presId="urn:microsoft.com/office/officeart/2005/8/layout/list1"/>
    <dgm:cxn modelId="{13665766-A7E2-4499-AB32-791A0105D3EE}" type="presParOf" srcId="{AD55C2E1-54E9-4AE3-8A22-A29B279E2001}" destId="{25A6ABAA-1F60-412D-AC6B-AB292362C934}" srcOrd="0" destOrd="0" presId="urn:microsoft.com/office/officeart/2005/8/layout/list1"/>
    <dgm:cxn modelId="{08A996F2-D1C5-48CB-83B1-77435C751A0F}" type="presParOf" srcId="{AD55C2E1-54E9-4AE3-8A22-A29B279E2001}" destId="{E00BE32C-26FF-4D78-A8F6-DE4EBA80C2F3}" srcOrd="1" destOrd="0" presId="urn:microsoft.com/office/officeart/2005/8/layout/list1"/>
    <dgm:cxn modelId="{FEDB4C26-955B-490C-AE04-25D2263BCF83}" type="presParOf" srcId="{C63F855D-85FB-4185-8E3E-9463070A930B}" destId="{C8256883-FF34-43EA-86F6-EFCBD317FAF8}" srcOrd="5" destOrd="0" presId="urn:microsoft.com/office/officeart/2005/8/layout/list1"/>
    <dgm:cxn modelId="{D63452E6-9874-45BA-8D37-3AD6045A19AA}" type="presParOf" srcId="{C63F855D-85FB-4185-8E3E-9463070A930B}" destId="{72E4A25E-A042-4822-85F1-F7169BA2138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9385182-DE84-4698-9E2D-53ABAC6A0F9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D76F51E-068B-4CC0-BEBE-6E1E643DB7F3}">
      <dgm:prSet phldrT="[Text]" custT="1"/>
      <dgm:spPr/>
      <dgm:t>
        <a:bodyPr/>
        <a:lstStyle/>
        <a:p>
          <a:r>
            <a:rPr lang="en-US" sz="2400" b="0" dirty="0"/>
            <a:t>Tents must be made of flame-resistant materials that are approved and tagged as such</a:t>
          </a:r>
        </a:p>
      </dgm:t>
    </dgm:pt>
    <dgm:pt modelId="{111637D5-79E7-4C2D-A11F-E4AB17E638BA}" type="parTrans" cxnId="{84EDDECF-6118-4731-88C3-A7EC58B94791}">
      <dgm:prSet/>
      <dgm:spPr/>
      <dgm:t>
        <a:bodyPr/>
        <a:lstStyle/>
        <a:p>
          <a:endParaRPr lang="en-US"/>
        </a:p>
      </dgm:t>
    </dgm:pt>
    <dgm:pt modelId="{AEC18956-9ADC-448C-BBEF-EAAA0A994FC6}" type="sibTrans" cxnId="{84EDDECF-6118-4731-88C3-A7EC58B94791}">
      <dgm:prSet/>
      <dgm:spPr/>
      <dgm:t>
        <a:bodyPr/>
        <a:lstStyle/>
        <a:p>
          <a:endParaRPr lang="en-US"/>
        </a:p>
      </dgm:t>
    </dgm:pt>
    <dgm:pt modelId="{3A52FD3F-25C1-409E-BAE6-88360994001E}" type="pres">
      <dgm:prSet presAssocID="{19385182-DE84-4698-9E2D-53ABAC6A0F9E}" presName="linear" presStyleCnt="0">
        <dgm:presLayoutVars>
          <dgm:animLvl val="lvl"/>
          <dgm:resizeHandles val="exact"/>
        </dgm:presLayoutVars>
      </dgm:prSet>
      <dgm:spPr/>
      <dgm:t>
        <a:bodyPr/>
        <a:lstStyle/>
        <a:p>
          <a:endParaRPr lang="en-US"/>
        </a:p>
      </dgm:t>
    </dgm:pt>
    <dgm:pt modelId="{23DD6D7A-1D3E-4146-90F6-24C64EE0721B}" type="pres">
      <dgm:prSet presAssocID="{5D76F51E-068B-4CC0-BEBE-6E1E643DB7F3}" presName="parentText" presStyleLbl="node1" presStyleIdx="0" presStyleCnt="1">
        <dgm:presLayoutVars>
          <dgm:chMax val="0"/>
          <dgm:bulletEnabled val="1"/>
        </dgm:presLayoutVars>
      </dgm:prSet>
      <dgm:spPr/>
      <dgm:t>
        <a:bodyPr/>
        <a:lstStyle/>
        <a:p>
          <a:endParaRPr lang="en-US"/>
        </a:p>
      </dgm:t>
    </dgm:pt>
  </dgm:ptLst>
  <dgm:cxnLst>
    <dgm:cxn modelId="{4FE1DC36-2752-4393-9E9F-D7FF0B2151FD}" type="presOf" srcId="{5D76F51E-068B-4CC0-BEBE-6E1E643DB7F3}" destId="{23DD6D7A-1D3E-4146-90F6-24C64EE0721B}" srcOrd="0" destOrd="0" presId="urn:microsoft.com/office/officeart/2005/8/layout/vList2"/>
    <dgm:cxn modelId="{84EDDECF-6118-4731-88C3-A7EC58B94791}" srcId="{19385182-DE84-4698-9E2D-53ABAC6A0F9E}" destId="{5D76F51E-068B-4CC0-BEBE-6E1E643DB7F3}" srcOrd="0" destOrd="0" parTransId="{111637D5-79E7-4C2D-A11F-E4AB17E638BA}" sibTransId="{AEC18956-9ADC-448C-BBEF-EAAA0A994FC6}"/>
    <dgm:cxn modelId="{CFD95806-00A6-48B1-9321-591CD859C04F}" type="presOf" srcId="{19385182-DE84-4698-9E2D-53ABAC6A0F9E}" destId="{3A52FD3F-25C1-409E-BAE6-88360994001E}" srcOrd="0" destOrd="0" presId="urn:microsoft.com/office/officeart/2005/8/layout/vList2"/>
    <dgm:cxn modelId="{D01F44E5-884A-4C61-87E8-DFCB758B2979}" type="presParOf" srcId="{3A52FD3F-25C1-409E-BAE6-88360994001E}" destId="{23DD6D7A-1D3E-4146-90F6-24C64EE0721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3B0A2BA3-BF9E-4170-B6EC-FEB915CB461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32D62F3-3717-455E-8E32-997E1EAB3330}">
      <dgm:prSet phldrT="[Text]" custT="1"/>
      <dgm:spPr/>
      <dgm:t>
        <a:bodyPr/>
        <a:lstStyle/>
        <a:p>
          <a:r>
            <a:rPr lang="en-US" sz="2400" b="0" dirty="0"/>
            <a:t>Materials that go inside the tent or on the tent such as banners or decorations must be treated with or made of flame-retardant material</a:t>
          </a:r>
        </a:p>
      </dgm:t>
    </dgm:pt>
    <dgm:pt modelId="{1060EA16-5A68-4BDA-A12A-DAAD7105FF84}" type="parTrans" cxnId="{9DF94233-9FCA-4E95-B9A1-1A27936533A7}">
      <dgm:prSet/>
      <dgm:spPr/>
      <dgm:t>
        <a:bodyPr/>
        <a:lstStyle/>
        <a:p>
          <a:endParaRPr lang="en-US"/>
        </a:p>
      </dgm:t>
    </dgm:pt>
    <dgm:pt modelId="{BE05DD7B-C71B-4A69-B189-CE2CC5A1FC0B}" type="sibTrans" cxnId="{9DF94233-9FCA-4E95-B9A1-1A27936533A7}">
      <dgm:prSet/>
      <dgm:spPr/>
      <dgm:t>
        <a:bodyPr/>
        <a:lstStyle/>
        <a:p>
          <a:endParaRPr lang="en-US"/>
        </a:p>
      </dgm:t>
    </dgm:pt>
    <dgm:pt modelId="{4E1D5C79-D1DD-4C55-AE47-6332158BB87C}">
      <dgm:prSet custT="1"/>
      <dgm:spPr/>
      <dgm:t>
        <a:bodyPr/>
        <a:lstStyle/>
        <a:p>
          <a:r>
            <a:rPr lang="en-US" sz="2400" b="0" dirty="0"/>
            <a:t>Adopted building code includes permanent tents</a:t>
          </a:r>
        </a:p>
      </dgm:t>
    </dgm:pt>
    <dgm:pt modelId="{810C8673-91B1-4229-A0AA-73E18157C3CF}" type="parTrans" cxnId="{43166825-3D84-4AD3-93E3-96D48C3B3728}">
      <dgm:prSet/>
      <dgm:spPr/>
      <dgm:t>
        <a:bodyPr/>
        <a:lstStyle/>
        <a:p>
          <a:endParaRPr lang="en-US"/>
        </a:p>
      </dgm:t>
    </dgm:pt>
    <dgm:pt modelId="{D5E0563C-B5B3-4B46-9749-251C200D2365}" type="sibTrans" cxnId="{43166825-3D84-4AD3-93E3-96D48C3B3728}">
      <dgm:prSet/>
      <dgm:spPr/>
      <dgm:t>
        <a:bodyPr/>
        <a:lstStyle/>
        <a:p>
          <a:endParaRPr lang="en-US"/>
        </a:p>
      </dgm:t>
    </dgm:pt>
    <dgm:pt modelId="{ADC114B0-7C2A-4F66-8A85-F10BE913E70F}">
      <dgm:prSet custT="1"/>
      <dgm:spPr>
        <a:solidFill>
          <a:srgbClr val="1717AF"/>
        </a:solidFill>
      </dgm:spPr>
      <dgm:t>
        <a:bodyPr/>
        <a:lstStyle/>
        <a:p>
          <a:r>
            <a:rPr lang="en-US" sz="2400" b="0" dirty="0"/>
            <a:t>Temporary tents fall under the jurisdiction of the adopted fire code</a:t>
          </a:r>
        </a:p>
      </dgm:t>
    </dgm:pt>
    <dgm:pt modelId="{44B9F92C-2058-4051-B277-9AB0DFC2BFF7}" type="parTrans" cxnId="{B988C180-9A77-467E-AD1A-E952235F704D}">
      <dgm:prSet/>
      <dgm:spPr/>
      <dgm:t>
        <a:bodyPr/>
        <a:lstStyle/>
        <a:p>
          <a:endParaRPr lang="en-US"/>
        </a:p>
      </dgm:t>
    </dgm:pt>
    <dgm:pt modelId="{1EE067C1-8750-4B68-A0C5-EE540D75B0FE}" type="sibTrans" cxnId="{B988C180-9A77-467E-AD1A-E952235F704D}">
      <dgm:prSet/>
      <dgm:spPr/>
      <dgm:t>
        <a:bodyPr/>
        <a:lstStyle/>
        <a:p>
          <a:endParaRPr lang="en-US"/>
        </a:p>
      </dgm:t>
    </dgm:pt>
    <dgm:pt modelId="{17791535-1515-46F7-B83C-54D5ED429D12}" type="pres">
      <dgm:prSet presAssocID="{3B0A2BA3-BF9E-4170-B6EC-FEB915CB4611}" presName="linear" presStyleCnt="0">
        <dgm:presLayoutVars>
          <dgm:animLvl val="lvl"/>
          <dgm:resizeHandles val="exact"/>
        </dgm:presLayoutVars>
      </dgm:prSet>
      <dgm:spPr/>
      <dgm:t>
        <a:bodyPr/>
        <a:lstStyle/>
        <a:p>
          <a:endParaRPr lang="en-US"/>
        </a:p>
      </dgm:t>
    </dgm:pt>
    <dgm:pt modelId="{12875CC2-0062-4E6C-A2C0-28594B43B36F}" type="pres">
      <dgm:prSet presAssocID="{032D62F3-3717-455E-8E32-997E1EAB3330}" presName="parentText" presStyleLbl="node1" presStyleIdx="0" presStyleCnt="3">
        <dgm:presLayoutVars>
          <dgm:chMax val="0"/>
          <dgm:bulletEnabled val="1"/>
        </dgm:presLayoutVars>
      </dgm:prSet>
      <dgm:spPr/>
      <dgm:t>
        <a:bodyPr/>
        <a:lstStyle/>
        <a:p>
          <a:endParaRPr lang="en-US"/>
        </a:p>
      </dgm:t>
    </dgm:pt>
    <dgm:pt modelId="{A0D46245-35F8-470C-8155-B22DF290228B}" type="pres">
      <dgm:prSet presAssocID="{BE05DD7B-C71B-4A69-B189-CE2CC5A1FC0B}" presName="spacer" presStyleCnt="0"/>
      <dgm:spPr/>
    </dgm:pt>
    <dgm:pt modelId="{5AB748C3-C6E8-4F3E-AFA8-B81E5A88A066}" type="pres">
      <dgm:prSet presAssocID="{4E1D5C79-D1DD-4C55-AE47-6332158BB87C}" presName="parentText" presStyleLbl="node1" presStyleIdx="1" presStyleCnt="3">
        <dgm:presLayoutVars>
          <dgm:chMax val="0"/>
          <dgm:bulletEnabled val="1"/>
        </dgm:presLayoutVars>
      </dgm:prSet>
      <dgm:spPr/>
      <dgm:t>
        <a:bodyPr/>
        <a:lstStyle/>
        <a:p>
          <a:endParaRPr lang="en-US"/>
        </a:p>
      </dgm:t>
    </dgm:pt>
    <dgm:pt modelId="{AD1DD937-DEB8-428A-9842-F03BD0CA3601}" type="pres">
      <dgm:prSet presAssocID="{D5E0563C-B5B3-4B46-9749-251C200D2365}" presName="spacer" presStyleCnt="0"/>
      <dgm:spPr/>
    </dgm:pt>
    <dgm:pt modelId="{42F6B208-5871-40C5-B14C-BCBB33477D97}" type="pres">
      <dgm:prSet presAssocID="{ADC114B0-7C2A-4F66-8A85-F10BE913E70F}" presName="parentText" presStyleLbl="node1" presStyleIdx="2" presStyleCnt="3">
        <dgm:presLayoutVars>
          <dgm:chMax val="0"/>
          <dgm:bulletEnabled val="1"/>
        </dgm:presLayoutVars>
      </dgm:prSet>
      <dgm:spPr/>
      <dgm:t>
        <a:bodyPr/>
        <a:lstStyle/>
        <a:p>
          <a:endParaRPr lang="en-US"/>
        </a:p>
      </dgm:t>
    </dgm:pt>
  </dgm:ptLst>
  <dgm:cxnLst>
    <dgm:cxn modelId="{10D0EDA8-06A9-4EFF-99A4-75FEA1290FCE}" type="presOf" srcId="{ADC114B0-7C2A-4F66-8A85-F10BE913E70F}" destId="{42F6B208-5871-40C5-B14C-BCBB33477D97}" srcOrd="0" destOrd="0" presId="urn:microsoft.com/office/officeart/2005/8/layout/vList2"/>
    <dgm:cxn modelId="{B89EC765-6091-469D-8FCB-E513F973144F}" type="presOf" srcId="{3B0A2BA3-BF9E-4170-B6EC-FEB915CB4611}" destId="{17791535-1515-46F7-B83C-54D5ED429D12}" srcOrd="0" destOrd="0" presId="urn:microsoft.com/office/officeart/2005/8/layout/vList2"/>
    <dgm:cxn modelId="{9DF94233-9FCA-4E95-B9A1-1A27936533A7}" srcId="{3B0A2BA3-BF9E-4170-B6EC-FEB915CB4611}" destId="{032D62F3-3717-455E-8E32-997E1EAB3330}" srcOrd="0" destOrd="0" parTransId="{1060EA16-5A68-4BDA-A12A-DAAD7105FF84}" sibTransId="{BE05DD7B-C71B-4A69-B189-CE2CC5A1FC0B}"/>
    <dgm:cxn modelId="{43166825-3D84-4AD3-93E3-96D48C3B3728}" srcId="{3B0A2BA3-BF9E-4170-B6EC-FEB915CB4611}" destId="{4E1D5C79-D1DD-4C55-AE47-6332158BB87C}" srcOrd="1" destOrd="0" parTransId="{810C8673-91B1-4229-A0AA-73E18157C3CF}" sibTransId="{D5E0563C-B5B3-4B46-9749-251C200D2365}"/>
    <dgm:cxn modelId="{6B60F274-4F20-4622-903A-802CA70CF2E9}" type="presOf" srcId="{4E1D5C79-D1DD-4C55-AE47-6332158BB87C}" destId="{5AB748C3-C6E8-4F3E-AFA8-B81E5A88A066}" srcOrd="0" destOrd="0" presId="urn:microsoft.com/office/officeart/2005/8/layout/vList2"/>
    <dgm:cxn modelId="{163A5F20-FABD-4CF3-BBC1-EDEFC5C57393}" type="presOf" srcId="{032D62F3-3717-455E-8E32-997E1EAB3330}" destId="{12875CC2-0062-4E6C-A2C0-28594B43B36F}" srcOrd="0" destOrd="0" presId="urn:microsoft.com/office/officeart/2005/8/layout/vList2"/>
    <dgm:cxn modelId="{B988C180-9A77-467E-AD1A-E952235F704D}" srcId="{3B0A2BA3-BF9E-4170-B6EC-FEB915CB4611}" destId="{ADC114B0-7C2A-4F66-8A85-F10BE913E70F}" srcOrd="2" destOrd="0" parTransId="{44B9F92C-2058-4051-B277-9AB0DFC2BFF7}" sibTransId="{1EE067C1-8750-4B68-A0C5-EE540D75B0FE}"/>
    <dgm:cxn modelId="{BC489AF8-80F5-4C4C-93D9-7D43D969717A}" type="presParOf" srcId="{17791535-1515-46F7-B83C-54D5ED429D12}" destId="{12875CC2-0062-4E6C-A2C0-28594B43B36F}" srcOrd="0" destOrd="0" presId="urn:microsoft.com/office/officeart/2005/8/layout/vList2"/>
    <dgm:cxn modelId="{5B48312C-B5B3-4A05-9ABB-ED94F35A8E55}" type="presParOf" srcId="{17791535-1515-46F7-B83C-54D5ED429D12}" destId="{A0D46245-35F8-470C-8155-B22DF290228B}" srcOrd="1" destOrd="0" presId="urn:microsoft.com/office/officeart/2005/8/layout/vList2"/>
    <dgm:cxn modelId="{88925C96-2ABE-4A57-94D1-194C5CDB3982}" type="presParOf" srcId="{17791535-1515-46F7-B83C-54D5ED429D12}" destId="{5AB748C3-C6E8-4F3E-AFA8-B81E5A88A066}" srcOrd="2" destOrd="0" presId="urn:microsoft.com/office/officeart/2005/8/layout/vList2"/>
    <dgm:cxn modelId="{42924CAD-E03A-4134-B839-3E90957C1261}" type="presParOf" srcId="{17791535-1515-46F7-B83C-54D5ED429D12}" destId="{AD1DD937-DEB8-428A-9842-F03BD0CA3601}" srcOrd="3" destOrd="0" presId="urn:microsoft.com/office/officeart/2005/8/layout/vList2"/>
    <dgm:cxn modelId="{D0061AB5-C064-4B46-BB82-05CB731EC79C}" type="presParOf" srcId="{17791535-1515-46F7-B83C-54D5ED429D12}" destId="{42F6B208-5871-40C5-B14C-BCBB33477D9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3B0A2BA3-BF9E-4170-B6EC-FEB915CB461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2C256AE-F3E6-4DB5-BD03-53C771906929}">
      <dgm:prSet custT="1"/>
      <dgm:spPr/>
      <dgm:t>
        <a:bodyPr/>
        <a:lstStyle/>
        <a:p>
          <a:r>
            <a:rPr lang="en-US" sz="2000" b="0" dirty="0"/>
            <a:t>All tents must meet the requirements of the large-scale test contained in NFPA® 701, </a:t>
          </a:r>
          <a:r>
            <a:rPr lang="en-US" sz="2000" b="0" i="1" dirty="0"/>
            <a:t>Standard Methods of Fire Tests for Flame Propagation of Textiles and Films</a:t>
          </a:r>
          <a:endParaRPr lang="en-US" sz="2000" b="0" dirty="0"/>
        </a:p>
      </dgm:t>
    </dgm:pt>
    <dgm:pt modelId="{38C226ED-7EFF-4DA5-87C7-46F89171890F}" type="parTrans" cxnId="{7D5C9444-AC9E-491C-A3FF-4F916E869638}">
      <dgm:prSet/>
      <dgm:spPr/>
      <dgm:t>
        <a:bodyPr/>
        <a:lstStyle/>
        <a:p>
          <a:endParaRPr lang="en-US"/>
        </a:p>
      </dgm:t>
    </dgm:pt>
    <dgm:pt modelId="{F702C81B-E3EF-436A-9823-5415FF0E5EC4}" type="sibTrans" cxnId="{7D5C9444-AC9E-491C-A3FF-4F916E869638}">
      <dgm:prSet/>
      <dgm:spPr/>
      <dgm:t>
        <a:bodyPr/>
        <a:lstStyle/>
        <a:p>
          <a:endParaRPr lang="en-US"/>
        </a:p>
      </dgm:t>
    </dgm:pt>
    <dgm:pt modelId="{EA8B7E5A-949C-4363-92D8-F554211A817B}">
      <dgm:prSet custT="1"/>
      <dgm:spPr/>
      <dgm:t>
        <a:bodyPr/>
        <a:lstStyle/>
        <a:p>
          <a:r>
            <a:rPr lang="en-US" sz="2000" b="0" dirty="0"/>
            <a:t>Tents must be tagged or certified that they meet the requirements</a:t>
          </a:r>
        </a:p>
      </dgm:t>
    </dgm:pt>
    <dgm:pt modelId="{A0DD8FCC-1BEE-4EF3-B518-DF3866E504E1}" type="parTrans" cxnId="{F29B9CDC-E06D-42FF-BCDD-EE66E6341B02}">
      <dgm:prSet/>
      <dgm:spPr/>
      <dgm:t>
        <a:bodyPr/>
        <a:lstStyle/>
        <a:p>
          <a:endParaRPr lang="en-US"/>
        </a:p>
      </dgm:t>
    </dgm:pt>
    <dgm:pt modelId="{BAD8CD0F-B500-4360-8A02-175A9CC54985}" type="sibTrans" cxnId="{F29B9CDC-E06D-42FF-BCDD-EE66E6341B02}">
      <dgm:prSet/>
      <dgm:spPr/>
      <dgm:t>
        <a:bodyPr/>
        <a:lstStyle/>
        <a:p>
          <a:endParaRPr lang="en-US"/>
        </a:p>
      </dgm:t>
    </dgm:pt>
    <dgm:pt modelId="{EA9AD4C6-EEB2-4474-A8EC-23597D67F186}">
      <dgm:prSet custT="1"/>
      <dgm:spPr/>
      <dgm:t>
        <a:bodyPr/>
        <a:lstStyle/>
        <a:p>
          <a:r>
            <a:rPr lang="en-US" sz="2000" b="0" dirty="0"/>
            <a:t>Inspectors should not attempt to test the flammability of materials on their own</a:t>
          </a:r>
        </a:p>
      </dgm:t>
    </dgm:pt>
    <dgm:pt modelId="{82B16AC8-6FBD-4325-9E42-A678E61B6615}" type="parTrans" cxnId="{4CD9CE7F-1E0D-4388-80F5-C4F4A84AB7AF}">
      <dgm:prSet/>
      <dgm:spPr/>
      <dgm:t>
        <a:bodyPr/>
        <a:lstStyle/>
        <a:p>
          <a:endParaRPr lang="en-US"/>
        </a:p>
      </dgm:t>
    </dgm:pt>
    <dgm:pt modelId="{6084A78D-8ABB-417B-9E4B-29CB54132DC4}" type="sibTrans" cxnId="{4CD9CE7F-1E0D-4388-80F5-C4F4A84AB7AF}">
      <dgm:prSet/>
      <dgm:spPr/>
      <dgm:t>
        <a:bodyPr/>
        <a:lstStyle/>
        <a:p>
          <a:endParaRPr lang="en-US"/>
        </a:p>
      </dgm:t>
    </dgm:pt>
    <dgm:pt modelId="{E51EDAC7-699F-43AD-8FB1-CBEE143809C0}">
      <dgm:prSet custT="1"/>
      <dgm:spPr>
        <a:solidFill>
          <a:srgbClr val="1717AF"/>
        </a:solidFill>
      </dgm:spPr>
      <dgm:t>
        <a:bodyPr/>
        <a:lstStyle/>
        <a:p>
          <a:r>
            <a:rPr lang="en-US" sz="1800" b="0" dirty="0"/>
            <a:t>Tents must be located according to the requirements of the adopted fire and building codes</a:t>
          </a:r>
        </a:p>
      </dgm:t>
    </dgm:pt>
    <dgm:pt modelId="{0763702B-3563-435B-99ED-23DD94F4D550}" type="parTrans" cxnId="{91EAA260-CA06-4190-B2F8-695803767458}">
      <dgm:prSet/>
      <dgm:spPr/>
      <dgm:t>
        <a:bodyPr/>
        <a:lstStyle/>
        <a:p>
          <a:endParaRPr lang="en-US"/>
        </a:p>
      </dgm:t>
    </dgm:pt>
    <dgm:pt modelId="{5137E5F3-B3FE-41A1-83A2-2F4D814585D4}" type="sibTrans" cxnId="{91EAA260-CA06-4190-B2F8-695803767458}">
      <dgm:prSet/>
      <dgm:spPr/>
      <dgm:t>
        <a:bodyPr/>
        <a:lstStyle/>
        <a:p>
          <a:endParaRPr lang="en-US"/>
        </a:p>
      </dgm:t>
    </dgm:pt>
    <dgm:pt modelId="{17791535-1515-46F7-B83C-54D5ED429D12}" type="pres">
      <dgm:prSet presAssocID="{3B0A2BA3-BF9E-4170-B6EC-FEB915CB4611}" presName="linear" presStyleCnt="0">
        <dgm:presLayoutVars>
          <dgm:animLvl val="lvl"/>
          <dgm:resizeHandles val="exact"/>
        </dgm:presLayoutVars>
      </dgm:prSet>
      <dgm:spPr/>
      <dgm:t>
        <a:bodyPr/>
        <a:lstStyle/>
        <a:p>
          <a:endParaRPr lang="en-US"/>
        </a:p>
      </dgm:t>
    </dgm:pt>
    <dgm:pt modelId="{64222220-4791-49A8-9738-16294FE38DC2}" type="pres">
      <dgm:prSet presAssocID="{32C256AE-F3E6-4DB5-BD03-53C771906929}" presName="parentText" presStyleLbl="node1" presStyleIdx="0" presStyleCnt="4">
        <dgm:presLayoutVars>
          <dgm:chMax val="0"/>
          <dgm:bulletEnabled val="1"/>
        </dgm:presLayoutVars>
      </dgm:prSet>
      <dgm:spPr/>
      <dgm:t>
        <a:bodyPr/>
        <a:lstStyle/>
        <a:p>
          <a:endParaRPr lang="en-US"/>
        </a:p>
      </dgm:t>
    </dgm:pt>
    <dgm:pt modelId="{795A4259-3F9A-4BD2-ADFE-4F7146F46BCE}" type="pres">
      <dgm:prSet presAssocID="{F702C81B-E3EF-436A-9823-5415FF0E5EC4}" presName="spacer" presStyleCnt="0"/>
      <dgm:spPr/>
    </dgm:pt>
    <dgm:pt modelId="{FF06B486-0FEA-4A53-8B9D-2C79BA052831}" type="pres">
      <dgm:prSet presAssocID="{EA8B7E5A-949C-4363-92D8-F554211A817B}" presName="parentText" presStyleLbl="node1" presStyleIdx="1" presStyleCnt="4">
        <dgm:presLayoutVars>
          <dgm:chMax val="0"/>
          <dgm:bulletEnabled val="1"/>
        </dgm:presLayoutVars>
      </dgm:prSet>
      <dgm:spPr/>
      <dgm:t>
        <a:bodyPr/>
        <a:lstStyle/>
        <a:p>
          <a:endParaRPr lang="en-US"/>
        </a:p>
      </dgm:t>
    </dgm:pt>
    <dgm:pt modelId="{DC306DBA-500E-45FD-9A91-35A793F2E9D1}" type="pres">
      <dgm:prSet presAssocID="{BAD8CD0F-B500-4360-8A02-175A9CC54985}" presName="spacer" presStyleCnt="0"/>
      <dgm:spPr/>
    </dgm:pt>
    <dgm:pt modelId="{3FDE30F5-5199-455A-AF14-ED19875303DB}" type="pres">
      <dgm:prSet presAssocID="{EA9AD4C6-EEB2-4474-A8EC-23597D67F186}" presName="parentText" presStyleLbl="node1" presStyleIdx="2" presStyleCnt="4">
        <dgm:presLayoutVars>
          <dgm:chMax val="0"/>
          <dgm:bulletEnabled val="1"/>
        </dgm:presLayoutVars>
      </dgm:prSet>
      <dgm:spPr/>
      <dgm:t>
        <a:bodyPr/>
        <a:lstStyle/>
        <a:p>
          <a:endParaRPr lang="en-US"/>
        </a:p>
      </dgm:t>
    </dgm:pt>
    <dgm:pt modelId="{FFC4194C-3E4C-4F3F-B7AD-0DEEC26DBA52}" type="pres">
      <dgm:prSet presAssocID="{6084A78D-8ABB-417B-9E4B-29CB54132DC4}" presName="spacer" presStyleCnt="0"/>
      <dgm:spPr/>
    </dgm:pt>
    <dgm:pt modelId="{ACFA460D-B063-4D98-8C0A-6A166E354969}" type="pres">
      <dgm:prSet presAssocID="{E51EDAC7-699F-43AD-8FB1-CBEE143809C0}" presName="parentText" presStyleLbl="node1" presStyleIdx="3" presStyleCnt="4">
        <dgm:presLayoutVars>
          <dgm:chMax val="0"/>
          <dgm:bulletEnabled val="1"/>
        </dgm:presLayoutVars>
      </dgm:prSet>
      <dgm:spPr/>
      <dgm:t>
        <a:bodyPr/>
        <a:lstStyle/>
        <a:p>
          <a:endParaRPr lang="en-US"/>
        </a:p>
      </dgm:t>
    </dgm:pt>
  </dgm:ptLst>
  <dgm:cxnLst>
    <dgm:cxn modelId="{91EAA260-CA06-4190-B2F8-695803767458}" srcId="{3B0A2BA3-BF9E-4170-B6EC-FEB915CB4611}" destId="{E51EDAC7-699F-43AD-8FB1-CBEE143809C0}" srcOrd="3" destOrd="0" parTransId="{0763702B-3563-435B-99ED-23DD94F4D550}" sibTransId="{5137E5F3-B3FE-41A1-83A2-2F4D814585D4}"/>
    <dgm:cxn modelId="{F29B9CDC-E06D-42FF-BCDD-EE66E6341B02}" srcId="{3B0A2BA3-BF9E-4170-B6EC-FEB915CB4611}" destId="{EA8B7E5A-949C-4363-92D8-F554211A817B}" srcOrd="1" destOrd="0" parTransId="{A0DD8FCC-1BEE-4EF3-B518-DF3866E504E1}" sibTransId="{BAD8CD0F-B500-4360-8A02-175A9CC54985}"/>
    <dgm:cxn modelId="{0BB01275-8194-43A7-9120-A0955B20489A}" type="presOf" srcId="{E51EDAC7-699F-43AD-8FB1-CBEE143809C0}" destId="{ACFA460D-B063-4D98-8C0A-6A166E354969}" srcOrd="0" destOrd="0" presId="urn:microsoft.com/office/officeart/2005/8/layout/vList2"/>
    <dgm:cxn modelId="{35060854-1F47-4F32-82CE-C0B0FF2B059F}" type="presOf" srcId="{EA9AD4C6-EEB2-4474-A8EC-23597D67F186}" destId="{3FDE30F5-5199-455A-AF14-ED19875303DB}" srcOrd="0" destOrd="0" presId="urn:microsoft.com/office/officeart/2005/8/layout/vList2"/>
    <dgm:cxn modelId="{B65B7BBE-E0FA-4A9C-A519-40C70680354F}" type="presOf" srcId="{32C256AE-F3E6-4DB5-BD03-53C771906929}" destId="{64222220-4791-49A8-9738-16294FE38DC2}" srcOrd="0" destOrd="0" presId="urn:microsoft.com/office/officeart/2005/8/layout/vList2"/>
    <dgm:cxn modelId="{7D5C9444-AC9E-491C-A3FF-4F916E869638}" srcId="{3B0A2BA3-BF9E-4170-B6EC-FEB915CB4611}" destId="{32C256AE-F3E6-4DB5-BD03-53C771906929}" srcOrd="0" destOrd="0" parTransId="{38C226ED-7EFF-4DA5-87C7-46F89171890F}" sibTransId="{F702C81B-E3EF-436A-9823-5415FF0E5EC4}"/>
    <dgm:cxn modelId="{4CD9CE7F-1E0D-4388-80F5-C4F4A84AB7AF}" srcId="{3B0A2BA3-BF9E-4170-B6EC-FEB915CB4611}" destId="{EA9AD4C6-EEB2-4474-A8EC-23597D67F186}" srcOrd="2" destOrd="0" parTransId="{82B16AC8-6FBD-4325-9E42-A678E61B6615}" sibTransId="{6084A78D-8ABB-417B-9E4B-29CB54132DC4}"/>
    <dgm:cxn modelId="{A5A31D45-950D-4F20-810D-C96743304629}" type="presOf" srcId="{EA8B7E5A-949C-4363-92D8-F554211A817B}" destId="{FF06B486-0FEA-4A53-8B9D-2C79BA052831}" srcOrd="0" destOrd="0" presId="urn:microsoft.com/office/officeart/2005/8/layout/vList2"/>
    <dgm:cxn modelId="{00974977-D3BC-4192-AA8B-B40F54E5CC09}" type="presOf" srcId="{3B0A2BA3-BF9E-4170-B6EC-FEB915CB4611}" destId="{17791535-1515-46F7-B83C-54D5ED429D12}" srcOrd="0" destOrd="0" presId="urn:microsoft.com/office/officeart/2005/8/layout/vList2"/>
    <dgm:cxn modelId="{E2853B27-D213-4F50-A2D5-89144315F33E}" type="presParOf" srcId="{17791535-1515-46F7-B83C-54D5ED429D12}" destId="{64222220-4791-49A8-9738-16294FE38DC2}" srcOrd="0" destOrd="0" presId="urn:microsoft.com/office/officeart/2005/8/layout/vList2"/>
    <dgm:cxn modelId="{B9D0F771-26BB-4C8C-9019-F59C6A001CD3}" type="presParOf" srcId="{17791535-1515-46F7-B83C-54D5ED429D12}" destId="{795A4259-3F9A-4BD2-ADFE-4F7146F46BCE}" srcOrd="1" destOrd="0" presId="urn:microsoft.com/office/officeart/2005/8/layout/vList2"/>
    <dgm:cxn modelId="{7E8ECF71-22FE-4BA8-91EE-711F1557B20D}" type="presParOf" srcId="{17791535-1515-46F7-B83C-54D5ED429D12}" destId="{FF06B486-0FEA-4A53-8B9D-2C79BA052831}" srcOrd="2" destOrd="0" presId="urn:microsoft.com/office/officeart/2005/8/layout/vList2"/>
    <dgm:cxn modelId="{503B7EA4-B3D0-40AE-9D17-C6B40F45A24E}" type="presParOf" srcId="{17791535-1515-46F7-B83C-54D5ED429D12}" destId="{DC306DBA-500E-45FD-9A91-35A793F2E9D1}" srcOrd="3" destOrd="0" presId="urn:microsoft.com/office/officeart/2005/8/layout/vList2"/>
    <dgm:cxn modelId="{2C20AAA1-88C0-4AD1-983E-97CED279CF32}" type="presParOf" srcId="{17791535-1515-46F7-B83C-54D5ED429D12}" destId="{3FDE30F5-5199-455A-AF14-ED19875303DB}" srcOrd="4" destOrd="0" presId="urn:microsoft.com/office/officeart/2005/8/layout/vList2"/>
    <dgm:cxn modelId="{864DF471-1788-432A-B1F6-0914A72A2910}" type="presParOf" srcId="{17791535-1515-46F7-B83C-54D5ED429D12}" destId="{FFC4194C-3E4C-4F3F-B7AD-0DEEC26DBA52}" srcOrd="5" destOrd="0" presId="urn:microsoft.com/office/officeart/2005/8/layout/vList2"/>
    <dgm:cxn modelId="{A2D1DFFD-2E41-4844-9212-5EBDE0306B45}" type="presParOf" srcId="{17791535-1515-46F7-B83C-54D5ED429D12}" destId="{ACFA460D-B063-4D98-8C0A-6A166E35496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B0A2BA3-BF9E-4170-B6EC-FEB915CB461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2C256AE-F3E6-4DB5-BD03-53C771906929}">
      <dgm:prSet custT="1"/>
      <dgm:spPr/>
      <dgm:t>
        <a:bodyPr/>
        <a:lstStyle/>
        <a:p>
          <a:r>
            <a:rPr lang="x-none" sz="1800" b="0" u="none" dirty="0"/>
            <a:t>Specified distances from property lines, vehicles, and other tents </a:t>
          </a:r>
          <a:endParaRPr lang="en-US" sz="1800" b="0" dirty="0"/>
        </a:p>
      </dgm:t>
    </dgm:pt>
    <dgm:pt modelId="{38C226ED-7EFF-4DA5-87C7-46F89171890F}" type="parTrans" cxnId="{7D5C9444-AC9E-491C-A3FF-4F916E869638}">
      <dgm:prSet/>
      <dgm:spPr/>
      <dgm:t>
        <a:bodyPr/>
        <a:lstStyle/>
        <a:p>
          <a:endParaRPr lang="en-US"/>
        </a:p>
      </dgm:t>
    </dgm:pt>
    <dgm:pt modelId="{F702C81B-E3EF-436A-9823-5415FF0E5EC4}" type="sibTrans" cxnId="{7D5C9444-AC9E-491C-A3FF-4F916E869638}">
      <dgm:prSet/>
      <dgm:spPr/>
      <dgm:t>
        <a:bodyPr/>
        <a:lstStyle/>
        <a:p>
          <a:endParaRPr lang="en-US"/>
        </a:p>
      </dgm:t>
    </dgm:pt>
    <dgm:pt modelId="{4C2A1AE3-8F33-40B9-B5A8-8D8E83EFBA54}">
      <dgm:prSet custT="1"/>
      <dgm:spPr/>
      <dgm:t>
        <a:bodyPr/>
        <a:lstStyle/>
        <a:p>
          <a:r>
            <a:rPr lang="x-none" sz="1800" b="0" u="none" dirty="0"/>
            <a:t>Means of egress requirements as contained in the locally adopted building and fire codes </a:t>
          </a:r>
          <a:endParaRPr lang="en-US" sz="1800" b="0" u="none" dirty="0"/>
        </a:p>
      </dgm:t>
    </dgm:pt>
    <dgm:pt modelId="{50598503-C243-4DCF-B134-6E28E8C57B39}" type="parTrans" cxnId="{621111BD-7FA8-4CD1-AD81-0CAE4D13298F}">
      <dgm:prSet/>
      <dgm:spPr/>
      <dgm:t>
        <a:bodyPr/>
        <a:lstStyle/>
        <a:p>
          <a:endParaRPr lang="en-US"/>
        </a:p>
      </dgm:t>
    </dgm:pt>
    <dgm:pt modelId="{62F4A700-7609-400C-AC78-54700DC688EB}" type="sibTrans" cxnId="{621111BD-7FA8-4CD1-AD81-0CAE4D13298F}">
      <dgm:prSet/>
      <dgm:spPr/>
      <dgm:t>
        <a:bodyPr/>
        <a:lstStyle/>
        <a:p>
          <a:endParaRPr lang="en-US"/>
        </a:p>
      </dgm:t>
    </dgm:pt>
    <dgm:pt modelId="{F3BE34A1-472B-478C-A3DD-294F14D9D9A6}">
      <dgm:prSet custT="1"/>
      <dgm:spPr/>
      <dgm:t>
        <a:bodyPr/>
        <a:lstStyle/>
        <a:p>
          <a:r>
            <a:rPr lang="x-none" sz="1800" b="0" u="none" dirty="0"/>
            <a:t>Storage and handling of flammable or combustible liquids in accordance with fire code requirements</a:t>
          </a:r>
          <a:endParaRPr lang="en-US" sz="1800" b="0" u="none" dirty="0"/>
        </a:p>
      </dgm:t>
    </dgm:pt>
    <dgm:pt modelId="{D0C51DFF-D385-4910-B0D2-5BE381BB83ED}" type="parTrans" cxnId="{ED6A3524-59D4-49BE-A086-F00468056C3E}">
      <dgm:prSet/>
      <dgm:spPr/>
      <dgm:t>
        <a:bodyPr/>
        <a:lstStyle/>
        <a:p>
          <a:endParaRPr lang="en-US"/>
        </a:p>
      </dgm:t>
    </dgm:pt>
    <dgm:pt modelId="{6C25AF0C-48CE-4974-840E-BD86E3D8D4F5}" type="sibTrans" cxnId="{ED6A3524-59D4-49BE-A086-F00468056C3E}">
      <dgm:prSet/>
      <dgm:spPr/>
      <dgm:t>
        <a:bodyPr/>
        <a:lstStyle/>
        <a:p>
          <a:endParaRPr lang="en-US"/>
        </a:p>
      </dgm:t>
    </dgm:pt>
    <dgm:pt modelId="{6EF290FA-CD10-4563-9596-AD4F028E9A69}">
      <dgm:prSet custT="1"/>
      <dgm:spPr/>
      <dgm:t>
        <a:bodyPr/>
        <a:lstStyle/>
        <a:p>
          <a:r>
            <a:rPr lang="x-none" sz="1800" b="0" u="none" dirty="0"/>
            <a:t>Electrical installments in accordance with locally adopted codes (including extension cords) </a:t>
          </a:r>
          <a:endParaRPr lang="en-US" sz="1800" b="0" u="none" dirty="0"/>
        </a:p>
      </dgm:t>
    </dgm:pt>
    <dgm:pt modelId="{C3C5F50E-8535-47BB-B945-783347C1FA5A}" type="parTrans" cxnId="{5B8CAF3F-657B-4C1E-9494-C90C72B58CEB}">
      <dgm:prSet/>
      <dgm:spPr/>
      <dgm:t>
        <a:bodyPr/>
        <a:lstStyle/>
        <a:p>
          <a:endParaRPr lang="en-US"/>
        </a:p>
      </dgm:t>
    </dgm:pt>
    <dgm:pt modelId="{15554FB8-F12D-4D82-819D-36463192AF13}" type="sibTrans" cxnId="{5B8CAF3F-657B-4C1E-9494-C90C72B58CEB}">
      <dgm:prSet/>
      <dgm:spPr/>
      <dgm:t>
        <a:bodyPr/>
        <a:lstStyle/>
        <a:p>
          <a:endParaRPr lang="en-US"/>
        </a:p>
      </dgm:t>
    </dgm:pt>
    <dgm:pt modelId="{A513730A-0F0E-432A-8364-DFC2EB48B372}">
      <dgm:prSet/>
      <dgm:spPr>
        <a:solidFill>
          <a:schemeClr val="accent2">
            <a:lumMod val="75000"/>
          </a:schemeClr>
        </a:solidFill>
      </dgm:spPr>
      <dgm:t>
        <a:bodyPr/>
        <a:lstStyle/>
        <a:p>
          <a:r>
            <a:rPr lang="x-none" b="0" u="none" dirty="0"/>
            <a:t>Pyrotechnics and open flames are prohibited in any tents or temporary membrane structures </a:t>
          </a:r>
          <a:endParaRPr lang="en-US" b="0" u="none" dirty="0"/>
        </a:p>
      </dgm:t>
    </dgm:pt>
    <dgm:pt modelId="{2356D5C6-1042-473F-9242-6FEF97C2AA8B}" type="parTrans" cxnId="{DADE6C07-C6BA-433C-9E8A-C17143FCA04F}">
      <dgm:prSet/>
      <dgm:spPr/>
      <dgm:t>
        <a:bodyPr/>
        <a:lstStyle/>
        <a:p>
          <a:endParaRPr lang="en-US"/>
        </a:p>
      </dgm:t>
    </dgm:pt>
    <dgm:pt modelId="{32893172-FE6B-471D-9143-C0ED622881C3}" type="sibTrans" cxnId="{DADE6C07-C6BA-433C-9E8A-C17143FCA04F}">
      <dgm:prSet/>
      <dgm:spPr/>
      <dgm:t>
        <a:bodyPr/>
        <a:lstStyle/>
        <a:p>
          <a:endParaRPr lang="en-US"/>
        </a:p>
      </dgm:t>
    </dgm:pt>
    <dgm:pt modelId="{5CD52422-8A65-4FC4-AA09-7C2260F01D67}">
      <dgm:prSet/>
      <dgm:spPr>
        <a:solidFill>
          <a:srgbClr val="1717AF"/>
        </a:solidFill>
      </dgm:spPr>
      <dgm:t>
        <a:bodyPr/>
        <a:lstStyle/>
        <a:p>
          <a:r>
            <a:rPr lang="x-none" b="0" u="none" dirty="0"/>
            <a:t>Access for emergency vehicles</a:t>
          </a:r>
          <a:endParaRPr lang="en-US" b="0" u="none" dirty="0"/>
        </a:p>
      </dgm:t>
    </dgm:pt>
    <dgm:pt modelId="{244C7AC2-5406-4044-8B08-62CA48394FFA}" type="parTrans" cxnId="{60B35626-23A0-4E5E-AB73-766CC2279D50}">
      <dgm:prSet/>
      <dgm:spPr/>
      <dgm:t>
        <a:bodyPr/>
        <a:lstStyle/>
        <a:p>
          <a:endParaRPr lang="en-US"/>
        </a:p>
      </dgm:t>
    </dgm:pt>
    <dgm:pt modelId="{0269607C-226B-4627-9DFE-5DEC64DB7B60}" type="sibTrans" cxnId="{60B35626-23A0-4E5E-AB73-766CC2279D50}">
      <dgm:prSet/>
      <dgm:spPr/>
      <dgm:t>
        <a:bodyPr/>
        <a:lstStyle/>
        <a:p>
          <a:endParaRPr lang="en-US"/>
        </a:p>
      </dgm:t>
    </dgm:pt>
    <dgm:pt modelId="{17791535-1515-46F7-B83C-54D5ED429D12}" type="pres">
      <dgm:prSet presAssocID="{3B0A2BA3-BF9E-4170-B6EC-FEB915CB4611}" presName="linear" presStyleCnt="0">
        <dgm:presLayoutVars>
          <dgm:animLvl val="lvl"/>
          <dgm:resizeHandles val="exact"/>
        </dgm:presLayoutVars>
      </dgm:prSet>
      <dgm:spPr/>
      <dgm:t>
        <a:bodyPr/>
        <a:lstStyle/>
        <a:p>
          <a:endParaRPr lang="en-US"/>
        </a:p>
      </dgm:t>
    </dgm:pt>
    <dgm:pt modelId="{64222220-4791-49A8-9738-16294FE38DC2}" type="pres">
      <dgm:prSet presAssocID="{32C256AE-F3E6-4DB5-BD03-53C771906929}" presName="parentText" presStyleLbl="node1" presStyleIdx="0" presStyleCnt="6">
        <dgm:presLayoutVars>
          <dgm:chMax val="0"/>
          <dgm:bulletEnabled val="1"/>
        </dgm:presLayoutVars>
      </dgm:prSet>
      <dgm:spPr/>
      <dgm:t>
        <a:bodyPr/>
        <a:lstStyle/>
        <a:p>
          <a:endParaRPr lang="en-US"/>
        </a:p>
      </dgm:t>
    </dgm:pt>
    <dgm:pt modelId="{795A4259-3F9A-4BD2-ADFE-4F7146F46BCE}" type="pres">
      <dgm:prSet presAssocID="{F702C81B-E3EF-436A-9823-5415FF0E5EC4}" presName="spacer" presStyleCnt="0"/>
      <dgm:spPr/>
    </dgm:pt>
    <dgm:pt modelId="{80603D55-CEAC-45BF-999C-24A1874E163D}" type="pres">
      <dgm:prSet presAssocID="{4C2A1AE3-8F33-40B9-B5A8-8D8E83EFBA54}" presName="parentText" presStyleLbl="node1" presStyleIdx="1" presStyleCnt="6">
        <dgm:presLayoutVars>
          <dgm:chMax val="0"/>
          <dgm:bulletEnabled val="1"/>
        </dgm:presLayoutVars>
      </dgm:prSet>
      <dgm:spPr/>
      <dgm:t>
        <a:bodyPr/>
        <a:lstStyle/>
        <a:p>
          <a:endParaRPr lang="en-US"/>
        </a:p>
      </dgm:t>
    </dgm:pt>
    <dgm:pt modelId="{0F71DE0A-0C96-4ED6-BC10-0D64FFBE43B0}" type="pres">
      <dgm:prSet presAssocID="{62F4A700-7609-400C-AC78-54700DC688EB}" presName="spacer" presStyleCnt="0"/>
      <dgm:spPr/>
    </dgm:pt>
    <dgm:pt modelId="{8639862B-413D-4531-A0EE-68FF22FDEB85}" type="pres">
      <dgm:prSet presAssocID="{F3BE34A1-472B-478C-A3DD-294F14D9D9A6}" presName="parentText" presStyleLbl="node1" presStyleIdx="2" presStyleCnt="6">
        <dgm:presLayoutVars>
          <dgm:chMax val="0"/>
          <dgm:bulletEnabled val="1"/>
        </dgm:presLayoutVars>
      </dgm:prSet>
      <dgm:spPr/>
      <dgm:t>
        <a:bodyPr/>
        <a:lstStyle/>
        <a:p>
          <a:endParaRPr lang="en-US"/>
        </a:p>
      </dgm:t>
    </dgm:pt>
    <dgm:pt modelId="{DD2A31D6-3455-414C-9E47-036489B50E69}" type="pres">
      <dgm:prSet presAssocID="{6C25AF0C-48CE-4974-840E-BD86E3D8D4F5}" presName="spacer" presStyleCnt="0"/>
      <dgm:spPr/>
    </dgm:pt>
    <dgm:pt modelId="{46413DF0-C835-4C96-97DC-22EAB7DDFE1C}" type="pres">
      <dgm:prSet presAssocID="{6EF290FA-CD10-4563-9596-AD4F028E9A69}" presName="parentText" presStyleLbl="node1" presStyleIdx="3" presStyleCnt="6">
        <dgm:presLayoutVars>
          <dgm:chMax val="0"/>
          <dgm:bulletEnabled val="1"/>
        </dgm:presLayoutVars>
      </dgm:prSet>
      <dgm:spPr/>
      <dgm:t>
        <a:bodyPr/>
        <a:lstStyle/>
        <a:p>
          <a:endParaRPr lang="en-US"/>
        </a:p>
      </dgm:t>
    </dgm:pt>
    <dgm:pt modelId="{4D961C26-92C7-4875-A510-E770B5AFD8D4}" type="pres">
      <dgm:prSet presAssocID="{15554FB8-F12D-4D82-819D-36463192AF13}" presName="spacer" presStyleCnt="0"/>
      <dgm:spPr/>
    </dgm:pt>
    <dgm:pt modelId="{36F2184C-052A-459D-B837-40C963B973E4}" type="pres">
      <dgm:prSet presAssocID="{A513730A-0F0E-432A-8364-DFC2EB48B372}" presName="parentText" presStyleLbl="node1" presStyleIdx="4" presStyleCnt="6">
        <dgm:presLayoutVars>
          <dgm:chMax val="0"/>
          <dgm:bulletEnabled val="1"/>
        </dgm:presLayoutVars>
      </dgm:prSet>
      <dgm:spPr/>
      <dgm:t>
        <a:bodyPr/>
        <a:lstStyle/>
        <a:p>
          <a:endParaRPr lang="en-US"/>
        </a:p>
      </dgm:t>
    </dgm:pt>
    <dgm:pt modelId="{8D1CFEA4-23C8-4A60-906C-6535733F5829}" type="pres">
      <dgm:prSet presAssocID="{32893172-FE6B-471D-9143-C0ED622881C3}" presName="spacer" presStyleCnt="0"/>
      <dgm:spPr/>
    </dgm:pt>
    <dgm:pt modelId="{D1B1E5BB-9D78-4A76-8056-6EF4542894CE}" type="pres">
      <dgm:prSet presAssocID="{5CD52422-8A65-4FC4-AA09-7C2260F01D67}" presName="parentText" presStyleLbl="node1" presStyleIdx="5" presStyleCnt="6">
        <dgm:presLayoutVars>
          <dgm:chMax val="0"/>
          <dgm:bulletEnabled val="1"/>
        </dgm:presLayoutVars>
      </dgm:prSet>
      <dgm:spPr/>
      <dgm:t>
        <a:bodyPr/>
        <a:lstStyle/>
        <a:p>
          <a:endParaRPr lang="en-US"/>
        </a:p>
      </dgm:t>
    </dgm:pt>
  </dgm:ptLst>
  <dgm:cxnLst>
    <dgm:cxn modelId="{FA91ED1C-C77A-4219-9950-6E0412AE6841}" type="presOf" srcId="{32C256AE-F3E6-4DB5-BD03-53C771906929}" destId="{64222220-4791-49A8-9738-16294FE38DC2}" srcOrd="0" destOrd="0" presId="urn:microsoft.com/office/officeart/2005/8/layout/vList2"/>
    <dgm:cxn modelId="{60B35626-23A0-4E5E-AB73-766CC2279D50}" srcId="{3B0A2BA3-BF9E-4170-B6EC-FEB915CB4611}" destId="{5CD52422-8A65-4FC4-AA09-7C2260F01D67}" srcOrd="5" destOrd="0" parTransId="{244C7AC2-5406-4044-8B08-62CA48394FFA}" sibTransId="{0269607C-226B-4627-9DFE-5DEC64DB7B60}"/>
    <dgm:cxn modelId="{BF998A35-B80A-4399-9B51-551500CEDCA9}" type="presOf" srcId="{F3BE34A1-472B-478C-A3DD-294F14D9D9A6}" destId="{8639862B-413D-4531-A0EE-68FF22FDEB85}" srcOrd="0" destOrd="0" presId="urn:microsoft.com/office/officeart/2005/8/layout/vList2"/>
    <dgm:cxn modelId="{404CD2DB-FEB2-4B78-BAB0-497B1269E01A}" type="presOf" srcId="{A513730A-0F0E-432A-8364-DFC2EB48B372}" destId="{36F2184C-052A-459D-B837-40C963B973E4}" srcOrd="0" destOrd="0" presId="urn:microsoft.com/office/officeart/2005/8/layout/vList2"/>
    <dgm:cxn modelId="{FEA5370C-6FB6-4FA6-A6A8-2187F9540329}" type="presOf" srcId="{5CD52422-8A65-4FC4-AA09-7C2260F01D67}" destId="{D1B1E5BB-9D78-4A76-8056-6EF4542894CE}" srcOrd="0" destOrd="0" presId="urn:microsoft.com/office/officeart/2005/8/layout/vList2"/>
    <dgm:cxn modelId="{33E21285-43D8-495A-9315-EA8E1D433D02}" type="presOf" srcId="{4C2A1AE3-8F33-40B9-B5A8-8D8E83EFBA54}" destId="{80603D55-CEAC-45BF-999C-24A1874E163D}" srcOrd="0" destOrd="0" presId="urn:microsoft.com/office/officeart/2005/8/layout/vList2"/>
    <dgm:cxn modelId="{7D5C9444-AC9E-491C-A3FF-4F916E869638}" srcId="{3B0A2BA3-BF9E-4170-B6EC-FEB915CB4611}" destId="{32C256AE-F3E6-4DB5-BD03-53C771906929}" srcOrd="0" destOrd="0" parTransId="{38C226ED-7EFF-4DA5-87C7-46F89171890F}" sibTransId="{F702C81B-E3EF-436A-9823-5415FF0E5EC4}"/>
    <dgm:cxn modelId="{176DFE7D-5E5F-4C36-9481-13548495E3DF}" type="presOf" srcId="{6EF290FA-CD10-4563-9596-AD4F028E9A69}" destId="{46413DF0-C835-4C96-97DC-22EAB7DDFE1C}" srcOrd="0" destOrd="0" presId="urn:microsoft.com/office/officeart/2005/8/layout/vList2"/>
    <dgm:cxn modelId="{DADE6C07-C6BA-433C-9E8A-C17143FCA04F}" srcId="{3B0A2BA3-BF9E-4170-B6EC-FEB915CB4611}" destId="{A513730A-0F0E-432A-8364-DFC2EB48B372}" srcOrd="4" destOrd="0" parTransId="{2356D5C6-1042-473F-9242-6FEF97C2AA8B}" sibTransId="{32893172-FE6B-471D-9143-C0ED622881C3}"/>
    <dgm:cxn modelId="{621111BD-7FA8-4CD1-AD81-0CAE4D13298F}" srcId="{3B0A2BA3-BF9E-4170-B6EC-FEB915CB4611}" destId="{4C2A1AE3-8F33-40B9-B5A8-8D8E83EFBA54}" srcOrd="1" destOrd="0" parTransId="{50598503-C243-4DCF-B134-6E28E8C57B39}" sibTransId="{62F4A700-7609-400C-AC78-54700DC688EB}"/>
    <dgm:cxn modelId="{5B8CAF3F-657B-4C1E-9494-C90C72B58CEB}" srcId="{3B0A2BA3-BF9E-4170-B6EC-FEB915CB4611}" destId="{6EF290FA-CD10-4563-9596-AD4F028E9A69}" srcOrd="3" destOrd="0" parTransId="{C3C5F50E-8535-47BB-B945-783347C1FA5A}" sibTransId="{15554FB8-F12D-4D82-819D-36463192AF13}"/>
    <dgm:cxn modelId="{ED6A3524-59D4-49BE-A086-F00468056C3E}" srcId="{3B0A2BA3-BF9E-4170-B6EC-FEB915CB4611}" destId="{F3BE34A1-472B-478C-A3DD-294F14D9D9A6}" srcOrd="2" destOrd="0" parTransId="{D0C51DFF-D385-4910-B0D2-5BE381BB83ED}" sibTransId="{6C25AF0C-48CE-4974-840E-BD86E3D8D4F5}"/>
    <dgm:cxn modelId="{C6CF01A5-E4F9-4BAA-99E7-9AF96144AB86}" type="presOf" srcId="{3B0A2BA3-BF9E-4170-B6EC-FEB915CB4611}" destId="{17791535-1515-46F7-B83C-54D5ED429D12}" srcOrd="0" destOrd="0" presId="urn:microsoft.com/office/officeart/2005/8/layout/vList2"/>
    <dgm:cxn modelId="{4B7A5BC6-4C6A-4B76-A8D1-7AF80F250CC0}" type="presParOf" srcId="{17791535-1515-46F7-B83C-54D5ED429D12}" destId="{64222220-4791-49A8-9738-16294FE38DC2}" srcOrd="0" destOrd="0" presId="urn:microsoft.com/office/officeart/2005/8/layout/vList2"/>
    <dgm:cxn modelId="{924D4F21-0D9E-4902-BD21-29E273C04BAF}" type="presParOf" srcId="{17791535-1515-46F7-B83C-54D5ED429D12}" destId="{795A4259-3F9A-4BD2-ADFE-4F7146F46BCE}" srcOrd="1" destOrd="0" presId="urn:microsoft.com/office/officeart/2005/8/layout/vList2"/>
    <dgm:cxn modelId="{D67A3033-229A-445F-ACED-B751E530895D}" type="presParOf" srcId="{17791535-1515-46F7-B83C-54D5ED429D12}" destId="{80603D55-CEAC-45BF-999C-24A1874E163D}" srcOrd="2" destOrd="0" presId="urn:microsoft.com/office/officeart/2005/8/layout/vList2"/>
    <dgm:cxn modelId="{1EF1742A-3BC7-4881-B3E6-2FCA5F717D98}" type="presParOf" srcId="{17791535-1515-46F7-B83C-54D5ED429D12}" destId="{0F71DE0A-0C96-4ED6-BC10-0D64FFBE43B0}" srcOrd="3" destOrd="0" presId="urn:microsoft.com/office/officeart/2005/8/layout/vList2"/>
    <dgm:cxn modelId="{8603A890-4EF0-46F3-BE9A-E1B5170CB8BD}" type="presParOf" srcId="{17791535-1515-46F7-B83C-54D5ED429D12}" destId="{8639862B-413D-4531-A0EE-68FF22FDEB85}" srcOrd="4" destOrd="0" presId="urn:microsoft.com/office/officeart/2005/8/layout/vList2"/>
    <dgm:cxn modelId="{E31CA377-B104-4C3E-AFAF-192C9E7EC1C3}" type="presParOf" srcId="{17791535-1515-46F7-B83C-54D5ED429D12}" destId="{DD2A31D6-3455-414C-9E47-036489B50E69}" srcOrd="5" destOrd="0" presId="urn:microsoft.com/office/officeart/2005/8/layout/vList2"/>
    <dgm:cxn modelId="{7FD3262C-D5A0-4450-B962-D7DC600D8A73}" type="presParOf" srcId="{17791535-1515-46F7-B83C-54D5ED429D12}" destId="{46413DF0-C835-4C96-97DC-22EAB7DDFE1C}" srcOrd="6" destOrd="0" presId="urn:microsoft.com/office/officeart/2005/8/layout/vList2"/>
    <dgm:cxn modelId="{366D448A-470F-4281-ABCF-CA6ADAB3D9C9}" type="presParOf" srcId="{17791535-1515-46F7-B83C-54D5ED429D12}" destId="{4D961C26-92C7-4875-A510-E770B5AFD8D4}" srcOrd="7" destOrd="0" presId="urn:microsoft.com/office/officeart/2005/8/layout/vList2"/>
    <dgm:cxn modelId="{F7968B8C-67E6-407B-B227-9289546FFF2F}" type="presParOf" srcId="{17791535-1515-46F7-B83C-54D5ED429D12}" destId="{36F2184C-052A-459D-B837-40C963B973E4}" srcOrd="8" destOrd="0" presId="urn:microsoft.com/office/officeart/2005/8/layout/vList2"/>
    <dgm:cxn modelId="{38BECD43-B150-4CBC-B75A-991950CF6267}" type="presParOf" srcId="{17791535-1515-46F7-B83C-54D5ED429D12}" destId="{8D1CFEA4-23C8-4A60-906C-6535733F5829}" srcOrd="9" destOrd="0" presId="urn:microsoft.com/office/officeart/2005/8/layout/vList2"/>
    <dgm:cxn modelId="{58D85686-C10B-45D9-9BBE-0F91A54C6DA4}" type="presParOf" srcId="{17791535-1515-46F7-B83C-54D5ED429D12}" destId="{D1B1E5BB-9D78-4A76-8056-6EF4542894C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B33742-62EB-4F9C-8CC9-06B2D6BC9E5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1C8AD50-EEC5-4E96-8877-E772351C0CAD}">
      <dgm:prSet phldrT="[Text]" custT="1"/>
      <dgm:spPr/>
      <dgm:t>
        <a:bodyPr/>
        <a:lstStyle/>
        <a:p>
          <a:r>
            <a:rPr lang="x-none" sz="2000" b="0" u="none" dirty="0"/>
            <a:t>Improperly adjusted or worn fan drive belts</a:t>
          </a:r>
          <a:endParaRPr lang="en-US" sz="2000" b="0" dirty="0"/>
        </a:p>
      </dgm:t>
    </dgm:pt>
    <dgm:pt modelId="{646C9797-21EC-43CF-A77F-EBAF91988A41}" type="parTrans" cxnId="{FBA5E512-B0D1-4788-AF35-857C880A0CE7}">
      <dgm:prSet/>
      <dgm:spPr/>
      <dgm:t>
        <a:bodyPr/>
        <a:lstStyle/>
        <a:p>
          <a:endParaRPr lang="en-US"/>
        </a:p>
      </dgm:t>
    </dgm:pt>
    <dgm:pt modelId="{E4E40E75-7D9F-4C4B-98B6-B76CE015D1A1}" type="sibTrans" cxnId="{FBA5E512-B0D1-4788-AF35-857C880A0CE7}">
      <dgm:prSet/>
      <dgm:spPr/>
      <dgm:t>
        <a:bodyPr/>
        <a:lstStyle/>
        <a:p>
          <a:endParaRPr lang="en-US"/>
        </a:p>
      </dgm:t>
    </dgm:pt>
    <dgm:pt modelId="{828EC074-1F65-4DFE-B0DB-44D1449BD49B}">
      <dgm:prSet custT="1"/>
      <dgm:spPr/>
      <dgm:t>
        <a:bodyPr/>
        <a:lstStyle/>
        <a:p>
          <a:r>
            <a:rPr lang="x-none" sz="2000" b="0" u="none" dirty="0"/>
            <a:t>Clogged filters</a:t>
          </a:r>
          <a:endParaRPr lang="en-US" sz="2000" b="0" u="none" dirty="0"/>
        </a:p>
      </dgm:t>
    </dgm:pt>
    <dgm:pt modelId="{61A4565D-F21B-4DA0-985B-1D3D1B3C974E}" type="parTrans" cxnId="{B04CC8FB-08B5-4FB0-AC0D-FE41F16D2E89}">
      <dgm:prSet/>
      <dgm:spPr/>
      <dgm:t>
        <a:bodyPr/>
        <a:lstStyle/>
        <a:p>
          <a:endParaRPr lang="en-US"/>
        </a:p>
      </dgm:t>
    </dgm:pt>
    <dgm:pt modelId="{F72778BD-E4EC-46B2-80FE-45D51E2D2989}" type="sibTrans" cxnId="{B04CC8FB-08B5-4FB0-AC0D-FE41F16D2E89}">
      <dgm:prSet/>
      <dgm:spPr/>
      <dgm:t>
        <a:bodyPr/>
        <a:lstStyle/>
        <a:p>
          <a:endParaRPr lang="en-US"/>
        </a:p>
      </dgm:t>
    </dgm:pt>
    <dgm:pt modelId="{621D91DA-E909-46B9-90BA-6EE3D4A36F8C}">
      <dgm:prSet custT="1"/>
      <dgm:spPr/>
      <dgm:t>
        <a:bodyPr/>
        <a:lstStyle/>
        <a:p>
          <a:r>
            <a:rPr lang="x-none" sz="2000" b="0" u="none" dirty="0"/>
            <a:t>Combustible lint or debris near the burners</a:t>
          </a:r>
          <a:endParaRPr lang="en-US" sz="2000" b="0" u="none" dirty="0"/>
        </a:p>
      </dgm:t>
    </dgm:pt>
    <dgm:pt modelId="{CA378392-C17F-4C28-ACCF-C5EFF2EFC79D}" type="parTrans" cxnId="{A57BA797-7C15-4EBE-83D4-D0487B07FB88}">
      <dgm:prSet/>
      <dgm:spPr/>
      <dgm:t>
        <a:bodyPr/>
        <a:lstStyle/>
        <a:p>
          <a:endParaRPr lang="en-US"/>
        </a:p>
      </dgm:t>
    </dgm:pt>
    <dgm:pt modelId="{4C7A28BB-4B6C-4B81-8761-33FF4F467EA5}" type="sibTrans" cxnId="{A57BA797-7C15-4EBE-83D4-D0487B07FB88}">
      <dgm:prSet/>
      <dgm:spPr/>
      <dgm:t>
        <a:bodyPr/>
        <a:lstStyle/>
        <a:p>
          <a:endParaRPr lang="en-US"/>
        </a:p>
      </dgm:t>
    </dgm:pt>
    <dgm:pt modelId="{F94CA0D8-6511-488F-AEE8-3567B6DAB6F3}">
      <dgm:prSet custT="1"/>
      <dgm:spPr>
        <a:solidFill>
          <a:srgbClr val="4949D3"/>
        </a:solidFill>
      </dgm:spPr>
      <dgm:t>
        <a:bodyPr/>
        <a:lstStyle/>
        <a:p>
          <a:r>
            <a:rPr lang="x-none" sz="2000" b="0" u="none" dirty="0"/>
            <a:t>Poorly maintained motors </a:t>
          </a:r>
          <a:endParaRPr lang="en-US" sz="2000" b="0" u="none" dirty="0"/>
        </a:p>
      </dgm:t>
    </dgm:pt>
    <dgm:pt modelId="{18A3B4B9-CF13-4902-81D9-40AFBEA1C44B}" type="parTrans" cxnId="{A6827142-C23A-4AEE-840E-A5AE121B09F7}">
      <dgm:prSet/>
      <dgm:spPr/>
      <dgm:t>
        <a:bodyPr/>
        <a:lstStyle/>
        <a:p>
          <a:endParaRPr lang="en-US"/>
        </a:p>
      </dgm:t>
    </dgm:pt>
    <dgm:pt modelId="{82A7A21C-6347-4D57-8092-BE6D1BC0E9F8}" type="sibTrans" cxnId="{A6827142-C23A-4AEE-840E-A5AE121B09F7}">
      <dgm:prSet/>
      <dgm:spPr/>
      <dgm:t>
        <a:bodyPr/>
        <a:lstStyle/>
        <a:p>
          <a:endParaRPr lang="en-US"/>
        </a:p>
      </dgm:t>
    </dgm:pt>
    <dgm:pt modelId="{DF476350-4971-47A5-A2B8-16AF7605FF0F}" type="pres">
      <dgm:prSet presAssocID="{42B33742-62EB-4F9C-8CC9-06B2D6BC9E51}" presName="linear" presStyleCnt="0">
        <dgm:presLayoutVars>
          <dgm:animLvl val="lvl"/>
          <dgm:resizeHandles val="exact"/>
        </dgm:presLayoutVars>
      </dgm:prSet>
      <dgm:spPr/>
      <dgm:t>
        <a:bodyPr/>
        <a:lstStyle/>
        <a:p>
          <a:endParaRPr lang="en-US"/>
        </a:p>
      </dgm:t>
    </dgm:pt>
    <dgm:pt modelId="{055ADF3C-43AD-4BF5-B86C-7A7308F210B5}" type="pres">
      <dgm:prSet presAssocID="{11C8AD50-EEC5-4E96-8877-E772351C0CAD}" presName="parentText" presStyleLbl="node1" presStyleIdx="0" presStyleCnt="4">
        <dgm:presLayoutVars>
          <dgm:chMax val="0"/>
          <dgm:bulletEnabled val="1"/>
        </dgm:presLayoutVars>
      </dgm:prSet>
      <dgm:spPr/>
      <dgm:t>
        <a:bodyPr/>
        <a:lstStyle/>
        <a:p>
          <a:endParaRPr lang="en-US"/>
        </a:p>
      </dgm:t>
    </dgm:pt>
    <dgm:pt modelId="{17F1F9D1-1CFA-46BB-BE16-DB8E1A1FC1C0}" type="pres">
      <dgm:prSet presAssocID="{E4E40E75-7D9F-4C4B-98B6-B76CE015D1A1}" presName="spacer" presStyleCnt="0"/>
      <dgm:spPr/>
    </dgm:pt>
    <dgm:pt modelId="{66D1AC69-10CA-4244-821A-FA2428DC3A7F}" type="pres">
      <dgm:prSet presAssocID="{828EC074-1F65-4DFE-B0DB-44D1449BD49B}" presName="parentText" presStyleLbl="node1" presStyleIdx="1" presStyleCnt="4">
        <dgm:presLayoutVars>
          <dgm:chMax val="0"/>
          <dgm:bulletEnabled val="1"/>
        </dgm:presLayoutVars>
      </dgm:prSet>
      <dgm:spPr/>
      <dgm:t>
        <a:bodyPr/>
        <a:lstStyle/>
        <a:p>
          <a:endParaRPr lang="en-US"/>
        </a:p>
      </dgm:t>
    </dgm:pt>
    <dgm:pt modelId="{FA3277FD-FCAE-4D80-B698-54F1E00CD0F0}" type="pres">
      <dgm:prSet presAssocID="{F72778BD-E4EC-46B2-80FE-45D51E2D2989}" presName="spacer" presStyleCnt="0"/>
      <dgm:spPr/>
    </dgm:pt>
    <dgm:pt modelId="{D75E27AB-CB2E-4199-AEED-A33B91CFBE0E}" type="pres">
      <dgm:prSet presAssocID="{621D91DA-E909-46B9-90BA-6EE3D4A36F8C}" presName="parentText" presStyleLbl="node1" presStyleIdx="2" presStyleCnt="4">
        <dgm:presLayoutVars>
          <dgm:chMax val="0"/>
          <dgm:bulletEnabled val="1"/>
        </dgm:presLayoutVars>
      </dgm:prSet>
      <dgm:spPr/>
      <dgm:t>
        <a:bodyPr/>
        <a:lstStyle/>
        <a:p>
          <a:endParaRPr lang="en-US"/>
        </a:p>
      </dgm:t>
    </dgm:pt>
    <dgm:pt modelId="{A4EDFF3E-8C1F-4815-BBB2-CC5229D07E52}" type="pres">
      <dgm:prSet presAssocID="{4C7A28BB-4B6C-4B81-8761-33FF4F467EA5}" presName="spacer" presStyleCnt="0"/>
      <dgm:spPr/>
    </dgm:pt>
    <dgm:pt modelId="{5500851E-E346-41A9-9298-5A855191D970}" type="pres">
      <dgm:prSet presAssocID="{F94CA0D8-6511-488F-AEE8-3567B6DAB6F3}" presName="parentText" presStyleLbl="node1" presStyleIdx="3" presStyleCnt="4">
        <dgm:presLayoutVars>
          <dgm:chMax val="0"/>
          <dgm:bulletEnabled val="1"/>
        </dgm:presLayoutVars>
      </dgm:prSet>
      <dgm:spPr/>
      <dgm:t>
        <a:bodyPr/>
        <a:lstStyle/>
        <a:p>
          <a:endParaRPr lang="en-US"/>
        </a:p>
      </dgm:t>
    </dgm:pt>
  </dgm:ptLst>
  <dgm:cxnLst>
    <dgm:cxn modelId="{B04CC8FB-08B5-4FB0-AC0D-FE41F16D2E89}" srcId="{42B33742-62EB-4F9C-8CC9-06B2D6BC9E51}" destId="{828EC074-1F65-4DFE-B0DB-44D1449BD49B}" srcOrd="1" destOrd="0" parTransId="{61A4565D-F21B-4DA0-985B-1D3D1B3C974E}" sibTransId="{F72778BD-E4EC-46B2-80FE-45D51E2D2989}"/>
    <dgm:cxn modelId="{E58D8118-ADE2-4F29-BB8F-8D1DC0EDF32F}" type="presOf" srcId="{11C8AD50-EEC5-4E96-8877-E772351C0CAD}" destId="{055ADF3C-43AD-4BF5-B86C-7A7308F210B5}" srcOrd="0" destOrd="0" presId="urn:microsoft.com/office/officeart/2005/8/layout/vList2"/>
    <dgm:cxn modelId="{47E28EC7-9D25-4202-9E69-6F4A05DAA9E1}" type="presOf" srcId="{828EC074-1F65-4DFE-B0DB-44D1449BD49B}" destId="{66D1AC69-10CA-4244-821A-FA2428DC3A7F}" srcOrd="0" destOrd="0" presId="urn:microsoft.com/office/officeart/2005/8/layout/vList2"/>
    <dgm:cxn modelId="{A57BA797-7C15-4EBE-83D4-D0487B07FB88}" srcId="{42B33742-62EB-4F9C-8CC9-06B2D6BC9E51}" destId="{621D91DA-E909-46B9-90BA-6EE3D4A36F8C}" srcOrd="2" destOrd="0" parTransId="{CA378392-C17F-4C28-ACCF-C5EFF2EFC79D}" sibTransId="{4C7A28BB-4B6C-4B81-8761-33FF4F467EA5}"/>
    <dgm:cxn modelId="{A5FA9139-EF63-466C-8E91-BC352507ADC0}" type="presOf" srcId="{42B33742-62EB-4F9C-8CC9-06B2D6BC9E51}" destId="{DF476350-4971-47A5-A2B8-16AF7605FF0F}" srcOrd="0" destOrd="0" presId="urn:microsoft.com/office/officeart/2005/8/layout/vList2"/>
    <dgm:cxn modelId="{AEF54A54-9F72-4817-9681-ACE45CF5C0AC}" type="presOf" srcId="{F94CA0D8-6511-488F-AEE8-3567B6DAB6F3}" destId="{5500851E-E346-41A9-9298-5A855191D970}" srcOrd="0" destOrd="0" presId="urn:microsoft.com/office/officeart/2005/8/layout/vList2"/>
    <dgm:cxn modelId="{A6827142-C23A-4AEE-840E-A5AE121B09F7}" srcId="{42B33742-62EB-4F9C-8CC9-06B2D6BC9E51}" destId="{F94CA0D8-6511-488F-AEE8-3567B6DAB6F3}" srcOrd="3" destOrd="0" parTransId="{18A3B4B9-CF13-4902-81D9-40AFBEA1C44B}" sibTransId="{82A7A21C-6347-4D57-8092-BE6D1BC0E9F8}"/>
    <dgm:cxn modelId="{0358DFAB-54A3-425D-9273-68957DA48063}" type="presOf" srcId="{621D91DA-E909-46B9-90BA-6EE3D4A36F8C}" destId="{D75E27AB-CB2E-4199-AEED-A33B91CFBE0E}" srcOrd="0" destOrd="0" presId="urn:microsoft.com/office/officeart/2005/8/layout/vList2"/>
    <dgm:cxn modelId="{FBA5E512-B0D1-4788-AF35-857C880A0CE7}" srcId="{42B33742-62EB-4F9C-8CC9-06B2D6BC9E51}" destId="{11C8AD50-EEC5-4E96-8877-E772351C0CAD}" srcOrd="0" destOrd="0" parTransId="{646C9797-21EC-43CF-A77F-EBAF91988A41}" sibTransId="{E4E40E75-7D9F-4C4B-98B6-B76CE015D1A1}"/>
    <dgm:cxn modelId="{0AE4D6EA-1973-4194-9321-3B8FC2035D06}" type="presParOf" srcId="{DF476350-4971-47A5-A2B8-16AF7605FF0F}" destId="{055ADF3C-43AD-4BF5-B86C-7A7308F210B5}" srcOrd="0" destOrd="0" presId="urn:microsoft.com/office/officeart/2005/8/layout/vList2"/>
    <dgm:cxn modelId="{44EBBAD9-F79E-4041-B73E-7C0C3D85EDDE}" type="presParOf" srcId="{DF476350-4971-47A5-A2B8-16AF7605FF0F}" destId="{17F1F9D1-1CFA-46BB-BE16-DB8E1A1FC1C0}" srcOrd="1" destOrd="0" presId="urn:microsoft.com/office/officeart/2005/8/layout/vList2"/>
    <dgm:cxn modelId="{63573F15-F052-452E-BE12-B9533899CF64}" type="presParOf" srcId="{DF476350-4971-47A5-A2B8-16AF7605FF0F}" destId="{66D1AC69-10CA-4244-821A-FA2428DC3A7F}" srcOrd="2" destOrd="0" presId="urn:microsoft.com/office/officeart/2005/8/layout/vList2"/>
    <dgm:cxn modelId="{1040799F-2738-4861-BF2C-BD9D4CB5122E}" type="presParOf" srcId="{DF476350-4971-47A5-A2B8-16AF7605FF0F}" destId="{FA3277FD-FCAE-4D80-B698-54F1E00CD0F0}" srcOrd="3" destOrd="0" presId="urn:microsoft.com/office/officeart/2005/8/layout/vList2"/>
    <dgm:cxn modelId="{08B8F659-604D-435A-8624-A9932D09EE07}" type="presParOf" srcId="{DF476350-4971-47A5-A2B8-16AF7605FF0F}" destId="{D75E27AB-CB2E-4199-AEED-A33B91CFBE0E}" srcOrd="4" destOrd="0" presId="urn:microsoft.com/office/officeart/2005/8/layout/vList2"/>
    <dgm:cxn modelId="{C0531D61-74FA-42C6-83C2-9E6E10DB7CC2}" type="presParOf" srcId="{DF476350-4971-47A5-A2B8-16AF7605FF0F}" destId="{A4EDFF3E-8C1F-4815-BBB2-CC5229D07E52}" srcOrd="5" destOrd="0" presId="urn:microsoft.com/office/officeart/2005/8/layout/vList2"/>
    <dgm:cxn modelId="{60F6B861-37B6-41E6-81B2-7A223E30A898}" type="presParOf" srcId="{DF476350-4971-47A5-A2B8-16AF7605FF0F}" destId="{5500851E-E346-41A9-9298-5A855191D97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3B0A2BA3-BF9E-4170-B6EC-FEB915CB461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2C256AE-F3E6-4DB5-BD03-53C771906929}">
      <dgm:prSet custT="1"/>
      <dgm:spPr/>
      <dgm:t>
        <a:bodyPr/>
        <a:lstStyle/>
        <a:p>
          <a:r>
            <a:rPr lang="en-US" sz="1800" b="0" dirty="0"/>
            <a:t>Combustible vegetation must be cleared both inside the tent and up to 10 feet (3 m) around the outside of the tent</a:t>
          </a:r>
        </a:p>
      </dgm:t>
    </dgm:pt>
    <dgm:pt modelId="{38C226ED-7EFF-4DA5-87C7-46F89171890F}" type="parTrans" cxnId="{7D5C9444-AC9E-491C-A3FF-4F916E869638}">
      <dgm:prSet/>
      <dgm:spPr/>
      <dgm:t>
        <a:bodyPr/>
        <a:lstStyle/>
        <a:p>
          <a:endParaRPr lang="en-US"/>
        </a:p>
      </dgm:t>
    </dgm:pt>
    <dgm:pt modelId="{F702C81B-E3EF-436A-9823-5415FF0E5EC4}" type="sibTrans" cxnId="{7D5C9444-AC9E-491C-A3FF-4F916E869638}">
      <dgm:prSet/>
      <dgm:spPr/>
      <dgm:t>
        <a:bodyPr/>
        <a:lstStyle/>
        <a:p>
          <a:endParaRPr lang="en-US"/>
        </a:p>
      </dgm:t>
    </dgm:pt>
    <dgm:pt modelId="{03600F2B-691E-47E5-8527-B6CCBE66E7AC}">
      <dgm:prSet custT="1"/>
      <dgm:spPr/>
      <dgm:t>
        <a:bodyPr/>
        <a:lstStyle/>
        <a:p>
          <a:r>
            <a:rPr lang="en-US" sz="1800" b="0" dirty="0" smtClean="0"/>
            <a:t>Inspecting </a:t>
          </a:r>
          <a:r>
            <a:rPr lang="en-US" sz="1800" b="0" dirty="0"/>
            <a:t>authority agrees if vegetation has been removed properly</a:t>
          </a:r>
        </a:p>
      </dgm:t>
    </dgm:pt>
    <dgm:pt modelId="{461C5809-A993-4C19-AA7F-5490A51851A3}" type="parTrans" cxnId="{921FB347-F4D0-481C-B6AE-8E913B3695F0}">
      <dgm:prSet/>
      <dgm:spPr/>
      <dgm:t>
        <a:bodyPr/>
        <a:lstStyle/>
        <a:p>
          <a:endParaRPr lang="en-US"/>
        </a:p>
      </dgm:t>
    </dgm:pt>
    <dgm:pt modelId="{36E59EF9-AEFB-4D5B-BB0D-E0CCEE751C87}" type="sibTrans" cxnId="{921FB347-F4D0-481C-B6AE-8E913B3695F0}">
      <dgm:prSet/>
      <dgm:spPr/>
      <dgm:t>
        <a:bodyPr/>
        <a:lstStyle/>
        <a:p>
          <a:endParaRPr lang="en-US"/>
        </a:p>
      </dgm:t>
    </dgm:pt>
    <dgm:pt modelId="{698176A3-2F29-41BE-A210-F3035A75D81C}">
      <dgm:prSet custT="1"/>
      <dgm:spPr>
        <a:solidFill>
          <a:schemeClr val="accent2"/>
        </a:solidFill>
      </dgm:spPr>
      <dgm:t>
        <a:bodyPr/>
        <a:lstStyle/>
        <a:p>
          <a:r>
            <a:rPr lang="en-US" sz="1800" b="0" dirty="0"/>
            <a:t>Hay, straw, and shavings may require treatment with fire-retardant chemicals or limited to amounts sufficient for daily care and feeding of animals</a:t>
          </a:r>
        </a:p>
      </dgm:t>
    </dgm:pt>
    <dgm:pt modelId="{EB397B77-CB66-4F63-8C2F-C21B4348EF85}" type="parTrans" cxnId="{536CC9F5-8818-458F-A2ED-8C6CA9C110E6}">
      <dgm:prSet/>
      <dgm:spPr/>
      <dgm:t>
        <a:bodyPr/>
        <a:lstStyle/>
        <a:p>
          <a:endParaRPr lang="en-US"/>
        </a:p>
      </dgm:t>
    </dgm:pt>
    <dgm:pt modelId="{89F523BA-2C2F-485A-9764-527A75F61480}" type="sibTrans" cxnId="{536CC9F5-8818-458F-A2ED-8C6CA9C110E6}">
      <dgm:prSet/>
      <dgm:spPr/>
      <dgm:t>
        <a:bodyPr/>
        <a:lstStyle/>
        <a:p>
          <a:endParaRPr lang="en-US"/>
        </a:p>
      </dgm:t>
    </dgm:pt>
    <dgm:pt modelId="{5A6EDACE-91FA-453B-B038-52C1761E26A9}">
      <dgm:prSet custT="1"/>
      <dgm:spPr>
        <a:solidFill>
          <a:schemeClr val="accent2">
            <a:lumMod val="75000"/>
          </a:schemeClr>
        </a:solidFill>
      </dgm:spPr>
      <dgm:t>
        <a:bodyPr/>
        <a:lstStyle/>
        <a:p>
          <a:r>
            <a:rPr lang="en-US" sz="1800" b="0" dirty="0"/>
            <a:t>Sawdust may need to be treated with fire-retardant chemicals or kept damp, depending on code requirements</a:t>
          </a:r>
        </a:p>
      </dgm:t>
    </dgm:pt>
    <dgm:pt modelId="{63818331-667C-4FA3-BC59-E3BE0EFF74E6}" type="parTrans" cxnId="{5EFF7E6B-2810-459D-ABE3-AD17C80B7D1B}">
      <dgm:prSet/>
      <dgm:spPr/>
      <dgm:t>
        <a:bodyPr/>
        <a:lstStyle/>
        <a:p>
          <a:endParaRPr lang="en-US"/>
        </a:p>
      </dgm:t>
    </dgm:pt>
    <dgm:pt modelId="{15142241-EA79-4DDB-84B5-6C06D665B7ED}" type="sibTrans" cxnId="{5EFF7E6B-2810-459D-ABE3-AD17C80B7D1B}">
      <dgm:prSet/>
      <dgm:spPr/>
      <dgm:t>
        <a:bodyPr/>
        <a:lstStyle/>
        <a:p>
          <a:endParaRPr lang="en-US"/>
        </a:p>
      </dgm:t>
    </dgm:pt>
    <dgm:pt modelId="{17791535-1515-46F7-B83C-54D5ED429D12}" type="pres">
      <dgm:prSet presAssocID="{3B0A2BA3-BF9E-4170-B6EC-FEB915CB4611}" presName="linear" presStyleCnt="0">
        <dgm:presLayoutVars>
          <dgm:animLvl val="lvl"/>
          <dgm:resizeHandles val="exact"/>
        </dgm:presLayoutVars>
      </dgm:prSet>
      <dgm:spPr/>
      <dgm:t>
        <a:bodyPr/>
        <a:lstStyle/>
        <a:p>
          <a:endParaRPr lang="en-US"/>
        </a:p>
      </dgm:t>
    </dgm:pt>
    <dgm:pt modelId="{64222220-4791-49A8-9738-16294FE38DC2}" type="pres">
      <dgm:prSet presAssocID="{32C256AE-F3E6-4DB5-BD03-53C771906929}" presName="parentText" presStyleLbl="node1" presStyleIdx="0" presStyleCnt="4">
        <dgm:presLayoutVars>
          <dgm:chMax val="0"/>
          <dgm:bulletEnabled val="1"/>
        </dgm:presLayoutVars>
      </dgm:prSet>
      <dgm:spPr/>
      <dgm:t>
        <a:bodyPr/>
        <a:lstStyle/>
        <a:p>
          <a:endParaRPr lang="en-US"/>
        </a:p>
      </dgm:t>
    </dgm:pt>
    <dgm:pt modelId="{795A4259-3F9A-4BD2-ADFE-4F7146F46BCE}" type="pres">
      <dgm:prSet presAssocID="{F702C81B-E3EF-436A-9823-5415FF0E5EC4}" presName="spacer" presStyleCnt="0"/>
      <dgm:spPr/>
    </dgm:pt>
    <dgm:pt modelId="{0DCDF951-BC5C-4919-8111-87C0BC0DB911}" type="pres">
      <dgm:prSet presAssocID="{03600F2B-691E-47E5-8527-B6CCBE66E7AC}" presName="parentText" presStyleLbl="node1" presStyleIdx="1" presStyleCnt="4">
        <dgm:presLayoutVars>
          <dgm:chMax val="0"/>
          <dgm:bulletEnabled val="1"/>
        </dgm:presLayoutVars>
      </dgm:prSet>
      <dgm:spPr/>
      <dgm:t>
        <a:bodyPr/>
        <a:lstStyle/>
        <a:p>
          <a:endParaRPr lang="en-US"/>
        </a:p>
      </dgm:t>
    </dgm:pt>
    <dgm:pt modelId="{D2320988-C72D-425A-A20B-A2F84ED7A637}" type="pres">
      <dgm:prSet presAssocID="{36E59EF9-AEFB-4D5B-BB0D-E0CCEE751C87}" presName="spacer" presStyleCnt="0"/>
      <dgm:spPr/>
    </dgm:pt>
    <dgm:pt modelId="{92E0CFB0-B34A-4A9F-9E84-79494BD7AC32}" type="pres">
      <dgm:prSet presAssocID="{698176A3-2F29-41BE-A210-F3035A75D81C}" presName="parentText" presStyleLbl="node1" presStyleIdx="2" presStyleCnt="4">
        <dgm:presLayoutVars>
          <dgm:chMax val="0"/>
          <dgm:bulletEnabled val="1"/>
        </dgm:presLayoutVars>
      </dgm:prSet>
      <dgm:spPr/>
      <dgm:t>
        <a:bodyPr/>
        <a:lstStyle/>
        <a:p>
          <a:endParaRPr lang="en-US"/>
        </a:p>
      </dgm:t>
    </dgm:pt>
    <dgm:pt modelId="{0E55F282-1A2C-482F-A18C-EEDC1B25372A}" type="pres">
      <dgm:prSet presAssocID="{89F523BA-2C2F-485A-9764-527A75F61480}" presName="spacer" presStyleCnt="0"/>
      <dgm:spPr/>
    </dgm:pt>
    <dgm:pt modelId="{FC71BD7D-91E5-4C63-8A7D-65BAF9A3D5AA}" type="pres">
      <dgm:prSet presAssocID="{5A6EDACE-91FA-453B-B038-52C1761E26A9}" presName="parentText" presStyleLbl="node1" presStyleIdx="3" presStyleCnt="4">
        <dgm:presLayoutVars>
          <dgm:chMax val="0"/>
          <dgm:bulletEnabled val="1"/>
        </dgm:presLayoutVars>
      </dgm:prSet>
      <dgm:spPr/>
      <dgm:t>
        <a:bodyPr/>
        <a:lstStyle/>
        <a:p>
          <a:endParaRPr lang="en-US"/>
        </a:p>
      </dgm:t>
    </dgm:pt>
  </dgm:ptLst>
  <dgm:cxnLst>
    <dgm:cxn modelId="{921FB347-F4D0-481C-B6AE-8E913B3695F0}" srcId="{3B0A2BA3-BF9E-4170-B6EC-FEB915CB4611}" destId="{03600F2B-691E-47E5-8527-B6CCBE66E7AC}" srcOrd="1" destOrd="0" parTransId="{461C5809-A993-4C19-AA7F-5490A51851A3}" sibTransId="{36E59EF9-AEFB-4D5B-BB0D-E0CCEE751C87}"/>
    <dgm:cxn modelId="{C1EE389C-29D9-43FB-93BD-A85264EDA7D0}" type="presOf" srcId="{5A6EDACE-91FA-453B-B038-52C1761E26A9}" destId="{FC71BD7D-91E5-4C63-8A7D-65BAF9A3D5AA}" srcOrd="0" destOrd="0" presId="urn:microsoft.com/office/officeart/2005/8/layout/vList2"/>
    <dgm:cxn modelId="{9A1931FE-3163-436B-AF7B-302139838512}" type="presOf" srcId="{3B0A2BA3-BF9E-4170-B6EC-FEB915CB4611}" destId="{17791535-1515-46F7-B83C-54D5ED429D12}" srcOrd="0" destOrd="0" presId="urn:microsoft.com/office/officeart/2005/8/layout/vList2"/>
    <dgm:cxn modelId="{536CC9F5-8818-458F-A2ED-8C6CA9C110E6}" srcId="{3B0A2BA3-BF9E-4170-B6EC-FEB915CB4611}" destId="{698176A3-2F29-41BE-A210-F3035A75D81C}" srcOrd="2" destOrd="0" parTransId="{EB397B77-CB66-4F63-8C2F-C21B4348EF85}" sibTransId="{89F523BA-2C2F-485A-9764-527A75F61480}"/>
    <dgm:cxn modelId="{FD01669E-61AF-4E14-A414-958A0709621B}" type="presOf" srcId="{32C256AE-F3E6-4DB5-BD03-53C771906929}" destId="{64222220-4791-49A8-9738-16294FE38DC2}" srcOrd="0" destOrd="0" presId="urn:microsoft.com/office/officeart/2005/8/layout/vList2"/>
    <dgm:cxn modelId="{7D5C9444-AC9E-491C-A3FF-4F916E869638}" srcId="{3B0A2BA3-BF9E-4170-B6EC-FEB915CB4611}" destId="{32C256AE-F3E6-4DB5-BD03-53C771906929}" srcOrd="0" destOrd="0" parTransId="{38C226ED-7EFF-4DA5-87C7-46F89171890F}" sibTransId="{F702C81B-E3EF-436A-9823-5415FF0E5EC4}"/>
    <dgm:cxn modelId="{5EFF7E6B-2810-459D-ABE3-AD17C80B7D1B}" srcId="{3B0A2BA3-BF9E-4170-B6EC-FEB915CB4611}" destId="{5A6EDACE-91FA-453B-B038-52C1761E26A9}" srcOrd="3" destOrd="0" parTransId="{63818331-667C-4FA3-BC59-E3BE0EFF74E6}" sibTransId="{15142241-EA79-4DDB-84B5-6C06D665B7ED}"/>
    <dgm:cxn modelId="{CB9DBA9C-AC76-4781-8AD0-F8464252DA1F}" type="presOf" srcId="{03600F2B-691E-47E5-8527-B6CCBE66E7AC}" destId="{0DCDF951-BC5C-4919-8111-87C0BC0DB911}" srcOrd="0" destOrd="0" presId="urn:microsoft.com/office/officeart/2005/8/layout/vList2"/>
    <dgm:cxn modelId="{E9D4FE60-BABB-4784-B969-9F0C6B3875F3}" type="presOf" srcId="{698176A3-2F29-41BE-A210-F3035A75D81C}" destId="{92E0CFB0-B34A-4A9F-9E84-79494BD7AC32}" srcOrd="0" destOrd="0" presId="urn:microsoft.com/office/officeart/2005/8/layout/vList2"/>
    <dgm:cxn modelId="{FF9FB7AB-CFD0-49BB-9A77-51CF649FAE6E}" type="presParOf" srcId="{17791535-1515-46F7-B83C-54D5ED429D12}" destId="{64222220-4791-49A8-9738-16294FE38DC2}" srcOrd="0" destOrd="0" presId="urn:microsoft.com/office/officeart/2005/8/layout/vList2"/>
    <dgm:cxn modelId="{A61DDB6A-535F-4822-AA60-99F214915C54}" type="presParOf" srcId="{17791535-1515-46F7-B83C-54D5ED429D12}" destId="{795A4259-3F9A-4BD2-ADFE-4F7146F46BCE}" srcOrd="1" destOrd="0" presId="urn:microsoft.com/office/officeart/2005/8/layout/vList2"/>
    <dgm:cxn modelId="{59A0F43B-7BCC-46E2-86B9-D10EE1AF767D}" type="presParOf" srcId="{17791535-1515-46F7-B83C-54D5ED429D12}" destId="{0DCDF951-BC5C-4919-8111-87C0BC0DB911}" srcOrd="2" destOrd="0" presId="urn:microsoft.com/office/officeart/2005/8/layout/vList2"/>
    <dgm:cxn modelId="{D2D1F67C-5DBF-4F4E-8AFC-E7044DC8A8A6}" type="presParOf" srcId="{17791535-1515-46F7-B83C-54D5ED429D12}" destId="{D2320988-C72D-425A-A20B-A2F84ED7A637}" srcOrd="3" destOrd="0" presId="urn:microsoft.com/office/officeart/2005/8/layout/vList2"/>
    <dgm:cxn modelId="{689DA350-4295-4E52-A73F-D2C2F0C103B8}" type="presParOf" srcId="{17791535-1515-46F7-B83C-54D5ED429D12}" destId="{92E0CFB0-B34A-4A9F-9E84-79494BD7AC32}" srcOrd="4" destOrd="0" presId="urn:microsoft.com/office/officeart/2005/8/layout/vList2"/>
    <dgm:cxn modelId="{7BEB87DE-78FA-4035-AEE6-BB41DD9D8CE1}" type="presParOf" srcId="{17791535-1515-46F7-B83C-54D5ED429D12}" destId="{0E55F282-1A2C-482F-A18C-EEDC1B25372A}" srcOrd="5" destOrd="0" presId="urn:microsoft.com/office/officeart/2005/8/layout/vList2"/>
    <dgm:cxn modelId="{4AC60445-5B24-4A5B-A9A7-AFE8E6C41221}" type="presParOf" srcId="{17791535-1515-46F7-B83C-54D5ED429D12}" destId="{FC71BD7D-91E5-4C63-8A7D-65BAF9A3D5A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3B0A2BA3-BF9E-4170-B6EC-FEB915CB461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2C256AE-F3E6-4DB5-BD03-53C771906929}">
      <dgm:prSet custT="1"/>
      <dgm:spPr/>
      <dgm:t>
        <a:bodyPr/>
        <a:lstStyle/>
        <a:p>
          <a:r>
            <a:rPr lang="en-US" sz="2400" b="0" u="none" dirty="0"/>
            <a:t>Welding</a:t>
          </a:r>
          <a:endParaRPr lang="en-US" sz="2400" b="0" dirty="0"/>
        </a:p>
      </dgm:t>
    </dgm:pt>
    <dgm:pt modelId="{38C226ED-7EFF-4DA5-87C7-46F89171890F}" type="parTrans" cxnId="{7D5C9444-AC9E-491C-A3FF-4F916E869638}">
      <dgm:prSet/>
      <dgm:spPr/>
      <dgm:t>
        <a:bodyPr/>
        <a:lstStyle/>
        <a:p>
          <a:endParaRPr lang="en-US"/>
        </a:p>
      </dgm:t>
    </dgm:pt>
    <dgm:pt modelId="{F702C81B-E3EF-436A-9823-5415FF0E5EC4}" type="sibTrans" cxnId="{7D5C9444-AC9E-491C-A3FF-4F916E869638}">
      <dgm:prSet/>
      <dgm:spPr/>
      <dgm:t>
        <a:bodyPr/>
        <a:lstStyle/>
        <a:p>
          <a:endParaRPr lang="en-US"/>
        </a:p>
      </dgm:t>
    </dgm:pt>
    <dgm:pt modelId="{0FF6B937-F90D-495A-A009-B491AA471438}">
      <dgm:prSet custT="1"/>
      <dgm:spPr/>
      <dgm:t>
        <a:bodyPr/>
        <a:lstStyle/>
        <a:p>
          <a:r>
            <a:rPr lang="x-none" sz="2400" b="0" u="none" dirty="0"/>
            <a:t>Dry cleaning operations </a:t>
          </a:r>
          <a:endParaRPr lang="en-US" sz="2400" b="0" u="none" dirty="0"/>
        </a:p>
      </dgm:t>
    </dgm:pt>
    <dgm:pt modelId="{13170A1F-A132-4716-9AE4-BB17F60552EB}" type="parTrans" cxnId="{2E4412DE-2FFC-4B06-87D2-F9942F804087}">
      <dgm:prSet/>
      <dgm:spPr/>
      <dgm:t>
        <a:bodyPr/>
        <a:lstStyle/>
        <a:p>
          <a:endParaRPr lang="en-US"/>
        </a:p>
      </dgm:t>
    </dgm:pt>
    <dgm:pt modelId="{0BFBD7A1-0815-443B-9A3D-0D8236DC1B0D}" type="sibTrans" cxnId="{2E4412DE-2FFC-4B06-87D2-F9942F804087}">
      <dgm:prSet/>
      <dgm:spPr/>
      <dgm:t>
        <a:bodyPr/>
        <a:lstStyle/>
        <a:p>
          <a:endParaRPr lang="en-US"/>
        </a:p>
      </dgm:t>
    </dgm:pt>
    <dgm:pt modelId="{50148470-8289-45D3-AC24-053E0EBC2CE1}">
      <dgm:prSet custT="1"/>
      <dgm:spPr/>
      <dgm:t>
        <a:bodyPr/>
        <a:lstStyle/>
        <a:p>
          <a:r>
            <a:rPr lang="x-none" sz="2400" b="0" u="none" dirty="0"/>
            <a:t>Dust hazards</a:t>
          </a:r>
          <a:endParaRPr lang="en-US" sz="2400" b="0" u="none" dirty="0"/>
        </a:p>
      </dgm:t>
    </dgm:pt>
    <dgm:pt modelId="{FE4FCEE1-3161-42B4-AC7C-57B3DA81DCF0}" type="parTrans" cxnId="{5E5FCE53-56E2-4D1F-9C33-09CDE9E59B55}">
      <dgm:prSet/>
      <dgm:spPr/>
      <dgm:t>
        <a:bodyPr/>
        <a:lstStyle/>
        <a:p>
          <a:endParaRPr lang="en-US"/>
        </a:p>
      </dgm:t>
    </dgm:pt>
    <dgm:pt modelId="{A6BD651E-B1CC-4E90-9C7F-4468899D0E1B}" type="sibTrans" cxnId="{5E5FCE53-56E2-4D1F-9C33-09CDE9E59B55}">
      <dgm:prSet/>
      <dgm:spPr/>
      <dgm:t>
        <a:bodyPr/>
        <a:lstStyle/>
        <a:p>
          <a:endParaRPr lang="en-US"/>
        </a:p>
      </dgm:t>
    </dgm:pt>
    <dgm:pt modelId="{88A59E55-C0C5-4D51-87DE-79DE4708929F}">
      <dgm:prSet custT="1"/>
      <dgm:spPr/>
      <dgm:t>
        <a:bodyPr/>
        <a:lstStyle/>
        <a:p>
          <a:r>
            <a:rPr lang="en-US" sz="2400" b="0" u="none" dirty="0"/>
            <a:t>Dipping and quenching operations</a:t>
          </a:r>
          <a:endParaRPr lang="en-US" sz="2400" b="0" dirty="0"/>
        </a:p>
      </dgm:t>
    </dgm:pt>
    <dgm:pt modelId="{1528D996-502C-4BEC-BC90-9EA4CCC4D816}" type="parTrans" cxnId="{728A3790-5BB7-48D2-892E-F38B3F2E7009}">
      <dgm:prSet/>
      <dgm:spPr/>
      <dgm:t>
        <a:bodyPr/>
        <a:lstStyle/>
        <a:p>
          <a:endParaRPr lang="en-US"/>
        </a:p>
      </dgm:t>
    </dgm:pt>
    <dgm:pt modelId="{1FE7E25C-E3C0-4070-B30B-CD070D041697}" type="sibTrans" cxnId="{728A3790-5BB7-48D2-892E-F38B3F2E7009}">
      <dgm:prSet/>
      <dgm:spPr/>
      <dgm:t>
        <a:bodyPr/>
        <a:lstStyle/>
        <a:p>
          <a:endParaRPr lang="en-US"/>
        </a:p>
      </dgm:t>
    </dgm:pt>
    <dgm:pt modelId="{5D587B24-4BD7-45DD-9CB9-D12DA3848FCD}">
      <dgm:prSet custT="1"/>
      <dgm:spPr/>
      <dgm:t>
        <a:bodyPr/>
        <a:lstStyle/>
        <a:p>
          <a:r>
            <a:rPr lang="en-US" sz="2400" b="0" u="none" dirty="0"/>
            <a:t>Application of flammable finishes </a:t>
          </a:r>
          <a:endParaRPr lang="en-US" sz="2400" b="0" dirty="0"/>
        </a:p>
      </dgm:t>
    </dgm:pt>
    <dgm:pt modelId="{726FB4CA-F1B8-40A0-BB9E-99AB6AD1F50F}" type="parTrans" cxnId="{9C9D8A62-538D-4026-A05A-3508623E5D5B}">
      <dgm:prSet/>
      <dgm:spPr/>
      <dgm:t>
        <a:bodyPr/>
        <a:lstStyle/>
        <a:p>
          <a:endParaRPr lang="en-US"/>
        </a:p>
      </dgm:t>
    </dgm:pt>
    <dgm:pt modelId="{412E957A-99A2-4724-8AE0-1033FB5622F4}" type="sibTrans" cxnId="{9C9D8A62-538D-4026-A05A-3508623E5D5B}">
      <dgm:prSet/>
      <dgm:spPr/>
      <dgm:t>
        <a:bodyPr/>
        <a:lstStyle/>
        <a:p>
          <a:endParaRPr lang="en-US"/>
        </a:p>
      </dgm:t>
    </dgm:pt>
    <dgm:pt modelId="{6A5E0B79-9FB5-4AF0-AB85-75B9C612EF5B}" type="pres">
      <dgm:prSet presAssocID="{3B0A2BA3-BF9E-4170-B6EC-FEB915CB4611}" presName="diagram" presStyleCnt="0">
        <dgm:presLayoutVars>
          <dgm:dir/>
          <dgm:resizeHandles val="exact"/>
        </dgm:presLayoutVars>
      </dgm:prSet>
      <dgm:spPr/>
      <dgm:t>
        <a:bodyPr/>
        <a:lstStyle/>
        <a:p>
          <a:endParaRPr lang="en-US"/>
        </a:p>
      </dgm:t>
    </dgm:pt>
    <dgm:pt modelId="{BC5DBD1D-4488-4B14-8949-8375F6A3827A}" type="pres">
      <dgm:prSet presAssocID="{32C256AE-F3E6-4DB5-BD03-53C771906929}" presName="node" presStyleLbl="node1" presStyleIdx="0" presStyleCnt="5">
        <dgm:presLayoutVars>
          <dgm:bulletEnabled val="1"/>
        </dgm:presLayoutVars>
      </dgm:prSet>
      <dgm:spPr/>
      <dgm:t>
        <a:bodyPr/>
        <a:lstStyle/>
        <a:p>
          <a:endParaRPr lang="en-US"/>
        </a:p>
      </dgm:t>
    </dgm:pt>
    <dgm:pt modelId="{5AD6A47B-7C80-44E4-8C60-B50D975986A6}" type="pres">
      <dgm:prSet presAssocID="{F702C81B-E3EF-436A-9823-5415FF0E5EC4}" presName="sibTrans" presStyleCnt="0"/>
      <dgm:spPr/>
    </dgm:pt>
    <dgm:pt modelId="{28CB9F30-A1A3-4500-AD1A-D37C3BD7AE36}" type="pres">
      <dgm:prSet presAssocID="{88A59E55-C0C5-4D51-87DE-79DE4708929F}" presName="node" presStyleLbl="node1" presStyleIdx="1" presStyleCnt="5">
        <dgm:presLayoutVars>
          <dgm:bulletEnabled val="1"/>
        </dgm:presLayoutVars>
      </dgm:prSet>
      <dgm:spPr/>
      <dgm:t>
        <a:bodyPr/>
        <a:lstStyle/>
        <a:p>
          <a:endParaRPr lang="en-US"/>
        </a:p>
      </dgm:t>
    </dgm:pt>
    <dgm:pt modelId="{AB644570-EF64-4DE4-90F1-79AC78D19F4C}" type="pres">
      <dgm:prSet presAssocID="{1FE7E25C-E3C0-4070-B30B-CD070D041697}" presName="sibTrans" presStyleCnt="0"/>
      <dgm:spPr/>
    </dgm:pt>
    <dgm:pt modelId="{913EF1D6-3B92-4104-A023-48C28196E77A}" type="pres">
      <dgm:prSet presAssocID="{5D587B24-4BD7-45DD-9CB9-D12DA3848FCD}" presName="node" presStyleLbl="node1" presStyleIdx="2" presStyleCnt="5">
        <dgm:presLayoutVars>
          <dgm:bulletEnabled val="1"/>
        </dgm:presLayoutVars>
      </dgm:prSet>
      <dgm:spPr/>
      <dgm:t>
        <a:bodyPr/>
        <a:lstStyle/>
        <a:p>
          <a:endParaRPr lang="en-US"/>
        </a:p>
      </dgm:t>
    </dgm:pt>
    <dgm:pt modelId="{B5CE9FDF-97AA-467F-91CB-ACF94E23A53B}" type="pres">
      <dgm:prSet presAssocID="{412E957A-99A2-4724-8AE0-1033FB5622F4}" presName="sibTrans" presStyleCnt="0"/>
      <dgm:spPr/>
    </dgm:pt>
    <dgm:pt modelId="{31142456-F991-435E-8171-A33D75EB85C0}" type="pres">
      <dgm:prSet presAssocID="{0FF6B937-F90D-495A-A009-B491AA471438}" presName="node" presStyleLbl="node1" presStyleIdx="3" presStyleCnt="5">
        <dgm:presLayoutVars>
          <dgm:bulletEnabled val="1"/>
        </dgm:presLayoutVars>
      </dgm:prSet>
      <dgm:spPr/>
      <dgm:t>
        <a:bodyPr/>
        <a:lstStyle/>
        <a:p>
          <a:endParaRPr lang="en-US"/>
        </a:p>
      </dgm:t>
    </dgm:pt>
    <dgm:pt modelId="{64752DBF-9B8F-4F35-B0D5-F88C3F3C1EBD}" type="pres">
      <dgm:prSet presAssocID="{0BFBD7A1-0815-443B-9A3D-0D8236DC1B0D}" presName="sibTrans" presStyleCnt="0"/>
      <dgm:spPr/>
    </dgm:pt>
    <dgm:pt modelId="{264B8D52-9361-42F4-942E-F7B897E09B5A}" type="pres">
      <dgm:prSet presAssocID="{50148470-8289-45D3-AC24-053E0EBC2CE1}" presName="node" presStyleLbl="node1" presStyleIdx="4" presStyleCnt="5">
        <dgm:presLayoutVars>
          <dgm:bulletEnabled val="1"/>
        </dgm:presLayoutVars>
      </dgm:prSet>
      <dgm:spPr/>
      <dgm:t>
        <a:bodyPr/>
        <a:lstStyle/>
        <a:p>
          <a:endParaRPr lang="en-US"/>
        </a:p>
      </dgm:t>
    </dgm:pt>
  </dgm:ptLst>
  <dgm:cxnLst>
    <dgm:cxn modelId="{7D5C9444-AC9E-491C-A3FF-4F916E869638}" srcId="{3B0A2BA3-BF9E-4170-B6EC-FEB915CB4611}" destId="{32C256AE-F3E6-4DB5-BD03-53C771906929}" srcOrd="0" destOrd="0" parTransId="{38C226ED-7EFF-4DA5-87C7-46F89171890F}" sibTransId="{F702C81B-E3EF-436A-9823-5415FF0E5EC4}"/>
    <dgm:cxn modelId="{6426779C-F038-47D9-87F7-C2778DAC391F}" type="presOf" srcId="{5D587B24-4BD7-45DD-9CB9-D12DA3848FCD}" destId="{913EF1D6-3B92-4104-A023-48C28196E77A}" srcOrd="0" destOrd="0" presId="urn:microsoft.com/office/officeart/2005/8/layout/default"/>
    <dgm:cxn modelId="{2E4412DE-2FFC-4B06-87D2-F9942F804087}" srcId="{3B0A2BA3-BF9E-4170-B6EC-FEB915CB4611}" destId="{0FF6B937-F90D-495A-A009-B491AA471438}" srcOrd="3" destOrd="0" parTransId="{13170A1F-A132-4716-9AE4-BB17F60552EB}" sibTransId="{0BFBD7A1-0815-443B-9A3D-0D8236DC1B0D}"/>
    <dgm:cxn modelId="{B831AE00-F50C-4E93-BD58-9DDFAC6F7959}" type="presOf" srcId="{50148470-8289-45D3-AC24-053E0EBC2CE1}" destId="{264B8D52-9361-42F4-942E-F7B897E09B5A}" srcOrd="0" destOrd="0" presId="urn:microsoft.com/office/officeart/2005/8/layout/default"/>
    <dgm:cxn modelId="{8474EB2C-235D-47E2-B9FB-3DA9656088DE}" type="presOf" srcId="{3B0A2BA3-BF9E-4170-B6EC-FEB915CB4611}" destId="{6A5E0B79-9FB5-4AF0-AB85-75B9C612EF5B}" srcOrd="0" destOrd="0" presId="urn:microsoft.com/office/officeart/2005/8/layout/default"/>
    <dgm:cxn modelId="{728A3790-5BB7-48D2-892E-F38B3F2E7009}" srcId="{3B0A2BA3-BF9E-4170-B6EC-FEB915CB4611}" destId="{88A59E55-C0C5-4D51-87DE-79DE4708929F}" srcOrd="1" destOrd="0" parTransId="{1528D996-502C-4BEC-BC90-9EA4CCC4D816}" sibTransId="{1FE7E25C-E3C0-4070-B30B-CD070D041697}"/>
    <dgm:cxn modelId="{9C9D8A62-538D-4026-A05A-3508623E5D5B}" srcId="{3B0A2BA3-BF9E-4170-B6EC-FEB915CB4611}" destId="{5D587B24-4BD7-45DD-9CB9-D12DA3848FCD}" srcOrd="2" destOrd="0" parTransId="{726FB4CA-F1B8-40A0-BB9E-99AB6AD1F50F}" sibTransId="{412E957A-99A2-4724-8AE0-1033FB5622F4}"/>
    <dgm:cxn modelId="{6B8E72F0-7224-4203-9F6F-6C02EEEDDB31}" type="presOf" srcId="{32C256AE-F3E6-4DB5-BD03-53C771906929}" destId="{BC5DBD1D-4488-4B14-8949-8375F6A3827A}" srcOrd="0" destOrd="0" presId="urn:microsoft.com/office/officeart/2005/8/layout/default"/>
    <dgm:cxn modelId="{5E5FCE53-56E2-4D1F-9C33-09CDE9E59B55}" srcId="{3B0A2BA3-BF9E-4170-B6EC-FEB915CB4611}" destId="{50148470-8289-45D3-AC24-053E0EBC2CE1}" srcOrd="4" destOrd="0" parTransId="{FE4FCEE1-3161-42B4-AC7C-57B3DA81DCF0}" sibTransId="{A6BD651E-B1CC-4E90-9C7F-4468899D0E1B}"/>
    <dgm:cxn modelId="{F686107E-C1B6-496F-852D-BF7FACD2F7A5}" type="presOf" srcId="{88A59E55-C0C5-4D51-87DE-79DE4708929F}" destId="{28CB9F30-A1A3-4500-AD1A-D37C3BD7AE36}" srcOrd="0" destOrd="0" presId="urn:microsoft.com/office/officeart/2005/8/layout/default"/>
    <dgm:cxn modelId="{FBAD17F3-F6D7-491F-954A-34C31AD422EA}" type="presOf" srcId="{0FF6B937-F90D-495A-A009-B491AA471438}" destId="{31142456-F991-435E-8171-A33D75EB85C0}" srcOrd="0" destOrd="0" presId="urn:microsoft.com/office/officeart/2005/8/layout/default"/>
    <dgm:cxn modelId="{A9CAA4AD-A8E9-4DFC-B549-935FE01E92B3}" type="presParOf" srcId="{6A5E0B79-9FB5-4AF0-AB85-75B9C612EF5B}" destId="{BC5DBD1D-4488-4B14-8949-8375F6A3827A}" srcOrd="0" destOrd="0" presId="urn:microsoft.com/office/officeart/2005/8/layout/default"/>
    <dgm:cxn modelId="{75C90183-BDDF-4915-8906-6E540D7F2019}" type="presParOf" srcId="{6A5E0B79-9FB5-4AF0-AB85-75B9C612EF5B}" destId="{5AD6A47B-7C80-44E4-8C60-B50D975986A6}" srcOrd="1" destOrd="0" presId="urn:microsoft.com/office/officeart/2005/8/layout/default"/>
    <dgm:cxn modelId="{74B5FA18-3A22-45A1-856B-83CEF66C3DCB}" type="presParOf" srcId="{6A5E0B79-9FB5-4AF0-AB85-75B9C612EF5B}" destId="{28CB9F30-A1A3-4500-AD1A-D37C3BD7AE36}" srcOrd="2" destOrd="0" presId="urn:microsoft.com/office/officeart/2005/8/layout/default"/>
    <dgm:cxn modelId="{0129A2C9-D2A4-4E88-818C-9CDBA24017CE}" type="presParOf" srcId="{6A5E0B79-9FB5-4AF0-AB85-75B9C612EF5B}" destId="{AB644570-EF64-4DE4-90F1-79AC78D19F4C}" srcOrd="3" destOrd="0" presId="urn:microsoft.com/office/officeart/2005/8/layout/default"/>
    <dgm:cxn modelId="{B6C93EF6-779A-4E6F-85AA-D5AB1593C03D}" type="presParOf" srcId="{6A5E0B79-9FB5-4AF0-AB85-75B9C612EF5B}" destId="{913EF1D6-3B92-4104-A023-48C28196E77A}" srcOrd="4" destOrd="0" presId="urn:microsoft.com/office/officeart/2005/8/layout/default"/>
    <dgm:cxn modelId="{365B45A3-EA51-4C0F-A103-DD62BE7439D3}" type="presParOf" srcId="{6A5E0B79-9FB5-4AF0-AB85-75B9C612EF5B}" destId="{B5CE9FDF-97AA-467F-91CB-ACF94E23A53B}" srcOrd="5" destOrd="0" presId="urn:microsoft.com/office/officeart/2005/8/layout/default"/>
    <dgm:cxn modelId="{785BEED6-BA70-4B87-990B-9F4286B3AD48}" type="presParOf" srcId="{6A5E0B79-9FB5-4AF0-AB85-75B9C612EF5B}" destId="{31142456-F991-435E-8171-A33D75EB85C0}" srcOrd="6" destOrd="0" presId="urn:microsoft.com/office/officeart/2005/8/layout/default"/>
    <dgm:cxn modelId="{C9E6B774-5AAE-464B-BEC4-EF2996EA12D6}" type="presParOf" srcId="{6A5E0B79-9FB5-4AF0-AB85-75B9C612EF5B}" destId="{64752DBF-9B8F-4F35-B0D5-F88C3F3C1EBD}" srcOrd="7" destOrd="0" presId="urn:microsoft.com/office/officeart/2005/8/layout/default"/>
    <dgm:cxn modelId="{15656AC6-1C24-4473-A1F6-4DEEF626138E}" type="presParOf" srcId="{6A5E0B79-9FB5-4AF0-AB85-75B9C612EF5B}" destId="{264B8D52-9361-42F4-942E-F7B897E09B5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3B0A2BA3-BF9E-4170-B6EC-FEB915CB461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2C256AE-F3E6-4DB5-BD03-53C771906929}">
      <dgm:prSet custT="1"/>
      <dgm:spPr/>
      <dgm:t>
        <a:bodyPr/>
        <a:lstStyle/>
        <a:p>
          <a:r>
            <a:rPr lang="en-US" sz="2400" b="0" dirty="0"/>
            <a:t>Manufacturing facilities</a:t>
          </a:r>
        </a:p>
      </dgm:t>
    </dgm:pt>
    <dgm:pt modelId="{38C226ED-7EFF-4DA5-87C7-46F89171890F}" type="parTrans" cxnId="{7D5C9444-AC9E-491C-A3FF-4F916E869638}">
      <dgm:prSet/>
      <dgm:spPr/>
      <dgm:t>
        <a:bodyPr/>
        <a:lstStyle/>
        <a:p>
          <a:endParaRPr lang="en-US"/>
        </a:p>
      </dgm:t>
    </dgm:pt>
    <dgm:pt modelId="{F702C81B-E3EF-436A-9823-5415FF0E5EC4}" type="sibTrans" cxnId="{7D5C9444-AC9E-491C-A3FF-4F916E869638}">
      <dgm:prSet/>
      <dgm:spPr/>
      <dgm:t>
        <a:bodyPr/>
        <a:lstStyle/>
        <a:p>
          <a:endParaRPr lang="en-US"/>
        </a:p>
      </dgm:t>
    </dgm:pt>
    <dgm:pt modelId="{99FEB395-D4AC-4D18-B48F-241ED6CF531B}">
      <dgm:prSet custT="1"/>
      <dgm:spPr/>
      <dgm:t>
        <a:bodyPr/>
        <a:lstStyle/>
        <a:p>
          <a:r>
            <a:rPr lang="en-US" sz="2400" b="0" dirty="0"/>
            <a:t>Auto repair and painting shops</a:t>
          </a:r>
        </a:p>
      </dgm:t>
    </dgm:pt>
    <dgm:pt modelId="{CB7973AA-C5C9-4B8C-9240-C73B16B16E6D}" type="parTrans" cxnId="{91D9A3AE-F4A3-49DA-ABF9-995B3D6136A4}">
      <dgm:prSet/>
      <dgm:spPr/>
      <dgm:t>
        <a:bodyPr/>
        <a:lstStyle/>
        <a:p>
          <a:endParaRPr lang="en-US"/>
        </a:p>
      </dgm:t>
    </dgm:pt>
    <dgm:pt modelId="{267F2F4A-1244-4BC3-8FA8-13735B80B73A}" type="sibTrans" cxnId="{91D9A3AE-F4A3-49DA-ABF9-995B3D6136A4}">
      <dgm:prSet/>
      <dgm:spPr/>
      <dgm:t>
        <a:bodyPr/>
        <a:lstStyle/>
        <a:p>
          <a:endParaRPr lang="en-US"/>
        </a:p>
      </dgm:t>
    </dgm:pt>
    <dgm:pt modelId="{B6352139-AEC4-419C-B043-821B23196ECD}">
      <dgm:prSet custT="1"/>
      <dgm:spPr/>
      <dgm:t>
        <a:bodyPr/>
        <a:lstStyle/>
        <a:p>
          <a:r>
            <a:rPr lang="en-US" sz="2400" b="0" dirty="0"/>
            <a:t>Fabrication businesses</a:t>
          </a:r>
        </a:p>
      </dgm:t>
    </dgm:pt>
    <dgm:pt modelId="{698E383C-3CF7-4D4C-9F5C-868210DFFDDA}" type="parTrans" cxnId="{CDD8CBCD-3959-4B81-A1E3-FE99FD67AD51}">
      <dgm:prSet/>
      <dgm:spPr/>
      <dgm:t>
        <a:bodyPr/>
        <a:lstStyle/>
        <a:p>
          <a:endParaRPr lang="en-US"/>
        </a:p>
      </dgm:t>
    </dgm:pt>
    <dgm:pt modelId="{1A886A36-6D5D-41FD-8B12-3FADF1EA9619}" type="sibTrans" cxnId="{CDD8CBCD-3959-4B81-A1E3-FE99FD67AD51}">
      <dgm:prSet/>
      <dgm:spPr/>
      <dgm:t>
        <a:bodyPr/>
        <a:lstStyle/>
        <a:p>
          <a:endParaRPr lang="en-US"/>
        </a:p>
      </dgm:t>
    </dgm:pt>
    <dgm:pt modelId="{EBDB8069-9953-4D60-A638-915F03578AEB}">
      <dgm:prSet custT="1"/>
      <dgm:spPr/>
      <dgm:t>
        <a:bodyPr/>
        <a:lstStyle/>
        <a:p>
          <a:r>
            <a:rPr lang="en-US" sz="2400" b="0" dirty="0"/>
            <a:t>Furniture repair shops</a:t>
          </a:r>
        </a:p>
      </dgm:t>
    </dgm:pt>
    <dgm:pt modelId="{0047B008-6DAC-46F7-BA48-6C0CFA8E8462}" type="parTrans" cxnId="{6385A69F-47CA-40AB-A3F6-437FA74081C9}">
      <dgm:prSet/>
      <dgm:spPr/>
      <dgm:t>
        <a:bodyPr/>
        <a:lstStyle/>
        <a:p>
          <a:endParaRPr lang="en-US"/>
        </a:p>
      </dgm:t>
    </dgm:pt>
    <dgm:pt modelId="{45C6C24D-35CA-48C2-9849-FE060425DD08}" type="sibTrans" cxnId="{6385A69F-47CA-40AB-A3F6-437FA74081C9}">
      <dgm:prSet/>
      <dgm:spPr/>
      <dgm:t>
        <a:bodyPr/>
        <a:lstStyle/>
        <a:p>
          <a:endParaRPr lang="en-US"/>
        </a:p>
      </dgm:t>
    </dgm:pt>
    <dgm:pt modelId="{2C3F69F5-C034-47CE-AC4F-4D3915D6F231}">
      <dgm:prSet custT="1"/>
      <dgm:spPr/>
      <dgm:t>
        <a:bodyPr/>
        <a:lstStyle/>
        <a:p>
          <a:r>
            <a:rPr lang="x-none" sz="2400" b="0" u="none" dirty="0"/>
            <a:t>Dry cleaning operations </a:t>
          </a:r>
          <a:endParaRPr lang="en-US" sz="2400" b="0" u="none" dirty="0"/>
        </a:p>
      </dgm:t>
    </dgm:pt>
    <dgm:pt modelId="{ADFDB953-E57E-401D-ACA8-FD31C3634250}" type="parTrans" cxnId="{64BB05CC-408B-4DB6-AADA-1ACAEA07C2E1}">
      <dgm:prSet/>
      <dgm:spPr/>
      <dgm:t>
        <a:bodyPr/>
        <a:lstStyle/>
        <a:p>
          <a:endParaRPr lang="en-US"/>
        </a:p>
      </dgm:t>
    </dgm:pt>
    <dgm:pt modelId="{6E51A1FD-8B4E-4397-946E-092296270425}" type="sibTrans" cxnId="{64BB05CC-408B-4DB6-AADA-1ACAEA07C2E1}">
      <dgm:prSet/>
      <dgm:spPr/>
      <dgm:t>
        <a:bodyPr/>
        <a:lstStyle/>
        <a:p>
          <a:endParaRPr lang="en-US"/>
        </a:p>
      </dgm:t>
    </dgm:pt>
    <dgm:pt modelId="{222500C6-5A86-48D7-AC6E-4126823CFE13}">
      <dgm:prSet custT="1"/>
      <dgm:spPr/>
      <dgm:t>
        <a:bodyPr/>
        <a:lstStyle/>
        <a:p>
          <a:r>
            <a:rPr lang="x-none" sz="2400" b="0" u="none" dirty="0"/>
            <a:t>Semiconductor</a:t>
          </a:r>
          <a:r>
            <a:rPr lang="en-US" sz="2400" b="0" u="none" dirty="0"/>
            <a:t>/</a:t>
          </a:r>
          <a:r>
            <a:rPr lang="x-none" sz="2400" b="0" u="none" dirty="0"/>
            <a:t>electronic manufacturing  </a:t>
          </a:r>
          <a:endParaRPr lang="en-US" sz="2400" b="0" u="none" dirty="0"/>
        </a:p>
      </dgm:t>
    </dgm:pt>
    <dgm:pt modelId="{BCC327C3-D8F3-4306-854F-FD18129B54BF}" type="parTrans" cxnId="{D22B3DCE-277A-4858-97CD-8A5B8B95997C}">
      <dgm:prSet/>
      <dgm:spPr/>
      <dgm:t>
        <a:bodyPr/>
        <a:lstStyle/>
        <a:p>
          <a:endParaRPr lang="en-US"/>
        </a:p>
      </dgm:t>
    </dgm:pt>
    <dgm:pt modelId="{0DF66B63-F268-4B9E-BD9C-6FE6A2EF404D}" type="sibTrans" cxnId="{D22B3DCE-277A-4858-97CD-8A5B8B95997C}">
      <dgm:prSet/>
      <dgm:spPr/>
      <dgm:t>
        <a:bodyPr/>
        <a:lstStyle/>
        <a:p>
          <a:endParaRPr lang="en-US"/>
        </a:p>
      </dgm:t>
    </dgm:pt>
    <dgm:pt modelId="{43014C07-1C1C-4851-88C7-29A69B266E55}">
      <dgm:prSet custT="1"/>
      <dgm:spPr/>
      <dgm:t>
        <a:bodyPr/>
        <a:lstStyle/>
        <a:p>
          <a:r>
            <a:rPr lang="x-none" sz="2400" b="0" u="none" dirty="0"/>
            <a:t>Distilleries</a:t>
          </a:r>
          <a:endParaRPr lang="en-US" sz="2400" b="0" u="none" dirty="0"/>
        </a:p>
      </dgm:t>
    </dgm:pt>
    <dgm:pt modelId="{71FC57FC-6B32-4815-8C6B-91DF5C4C74CA}" type="parTrans" cxnId="{E86CEB13-158F-47D7-B5EB-DA6DF51B89E8}">
      <dgm:prSet/>
      <dgm:spPr/>
      <dgm:t>
        <a:bodyPr/>
        <a:lstStyle/>
        <a:p>
          <a:endParaRPr lang="en-US"/>
        </a:p>
      </dgm:t>
    </dgm:pt>
    <dgm:pt modelId="{15996121-F7EC-42E8-AB5B-8A2DC695F5CA}" type="sibTrans" cxnId="{E86CEB13-158F-47D7-B5EB-DA6DF51B89E8}">
      <dgm:prSet/>
      <dgm:spPr/>
      <dgm:t>
        <a:bodyPr/>
        <a:lstStyle/>
        <a:p>
          <a:endParaRPr lang="en-US"/>
        </a:p>
      </dgm:t>
    </dgm:pt>
    <dgm:pt modelId="{1FD456C5-3BC7-4ADB-AED7-71D953F1C607}">
      <dgm:prSet custT="1"/>
      <dgm:spPr/>
      <dgm:t>
        <a:bodyPr/>
        <a:lstStyle/>
        <a:p>
          <a:r>
            <a:rPr lang="en-US" sz="2400" b="0" u="none" dirty="0"/>
            <a:t>Construction/ demolition sites</a:t>
          </a:r>
        </a:p>
      </dgm:t>
    </dgm:pt>
    <dgm:pt modelId="{96A65EEC-562A-4D10-86D9-DF0A1BC1B547}" type="parTrans" cxnId="{37AEAA6D-0C87-405D-A787-328D92A681D5}">
      <dgm:prSet/>
      <dgm:spPr/>
      <dgm:t>
        <a:bodyPr/>
        <a:lstStyle/>
        <a:p>
          <a:endParaRPr lang="en-US"/>
        </a:p>
      </dgm:t>
    </dgm:pt>
    <dgm:pt modelId="{BE44723B-99C4-4F6E-846F-5825C68987F5}" type="sibTrans" cxnId="{37AEAA6D-0C87-405D-A787-328D92A681D5}">
      <dgm:prSet/>
      <dgm:spPr/>
      <dgm:t>
        <a:bodyPr/>
        <a:lstStyle/>
        <a:p>
          <a:endParaRPr lang="en-US"/>
        </a:p>
      </dgm:t>
    </dgm:pt>
    <dgm:pt modelId="{CA43912E-3834-4EE7-BD1F-90E9D4B7D9E4}">
      <dgm:prSet custT="1"/>
      <dgm:spPr/>
      <dgm:t>
        <a:bodyPr/>
        <a:lstStyle/>
        <a:p>
          <a:r>
            <a:rPr lang="en-US" sz="2400" b="0" u="none" dirty="0"/>
            <a:t>Commercial operations</a:t>
          </a:r>
        </a:p>
      </dgm:t>
    </dgm:pt>
    <dgm:pt modelId="{89260169-A3B8-4E20-8EB3-A5CA46AF2B1A}" type="parTrans" cxnId="{42BA0129-99D3-46F3-8F44-0B81D7506939}">
      <dgm:prSet/>
      <dgm:spPr/>
      <dgm:t>
        <a:bodyPr/>
        <a:lstStyle/>
        <a:p>
          <a:endParaRPr lang="en-US"/>
        </a:p>
      </dgm:t>
    </dgm:pt>
    <dgm:pt modelId="{123A379E-1A70-49EF-B8EC-FA4BCCB4C882}" type="sibTrans" cxnId="{42BA0129-99D3-46F3-8F44-0B81D7506939}">
      <dgm:prSet/>
      <dgm:spPr/>
      <dgm:t>
        <a:bodyPr/>
        <a:lstStyle/>
        <a:p>
          <a:endParaRPr lang="en-US"/>
        </a:p>
      </dgm:t>
    </dgm:pt>
    <dgm:pt modelId="{6A5E0B79-9FB5-4AF0-AB85-75B9C612EF5B}" type="pres">
      <dgm:prSet presAssocID="{3B0A2BA3-BF9E-4170-B6EC-FEB915CB4611}" presName="diagram" presStyleCnt="0">
        <dgm:presLayoutVars>
          <dgm:dir/>
          <dgm:resizeHandles val="exact"/>
        </dgm:presLayoutVars>
      </dgm:prSet>
      <dgm:spPr/>
      <dgm:t>
        <a:bodyPr/>
        <a:lstStyle/>
        <a:p>
          <a:endParaRPr lang="en-US"/>
        </a:p>
      </dgm:t>
    </dgm:pt>
    <dgm:pt modelId="{BC5DBD1D-4488-4B14-8949-8375F6A3827A}" type="pres">
      <dgm:prSet presAssocID="{32C256AE-F3E6-4DB5-BD03-53C771906929}" presName="node" presStyleLbl="node1" presStyleIdx="0" presStyleCnt="9">
        <dgm:presLayoutVars>
          <dgm:bulletEnabled val="1"/>
        </dgm:presLayoutVars>
      </dgm:prSet>
      <dgm:spPr/>
      <dgm:t>
        <a:bodyPr/>
        <a:lstStyle/>
        <a:p>
          <a:endParaRPr lang="en-US"/>
        </a:p>
      </dgm:t>
    </dgm:pt>
    <dgm:pt modelId="{5AD6A47B-7C80-44E4-8C60-B50D975986A6}" type="pres">
      <dgm:prSet presAssocID="{F702C81B-E3EF-436A-9823-5415FF0E5EC4}" presName="sibTrans" presStyleCnt="0"/>
      <dgm:spPr/>
    </dgm:pt>
    <dgm:pt modelId="{1140AABE-EBBD-4AD6-8475-BC6D78019E73}" type="pres">
      <dgm:prSet presAssocID="{99FEB395-D4AC-4D18-B48F-241ED6CF531B}" presName="node" presStyleLbl="node1" presStyleIdx="1" presStyleCnt="9">
        <dgm:presLayoutVars>
          <dgm:bulletEnabled val="1"/>
        </dgm:presLayoutVars>
      </dgm:prSet>
      <dgm:spPr/>
      <dgm:t>
        <a:bodyPr/>
        <a:lstStyle/>
        <a:p>
          <a:endParaRPr lang="en-US"/>
        </a:p>
      </dgm:t>
    </dgm:pt>
    <dgm:pt modelId="{A5582F31-3225-42D1-9EFD-FDD17B2FA63C}" type="pres">
      <dgm:prSet presAssocID="{267F2F4A-1244-4BC3-8FA8-13735B80B73A}" presName="sibTrans" presStyleCnt="0"/>
      <dgm:spPr/>
    </dgm:pt>
    <dgm:pt modelId="{8BE67E08-6FC0-4E9C-A817-19521D0727C9}" type="pres">
      <dgm:prSet presAssocID="{B6352139-AEC4-419C-B043-821B23196ECD}" presName="node" presStyleLbl="node1" presStyleIdx="2" presStyleCnt="9">
        <dgm:presLayoutVars>
          <dgm:bulletEnabled val="1"/>
        </dgm:presLayoutVars>
      </dgm:prSet>
      <dgm:spPr/>
      <dgm:t>
        <a:bodyPr/>
        <a:lstStyle/>
        <a:p>
          <a:endParaRPr lang="en-US"/>
        </a:p>
      </dgm:t>
    </dgm:pt>
    <dgm:pt modelId="{3C8E5585-7348-4DDA-BD5D-C16B9EC0EC25}" type="pres">
      <dgm:prSet presAssocID="{1A886A36-6D5D-41FD-8B12-3FADF1EA9619}" presName="sibTrans" presStyleCnt="0"/>
      <dgm:spPr/>
    </dgm:pt>
    <dgm:pt modelId="{EF58E96A-A1F7-43C2-B57A-969D81A6289F}" type="pres">
      <dgm:prSet presAssocID="{EBDB8069-9953-4D60-A638-915F03578AEB}" presName="node" presStyleLbl="node1" presStyleIdx="3" presStyleCnt="9">
        <dgm:presLayoutVars>
          <dgm:bulletEnabled val="1"/>
        </dgm:presLayoutVars>
      </dgm:prSet>
      <dgm:spPr/>
      <dgm:t>
        <a:bodyPr/>
        <a:lstStyle/>
        <a:p>
          <a:endParaRPr lang="en-US"/>
        </a:p>
      </dgm:t>
    </dgm:pt>
    <dgm:pt modelId="{50059053-CA32-4EAF-AEEC-2DE4915DF0A2}" type="pres">
      <dgm:prSet presAssocID="{45C6C24D-35CA-48C2-9849-FE060425DD08}" presName="sibTrans" presStyleCnt="0"/>
      <dgm:spPr/>
    </dgm:pt>
    <dgm:pt modelId="{E6E14D17-DBAB-4ECC-96A4-D7CAD4CE7497}" type="pres">
      <dgm:prSet presAssocID="{2C3F69F5-C034-47CE-AC4F-4D3915D6F231}" presName="node" presStyleLbl="node1" presStyleIdx="4" presStyleCnt="9">
        <dgm:presLayoutVars>
          <dgm:bulletEnabled val="1"/>
        </dgm:presLayoutVars>
      </dgm:prSet>
      <dgm:spPr/>
      <dgm:t>
        <a:bodyPr/>
        <a:lstStyle/>
        <a:p>
          <a:endParaRPr lang="en-US"/>
        </a:p>
      </dgm:t>
    </dgm:pt>
    <dgm:pt modelId="{7D3AF9DD-8CE4-4677-9E3A-CCF28FE7D2A6}" type="pres">
      <dgm:prSet presAssocID="{6E51A1FD-8B4E-4397-946E-092296270425}" presName="sibTrans" presStyleCnt="0"/>
      <dgm:spPr/>
    </dgm:pt>
    <dgm:pt modelId="{F46506D2-75CD-4C7F-8738-F3F843EE446E}" type="pres">
      <dgm:prSet presAssocID="{222500C6-5A86-48D7-AC6E-4126823CFE13}" presName="node" presStyleLbl="node1" presStyleIdx="5" presStyleCnt="9" custScaleX="103502">
        <dgm:presLayoutVars>
          <dgm:bulletEnabled val="1"/>
        </dgm:presLayoutVars>
      </dgm:prSet>
      <dgm:spPr/>
      <dgm:t>
        <a:bodyPr/>
        <a:lstStyle/>
        <a:p>
          <a:endParaRPr lang="en-US"/>
        </a:p>
      </dgm:t>
    </dgm:pt>
    <dgm:pt modelId="{C3A00EB8-16A8-4A03-A73D-EE1CBA81947D}" type="pres">
      <dgm:prSet presAssocID="{0DF66B63-F268-4B9E-BD9C-6FE6A2EF404D}" presName="sibTrans" presStyleCnt="0"/>
      <dgm:spPr/>
    </dgm:pt>
    <dgm:pt modelId="{B18B9C56-4C55-4984-82A1-273FEA648067}" type="pres">
      <dgm:prSet presAssocID="{43014C07-1C1C-4851-88C7-29A69B266E55}" presName="node" presStyleLbl="node1" presStyleIdx="6" presStyleCnt="9">
        <dgm:presLayoutVars>
          <dgm:bulletEnabled val="1"/>
        </dgm:presLayoutVars>
      </dgm:prSet>
      <dgm:spPr/>
      <dgm:t>
        <a:bodyPr/>
        <a:lstStyle/>
        <a:p>
          <a:endParaRPr lang="en-US"/>
        </a:p>
      </dgm:t>
    </dgm:pt>
    <dgm:pt modelId="{F60DF96B-3A1A-47D1-94AF-653DCCEC4754}" type="pres">
      <dgm:prSet presAssocID="{15996121-F7EC-42E8-AB5B-8A2DC695F5CA}" presName="sibTrans" presStyleCnt="0"/>
      <dgm:spPr/>
    </dgm:pt>
    <dgm:pt modelId="{6508D9CC-D65E-4DF7-8981-9B6F62AEFED5}" type="pres">
      <dgm:prSet presAssocID="{1FD456C5-3BC7-4ADB-AED7-71D953F1C607}" presName="node" presStyleLbl="node1" presStyleIdx="7" presStyleCnt="9">
        <dgm:presLayoutVars>
          <dgm:bulletEnabled val="1"/>
        </dgm:presLayoutVars>
      </dgm:prSet>
      <dgm:spPr/>
      <dgm:t>
        <a:bodyPr/>
        <a:lstStyle/>
        <a:p>
          <a:endParaRPr lang="en-US"/>
        </a:p>
      </dgm:t>
    </dgm:pt>
    <dgm:pt modelId="{B546664A-0D81-43AA-BC76-7DB448CAD47A}" type="pres">
      <dgm:prSet presAssocID="{BE44723B-99C4-4F6E-846F-5825C68987F5}" presName="sibTrans" presStyleCnt="0"/>
      <dgm:spPr/>
    </dgm:pt>
    <dgm:pt modelId="{700F68F8-CB1B-49FD-9772-14C0C305EB5F}" type="pres">
      <dgm:prSet presAssocID="{CA43912E-3834-4EE7-BD1F-90E9D4B7D9E4}" presName="node" presStyleLbl="node1" presStyleIdx="8" presStyleCnt="9">
        <dgm:presLayoutVars>
          <dgm:bulletEnabled val="1"/>
        </dgm:presLayoutVars>
      </dgm:prSet>
      <dgm:spPr/>
      <dgm:t>
        <a:bodyPr/>
        <a:lstStyle/>
        <a:p>
          <a:endParaRPr lang="en-US"/>
        </a:p>
      </dgm:t>
    </dgm:pt>
  </dgm:ptLst>
  <dgm:cxnLst>
    <dgm:cxn modelId="{7D5C9444-AC9E-491C-A3FF-4F916E869638}" srcId="{3B0A2BA3-BF9E-4170-B6EC-FEB915CB4611}" destId="{32C256AE-F3E6-4DB5-BD03-53C771906929}" srcOrd="0" destOrd="0" parTransId="{38C226ED-7EFF-4DA5-87C7-46F89171890F}" sibTransId="{F702C81B-E3EF-436A-9823-5415FF0E5EC4}"/>
    <dgm:cxn modelId="{F2847436-A470-4C12-92AE-91293C056FF1}" type="presOf" srcId="{32C256AE-F3E6-4DB5-BD03-53C771906929}" destId="{BC5DBD1D-4488-4B14-8949-8375F6A3827A}" srcOrd="0" destOrd="0" presId="urn:microsoft.com/office/officeart/2005/8/layout/default"/>
    <dgm:cxn modelId="{DB576493-49EC-40CB-8D3E-AFC77FF4E525}" type="presOf" srcId="{2C3F69F5-C034-47CE-AC4F-4D3915D6F231}" destId="{E6E14D17-DBAB-4ECC-96A4-D7CAD4CE7497}" srcOrd="0" destOrd="0" presId="urn:microsoft.com/office/officeart/2005/8/layout/default"/>
    <dgm:cxn modelId="{D7EE562D-0F39-4D54-A828-690BC146D62A}" type="presOf" srcId="{B6352139-AEC4-419C-B043-821B23196ECD}" destId="{8BE67E08-6FC0-4E9C-A817-19521D0727C9}" srcOrd="0" destOrd="0" presId="urn:microsoft.com/office/officeart/2005/8/layout/default"/>
    <dgm:cxn modelId="{CDD8CBCD-3959-4B81-A1E3-FE99FD67AD51}" srcId="{3B0A2BA3-BF9E-4170-B6EC-FEB915CB4611}" destId="{B6352139-AEC4-419C-B043-821B23196ECD}" srcOrd="2" destOrd="0" parTransId="{698E383C-3CF7-4D4C-9F5C-868210DFFDDA}" sibTransId="{1A886A36-6D5D-41FD-8B12-3FADF1EA9619}"/>
    <dgm:cxn modelId="{64BB05CC-408B-4DB6-AADA-1ACAEA07C2E1}" srcId="{3B0A2BA3-BF9E-4170-B6EC-FEB915CB4611}" destId="{2C3F69F5-C034-47CE-AC4F-4D3915D6F231}" srcOrd="4" destOrd="0" parTransId="{ADFDB953-E57E-401D-ACA8-FD31C3634250}" sibTransId="{6E51A1FD-8B4E-4397-946E-092296270425}"/>
    <dgm:cxn modelId="{91F16AFB-F4AD-4AA0-A22A-4D7C83B43E67}" type="presOf" srcId="{3B0A2BA3-BF9E-4170-B6EC-FEB915CB4611}" destId="{6A5E0B79-9FB5-4AF0-AB85-75B9C612EF5B}" srcOrd="0" destOrd="0" presId="urn:microsoft.com/office/officeart/2005/8/layout/default"/>
    <dgm:cxn modelId="{13DE0DA6-1BCD-497A-91ED-7CA524EE6C24}" type="presOf" srcId="{CA43912E-3834-4EE7-BD1F-90E9D4B7D9E4}" destId="{700F68F8-CB1B-49FD-9772-14C0C305EB5F}" srcOrd="0" destOrd="0" presId="urn:microsoft.com/office/officeart/2005/8/layout/default"/>
    <dgm:cxn modelId="{E86CEB13-158F-47D7-B5EB-DA6DF51B89E8}" srcId="{3B0A2BA3-BF9E-4170-B6EC-FEB915CB4611}" destId="{43014C07-1C1C-4851-88C7-29A69B266E55}" srcOrd="6" destOrd="0" parTransId="{71FC57FC-6B32-4815-8C6B-91DF5C4C74CA}" sibTransId="{15996121-F7EC-42E8-AB5B-8A2DC695F5CA}"/>
    <dgm:cxn modelId="{210EE6FF-010B-4109-BEE3-9637B0C97E86}" type="presOf" srcId="{99FEB395-D4AC-4D18-B48F-241ED6CF531B}" destId="{1140AABE-EBBD-4AD6-8475-BC6D78019E73}" srcOrd="0" destOrd="0" presId="urn:microsoft.com/office/officeart/2005/8/layout/default"/>
    <dgm:cxn modelId="{8F16E344-D0CD-4FE6-BFE5-D84E73AB9816}" type="presOf" srcId="{222500C6-5A86-48D7-AC6E-4126823CFE13}" destId="{F46506D2-75CD-4C7F-8738-F3F843EE446E}" srcOrd="0" destOrd="0" presId="urn:microsoft.com/office/officeart/2005/8/layout/default"/>
    <dgm:cxn modelId="{37AEAA6D-0C87-405D-A787-328D92A681D5}" srcId="{3B0A2BA3-BF9E-4170-B6EC-FEB915CB4611}" destId="{1FD456C5-3BC7-4ADB-AED7-71D953F1C607}" srcOrd="7" destOrd="0" parTransId="{96A65EEC-562A-4D10-86D9-DF0A1BC1B547}" sibTransId="{BE44723B-99C4-4F6E-846F-5825C68987F5}"/>
    <dgm:cxn modelId="{91D9A3AE-F4A3-49DA-ABF9-995B3D6136A4}" srcId="{3B0A2BA3-BF9E-4170-B6EC-FEB915CB4611}" destId="{99FEB395-D4AC-4D18-B48F-241ED6CF531B}" srcOrd="1" destOrd="0" parTransId="{CB7973AA-C5C9-4B8C-9240-C73B16B16E6D}" sibTransId="{267F2F4A-1244-4BC3-8FA8-13735B80B73A}"/>
    <dgm:cxn modelId="{B1F646D9-B834-425C-8FFE-126E2B89F17A}" type="presOf" srcId="{EBDB8069-9953-4D60-A638-915F03578AEB}" destId="{EF58E96A-A1F7-43C2-B57A-969D81A6289F}" srcOrd="0" destOrd="0" presId="urn:microsoft.com/office/officeart/2005/8/layout/default"/>
    <dgm:cxn modelId="{99341D4F-1324-4252-B8EE-7CAC80A1F7E3}" type="presOf" srcId="{43014C07-1C1C-4851-88C7-29A69B266E55}" destId="{B18B9C56-4C55-4984-82A1-273FEA648067}" srcOrd="0" destOrd="0" presId="urn:microsoft.com/office/officeart/2005/8/layout/default"/>
    <dgm:cxn modelId="{D22B3DCE-277A-4858-97CD-8A5B8B95997C}" srcId="{3B0A2BA3-BF9E-4170-B6EC-FEB915CB4611}" destId="{222500C6-5A86-48D7-AC6E-4126823CFE13}" srcOrd="5" destOrd="0" parTransId="{BCC327C3-D8F3-4306-854F-FD18129B54BF}" sibTransId="{0DF66B63-F268-4B9E-BD9C-6FE6A2EF404D}"/>
    <dgm:cxn modelId="{42BA0129-99D3-46F3-8F44-0B81D7506939}" srcId="{3B0A2BA3-BF9E-4170-B6EC-FEB915CB4611}" destId="{CA43912E-3834-4EE7-BD1F-90E9D4B7D9E4}" srcOrd="8" destOrd="0" parTransId="{89260169-A3B8-4E20-8EB3-A5CA46AF2B1A}" sibTransId="{123A379E-1A70-49EF-B8EC-FA4BCCB4C882}"/>
    <dgm:cxn modelId="{6385A69F-47CA-40AB-A3F6-437FA74081C9}" srcId="{3B0A2BA3-BF9E-4170-B6EC-FEB915CB4611}" destId="{EBDB8069-9953-4D60-A638-915F03578AEB}" srcOrd="3" destOrd="0" parTransId="{0047B008-6DAC-46F7-BA48-6C0CFA8E8462}" sibTransId="{45C6C24D-35CA-48C2-9849-FE060425DD08}"/>
    <dgm:cxn modelId="{C140A570-3AA1-45D6-9239-D78ED9A983C6}" type="presOf" srcId="{1FD456C5-3BC7-4ADB-AED7-71D953F1C607}" destId="{6508D9CC-D65E-4DF7-8981-9B6F62AEFED5}" srcOrd="0" destOrd="0" presId="urn:microsoft.com/office/officeart/2005/8/layout/default"/>
    <dgm:cxn modelId="{5D79D340-5D6F-40A4-B818-8670EB5B98A5}" type="presParOf" srcId="{6A5E0B79-9FB5-4AF0-AB85-75B9C612EF5B}" destId="{BC5DBD1D-4488-4B14-8949-8375F6A3827A}" srcOrd="0" destOrd="0" presId="urn:microsoft.com/office/officeart/2005/8/layout/default"/>
    <dgm:cxn modelId="{FD8D82A6-C73F-4983-87E7-5FA280040C4B}" type="presParOf" srcId="{6A5E0B79-9FB5-4AF0-AB85-75B9C612EF5B}" destId="{5AD6A47B-7C80-44E4-8C60-B50D975986A6}" srcOrd="1" destOrd="0" presId="urn:microsoft.com/office/officeart/2005/8/layout/default"/>
    <dgm:cxn modelId="{56DE8199-8089-4BF7-BE2C-6423D43A3F40}" type="presParOf" srcId="{6A5E0B79-9FB5-4AF0-AB85-75B9C612EF5B}" destId="{1140AABE-EBBD-4AD6-8475-BC6D78019E73}" srcOrd="2" destOrd="0" presId="urn:microsoft.com/office/officeart/2005/8/layout/default"/>
    <dgm:cxn modelId="{9FE2506C-5885-4DBA-AD2D-F73FF8AFF5CD}" type="presParOf" srcId="{6A5E0B79-9FB5-4AF0-AB85-75B9C612EF5B}" destId="{A5582F31-3225-42D1-9EFD-FDD17B2FA63C}" srcOrd="3" destOrd="0" presId="urn:microsoft.com/office/officeart/2005/8/layout/default"/>
    <dgm:cxn modelId="{24C91823-AC5A-4106-9E83-C45D6E078316}" type="presParOf" srcId="{6A5E0B79-9FB5-4AF0-AB85-75B9C612EF5B}" destId="{8BE67E08-6FC0-4E9C-A817-19521D0727C9}" srcOrd="4" destOrd="0" presId="urn:microsoft.com/office/officeart/2005/8/layout/default"/>
    <dgm:cxn modelId="{E770BFC0-9AB4-4321-8D4D-D842DB3D2951}" type="presParOf" srcId="{6A5E0B79-9FB5-4AF0-AB85-75B9C612EF5B}" destId="{3C8E5585-7348-4DDA-BD5D-C16B9EC0EC25}" srcOrd="5" destOrd="0" presId="urn:microsoft.com/office/officeart/2005/8/layout/default"/>
    <dgm:cxn modelId="{5042601D-437D-4306-9CDD-AA68353DD45C}" type="presParOf" srcId="{6A5E0B79-9FB5-4AF0-AB85-75B9C612EF5B}" destId="{EF58E96A-A1F7-43C2-B57A-969D81A6289F}" srcOrd="6" destOrd="0" presId="urn:microsoft.com/office/officeart/2005/8/layout/default"/>
    <dgm:cxn modelId="{E266F5C9-8B30-48D0-B59B-85C31D7492C4}" type="presParOf" srcId="{6A5E0B79-9FB5-4AF0-AB85-75B9C612EF5B}" destId="{50059053-CA32-4EAF-AEEC-2DE4915DF0A2}" srcOrd="7" destOrd="0" presId="urn:microsoft.com/office/officeart/2005/8/layout/default"/>
    <dgm:cxn modelId="{C120BCAD-B85D-49FC-BF92-1705AB4F52F6}" type="presParOf" srcId="{6A5E0B79-9FB5-4AF0-AB85-75B9C612EF5B}" destId="{E6E14D17-DBAB-4ECC-96A4-D7CAD4CE7497}" srcOrd="8" destOrd="0" presId="urn:microsoft.com/office/officeart/2005/8/layout/default"/>
    <dgm:cxn modelId="{0DCC3BBB-4F27-48E8-A099-FD5716D40786}" type="presParOf" srcId="{6A5E0B79-9FB5-4AF0-AB85-75B9C612EF5B}" destId="{7D3AF9DD-8CE4-4677-9E3A-CCF28FE7D2A6}" srcOrd="9" destOrd="0" presId="urn:microsoft.com/office/officeart/2005/8/layout/default"/>
    <dgm:cxn modelId="{F84E1C64-BB59-4BB1-AE16-8CCA8E5AD907}" type="presParOf" srcId="{6A5E0B79-9FB5-4AF0-AB85-75B9C612EF5B}" destId="{F46506D2-75CD-4C7F-8738-F3F843EE446E}" srcOrd="10" destOrd="0" presId="urn:microsoft.com/office/officeart/2005/8/layout/default"/>
    <dgm:cxn modelId="{34D130C8-54F6-4134-A6F9-53868C16D6F2}" type="presParOf" srcId="{6A5E0B79-9FB5-4AF0-AB85-75B9C612EF5B}" destId="{C3A00EB8-16A8-4A03-A73D-EE1CBA81947D}" srcOrd="11" destOrd="0" presId="urn:microsoft.com/office/officeart/2005/8/layout/default"/>
    <dgm:cxn modelId="{DDCD789D-8456-43E7-8BFD-3D403432C37E}" type="presParOf" srcId="{6A5E0B79-9FB5-4AF0-AB85-75B9C612EF5B}" destId="{B18B9C56-4C55-4984-82A1-273FEA648067}" srcOrd="12" destOrd="0" presId="urn:microsoft.com/office/officeart/2005/8/layout/default"/>
    <dgm:cxn modelId="{3AEFFF50-EAF0-4C11-A60B-F4A3B71615F4}" type="presParOf" srcId="{6A5E0B79-9FB5-4AF0-AB85-75B9C612EF5B}" destId="{F60DF96B-3A1A-47D1-94AF-653DCCEC4754}" srcOrd="13" destOrd="0" presId="urn:microsoft.com/office/officeart/2005/8/layout/default"/>
    <dgm:cxn modelId="{67EB55F1-E364-4C23-99BC-4476230AF7C6}" type="presParOf" srcId="{6A5E0B79-9FB5-4AF0-AB85-75B9C612EF5B}" destId="{6508D9CC-D65E-4DF7-8981-9B6F62AEFED5}" srcOrd="14" destOrd="0" presId="urn:microsoft.com/office/officeart/2005/8/layout/default"/>
    <dgm:cxn modelId="{D0FEC53E-535B-43FE-8FAC-76506DDE81E6}" type="presParOf" srcId="{6A5E0B79-9FB5-4AF0-AB85-75B9C612EF5B}" destId="{B546664A-0D81-43AA-BC76-7DB448CAD47A}" srcOrd="15" destOrd="0" presId="urn:microsoft.com/office/officeart/2005/8/layout/default"/>
    <dgm:cxn modelId="{A09C5D6B-F026-4FE2-B98B-3B25D5C50423}" type="presParOf" srcId="{6A5E0B79-9FB5-4AF0-AB85-75B9C612EF5B}" destId="{700F68F8-CB1B-49FD-9772-14C0C305EB5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3B0A2BA3-BF9E-4170-B6EC-FEB915CB461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2C256AE-F3E6-4DB5-BD03-53C771906929}">
      <dgm:prSet custT="1"/>
      <dgm:spPr/>
      <dgm:t>
        <a:bodyPr/>
        <a:lstStyle/>
        <a:p>
          <a:r>
            <a:rPr lang="x-none" sz="2400" b="0" u="none" dirty="0"/>
            <a:t>Welding</a:t>
          </a:r>
          <a:endParaRPr lang="en-US" sz="2400" b="0" dirty="0"/>
        </a:p>
      </dgm:t>
    </dgm:pt>
    <dgm:pt modelId="{38C226ED-7EFF-4DA5-87C7-46F89171890F}" type="parTrans" cxnId="{7D5C9444-AC9E-491C-A3FF-4F916E869638}">
      <dgm:prSet/>
      <dgm:spPr/>
      <dgm:t>
        <a:bodyPr/>
        <a:lstStyle/>
        <a:p>
          <a:endParaRPr lang="en-US"/>
        </a:p>
      </dgm:t>
    </dgm:pt>
    <dgm:pt modelId="{F702C81B-E3EF-436A-9823-5415FF0E5EC4}" type="sibTrans" cxnId="{7D5C9444-AC9E-491C-A3FF-4F916E869638}">
      <dgm:prSet/>
      <dgm:spPr/>
      <dgm:t>
        <a:bodyPr/>
        <a:lstStyle/>
        <a:p>
          <a:endParaRPr lang="en-US"/>
        </a:p>
      </dgm:t>
    </dgm:pt>
    <dgm:pt modelId="{76E6C42B-451C-43FF-BEDC-D666BB65EC76}">
      <dgm:prSet custT="1"/>
      <dgm:spPr/>
      <dgm:t>
        <a:bodyPr/>
        <a:lstStyle/>
        <a:p>
          <a:r>
            <a:rPr lang="x-none" sz="2400" b="0" u="none"/>
            <a:t>Cutting</a:t>
          </a:r>
          <a:endParaRPr lang="en-US" sz="2400" b="0" u="none" dirty="0"/>
        </a:p>
      </dgm:t>
    </dgm:pt>
    <dgm:pt modelId="{D4C58E0F-8C4D-40BC-BA15-70C0E35416AC}" type="parTrans" cxnId="{0278FEA6-466C-4160-AF31-DBCBEF3F52A6}">
      <dgm:prSet/>
      <dgm:spPr/>
      <dgm:t>
        <a:bodyPr/>
        <a:lstStyle/>
        <a:p>
          <a:endParaRPr lang="en-US"/>
        </a:p>
      </dgm:t>
    </dgm:pt>
    <dgm:pt modelId="{1A89E982-71F3-4BCE-9095-17D1CE98926C}" type="sibTrans" cxnId="{0278FEA6-466C-4160-AF31-DBCBEF3F52A6}">
      <dgm:prSet/>
      <dgm:spPr/>
      <dgm:t>
        <a:bodyPr/>
        <a:lstStyle/>
        <a:p>
          <a:endParaRPr lang="en-US"/>
        </a:p>
      </dgm:t>
    </dgm:pt>
    <dgm:pt modelId="{64F10579-CB29-49C2-850C-8BBCE9F16418}">
      <dgm:prSet custT="1"/>
      <dgm:spPr/>
      <dgm:t>
        <a:bodyPr/>
        <a:lstStyle/>
        <a:p>
          <a:r>
            <a:rPr lang="x-none" sz="2400" b="0" u="none" dirty="0"/>
            <a:t>Grinding</a:t>
          </a:r>
          <a:endParaRPr lang="en-US" sz="2400" b="0" u="none" dirty="0"/>
        </a:p>
      </dgm:t>
    </dgm:pt>
    <dgm:pt modelId="{85ABC3BD-8781-4626-B144-C171FAC55810}" type="parTrans" cxnId="{FFC34D46-4D06-4886-A4A7-ED5CAEC315A6}">
      <dgm:prSet/>
      <dgm:spPr/>
      <dgm:t>
        <a:bodyPr/>
        <a:lstStyle/>
        <a:p>
          <a:endParaRPr lang="en-US"/>
        </a:p>
      </dgm:t>
    </dgm:pt>
    <dgm:pt modelId="{F9C15433-903D-451E-BF8D-8C385128C2F2}" type="sibTrans" cxnId="{FFC34D46-4D06-4886-A4A7-ED5CAEC315A6}">
      <dgm:prSet/>
      <dgm:spPr/>
      <dgm:t>
        <a:bodyPr/>
        <a:lstStyle/>
        <a:p>
          <a:endParaRPr lang="en-US"/>
        </a:p>
      </dgm:t>
    </dgm:pt>
    <dgm:pt modelId="{D75E0916-4B64-4B11-B9CF-495B4BDC182C}">
      <dgm:prSet custT="1"/>
      <dgm:spPr/>
      <dgm:t>
        <a:bodyPr/>
        <a:lstStyle/>
        <a:p>
          <a:r>
            <a:rPr lang="x-none" sz="2400" b="0" u="none" dirty="0"/>
            <a:t>Painting</a:t>
          </a:r>
          <a:endParaRPr lang="en-US" sz="2400" b="0" u="none" dirty="0"/>
        </a:p>
      </dgm:t>
    </dgm:pt>
    <dgm:pt modelId="{E9EA311A-759D-4ED1-8121-0EC959D91358}" type="parTrans" cxnId="{8E761408-FA18-47DD-9EA3-D0F0DE98D872}">
      <dgm:prSet/>
      <dgm:spPr/>
      <dgm:t>
        <a:bodyPr/>
        <a:lstStyle/>
        <a:p>
          <a:endParaRPr lang="en-US"/>
        </a:p>
      </dgm:t>
    </dgm:pt>
    <dgm:pt modelId="{7F8931B9-E959-4C0B-9913-3E3F927EB2EA}" type="sibTrans" cxnId="{8E761408-FA18-47DD-9EA3-D0F0DE98D872}">
      <dgm:prSet/>
      <dgm:spPr/>
      <dgm:t>
        <a:bodyPr/>
        <a:lstStyle/>
        <a:p>
          <a:endParaRPr lang="en-US"/>
        </a:p>
      </dgm:t>
    </dgm:pt>
    <dgm:pt modelId="{7A06DEAF-EBAA-40AF-B1E6-8BEB17E6ED3A}">
      <dgm:prSet custT="1"/>
      <dgm:spPr/>
      <dgm:t>
        <a:bodyPr/>
        <a:lstStyle/>
        <a:p>
          <a:r>
            <a:rPr lang="en-US" sz="2400" b="0" u="none" dirty="0"/>
            <a:t>R</a:t>
          </a:r>
          <a:r>
            <a:rPr lang="x-none" sz="2400" b="0" u="none" dirty="0"/>
            <a:t>eplacing roof coverings</a:t>
          </a:r>
          <a:endParaRPr lang="en-US" sz="2400" b="0" u="none" dirty="0"/>
        </a:p>
      </dgm:t>
    </dgm:pt>
    <dgm:pt modelId="{7BA1AB14-F235-4A26-ACE7-6C3F43C69FE8}" type="parTrans" cxnId="{5E6E53EA-C3E2-45D3-A4AA-60F1AE04F845}">
      <dgm:prSet/>
      <dgm:spPr/>
      <dgm:t>
        <a:bodyPr/>
        <a:lstStyle/>
        <a:p>
          <a:endParaRPr lang="en-US"/>
        </a:p>
      </dgm:t>
    </dgm:pt>
    <dgm:pt modelId="{96C4C046-C972-4186-9D43-8CDA72FCC4E5}" type="sibTrans" cxnId="{5E6E53EA-C3E2-45D3-A4AA-60F1AE04F845}">
      <dgm:prSet/>
      <dgm:spPr/>
      <dgm:t>
        <a:bodyPr/>
        <a:lstStyle/>
        <a:p>
          <a:endParaRPr lang="en-US"/>
        </a:p>
      </dgm:t>
    </dgm:pt>
    <dgm:pt modelId="{6A5E0B79-9FB5-4AF0-AB85-75B9C612EF5B}" type="pres">
      <dgm:prSet presAssocID="{3B0A2BA3-BF9E-4170-B6EC-FEB915CB4611}" presName="diagram" presStyleCnt="0">
        <dgm:presLayoutVars>
          <dgm:dir/>
          <dgm:resizeHandles val="exact"/>
        </dgm:presLayoutVars>
      </dgm:prSet>
      <dgm:spPr/>
      <dgm:t>
        <a:bodyPr/>
        <a:lstStyle/>
        <a:p>
          <a:endParaRPr lang="en-US"/>
        </a:p>
      </dgm:t>
    </dgm:pt>
    <dgm:pt modelId="{BC5DBD1D-4488-4B14-8949-8375F6A3827A}" type="pres">
      <dgm:prSet presAssocID="{32C256AE-F3E6-4DB5-BD03-53C771906929}" presName="node" presStyleLbl="node1" presStyleIdx="0" presStyleCnt="5">
        <dgm:presLayoutVars>
          <dgm:bulletEnabled val="1"/>
        </dgm:presLayoutVars>
      </dgm:prSet>
      <dgm:spPr/>
      <dgm:t>
        <a:bodyPr/>
        <a:lstStyle/>
        <a:p>
          <a:endParaRPr lang="en-US"/>
        </a:p>
      </dgm:t>
    </dgm:pt>
    <dgm:pt modelId="{5AD6A47B-7C80-44E4-8C60-B50D975986A6}" type="pres">
      <dgm:prSet presAssocID="{F702C81B-E3EF-436A-9823-5415FF0E5EC4}" presName="sibTrans" presStyleCnt="0"/>
      <dgm:spPr/>
    </dgm:pt>
    <dgm:pt modelId="{0A8761EE-6E5E-447B-934A-8666456B03E0}" type="pres">
      <dgm:prSet presAssocID="{76E6C42B-451C-43FF-BEDC-D666BB65EC76}" presName="node" presStyleLbl="node1" presStyleIdx="1" presStyleCnt="5">
        <dgm:presLayoutVars>
          <dgm:bulletEnabled val="1"/>
        </dgm:presLayoutVars>
      </dgm:prSet>
      <dgm:spPr/>
      <dgm:t>
        <a:bodyPr/>
        <a:lstStyle/>
        <a:p>
          <a:endParaRPr lang="en-US"/>
        </a:p>
      </dgm:t>
    </dgm:pt>
    <dgm:pt modelId="{C9A64330-04F5-42E5-892F-90EE457534A1}" type="pres">
      <dgm:prSet presAssocID="{1A89E982-71F3-4BCE-9095-17D1CE98926C}" presName="sibTrans" presStyleCnt="0"/>
      <dgm:spPr/>
    </dgm:pt>
    <dgm:pt modelId="{A04C888B-C30D-4769-8A05-57332A6366C1}" type="pres">
      <dgm:prSet presAssocID="{64F10579-CB29-49C2-850C-8BBCE9F16418}" presName="node" presStyleLbl="node1" presStyleIdx="2" presStyleCnt="5">
        <dgm:presLayoutVars>
          <dgm:bulletEnabled val="1"/>
        </dgm:presLayoutVars>
      </dgm:prSet>
      <dgm:spPr/>
      <dgm:t>
        <a:bodyPr/>
        <a:lstStyle/>
        <a:p>
          <a:endParaRPr lang="en-US"/>
        </a:p>
      </dgm:t>
    </dgm:pt>
    <dgm:pt modelId="{05296C6C-3DC4-447C-94C7-88A1BC58C3E1}" type="pres">
      <dgm:prSet presAssocID="{F9C15433-903D-451E-BF8D-8C385128C2F2}" presName="sibTrans" presStyleCnt="0"/>
      <dgm:spPr/>
    </dgm:pt>
    <dgm:pt modelId="{1AF92EB3-F984-4C54-BE4A-0DE7A161FABB}" type="pres">
      <dgm:prSet presAssocID="{D75E0916-4B64-4B11-B9CF-495B4BDC182C}" presName="node" presStyleLbl="node1" presStyleIdx="3" presStyleCnt="5">
        <dgm:presLayoutVars>
          <dgm:bulletEnabled val="1"/>
        </dgm:presLayoutVars>
      </dgm:prSet>
      <dgm:spPr/>
      <dgm:t>
        <a:bodyPr/>
        <a:lstStyle/>
        <a:p>
          <a:endParaRPr lang="en-US"/>
        </a:p>
      </dgm:t>
    </dgm:pt>
    <dgm:pt modelId="{895300FF-3FA6-47DF-AB8B-17B9716D3AE0}" type="pres">
      <dgm:prSet presAssocID="{7F8931B9-E959-4C0B-9913-3E3F927EB2EA}" presName="sibTrans" presStyleCnt="0"/>
      <dgm:spPr/>
    </dgm:pt>
    <dgm:pt modelId="{ED543751-247D-47A0-A6C0-AAB04E96095A}" type="pres">
      <dgm:prSet presAssocID="{7A06DEAF-EBAA-40AF-B1E6-8BEB17E6ED3A}" presName="node" presStyleLbl="node1" presStyleIdx="4" presStyleCnt="5">
        <dgm:presLayoutVars>
          <dgm:bulletEnabled val="1"/>
        </dgm:presLayoutVars>
      </dgm:prSet>
      <dgm:spPr/>
      <dgm:t>
        <a:bodyPr/>
        <a:lstStyle/>
        <a:p>
          <a:endParaRPr lang="en-US"/>
        </a:p>
      </dgm:t>
    </dgm:pt>
  </dgm:ptLst>
  <dgm:cxnLst>
    <dgm:cxn modelId="{7D5C9444-AC9E-491C-A3FF-4F916E869638}" srcId="{3B0A2BA3-BF9E-4170-B6EC-FEB915CB4611}" destId="{32C256AE-F3E6-4DB5-BD03-53C771906929}" srcOrd="0" destOrd="0" parTransId="{38C226ED-7EFF-4DA5-87C7-46F89171890F}" sibTransId="{F702C81B-E3EF-436A-9823-5415FF0E5EC4}"/>
    <dgm:cxn modelId="{9F85AD66-4B9B-46E7-A3C8-4EAEE5BCBAA7}" type="presOf" srcId="{7A06DEAF-EBAA-40AF-B1E6-8BEB17E6ED3A}" destId="{ED543751-247D-47A0-A6C0-AAB04E96095A}" srcOrd="0" destOrd="0" presId="urn:microsoft.com/office/officeart/2005/8/layout/default"/>
    <dgm:cxn modelId="{8D31EEFE-FCE4-489E-9C26-7F37787AA24A}" type="presOf" srcId="{76E6C42B-451C-43FF-BEDC-D666BB65EC76}" destId="{0A8761EE-6E5E-447B-934A-8666456B03E0}" srcOrd="0" destOrd="0" presId="urn:microsoft.com/office/officeart/2005/8/layout/default"/>
    <dgm:cxn modelId="{6AAFB4AE-39F2-44BF-9A2F-6B2E06C37B08}" type="presOf" srcId="{32C256AE-F3E6-4DB5-BD03-53C771906929}" destId="{BC5DBD1D-4488-4B14-8949-8375F6A3827A}" srcOrd="0" destOrd="0" presId="urn:microsoft.com/office/officeart/2005/8/layout/default"/>
    <dgm:cxn modelId="{5E6E53EA-C3E2-45D3-A4AA-60F1AE04F845}" srcId="{3B0A2BA3-BF9E-4170-B6EC-FEB915CB4611}" destId="{7A06DEAF-EBAA-40AF-B1E6-8BEB17E6ED3A}" srcOrd="4" destOrd="0" parTransId="{7BA1AB14-F235-4A26-ACE7-6C3F43C69FE8}" sibTransId="{96C4C046-C972-4186-9D43-8CDA72FCC4E5}"/>
    <dgm:cxn modelId="{A284879F-6D5C-4DBF-8B75-E4E7C72D7831}" type="presOf" srcId="{D75E0916-4B64-4B11-B9CF-495B4BDC182C}" destId="{1AF92EB3-F984-4C54-BE4A-0DE7A161FABB}" srcOrd="0" destOrd="0" presId="urn:microsoft.com/office/officeart/2005/8/layout/default"/>
    <dgm:cxn modelId="{E0DBE46B-5368-41D2-9E96-90825B03F938}" type="presOf" srcId="{64F10579-CB29-49C2-850C-8BBCE9F16418}" destId="{A04C888B-C30D-4769-8A05-57332A6366C1}" srcOrd="0" destOrd="0" presId="urn:microsoft.com/office/officeart/2005/8/layout/default"/>
    <dgm:cxn modelId="{698FEFD8-990A-41CC-A77F-78158D45177C}" type="presOf" srcId="{3B0A2BA3-BF9E-4170-B6EC-FEB915CB4611}" destId="{6A5E0B79-9FB5-4AF0-AB85-75B9C612EF5B}" srcOrd="0" destOrd="0" presId="urn:microsoft.com/office/officeart/2005/8/layout/default"/>
    <dgm:cxn modelId="{FFC34D46-4D06-4886-A4A7-ED5CAEC315A6}" srcId="{3B0A2BA3-BF9E-4170-B6EC-FEB915CB4611}" destId="{64F10579-CB29-49C2-850C-8BBCE9F16418}" srcOrd="2" destOrd="0" parTransId="{85ABC3BD-8781-4626-B144-C171FAC55810}" sibTransId="{F9C15433-903D-451E-BF8D-8C385128C2F2}"/>
    <dgm:cxn modelId="{8E761408-FA18-47DD-9EA3-D0F0DE98D872}" srcId="{3B0A2BA3-BF9E-4170-B6EC-FEB915CB4611}" destId="{D75E0916-4B64-4B11-B9CF-495B4BDC182C}" srcOrd="3" destOrd="0" parTransId="{E9EA311A-759D-4ED1-8121-0EC959D91358}" sibTransId="{7F8931B9-E959-4C0B-9913-3E3F927EB2EA}"/>
    <dgm:cxn modelId="{0278FEA6-466C-4160-AF31-DBCBEF3F52A6}" srcId="{3B0A2BA3-BF9E-4170-B6EC-FEB915CB4611}" destId="{76E6C42B-451C-43FF-BEDC-D666BB65EC76}" srcOrd="1" destOrd="0" parTransId="{D4C58E0F-8C4D-40BC-BA15-70C0E35416AC}" sibTransId="{1A89E982-71F3-4BCE-9095-17D1CE98926C}"/>
    <dgm:cxn modelId="{48496F90-9F35-41C3-9957-95D5E32BCF0E}" type="presParOf" srcId="{6A5E0B79-9FB5-4AF0-AB85-75B9C612EF5B}" destId="{BC5DBD1D-4488-4B14-8949-8375F6A3827A}" srcOrd="0" destOrd="0" presId="urn:microsoft.com/office/officeart/2005/8/layout/default"/>
    <dgm:cxn modelId="{FFFCE9EF-111F-43BA-A3A7-BBA7E11EEA8D}" type="presParOf" srcId="{6A5E0B79-9FB5-4AF0-AB85-75B9C612EF5B}" destId="{5AD6A47B-7C80-44E4-8C60-B50D975986A6}" srcOrd="1" destOrd="0" presId="urn:microsoft.com/office/officeart/2005/8/layout/default"/>
    <dgm:cxn modelId="{DE209EA8-3203-47CD-8B37-CA12C3A82D3D}" type="presParOf" srcId="{6A5E0B79-9FB5-4AF0-AB85-75B9C612EF5B}" destId="{0A8761EE-6E5E-447B-934A-8666456B03E0}" srcOrd="2" destOrd="0" presId="urn:microsoft.com/office/officeart/2005/8/layout/default"/>
    <dgm:cxn modelId="{4515ED21-F35B-4F53-AF8A-DA2ACBF36671}" type="presParOf" srcId="{6A5E0B79-9FB5-4AF0-AB85-75B9C612EF5B}" destId="{C9A64330-04F5-42E5-892F-90EE457534A1}" srcOrd="3" destOrd="0" presId="urn:microsoft.com/office/officeart/2005/8/layout/default"/>
    <dgm:cxn modelId="{F91C1AC9-AE4D-4A27-AEB7-3F1E319C0305}" type="presParOf" srcId="{6A5E0B79-9FB5-4AF0-AB85-75B9C612EF5B}" destId="{A04C888B-C30D-4769-8A05-57332A6366C1}" srcOrd="4" destOrd="0" presId="urn:microsoft.com/office/officeart/2005/8/layout/default"/>
    <dgm:cxn modelId="{206ABDC6-40F1-44A9-A503-9D368882EBF7}" type="presParOf" srcId="{6A5E0B79-9FB5-4AF0-AB85-75B9C612EF5B}" destId="{05296C6C-3DC4-447C-94C7-88A1BC58C3E1}" srcOrd="5" destOrd="0" presId="urn:microsoft.com/office/officeart/2005/8/layout/default"/>
    <dgm:cxn modelId="{C4E6F915-4F09-44F6-B773-5D20A791513B}" type="presParOf" srcId="{6A5E0B79-9FB5-4AF0-AB85-75B9C612EF5B}" destId="{1AF92EB3-F984-4C54-BE4A-0DE7A161FABB}" srcOrd="6" destOrd="0" presId="urn:microsoft.com/office/officeart/2005/8/layout/default"/>
    <dgm:cxn modelId="{92161B93-A1ED-411E-B843-D48853641C6F}" type="presParOf" srcId="{6A5E0B79-9FB5-4AF0-AB85-75B9C612EF5B}" destId="{895300FF-3FA6-47DF-AB8B-17B9716D3AE0}" srcOrd="7" destOrd="0" presId="urn:microsoft.com/office/officeart/2005/8/layout/default"/>
    <dgm:cxn modelId="{A5B57AC2-14C4-4CDB-8462-17970D68B99C}" type="presParOf" srcId="{6A5E0B79-9FB5-4AF0-AB85-75B9C612EF5B}" destId="{ED543751-247D-47A0-A6C0-AAB04E96095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3B0A2BA3-BF9E-4170-B6EC-FEB915CB461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2C256AE-F3E6-4DB5-BD03-53C771906929}">
      <dgm:prSet custT="1"/>
      <dgm:spPr/>
      <dgm:t>
        <a:bodyPr/>
        <a:lstStyle/>
        <a:p>
          <a:r>
            <a:rPr lang="en-US" sz="1800" b="0" dirty="0"/>
            <a:t>Some will be contained at specific facilities designed for their operations</a:t>
          </a:r>
        </a:p>
      </dgm:t>
    </dgm:pt>
    <dgm:pt modelId="{38C226ED-7EFF-4DA5-87C7-46F89171890F}" type="parTrans" cxnId="{7D5C9444-AC9E-491C-A3FF-4F916E869638}">
      <dgm:prSet/>
      <dgm:spPr/>
      <dgm:t>
        <a:bodyPr/>
        <a:lstStyle/>
        <a:p>
          <a:endParaRPr lang="en-US"/>
        </a:p>
      </dgm:t>
    </dgm:pt>
    <dgm:pt modelId="{F702C81B-E3EF-436A-9823-5415FF0E5EC4}" type="sibTrans" cxnId="{7D5C9444-AC9E-491C-A3FF-4F916E869638}">
      <dgm:prSet/>
      <dgm:spPr/>
      <dgm:t>
        <a:bodyPr/>
        <a:lstStyle/>
        <a:p>
          <a:endParaRPr lang="en-US"/>
        </a:p>
      </dgm:t>
    </dgm:pt>
    <dgm:pt modelId="{3AA5744C-87E4-45CC-ACC5-F065FCA7C527}">
      <dgm:prSet custT="1"/>
      <dgm:spPr/>
      <dgm:t>
        <a:bodyPr/>
        <a:lstStyle/>
        <a:p>
          <a:r>
            <a:rPr lang="en-US" sz="1800" b="0" dirty="0"/>
            <a:t>There are locations where these hazardous processes may exist only during the use of the process;  require a permit to perform</a:t>
          </a:r>
        </a:p>
      </dgm:t>
    </dgm:pt>
    <dgm:pt modelId="{9E066E7D-EB70-40D4-9D9F-6298984A130B}" type="parTrans" cxnId="{07B2F74F-A656-4008-B3BB-B10AA7F44E7A}">
      <dgm:prSet/>
      <dgm:spPr/>
      <dgm:t>
        <a:bodyPr/>
        <a:lstStyle/>
        <a:p>
          <a:endParaRPr lang="en-US"/>
        </a:p>
      </dgm:t>
    </dgm:pt>
    <dgm:pt modelId="{22B27A6D-C416-4836-AF71-E1A38A385F64}" type="sibTrans" cxnId="{07B2F74F-A656-4008-B3BB-B10AA7F44E7A}">
      <dgm:prSet/>
      <dgm:spPr/>
      <dgm:t>
        <a:bodyPr/>
        <a:lstStyle/>
        <a:p>
          <a:endParaRPr lang="en-US"/>
        </a:p>
      </dgm:t>
    </dgm:pt>
    <dgm:pt modelId="{2AF3BD78-9E36-4D02-8E46-26E931A6AF2A}">
      <dgm:prSet custT="1"/>
      <dgm:spPr/>
      <dgm:t>
        <a:bodyPr/>
        <a:lstStyle/>
        <a:p>
          <a:r>
            <a:rPr lang="en-US" sz="1800" b="0" dirty="0"/>
            <a:t>Be familiar with </a:t>
          </a:r>
          <a:r>
            <a:rPr lang="en-US" sz="1800" b="0" dirty="0" smtClean="0"/>
            <a:t>code </a:t>
          </a:r>
          <a:r>
            <a:rPr lang="en-US" sz="1800" b="0" dirty="0"/>
            <a:t>requirements for these processes</a:t>
          </a:r>
        </a:p>
      </dgm:t>
    </dgm:pt>
    <dgm:pt modelId="{A4A9F678-9402-4087-8CA3-BCC0EDD6D0A6}" type="parTrans" cxnId="{2299E479-C725-47D1-A6E2-5C0E4A22A09D}">
      <dgm:prSet/>
      <dgm:spPr/>
      <dgm:t>
        <a:bodyPr/>
        <a:lstStyle/>
        <a:p>
          <a:endParaRPr lang="en-US"/>
        </a:p>
      </dgm:t>
    </dgm:pt>
    <dgm:pt modelId="{3D059629-1B93-44B0-A1A9-67097498DD46}" type="sibTrans" cxnId="{2299E479-C725-47D1-A6E2-5C0E4A22A09D}">
      <dgm:prSet/>
      <dgm:spPr/>
      <dgm:t>
        <a:bodyPr/>
        <a:lstStyle/>
        <a:p>
          <a:endParaRPr lang="en-US"/>
        </a:p>
      </dgm:t>
    </dgm:pt>
    <dgm:pt modelId="{0F64F2A9-5814-4F32-9832-5B27A9A5E3FF}">
      <dgm:prSet custT="1"/>
      <dgm:spPr/>
      <dgm:t>
        <a:bodyPr/>
        <a:lstStyle/>
        <a:p>
          <a:r>
            <a:rPr lang="en-US" sz="1800" b="0" dirty="0"/>
            <a:t>Others may be present during inspections of other types of occupancies</a:t>
          </a:r>
        </a:p>
      </dgm:t>
    </dgm:pt>
    <dgm:pt modelId="{68162C4E-4AD1-41F4-8D11-379D79D49681}" type="parTrans" cxnId="{2C9CD980-9814-498C-91ED-7F9CB8BED599}">
      <dgm:prSet/>
      <dgm:spPr/>
      <dgm:t>
        <a:bodyPr/>
        <a:lstStyle/>
        <a:p>
          <a:endParaRPr lang="en-US"/>
        </a:p>
      </dgm:t>
    </dgm:pt>
    <dgm:pt modelId="{9B612D0B-B64B-418C-BB6E-5329EC9742B1}" type="sibTrans" cxnId="{2C9CD980-9814-498C-91ED-7F9CB8BED599}">
      <dgm:prSet/>
      <dgm:spPr/>
      <dgm:t>
        <a:bodyPr/>
        <a:lstStyle/>
        <a:p>
          <a:endParaRPr lang="en-US"/>
        </a:p>
      </dgm:t>
    </dgm:pt>
    <dgm:pt modelId="{029D288D-66D0-4D01-AC33-EBDEDA2A5F91}">
      <dgm:prSet custT="1"/>
      <dgm:spPr>
        <a:solidFill>
          <a:schemeClr val="accent2"/>
        </a:solidFill>
      </dgm:spPr>
      <dgm:t>
        <a:bodyPr/>
        <a:lstStyle/>
        <a:p>
          <a:r>
            <a:rPr lang="en-US" sz="1800" b="0" dirty="0"/>
            <a:t>Recognize any code infractions when they are encountered</a:t>
          </a:r>
        </a:p>
      </dgm:t>
    </dgm:pt>
    <dgm:pt modelId="{8CC7816D-9DCD-4BF2-8DD1-905633D73C01}" type="parTrans" cxnId="{0F4D60F3-9FC0-499A-BFC0-212DED5B0D1E}">
      <dgm:prSet/>
      <dgm:spPr/>
      <dgm:t>
        <a:bodyPr/>
        <a:lstStyle/>
        <a:p>
          <a:endParaRPr lang="en-US"/>
        </a:p>
      </dgm:t>
    </dgm:pt>
    <dgm:pt modelId="{C60836DC-E824-468F-B34D-FC4CC967B5D9}" type="sibTrans" cxnId="{0F4D60F3-9FC0-499A-BFC0-212DED5B0D1E}">
      <dgm:prSet/>
      <dgm:spPr/>
      <dgm:t>
        <a:bodyPr/>
        <a:lstStyle/>
        <a:p>
          <a:endParaRPr lang="en-US"/>
        </a:p>
      </dgm:t>
    </dgm:pt>
    <dgm:pt modelId="{17791535-1515-46F7-B83C-54D5ED429D12}" type="pres">
      <dgm:prSet presAssocID="{3B0A2BA3-BF9E-4170-B6EC-FEB915CB4611}" presName="linear" presStyleCnt="0">
        <dgm:presLayoutVars>
          <dgm:animLvl val="lvl"/>
          <dgm:resizeHandles val="exact"/>
        </dgm:presLayoutVars>
      </dgm:prSet>
      <dgm:spPr/>
      <dgm:t>
        <a:bodyPr/>
        <a:lstStyle/>
        <a:p>
          <a:endParaRPr lang="en-US"/>
        </a:p>
      </dgm:t>
    </dgm:pt>
    <dgm:pt modelId="{64222220-4791-49A8-9738-16294FE38DC2}" type="pres">
      <dgm:prSet presAssocID="{32C256AE-F3E6-4DB5-BD03-53C771906929}" presName="parentText" presStyleLbl="node1" presStyleIdx="0" presStyleCnt="5">
        <dgm:presLayoutVars>
          <dgm:chMax val="0"/>
          <dgm:bulletEnabled val="1"/>
        </dgm:presLayoutVars>
      </dgm:prSet>
      <dgm:spPr/>
      <dgm:t>
        <a:bodyPr/>
        <a:lstStyle/>
        <a:p>
          <a:endParaRPr lang="en-US"/>
        </a:p>
      </dgm:t>
    </dgm:pt>
    <dgm:pt modelId="{795A4259-3F9A-4BD2-ADFE-4F7146F46BCE}" type="pres">
      <dgm:prSet presAssocID="{F702C81B-E3EF-436A-9823-5415FF0E5EC4}" presName="spacer" presStyleCnt="0"/>
      <dgm:spPr/>
    </dgm:pt>
    <dgm:pt modelId="{4D8175E6-3CCD-477A-8B17-38C0D0444519}" type="pres">
      <dgm:prSet presAssocID="{0F64F2A9-5814-4F32-9832-5B27A9A5E3FF}" presName="parentText" presStyleLbl="node1" presStyleIdx="1" presStyleCnt="5">
        <dgm:presLayoutVars>
          <dgm:chMax val="0"/>
          <dgm:bulletEnabled val="1"/>
        </dgm:presLayoutVars>
      </dgm:prSet>
      <dgm:spPr/>
      <dgm:t>
        <a:bodyPr/>
        <a:lstStyle/>
        <a:p>
          <a:endParaRPr lang="en-US"/>
        </a:p>
      </dgm:t>
    </dgm:pt>
    <dgm:pt modelId="{C38AA4F8-900E-4EDE-B47D-3872EDB88B26}" type="pres">
      <dgm:prSet presAssocID="{9B612D0B-B64B-418C-BB6E-5329EC9742B1}" presName="spacer" presStyleCnt="0"/>
      <dgm:spPr/>
    </dgm:pt>
    <dgm:pt modelId="{E1BC43CE-97F1-4CD8-B884-BCE39D1D2833}" type="pres">
      <dgm:prSet presAssocID="{3AA5744C-87E4-45CC-ACC5-F065FCA7C527}" presName="parentText" presStyleLbl="node1" presStyleIdx="2" presStyleCnt="5">
        <dgm:presLayoutVars>
          <dgm:chMax val="0"/>
          <dgm:bulletEnabled val="1"/>
        </dgm:presLayoutVars>
      </dgm:prSet>
      <dgm:spPr/>
      <dgm:t>
        <a:bodyPr/>
        <a:lstStyle/>
        <a:p>
          <a:endParaRPr lang="en-US"/>
        </a:p>
      </dgm:t>
    </dgm:pt>
    <dgm:pt modelId="{9AD51916-F2BE-4FD0-B276-DA7B9F2BFDB8}" type="pres">
      <dgm:prSet presAssocID="{22B27A6D-C416-4836-AF71-E1A38A385F64}" presName="spacer" presStyleCnt="0"/>
      <dgm:spPr/>
    </dgm:pt>
    <dgm:pt modelId="{B182FD4E-D69C-496E-8D2E-32C7788DB657}" type="pres">
      <dgm:prSet presAssocID="{2AF3BD78-9E36-4D02-8E46-26E931A6AF2A}" presName="parentText" presStyleLbl="node1" presStyleIdx="3" presStyleCnt="5">
        <dgm:presLayoutVars>
          <dgm:chMax val="0"/>
          <dgm:bulletEnabled val="1"/>
        </dgm:presLayoutVars>
      </dgm:prSet>
      <dgm:spPr/>
      <dgm:t>
        <a:bodyPr/>
        <a:lstStyle/>
        <a:p>
          <a:endParaRPr lang="en-US"/>
        </a:p>
      </dgm:t>
    </dgm:pt>
    <dgm:pt modelId="{B69ABB68-D11A-4288-A7B1-81EBE69BD58E}" type="pres">
      <dgm:prSet presAssocID="{3D059629-1B93-44B0-A1A9-67097498DD46}" presName="spacer" presStyleCnt="0"/>
      <dgm:spPr/>
    </dgm:pt>
    <dgm:pt modelId="{813D08DC-DA33-4800-AF74-143D50202731}" type="pres">
      <dgm:prSet presAssocID="{029D288D-66D0-4D01-AC33-EBDEDA2A5F91}" presName="parentText" presStyleLbl="node1" presStyleIdx="4" presStyleCnt="5">
        <dgm:presLayoutVars>
          <dgm:chMax val="0"/>
          <dgm:bulletEnabled val="1"/>
        </dgm:presLayoutVars>
      </dgm:prSet>
      <dgm:spPr/>
      <dgm:t>
        <a:bodyPr/>
        <a:lstStyle/>
        <a:p>
          <a:endParaRPr lang="en-US"/>
        </a:p>
      </dgm:t>
    </dgm:pt>
  </dgm:ptLst>
  <dgm:cxnLst>
    <dgm:cxn modelId="{7D5C9444-AC9E-491C-A3FF-4F916E869638}" srcId="{3B0A2BA3-BF9E-4170-B6EC-FEB915CB4611}" destId="{32C256AE-F3E6-4DB5-BD03-53C771906929}" srcOrd="0" destOrd="0" parTransId="{38C226ED-7EFF-4DA5-87C7-46F89171890F}" sibTransId="{F702C81B-E3EF-436A-9823-5415FF0E5EC4}"/>
    <dgm:cxn modelId="{2299E479-C725-47D1-A6E2-5C0E4A22A09D}" srcId="{3B0A2BA3-BF9E-4170-B6EC-FEB915CB4611}" destId="{2AF3BD78-9E36-4D02-8E46-26E931A6AF2A}" srcOrd="3" destOrd="0" parTransId="{A4A9F678-9402-4087-8CA3-BCC0EDD6D0A6}" sibTransId="{3D059629-1B93-44B0-A1A9-67097498DD46}"/>
    <dgm:cxn modelId="{2C9CD980-9814-498C-91ED-7F9CB8BED599}" srcId="{3B0A2BA3-BF9E-4170-B6EC-FEB915CB4611}" destId="{0F64F2A9-5814-4F32-9832-5B27A9A5E3FF}" srcOrd="1" destOrd="0" parTransId="{68162C4E-4AD1-41F4-8D11-379D79D49681}" sibTransId="{9B612D0B-B64B-418C-BB6E-5329EC9742B1}"/>
    <dgm:cxn modelId="{E786ABF8-6A53-4A94-A5FE-5CC7437CAADF}" type="presOf" srcId="{3B0A2BA3-BF9E-4170-B6EC-FEB915CB4611}" destId="{17791535-1515-46F7-B83C-54D5ED429D12}" srcOrd="0" destOrd="0" presId="urn:microsoft.com/office/officeart/2005/8/layout/vList2"/>
    <dgm:cxn modelId="{C1A2A753-94BA-485E-8E7D-BAF6D58E563B}" type="presOf" srcId="{32C256AE-F3E6-4DB5-BD03-53C771906929}" destId="{64222220-4791-49A8-9738-16294FE38DC2}" srcOrd="0" destOrd="0" presId="urn:microsoft.com/office/officeart/2005/8/layout/vList2"/>
    <dgm:cxn modelId="{F0CB24A6-D8A9-4773-AA04-D46743D6DCF7}" type="presOf" srcId="{2AF3BD78-9E36-4D02-8E46-26E931A6AF2A}" destId="{B182FD4E-D69C-496E-8D2E-32C7788DB657}" srcOrd="0" destOrd="0" presId="urn:microsoft.com/office/officeart/2005/8/layout/vList2"/>
    <dgm:cxn modelId="{0F4D60F3-9FC0-499A-BFC0-212DED5B0D1E}" srcId="{3B0A2BA3-BF9E-4170-B6EC-FEB915CB4611}" destId="{029D288D-66D0-4D01-AC33-EBDEDA2A5F91}" srcOrd="4" destOrd="0" parTransId="{8CC7816D-9DCD-4BF2-8DD1-905633D73C01}" sibTransId="{C60836DC-E824-468F-B34D-FC4CC967B5D9}"/>
    <dgm:cxn modelId="{07B2F74F-A656-4008-B3BB-B10AA7F44E7A}" srcId="{3B0A2BA3-BF9E-4170-B6EC-FEB915CB4611}" destId="{3AA5744C-87E4-45CC-ACC5-F065FCA7C527}" srcOrd="2" destOrd="0" parTransId="{9E066E7D-EB70-40D4-9D9F-6298984A130B}" sibTransId="{22B27A6D-C416-4836-AF71-E1A38A385F64}"/>
    <dgm:cxn modelId="{F7455835-BD4C-431A-B61D-A0800F5FBAD9}" type="presOf" srcId="{029D288D-66D0-4D01-AC33-EBDEDA2A5F91}" destId="{813D08DC-DA33-4800-AF74-143D50202731}" srcOrd="0" destOrd="0" presId="urn:microsoft.com/office/officeart/2005/8/layout/vList2"/>
    <dgm:cxn modelId="{B3324341-2ABC-4237-A7BB-58C34C386D36}" type="presOf" srcId="{3AA5744C-87E4-45CC-ACC5-F065FCA7C527}" destId="{E1BC43CE-97F1-4CD8-B884-BCE39D1D2833}" srcOrd="0" destOrd="0" presId="urn:microsoft.com/office/officeart/2005/8/layout/vList2"/>
    <dgm:cxn modelId="{1485023D-95F8-4E6A-8941-D4798553D37C}" type="presOf" srcId="{0F64F2A9-5814-4F32-9832-5B27A9A5E3FF}" destId="{4D8175E6-3CCD-477A-8B17-38C0D0444519}" srcOrd="0" destOrd="0" presId="urn:microsoft.com/office/officeart/2005/8/layout/vList2"/>
    <dgm:cxn modelId="{3901EFE2-A000-4691-AA02-7F6DFA22B8E2}" type="presParOf" srcId="{17791535-1515-46F7-B83C-54D5ED429D12}" destId="{64222220-4791-49A8-9738-16294FE38DC2}" srcOrd="0" destOrd="0" presId="urn:microsoft.com/office/officeart/2005/8/layout/vList2"/>
    <dgm:cxn modelId="{A46315B2-AB72-4C83-AE92-CFBF3AE226C5}" type="presParOf" srcId="{17791535-1515-46F7-B83C-54D5ED429D12}" destId="{795A4259-3F9A-4BD2-ADFE-4F7146F46BCE}" srcOrd="1" destOrd="0" presId="urn:microsoft.com/office/officeart/2005/8/layout/vList2"/>
    <dgm:cxn modelId="{94F9E0AE-C0D9-4759-BDBA-127BE6611297}" type="presParOf" srcId="{17791535-1515-46F7-B83C-54D5ED429D12}" destId="{4D8175E6-3CCD-477A-8B17-38C0D0444519}" srcOrd="2" destOrd="0" presId="urn:microsoft.com/office/officeart/2005/8/layout/vList2"/>
    <dgm:cxn modelId="{3ED5E962-6C3E-4819-8FCB-BBA4E08B3197}" type="presParOf" srcId="{17791535-1515-46F7-B83C-54D5ED429D12}" destId="{C38AA4F8-900E-4EDE-B47D-3872EDB88B26}" srcOrd="3" destOrd="0" presId="urn:microsoft.com/office/officeart/2005/8/layout/vList2"/>
    <dgm:cxn modelId="{931B5474-0C39-4692-888D-BD29C28EE7E8}" type="presParOf" srcId="{17791535-1515-46F7-B83C-54D5ED429D12}" destId="{E1BC43CE-97F1-4CD8-B884-BCE39D1D2833}" srcOrd="4" destOrd="0" presId="urn:microsoft.com/office/officeart/2005/8/layout/vList2"/>
    <dgm:cxn modelId="{8A09F117-1BD8-4107-97D2-41630439E215}" type="presParOf" srcId="{17791535-1515-46F7-B83C-54D5ED429D12}" destId="{9AD51916-F2BE-4FD0-B276-DA7B9F2BFDB8}" srcOrd="5" destOrd="0" presId="urn:microsoft.com/office/officeart/2005/8/layout/vList2"/>
    <dgm:cxn modelId="{4BBA7B5E-E49B-4335-8FA0-7AC3AF372CEE}" type="presParOf" srcId="{17791535-1515-46F7-B83C-54D5ED429D12}" destId="{B182FD4E-D69C-496E-8D2E-32C7788DB657}" srcOrd="6" destOrd="0" presId="urn:microsoft.com/office/officeart/2005/8/layout/vList2"/>
    <dgm:cxn modelId="{EA5A35FC-8BAB-4DC0-8010-6FDB471C2C7D}" type="presParOf" srcId="{17791535-1515-46F7-B83C-54D5ED429D12}" destId="{B69ABB68-D11A-4288-A7B1-81EBE69BD58E}" srcOrd="7" destOrd="0" presId="urn:microsoft.com/office/officeart/2005/8/layout/vList2"/>
    <dgm:cxn modelId="{E62C19EE-AC78-4C93-9F33-684C3897AAB7}" type="presParOf" srcId="{17791535-1515-46F7-B83C-54D5ED429D12}" destId="{813D08DC-DA33-4800-AF74-143D5020273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A84917C8-70CC-4066-84EE-09312D3D7BC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CA128E7-6E18-4237-B69D-C60466740026}">
      <dgm:prSet phldrT="[Text]" custT="1"/>
      <dgm:spPr/>
      <dgm:t>
        <a:bodyPr/>
        <a:lstStyle/>
        <a:p>
          <a:r>
            <a:rPr lang="en-US" sz="1800" b="0" dirty="0"/>
            <a:t>Also known as hot work</a:t>
          </a:r>
        </a:p>
      </dgm:t>
    </dgm:pt>
    <dgm:pt modelId="{85C49233-21ED-450C-AF0E-7DB536E614D4}" type="parTrans" cxnId="{C4163373-B534-48C4-B814-4468B753C691}">
      <dgm:prSet/>
      <dgm:spPr/>
      <dgm:t>
        <a:bodyPr/>
        <a:lstStyle/>
        <a:p>
          <a:endParaRPr lang="en-US"/>
        </a:p>
      </dgm:t>
    </dgm:pt>
    <dgm:pt modelId="{EBDB8E0F-48BE-4ED3-B0BC-C90584F324A6}" type="sibTrans" cxnId="{C4163373-B534-48C4-B814-4468B753C691}">
      <dgm:prSet/>
      <dgm:spPr/>
      <dgm:t>
        <a:bodyPr/>
        <a:lstStyle/>
        <a:p>
          <a:endParaRPr lang="en-US"/>
        </a:p>
      </dgm:t>
    </dgm:pt>
    <dgm:pt modelId="{206C1E16-0810-4B6C-B4CB-013A6E0D8FB4}">
      <dgm:prSet custT="1"/>
      <dgm:spPr/>
      <dgm:t>
        <a:bodyPr/>
        <a:lstStyle/>
        <a:p>
          <a:r>
            <a:rPr lang="en-US" sz="1800" b="0" dirty="0"/>
            <a:t>Processes used to join or sever materials</a:t>
          </a:r>
        </a:p>
      </dgm:t>
    </dgm:pt>
    <dgm:pt modelId="{CB7A75B1-13BB-4CD7-807B-431BA9D430E0}" type="parTrans" cxnId="{1EA8F117-6937-4328-BC63-F77454D159EB}">
      <dgm:prSet/>
      <dgm:spPr/>
      <dgm:t>
        <a:bodyPr/>
        <a:lstStyle/>
        <a:p>
          <a:endParaRPr lang="en-US"/>
        </a:p>
      </dgm:t>
    </dgm:pt>
    <dgm:pt modelId="{C9270E25-E301-480E-B49F-25E25A6E2951}" type="sibTrans" cxnId="{1EA8F117-6937-4328-BC63-F77454D159EB}">
      <dgm:prSet/>
      <dgm:spPr/>
      <dgm:t>
        <a:bodyPr/>
        <a:lstStyle/>
        <a:p>
          <a:endParaRPr lang="en-US"/>
        </a:p>
      </dgm:t>
    </dgm:pt>
    <dgm:pt modelId="{CFB5AF65-A4C0-4FEA-8248-7FBE490A2A3C}">
      <dgm:prSet custT="1"/>
      <dgm:spPr>
        <a:solidFill>
          <a:schemeClr val="accent2">
            <a:lumMod val="75000"/>
          </a:schemeClr>
        </a:solidFill>
      </dgm:spPr>
      <dgm:t>
        <a:bodyPr/>
        <a:lstStyle/>
        <a:p>
          <a:r>
            <a:rPr lang="en-US" sz="1800" b="0" dirty="0"/>
            <a:t>May use a variety of energy sources, including a gas flame or an electric arc</a:t>
          </a:r>
        </a:p>
      </dgm:t>
    </dgm:pt>
    <dgm:pt modelId="{81119E8C-F385-49A7-9287-328D114141E8}" type="parTrans" cxnId="{59D64635-8F3D-42BE-85CD-987126A4FA0C}">
      <dgm:prSet/>
      <dgm:spPr/>
      <dgm:t>
        <a:bodyPr/>
        <a:lstStyle/>
        <a:p>
          <a:endParaRPr lang="en-US"/>
        </a:p>
      </dgm:t>
    </dgm:pt>
    <dgm:pt modelId="{D6A1D561-3393-4DF3-BD0A-B774A7AC3602}" type="sibTrans" cxnId="{59D64635-8F3D-42BE-85CD-987126A4FA0C}">
      <dgm:prSet/>
      <dgm:spPr/>
      <dgm:t>
        <a:bodyPr/>
        <a:lstStyle/>
        <a:p>
          <a:endParaRPr lang="en-US"/>
        </a:p>
      </dgm:t>
    </dgm:pt>
    <dgm:pt modelId="{944BA152-0309-47C7-B052-F4F53367FC07}">
      <dgm:prSet custT="1"/>
      <dgm:spPr>
        <a:solidFill>
          <a:schemeClr val="accent2"/>
        </a:solidFill>
      </dgm:spPr>
      <dgm:t>
        <a:bodyPr/>
        <a:lstStyle/>
        <a:p>
          <a:r>
            <a:rPr lang="en-US" sz="1800" b="0" dirty="0"/>
            <a:t>Significant cause of fires in commercial and industrial occupancies  and on construction sites</a:t>
          </a:r>
        </a:p>
      </dgm:t>
    </dgm:pt>
    <dgm:pt modelId="{0722651F-6510-4356-B54C-8DB6EB97B31E}" type="parTrans" cxnId="{D4488C17-D1CE-467B-A1BA-12663510F100}">
      <dgm:prSet/>
      <dgm:spPr/>
      <dgm:t>
        <a:bodyPr/>
        <a:lstStyle/>
        <a:p>
          <a:endParaRPr lang="en-US"/>
        </a:p>
      </dgm:t>
    </dgm:pt>
    <dgm:pt modelId="{F59167F7-6AED-4B45-868D-D57C5CC99C24}" type="sibTrans" cxnId="{D4488C17-D1CE-467B-A1BA-12663510F100}">
      <dgm:prSet/>
      <dgm:spPr/>
      <dgm:t>
        <a:bodyPr/>
        <a:lstStyle/>
        <a:p>
          <a:endParaRPr lang="en-US"/>
        </a:p>
      </dgm:t>
    </dgm:pt>
    <dgm:pt modelId="{96926438-0649-4FD0-8BCC-D5D2E1073587}" type="pres">
      <dgm:prSet presAssocID="{A84917C8-70CC-4066-84EE-09312D3D7BC2}" presName="linear" presStyleCnt="0">
        <dgm:presLayoutVars>
          <dgm:animLvl val="lvl"/>
          <dgm:resizeHandles val="exact"/>
        </dgm:presLayoutVars>
      </dgm:prSet>
      <dgm:spPr/>
      <dgm:t>
        <a:bodyPr/>
        <a:lstStyle/>
        <a:p>
          <a:endParaRPr lang="en-US"/>
        </a:p>
      </dgm:t>
    </dgm:pt>
    <dgm:pt modelId="{6BD1C9DD-DB31-45C2-AFA2-DCD2E676AFBF}" type="pres">
      <dgm:prSet presAssocID="{3CA128E7-6E18-4237-B69D-C60466740026}" presName="parentText" presStyleLbl="node1" presStyleIdx="0" presStyleCnt="4">
        <dgm:presLayoutVars>
          <dgm:chMax val="0"/>
          <dgm:bulletEnabled val="1"/>
        </dgm:presLayoutVars>
      </dgm:prSet>
      <dgm:spPr/>
      <dgm:t>
        <a:bodyPr/>
        <a:lstStyle/>
        <a:p>
          <a:endParaRPr lang="en-US"/>
        </a:p>
      </dgm:t>
    </dgm:pt>
    <dgm:pt modelId="{6BBD4C2C-1B1B-436A-8B1D-6788B765EC2C}" type="pres">
      <dgm:prSet presAssocID="{EBDB8E0F-48BE-4ED3-B0BC-C90584F324A6}" presName="spacer" presStyleCnt="0"/>
      <dgm:spPr/>
    </dgm:pt>
    <dgm:pt modelId="{4CA28C11-905D-4CB3-8076-033F259EEE95}" type="pres">
      <dgm:prSet presAssocID="{206C1E16-0810-4B6C-B4CB-013A6E0D8FB4}" presName="parentText" presStyleLbl="node1" presStyleIdx="1" presStyleCnt="4">
        <dgm:presLayoutVars>
          <dgm:chMax val="0"/>
          <dgm:bulletEnabled val="1"/>
        </dgm:presLayoutVars>
      </dgm:prSet>
      <dgm:spPr/>
      <dgm:t>
        <a:bodyPr/>
        <a:lstStyle/>
        <a:p>
          <a:endParaRPr lang="en-US"/>
        </a:p>
      </dgm:t>
    </dgm:pt>
    <dgm:pt modelId="{A44F2C7E-85A3-4925-A96A-5D874CE01D19}" type="pres">
      <dgm:prSet presAssocID="{C9270E25-E301-480E-B49F-25E25A6E2951}" presName="spacer" presStyleCnt="0"/>
      <dgm:spPr/>
    </dgm:pt>
    <dgm:pt modelId="{2C315E5E-3A2A-47ED-9265-45B66CCB63AF}" type="pres">
      <dgm:prSet presAssocID="{CFB5AF65-A4C0-4FEA-8248-7FBE490A2A3C}" presName="parentText" presStyleLbl="node1" presStyleIdx="2" presStyleCnt="4">
        <dgm:presLayoutVars>
          <dgm:chMax val="0"/>
          <dgm:bulletEnabled val="1"/>
        </dgm:presLayoutVars>
      </dgm:prSet>
      <dgm:spPr/>
      <dgm:t>
        <a:bodyPr/>
        <a:lstStyle/>
        <a:p>
          <a:endParaRPr lang="en-US"/>
        </a:p>
      </dgm:t>
    </dgm:pt>
    <dgm:pt modelId="{AF54A41F-ECA1-4902-9BFF-229733BDB9ED}" type="pres">
      <dgm:prSet presAssocID="{D6A1D561-3393-4DF3-BD0A-B774A7AC3602}" presName="spacer" presStyleCnt="0"/>
      <dgm:spPr/>
    </dgm:pt>
    <dgm:pt modelId="{46E64A63-AE74-4205-B866-7926C5B9AAB3}" type="pres">
      <dgm:prSet presAssocID="{944BA152-0309-47C7-B052-F4F53367FC07}" presName="parentText" presStyleLbl="node1" presStyleIdx="3" presStyleCnt="4" custScaleY="124475">
        <dgm:presLayoutVars>
          <dgm:chMax val="0"/>
          <dgm:bulletEnabled val="1"/>
        </dgm:presLayoutVars>
      </dgm:prSet>
      <dgm:spPr/>
      <dgm:t>
        <a:bodyPr/>
        <a:lstStyle/>
        <a:p>
          <a:endParaRPr lang="en-US"/>
        </a:p>
      </dgm:t>
    </dgm:pt>
  </dgm:ptLst>
  <dgm:cxnLst>
    <dgm:cxn modelId="{D4488C17-D1CE-467B-A1BA-12663510F100}" srcId="{A84917C8-70CC-4066-84EE-09312D3D7BC2}" destId="{944BA152-0309-47C7-B052-F4F53367FC07}" srcOrd="3" destOrd="0" parTransId="{0722651F-6510-4356-B54C-8DB6EB97B31E}" sibTransId="{F59167F7-6AED-4B45-868D-D57C5CC99C24}"/>
    <dgm:cxn modelId="{59D64635-8F3D-42BE-85CD-987126A4FA0C}" srcId="{A84917C8-70CC-4066-84EE-09312D3D7BC2}" destId="{CFB5AF65-A4C0-4FEA-8248-7FBE490A2A3C}" srcOrd="2" destOrd="0" parTransId="{81119E8C-F385-49A7-9287-328D114141E8}" sibTransId="{D6A1D561-3393-4DF3-BD0A-B774A7AC3602}"/>
    <dgm:cxn modelId="{1EA8F117-6937-4328-BC63-F77454D159EB}" srcId="{A84917C8-70CC-4066-84EE-09312D3D7BC2}" destId="{206C1E16-0810-4B6C-B4CB-013A6E0D8FB4}" srcOrd="1" destOrd="0" parTransId="{CB7A75B1-13BB-4CD7-807B-431BA9D430E0}" sibTransId="{C9270E25-E301-480E-B49F-25E25A6E2951}"/>
    <dgm:cxn modelId="{AEEC740E-C927-4EC0-9C04-CF0A79766ABC}" type="presOf" srcId="{CFB5AF65-A4C0-4FEA-8248-7FBE490A2A3C}" destId="{2C315E5E-3A2A-47ED-9265-45B66CCB63AF}" srcOrd="0" destOrd="0" presId="urn:microsoft.com/office/officeart/2005/8/layout/vList2"/>
    <dgm:cxn modelId="{FC281423-21A6-4B8B-BBC1-6CAADD2A267E}" type="presOf" srcId="{206C1E16-0810-4B6C-B4CB-013A6E0D8FB4}" destId="{4CA28C11-905D-4CB3-8076-033F259EEE95}" srcOrd="0" destOrd="0" presId="urn:microsoft.com/office/officeart/2005/8/layout/vList2"/>
    <dgm:cxn modelId="{CCFB76D2-C466-4F28-82C4-51CC6ADA5D05}" type="presOf" srcId="{3CA128E7-6E18-4237-B69D-C60466740026}" destId="{6BD1C9DD-DB31-45C2-AFA2-DCD2E676AFBF}" srcOrd="0" destOrd="0" presId="urn:microsoft.com/office/officeart/2005/8/layout/vList2"/>
    <dgm:cxn modelId="{C4163373-B534-48C4-B814-4468B753C691}" srcId="{A84917C8-70CC-4066-84EE-09312D3D7BC2}" destId="{3CA128E7-6E18-4237-B69D-C60466740026}" srcOrd="0" destOrd="0" parTransId="{85C49233-21ED-450C-AF0E-7DB536E614D4}" sibTransId="{EBDB8E0F-48BE-4ED3-B0BC-C90584F324A6}"/>
    <dgm:cxn modelId="{AC865842-7151-487D-BA01-2AE207CDEEB6}" type="presOf" srcId="{944BA152-0309-47C7-B052-F4F53367FC07}" destId="{46E64A63-AE74-4205-B866-7926C5B9AAB3}" srcOrd="0" destOrd="0" presId="urn:microsoft.com/office/officeart/2005/8/layout/vList2"/>
    <dgm:cxn modelId="{47977DFF-23A8-444F-9BC9-48068F58E0DF}" type="presOf" srcId="{A84917C8-70CC-4066-84EE-09312D3D7BC2}" destId="{96926438-0649-4FD0-8BCC-D5D2E1073587}" srcOrd="0" destOrd="0" presId="urn:microsoft.com/office/officeart/2005/8/layout/vList2"/>
    <dgm:cxn modelId="{36BDA096-068B-4ED7-96FF-4E3C8062CE74}" type="presParOf" srcId="{96926438-0649-4FD0-8BCC-D5D2E1073587}" destId="{6BD1C9DD-DB31-45C2-AFA2-DCD2E676AFBF}" srcOrd="0" destOrd="0" presId="urn:microsoft.com/office/officeart/2005/8/layout/vList2"/>
    <dgm:cxn modelId="{912A46E6-DECD-4BBB-A0AA-631E3B816056}" type="presParOf" srcId="{96926438-0649-4FD0-8BCC-D5D2E1073587}" destId="{6BBD4C2C-1B1B-436A-8B1D-6788B765EC2C}" srcOrd="1" destOrd="0" presId="urn:microsoft.com/office/officeart/2005/8/layout/vList2"/>
    <dgm:cxn modelId="{038DBD94-47F3-4D22-BB0C-08E6A3C01104}" type="presParOf" srcId="{96926438-0649-4FD0-8BCC-D5D2E1073587}" destId="{4CA28C11-905D-4CB3-8076-033F259EEE95}" srcOrd="2" destOrd="0" presId="urn:microsoft.com/office/officeart/2005/8/layout/vList2"/>
    <dgm:cxn modelId="{2367E003-043D-467B-BB64-99339170178D}" type="presParOf" srcId="{96926438-0649-4FD0-8BCC-D5D2E1073587}" destId="{A44F2C7E-85A3-4925-A96A-5D874CE01D19}" srcOrd="3" destOrd="0" presId="urn:microsoft.com/office/officeart/2005/8/layout/vList2"/>
    <dgm:cxn modelId="{20A9DCDB-217D-47F1-9EDF-DB912C947454}" type="presParOf" srcId="{96926438-0649-4FD0-8BCC-D5D2E1073587}" destId="{2C315E5E-3A2A-47ED-9265-45B66CCB63AF}" srcOrd="4" destOrd="0" presId="urn:microsoft.com/office/officeart/2005/8/layout/vList2"/>
    <dgm:cxn modelId="{15507F6B-6C7C-4DD2-A9FD-4A2516FAD5BB}" type="presParOf" srcId="{96926438-0649-4FD0-8BCC-D5D2E1073587}" destId="{AF54A41F-ECA1-4902-9BFF-229733BDB9ED}" srcOrd="5" destOrd="0" presId="urn:microsoft.com/office/officeart/2005/8/layout/vList2"/>
    <dgm:cxn modelId="{170B3E8D-E557-429E-B910-2E05F76FB22B}" type="presParOf" srcId="{96926438-0649-4FD0-8BCC-D5D2E1073587}" destId="{46E64A63-AE74-4205-B866-7926C5B9AAB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20DF199F-12A6-46A2-87C3-820524FCBCDE}"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D3838610-3B56-455B-BD7B-103385602123}">
      <dgm:prSet phldrT="[Text]" custT="1"/>
      <dgm:spPr/>
      <dgm:t>
        <a:bodyPr/>
        <a:lstStyle/>
        <a:p>
          <a:r>
            <a:rPr lang="en-US" sz="2800" dirty="0"/>
            <a:t>Process One</a:t>
          </a:r>
        </a:p>
      </dgm:t>
    </dgm:pt>
    <dgm:pt modelId="{DAEBDB42-7BF8-4783-AE4E-C68A2BE3E9A7}" type="parTrans" cxnId="{EBC49122-D7F0-403E-B9F7-94A3AB581EB0}">
      <dgm:prSet/>
      <dgm:spPr/>
      <dgm:t>
        <a:bodyPr/>
        <a:lstStyle/>
        <a:p>
          <a:endParaRPr lang="en-US"/>
        </a:p>
      </dgm:t>
    </dgm:pt>
    <dgm:pt modelId="{EC9B8D8B-2726-40A9-BED5-01C2FC545DED}" type="sibTrans" cxnId="{EBC49122-D7F0-403E-B9F7-94A3AB581EB0}">
      <dgm:prSet/>
      <dgm:spPr/>
      <dgm:t>
        <a:bodyPr/>
        <a:lstStyle/>
        <a:p>
          <a:endParaRPr lang="en-US"/>
        </a:p>
      </dgm:t>
    </dgm:pt>
    <dgm:pt modelId="{05AA829C-6968-4D67-8307-F41EE632F145}">
      <dgm:prSet phldrT="[Text]" custT="1"/>
      <dgm:spPr/>
      <dgm:t>
        <a:bodyPr/>
        <a:lstStyle/>
        <a:p>
          <a:r>
            <a:rPr lang="en-US" sz="2800" dirty="0"/>
            <a:t>Process Two</a:t>
          </a:r>
        </a:p>
      </dgm:t>
    </dgm:pt>
    <dgm:pt modelId="{FEACD163-3467-4131-A65F-FF2392086052}" type="parTrans" cxnId="{B3FA3081-3C44-4CF9-B53C-7065E1D38FD5}">
      <dgm:prSet/>
      <dgm:spPr/>
      <dgm:t>
        <a:bodyPr/>
        <a:lstStyle/>
        <a:p>
          <a:endParaRPr lang="en-US"/>
        </a:p>
      </dgm:t>
    </dgm:pt>
    <dgm:pt modelId="{C7048770-A9FE-49B2-98BD-69660DE0A87E}" type="sibTrans" cxnId="{B3FA3081-3C44-4CF9-B53C-7065E1D38FD5}">
      <dgm:prSet/>
      <dgm:spPr/>
      <dgm:t>
        <a:bodyPr/>
        <a:lstStyle/>
        <a:p>
          <a:endParaRPr lang="en-US"/>
        </a:p>
      </dgm:t>
    </dgm:pt>
    <dgm:pt modelId="{D65A2824-C29B-4D3D-8DD8-EE4B2AE6B2F6}">
      <dgm:prSet phldrT="[Text]" custT="1"/>
      <dgm:spPr/>
      <dgm:t>
        <a:bodyPr/>
        <a:lstStyle/>
        <a:p>
          <a:r>
            <a:rPr lang="en-US" sz="2400" dirty="0"/>
            <a:t>Uses </a:t>
          </a:r>
          <a:r>
            <a:rPr lang="en-US" sz="2400" dirty="0" smtClean="0"/>
            <a:t>electrical </a:t>
          </a:r>
          <a:r>
            <a:rPr lang="en-US" sz="2400" dirty="0"/>
            <a:t>arc as a heat source</a:t>
          </a:r>
        </a:p>
      </dgm:t>
    </dgm:pt>
    <dgm:pt modelId="{A8AF0468-5594-4CBD-A68F-318B47FA8C18}" type="parTrans" cxnId="{96765A20-F0F5-44FC-9895-10A6AA8E1314}">
      <dgm:prSet/>
      <dgm:spPr/>
      <dgm:t>
        <a:bodyPr/>
        <a:lstStyle/>
        <a:p>
          <a:endParaRPr lang="en-US"/>
        </a:p>
      </dgm:t>
    </dgm:pt>
    <dgm:pt modelId="{E4F33F9E-FBBF-4E24-8AEA-49CBEAAF4289}" type="sibTrans" cxnId="{96765A20-F0F5-44FC-9895-10A6AA8E1314}">
      <dgm:prSet/>
      <dgm:spPr/>
      <dgm:t>
        <a:bodyPr/>
        <a:lstStyle/>
        <a:p>
          <a:endParaRPr lang="en-US"/>
        </a:p>
      </dgm:t>
    </dgm:pt>
    <dgm:pt modelId="{D68DCC05-FFAC-4529-B02B-F340090ABE7F}">
      <dgm:prSet phldrT="[Text]" custT="1"/>
      <dgm:spPr>
        <a:solidFill>
          <a:schemeClr val="accent2">
            <a:lumMod val="75000"/>
          </a:schemeClr>
        </a:solidFill>
      </dgm:spPr>
      <dgm:t>
        <a:bodyPr/>
        <a:lstStyle/>
        <a:p>
          <a:r>
            <a:rPr lang="en-US" sz="2400" dirty="0"/>
            <a:t>Uses </a:t>
          </a:r>
          <a:r>
            <a:rPr lang="en-US" sz="2400" dirty="0" smtClean="0"/>
            <a:t>combination </a:t>
          </a:r>
          <a:r>
            <a:rPr lang="en-US" sz="2400" dirty="0"/>
            <a:t>of oxygen and fuel gas</a:t>
          </a:r>
        </a:p>
      </dgm:t>
    </dgm:pt>
    <dgm:pt modelId="{3B17D2DC-63BC-4EF1-B3CD-F856AD534105}" type="parTrans" cxnId="{E30D667D-2C33-4302-8FA9-1E24684DD0C2}">
      <dgm:prSet/>
      <dgm:spPr/>
      <dgm:t>
        <a:bodyPr/>
        <a:lstStyle/>
        <a:p>
          <a:endParaRPr lang="en-US"/>
        </a:p>
      </dgm:t>
    </dgm:pt>
    <dgm:pt modelId="{8DD7684E-A53E-422B-AE60-3C3EF2F5515F}" type="sibTrans" cxnId="{E30D667D-2C33-4302-8FA9-1E24684DD0C2}">
      <dgm:prSet/>
      <dgm:spPr/>
      <dgm:t>
        <a:bodyPr/>
        <a:lstStyle/>
        <a:p>
          <a:endParaRPr lang="en-US"/>
        </a:p>
      </dgm:t>
    </dgm:pt>
    <dgm:pt modelId="{2584E691-F19B-4B18-BD8E-DEFDB7435DA6}">
      <dgm:prSet phldrT="[Text]" custT="1"/>
      <dgm:spPr>
        <a:solidFill>
          <a:schemeClr val="accent2">
            <a:lumMod val="75000"/>
          </a:schemeClr>
        </a:solidFill>
      </dgm:spPr>
      <dgm:t>
        <a:bodyPr/>
        <a:lstStyle/>
        <a:p>
          <a:r>
            <a:rPr lang="en-US" sz="2400" dirty="0"/>
            <a:t>Acetylene is commonly used</a:t>
          </a:r>
        </a:p>
      </dgm:t>
    </dgm:pt>
    <dgm:pt modelId="{AC6B21B1-CF32-46EA-A4C1-E628C8142E26}" type="parTrans" cxnId="{1B209FAF-57DD-40F2-B677-75D959BFF519}">
      <dgm:prSet/>
      <dgm:spPr/>
      <dgm:t>
        <a:bodyPr/>
        <a:lstStyle/>
        <a:p>
          <a:endParaRPr lang="en-US"/>
        </a:p>
      </dgm:t>
    </dgm:pt>
    <dgm:pt modelId="{5526F29E-2D20-46D3-BEB4-03B54D2A0D8E}" type="sibTrans" cxnId="{1B209FAF-57DD-40F2-B677-75D959BFF519}">
      <dgm:prSet/>
      <dgm:spPr/>
      <dgm:t>
        <a:bodyPr/>
        <a:lstStyle/>
        <a:p>
          <a:endParaRPr lang="en-US"/>
        </a:p>
      </dgm:t>
    </dgm:pt>
    <dgm:pt modelId="{48AF373C-7A8E-45A4-9F69-085ED1D2FA99}" type="pres">
      <dgm:prSet presAssocID="{20DF199F-12A6-46A2-87C3-820524FCBCDE}" presName="Name0" presStyleCnt="0">
        <dgm:presLayoutVars>
          <dgm:dir/>
          <dgm:animLvl val="lvl"/>
          <dgm:resizeHandles val="exact"/>
        </dgm:presLayoutVars>
      </dgm:prSet>
      <dgm:spPr/>
      <dgm:t>
        <a:bodyPr/>
        <a:lstStyle/>
        <a:p>
          <a:endParaRPr lang="en-US"/>
        </a:p>
      </dgm:t>
    </dgm:pt>
    <dgm:pt modelId="{E379724B-162F-4235-A4BD-C47DAF928121}" type="pres">
      <dgm:prSet presAssocID="{D3838610-3B56-455B-BD7B-103385602123}" presName="linNode" presStyleCnt="0"/>
      <dgm:spPr/>
    </dgm:pt>
    <dgm:pt modelId="{4AB4C5D7-1D90-42B5-8F7D-14961A9F84EF}" type="pres">
      <dgm:prSet presAssocID="{D3838610-3B56-455B-BD7B-103385602123}" presName="parTx" presStyleLbl="revTx" presStyleIdx="0" presStyleCnt="2">
        <dgm:presLayoutVars>
          <dgm:chMax val="1"/>
          <dgm:bulletEnabled val="1"/>
        </dgm:presLayoutVars>
      </dgm:prSet>
      <dgm:spPr/>
      <dgm:t>
        <a:bodyPr/>
        <a:lstStyle/>
        <a:p>
          <a:endParaRPr lang="en-US"/>
        </a:p>
      </dgm:t>
    </dgm:pt>
    <dgm:pt modelId="{C97AEBC9-92C2-4CE1-8F97-EC4FC2CD8C83}" type="pres">
      <dgm:prSet presAssocID="{D3838610-3B56-455B-BD7B-103385602123}" presName="bracket" presStyleLbl="parChTrans1D1" presStyleIdx="0" presStyleCnt="2"/>
      <dgm:spPr/>
    </dgm:pt>
    <dgm:pt modelId="{6954CC8E-0B9E-4C69-8B1C-49D5B80AA23C}" type="pres">
      <dgm:prSet presAssocID="{D3838610-3B56-455B-BD7B-103385602123}" presName="spH" presStyleCnt="0"/>
      <dgm:spPr/>
    </dgm:pt>
    <dgm:pt modelId="{12DA2CD5-FA2E-468D-B2A5-E95E48EE4507}" type="pres">
      <dgm:prSet presAssocID="{D3838610-3B56-455B-BD7B-103385602123}" presName="desTx" presStyleLbl="node1" presStyleIdx="0" presStyleCnt="2">
        <dgm:presLayoutVars>
          <dgm:bulletEnabled val="1"/>
        </dgm:presLayoutVars>
      </dgm:prSet>
      <dgm:spPr/>
      <dgm:t>
        <a:bodyPr/>
        <a:lstStyle/>
        <a:p>
          <a:endParaRPr lang="en-US"/>
        </a:p>
      </dgm:t>
    </dgm:pt>
    <dgm:pt modelId="{0274D00C-6658-4E09-AAE2-F96A2ED860A4}" type="pres">
      <dgm:prSet presAssocID="{EC9B8D8B-2726-40A9-BED5-01C2FC545DED}" presName="spV" presStyleCnt="0"/>
      <dgm:spPr/>
    </dgm:pt>
    <dgm:pt modelId="{5AF28BD2-AEDD-463C-8D75-CC1E417AA337}" type="pres">
      <dgm:prSet presAssocID="{05AA829C-6968-4D67-8307-F41EE632F145}" presName="linNode" presStyleCnt="0"/>
      <dgm:spPr/>
    </dgm:pt>
    <dgm:pt modelId="{11612038-8C85-44C3-A23F-B3DD080A1C95}" type="pres">
      <dgm:prSet presAssocID="{05AA829C-6968-4D67-8307-F41EE632F145}" presName="parTx" presStyleLbl="revTx" presStyleIdx="1" presStyleCnt="2">
        <dgm:presLayoutVars>
          <dgm:chMax val="1"/>
          <dgm:bulletEnabled val="1"/>
        </dgm:presLayoutVars>
      </dgm:prSet>
      <dgm:spPr/>
      <dgm:t>
        <a:bodyPr/>
        <a:lstStyle/>
        <a:p>
          <a:endParaRPr lang="en-US"/>
        </a:p>
      </dgm:t>
    </dgm:pt>
    <dgm:pt modelId="{1EB6084F-54AD-401D-9937-5CC11E53DE2D}" type="pres">
      <dgm:prSet presAssocID="{05AA829C-6968-4D67-8307-F41EE632F145}" presName="bracket" presStyleLbl="parChTrans1D1" presStyleIdx="1" presStyleCnt="2"/>
      <dgm:spPr/>
    </dgm:pt>
    <dgm:pt modelId="{E6D0C190-F008-4690-95D7-F1B8E3A554C9}" type="pres">
      <dgm:prSet presAssocID="{05AA829C-6968-4D67-8307-F41EE632F145}" presName="spH" presStyleCnt="0"/>
      <dgm:spPr/>
    </dgm:pt>
    <dgm:pt modelId="{60309056-1F79-425D-912A-0623A46EF750}" type="pres">
      <dgm:prSet presAssocID="{05AA829C-6968-4D67-8307-F41EE632F145}" presName="desTx" presStyleLbl="node1" presStyleIdx="1" presStyleCnt="2">
        <dgm:presLayoutVars>
          <dgm:bulletEnabled val="1"/>
        </dgm:presLayoutVars>
      </dgm:prSet>
      <dgm:spPr/>
      <dgm:t>
        <a:bodyPr/>
        <a:lstStyle/>
        <a:p>
          <a:endParaRPr lang="en-US"/>
        </a:p>
      </dgm:t>
    </dgm:pt>
  </dgm:ptLst>
  <dgm:cxnLst>
    <dgm:cxn modelId="{E30D667D-2C33-4302-8FA9-1E24684DD0C2}" srcId="{05AA829C-6968-4D67-8307-F41EE632F145}" destId="{D68DCC05-FFAC-4529-B02B-F340090ABE7F}" srcOrd="0" destOrd="0" parTransId="{3B17D2DC-63BC-4EF1-B3CD-F856AD534105}" sibTransId="{8DD7684E-A53E-422B-AE60-3C3EF2F5515F}"/>
    <dgm:cxn modelId="{FBD4DE95-8D78-436F-97EA-B964B9EC591B}" type="presOf" srcId="{2584E691-F19B-4B18-BD8E-DEFDB7435DA6}" destId="{60309056-1F79-425D-912A-0623A46EF750}" srcOrd="0" destOrd="1" presId="urn:diagrams.loki3.com/BracketList+Icon"/>
    <dgm:cxn modelId="{49AF5CF7-7F01-4F69-A3D5-7BFC3FF1030E}" type="presOf" srcId="{D65A2824-C29B-4D3D-8DD8-EE4B2AE6B2F6}" destId="{12DA2CD5-FA2E-468D-B2A5-E95E48EE4507}" srcOrd="0" destOrd="0" presId="urn:diagrams.loki3.com/BracketList+Icon"/>
    <dgm:cxn modelId="{AD389263-D7EB-4B79-8A3A-20D3970AC0C1}" type="presOf" srcId="{D68DCC05-FFAC-4529-B02B-F340090ABE7F}" destId="{60309056-1F79-425D-912A-0623A46EF750}" srcOrd="0" destOrd="0" presId="urn:diagrams.loki3.com/BracketList+Icon"/>
    <dgm:cxn modelId="{EBC49122-D7F0-403E-B9F7-94A3AB581EB0}" srcId="{20DF199F-12A6-46A2-87C3-820524FCBCDE}" destId="{D3838610-3B56-455B-BD7B-103385602123}" srcOrd="0" destOrd="0" parTransId="{DAEBDB42-7BF8-4783-AE4E-C68A2BE3E9A7}" sibTransId="{EC9B8D8B-2726-40A9-BED5-01C2FC545DED}"/>
    <dgm:cxn modelId="{E50A5BEE-F60B-4353-8572-480532C57502}" type="presOf" srcId="{D3838610-3B56-455B-BD7B-103385602123}" destId="{4AB4C5D7-1D90-42B5-8F7D-14961A9F84EF}" srcOrd="0" destOrd="0" presId="urn:diagrams.loki3.com/BracketList+Icon"/>
    <dgm:cxn modelId="{8F461E05-D4F8-4FCD-B3CE-3DAC9681E412}" type="presOf" srcId="{05AA829C-6968-4D67-8307-F41EE632F145}" destId="{11612038-8C85-44C3-A23F-B3DD080A1C95}" srcOrd="0" destOrd="0" presId="urn:diagrams.loki3.com/BracketList+Icon"/>
    <dgm:cxn modelId="{1B209FAF-57DD-40F2-B677-75D959BFF519}" srcId="{05AA829C-6968-4D67-8307-F41EE632F145}" destId="{2584E691-F19B-4B18-BD8E-DEFDB7435DA6}" srcOrd="1" destOrd="0" parTransId="{AC6B21B1-CF32-46EA-A4C1-E628C8142E26}" sibTransId="{5526F29E-2D20-46D3-BEB4-03B54D2A0D8E}"/>
    <dgm:cxn modelId="{96765A20-F0F5-44FC-9895-10A6AA8E1314}" srcId="{D3838610-3B56-455B-BD7B-103385602123}" destId="{D65A2824-C29B-4D3D-8DD8-EE4B2AE6B2F6}" srcOrd="0" destOrd="0" parTransId="{A8AF0468-5594-4CBD-A68F-318B47FA8C18}" sibTransId="{E4F33F9E-FBBF-4E24-8AEA-49CBEAAF4289}"/>
    <dgm:cxn modelId="{B3FA3081-3C44-4CF9-B53C-7065E1D38FD5}" srcId="{20DF199F-12A6-46A2-87C3-820524FCBCDE}" destId="{05AA829C-6968-4D67-8307-F41EE632F145}" srcOrd="1" destOrd="0" parTransId="{FEACD163-3467-4131-A65F-FF2392086052}" sibTransId="{C7048770-A9FE-49B2-98BD-69660DE0A87E}"/>
    <dgm:cxn modelId="{E1886E8C-8843-4F06-AA8F-B3A982BC8852}" type="presOf" srcId="{20DF199F-12A6-46A2-87C3-820524FCBCDE}" destId="{48AF373C-7A8E-45A4-9F69-085ED1D2FA99}" srcOrd="0" destOrd="0" presId="urn:diagrams.loki3.com/BracketList+Icon"/>
    <dgm:cxn modelId="{E3FB7272-3418-44C6-9B76-9D61260C3441}" type="presParOf" srcId="{48AF373C-7A8E-45A4-9F69-085ED1D2FA99}" destId="{E379724B-162F-4235-A4BD-C47DAF928121}" srcOrd="0" destOrd="0" presId="urn:diagrams.loki3.com/BracketList+Icon"/>
    <dgm:cxn modelId="{ADE8AD1D-BF0A-4AA0-9A8E-50BB1B7CBF1C}" type="presParOf" srcId="{E379724B-162F-4235-A4BD-C47DAF928121}" destId="{4AB4C5D7-1D90-42B5-8F7D-14961A9F84EF}" srcOrd="0" destOrd="0" presId="urn:diagrams.loki3.com/BracketList+Icon"/>
    <dgm:cxn modelId="{55156169-833D-4E58-9A92-F1A4E43D79CF}" type="presParOf" srcId="{E379724B-162F-4235-A4BD-C47DAF928121}" destId="{C97AEBC9-92C2-4CE1-8F97-EC4FC2CD8C83}" srcOrd="1" destOrd="0" presId="urn:diagrams.loki3.com/BracketList+Icon"/>
    <dgm:cxn modelId="{8FA96212-B6CA-46FA-B03F-FBD40954A1D7}" type="presParOf" srcId="{E379724B-162F-4235-A4BD-C47DAF928121}" destId="{6954CC8E-0B9E-4C69-8B1C-49D5B80AA23C}" srcOrd="2" destOrd="0" presId="urn:diagrams.loki3.com/BracketList+Icon"/>
    <dgm:cxn modelId="{431A6578-A67C-4B6A-8825-F1FA1545200E}" type="presParOf" srcId="{E379724B-162F-4235-A4BD-C47DAF928121}" destId="{12DA2CD5-FA2E-468D-B2A5-E95E48EE4507}" srcOrd="3" destOrd="0" presId="urn:diagrams.loki3.com/BracketList+Icon"/>
    <dgm:cxn modelId="{66B865C7-52AF-4EA0-85B9-EFA6B7BDB630}" type="presParOf" srcId="{48AF373C-7A8E-45A4-9F69-085ED1D2FA99}" destId="{0274D00C-6658-4E09-AAE2-F96A2ED860A4}" srcOrd="1" destOrd="0" presId="urn:diagrams.loki3.com/BracketList+Icon"/>
    <dgm:cxn modelId="{F78B9462-CEE3-44D3-BD41-916808DD0DDE}" type="presParOf" srcId="{48AF373C-7A8E-45A4-9F69-085ED1D2FA99}" destId="{5AF28BD2-AEDD-463C-8D75-CC1E417AA337}" srcOrd="2" destOrd="0" presId="urn:diagrams.loki3.com/BracketList+Icon"/>
    <dgm:cxn modelId="{B9A0F0B7-FC98-4C33-8054-3AF6A860DD30}" type="presParOf" srcId="{5AF28BD2-AEDD-463C-8D75-CC1E417AA337}" destId="{11612038-8C85-44C3-A23F-B3DD080A1C95}" srcOrd="0" destOrd="0" presId="urn:diagrams.loki3.com/BracketList+Icon"/>
    <dgm:cxn modelId="{0E96D5A9-9648-4CCE-AB13-3201A7FA1355}" type="presParOf" srcId="{5AF28BD2-AEDD-463C-8D75-CC1E417AA337}" destId="{1EB6084F-54AD-401D-9937-5CC11E53DE2D}" srcOrd="1" destOrd="0" presId="urn:diagrams.loki3.com/BracketList+Icon"/>
    <dgm:cxn modelId="{D3A667B0-0E04-4C80-8254-44ED4EB5E9BD}" type="presParOf" srcId="{5AF28BD2-AEDD-463C-8D75-CC1E417AA337}" destId="{E6D0C190-F008-4690-95D7-F1B8E3A554C9}" srcOrd="2" destOrd="0" presId="urn:diagrams.loki3.com/BracketList+Icon"/>
    <dgm:cxn modelId="{66479ADF-9255-4467-B3D0-BFEDFD5C2A2F}" type="presParOf" srcId="{5AF28BD2-AEDD-463C-8D75-CC1E417AA337}" destId="{60309056-1F79-425D-912A-0623A46EF750}"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2DD9DF15-4036-4310-9DAA-5648E552E48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CF3666A-1856-42EC-8131-1156EDCFDC79}">
      <dgm:prSet phldrT="[Text]" custT="1"/>
      <dgm:spPr/>
      <dgm:t>
        <a:bodyPr/>
        <a:lstStyle/>
        <a:p>
          <a:pPr algn="ctr"/>
          <a:r>
            <a:rPr lang="x-none" sz="2000" b="0" u="none" dirty="0"/>
            <a:t>Both processes generate temperatures in excess of the melting point of the metals</a:t>
          </a:r>
          <a:endParaRPr lang="en-US" sz="2000" b="0" dirty="0"/>
        </a:p>
      </dgm:t>
    </dgm:pt>
    <dgm:pt modelId="{15A9ABEE-E0D0-4FB2-A7C6-83027AA30020}" type="parTrans" cxnId="{D7D0BE8C-A00C-40EF-9C4A-1EED058B7389}">
      <dgm:prSet/>
      <dgm:spPr/>
      <dgm:t>
        <a:bodyPr/>
        <a:lstStyle/>
        <a:p>
          <a:endParaRPr lang="en-US"/>
        </a:p>
      </dgm:t>
    </dgm:pt>
    <dgm:pt modelId="{D09FDC5C-6E91-48BB-849B-1DD211451FE2}" type="sibTrans" cxnId="{D7D0BE8C-A00C-40EF-9C4A-1EED058B7389}">
      <dgm:prSet/>
      <dgm:spPr/>
      <dgm:t>
        <a:bodyPr/>
        <a:lstStyle/>
        <a:p>
          <a:endParaRPr lang="en-US"/>
        </a:p>
      </dgm:t>
    </dgm:pt>
    <dgm:pt modelId="{ABA48EAA-A91F-4A5C-9F5C-86054E1C8D36}" type="pres">
      <dgm:prSet presAssocID="{2DD9DF15-4036-4310-9DAA-5648E552E483}" presName="linear" presStyleCnt="0">
        <dgm:presLayoutVars>
          <dgm:animLvl val="lvl"/>
          <dgm:resizeHandles val="exact"/>
        </dgm:presLayoutVars>
      </dgm:prSet>
      <dgm:spPr/>
      <dgm:t>
        <a:bodyPr/>
        <a:lstStyle/>
        <a:p>
          <a:endParaRPr lang="en-US"/>
        </a:p>
      </dgm:t>
    </dgm:pt>
    <dgm:pt modelId="{BED778AF-D715-4DDA-880E-BAC8249C6B29}" type="pres">
      <dgm:prSet presAssocID="{BCF3666A-1856-42EC-8131-1156EDCFDC79}" presName="parentText" presStyleLbl="node1" presStyleIdx="0" presStyleCnt="1">
        <dgm:presLayoutVars>
          <dgm:chMax val="0"/>
          <dgm:bulletEnabled val="1"/>
        </dgm:presLayoutVars>
      </dgm:prSet>
      <dgm:spPr/>
      <dgm:t>
        <a:bodyPr/>
        <a:lstStyle/>
        <a:p>
          <a:endParaRPr lang="en-US"/>
        </a:p>
      </dgm:t>
    </dgm:pt>
  </dgm:ptLst>
  <dgm:cxnLst>
    <dgm:cxn modelId="{06FF22FD-B965-4C00-94DE-71F8F3C9EDF0}" type="presOf" srcId="{2DD9DF15-4036-4310-9DAA-5648E552E483}" destId="{ABA48EAA-A91F-4A5C-9F5C-86054E1C8D36}" srcOrd="0" destOrd="0" presId="urn:microsoft.com/office/officeart/2005/8/layout/vList2"/>
    <dgm:cxn modelId="{A9EA9E2D-95FD-4D03-9EAF-6BF36EF47428}" type="presOf" srcId="{BCF3666A-1856-42EC-8131-1156EDCFDC79}" destId="{BED778AF-D715-4DDA-880E-BAC8249C6B29}" srcOrd="0" destOrd="0" presId="urn:microsoft.com/office/officeart/2005/8/layout/vList2"/>
    <dgm:cxn modelId="{D7D0BE8C-A00C-40EF-9C4A-1EED058B7389}" srcId="{2DD9DF15-4036-4310-9DAA-5648E552E483}" destId="{BCF3666A-1856-42EC-8131-1156EDCFDC79}" srcOrd="0" destOrd="0" parTransId="{15A9ABEE-E0D0-4FB2-A7C6-83027AA30020}" sibTransId="{D09FDC5C-6E91-48BB-849B-1DD211451FE2}"/>
    <dgm:cxn modelId="{1798CFBE-79CA-4B72-A7E8-7325FBC1BA78}" type="presParOf" srcId="{ABA48EAA-A91F-4A5C-9F5C-86054E1C8D36}" destId="{BED778AF-D715-4DDA-880E-BAC8249C6B2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6EACC159-D000-4713-B66B-72AF824B49D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697B7D1-00FA-4192-AA1F-2ADCCE6EB418}">
      <dgm:prSet phldrT="[Text]" custT="1"/>
      <dgm:spPr/>
      <dgm:t>
        <a:bodyPr/>
        <a:lstStyle/>
        <a:p>
          <a:r>
            <a:rPr lang="x-none" sz="1800" b="0" u="none" dirty="0"/>
            <a:t>Equipment maintained</a:t>
          </a:r>
          <a:endParaRPr lang="en-US" sz="1800" b="0" dirty="0"/>
        </a:p>
      </dgm:t>
    </dgm:pt>
    <dgm:pt modelId="{257C5B1D-EE55-4065-BA63-C508F9D99595}" type="parTrans" cxnId="{3E7EE439-7726-4550-BDC8-CE23A03CD541}">
      <dgm:prSet/>
      <dgm:spPr/>
      <dgm:t>
        <a:bodyPr/>
        <a:lstStyle/>
        <a:p>
          <a:endParaRPr lang="en-US"/>
        </a:p>
      </dgm:t>
    </dgm:pt>
    <dgm:pt modelId="{94D9DCCD-C53F-44EC-ADAB-7EAA6FF3EEC7}" type="sibTrans" cxnId="{3E7EE439-7726-4550-BDC8-CE23A03CD541}">
      <dgm:prSet/>
      <dgm:spPr/>
      <dgm:t>
        <a:bodyPr/>
        <a:lstStyle/>
        <a:p>
          <a:endParaRPr lang="en-US"/>
        </a:p>
      </dgm:t>
    </dgm:pt>
    <dgm:pt modelId="{5F9B6E51-6DF2-4EE5-A243-9ECFBB40F54F}">
      <dgm:prSet custT="1"/>
      <dgm:spPr/>
      <dgm:t>
        <a:bodyPr/>
        <a:lstStyle/>
        <a:p>
          <a:r>
            <a:rPr lang="x-none" sz="1800" b="0" u="none" dirty="0"/>
            <a:t>Equipment in working order</a:t>
          </a:r>
          <a:endParaRPr lang="en-US" sz="1800" b="0" u="none" dirty="0"/>
        </a:p>
      </dgm:t>
    </dgm:pt>
    <dgm:pt modelId="{79837C0D-6B67-4F77-928A-8F7EC2D4C7EC}" type="parTrans" cxnId="{D2B55474-454B-4C53-9762-655B3BDE99CD}">
      <dgm:prSet/>
      <dgm:spPr/>
      <dgm:t>
        <a:bodyPr/>
        <a:lstStyle/>
        <a:p>
          <a:endParaRPr lang="en-US"/>
        </a:p>
      </dgm:t>
    </dgm:pt>
    <dgm:pt modelId="{26676859-96BD-4657-BB03-A98B9DF6B929}" type="sibTrans" cxnId="{D2B55474-454B-4C53-9762-655B3BDE99CD}">
      <dgm:prSet/>
      <dgm:spPr/>
      <dgm:t>
        <a:bodyPr/>
        <a:lstStyle/>
        <a:p>
          <a:endParaRPr lang="en-US"/>
        </a:p>
      </dgm:t>
    </dgm:pt>
    <dgm:pt modelId="{DF07306C-FA67-425D-9FA2-0B9596DD1628}">
      <dgm:prSet custT="1"/>
      <dgm:spPr/>
      <dgm:t>
        <a:bodyPr/>
        <a:lstStyle/>
        <a:p>
          <a:r>
            <a:rPr lang="x-none" sz="1800" b="0" u="none" dirty="0"/>
            <a:t>Equipment stored properly</a:t>
          </a:r>
          <a:endParaRPr lang="en-US" sz="1800" b="0" u="none" dirty="0"/>
        </a:p>
      </dgm:t>
    </dgm:pt>
    <dgm:pt modelId="{1368221D-C5B4-4518-A7A5-71E37F67E9B3}" type="parTrans" cxnId="{CDBD8588-CB69-4B45-BF69-57DF50F6D47A}">
      <dgm:prSet/>
      <dgm:spPr/>
      <dgm:t>
        <a:bodyPr/>
        <a:lstStyle/>
        <a:p>
          <a:endParaRPr lang="en-US"/>
        </a:p>
      </dgm:t>
    </dgm:pt>
    <dgm:pt modelId="{96BC3EB0-2620-441C-A790-54DC8D2C6D64}" type="sibTrans" cxnId="{CDBD8588-CB69-4B45-BF69-57DF50F6D47A}">
      <dgm:prSet/>
      <dgm:spPr/>
      <dgm:t>
        <a:bodyPr/>
        <a:lstStyle/>
        <a:p>
          <a:endParaRPr lang="en-US"/>
        </a:p>
      </dgm:t>
    </dgm:pt>
    <dgm:pt modelId="{94AD052A-DE81-4697-9FDB-AAD7772644DA}">
      <dgm:prSet custT="1"/>
      <dgm:spPr/>
      <dgm:t>
        <a:bodyPr/>
        <a:lstStyle/>
        <a:p>
          <a:r>
            <a:rPr lang="x-none" sz="1800" b="0" u="none" dirty="0"/>
            <a:t>Combustible materials</a:t>
          </a:r>
          <a:r>
            <a:rPr lang="en-US" sz="1800" b="0" u="none" dirty="0"/>
            <a:t> </a:t>
          </a:r>
          <a:r>
            <a:rPr lang="x-none" sz="1800" b="0" u="none" dirty="0"/>
            <a:t>kept well away from hot work operations</a:t>
          </a:r>
          <a:endParaRPr lang="en-US" sz="1800" b="0" u="none" dirty="0"/>
        </a:p>
      </dgm:t>
    </dgm:pt>
    <dgm:pt modelId="{F00AD612-EC02-4867-A533-87A0326D5620}" type="parTrans" cxnId="{8F2D4294-2388-433A-A341-E0C6971F9C5A}">
      <dgm:prSet/>
      <dgm:spPr/>
      <dgm:t>
        <a:bodyPr/>
        <a:lstStyle/>
        <a:p>
          <a:endParaRPr lang="en-US"/>
        </a:p>
      </dgm:t>
    </dgm:pt>
    <dgm:pt modelId="{E94BC42D-11BD-41D1-8C51-C96845E818D5}" type="sibTrans" cxnId="{8F2D4294-2388-433A-A341-E0C6971F9C5A}">
      <dgm:prSet/>
      <dgm:spPr/>
      <dgm:t>
        <a:bodyPr/>
        <a:lstStyle/>
        <a:p>
          <a:endParaRPr lang="en-US"/>
        </a:p>
      </dgm:t>
    </dgm:pt>
    <dgm:pt modelId="{3C659EDE-75A0-4F87-A045-FAEE69E689E0}">
      <dgm:prSet custT="1"/>
      <dgm:spPr>
        <a:solidFill>
          <a:srgbClr val="1717AF"/>
        </a:solidFill>
      </dgm:spPr>
      <dgm:t>
        <a:bodyPr/>
        <a:lstStyle/>
        <a:p>
          <a:r>
            <a:rPr lang="x-none" sz="1800" b="0" u="none" dirty="0"/>
            <a:t>Oxygen and fuel gases in cylinders are stored properly</a:t>
          </a:r>
          <a:endParaRPr lang="en-US" sz="1800" b="0" u="none" dirty="0"/>
        </a:p>
      </dgm:t>
    </dgm:pt>
    <dgm:pt modelId="{2BD5AB92-B34F-4D4E-A3BD-D6C383E2BBD5}" type="parTrans" cxnId="{7896CE6B-C4DA-4A61-B590-4B50E1B18030}">
      <dgm:prSet/>
      <dgm:spPr/>
      <dgm:t>
        <a:bodyPr/>
        <a:lstStyle/>
        <a:p>
          <a:endParaRPr lang="en-US"/>
        </a:p>
      </dgm:t>
    </dgm:pt>
    <dgm:pt modelId="{2E1CED85-001B-4B37-9614-3041D071CBDE}" type="sibTrans" cxnId="{7896CE6B-C4DA-4A61-B590-4B50E1B18030}">
      <dgm:prSet/>
      <dgm:spPr/>
      <dgm:t>
        <a:bodyPr/>
        <a:lstStyle/>
        <a:p>
          <a:endParaRPr lang="en-US"/>
        </a:p>
      </dgm:t>
    </dgm:pt>
    <dgm:pt modelId="{26D85565-9B05-4BA2-B4C9-C06FA5EE7647}">
      <dgm:prSet custT="1"/>
      <dgm:spPr>
        <a:solidFill>
          <a:schemeClr val="accent6">
            <a:lumMod val="75000"/>
          </a:schemeClr>
        </a:solidFill>
      </dgm:spPr>
      <dgm:t>
        <a:bodyPr/>
        <a:lstStyle/>
        <a:p>
          <a:r>
            <a:rPr lang="x-none" sz="1800" b="0" u="none" dirty="0"/>
            <a:t>Gas regulators maintained at their proper settings</a:t>
          </a:r>
          <a:endParaRPr lang="en-US" sz="1800" b="0" u="none" dirty="0"/>
        </a:p>
      </dgm:t>
    </dgm:pt>
    <dgm:pt modelId="{6D18AABB-B0EE-4CE0-9646-00C5DB2FE50D}" type="parTrans" cxnId="{80F86CAE-B58E-423D-9966-DA95DDA3F0AE}">
      <dgm:prSet/>
      <dgm:spPr/>
      <dgm:t>
        <a:bodyPr/>
        <a:lstStyle/>
        <a:p>
          <a:endParaRPr lang="en-US"/>
        </a:p>
      </dgm:t>
    </dgm:pt>
    <dgm:pt modelId="{C86CB7F9-0FF0-4787-98EA-643336E52106}" type="sibTrans" cxnId="{80F86CAE-B58E-423D-9966-DA95DDA3F0AE}">
      <dgm:prSet/>
      <dgm:spPr/>
      <dgm:t>
        <a:bodyPr/>
        <a:lstStyle/>
        <a:p>
          <a:endParaRPr lang="en-US"/>
        </a:p>
      </dgm:t>
    </dgm:pt>
    <dgm:pt modelId="{3B9A91A2-976F-490D-ADBD-85108A216BC3}" type="pres">
      <dgm:prSet presAssocID="{6EACC159-D000-4713-B66B-72AF824B49D1}" presName="linear" presStyleCnt="0">
        <dgm:presLayoutVars>
          <dgm:animLvl val="lvl"/>
          <dgm:resizeHandles val="exact"/>
        </dgm:presLayoutVars>
      </dgm:prSet>
      <dgm:spPr/>
      <dgm:t>
        <a:bodyPr/>
        <a:lstStyle/>
        <a:p>
          <a:endParaRPr lang="en-US"/>
        </a:p>
      </dgm:t>
    </dgm:pt>
    <dgm:pt modelId="{0C2048BA-9C99-4980-A98E-D5AAEACFFB68}" type="pres">
      <dgm:prSet presAssocID="{1697B7D1-00FA-4192-AA1F-2ADCCE6EB418}" presName="parentText" presStyleLbl="node1" presStyleIdx="0" presStyleCnt="6">
        <dgm:presLayoutVars>
          <dgm:chMax val="0"/>
          <dgm:bulletEnabled val="1"/>
        </dgm:presLayoutVars>
      </dgm:prSet>
      <dgm:spPr/>
      <dgm:t>
        <a:bodyPr/>
        <a:lstStyle/>
        <a:p>
          <a:endParaRPr lang="en-US"/>
        </a:p>
      </dgm:t>
    </dgm:pt>
    <dgm:pt modelId="{A4E652DC-0E1C-4BFB-88D7-3FB47F610A71}" type="pres">
      <dgm:prSet presAssocID="{94D9DCCD-C53F-44EC-ADAB-7EAA6FF3EEC7}" presName="spacer" presStyleCnt="0"/>
      <dgm:spPr/>
    </dgm:pt>
    <dgm:pt modelId="{79C1845C-8EAB-4811-9A56-5CC6F7708669}" type="pres">
      <dgm:prSet presAssocID="{5F9B6E51-6DF2-4EE5-A243-9ECFBB40F54F}" presName="parentText" presStyleLbl="node1" presStyleIdx="1" presStyleCnt="6">
        <dgm:presLayoutVars>
          <dgm:chMax val="0"/>
          <dgm:bulletEnabled val="1"/>
        </dgm:presLayoutVars>
      </dgm:prSet>
      <dgm:spPr/>
      <dgm:t>
        <a:bodyPr/>
        <a:lstStyle/>
        <a:p>
          <a:endParaRPr lang="en-US"/>
        </a:p>
      </dgm:t>
    </dgm:pt>
    <dgm:pt modelId="{5A371244-1F08-48E2-B86C-8D8226788EA6}" type="pres">
      <dgm:prSet presAssocID="{26676859-96BD-4657-BB03-A98B9DF6B929}" presName="spacer" presStyleCnt="0"/>
      <dgm:spPr/>
    </dgm:pt>
    <dgm:pt modelId="{34F637E3-0557-4190-B19F-B5A4C4D8FEED}" type="pres">
      <dgm:prSet presAssocID="{DF07306C-FA67-425D-9FA2-0B9596DD1628}" presName="parentText" presStyleLbl="node1" presStyleIdx="2" presStyleCnt="6">
        <dgm:presLayoutVars>
          <dgm:chMax val="0"/>
          <dgm:bulletEnabled val="1"/>
        </dgm:presLayoutVars>
      </dgm:prSet>
      <dgm:spPr/>
      <dgm:t>
        <a:bodyPr/>
        <a:lstStyle/>
        <a:p>
          <a:endParaRPr lang="en-US"/>
        </a:p>
      </dgm:t>
    </dgm:pt>
    <dgm:pt modelId="{8EC55D23-EE06-4214-8A1D-9014C91207AE}" type="pres">
      <dgm:prSet presAssocID="{96BC3EB0-2620-441C-A790-54DC8D2C6D64}" presName="spacer" presStyleCnt="0"/>
      <dgm:spPr/>
    </dgm:pt>
    <dgm:pt modelId="{6C8046B0-9108-4E43-A456-2C502D7348C1}" type="pres">
      <dgm:prSet presAssocID="{94AD052A-DE81-4697-9FDB-AAD7772644DA}" presName="parentText" presStyleLbl="node1" presStyleIdx="3" presStyleCnt="6">
        <dgm:presLayoutVars>
          <dgm:chMax val="0"/>
          <dgm:bulletEnabled val="1"/>
        </dgm:presLayoutVars>
      </dgm:prSet>
      <dgm:spPr/>
      <dgm:t>
        <a:bodyPr/>
        <a:lstStyle/>
        <a:p>
          <a:endParaRPr lang="en-US"/>
        </a:p>
      </dgm:t>
    </dgm:pt>
    <dgm:pt modelId="{656F2812-D336-4220-9B41-D50F45284DA2}" type="pres">
      <dgm:prSet presAssocID="{E94BC42D-11BD-41D1-8C51-C96845E818D5}" presName="spacer" presStyleCnt="0"/>
      <dgm:spPr/>
    </dgm:pt>
    <dgm:pt modelId="{3D646E24-F6D9-492E-B058-74B84B40848C}" type="pres">
      <dgm:prSet presAssocID="{3C659EDE-75A0-4F87-A045-FAEE69E689E0}" presName="parentText" presStyleLbl="node1" presStyleIdx="4" presStyleCnt="6">
        <dgm:presLayoutVars>
          <dgm:chMax val="0"/>
          <dgm:bulletEnabled val="1"/>
        </dgm:presLayoutVars>
      </dgm:prSet>
      <dgm:spPr/>
      <dgm:t>
        <a:bodyPr/>
        <a:lstStyle/>
        <a:p>
          <a:endParaRPr lang="en-US"/>
        </a:p>
      </dgm:t>
    </dgm:pt>
    <dgm:pt modelId="{18006B0D-B559-4492-A80E-545BBFA06A1A}" type="pres">
      <dgm:prSet presAssocID="{2E1CED85-001B-4B37-9614-3041D071CBDE}" presName="spacer" presStyleCnt="0"/>
      <dgm:spPr/>
    </dgm:pt>
    <dgm:pt modelId="{3AA5443C-F037-4E98-9095-71A2BC96FB66}" type="pres">
      <dgm:prSet presAssocID="{26D85565-9B05-4BA2-B4C9-C06FA5EE7647}" presName="parentText" presStyleLbl="node1" presStyleIdx="5" presStyleCnt="6">
        <dgm:presLayoutVars>
          <dgm:chMax val="0"/>
          <dgm:bulletEnabled val="1"/>
        </dgm:presLayoutVars>
      </dgm:prSet>
      <dgm:spPr/>
      <dgm:t>
        <a:bodyPr/>
        <a:lstStyle/>
        <a:p>
          <a:endParaRPr lang="en-US"/>
        </a:p>
      </dgm:t>
    </dgm:pt>
  </dgm:ptLst>
  <dgm:cxnLst>
    <dgm:cxn modelId="{D2B55474-454B-4C53-9762-655B3BDE99CD}" srcId="{6EACC159-D000-4713-B66B-72AF824B49D1}" destId="{5F9B6E51-6DF2-4EE5-A243-9ECFBB40F54F}" srcOrd="1" destOrd="0" parTransId="{79837C0D-6B67-4F77-928A-8F7EC2D4C7EC}" sibTransId="{26676859-96BD-4657-BB03-A98B9DF6B929}"/>
    <dgm:cxn modelId="{CDBD8588-CB69-4B45-BF69-57DF50F6D47A}" srcId="{6EACC159-D000-4713-B66B-72AF824B49D1}" destId="{DF07306C-FA67-425D-9FA2-0B9596DD1628}" srcOrd="2" destOrd="0" parTransId="{1368221D-C5B4-4518-A7A5-71E37F67E9B3}" sibTransId="{96BC3EB0-2620-441C-A790-54DC8D2C6D64}"/>
    <dgm:cxn modelId="{3E7EE439-7726-4550-BDC8-CE23A03CD541}" srcId="{6EACC159-D000-4713-B66B-72AF824B49D1}" destId="{1697B7D1-00FA-4192-AA1F-2ADCCE6EB418}" srcOrd="0" destOrd="0" parTransId="{257C5B1D-EE55-4065-BA63-C508F9D99595}" sibTransId="{94D9DCCD-C53F-44EC-ADAB-7EAA6FF3EEC7}"/>
    <dgm:cxn modelId="{D38FFED2-9D89-467D-8D35-1554DD964C40}" type="presOf" srcId="{3C659EDE-75A0-4F87-A045-FAEE69E689E0}" destId="{3D646E24-F6D9-492E-B058-74B84B40848C}" srcOrd="0" destOrd="0" presId="urn:microsoft.com/office/officeart/2005/8/layout/vList2"/>
    <dgm:cxn modelId="{FE422C84-3A5E-445E-83FF-5300ED3C87EB}" type="presOf" srcId="{26D85565-9B05-4BA2-B4C9-C06FA5EE7647}" destId="{3AA5443C-F037-4E98-9095-71A2BC96FB66}" srcOrd="0" destOrd="0" presId="urn:microsoft.com/office/officeart/2005/8/layout/vList2"/>
    <dgm:cxn modelId="{6F82357B-00DF-422A-AB3C-0073809E5D06}" type="presOf" srcId="{94AD052A-DE81-4697-9FDB-AAD7772644DA}" destId="{6C8046B0-9108-4E43-A456-2C502D7348C1}" srcOrd="0" destOrd="0" presId="urn:microsoft.com/office/officeart/2005/8/layout/vList2"/>
    <dgm:cxn modelId="{80F86CAE-B58E-423D-9966-DA95DDA3F0AE}" srcId="{6EACC159-D000-4713-B66B-72AF824B49D1}" destId="{26D85565-9B05-4BA2-B4C9-C06FA5EE7647}" srcOrd="5" destOrd="0" parTransId="{6D18AABB-B0EE-4CE0-9646-00C5DB2FE50D}" sibTransId="{C86CB7F9-0FF0-4787-98EA-643336E52106}"/>
    <dgm:cxn modelId="{8F2D4294-2388-433A-A341-E0C6971F9C5A}" srcId="{6EACC159-D000-4713-B66B-72AF824B49D1}" destId="{94AD052A-DE81-4697-9FDB-AAD7772644DA}" srcOrd="3" destOrd="0" parTransId="{F00AD612-EC02-4867-A533-87A0326D5620}" sibTransId="{E94BC42D-11BD-41D1-8C51-C96845E818D5}"/>
    <dgm:cxn modelId="{D7860631-55A8-4E78-859A-8EF2D6467CCC}" type="presOf" srcId="{5F9B6E51-6DF2-4EE5-A243-9ECFBB40F54F}" destId="{79C1845C-8EAB-4811-9A56-5CC6F7708669}" srcOrd="0" destOrd="0" presId="urn:microsoft.com/office/officeart/2005/8/layout/vList2"/>
    <dgm:cxn modelId="{2F2CF473-0534-4FC5-BBDD-22AA8B92C7BA}" type="presOf" srcId="{1697B7D1-00FA-4192-AA1F-2ADCCE6EB418}" destId="{0C2048BA-9C99-4980-A98E-D5AAEACFFB68}" srcOrd="0" destOrd="0" presId="urn:microsoft.com/office/officeart/2005/8/layout/vList2"/>
    <dgm:cxn modelId="{30A44493-EF52-4914-A34A-22FF24004849}" type="presOf" srcId="{DF07306C-FA67-425D-9FA2-0B9596DD1628}" destId="{34F637E3-0557-4190-B19F-B5A4C4D8FEED}" srcOrd="0" destOrd="0" presId="urn:microsoft.com/office/officeart/2005/8/layout/vList2"/>
    <dgm:cxn modelId="{7896CE6B-C4DA-4A61-B590-4B50E1B18030}" srcId="{6EACC159-D000-4713-B66B-72AF824B49D1}" destId="{3C659EDE-75A0-4F87-A045-FAEE69E689E0}" srcOrd="4" destOrd="0" parTransId="{2BD5AB92-B34F-4D4E-A3BD-D6C383E2BBD5}" sibTransId="{2E1CED85-001B-4B37-9614-3041D071CBDE}"/>
    <dgm:cxn modelId="{5E4A0E06-FC05-462F-831E-D6E20D0792F9}" type="presOf" srcId="{6EACC159-D000-4713-B66B-72AF824B49D1}" destId="{3B9A91A2-976F-490D-ADBD-85108A216BC3}" srcOrd="0" destOrd="0" presId="urn:microsoft.com/office/officeart/2005/8/layout/vList2"/>
    <dgm:cxn modelId="{954C2237-2B51-473A-B387-2F5F8AEC9EB3}" type="presParOf" srcId="{3B9A91A2-976F-490D-ADBD-85108A216BC3}" destId="{0C2048BA-9C99-4980-A98E-D5AAEACFFB68}" srcOrd="0" destOrd="0" presId="urn:microsoft.com/office/officeart/2005/8/layout/vList2"/>
    <dgm:cxn modelId="{5D8B84CE-14EE-44B3-9AD7-83A24FE792E0}" type="presParOf" srcId="{3B9A91A2-976F-490D-ADBD-85108A216BC3}" destId="{A4E652DC-0E1C-4BFB-88D7-3FB47F610A71}" srcOrd="1" destOrd="0" presId="urn:microsoft.com/office/officeart/2005/8/layout/vList2"/>
    <dgm:cxn modelId="{C4D92FEB-6034-4430-9322-8CC348600538}" type="presParOf" srcId="{3B9A91A2-976F-490D-ADBD-85108A216BC3}" destId="{79C1845C-8EAB-4811-9A56-5CC6F7708669}" srcOrd="2" destOrd="0" presId="urn:microsoft.com/office/officeart/2005/8/layout/vList2"/>
    <dgm:cxn modelId="{A0D19FB3-D553-4F05-869A-D30A53AB202E}" type="presParOf" srcId="{3B9A91A2-976F-490D-ADBD-85108A216BC3}" destId="{5A371244-1F08-48E2-B86C-8D8226788EA6}" srcOrd="3" destOrd="0" presId="urn:microsoft.com/office/officeart/2005/8/layout/vList2"/>
    <dgm:cxn modelId="{44B419FA-517E-4D50-86D3-F3C4301C5F16}" type="presParOf" srcId="{3B9A91A2-976F-490D-ADBD-85108A216BC3}" destId="{34F637E3-0557-4190-B19F-B5A4C4D8FEED}" srcOrd="4" destOrd="0" presId="urn:microsoft.com/office/officeart/2005/8/layout/vList2"/>
    <dgm:cxn modelId="{4E3778C5-2636-44B1-BECD-EF6C27D5B2F6}" type="presParOf" srcId="{3B9A91A2-976F-490D-ADBD-85108A216BC3}" destId="{8EC55D23-EE06-4214-8A1D-9014C91207AE}" srcOrd="5" destOrd="0" presId="urn:microsoft.com/office/officeart/2005/8/layout/vList2"/>
    <dgm:cxn modelId="{48EF08D3-167A-415B-A839-495D43970DB0}" type="presParOf" srcId="{3B9A91A2-976F-490D-ADBD-85108A216BC3}" destId="{6C8046B0-9108-4E43-A456-2C502D7348C1}" srcOrd="6" destOrd="0" presId="urn:microsoft.com/office/officeart/2005/8/layout/vList2"/>
    <dgm:cxn modelId="{556FBF8A-52E5-4281-B81D-A93AC5054C18}" type="presParOf" srcId="{3B9A91A2-976F-490D-ADBD-85108A216BC3}" destId="{656F2812-D336-4220-9B41-D50F45284DA2}" srcOrd="7" destOrd="0" presId="urn:microsoft.com/office/officeart/2005/8/layout/vList2"/>
    <dgm:cxn modelId="{E51F17D0-35EA-49AF-B21D-7A530A8C6430}" type="presParOf" srcId="{3B9A91A2-976F-490D-ADBD-85108A216BC3}" destId="{3D646E24-F6D9-492E-B058-74B84B40848C}" srcOrd="8" destOrd="0" presId="urn:microsoft.com/office/officeart/2005/8/layout/vList2"/>
    <dgm:cxn modelId="{4F492006-D40F-4A80-9C45-3190662747E5}" type="presParOf" srcId="{3B9A91A2-976F-490D-ADBD-85108A216BC3}" destId="{18006B0D-B559-4492-A80E-545BBFA06A1A}" srcOrd="9" destOrd="0" presId="urn:microsoft.com/office/officeart/2005/8/layout/vList2"/>
    <dgm:cxn modelId="{7ACC0B3E-83EB-49C4-86E5-E886E499ECD3}" type="presParOf" srcId="{3B9A91A2-976F-490D-ADBD-85108A216BC3}" destId="{3AA5443C-F037-4E98-9095-71A2BC96FB6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6EACC159-D000-4713-B66B-72AF824B49D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697B7D1-00FA-4192-AA1F-2ADCCE6EB418}">
      <dgm:prSet phldrT="[Text]" custT="1"/>
      <dgm:spPr/>
      <dgm:t>
        <a:bodyPr/>
        <a:lstStyle/>
        <a:p>
          <a:r>
            <a:rPr lang="en-US" sz="1800" b="0" dirty="0"/>
            <a:t>Examples: sparks and hot slag, a glass-like residue that the process creates</a:t>
          </a:r>
        </a:p>
      </dgm:t>
    </dgm:pt>
    <dgm:pt modelId="{257C5B1D-EE55-4065-BA63-C508F9D99595}" type="parTrans" cxnId="{3E7EE439-7726-4550-BDC8-CE23A03CD541}">
      <dgm:prSet/>
      <dgm:spPr/>
      <dgm:t>
        <a:bodyPr/>
        <a:lstStyle/>
        <a:p>
          <a:endParaRPr lang="en-US"/>
        </a:p>
      </dgm:t>
    </dgm:pt>
    <dgm:pt modelId="{94D9DCCD-C53F-44EC-ADAB-7EAA6FF3EEC7}" type="sibTrans" cxnId="{3E7EE439-7726-4550-BDC8-CE23A03CD541}">
      <dgm:prSet/>
      <dgm:spPr/>
      <dgm:t>
        <a:bodyPr/>
        <a:lstStyle/>
        <a:p>
          <a:endParaRPr lang="en-US"/>
        </a:p>
      </dgm:t>
    </dgm:pt>
    <dgm:pt modelId="{5E113CC8-0A7E-4547-8D04-E604C2C28D7C}">
      <dgm:prSet/>
      <dgm:spPr/>
      <dgm:t>
        <a:bodyPr/>
        <a:lstStyle/>
        <a:p>
          <a:r>
            <a:rPr lang="en-US" b="0" u="none" dirty="0"/>
            <a:t>V</a:t>
          </a:r>
          <a:r>
            <a:rPr lang="x-none" b="0" u="none" dirty="0"/>
            <a:t>erify that sparks or slag cannot come in contact with combustible materials</a:t>
          </a:r>
          <a:endParaRPr lang="en-US" b="0" u="none" dirty="0"/>
        </a:p>
      </dgm:t>
    </dgm:pt>
    <dgm:pt modelId="{E272644F-CE93-460E-8FB0-61BC46DA8802}" type="parTrans" cxnId="{7B2EDADF-9BE9-4F80-A4EA-8C2F40A918FA}">
      <dgm:prSet/>
      <dgm:spPr/>
      <dgm:t>
        <a:bodyPr/>
        <a:lstStyle/>
        <a:p>
          <a:endParaRPr lang="en-US"/>
        </a:p>
      </dgm:t>
    </dgm:pt>
    <dgm:pt modelId="{264913BC-1214-492B-95DE-CA618F21CEB0}" type="sibTrans" cxnId="{7B2EDADF-9BE9-4F80-A4EA-8C2F40A918FA}">
      <dgm:prSet/>
      <dgm:spPr/>
      <dgm:t>
        <a:bodyPr/>
        <a:lstStyle/>
        <a:p>
          <a:endParaRPr lang="en-US"/>
        </a:p>
      </dgm:t>
    </dgm:pt>
    <dgm:pt modelId="{8FA561C8-9DB9-46F8-BB29-914AB302CC85}">
      <dgm:prSet/>
      <dgm:spPr>
        <a:solidFill>
          <a:srgbClr val="1C1CD5"/>
        </a:solidFill>
      </dgm:spPr>
      <dgm:t>
        <a:bodyPr/>
        <a:lstStyle/>
        <a:p>
          <a:r>
            <a:rPr lang="x-none" b="0" u="none" dirty="0"/>
            <a:t>Combustible materials should not be stored in the welding or cutting areas</a:t>
          </a:r>
          <a:endParaRPr lang="en-US" b="0" u="none" dirty="0"/>
        </a:p>
      </dgm:t>
    </dgm:pt>
    <dgm:pt modelId="{B9592394-C295-4E64-86C6-D7D7014EAB49}" type="parTrans" cxnId="{393E97C0-3BF5-4386-92AE-F69D5F041C89}">
      <dgm:prSet/>
      <dgm:spPr/>
      <dgm:t>
        <a:bodyPr/>
        <a:lstStyle/>
        <a:p>
          <a:endParaRPr lang="en-US"/>
        </a:p>
      </dgm:t>
    </dgm:pt>
    <dgm:pt modelId="{5E736632-4F02-44A0-9C27-533D17CE2125}" type="sibTrans" cxnId="{393E97C0-3BF5-4386-92AE-F69D5F041C89}">
      <dgm:prSet/>
      <dgm:spPr/>
      <dgm:t>
        <a:bodyPr/>
        <a:lstStyle/>
        <a:p>
          <a:endParaRPr lang="en-US"/>
        </a:p>
      </dgm:t>
    </dgm:pt>
    <dgm:pt modelId="{905E7674-2F0A-4297-AC20-644CD6B50719}">
      <dgm:prSet/>
      <dgm:spPr>
        <a:solidFill>
          <a:srgbClr val="1717AF"/>
        </a:solidFill>
      </dgm:spPr>
      <dgm:t>
        <a:bodyPr/>
        <a:lstStyle/>
        <a:p>
          <a:r>
            <a:rPr lang="x-none" b="0" u="none" dirty="0"/>
            <a:t>Shop rags or towels should be kept in approved metal containers with lids at all times</a:t>
          </a:r>
          <a:endParaRPr lang="en-US" b="0" u="none" dirty="0"/>
        </a:p>
      </dgm:t>
    </dgm:pt>
    <dgm:pt modelId="{3B476115-DE98-460F-BAEE-E17093E6E0D3}" type="parTrans" cxnId="{AC3658FE-54ED-473A-89EB-614D80567464}">
      <dgm:prSet/>
      <dgm:spPr/>
      <dgm:t>
        <a:bodyPr/>
        <a:lstStyle/>
        <a:p>
          <a:endParaRPr lang="en-US"/>
        </a:p>
      </dgm:t>
    </dgm:pt>
    <dgm:pt modelId="{7E4E155F-07A4-4DDD-8930-12A755E9E051}" type="sibTrans" cxnId="{AC3658FE-54ED-473A-89EB-614D80567464}">
      <dgm:prSet/>
      <dgm:spPr/>
      <dgm:t>
        <a:bodyPr/>
        <a:lstStyle/>
        <a:p>
          <a:endParaRPr lang="en-US"/>
        </a:p>
      </dgm:t>
    </dgm:pt>
    <dgm:pt modelId="{3B9A91A2-976F-490D-ADBD-85108A216BC3}" type="pres">
      <dgm:prSet presAssocID="{6EACC159-D000-4713-B66B-72AF824B49D1}" presName="linear" presStyleCnt="0">
        <dgm:presLayoutVars>
          <dgm:animLvl val="lvl"/>
          <dgm:resizeHandles val="exact"/>
        </dgm:presLayoutVars>
      </dgm:prSet>
      <dgm:spPr/>
      <dgm:t>
        <a:bodyPr/>
        <a:lstStyle/>
        <a:p>
          <a:endParaRPr lang="en-US"/>
        </a:p>
      </dgm:t>
    </dgm:pt>
    <dgm:pt modelId="{0C2048BA-9C99-4980-A98E-D5AAEACFFB68}" type="pres">
      <dgm:prSet presAssocID="{1697B7D1-00FA-4192-AA1F-2ADCCE6EB418}" presName="parentText" presStyleLbl="node1" presStyleIdx="0" presStyleCnt="4">
        <dgm:presLayoutVars>
          <dgm:chMax val="0"/>
          <dgm:bulletEnabled val="1"/>
        </dgm:presLayoutVars>
      </dgm:prSet>
      <dgm:spPr/>
      <dgm:t>
        <a:bodyPr/>
        <a:lstStyle/>
        <a:p>
          <a:endParaRPr lang="en-US"/>
        </a:p>
      </dgm:t>
    </dgm:pt>
    <dgm:pt modelId="{A4E652DC-0E1C-4BFB-88D7-3FB47F610A71}" type="pres">
      <dgm:prSet presAssocID="{94D9DCCD-C53F-44EC-ADAB-7EAA6FF3EEC7}" presName="spacer" presStyleCnt="0"/>
      <dgm:spPr/>
    </dgm:pt>
    <dgm:pt modelId="{DFD2D12B-75A7-413C-B958-A66A5B68E145}" type="pres">
      <dgm:prSet presAssocID="{5E113CC8-0A7E-4547-8D04-E604C2C28D7C}" presName="parentText" presStyleLbl="node1" presStyleIdx="1" presStyleCnt="4">
        <dgm:presLayoutVars>
          <dgm:chMax val="0"/>
          <dgm:bulletEnabled val="1"/>
        </dgm:presLayoutVars>
      </dgm:prSet>
      <dgm:spPr/>
      <dgm:t>
        <a:bodyPr/>
        <a:lstStyle/>
        <a:p>
          <a:endParaRPr lang="en-US"/>
        </a:p>
      </dgm:t>
    </dgm:pt>
    <dgm:pt modelId="{0711E3FA-9392-4A7B-9CBB-43B67E2FA305}" type="pres">
      <dgm:prSet presAssocID="{264913BC-1214-492B-95DE-CA618F21CEB0}" presName="spacer" presStyleCnt="0"/>
      <dgm:spPr/>
    </dgm:pt>
    <dgm:pt modelId="{C8F167C5-3C19-4ED8-8F56-977DAA3EC88E}" type="pres">
      <dgm:prSet presAssocID="{8FA561C8-9DB9-46F8-BB29-914AB302CC85}" presName="parentText" presStyleLbl="node1" presStyleIdx="2" presStyleCnt="4">
        <dgm:presLayoutVars>
          <dgm:chMax val="0"/>
          <dgm:bulletEnabled val="1"/>
        </dgm:presLayoutVars>
      </dgm:prSet>
      <dgm:spPr/>
      <dgm:t>
        <a:bodyPr/>
        <a:lstStyle/>
        <a:p>
          <a:endParaRPr lang="en-US"/>
        </a:p>
      </dgm:t>
    </dgm:pt>
    <dgm:pt modelId="{EDF59CBC-EB37-4028-9725-A69DA65A5765}" type="pres">
      <dgm:prSet presAssocID="{5E736632-4F02-44A0-9C27-533D17CE2125}" presName="spacer" presStyleCnt="0"/>
      <dgm:spPr/>
    </dgm:pt>
    <dgm:pt modelId="{2C002F6F-A30E-49E9-81E1-428F604E216A}" type="pres">
      <dgm:prSet presAssocID="{905E7674-2F0A-4297-AC20-644CD6B50719}" presName="parentText" presStyleLbl="node1" presStyleIdx="3" presStyleCnt="4">
        <dgm:presLayoutVars>
          <dgm:chMax val="0"/>
          <dgm:bulletEnabled val="1"/>
        </dgm:presLayoutVars>
      </dgm:prSet>
      <dgm:spPr/>
      <dgm:t>
        <a:bodyPr/>
        <a:lstStyle/>
        <a:p>
          <a:endParaRPr lang="en-US"/>
        </a:p>
      </dgm:t>
    </dgm:pt>
  </dgm:ptLst>
  <dgm:cxnLst>
    <dgm:cxn modelId="{3E7EE439-7726-4550-BDC8-CE23A03CD541}" srcId="{6EACC159-D000-4713-B66B-72AF824B49D1}" destId="{1697B7D1-00FA-4192-AA1F-2ADCCE6EB418}" srcOrd="0" destOrd="0" parTransId="{257C5B1D-EE55-4065-BA63-C508F9D99595}" sibTransId="{94D9DCCD-C53F-44EC-ADAB-7EAA6FF3EEC7}"/>
    <dgm:cxn modelId="{A7167B0B-9318-4AA5-AADF-D7574C8EEEEF}" type="presOf" srcId="{1697B7D1-00FA-4192-AA1F-2ADCCE6EB418}" destId="{0C2048BA-9C99-4980-A98E-D5AAEACFFB68}" srcOrd="0" destOrd="0" presId="urn:microsoft.com/office/officeart/2005/8/layout/vList2"/>
    <dgm:cxn modelId="{4F5D9732-7A03-4016-9011-850F0F481A4E}" type="presOf" srcId="{8FA561C8-9DB9-46F8-BB29-914AB302CC85}" destId="{C8F167C5-3C19-4ED8-8F56-977DAA3EC88E}" srcOrd="0" destOrd="0" presId="urn:microsoft.com/office/officeart/2005/8/layout/vList2"/>
    <dgm:cxn modelId="{393E97C0-3BF5-4386-92AE-F69D5F041C89}" srcId="{6EACC159-D000-4713-B66B-72AF824B49D1}" destId="{8FA561C8-9DB9-46F8-BB29-914AB302CC85}" srcOrd="2" destOrd="0" parTransId="{B9592394-C295-4E64-86C6-D7D7014EAB49}" sibTransId="{5E736632-4F02-44A0-9C27-533D17CE2125}"/>
    <dgm:cxn modelId="{7B2EDADF-9BE9-4F80-A4EA-8C2F40A918FA}" srcId="{6EACC159-D000-4713-B66B-72AF824B49D1}" destId="{5E113CC8-0A7E-4547-8D04-E604C2C28D7C}" srcOrd="1" destOrd="0" parTransId="{E272644F-CE93-460E-8FB0-61BC46DA8802}" sibTransId="{264913BC-1214-492B-95DE-CA618F21CEB0}"/>
    <dgm:cxn modelId="{DC4DF29C-2714-4B0B-ABFF-86DC8F949047}" type="presOf" srcId="{5E113CC8-0A7E-4547-8D04-E604C2C28D7C}" destId="{DFD2D12B-75A7-413C-B958-A66A5B68E145}" srcOrd="0" destOrd="0" presId="urn:microsoft.com/office/officeart/2005/8/layout/vList2"/>
    <dgm:cxn modelId="{4668BFC4-9247-42C5-8B77-E9B36B207AE7}" type="presOf" srcId="{905E7674-2F0A-4297-AC20-644CD6B50719}" destId="{2C002F6F-A30E-49E9-81E1-428F604E216A}" srcOrd="0" destOrd="0" presId="urn:microsoft.com/office/officeart/2005/8/layout/vList2"/>
    <dgm:cxn modelId="{AC3658FE-54ED-473A-89EB-614D80567464}" srcId="{6EACC159-D000-4713-B66B-72AF824B49D1}" destId="{905E7674-2F0A-4297-AC20-644CD6B50719}" srcOrd="3" destOrd="0" parTransId="{3B476115-DE98-460F-BAEE-E17093E6E0D3}" sibTransId="{7E4E155F-07A4-4DDD-8930-12A755E9E051}"/>
    <dgm:cxn modelId="{EA1CE515-B473-43D1-B0DE-FBC4A15A6B76}" type="presOf" srcId="{6EACC159-D000-4713-B66B-72AF824B49D1}" destId="{3B9A91A2-976F-490D-ADBD-85108A216BC3}" srcOrd="0" destOrd="0" presId="urn:microsoft.com/office/officeart/2005/8/layout/vList2"/>
    <dgm:cxn modelId="{F51A74B6-782C-4BE5-A469-506D89D8B973}" type="presParOf" srcId="{3B9A91A2-976F-490D-ADBD-85108A216BC3}" destId="{0C2048BA-9C99-4980-A98E-D5AAEACFFB68}" srcOrd="0" destOrd="0" presId="urn:microsoft.com/office/officeart/2005/8/layout/vList2"/>
    <dgm:cxn modelId="{2AFF7559-CD2B-4505-AA51-72D0EA6E1FDE}" type="presParOf" srcId="{3B9A91A2-976F-490D-ADBD-85108A216BC3}" destId="{A4E652DC-0E1C-4BFB-88D7-3FB47F610A71}" srcOrd="1" destOrd="0" presId="urn:microsoft.com/office/officeart/2005/8/layout/vList2"/>
    <dgm:cxn modelId="{E26953D7-EF0C-426C-B26B-EAE2D0419478}" type="presParOf" srcId="{3B9A91A2-976F-490D-ADBD-85108A216BC3}" destId="{DFD2D12B-75A7-413C-B958-A66A5B68E145}" srcOrd="2" destOrd="0" presId="urn:microsoft.com/office/officeart/2005/8/layout/vList2"/>
    <dgm:cxn modelId="{57BCA2CF-7099-4AE6-9401-081C49F56548}" type="presParOf" srcId="{3B9A91A2-976F-490D-ADBD-85108A216BC3}" destId="{0711E3FA-9392-4A7B-9CBB-43B67E2FA305}" srcOrd="3" destOrd="0" presId="urn:microsoft.com/office/officeart/2005/8/layout/vList2"/>
    <dgm:cxn modelId="{E90C215B-096D-4281-9AC9-2CB5A38F252B}" type="presParOf" srcId="{3B9A91A2-976F-490D-ADBD-85108A216BC3}" destId="{C8F167C5-3C19-4ED8-8F56-977DAA3EC88E}" srcOrd="4" destOrd="0" presId="urn:microsoft.com/office/officeart/2005/8/layout/vList2"/>
    <dgm:cxn modelId="{0D0C3011-112E-48F1-817D-A25B257CEDAB}" type="presParOf" srcId="{3B9A91A2-976F-490D-ADBD-85108A216BC3}" destId="{EDF59CBC-EB37-4028-9725-A69DA65A5765}" srcOrd="5" destOrd="0" presId="urn:microsoft.com/office/officeart/2005/8/layout/vList2"/>
    <dgm:cxn modelId="{C9AA3B09-1B6D-4338-A7E5-ACD8EEB52A9A}" type="presParOf" srcId="{3B9A91A2-976F-490D-ADBD-85108A216BC3}" destId="{2C002F6F-A30E-49E9-81E1-428F604E216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3DC739-C5FC-4717-890E-BF2E9A80A60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555AA57-46AD-456A-B311-C39B4A3611B3}">
      <dgm:prSet phldrT="[Text]"/>
      <dgm:spPr/>
      <dgm:t>
        <a:bodyPr/>
        <a:lstStyle/>
        <a:p>
          <a:r>
            <a:rPr lang="x-none" b="0" u="none" dirty="0"/>
            <a:t>Only authorized personnel should have access</a:t>
          </a:r>
          <a:endParaRPr lang="en-US" b="0" dirty="0"/>
        </a:p>
      </dgm:t>
    </dgm:pt>
    <dgm:pt modelId="{67D43698-3CA3-4029-AEDB-495751A7F789}" type="parTrans" cxnId="{79EA1164-AC87-44A8-A471-608B3C9B6DC0}">
      <dgm:prSet/>
      <dgm:spPr/>
      <dgm:t>
        <a:bodyPr/>
        <a:lstStyle/>
        <a:p>
          <a:endParaRPr lang="en-US"/>
        </a:p>
      </dgm:t>
    </dgm:pt>
    <dgm:pt modelId="{5D0FB11D-7ED9-4176-89A6-2B2556B939BD}" type="sibTrans" cxnId="{79EA1164-AC87-44A8-A471-608B3C9B6DC0}">
      <dgm:prSet/>
      <dgm:spPr/>
      <dgm:t>
        <a:bodyPr/>
        <a:lstStyle/>
        <a:p>
          <a:endParaRPr lang="en-US"/>
        </a:p>
      </dgm:t>
    </dgm:pt>
    <dgm:pt modelId="{9FBF2E6F-8C4E-4C4B-804E-1CC7F98B3893}">
      <dgm:prSet/>
      <dgm:spPr/>
      <dgm:t>
        <a:bodyPr/>
        <a:lstStyle/>
        <a:p>
          <a:r>
            <a:rPr lang="en-US" b="0" u="none" dirty="0"/>
            <a:t>C</a:t>
          </a:r>
          <a:r>
            <a:rPr lang="x-none" b="0" u="none" dirty="0"/>
            <a:t>onsult </a:t>
          </a:r>
          <a:r>
            <a:rPr lang="x-none" b="0" u="none" dirty="0" smtClean="0"/>
            <a:t>appropriate </a:t>
          </a:r>
          <a:r>
            <a:rPr lang="x-none" b="0" u="none" dirty="0"/>
            <a:t>codes for issues with HVAC system rooms </a:t>
          </a:r>
          <a:endParaRPr lang="en-US" b="0" u="none" dirty="0"/>
        </a:p>
      </dgm:t>
    </dgm:pt>
    <dgm:pt modelId="{63F69DD8-437B-48CA-9DF1-C4716852CBC8}" type="parTrans" cxnId="{0B83308D-8673-4D42-ABE6-B693B6C14D44}">
      <dgm:prSet/>
      <dgm:spPr/>
      <dgm:t>
        <a:bodyPr/>
        <a:lstStyle/>
        <a:p>
          <a:endParaRPr lang="en-US"/>
        </a:p>
      </dgm:t>
    </dgm:pt>
    <dgm:pt modelId="{1CAFF885-AD8B-4D77-B7E5-49C687D68ECD}" type="sibTrans" cxnId="{0B83308D-8673-4D42-ABE6-B693B6C14D44}">
      <dgm:prSet/>
      <dgm:spPr/>
      <dgm:t>
        <a:bodyPr/>
        <a:lstStyle/>
        <a:p>
          <a:endParaRPr lang="en-US"/>
        </a:p>
      </dgm:t>
    </dgm:pt>
    <dgm:pt modelId="{58C6B908-0AED-4955-914D-FDD1D613B17A}">
      <dgm:prSet phldrT="[Text]"/>
      <dgm:spPr/>
      <dgm:t>
        <a:bodyPr/>
        <a:lstStyle/>
        <a:p>
          <a:r>
            <a:rPr lang="x-none" b="0" u="none" dirty="0"/>
            <a:t>Type and size of refrigeration or heating equipment will determine the fire separation requirements</a:t>
          </a:r>
          <a:endParaRPr lang="en-US" b="0" dirty="0"/>
        </a:p>
      </dgm:t>
    </dgm:pt>
    <dgm:pt modelId="{54FA15B4-CD5C-4CF4-BBE2-271A1A13B1FB}" type="parTrans" cxnId="{30D9D1CE-2941-411C-8AD2-9632F93D6379}">
      <dgm:prSet/>
      <dgm:spPr/>
      <dgm:t>
        <a:bodyPr/>
        <a:lstStyle/>
        <a:p>
          <a:endParaRPr lang="en-US"/>
        </a:p>
      </dgm:t>
    </dgm:pt>
    <dgm:pt modelId="{203DEB32-AAB1-44CB-BBAD-E39F38C0BBEB}" type="sibTrans" cxnId="{30D9D1CE-2941-411C-8AD2-9632F93D6379}">
      <dgm:prSet/>
      <dgm:spPr/>
      <dgm:t>
        <a:bodyPr/>
        <a:lstStyle/>
        <a:p>
          <a:endParaRPr lang="en-US"/>
        </a:p>
      </dgm:t>
    </dgm:pt>
    <dgm:pt modelId="{C5A39013-98EE-447A-B987-A58D5515E326}">
      <dgm:prSet phldrT="[Text]"/>
      <dgm:spPr/>
      <dgm:t>
        <a:bodyPr/>
        <a:lstStyle/>
        <a:p>
          <a:r>
            <a:rPr lang="en-US" b="0" u="none" dirty="0"/>
            <a:t>F</a:t>
          </a:r>
          <a:r>
            <a:rPr lang="x-none" b="0" u="none" dirty="0"/>
            <a:t>ire-resistive construction and the appropriate protective openings should be used</a:t>
          </a:r>
          <a:endParaRPr lang="en-US" b="0" dirty="0"/>
        </a:p>
      </dgm:t>
    </dgm:pt>
    <dgm:pt modelId="{0E503948-2BDD-4505-9497-AFAACC75693E}" type="parTrans" cxnId="{414991F4-D559-4295-B444-CCB07958D0EC}">
      <dgm:prSet/>
      <dgm:spPr/>
      <dgm:t>
        <a:bodyPr/>
        <a:lstStyle/>
        <a:p>
          <a:endParaRPr lang="en-US"/>
        </a:p>
      </dgm:t>
    </dgm:pt>
    <dgm:pt modelId="{9EF81D16-591F-4DC9-AA67-742875126015}" type="sibTrans" cxnId="{414991F4-D559-4295-B444-CCB07958D0EC}">
      <dgm:prSet/>
      <dgm:spPr/>
      <dgm:t>
        <a:bodyPr/>
        <a:lstStyle/>
        <a:p>
          <a:endParaRPr lang="en-US"/>
        </a:p>
      </dgm:t>
    </dgm:pt>
    <dgm:pt modelId="{F0F00883-FA57-4631-AE00-B1EFDBACA58B}">
      <dgm:prSet phldrT="[Text]"/>
      <dgm:spPr/>
      <dgm:t>
        <a:bodyPr/>
        <a:lstStyle/>
        <a:p>
          <a:r>
            <a:rPr lang="en-US" b="0" u="none" dirty="0"/>
            <a:t>L</a:t>
          </a:r>
          <a:r>
            <a:rPr lang="x-none" b="0" u="none" dirty="0"/>
            <a:t>ook for combustible storage inside the room; generally, this storage is not permitted</a:t>
          </a:r>
          <a:endParaRPr lang="en-US" b="0" dirty="0"/>
        </a:p>
      </dgm:t>
    </dgm:pt>
    <dgm:pt modelId="{2A976568-568A-4EB8-85E5-03CB46F2B135}" type="parTrans" cxnId="{F956F6D8-0228-425C-A876-D538AB6A5352}">
      <dgm:prSet/>
      <dgm:spPr/>
      <dgm:t>
        <a:bodyPr/>
        <a:lstStyle/>
        <a:p>
          <a:endParaRPr lang="en-US"/>
        </a:p>
      </dgm:t>
    </dgm:pt>
    <dgm:pt modelId="{133492E0-0C17-4294-BB3A-1352A3396302}" type="sibTrans" cxnId="{F956F6D8-0228-425C-A876-D538AB6A5352}">
      <dgm:prSet/>
      <dgm:spPr/>
      <dgm:t>
        <a:bodyPr/>
        <a:lstStyle/>
        <a:p>
          <a:endParaRPr lang="en-US"/>
        </a:p>
      </dgm:t>
    </dgm:pt>
    <dgm:pt modelId="{E7C8EA9B-D46E-45FC-9259-45CAF6C14F7D}" type="pres">
      <dgm:prSet presAssocID="{D03DC739-C5FC-4717-890E-BF2E9A80A60C}" presName="linear" presStyleCnt="0">
        <dgm:presLayoutVars>
          <dgm:animLvl val="lvl"/>
          <dgm:resizeHandles val="exact"/>
        </dgm:presLayoutVars>
      </dgm:prSet>
      <dgm:spPr/>
      <dgm:t>
        <a:bodyPr/>
        <a:lstStyle/>
        <a:p>
          <a:endParaRPr lang="en-US"/>
        </a:p>
      </dgm:t>
    </dgm:pt>
    <dgm:pt modelId="{E613883F-13F8-4E95-9755-0620BCA748B1}" type="pres">
      <dgm:prSet presAssocID="{8555AA57-46AD-456A-B311-C39B4A3611B3}" presName="parentText" presStyleLbl="node1" presStyleIdx="0" presStyleCnt="5">
        <dgm:presLayoutVars>
          <dgm:chMax val="0"/>
          <dgm:bulletEnabled val="1"/>
        </dgm:presLayoutVars>
      </dgm:prSet>
      <dgm:spPr/>
      <dgm:t>
        <a:bodyPr/>
        <a:lstStyle/>
        <a:p>
          <a:endParaRPr lang="en-US"/>
        </a:p>
      </dgm:t>
    </dgm:pt>
    <dgm:pt modelId="{9E7E95FB-AA90-4CAA-9E05-34555211F5D0}" type="pres">
      <dgm:prSet presAssocID="{5D0FB11D-7ED9-4176-89A6-2B2556B939BD}" presName="spacer" presStyleCnt="0"/>
      <dgm:spPr/>
    </dgm:pt>
    <dgm:pt modelId="{6166F8E9-BCED-49C8-83BA-8C7F66D36EB3}" type="pres">
      <dgm:prSet presAssocID="{58C6B908-0AED-4955-914D-FDD1D613B17A}" presName="parentText" presStyleLbl="node1" presStyleIdx="1" presStyleCnt="5">
        <dgm:presLayoutVars>
          <dgm:chMax val="0"/>
          <dgm:bulletEnabled val="1"/>
        </dgm:presLayoutVars>
      </dgm:prSet>
      <dgm:spPr/>
      <dgm:t>
        <a:bodyPr/>
        <a:lstStyle/>
        <a:p>
          <a:endParaRPr lang="en-US"/>
        </a:p>
      </dgm:t>
    </dgm:pt>
    <dgm:pt modelId="{DD450DEA-8198-424B-B030-8A0E082FD7AD}" type="pres">
      <dgm:prSet presAssocID="{203DEB32-AAB1-44CB-BBAD-E39F38C0BBEB}" presName="spacer" presStyleCnt="0"/>
      <dgm:spPr/>
    </dgm:pt>
    <dgm:pt modelId="{305A970F-B04F-43ED-8597-15E089189EC2}" type="pres">
      <dgm:prSet presAssocID="{C5A39013-98EE-447A-B987-A58D5515E326}" presName="parentText" presStyleLbl="node1" presStyleIdx="2" presStyleCnt="5">
        <dgm:presLayoutVars>
          <dgm:chMax val="0"/>
          <dgm:bulletEnabled val="1"/>
        </dgm:presLayoutVars>
      </dgm:prSet>
      <dgm:spPr/>
      <dgm:t>
        <a:bodyPr/>
        <a:lstStyle/>
        <a:p>
          <a:endParaRPr lang="en-US"/>
        </a:p>
      </dgm:t>
    </dgm:pt>
    <dgm:pt modelId="{229483A6-183A-4D0C-BABD-95F240881716}" type="pres">
      <dgm:prSet presAssocID="{9EF81D16-591F-4DC9-AA67-742875126015}" presName="spacer" presStyleCnt="0"/>
      <dgm:spPr/>
    </dgm:pt>
    <dgm:pt modelId="{48DDA017-3FF4-49D2-868F-05F785AA2930}" type="pres">
      <dgm:prSet presAssocID="{F0F00883-FA57-4631-AE00-B1EFDBACA58B}" presName="parentText" presStyleLbl="node1" presStyleIdx="3" presStyleCnt="5">
        <dgm:presLayoutVars>
          <dgm:chMax val="0"/>
          <dgm:bulletEnabled val="1"/>
        </dgm:presLayoutVars>
      </dgm:prSet>
      <dgm:spPr/>
      <dgm:t>
        <a:bodyPr/>
        <a:lstStyle/>
        <a:p>
          <a:endParaRPr lang="en-US"/>
        </a:p>
      </dgm:t>
    </dgm:pt>
    <dgm:pt modelId="{661AFECF-5670-4BA3-A525-E2D18AED9F2E}" type="pres">
      <dgm:prSet presAssocID="{133492E0-0C17-4294-BB3A-1352A3396302}" presName="spacer" presStyleCnt="0"/>
      <dgm:spPr/>
    </dgm:pt>
    <dgm:pt modelId="{9ADE85CE-6662-42B9-8697-0C0D0B15D598}" type="pres">
      <dgm:prSet presAssocID="{9FBF2E6F-8C4E-4C4B-804E-1CC7F98B3893}" presName="parentText" presStyleLbl="node1" presStyleIdx="4" presStyleCnt="5">
        <dgm:presLayoutVars>
          <dgm:chMax val="0"/>
          <dgm:bulletEnabled val="1"/>
        </dgm:presLayoutVars>
      </dgm:prSet>
      <dgm:spPr/>
      <dgm:t>
        <a:bodyPr/>
        <a:lstStyle/>
        <a:p>
          <a:endParaRPr lang="en-US"/>
        </a:p>
      </dgm:t>
    </dgm:pt>
  </dgm:ptLst>
  <dgm:cxnLst>
    <dgm:cxn modelId="{0B83308D-8673-4D42-ABE6-B693B6C14D44}" srcId="{D03DC739-C5FC-4717-890E-BF2E9A80A60C}" destId="{9FBF2E6F-8C4E-4C4B-804E-1CC7F98B3893}" srcOrd="4" destOrd="0" parTransId="{63F69DD8-437B-48CA-9DF1-C4716852CBC8}" sibTransId="{1CAFF885-AD8B-4D77-B7E5-49C687D68ECD}"/>
    <dgm:cxn modelId="{587920A4-BDBF-4F05-8B9F-6A5E9A174040}" type="presOf" srcId="{C5A39013-98EE-447A-B987-A58D5515E326}" destId="{305A970F-B04F-43ED-8597-15E089189EC2}" srcOrd="0" destOrd="0" presId="urn:microsoft.com/office/officeart/2005/8/layout/vList2"/>
    <dgm:cxn modelId="{3EB46B55-842F-4900-8DBC-59414B70B1E3}" type="presOf" srcId="{D03DC739-C5FC-4717-890E-BF2E9A80A60C}" destId="{E7C8EA9B-D46E-45FC-9259-45CAF6C14F7D}" srcOrd="0" destOrd="0" presId="urn:microsoft.com/office/officeart/2005/8/layout/vList2"/>
    <dgm:cxn modelId="{F956F6D8-0228-425C-A876-D538AB6A5352}" srcId="{D03DC739-C5FC-4717-890E-BF2E9A80A60C}" destId="{F0F00883-FA57-4631-AE00-B1EFDBACA58B}" srcOrd="3" destOrd="0" parTransId="{2A976568-568A-4EB8-85E5-03CB46F2B135}" sibTransId="{133492E0-0C17-4294-BB3A-1352A3396302}"/>
    <dgm:cxn modelId="{30D9D1CE-2941-411C-8AD2-9632F93D6379}" srcId="{D03DC739-C5FC-4717-890E-BF2E9A80A60C}" destId="{58C6B908-0AED-4955-914D-FDD1D613B17A}" srcOrd="1" destOrd="0" parTransId="{54FA15B4-CD5C-4CF4-BBE2-271A1A13B1FB}" sibTransId="{203DEB32-AAB1-44CB-BBAD-E39F38C0BBEB}"/>
    <dgm:cxn modelId="{1570BC72-F345-40AF-B79A-BEA8DBBDDA6A}" type="presOf" srcId="{F0F00883-FA57-4631-AE00-B1EFDBACA58B}" destId="{48DDA017-3FF4-49D2-868F-05F785AA2930}" srcOrd="0" destOrd="0" presId="urn:microsoft.com/office/officeart/2005/8/layout/vList2"/>
    <dgm:cxn modelId="{F813F612-1A75-4479-A344-7723F4C59E3B}" type="presOf" srcId="{9FBF2E6F-8C4E-4C4B-804E-1CC7F98B3893}" destId="{9ADE85CE-6662-42B9-8697-0C0D0B15D598}" srcOrd="0" destOrd="0" presId="urn:microsoft.com/office/officeart/2005/8/layout/vList2"/>
    <dgm:cxn modelId="{414991F4-D559-4295-B444-CCB07958D0EC}" srcId="{D03DC739-C5FC-4717-890E-BF2E9A80A60C}" destId="{C5A39013-98EE-447A-B987-A58D5515E326}" srcOrd="2" destOrd="0" parTransId="{0E503948-2BDD-4505-9497-AFAACC75693E}" sibTransId="{9EF81D16-591F-4DC9-AA67-742875126015}"/>
    <dgm:cxn modelId="{8BF936A9-3058-4E34-903B-181DD0EDACED}" type="presOf" srcId="{8555AA57-46AD-456A-B311-C39B4A3611B3}" destId="{E613883F-13F8-4E95-9755-0620BCA748B1}" srcOrd="0" destOrd="0" presId="urn:microsoft.com/office/officeart/2005/8/layout/vList2"/>
    <dgm:cxn modelId="{79EA1164-AC87-44A8-A471-608B3C9B6DC0}" srcId="{D03DC739-C5FC-4717-890E-BF2E9A80A60C}" destId="{8555AA57-46AD-456A-B311-C39B4A3611B3}" srcOrd="0" destOrd="0" parTransId="{67D43698-3CA3-4029-AEDB-495751A7F789}" sibTransId="{5D0FB11D-7ED9-4176-89A6-2B2556B939BD}"/>
    <dgm:cxn modelId="{8DB9CE97-552E-47A0-9EC8-4A70652FD87D}" type="presOf" srcId="{58C6B908-0AED-4955-914D-FDD1D613B17A}" destId="{6166F8E9-BCED-49C8-83BA-8C7F66D36EB3}" srcOrd="0" destOrd="0" presId="urn:microsoft.com/office/officeart/2005/8/layout/vList2"/>
    <dgm:cxn modelId="{16077547-ED5F-4A29-8AF4-6CFF23CEBA0C}" type="presParOf" srcId="{E7C8EA9B-D46E-45FC-9259-45CAF6C14F7D}" destId="{E613883F-13F8-4E95-9755-0620BCA748B1}" srcOrd="0" destOrd="0" presId="urn:microsoft.com/office/officeart/2005/8/layout/vList2"/>
    <dgm:cxn modelId="{62335B06-B982-4C91-9BDD-9EA514508BC3}" type="presParOf" srcId="{E7C8EA9B-D46E-45FC-9259-45CAF6C14F7D}" destId="{9E7E95FB-AA90-4CAA-9E05-34555211F5D0}" srcOrd="1" destOrd="0" presId="urn:microsoft.com/office/officeart/2005/8/layout/vList2"/>
    <dgm:cxn modelId="{F216F584-6D4C-49EF-B8B0-B7260CC63E7A}" type="presParOf" srcId="{E7C8EA9B-D46E-45FC-9259-45CAF6C14F7D}" destId="{6166F8E9-BCED-49C8-83BA-8C7F66D36EB3}" srcOrd="2" destOrd="0" presId="urn:microsoft.com/office/officeart/2005/8/layout/vList2"/>
    <dgm:cxn modelId="{32BE374F-A1B9-4E8B-83E2-930CCBA9B1F9}" type="presParOf" srcId="{E7C8EA9B-D46E-45FC-9259-45CAF6C14F7D}" destId="{DD450DEA-8198-424B-B030-8A0E082FD7AD}" srcOrd="3" destOrd="0" presId="urn:microsoft.com/office/officeart/2005/8/layout/vList2"/>
    <dgm:cxn modelId="{799709C8-CF32-43D4-A5A6-C0D66CBEA6CE}" type="presParOf" srcId="{E7C8EA9B-D46E-45FC-9259-45CAF6C14F7D}" destId="{305A970F-B04F-43ED-8597-15E089189EC2}" srcOrd="4" destOrd="0" presId="urn:microsoft.com/office/officeart/2005/8/layout/vList2"/>
    <dgm:cxn modelId="{962AA41D-302A-462F-9B1C-FA6E427B2DCF}" type="presParOf" srcId="{E7C8EA9B-D46E-45FC-9259-45CAF6C14F7D}" destId="{229483A6-183A-4D0C-BABD-95F240881716}" srcOrd="5" destOrd="0" presId="urn:microsoft.com/office/officeart/2005/8/layout/vList2"/>
    <dgm:cxn modelId="{21FEC6B9-9ED3-4FB1-8A09-F23626DE66A1}" type="presParOf" srcId="{E7C8EA9B-D46E-45FC-9259-45CAF6C14F7D}" destId="{48DDA017-3FF4-49D2-868F-05F785AA2930}" srcOrd="6" destOrd="0" presId="urn:microsoft.com/office/officeart/2005/8/layout/vList2"/>
    <dgm:cxn modelId="{9FF0E516-D0AA-43A9-B51A-84D5F44E862C}" type="presParOf" srcId="{E7C8EA9B-D46E-45FC-9259-45CAF6C14F7D}" destId="{661AFECF-5670-4BA3-A525-E2D18AED9F2E}" srcOrd="7" destOrd="0" presId="urn:microsoft.com/office/officeart/2005/8/layout/vList2"/>
    <dgm:cxn modelId="{67827615-7079-48B7-A92A-2B20B63A78FA}" type="presParOf" srcId="{E7C8EA9B-D46E-45FC-9259-45CAF6C14F7D}" destId="{9ADE85CE-6662-42B9-8697-0C0D0B15D59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26869F60-FB04-488D-8D2A-F6DD65E4F0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dgm:spPr/>
      <dgm:t>
        <a:bodyPr/>
        <a:lstStyle/>
        <a:p>
          <a:r>
            <a:rPr lang="x-none" b="0" u="none" dirty="0"/>
            <a:t>Inside buildings </a:t>
          </a:r>
          <a:r>
            <a:rPr lang="en-US" b="0" u="none" dirty="0"/>
            <a:t>when </a:t>
          </a:r>
          <a:r>
            <a:rPr lang="x-none" b="0" u="none" dirty="0"/>
            <a:t>automatic sprinkler systems are not in operation</a:t>
          </a:r>
          <a:endParaRPr lang="en-US" b="0" dirty="0"/>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CC6F53F3-BD67-4772-B11F-45295E7A95D4}">
      <dgm:prSet/>
      <dgm:spPr/>
      <dgm:t>
        <a:bodyPr/>
        <a:lstStyle/>
        <a:p>
          <a:r>
            <a:rPr lang="x-none" b="0" u="none" dirty="0"/>
            <a:t>In the presence of explosive atmospheres</a:t>
          </a:r>
          <a:endParaRPr lang="en-US" b="0" u="none" dirty="0"/>
        </a:p>
      </dgm:t>
    </dgm:pt>
    <dgm:pt modelId="{4FA77761-94AD-4019-9278-A1335A1CF3E2}" type="parTrans" cxnId="{AEB1D200-7741-4DC0-990F-78521B55BF60}">
      <dgm:prSet/>
      <dgm:spPr/>
      <dgm:t>
        <a:bodyPr/>
        <a:lstStyle/>
        <a:p>
          <a:endParaRPr lang="en-US"/>
        </a:p>
      </dgm:t>
    </dgm:pt>
    <dgm:pt modelId="{774F51E0-4C24-437C-8274-2E0342B8F5A5}" type="sibTrans" cxnId="{AEB1D200-7741-4DC0-990F-78521B55BF60}">
      <dgm:prSet/>
      <dgm:spPr/>
      <dgm:t>
        <a:bodyPr/>
        <a:lstStyle/>
        <a:p>
          <a:endParaRPr lang="en-US"/>
        </a:p>
      </dgm:t>
    </dgm:pt>
    <dgm:pt modelId="{47B94BE3-70B8-497A-9A8D-E8F4A3E31DCF}">
      <dgm:prSet/>
      <dgm:spPr/>
      <dgm:t>
        <a:bodyPr/>
        <a:lstStyle/>
        <a:p>
          <a:r>
            <a:rPr lang="x-none" b="0" u="none" dirty="0"/>
            <a:t>On drums, tanks, or other containers that have previously held flammable liquids</a:t>
          </a:r>
          <a:endParaRPr lang="en-US" b="0" u="none" dirty="0"/>
        </a:p>
      </dgm:t>
    </dgm:pt>
    <dgm:pt modelId="{BEE9207B-EFD8-4240-ABE5-7EDD6876B70E}" type="parTrans" cxnId="{D4F482C4-7D49-4BC6-9673-9D1969C3C01D}">
      <dgm:prSet/>
      <dgm:spPr/>
      <dgm:t>
        <a:bodyPr/>
        <a:lstStyle/>
        <a:p>
          <a:endParaRPr lang="en-US"/>
        </a:p>
      </dgm:t>
    </dgm:pt>
    <dgm:pt modelId="{42BC858B-7EE1-4D55-84AF-F3C6DAA2C8C1}" type="sibTrans" cxnId="{D4F482C4-7D49-4BC6-9673-9D1969C3C01D}">
      <dgm:prSet/>
      <dgm:spPr/>
      <dgm:t>
        <a:bodyPr/>
        <a:lstStyle/>
        <a:p>
          <a:endParaRPr lang="en-US"/>
        </a:p>
      </dgm:t>
    </dgm:pt>
    <dgm:pt modelId="{344DCB91-7309-4E43-9530-C116E979A8F4}">
      <dgm:prSet/>
      <dgm:spPr>
        <a:solidFill>
          <a:srgbClr val="1C1CD5"/>
        </a:solidFill>
      </dgm:spPr>
      <dgm:t>
        <a:bodyPr/>
        <a:lstStyle/>
        <a:p>
          <a:r>
            <a:rPr lang="x-none" b="0" u="none" dirty="0"/>
            <a:t>Near large quantities of exposed combustible materials</a:t>
          </a:r>
          <a:endParaRPr lang="en-US" b="0" u="none" dirty="0"/>
        </a:p>
      </dgm:t>
    </dgm:pt>
    <dgm:pt modelId="{9EBC319B-6D57-48F3-96FC-4626A9C71294}" type="parTrans" cxnId="{737BA85E-8308-4136-8F02-5DB32E3E8E13}">
      <dgm:prSet/>
      <dgm:spPr/>
      <dgm:t>
        <a:bodyPr/>
        <a:lstStyle/>
        <a:p>
          <a:endParaRPr lang="en-US"/>
        </a:p>
      </dgm:t>
    </dgm:pt>
    <dgm:pt modelId="{02D7C3E2-9276-497E-B282-2EC2D70612F5}" type="sibTrans" cxnId="{737BA85E-8308-4136-8F02-5DB32E3E8E13}">
      <dgm:prSet/>
      <dgm:spPr/>
      <dgm:t>
        <a:bodyPr/>
        <a:lstStyle/>
        <a:p>
          <a:endParaRPr lang="en-US"/>
        </a:p>
      </dgm:t>
    </dgm:pt>
    <dgm:pt modelId="{2481E03B-3972-4F85-939D-15D3C8C7F655}" type="pres">
      <dgm:prSet presAssocID="{26869F60-FB04-488D-8D2A-F6DD65E4F095}" presName="linear" presStyleCnt="0">
        <dgm:presLayoutVars>
          <dgm:animLvl val="lvl"/>
          <dgm:resizeHandles val="exact"/>
        </dgm:presLayoutVars>
      </dgm:prSet>
      <dgm:spPr/>
      <dgm:t>
        <a:bodyPr/>
        <a:lstStyle/>
        <a:p>
          <a:endParaRPr lang="en-US"/>
        </a:p>
      </dgm:t>
    </dgm:pt>
    <dgm:pt modelId="{B8934662-71F8-45D4-8C5B-9E1E6CE9246A}" type="pres">
      <dgm:prSet presAssocID="{F020BBFB-C198-418B-9A2D-03FE2394785D}" presName="parentText" presStyleLbl="node1" presStyleIdx="0" presStyleCnt="4">
        <dgm:presLayoutVars>
          <dgm:chMax val="0"/>
          <dgm:bulletEnabled val="1"/>
        </dgm:presLayoutVars>
      </dgm:prSet>
      <dgm:spPr/>
      <dgm:t>
        <a:bodyPr/>
        <a:lstStyle/>
        <a:p>
          <a:endParaRPr lang="en-US"/>
        </a:p>
      </dgm:t>
    </dgm:pt>
    <dgm:pt modelId="{C94C25BF-4EE4-4370-A896-A12FBDF1F1A5}" type="pres">
      <dgm:prSet presAssocID="{B64C5734-1FC9-48DD-B2DA-8FA27C2CDA67}" presName="spacer" presStyleCnt="0"/>
      <dgm:spPr/>
    </dgm:pt>
    <dgm:pt modelId="{099FD936-F6BF-44FF-8799-378ACABB7313}" type="pres">
      <dgm:prSet presAssocID="{CC6F53F3-BD67-4772-B11F-45295E7A95D4}" presName="parentText" presStyleLbl="node1" presStyleIdx="1" presStyleCnt="4">
        <dgm:presLayoutVars>
          <dgm:chMax val="0"/>
          <dgm:bulletEnabled val="1"/>
        </dgm:presLayoutVars>
      </dgm:prSet>
      <dgm:spPr/>
      <dgm:t>
        <a:bodyPr/>
        <a:lstStyle/>
        <a:p>
          <a:endParaRPr lang="en-US"/>
        </a:p>
      </dgm:t>
    </dgm:pt>
    <dgm:pt modelId="{607E4E96-4497-4920-A001-418D4C3C6295}" type="pres">
      <dgm:prSet presAssocID="{774F51E0-4C24-437C-8274-2E0342B8F5A5}" presName="spacer" presStyleCnt="0"/>
      <dgm:spPr/>
    </dgm:pt>
    <dgm:pt modelId="{0855AFF1-E4D9-45D0-A058-066B59361664}" type="pres">
      <dgm:prSet presAssocID="{47B94BE3-70B8-497A-9A8D-E8F4A3E31DCF}" presName="parentText" presStyleLbl="node1" presStyleIdx="2" presStyleCnt="4">
        <dgm:presLayoutVars>
          <dgm:chMax val="0"/>
          <dgm:bulletEnabled val="1"/>
        </dgm:presLayoutVars>
      </dgm:prSet>
      <dgm:spPr/>
      <dgm:t>
        <a:bodyPr/>
        <a:lstStyle/>
        <a:p>
          <a:endParaRPr lang="en-US"/>
        </a:p>
      </dgm:t>
    </dgm:pt>
    <dgm:pt modelId="{5AC625C3-7899-476F-9A29-ED16538902CD}" type="pres">
      <dgm:prSet presAssocID="{42BC858B-7EE1-4D55-84AF-F3C6DAA2C8C1}" presName="spacer" presStyleCnt="0"/>
      <dgm:spPr/>
    </dgm:pt>
    <dgm:pt modelId="{D36CD9DB-0D22-44D7-B020-4D8245053778}" type="pres">
      <dgm:prSet presAssocID="{344DCB91-7309-4E43-9530-C116E979A8F4}" presName="parentText" presStyleLbl="node1" presStyleIdx="3" presStyleCnt="4">
        <dgm:presLayoutVars>
          <dgm:chMax val="0"/>
          <dgm:bulletEnabled val="1"/>
        </dgm:presLayoutVars>
      </dgm:prSet>
      <dgm:spPr/>
      <dgm:t>
        <a:bodyPr/>
        <a:lstStyle/>
        <a:p>
          <a:endParaRPr lang="en-US"/>
        </a:p>
      </dgm:t>
    </dgm:pt>
  </dgm:ptLst>
  <dgm:cxnLst>
    <dgm:cxn modelId="{EDB168CA-3E10-4C06-B673-6C288B6DFA6F}" type="presOf" srcId="{F020BBFB-C198-418B-9A2D-03FE2394785D}" destId="{B8934662-71F8-45D4-8C5B-9E1E6CE9246A}" srcOrd="0" destOrd="0" presId="urn:microsoft.com/office/officeart/2005/8/layout/vList2"/>
    <dgm:cxn modelId="{F3F15A27-204A-4496-A1BE-D8FBED80A394}" type="presOf" srcId="{26869F60-FB04-488D-8D2A-F6DD65E4F095}" destId="{2481E03B-3972-4F85-939D-15D3C8C7F655}" srcOrd="0" destOrd="0" presId="urn:microsoft.com/office/officeart/2005/8/layout/vList2"/>
    <dgm:cxn modelId="{AEB1D200-7741-4DC0-990F-78521B55BF60}" srcId="{26869F60-FB04-488D-8D2A-F6DD65E4F095}" destId="{CC6F53F3-BD67-4772-B11F-45295E7A95D4}" srcOrd="1" destOrd="0" parTransId="{4FA77761-94AD-4019-9278-A1335A1CF3E2}" sibTransId="{774F51E0-4C24-437C-8274-2E0342B8F5A5}"/>
    <dgm:cxn modelId="{8A7B828A-8A9B-41D2-BBBC-1E4720CB89CE}" type="presOf" srcId="{CC6F53F3-BD67-4772-B11F-45295E7A95D4}" destId="{099FD936-F6BF-44FF-8799-378ACABB7313}" srcOrd="0" destOrd="0" presId="urn:microsoft.com/office/officeart/2005/8/layout/vList2"/>
    <dgm:cxn modelId="{CC90C516-ED38-4A79-89A2-14E039699D88}" srcId="{26869F60-FB04-488D-8D2A-F6DD65E4F095}" destId="{F020BBFB-C198-418B-9A2D-03FE2394785D}" srcOrd="0" destOrd="0" parTransId="{BEB95445-5094-480E-9A07-92B13E22B09B}" sibTransId="{B64C5734-1FC9-48DD-B2DA-8FA27C2CDA67}"/>
    <dgm:cxn modelId="{1013884D-322A-465B-8965-DADCB5D58D0B}" type="presOf" srcId="{344DCB91-7309-4E43-9530-C116E979A8F4}" destId="{D36CD9DB-0D22-44D7-B020-4D8245053778}" srcOrd="0" destOrd="0" presId="urn:microsoft.com/office/officeart/2005/8/layout/vList2"/>
    <dgm:cxn modelId="{737BA85E-8308-4136-8F02-5DB32E3E8E13}" srcId="{26869F60-FB04-488D-8D2A-F6DD65E4F095}" destId="{344DCB91-7309-4E43-9530-C116E979A8F4}" srcOrd="3" destOrd="0" parTransId="{9EBC319B-6D57-48F3-96FC-4626A9C71294}" sibTransId="{02D7C3E2-9276-497E-B282-2EC2D70612F5}"/>
    <dgm:cxn modelId="{65C0FDB0-3E7B-467A-B581-AC31C8EF0720}" type="presOf" srcId="{47B94BE3-70B8-497A-9A8D-E8F4A3E31DCF}" destId="{0855AFF1-E4D9-45D0-A058-066B59361664}" srcOrd="0" destOrd="0" presId="urn:microsoft.com/office/officeart/2005/8/layout/vList2"/>
    <dgm:cxn modelId="{D4F482C4-7D49-4BC6-9673-9D1969C3C01D}" srcId="{26869F60-FB04-488D-8D2A-F6DD65E4F095}" destId="{47B94BE3-70B8-497A-9A8D-E8F4A3E31DCF}" srcOrd="2" destOrd="0" parTransId="{BEE9207B-EFD8-4240-ABE5-7EDD6876B70E}" sibTransId="{42BC858B-7EE1-4D55-84AF-F3C6DAA2C8C1}"/>
    <dgm:cxn modelId="{47F3076B-5970-4C21-B00D-20133515B5CC}" type="presParOf" srcId="{2481E03B-3972-4F85-939D-15D3C8C7F655}" destId="{B8934662-71F8-45D4-8C5B-9E1E6CE9246A}" srcOrd="0" destOrd="0" presId="urn:microsoft.com/office/officeart/2005/8/layout/vList2"/>
    <dgm:cxn modelId="{0D1FE88C-8B47-41F0-B525-31E7A82EAF94}" type="presParOf" srcId="{2481E03B-3972-4F85-939D-15D3C8C7F655}" destId="{C94C25BF-4EE4-4370-A896-A12FBDF1F1A5}" srcOrd="1" destOrd="0" presId="urn:microsoft.com/office/officeart/2005/8/layout/vList2"/>
    <dgm:cxn modelId="{5589A3D1-80D2-4198-88BA-7B034F074DAE}" type="presParOf" srcId="{2481E03B-3972-4F85-939D-15D3C8C7F655}" destId="{099FD936-F6BF-44FF-8799-378ACABB7313}" srcOrd="2" destOrd="0" presId="urn:microsoft.com/office/officeart/2005/8/layout/vList2"/>
    <dgm:cxn modelId="{EE547F7F-5AB5-486D-BA68-33002E2B5035}" type="presParOf" srcId="{2481E03B-3972-4F85-939D-15D3C8C7F655}" destId="{607E4E96-4497-4920-A001-418D4C3C6295}" srcOrd="3" destOrd="0" presId="urn:microsoft.com/office/officeart/2005/8/layout/vList2"/>
    <dgm:cxn modelId="{4362378F-C1C5-46BB-B537-C19CC2123B2C}" type="presParOf" srcId="{2481E03B-3972-4F85-939D-15D3C8C7F655}" destId="{0855AFF1-E4D9-45D0-A058-066B59361664}" srcOrd="4" destOrd="0" presId="urn:microsoft.com/office/officeart/2005/8/layout/vList2"/>
    <dgm:cxn modelId="{77BE940F-CD51-4B6F-A533-4EF889698971}" type="presParOf" srcId="{2481E03B-3972-4F85-939D-15D3C8C7F655}" destId="{5AC625C3-7899-476F-9A29-ED16538902CD}" srcOrd="5" destOrd="0" presId="urn:microsoft.com/office/officeart/2005/8/layout/vList2"/>
    <dgm:cxn modelId="{4BA78C2B-5642-495B-B160-7070F4B1801E}" type="presParOf" srcId="{2481E03B-3972-4F85-939D-15D3C8C7F655}" destId="{D36CD9DB-0D22-44D7-B020-4D824505377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26869F60-FB04-488D-8D2A-F6DD65E4F0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x-none" sz="2400" b="0" u="none" dirty="0"/>
            <a:t>An area with a radius of at least 35 feet (10.7 m) must be cleared </a:t>
          </a:r>
          <a:endParaRPr lang="en-US" sz="2400" b="0" dirty="0"/>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07AF7B59-C3CE-4535-87C5-AA9BDC69A90B}">
      <dgm:prSet custT="1"/>
      <dgm:spPr>
        <a:solidFill>
          <a:srgbClr val="1C1CD5"/>
        </a:solidFill>
      </dgm:spPr>
      <dgm:t>
        <a:bodyPr/>
        <a:lstStyle/>
        <a:p>
          <a:r>
            <a:rPr lang="x-none" sz="2400" b="0" u="none" dirty="0"/>
            <a:t>When it is impractical to create this size radius, the materials must be covered with approved fire-resistant guards or curtains</a:t>
          </a:r>
          <a:endParaRPr lang="en-US" sz="2400" b="0" u="none" dirty="0"/>
        </a:p>
      </dgm:t>
    </dgm:pt>
    <dgm:pt modelId="{F0C760A6-0EA4-4AE1-B28D-D6CECDCB637B}" type="parTrans" cxnId="{6DE9CFEA-4F99-43E3-BE84-E45128CDE56D}">
      <dgm:prSet/>
      <dgm:spPr/>
      <dgm:t>
        <a:bodyPr/>
        <a:lstStyle/>
        <a:p>
          <a:endParaRPr lang="en-US"/>
        </a:p>
      </dgm:t>
    </dgm:pt>
    <dgm:pt modelId="{345FE5FC-5657-42E5-BBAE-3188C23929F4}" type="sibTrans" cxnId="{6DE9CFEA-4F99-43E3-BE84-E45128CDE56D}">
      <dgm:prSet/>
      <dgm:spPr/>
      <dgm:t>
        <a:bodyPr/>
        <a:lstStyle/>
        <a:p>
          <a:endParaRPr lang="en-US"/>
        </a:p>
      </dgm:t>
    </dgm:pt>
    <dgm:pt modelId="{2481E03B-3972-4F85-939D-15D3C8C7F655}" type="pres">
      <dgm:prSet presAssocID="{26869F60-FB04-488D-8D2A-F6DD65E4F095}" presName="linear" presStyleCnt="0">
        <dgm:presLayoutVars>
          <dgm:animLvl val="lvl"/>
          <dgm:resizeHandles val="exact"/>
        </dgm:presLayoutVars>
      </dgm:prSet>
      <dgm:spPr/>
      <dgm:t>
        <a:bodyPr/>
        <a:lstStyle/>
        <a:p>
          <a:endParaRPr lang="en-US"/>
        </a:p>
      </dgm:t>
    </dgm:pt>
    <dgm:pt modelId="{B8934662-71F8-45D4-8C5B-9E1E6CE9246A}" type="pres">
      <dgm:prSet presAssocID="{F020BBFB-C198-418B-9A2D-03FE2394785D}" presName="parentText" presStyleLbl="node1" presStyleIdx="0" presStyleCnt="2">
        <dgm:presLayoutVars>
          <dgm:chMax val="0"/>
          <dgm:bulletEnabled val="1"/>
        </dgm:presLayoutVars>
      </dgm:prSet>
      <dgm:spPr/>
      <dgm:t>
        <a:bodyPr/>
        <a:lstStyle/>
        <a:p>
          <a:endParaRPr lang="en-US"/>
        </a:p>
      </dgm:t>
    </dgm:pt>
    <dgm:pt modelId="{C94C25BF-4EE4-4370-A896-A12FBDF1F1A5}" type="pres">
      <dgm:prSet presAssocID="{B64C5734-1FC9-48DD-B2DA-8FA27C2CDA67}" presName="spacer" presStyleCnt="0"/>
      <dgm:spPr/>
    </dgm:pt>
    <dgm:pt modelId="{D3193E10-5EF6-4228-BF3A-CBCE88F6CE7A}" type="pres">
      <dgm:prSet presAssocID="{07AF7B59-C3CE-4535-87C5-AA9BDC69A90B}" presName="parentText" presStyleLbl="node1" presStyleIdx="1" presStyleCnt="2">
        <dgm:presLayoutVars>
          <dgm:chMax val="0"/>
          <dgm:bulletEnabled val="1"/>
        </dgm:presLayoutVars>
      </dgm:prSet>
      <dgm:spPr/>
      <dgm:t>
        <a:bodyPr/>
        <a:lstStyle/>
        <a:p>
          <a:endParaRPr lang="en-US"/>
        </a:p>
      </dgm:t>
    </dgm:pt>
  </dgm:ptLst>
  <dgm:cxnLst>
    <dgm:cxn modelId="{CC90C516-ED38-4A79-89A2-14E039699D88}" srcId="{26869F60-FB04-488D-8D2A-F6DD65E4F095}" destId="{F020BBFB-C198-418B-9A2D-03FE2394785D}" srcOrd="0" destOrd="0" parTransId="{BEB95445-5094-480E-9A07-92B13E22B09B}" sibTransId="{B64C5734-1FC9-48DD-B2DA-8FA27C2CDA67}"/>
    <dgm:cxn modelId="{728BA728-2C0A-4796-809B-84615BE60890}" type="presOf" srcId="{26869F60-FB04-488D-8D2A-F6DD65E4F095}" destId="{2481E03B-3972-4F85-939D-15D3C8C7F655}" srcOrd="0" destOrd="0" presId="urn:microsoft.com/office/officeart/2005/8/layout/vList2"/>
    <dgm:cxn modelId="{9E4E7164-1F94-417B-A731-498594CFD9AB}" type="presOf" srcId="{F020BBFB-C198-418B-9A2D-03FE2394785D}" destId="{B8934662-71F8-45D4-8C5B-9E1E6CE9246A}" srcOrd="0" destOrd="0" presId="urn:microsoft.com/office/officeart/2005/8/layout/vList2"/>
    <dgm:cxn modelId="{88511682-CA9C-4DB8-BDCA-C496D1FEA1F5}" type="presOf" srcId="{07AF7B59-C3CE-4535-87C5-AA9BDC69A90B}" destId="{D3193E10-5EF6-4228-BF3A-CBCE88F6CE7A}" srcOrd="0" destOrd="0" presId="urn:microsoft.com/office/officeart/2005/8/layout/vList2"/>
    <dgm:cxn modelId="{6DE9CFEA-4F99-43E3-BE84-E45128CDE56D}" srcId="{26869F60-FB04-488D-8D2A-F6DD65E4F095}" destId="{07AF7B59-C3CE-4535-87C5-AA9BDC69A90B}" srcOrd="1" destOrd="0" parTransId="{F0C760A6-0EA4-4AE1-B28D-D6CECDCB637B}" sibTransId="{345FE5FC-5657-42E5-BBAE-3188C23929F4}"/>
    <dgm:cxn modelId="{EE876B58-045A-4824-A6FF-1AE2224BF78D}" type="presParOf" srcId="{2481E03B-3972-4F85-939D-15D3C8C7F655}" destId="{B8934662-71F8-45D4-8C5B-9E1E6CE9246A}" srcOrd="0" destOrd="0" presId="urn:microsoft.com/office/officeart/2005/8/layout/vList2"/>
    <dgm:cxn modelId="{A11E30F1-BCD6-4ED1-BD1B-25916D1ABFA8}" type="presParOf" srcId="{2481E03B-3972-4F85-939D-15D3C8C7F655}" destId="{C94C25BF-4EE4-4370-A896-A12FBDF1F1A5}" srcOrd="1" destOrd="0" presId="urn:microsoft.com/office/officeart/2005/8/layout/vList2"/>
    <dgm:cxn modelId="{30FC3C1F-84DD-43CE-9B28-40F8B3749778}" type="presParOf" srcId="{2481E03B-3972-4F85-939D-15D3C8C7F655}" destId="{D3193E10-5EF6-4228-BF3A-CBCE88F6CE7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26869F60-FB04-488D-8D2A-F6DD65E4F0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x-none" sz="2400" b="0" u="none" dirty="0"/>
            <a:t>NFPA® 51, </a:t>
          </a:r>
          <a:r>
            <a:rPr lang="x-none" sz="2400" b="0" i="1" u="none" dirty="0"/>
            <a:t>Standard for the Design and Installation of Oxygen-Fuel Gas Systems for Welding, Cutting, and Allied Processes</a:t>
          </a:r>
          <a:endParaRPr lang="en-US" sz="2400" b="0" dirty="0"/>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F8CE0565-C4C6-468C-8ADC-CAB50CAAFDB2}">
      <dgm:prSet custT="1"/>
      <dgm:spPr/>
      <dgm:t>
        <a:bodyPr/>
        <a:lstStyle/>
        <a:p>
          <a:r>
            <a:rPr lang="x-none" sz="2400" b="0" u="none" dirty="0"/>
            <a:t>NFPA® 51B, </a:t>
          </a:r>
          <a:r>
            <a:rPr lang="x-none" sz="2400" b="0" i="1" u="none" dirty="0"/>
            <a:t>Standard for Fire Prevention During Welding, Cutting, and Other Hot Work</a:t>
          </a:r>
          <a:endParaRPr lang="en-US" sz="2400" b="0" u="none" dirty="0"/>
        </a:p>
      </dgm:t>
    </dgm:pt>
    <dgm:pt modelId="{CF28668A-79DF-4FEB-B297-0D0FA141B819}" type="parTrans" cxnId="{94BA20CD-E088-45F8-B1D5-76C2995F3BEE}">
      <dgm:prSet/>
      <dgm:spPr/>
      <dgm:t>
        <a:bodyPr/>
        <a:lstStyle/>
        <a:p>
          <a:endParaRPr lang="en-US"/>
        </a:p>
      </dgm:t>
    </dgm:pt>
    <dgm:pt modelId="{3B70838A-9126-4D9C-9CFD-09FD7573AEC0}" type="sibTrans" cxnId="{94BA20CD-E088-45F8-B1D5-76C2995F3BEE}">
      <dgm:prSet/>
      <dgm:spPr/>
      <dgm:t>
        <a:bodyPr/>
        <a:lstStyle/>
        <a:p>
          <a:endParaRPr lang="en-US"/>
        </a:p>
      </dgm:t>
    </dgm:pt>
    <dgm:pt modelId="{2276CA21-E2A4-4A41-AE62-D2DC11381F78}">
      <dgm:prSet custT="1"/>
      <dgm:spPr>
        <a:solidFill>
          <a:srgbClr val="1C1CD5"/>
        </a:solidFill>
      </dgm:spPr>
      <dgm:t>
        <a:bodyPr/>
        <a:lstStyle/>
        <a:p>
          <a:r>
            <a:rPr lang="x-none" sz="2400" b="0" u="none" dirty="0"/>
            <a:t>FM Global Loss Prevention Data Sheets</a:t>
          </a:r>
          <a:endParaRPr lang="en-US" sz="2400" b="0" u="none" dirty="0"/>
        </a:p>
      </dgm:t>
    </dgm:pt>
    <dgm:pt modelId="{1FC7D5E2-872B-4D0F-B0C5-64C646980D30}" type="parTrans" cxnId="{D88633B2-88ED-4543-92A8-354403AAD5F7}">
      <dgm:prSet/>
      <dgm:spPr/>
      <dgm:t>
        <a:bodyPr/>
        <a:lstStyle/>
        <a:p>
          <a:endParaRPr lang="en-US"/>
        </a:p>
      </dgm:t>
    </dgm:pt>
    <dgm:pt modelId="{AB7AFA42-E1E0-44FD-A94A-054BC2A83E35}" type="sibTrans" cxnId="{D88633B2-88ED-4543-92A8-354403AAD5F7}">
      <dgm:prSet/>
      <dgm:spPr/>
      <dgm:t>
        <a:bodyPr/>
        <a:lstStyle/>
        <a:p>
          <a:endParaRPr lang="en-US"/>
        </a:p>
      </dgm:t>
    </dgm:pt>
    <dgm:pt modelId="{2481E03B-3972-4F85-939D-15D3C8C7F655}" type="pres">
      <dgm:prSet presAssocID="{26869F60-FB04-488D-8D2A-F6DD65E4F095}" presName="linear" presStyleCnt="0">
        <dgm:presLayoutVars>
          <dgm:animLvl val="lvl"/>
          <dgm:resizeHandles val="exact"/>
        </dgm:presLayoutVars>
      </dgm:prSet>
      <dgm:spPr/>
      <dgm:t>
        <a:bodyPr/>
        <a:lstStyle/>
        <a:p>
          <a:endParaRPr lang="en-US"/>
        </a:p>
      </dgm:t>
    </dgm:pt>
    <dgm:pt modelId="{B8934662-71F8-45D4-8C5B-9E1E6CE9246A}" type="pres">
      <dgm:prSet presAssocID="{F020BBFB-C198-418B-9A2D-03FE2394785D}" presName="parentText" presStyleLbl="node1" presStyleIdx="0" presStyleCnt="3">
        <dgm:presLayoutVars>
          <dgm:chMax val="0"/>
          <dgm:bulletEnabled val="1"/>
        </dgm:presLayoutVars>
      </dgm:prSet>
      <dgm:spPr/>
      <dgm:t>
        <a:bodyPr/>
        <a:lstStyle/>
        <a:p>
          <a:endParaRPr lang="en-US"/>
        </a:p>
      </dgm:t>
    </dgm:pt>
    <dgm:pt modelId="{C94C25BF-4EE4-4370-A896-A12FBDF1F1A5}" type="pres">
      <dgm:prSet presAssocID="{B64C5734-1FC9-48DD-B2DA-8FA27C2CDA67}" presName="spacer" presStyleCnt="0"/>
      <dgm:spPr/>
    </dgm:pt>
    <dgm:pt modelId="{68FDC0F6-8C42-4BCB-8262-C86AC88E5C55}" type="pres">
      <dgm:prSet presAssocID="{F8CE0565-C4C6-468C-8ADC-CAB50CAAFDB2}" presName="parentText" presStyleLbl="node1" presStyleIdx="1" presStyleCnt="3">
        <dgm:presLayoutVars>
          <dgm:chMax val="0"/>
          <dgm:bulletEnabled val="1"/>
        </dgm:presLayoutVars>
      </dgm:prSet>
      <dgm:spPr/>
      <dgm:t>
        <a:bodyPr/>
        <a:lstStyle/>
        <a:p>
          <a:endParaRPr lang="en-US"/>
        </a:p>
      </dgm:t>
    </dgm:pt>
    <dgm:pt modelId="{ACA6103E-1FD5-4D87-A9C1-08599FC2D760}" type="pres">
      <dgm:prSet presAssocID="{3B70838A-9126-4D9C-9CFD-09FD7573AEC0}" presName="spacer" presStyleCnt="0"/>
      <dgm:spPr/>
    </dgm:pt>
    <dgm:pt modelId="{7F7D4716-9520-4ECF-A736-6E0FB9F32D44}" type="pres">
      <dgm:prSet presAssocID="{2276CA21-E2A4-4A41-AE62-D2DC11381F78}" presName="parentText" presStyleLbl="node1" presStyleIdx="2" presStyleCnt="3">
        <dgm:presLayoutVars>
          <dgm:chMax val="0"/>
          <dgm:bulletEnabled val="1"/>
        </dgm:presLayoutVars>
      </dgm:prSet>
      <dgm:spPr/>
      <dgm:t>
        <a:bodyPr/>
        <a:lstStyle/>
        <a:p>
          <a:endParaRPr lang="en-US"/>
        </a:p>
      </dgm:t>
    </dgm:pt>
  </dgm:ptLst>
  <dgm:cxnLst>
    <dgm:cxn modelId="{20770495-5F9D-40BB-8F42-E8EC370221B5}" type="presOf" srcId="{F020BBFB-C198-418B-9A2D-03FE2394785D}" destId="{B8934662-71F8-45D4-8C5B-9E1E6CE9246A}" srcOrd="0" destOrd="0" presId="urn:microsoft.com/office/officeart/2005/8/layout/vList2"/>
    <dgm:cxn modelId="{FEDF2FC6-7AFE-47A2-88FF-20D5BF480460}" type="presOf" srcId="{F8CE0565-C4C6-468C-8ADC-CAB50CAAFDB2}" destId="{68FDC0F6-8C42-4BCB-8262-C86AC88E5C55}" srcOrd="0" destOrd="0" presId="urn:microsoft.com/office/officeart/2005/8/layout/vList2"/>
    <dgm:cxn modelId="{F3EBADEF-65DB-4FA9-ACC4-C77AA1608B02}" type="presOf" srcId="{26869F60-FB04-488D-8D2A-F6DD65E4F095}" destId="{2481E03B-3972-4F85-939D-15D3C8C7F655}" srcOrd="0" destOrd="0" presId="urn:microsoft.com/office/officeart/2005/8/layout/vList2"/>
    <dgm:cxn modelId="{CC90C516-ED38-4A79-89A2-14E039699D88}" srcId="{26869F60-FB04-488D-8D2A-F6DD65E4F095}" destId="{F020BBFB-C198-418B-9A2D-03FE2394785D}" srcOrd="0" destOrd="0" parTransId="{BEB95445-5094-480E-9A07-92B13E22B09B}" sibTransId="{B64C5734-1FC9-48DD-B2DA-8FA27C2CDA67}"/>
    <dgm:cxn modelId="{7789EE10-E1ED-45BA-A80C-4BEEB851C06F}" type="presOf" srcId="{2276CA21-E2A4-4A41-AE62-D2DC11381F78}" destId="{7F7D4716-9520-4ECF-A736-6E0FB9F32D44}" srcOrd="0" destOrd="0" presId="urn:microsoft.com/office/officeart/2005/8/layout/vList2"/>
    <dgm:cxn modelId="{D88633B2-88ED-4543-92A8-354403AAD5F7}" srcId="{26869F60-FB04-488D-8D2A-F6DD65E4F095}" destId="{2276CA21-E2A4-4A41-AE62-D2DC11381F78}" srcOrd="2" destOrd="0" parTransId="{1FC7D5E2-872B-4D0F-B0C5-64C646980D30}" sibTransId="{AB7AFA42-E1E0-44FD-A94A-054BC2A83E35}"/>
    <dgm:cxn modelId="{94BA20CD-E088-45F8-B1D5-76C2995F3BEE}" srcId="{26869F60-FB04-488D-8D2A-F6DD65E4F095}" destId="{F8CE0565-C4C6-468C-8ADC-CAB50CAAFDB2}" srcOrd="1" destOrd="0" parTransId="{CF28668A-79DF-4FEB-B297-0D0FA141B819}" sibTransId="{3B70838A-9126-4D9C-9CFD-09FD7573AEC0}"/>
    <dgm:cxn modelId="{9433EC69-F935-4CAF-B383-CB7B752E0ACE}" type="presParOf" srcId="{2481E03B-3972-4F85-939D-15D3C8C7F655}" destId="{B8934662-71F8-45D4-8C5B-9E1E6CE9246A}" srcOrd="0" destOrd="0" presId="urn:microsoft.com/office/officeart/2005/8/layout/vList2"/>
    <dgm:cxn modelId="{9DE1691A-CD28-49C8-B8F2-A85369DD8654}" type="presParOf" srcId="{2481E03B-3972-4F85-939D-15D3C8C7F655}" destId="{C94C25BF-4EE4-4370-A896-A12FBDF1F1A5}" srcOrd="1" destOrd="0" presId="urn:microsoft.com/office/officeart/2005/8/layout/vList2"/>
    <dgm:cxn modelId="{CCA723D1-0667-4A44-9D80-DC80FC56029C}" type="presParOf" srcId="{2481E03B-3972-4F85-939D-15D3C8C7F655}" destId="{68FDC0F6-8C42-4BCB-8262-C86AC88E5C55}" srcOrd="2" destOrd="0" presId="urn:microsoft.com/office/officeart/2005/8/layout/vList2"/>
    <dgm:cxn modelId="{1242D692-876F-4C7E-96F3-0A39B9D64304}" type="presParOf" srcId="{2481E03B-3972-4F85-939D-15D3C8C7F655}" destId="{ACA6103E-1FD5-4D87-A9C1-08599FC2D760}" srcOrd="3" destOrd="0" presId="urn:microsoft.com/office/officeart/2005/8/layout/vList2"/>
    <dgm:cxn modelId="{6D381F3C-16A5-45CA-9078-0DB7AA37EB32}" type="presParOf" srcId="{2481E03B-3972-4F85-939D-15D3C8C7F655}" destId="{7F7D4716-9520-4ECF-A736-6E0FB9F32D4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26869F60-FB04-488D-8D2A-F6DD65E4F0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x-none" sz="2400" b="0" u="none" dirty="0"/>
            <a:t>Fire watches</a:t>
          </a:r>
          <a:endParaRPr lang="en-US" sz="2400" b="0" dirty="0"/>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143E4E9F-B3D4-4251-B500-1B6BB4722CAF}">
      <dgm:prSet custT="1"/>
      <dgm:spPr/>
      <dgm:t>
        <a:bodyPr/>
        <a:lstStyle/>
        <a:p>
          <a:r>
            <a:rPr lang="x-none" sz="2400" b="0" u="none" dirty="0"/>
            <a:t>Issuance of permits</a:t>
          </a:r>
          <a:endParaRPr lang="en-US" sz="2400" b="0" u="none" dirty="0"/>
        </a:p>
      </dgm:t>
    </dgm:pt>
    <dgm:pt modelId="{0273A328-C4F3-4F49-81D8-2C78CB1EBB63}" type="parTrans" cxnId="{CCF5D44D-9842-4324-BDC1-47C6F1D3709E}">
      <dgm:prSet/>
      <dgm:spPr/>
      <dgm:t>
        <a:bodyPr/>
        <a:lstStyle/>
        <a:p>
          <a:endParaRPr lang="en-US"/>
        </a:p>
      </dgm:t>
    </dgm:pt>
    <dgm:pt modelId="{0B4EB01C-C70F-4A4A-8C9E-ACD7C02C8127}" type="sibTrans" cxnId="{CCF5D44D-9842-4324-BDC1-47C6F1D3709E}">
      <dgm:prSet/>
      <dgm:spPr/>
      <dgm:t>
        <a:bodyPr/>
        <a:lstStyle/>
        <a:p>
          <a:endParaRPr lang="en-US"/>
        </a:p>
      </dgm:t>
    </dgm:pt>
    <dgm:pt modelId="{2EB390FD-1051-4940-8986-70E8D55F9870}">
      <dgm:prSet custT="1"/>
      <dgm:spPr>
        <a:solidFill>
          <a:srgbClr val="1C1CD5"/>
        </a:solidFill>
      </dgm:spPr>
      <dgm:t>
        <a:bodyPr/>
        <a:lstStyle/>
        <a:p>
          <a:r>
            <a:rPr lang="x-none" sz="2400" b="0" u="none" dirty="0"/>
            <a:t>Development of hot-work programs</a:t>
          </a:r>
          <a:endParaRPr lang="en-US" sz="2400" b="0" u="none" dirty="0"/>
        </a:p>
      </dgm:t>
    </dgm:pt>
    <dgm:pt modelId="{EF8E1416-116C-4A2A-BD28-7CC7C90E7CD0}" type="parTrans" cxnId="{80D1D3B6-DCCB-4AE3-BADD-C4E349F795AF}">
      <dgm:prSet/>
      <dgm:spPr/>
      <dgm:t>
        <a:bodyPr/>
        <a:lstStyle/>
        <a:p>
          <a:endParaRPr lang="en-US"/>
        </a:p>
      </dgm:t>
    </dgm:pt>
    <dgm:pt modelId="{7D23B63B-0143-4BE2-A335-8624E7DA9A96}" type="sibTrans" cxnId="{80D1D3B6-DCCB-4AE3-BADD-C4E349F795AF}">
      <dgm:prSet/>
      <dgm:spPr/>
      <dgm:t>
        <a:bodyPr/>
        <a:lstStyle/>
        <a:p>
          <a:endParaRPr lang="en-US"/>
        </a:p>
      </dgm:t>
    </dgm:pt>
    <dgm:pt modelId="{2481E03B-3972-4F85-939D-15D3C8C7F655}" type="pres">
      <dgm:prSet presAssocID="{26869F60-FB04-488D-8D2A-F6DD65E4F095}" presName="linear" presStyleCnt="0">
        <dgm:presLayoutVars>
          <dgm:animLvl val="lvl"/>
          <dgm:resizeHandles val="exact"/>
        </dgm:presLayoutVars>
      </dgm:prSet>
      <dgm:spPr/>
      <dgm:t>
        <a:bodyPr/>
        <a:lstStyle/>
        <a:p>
          <a:endParaRPr lang="en-US"/>
        </a:p>
      </dgm:t>
    </dgm:pt>
    <dgm:pt modelId="{B8934662-71F8-45D4-8C5B-9E1E6CE9246A}" type="pres">
      <dgm:prSet presAssocID="{F020BBFB-C198-418B-9A2D-03FE2394785D}" presName="parentText" presStyleLbl="node1" presStyleIdx="0" presStyleCnt="3">
        <dgm:presLayoutVars>
          <dgm:chMax val="0"/>
          <dgm:bulletEnabled val="1"/>
        </dgm:presLayoutVars>
      </dgm:prSet>
      <dgm:spPr/>
      <dgm:t>
        <a:bodyPr/>
        <a:lstStyle/>
        <a:p>
          <a:endParaRPr lang="en-US"/>
        </a:p>
      </dgm:t>
    </dgm:pt>
    <dgm:pt modelId="{C94C25BF-4EE4-4370-A896-A12FBDF1F1A5}" type="pres">
      <dgm:prSet presAssocID="{B64C5734-1FC9-48DD-B2DA-8FA27C2CDA67}" presName="spacer" presStyleCnt="0"/>
      <dgm:spPr/>
    </dgm:pt>
    <dgm:pt modelId="{82310F3D-89EF-45AB-9545-2E5622C11E05}" type="pres">
      <dgm:prSet presAssocID="{143E4E9F-B3D4-4251-B500-1B6BB4722CAF}" presName="parentText" presStyleLbl="node1" presStyleIdx="1" presStyleCnt="3">
        <dgm:presLayoutVars>
          <dgm:chMax val="0"/>
          <dgm:bulletEnabled val="1"/>
        </dgm:presLayoutVars>
      </dgm:prSet>
      <dgm:spPr/>
      <dgm:t>
        <a:bodyPr/>
        <a:lstStyle/>
        <a:p>
          <a:endParaRPr lang="en-US"/>
        </a:p>
      </dgm:t>
    </dgm:pt>
    <dgm:pt modelId="{7A73F0FD-D1F4-45D6-B533-1882BA67809B}" type="pres">
      <dgm:prSet presAssocID="{0B4EB01C-C70F-4A4A-8C9E-ACD7C02C8127}" presName="spacer" presStyleCnt="0"/>
      <dgm:spPr/>
    </dgm:pt>
    <dgm:pt modelId="{607D1E1D-BD08-4480-8414-D187409E20B1}" type="pres">
      <dgm:prSet presAssocID="{2EB390FD-1051-4940-8986-70E8D55F9870}" presName="parentText" presStyleLbl="node1" presStyleIdx="2" presStyleCnt="3">
        <dgm:presLayoutVars>
          <dgm:chMax val="0"/>
          <dgm:bulletEnabled val="1"/>
        </dgm:presLayoutVars>
      </dgm:prSet>
      <dgm:spPr/>
      <dgm:t>
        <a:bodyPr/>
        <a:lstStyle/>
        <a:p>
          <a:endParaRPr lang="en-US"/>
        </a:p>
      </dgm:t>
    </dgm:pt>
  </dgm:ptLst>
  <dgm:cxnLst>
    <dgm:cxn modelId="{CCF5D44D-9842-4324-BDC1-47C6F1D3709E}" srcId="{26869F60-FB04-488D-8D2A-F6DD65E4F095}" destId="{143E4E9F-B3D4-4251-B500-1B6BB4722CAF}" srcOrd="1" destOrd="0" parTransId="{0273A328-C4F3-4F49-81D8-2C78CB1EBB63}" sibTransId="{0B4EB01C-C70F-4A4A-8C9E-ACD7C02C8127}"/>
    <dgm:cxn modelId="{C0B076D8-A8E5-4FCD-BBE3-FFDF6C33EFAA}" type="presOf" srcId="{26869F60-FB04-488D-8D2A-F6DD65E4F095}" destId="{2481E03B-3972-4F85-939D-15D3C8C7F655}" srcOrd="0" destOrd="0" presId="urn:microsoft.com/office/officeart/2005/8/layout/vList2"/>
    <dgm:cxn modelId="{80D1D3B6-DCCB-4AE3-BADD-C4E349F795AF}" srcId="{26869F60-FB04-488D-8D2A-F6DD65E4F095}" destId="{2EB390FD-1051-4940-8986-70E8D55F9870}" srcOrd="2" destOrd="0" parTransId="{EF8E1416-116C-4A2A-BD28-7CC7C90E7CD0}" sibTransId="{7D23B63B-0143-4BE2-A335-8624E7DA9A96}"/>
    <dgm:cxn modelId="{CC90C516-ED38-4A79-89A2-14E039699D88}" srcId="{26869F60-FB04-488D-8D2A-F6DD65E4F095}" destId="{F020BBFB-C198-418B-9A2D-03FE2394785D}" srcOrd="0" destOrd="0" parTransId="{BEB95445-5094-480E-9A07-92B13E22B09B}" sibTransId="{B64C5734-1FC9-48DD-B2DA-8FA27C2CDA67}"/>
    <dgm:cxn modelId="{7DB61814-81F8-427E-A86C-9176771C14E2}" type="presOf" srcId="{F020BBFB-C198-418B-9A2D-03FE2394785D}" destId="{B8934662-71F8-45D4-8C5B-9E1E6CE9246A}" srcOrd="0" destOrd="0" presId="urn:microsoft.com/office/officeart/2005/8/layout/vList2"/>
    <dgm:cxn modelId="{E1841DC9-3A28-4713-A8AB-0B6D8B9F8679}" type="presOf" srcId="{143E4E9F-B3D4-4251-B500-1B6BB4722CAF}" destId="{82310F3D-89EF-45AB-9545-2E5622C11E05}" srcOrd="0" destOrd="0" presId="urn:microsoft.com/office/officeart/2005/8/layout/vList2"/>
    <dgm:cxn modelId="{6F4BC1CC-F9C0-49B7-8536-43F075464E60}" type="presOf" srcId="{2EB390FD-1051-4940-8986-70E8D55F9870}" destId="{607D1E1D-BD08-4480-8414-D187409E20B1}" srcOrd="0" destOrd="0" presId="urn:microsoft.com/office/officeart/2005/8/layout/vList2"/>
    <dgm:cxn modelId="{F3AC1CC9-32C1-42F4-8D6D-CA7C32EF26C9}" type="presParOf" srcId="{2481E03B-3972-4F85-939D-15D3C8C7F655}" destId="{B8934662-71F8-45D4-8C5B-9E1E6CE9246A}" srcOrd="0" destOrd="0" presId="urn:microsoft.com/office/officeart/2005/8/layout/vList2"/>
    <dgm:cxn modelId="{190C26AF-CE4E-44CA-9072-AAFB2EBDF0E2}" type="presParOf" srcId="{2481E03B-3972-4F85-939D-15D3C8C7F655}" destId="{C94C25BF-4EE4-4370-A896-A12FBDF1F1A5}" srcOrd="1" destOrd="0" presId="urn:microsoft.com/office/officeart/2005/8/layout/vList2"/>
    <dgm:cxn modelId="{B2941D00-7DF8-435C-8801-4AB9BA53A2DB}" type="presParOf" srcId="{2481E03B-3972-4F85-939D-15D3C8C7F655}" destId="{82310F3D-89EF-45AB-9545-2E5622C11E05}" srcOrd="2" destOrd="0" presId="urn:microsoft.com/office/officeart/2005/8/layout/vList2"/>
    <dgm:cxn modelId="{399F787B-1BE9-4DC6-A1F7-7971B45F725D}" type="presParOf" srcId="{2481E03B-3972-4F85-939D-15D3C8C7F655}" destId="{7A73F0FD-D1F4-45D6-B533-1882BA67809B}" srcOrd="3" destOrd="0" presId="urn:microsoft.com/office/officeart/2005/8/layout/vList2"/>
    <dgm:cxn modelId="{DA11D443-7AD3-400D-93E4-A60979830418}" type="presParOf" srcId="{2481E03B-3972-4F85-939D-15D3C8C7F655}" destId="{607D1E1D-BD08-4480-8414-D187409E20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26869F60-FB04-488D-8D2A-F6DD65E4F0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en-US" sz="2400" b="0" u="none" dirty="0"/>
            <a:t>W</a:t>
          </a:r>
          <a:r>
            <a:rPr lang="x-none" sz="2400" b="0" u="none" dirty="0"/>
            <a:t>ritten plan</a:t>
          </a:r>
          <a:endParaRPr lang="en-US" sz="2400" b="0" dirty="0"/>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D5B7B3D4-0B20-45FF-B4F2-9DE6384D01A1}">
      <dgm:prSet custT="1"/>
      <dgm:spPr/>
      <dgm:t>
        <a:bodyPr/>
        <a:lstStyle/>
        <a:p>
          <a:r>
            <a:rPr lang="en-US" sz="2400" b="0" dirty="0"/>
            <a:t>Establishes procedures to prevent fires resulting from temporary operations</a:t>
          </a:r>
        </a:p>
      </dgm:t>
    </dgm:pt>
    <dgm:pt modelId="{5EB8B501-416F-4823-994A-D6676E36AE36}" type="parTrans" cxnId="{7D2A1717-82F0-4CDA-9678-8A6329BA9FAD}">
      <dgm:prSet/>
      <dgm:spPr/>
      <dgm:t>
        <a:bodyPr/>
        <a:lstStyle/>
        <a:p>
          <a:endParaRPr lang="en-US"/>
        </a:p>
      </dgm:t>
    </dgm:pt>
    <dgm:pt modelId="{5CBBA70C-EA05-4618-915D-1350846998C6}" type="sibTrans" cxnId="{7D2A1717-82F0-4CDA-9678-8A6329BA9FAD}">
      <dgm:prSet/>
      <dgm:spPr/>
      <dgm:t>
        <a:bodyPr/>
        <a:lstStyle/>
        <a:p>
          <a:endParaRPr lang="en-US"/>
        </a:p>
      </dgm:t>
    </dgm:pt>
    <dgm:pt modelId="{FFE7031C-7BDC-4C09-ABC6-A00088E10A9B}">
      <dgm:prSet phldrT="[Text]" custT="1"/>
      <dgm:spPr/>
      <dgm:t>
        <a:bodyPr/>
        <a:lstStyle/>
        <a:p>
          <a:r>
            <a:rPr lang="en-US" sz="2400" b="0" u="none" dirty="0"/>
            <a:t>A</a:t>
          </a:r>
          <a:r>
            <a:rPr lang="x-none" sz="2400" b="0" u="none" dirty="0"/>
            <a:t>pproved by the AHJ </a:t>
          </a:r>
          <a:endParaRPr lang="en-US" sz="2400" b="0" dirty="0"/>
        </a:p>
      </dgm:t>
    </dgm:pt>
    <dgm:pt modelId="{9828C07A-544A-4AC7-AD2F-FAC026190869}" type="parTrans" cxnId="{B7D8A1EE-7D2A-4CEC-83D4-F1573395B2D7}">
      <dgm:prSet/>
      <dgm:spPr/>
      <dgm:t>
        <a:bodyPr/>
        <a:lstStyle/>
        <a:p>
          <a:endParaRPr lang="en-US"/>
        </a:p>
      </dgm:t>
    </dgm:pt>
    <dgm:pt modelId="{51660633-CA19-4708-BC42-93708BBDFDF5}" type="sibTrans" cxnId="{B7D8A1EE-7D2A-4CEC-83D4-F1573395B2D7}">
      <dgm:prSet/>
      <dgm:spPr/>
      <dgm:t>
        <a:bodyPr/>
        <a:lstStyle/>
        <a:p>
          <a:endParaRPr lang="en-US"/>
        </a:p>
      </dgm:t>
    </dgm:pt>
    <dgm:pt modelId="{EC535BB3-3A7A-470E-82FB-721767F3CABC}">
      <dgm:prSet custT="1"/>
      <dgm:spPr>
        <a:solidFill>
          <a:srgbClr val="1C1CD5"/>
        </a:solidFill>
      </dgm:spPr>
      <dgm:t>
        <a:bodyPr/>
        <a:lstStyle/>
        <a:p>
          <a:r>
            <a:rPr lang="en-US" sz="2400" b="0" dirty="0"/>
            <a:t>Involves operations that use an open flame or produces heat, sparks, or hot slag</a:t>
          </a:r>
        </a:p>
      </dgm:t>
    </dgm:pt>
    <dgm:pt modelId="{09D8DCFF-78FB-4F9B-BDDB-F80253036938}" type="parTrans" cxnId="{5B2B3840-82D9-400C-B0CC-3C51CD167D8A}">
      <dgm:prSet/>
      <dgm:spPr/>
      <dgm:t>
        <a:bodyPr/>
        <a:lstStyle/>
        <a:p>
          <a:endParaRPr lang="en-US"/>
        </a:p>
      </dgm:t>
    </dgm:pt>
    <dgm:pt modelId="{AD3508B0-6EB1-42F5-A0DD-69CC9005035E}" type="sibTrans" cxnId="{5B2B3840-82D9-400C-B0CC-3C51CD167D8A}">
      <dgm:prSet/>
      <dgm:spPr/>
      <dgm:t>
        <a:bodyPr/>
        <a:lstStyle/>
        <a:p>
          <a:endParaRPr lang="en-US"/>
        </a:p>
      </dgm:t>
    </dgm:pt>
    <dgm:pt modelId="{2481E03B-3972-4F85-939D-15D3C8C7F655}" type="pres">
      <dgm:prSet presAssocID="{26869F60-FB04-488D-8D2A-F6DD65E4F095}" presName="linear" presStyleCnt="0">
        <dgm:presLayoutVars>
          <dgm:animLvl val="lvl"/>
          <dgm:resizeHandles val="exact"/>
        </dgm:presLayoutVars>
      </dgm:prSet>
      <dgm:spPr/>
      <dgm:t>
        <a:bodyPr/>
        <a:lstStyle/>
        <a:p>
          <a:endParaRPr lang="en-US"/>
        </a:p>
      </dgm:t>
    </dgm:pt>
    <dgm:pt modelId="{B8934662-71F8-45D4-8C5B-9E1E6CE9246A}" type="pres">
      <dgm:prSet presAssocID="{F020BBFB-C198-418B-9A2D-03FE2394785D}" presName="parentText" presStyleLbl="node1" presStyleIdx="0" presStyleCnt="4">
        <dgm:presLayoutVars>
          <dgm:chMax val="0"/>
          <dgm:bulletEnabled val="1"/>
        </dgm:presLayoutVars>
      </dgm:prSet>
      <dgm:spPr/>
      <dgm:t>
        <a:bodyPr/>
        <a:lstStyle/>
        <a:p>
          <a:endParaRPr lang="en-US"/>
        </a:p>
      </dgm:t>
    </dgm:pt>
    <dgm:pt modelId="{C94C25BF-4EE4-4370-A896-A12FBDF1F1A5}" type="pres">
      <dgm:prSet presAssocID="{B64C5734-1FC9-48DD-B2DA-8FA27C2CDA67}" presName="spacer" presStyleCnt="0"/>
      <dgm:spPr/>
    </dgm:pt>
    <dgm:pt modelId="{1B138BA9-719B-4616-85F5-C6140596AC30}" type="pres">
      <dgm:prSet presAssocID="{FFE7031C-7BDC-4C09-ABC6-A00088E10A9B}" presName="parentText" presStyleLbl="node1" presStyleIdx="1" presStyleCnt="4">
        <dgm:presLayoutVars>
          <dgm:chMax val="0"/>
          <dgm:bulletEnabled val="1"/>
        </dgm:presLayoutVars>
      </dgm:prSet>
      <dgm:spPr/>
      <dgm:t>
        <a:bodyPr/>
        <a:lstStyle/>
        <a:p>
          <a:endParaRPr lang="en-US"/>
        </a:p>
      </dgm:t>
    </dgm:pt>
    <dgm:pt modelId="{DB64F1BC-AE07-4AEB-B7A9-08D30C4C9371}" type="pres">
      <dgm:prSet presAssocID="{51660633-CA19-4708-BC42-93708BBDFDF5}" presName="spacer" presStyleCnt="0"/>
      <dgm:spPr/>
    </dgm:pt>
    <dgm:pt modelId="{93E26892-0399-4792-A24D-99308D3DFE46}" type="pres">
      <dgm:prSet presAssocID="{D5B7B3D4-0B20-45FF-B4F2-9DE6384D01A1}" presName="parentText" presStyleLbl="node1" presStyleIdx="2" presStyleCnt="4">
        <dgm:presLayoutVars>
          <dgm:chMax val="0"/>
          <dgm:bulletEnabled val="1"/>
        </dgm:presLayoutVars>
      </dgm:prSet>
      <dgm:spPr/>
      <dgm:t>
        <a:bodyPr/>
        <a:lstStyle/>
        <a:p>
          <a:endParaRPr lang="en-US"/>
        </a:p>
      </dgm:t>
    </dgm:pt>
    <dgm:pt modelId="{F824C938-5474-4248-9F59-C5AC902C68D6}" type="pres">
      <dgm:prSet presAssocID="{5CBBA70C-EA05-4618-915D-1350846998C6}" presName="spacer" presStyleCnt="0"/>
      <dgm:spPr/>
    </dgm:pt>
    <dgm:pt modelId="{1CF46C89-E353-40DE-ADAD-9FC533F6FF5E}" type="pres">
      <dgm:prSet presAssocID="{EC535BB3-3A7A-470E-82FB-721767F3CABC}" presName="parentText" presStyleLbl="node1" presStyleIdx="3" presStyleCnt="4">
        <dgm:presLayoutVars>
          <dgm:chMax val="0"/>
          <dgm:bulletEnabled val="1"/>
        </dgm:presLayoutVars>
      </dgm:prSet>
      <dgm:spPr/>
      <dgm:t>
        <a:bodyPr/>
        <a:lstStyle/>
        <a:p>
          <a:endParaRPr lang="en-US"/>
        </a:p>
      </dgm:t>
    </dgm:pt>
  </dgm:ptLst>
  <dgm:cxnLst>
    <dgm:cxn modelId="{0F106F40-B33A-4F9B-8166-67D77E39530E}" type="presOf" srcId="{26869F60-FB04-488D-8D2A-F6DD65E4F095}" destId="{2481E03B-3972-4F85-939D-15D3C8C7F655}" srcOrd="0" destOrd="0" presId="urn:microsoft.com/office/officeart/2005/8/layout/vList2"/>
    <dgm:cxn modelId="{B7D8A1EE-7D2A-4CEC-83D4-F1573395B2D7}" srcId="{26869F60-FB04-488D-8D2A-F6DD65E4F095}" destId="{FFE7031C-7BDC-4C09-ABC6-A00088E10A9B}" srcOrd="1" destOrd="0" parTransId="{9828C07A-544A-4AC7-AD2F-FAC026190869}" sibTransId="{51660633-CA19-4708-BC42-93708BBDFDF5}"/>
    <dgm:cxn modelId="{7D2A1717-82F0-4CDA-9678-8A6329BA9FAD}" srcId="{26869F60-FB04-488D-8D2A-F6DD65E4F095}" destId="{D5B7B3D4-0B20-45FF-B4F2-9DE6384D01A1}" srcOrd="2" destOrd="0" parTransId="{5EB8B501-416F-4823-994A-D6676E36AE36}" sibTransId="{5CBBA70C-EA05-4618-915D-1350846998C6}"/>
    <dgm:cxn modelId="{A58A0A9C-3700-4278-BFC2-31DFCEE963BF}" type="presOf" srcId="{F020BBFB-C198-418B-9A2D-03FE2394785D}" destId="{B8934662-71F8-45D4-8C5B-9E1E6CE9246A}" srcOrd="0" destOrd="0" presId="urn:microsoft.com/office/officeart/2005/8/layout/vList2"/>
    <dgm:cxn modelId="{D6999829-8D6C-4CB3-BCC9-9A948AA2545C}" type="presOf" srcId="{D5B7B3D4-0B20-45FF-B4F2-9DE6384D01A1}" destId="{93E26892-0399-4792-A24D-99308D3DFE46}" srcOrd="0" destOrd="0" presId="urn:microsoft.com/office/officeart/2005/8/layout/vList2"/>
    <dgm:cxn modelId="{376B0E9A-F242-4B21-B1AA-A43CD1699DD0}" type="presOf" srcId="{EC535BB3-3A7A-470E-82FB-721767F3CABC}" destId="{1CF46C89-E353-40DE-ADAD-9FC533F6FF5E}" srcOrd="0" destOrd="0" presId="urn:microsoft.com/office/officeart/2005/8/layout/vList2"/>
    <dgm:cxn modelId="{78D7221C-CA1B-4881-A133-28D502F41555}" type="presOf" srcId="{FFE7031C-7BDC-4C09-ABC6-A00088E10A9B}" destId="{1B138BA9-719B-4616-85F5-C6140596AC30}" srcOrd="0" destOrd="0" presId="urn:microsoft.com/office/officeart/2005/8/layout/vList2"/>
    <dgm:cxn modelId="{CC90C516-ED38-4A79-89A2-14E039699D88}" srcId="{26869F60-FB04-488D-8D2A-F6DD65E4F095}" destId="{F020BBFB-C198-418B-9A2D-03FE2394785D}" srcOrd="0" destOrd="0" parTransId="{BEB95445-5094-480E-9A07-92B13E22B09B}" sibTransId="{B64C5734-1FC9-48DD-B2DA-8FA27C2CDA67}"/>
    <dgm:cxn modelId="{5B2B3840-82D9-400C-B0CC-3C51CD167D8A}" srcId="{26869F60-FB04-488D-8D2A-F6DD65E4F095}" destId="{EC535BB3-3A7A-470E-82FB-721767F3CABC}" srcOrd="3" destOrd="0" parTransId="{09D8DCFF-78FB-4F9B-BDDB-F80253036938}" sibTransId="{AD3508B0-6EB1-42F5-A0DD-69CC9005035E}"/>
    <dgm:cxn modelId="{390AD3DA-1EB9-4257-BFAE-BC7851633AEF}" type="presParOf" srcId="{2481E03B-3972-4F85-939D-15D3C8C7F655}" destId="{B8934662-71F8-45D4-8C5B-9E1E6CE9246A}" srcOrd="0" destOrd="0" presId="urn:microsoft.com/office/officeart/2005/8/layout/vList2"/>
    <dgm:cxn modelId="{CC6A5E47-5761-432C-9B65-E2E1047EE58E}" type="presParOf" srcId="{2481E03B-3972-4F85-939D-15D3C8C7F655}" destId="{C94C25BF-4EE4-4370-A896-A12FBDF1F1A5}" srcOrd="1" destOrd="0" presId="urn:microsoft.com/office/officeart/2005/8/layout/vList2"/>
    <dgm:cxn modelId="{E7D7E4A2-6E42-4202-8124-6D56FBF9C7FD}" type="presParOf" srcId="{2481E03B-3972-4F85-939D-15D3C8C7F655}" destId="{1B138BA9-719B-4616-85F5-C6140596AC30}" srcOrd="2" destOrd="0" presId="urn:microsoft.com/office/officeart/2005/8/layout/vList2"/>
    <dgm:cxn modelId="{286F567C-A8EC-4C47-93AA-D98D0AB2AA01}" type="presParOf" srcId="{2481E03B-3972-4F85-939D-15D3C8C7F655}" destId="{DB64F1BC-AE07-4AEB-B7A9-08D30C4C9371}" srcOrd="3" destOrd="0" presId="urn:microsoft.com/office/officeart/2005/8/layout/vList2"/>
    <dgm:cxn modelId="{CA81A004-8C7D-4CCD-AAF7-152AC9FC2468}" type="presParOf" srcId="{2481E03B-3972-4F85-939D-15D3C8C7F655}" destId="{93E26892-0399-4792-A24D-99308D3DFE46}" srcOrd="4" destOrd="0" presId="urn:microsoft.com/office/officeart/2005/8/layout/vList2"/>
    <dgm:cxn modelId="{1F4CA78E-5533-4D94-93C7-7871517E73C5}" type="presParOf" srcId="{2481E03B-3972-4F85-939D-15D3C8C7F655}" destId="{F824C938-5474-4248-9F59-C5AC902C68D6}" srcOrd="5" destOrd="0" presId="urn:microsoft.com/office/officeart/2005/8/layout/vList2"/>
    <dgm:cxn modelId="{E6BD0BE0-E6C9-4C0F-AF14-FB4A4B3E406B}" type="presParOf" srcId="{2481E03B-3972-4F85-939D-15D3C8C7F655}" destId="{1CF46C89-E353-40DE-ADAD-9FC533F6FF5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26869F60-FB04-488D-8D2A-F6DD65E4F09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en-US" sz="2400" b="0" dirty="0"/>
            <a:t>Welding</a:t>
          </a:r>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E3598CA3-4146-4EE2-AF32-5DFAC1CCC341}">
      <dgm:prSet custT="1"/>
      <dgm:spPr/>
      <dgm:t>
        <a:bodyPr/>
        <a:lstStyle/>
        <a:p>
          <a:r>
            <a:rPr lang="en-US" sz="2400" b="0" dirty="0"/>
            <a:t>Brazing</a:t>
          </a:r>
        </a:p>
      </dgm:t>
    </dgm:pt>
    <dgm:pt modelId="{2BB56562-A814-4B2E-A47A-4799755FDB90}" type="parTrans" cxnId="{15FFECE5-EE97-48C3-944E-ACCC8312A999}">
      <dgm:prSet/>
      <dgm:spPr/>
      <dgm:t>
        <a:bodyPr/>
        <a:lstStyle/>
        <a:p>
          <a:endParaRPr lang="en-US"/>
        </a:p>
      </dgm:t>
    </dgm:pt>
    <dgm:pt modelId="{EA01890E-C7DE-43F4-B164-905CF8FE6336}" type="sibTrans" cxnId="{15FFECE5-EE97-48C3-944E-ACCC8312A999}">
      <dgm:prSet/>
      <dgm:spPr/>
      <dgm:t>
        <a:bodyPr/>
        <a:lstStyle/>
        <a:p>
          <a:endParaRPr lang="en-US"/>
        </a:p>
      </dgm:t>
    </dgm:pt>
    <dgm:pt modelId="{30686B57-B723-4E8D-98E2-83BEAE772B05}">
      <dgm:prSet custT="1"/>
      <dgm:spPr/>
      <dgm:t>
        <a:bodyPr/>
        <a:lstStyle/>
        <a:p>
          <a:r>
            <a:rPr lang="en-US" sz="2400" b="0" dirty="0"/>
            <a:t>Cutting</a:t>
          </a:r>
        </a:p>
      </dgm:t>
    </dgm:pt>
    <dgm:pt modelId="{8F66D571-DBCF-4048-A67E-88C3E790AC28}" type="parTrans" cxnId="{E4606179-CAF2-4267-A278-E1BBE4D13CB6}">
      <dgm:prSet/>
      <dgm:spPr/>
      <dgm:t>
        <a:bodyPr/>
        <a:lstStyle/>
        <a:p>
          <a:endParaRPr lang="en-US"/>
        </a:p>
      </dgm:t>
    </dgm:pt>
    <dgm:pt modelId="{50DB4DC3-D958-4736-BB9C-F8F8FED27B98}" type="sibTrans" cxnId="{E4606179-CAF2-4267-A278-E1BBE4D13CB6}">
      <dgm:prSet/>
      <dgm:spPr/>
      <dgm:t>
        <a:bodyPr/>
        <a:lstStyle/>
        <a:p>
          <a:endParaRPr lang="en-US"/>
        </a:p>
      </dgm:t>
    </dgm:pt>
    <dgm:pt modelId="{9098D2C1-DCFE-4290-B366-CF150B711269}">
      <dgm:prSet custT="1"/>
      <dgm:spPr/>
      <dgm:t>
        <a:bodyPr/>
        <a:lstStyle/>
        <a:p>
          <a:r>
            <a:rPr lang="en-US" sz="2400" b="0" dirty="0"/>
            <a:t>Grinding</a:t>
          </a:r>
        </a:p>
      </dgm:t>
    </dgm:pt>
    <dgm:pt modelId="{DB2F9DF0-9ABB-45DF-8D16-9505B8DF8238}" type="parTrans" cxnId="{365E3560-2638-4145-BCC8-333800F60812}">
      <dgm:prSet/>
      <dgm:spPr/>
      <dgm:t>
        <a:bodyPr/>
        <a:lstStyle/>
        <a:p>
          <a:endParaRPr lang="en-US"/>
        </a:p>
      </dgm:t>
    </dgm:pt>
    <dgm:pt modelId="{ED68386C-B0C6-4C4F-962B-96C7592E0ABE}" type="sibTrans" cxnId="{365E3560-2638-4145-BCC8-333800F60812}">
      <dgm:prSet/>
      <dgm:spPr/>
      <dgm:t>
        <a:bodyPr/>
        <a:lstStyle/>
        <a:p>
          <a:endParaRPr lang="en-US"/>
        </a:p>
      </dgm:t>
    </dgm:pt>
    <dgm:pt modelId="{52BE1F91-2E6E-4D55-AD36-66D248B24837}">
      <dgm:prSet custT="1"/>
      <dgm:spPr/>
      <dgm:t>
        <a:bodyPr/>
        <a:lstStyle/>
        <a:p>
          <a:r>
            <a:rPr lang="en-US" sz="2400" b="0" dirty="0"/>
            <a:t>Soldering</a:t>
          </a:r>
        </a:p>
      </dgm:t>
    </dgm:pt>
    <dgm:pt modelId="{0F363D1B-AC68-40E2-9831-D023020BD70B}" type="parTrans" cxnId="{8FBBDD1D-F46C-45F5-AB0C-6A7458210243}">
      <dgm:prSet/>
      <dgm:spPr/>
      <dgm:t>
        <a:bodyPr/>
        <a:lstStyle/>
        <a:p>
          <a:endParaRPr lang="en-US"/>
        </a:p>
      </dgm:t>
    </dgm:pt>
    <dgm:pt modelId="{219914B1-348F-47CC-B289-5553B3EB6BBF}" type="sibTrans" cxnId="{8FBBDD1D-F46C-45F5-AB0C-6A7458210243}">
      <dgm:prSet/>
      <dgm:spPr/>
      <dgm:t>
        <a:bodyPr/>
        <a:lstStyle/>
        <a:p>
          <a:endParaRPr lang="en-US"/>
        </a:p>
      </dgm:t>
    </dgm:pt>
    <dgm:pt modelId="{7E19028A-8EFC-4574-B39D-527C585F4891}">
      <dgm:prSet custT="1"/>
      <dgm:spPr/>
      <dgm:t>
        <a:bodyPr/>
        <a:lstStyle/>
        <a:p>
          <a:r>
            <a:rPr lang="en-US" sz="2400" b="0" dirty="0"/>
            <a:t>Thawing pipes</a:t>
          </a:r>
        </a:p>
      </dgm:t>
    </dgm:pt>
    <dgm:pt modelId="{F7C293DA-F0FE-43F2-BF57-D30DF1FB37C6}" type="parTrans" cxnId="{700BA20D-3822-4899-95B5-A8DF676410A5}">
      <dgm:prSet/>
      <dgm:spPr/>
      <dgm:t>
        <a:bodyPr/>
        <a:lstStyle/>
        <a:p>
          <a:endParaRPr lang="en-US"/>
        </a:p>
      </dgm:t>
    </dgm:pt>
    <dgm:pt modelId="{E6051DBB-DB97-4764-B8F2-32D4960A8713}" type="sibTrans" cxnId="{700BA20D-3822-4899-95B5-A8DF676410A5}">
      <dgm:prSet/>
      <dgm:spPr/>
      <dgm:t>
        <a:bodyPr/>
        <a:lstStyle/>
        <a:p>
          <a:endParaRPr lang="en-US"/>
        </a:p>
      </dgm:t>
    </dgm:pt>
    <dgm:pt modelId="{D0AD3D41-2311-49DE-9F82-A8BEFC99E9A7}">
      <dgm:prSet custT="1"/>
      <dgm:spPr/>
      <dgm:t>
        <a:bodyPr/>
        <a:lstStyle/>
        <a:p>
          <a:r>
            <a:rPr lang="en-US" sz="2400" b="0" dirty="0"/>
            <a:t>Applying roofing with a torch</a:t>
          </a:r>
        </a:p>
      </dgm:t>
    </dgm:pt>
    <dgm:pt modelId="{FF23C59B-9A9B-4F1F-BF42-A4047809B4A1}" type="parTrans" cxnId="{FD9B17D3-5E9C-433D-B13E-32E1A55A6289}">
      <dgm:prSet/>
      <dgm:spPr/>
      <dgm:t>
        <a:bodyPr/>
        <a:lstStyle/>
        <a:p>
          <a:endParaRPr lang="en-US"/>
        </a:p>
      </dgm:t>
    </dgm:pt>
    <dgm:pt modelId="{C2597845-F277-493E-AE8D-49DE10C5CD83}" type="sibTrans" cxnId="{FD9B17D3-5E9C-433D-B13E-32E1A55A6289}">
      <dgm:prSet/>
      <dgm:spPr/>
      <dgm:t>
        <a:bodyPr/>
        <a:lstStyle/>
        <a:p>
          <a:endParaRPr lang="en-US"/>
        </a:p>
      </dgm:t>
    </dgm:pt>
    <dgm:pt modelId="{24CCA046-8C64-482D-B835-42778CA3B995}" type="pres">
      <dgm:prSet presAssocID="{26869F60-FB04-488D-8D2A-F6DD65E4F095}" presName="diagram" presStyleCnt="0">
        <dgm:presLayoutVars>
          <dgm:dir/>
          <dgm:resizeHandles val="exact"/>
        </dgm:presLayoutVars>
      </dgm:prSet>
      <dgm:spPr/>
      <dgm:t>
        <a:bodyPr/>
        <a:lstStyle/>
        <a:p>
          <a:endParaRPr lang="en-US"/>
        </a:p>
      </dgm:t>
    </dgm:pt>
    <dgm:pt modelId="{C1767D8D-DB90-4FCB-A0BD-C345EEE11469}" type="pres">
      <dgm:prSet presAssocID="{F020BBFB-C198-418B-9A2D-03FE2394785D}" presName="node" presStyleLbl="node1" presStyleIdx="0" presStyleCnt="7">
        <dgm:presLayoutVars>
          <dgm:bulletEnabled val="1"/>
        </dgm:presLayoutVars>
      </dgm:prSet>
      <dgm:spPr/>
      <dgm:t>
        <a:bodyPr/>
        <a:lstStyle/>
        <a:p>
          <a:endParaRPr lang="en-US"/>
        </a:p>
      </dgm:t>
    </dgm:pt>
    <dgm:pt modelId="{242ECA0A-1ECB-4FBE-B88C-EAEAB8A6960E}" type="pres">
      <dgm:prSet presAssocID="{B64C5734-1FC9-48DD-B2DA-8FA27C2CDA67}" presName="sibTrans" presStyleCnt="0"/>
      <dgm:spPr/>
    </dgm:pt>
    <dgm:pt modelId="{46272938-BFB4-41EA-B1B3-06A2EE9F5B4A}" type="pres">
      <dgm:prSet presAssocID="{E3598CA3-4146-4EE2-AF32-5DFAC1CCC341}" presName="node" presStyleLbl="node1" presStyleIdx="1" presStyleCnt="7">
        <dgm:presLayoutVars>
          <dgm:bulletEnabled val="1"/>
        </dgm:presLayoutVars>
      </dgm:prSet>
      <dgm:spPr/>
      <dgm:t>
        <a:bodyPr/>
        <a:lstStyle/>
        <a:p>
          <a:endParaRPr lang="en-US"/>
        </a:p>
      </dgm:t>
    </dgm:pt>
    <dgm:pt modelId="{16BCD4E5-619A-4E77-9D45-ACB3AA59901A}" type="pres">
      <dgm:prSet presAssocID="{EA01890E-C7DE-43F4-B164-905CF8FE6336}" presName="sibTrans" presStyleCnt="0"/>
      <dgm:spPr/>
    </dgm:pt>
    <dgm:pt modelId="{67726340-A59C-4D49-A11A-9B952A139C6B}" type="pres">
      <dgm:prSet presAssocID="{30686B57-B723-4E8D-98E2-83BEAE772B05}" presName="node" presStyleLbl="node1" presStyleIdx="2" presStyleCnt="7">
        <dgm:presLayoutVars>
          <dgm:bulletEnabled val="1"/>
        </dgm:presLayoutVars>
      </dgm:prSet>
      <dgm:spPr/>
      <dgm:t>
        <a:bodyPr/>
        <a:lstStyle/>
        <a:p>
          <a:endParaRPr lang="en-US"/>
        </a:p>
      </dgm:t>
    </dgm:pt>
    <dgm:pt modelId="{2B43C451-616F-46B8-9A7D-F9037B7B9AD2}" type="pres">
      <dgm:prSet presAssocID="{50DB4DC3-D958-4736-BB9C-F8F8FED27B98}" presName="sibTrans" presStyleCnt="0"/>
      <dgm:spPr/>
    </dgm:pt>
    <dgm:pt modelId="{6FB9AA59-98B4-49BE-8CCE-711D05E24780}" type="pres">
      <dgm:prSet presAssocID="{9098D2C1-DCFE-4290-B366-CF150B711269}" presName="node" presStyleLbl="node1" presStyleIdx="3" presStyleCnt="7">
        <dgm:presLayoutVars>
          <dgm:bulletEnabled val="1"/>
        </dgm:presLayoutVars>
      </dgm:prSet>
      <dgm:spPr/>
      <dgm:t>
        <a:bodyPr/>
        <a:lstStyle/>
        <a:p>
          <a:endParaRPr lang="en-US"/>
        </a:p>
      </dgm:t>
    </dgm:pt>
    <dgm:pt modelId="{E6236F7B-7907-489D-A23F-A0401046117D}" type="pres">
      <dgm:prSet presAssocID="{ED68386C-B0C6-4C4F-962B-96C7592E0ABE}" presName="sibTrans" presStyleCnt="0"/>
      <dgm:spPr/>
    </dgm:pt>
    <dgm:pt modelId="{D34E0145-9FB0-4059-BADC-C3F2544CA64C}" type="pres">
      <dgm:prSet presAssocID="{52BE1F91-2E6E-4D55-AD36-66D248B24837}" presName="node" presStyleLbl="node1" presStyleIdx="4" presStyleCnt="7">
        <dgm:presLayoutVars>
          <dgm:bulletEnabled val="1"/>
        </dgm:presLayoutVars>
      </dgm:prSet>
      <dgm:spPr/>
      <dgm:t>
        <a:bodyPr/>
        <a:lstStyle/>
        <a:p>
          <a:endParaRPr lang="en-US"/>
        </a:p>
      </dgm:t>
    </dgm:pt>
    <dgm:pt modelId="{89323BEB-E2BE-4883-B629-EFA390B9D90B}" type="pres">
      <dgm:prSet presAssocID="{219914B1-348F-47CC-B289-5553B3EB6BBF}" presName="sibTrans" presStyleCnt="0"/>
      <dgm:spPr/>
    </dgm:pt>
    <dgm:pt modelId="{AD5572B5-A2AB-45A0-850E-788A5583C4D8}" type="pres">
      <dgm:prSet presAssocID="{7E19028A-8EFC-4574-B39D-527C585F4891}" presName="node" presStyleLbl="node1" presStyleIdx="5" presStyleCnt="7">
        <dgm:presLayoutVars>
          <dgm:bulletEnabled val="1"/>
        </dgm:presLayoutVars>
      </dgm:prSet>
      <dgm:spPr/>
      <dgm:t>
        <a:bodyPr/>
        <a:lstStyle/>
        <a:p>
          <a:endParaRPr lang="en-US"/>
        </a:p>
      </dgm:t>
    </dgm:pt>
    <dgm:pt modelId="{570F6342-A8EA-4577-8AC3-9164142A9CB9}" type="pres">
      <dgm:prSet presAssocID="{E6051DBB-DB97-4764-B8F2-32D4960A8713}" presName="sibTrans" presStyleCnt="0"/>
      <dgm:spPr/>
    </dgm:pt>
    <dgm:pt modelId="{DE56276E-46F1-4284-9558-14248D9AA550}" type="pres">
      <dgm:prSet presAssocID="{D0AD3D41-2311-49DE-9F82-A8BEFC99E9A7}" presName="node" presStyleLbl="node1" presStyleIdx="6" presStyleCnt="7">
        <dgm:presLayoutVars>
          <dgm:bulletEnabled val="1"/>
        </dgm:presLayoutVars>
      </dgm:prSet>
      <dgm:spPr/>
      <dgm:t>
        <a:bodyPr/>
        <a:lstStyle/>
        <a:p>
          <a:endParaRPr lang="en-US"/>
        </a:p>
      </dgm:t>
    </dgm:pt>
  </dgm:ptLst>
  <dgm:cxnLst>
    <dgm:cxn modelId="{00A9803B-F6C3-4537-B70B-A3C77D9DF2FD}" type="presOf" srcId="{F020BBFB-C198-418B-9A2D-03FE2394785D}" destId="{C1767D8D-DB90-4FCB-A0BD-C345EEE11469}" srcOrd="0" destOrd="0" presId="urn:microsoft.com/office/officeart/2005/8/layout/default"/>
    <dgm:cxn modelId="{15FFECE5-EE97-48C3-944E-ACCC8312A999}" srcId="{26869F60-FB04-488D-8D2A-F6DD65E4F095}" destId="{E3598CA3-4146-4EE2-AF32-5DFAC1CCC341}" srcOrd="1" destOrd="0" parTransId="{2BB56562-A814-4B2E-A47A-4799755FDB90}" sibTransId="{EA01890E-C7DE-43F4-B164-905CF8FE6336}"/>
    <dgm:cxn modelId="{732BB14D-8A92-4107-B3D5-84D0348D3389}" type="presOf" srcId="{7E19028A-8EFC-4574-B39D-527C585F4891}" destId="{AD5572B5-A2AB-45A0-850E-788A5583C4D8}" srcOrd="0" destOrd="0" presId="urn:microsoft.com/office/officeart/2005/8/layout/default"/>
    <dgm:cxn modelId="{FD9B17D3-5E9C-433D-B13E-32E1A55A6289}" srcId="{26869F60-FB04-488D-8D2A-F6DD65E4F095}" destId="{D0AD3D41-2311-49DE-9F82-A8BEFC99E9A7}" srcOrd="6" destOrd="0" parTransId="{FF23C59B-9A9B-4F1F-BF42-A4047809B4A1}" sibTransId="{C2597845-F277-493E-AE8D-49DE10C5CD83}"/>
    <dgm:cxn modelId="{8FBBDD1D-F46C-45F5-AB0C-6A7458210243}" srcId="{26869F60-FB04-488D-8D2A-F6DD65E4F095}" destId="{52BE1F91-2E6E-4D55-AD36-66D248B24837}" srcOrd="4" destOrd="0" parTransId="{0F363D1B-AC68-40E2-9831-D023020BD70B}" sibTransId="{219914B1-348F-47CC-B289-5553B3EB6BBF}"/>
    <dgm:cxn modelId="{6D65FA4A-EDFD-48A4-8146-1CD3894123A5}" type="presOf" srcId="{D0AD3D41-2311-49DE-9F82-A8BEFC99E9A7}" destId="{DE56276E-46F1-4284-9558-14248D9AA550}" srcOrd="0" destOrd="0" presId="urn:microsoft.com/office/officeart/2005/8/layout/default"/>
    <dgm:cxn modelId="{AE539478-C0B1-44B3-9974-4F8EE624C214}" type="presOf" srcId="{52BE1F91-2E6E-4D55-AD36-66D248B24837}" destId="{D34E0145-9FB0-4059-BADC-C3F2544CA64C}" srcOrd="0" destOrd="0" presId="urn:microsoft.com/office/officeart/2005/8/layout/default"/>
    <dgm:cxn modelId="{81800195-737B-4528-AC50-A4F102973C28}" type="presOf" srcId="{30686B57-B723-4E8D-98E2-83BEAE772B05}" destId="{67726340-A59C-4D49-A11A-9B952A139C6B}" srcOrd="0" destOrd="0" presId="urn:microsoft.com/office/officeart/2005/8/layout/default"/>
    <dgm:cxn modelId="{3261D4C6-0C13-4FDE-BC0E-6DF541291F46}" type="presOf" srcId="{26869F60-FB04-488D-8D2A-F6DD65E4F095}" destId="{24CCA046-8C64-482D-B835-42778CA3B995}" srcOrd="0" destOrd="0" presId="urn:microsoft.com/office/officeart/2005/8/layout/default"/>
    <dgm:cxn modelId="{365E3560-2638-4145-BCC8-333800F60812}" srcId="{26869F60-FB04-488D-8D2A-F6DD65E4F095}" destId="{9098D2C1-DCFE-4290-B366-CF150B711269}" srcOrd="3" destOrd="0" parTransId="{DB2F9DF0-9ABB-45DF-8D16-9505B8DF8238}" sibTransId="{ED68386C-B0C6-4C4F-962B-96C7592E0ABE}"/>
    <dgm:cxn modelId="{5C8CB732-4AB2-4FAC-A7BF-9BE68C780F20}" type="presOf" srcId="{9098D2C1-DCFE-4290-B366-CF150B711269}" destId="{6FB9AA59-98B4-49BE-8CCE-711D05E24780}" srcOrd="0" destOrd="0" presId="urn:microsoft.com/office/officeart/2005/8/layout/default"/>
    <dgm:cxn modelId="{CC90C516-ED38-4A79-89A2-14E039699D88}" srcId="{26869F60-FB04-488D-8D2A-F6DD65E4F095}" destId="{F020BBFB-C198-418B-9A2D-03FE2394785D}" srcOrd="0" destOrd="0" parTransId="{BEB95445-5094-480E-9A07-92B13E22B09B}" sibTransId="{B64C5734-1FC9-48DD-B2DA-8FA27C2CDA67}"/>
    <dgm:cxn modelId="{E4606179-CAF2-4267-A278-E1BBE4D13CB6}" srcId="{26869F60-FB04-488D-8D2A-F6DD65E4F095}" destId="{30686B57-B723-4E8D-98E2-83BEAE772B05}" srcOrd="2" destOrd="0" parTransId="{8F66D571-DBCF-4048-A67E-88C3E790AC28}" sibTransId="{50DB4DC3-D958-4736-BB9C-F8F8FED27B98}"/>
    <dgm:cxn modelId="{0F83A68C-581A-4760-A125-C8771E4EAB09}" type="presOf" srcId="{E3598CA3-4146-4EE2-AF32-5DFAC1CCC341}" destId="{46272938-BFB4-41EA-B1B3-06A2EE9F5B4A}" srcOrd="0" destOrd="0" presId="urn:microsoft.com/office/officeart/2005/8/layout/default"/>
    <dgm:cxn modelId="{700BA20D-3822-4899-95B5-A8DF676410A5}" srcId="{26869F60-FB04-488D-8D2A-F6DD65E4F095}" destId="{7E19028A-8EFC-4574-B39D-527C585F4891}" srcOrd="5" destOrd="0" parTransId="{F7C293DA-F0FE-43F2-BF57-D30DF1FB37C6}" sibTransId="{E6051DBB-DB97-4764-B8F2-32D4960A8713}"/>
    <dgm:cxn modelId="{1B8FCCCB-E14B-4C06-A821-8A8EC8A4B9EB}" type="presParOf" srcId="{24CCA046-8C64-482D-B835-42778CA3B995}" destId="{C1767D8D-DB90-4FCB-A0BD-C345EEE11469}" srcOrd="0" destOrd="0" presId="urn:microsoft.com/office/officeart/2005/8/layout/default"/>
    <dgm:cxn modelId="{51CF3EA9-3E6E-4782-B33B-70FDF69A58BB}" type="presParOf" srcId="{24CCA046-8C64-482D-B835-42778CA3B995}" destId="{242ECA0A-1ECB-4FBE-B88C-EAEAB8A6960E}" srcOrd="1" destOrd="0" presId="urn:microsoft.com/office/officeart/2005/8/layout/default"/>
    <dgm:cxn modelId="{921CD92E-38F5-463E-A572-107CFE7EFAF9}" type="presParOf" srcId="{24CCA046-8C64-482D-B835-42778CA3B995}" destId="{46272938-BFB4-41EA-B1B3-06A2EE9F5B4A}" srcOrd="2" destOrd="0" presId="urn:microsoft.com/office/officeart/2005/8/layout/default"/>
    <dgm:cxn modelId="{9C598EE5-E8BD-4732-822E-88C2AC7FADF7}" type="presParOf" srcId="{24CCA046-8C64-482D-B835-42778CA3B995}" destId="{16BCD4E5-619A-4E77-9D45-ACB3AA59901A}" srcOrd="3" destOrd="0" presId="urn:microsoft.com/office/officeart/2005/8/layout/default"/>
    <dgm:cxn modelId="{4C31019B-81C4-4CB6-9B1A-396937FBA84C}" type="presParOf" srcId="{24CCA046-8C64-482D-B835-42778CA3B995}" destId="{67726340-A59C-4D49-A11A-9B952A139C6B}" srcOrd="4" destOrd="0" presId="urn:microsoft.com/office/officeart/2005/8/layout/default"/>
    <dgm:cxn modelId="{6C7A2E8A-7606-48B0-9F05-5F223B0AD55D}" type="presParOf" srcId="{24CCA046-8C64-482D-B835-42778CA3B995}" destId="{2B43C451-616F-46B8-9A7D-F9037B7B9AD2}" srcOrd="5" destOrd="0" presId="urn:microsoft.com/office/officeart/2005/8/layout/default"/>
    <dgm:cxn modelId="{424B1403-E45D-4C5F-B08F-812C367F152E}" type="presParOf" srcId="{24CCA046-8C64-482D-B835-42778CA3B995}" destId="{6FB9AA59-98B4-49BE-8CCE-711D05E24780}" srcOrd="6" destOrd="0" presId="urn:microsoft.com/office/officeart/2005/8/layout/default"/>
    <dgm:cxn modelId="{EA7D5497-DA75-491C-97D4-48920A850275}" type="presParOf" srcId="{24CCA046-8C64-482D-B835-42778CA3B995}" destId="{E6236F7B-7907-489D-A23F-A0401046117D}" srcOrd="7" destOrd="0" presId="urn:microsoft.com/office/officeart/2005/8/layout/default"/>
    <dgm:cxn modelId="{B3E0C07D-E3C7-43D5-A5F6-EA19CEE5F9EE}" type="presParOf" srcId="{24CCA046-8C64-482D-B835-42778CA3B995}" destId="{D34E0145-9FB0-4059-BADC-C3F2544CA64C}" srcOrd="8" destOrd="0" presId="urn:microsoft.com/office/officeart/2005/8/layout/default"/>
    <dgm:cxn modelId="{D30F7995-6EA8-41BB-AE20-3699AB913AC5}" type="presParOf" srcId="{24CCA046-8C64-482D-B835-42778CA3B995}" destId="{89323BEB-E2BE-4883-B629-EFA390B9D90B}" srcOrd="9" destOrd="0" presId="urn:microsoft.com/office/officeart/2005/8/layout/default"/>
    <dgm:cxn modelId="{CD8DE1D5-02BC-427D-BB78-216BFB157E7E}" type="presParOf" srcId="{24CCA046-8C64-482D-B835-42778CA3B995}" destId="{AD5572B5-A2AB-45A0-850E-788A5583C4D8}" srcOrd="10" destOrd="0" presId="urn:microsoft.com/office/officeart/2005/8/layout/default"/>
    <dgm:cxn modelId="{30C7447D-BD8D-40D5-8D0C-F5372BCB6EE7}" type="presParOf" srcId="{24CCA046-8C64-482D-B835-42778CA3B995}" destId="{570F6342-A8EA-4577-8AC3-9164142A9CB9}" srcOrd="11" destOrd="0" presId="urn:microsoft.com/office/officeart/2005/8/layout/default"/>
    <dgm:cxn modelId="{C03BD8F3-FCA2-4CA1-8F76-98EFC7F6D2FB}" type="presParOf" srcId="{24CCA046-8C64-482D-B835-42778CA3B995}" destId="{DE56276E-46F1-4284-9558-14248D9AA55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26869F60-FB04-488D-8D2A-F6DD65E4F09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x-none" sz="1800" b="0" u="none" dirty="0"/>
            <a:t>Local municipal jurisdictions</a:t>
          </a:r>
          <a:endParaRPr lang="en-US" sz="1800" b="0" dirty="0"/>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471AB062-FA07-4C2B-A9AF-633A7FDB07C0}">
      <dgm:prSet custT="1"/>
      <dgm:spPr/>
      <dgm:t>
        <a:bodyPr/>
        <a:lstStyle/>
        <a:p>
          <a:r>
            <a:rPr lang="en-US" sz="1800" b="0" u="none" dirty="0"/>
            <a:t>Should consider a</a:t>
          </a:r>
          <a:r>
            <a:rPr lang="x-none" sz="1800" b="0" u="none" dirty="0"/>
            <a:t>nnual permit</a:t>
          </a:r>
          <a:r>
            <a:rPr lang="en-US" sz="1800" b="0" u="none" dirty="0"/>
            <a:t>s</a:t>
          </a:r>
          <a:r>
            <a:rPr lang="x-none" sz="1800" b="0" u="none" dirty="0"/>
            <a:t> to conduct operations in fixed locations</a:t>
          </a:r>
          <a:endParaRPr lang="en-US" sz="1800" b="0" u="none" dirty="0"/>
        </a:p>
      </dgm:t>
    </dgm:pt>
    <dgm:pt modelId="{91FE2B9F-3378-4080-B8C8-B69314229152}" type="parTrans" cxnId="{D8B181A3-1F65-4698-BC58-09C488CAD873}">
      <dgm:prSet/>
      <dgm:spPr/>
      <dgm:t>
        <a:bodyPr/>
        <a:lstStyle/>
        <a:p>
          <a:endParaRPr lang="en-US"/>
        </a:p>
      </dgm:t>
    </dgm:pt>
    <dgm:pt modelId="{8B579EC8-ED04-4FD4-B25A-A1B3006219E6}" type="sibTrans" cxnId="{D8B181A3-1F65-4698-BC58-09C488CAD873}">
      <dgm:prSet/>
      <dgm:spPr/>
      <dgm:t>
        <a:bodyPr/>
        <a:lstStyle/>
        <a:p>
          <a:endParaRPr lang="en-US"/>
        </a:p>
      </dgm:t>
    </dgm:pt>
    <dgm:pt modelId="{4DC6CC72-DD4E-4B25-A3D1-060905554A18}">
      <dgm:prSet custT="1"/>
      <dgm:spPr/>
      <dgm:t>
        <a:bodyPr/>
        <a:lstStyle/>
        <a:p>
          <a:r>
            <a:rPr lang="en-US" sz="1800" b="0" dirty="0"/>
            <a:t>Developing the hot-work program</a:t>
          </a:r>
        </a:p>
      </dgm:t>
    </dgm:pt>
    <dgm:pt modelId="{2B75B78E-07DD-4184-B920-DD43282B989B}" type="parTrans" cxnId="{A11969D9-3D98-4899-B4FC-396A4667B6CE}">
      <dgm:prSet/>
      <dgm:spPr/>
      <dgm:t>
        <a:bodyPr/>
        <a:lstStyle/>
        <a:p>
          <a:endParaRPr lang="en-US"/>
        </a:p>
      </dgm:t>
    </dgm:pt>
    <dgm:pt modelId="{A83565E8-9A6E-4C74-86EF-F033E452A619}" type="sibTrans" cxnId="{A11969D9-3D98-4899-B4FC-396A4667B6CE}">
      <dgm:prSet/>
      <dgm:spPr/>
      <dgm:t>
        <a:bodyPr/>
        <a:lstStyle/>
        <a:p>
          <a:endParaRPr lang="en-US"/>
        </a:p>
      </dgm:t>
    </dgm:pt>
    <dgm:pt modelId="{7AE39081-B05A-4991-AB58-29D399F98137}">
      <dgm:prSet custT="1"/>
      <dgm:spPr/>
      <dgm:t>
        <a:bodyPr/>
        <a:lstStyle/>
        <a:p>
          <a:r>
            <a:rPr lang="en-US" sz="1800" b="0" dirty="0"/>
            <a:t>Establishing a written policy for hot work</a:t>
          </a:r>
        </a:p>
      </dgm:t>
    </dgm:pt>
    <dgm:pt modelId="{9FF2C336-2F98-4335-8D45-EB288F1ED9D0}" type="parTrans" cxnId="{9D9C0247-C9DC-4748-8226-A886975F90DE}">
      <dgm:prSet/>
      <dgm:spPr/>
      <dgm:t>
        <a:bodyPr/>
        <a:lstStyle/>
        <a:p>
          <a:endParaRPr lang="en-US"/>
        </a:p>
      </dgm:t>
    </dgm:pt>
    <dgm:pt modelId="{42B11C5A-1440-4BEC-9E6D-65E329447DDB}" type="sibTrans" cxnId="{9D9C0247-C9DC-4748-8226-A886975F90DE}">
      <dgm:prSet/>
      <dgm:spPr/>
      <dgm:t>
        <a:bodyPr/>
        <a:lstStyle/>
        <a:p>
          <a:endParaRPr lang="en-US"/>
        </a:p>
      </dgm:t>
    </dgm:pt>
    <dgm:pt modelId="{690038F8-4FA5-4B65-883A-977090F1498C}">
      <dgm:prSet custT="1"/>
      <dgm:spPr/>
      <dgm:t>
        <a:bodyPr/>
        <a:lstStyle/>
        <a:p>
          <a:r>
            <a:rPr lang="en-US" sz="1800" b="0" dirty="0"/>
            <a:t>Applying for the permit</a:t>
          </a:r>
        </a:p>
      </dgm:t>
    </dgm:pt>
    <dgm:pt modelId="{D8BE8AE5-F94F-42C2-9439-033B763BC3CE}" type="parTrans" cxnId="{2C342725-1D02-4F6A-B2FD-C1C50D34DFDA}">
      <dgm:prSet/>
      <dgm:spPr/>
      <dgm:t>
        <a:bodyPr/>
        <a:lstStyle/>
        <a:p>
          <a:endParaRPr lang="en-US"/>
        </a:p>
      </dgm:t>
    </dgm:pt>
    <dgm:pt modelId="{DFB6F4D3-0C32-4380-8556-677C5E6B45E9}" type="sibTrans" cxnId="{2C342725-1D02-4F6A-B2FD-C1C50D34DFDA}">
      <dgm:prSet/>
      <dgm:spPr/>
      <dgm:t>
        <a:bodyPr/>
        <a:lstStyle/>
        <a:p>
          <a:endParaRPr lang="en-US"/>
        </a:p>
      </dgm:t>
    </dgm:pt>
    <dgm:pt modelId="{4D60A315-92F3-4586-99CA-A109C8FC5938}">
      <dgm:prSet custT="1"/>
      <dgm:spPr>
        <a:solidFill>
          <a:srgbClr val="1C1CD5"/>
        </a:solidFill>
      </dgm:spPr>
      <dgm:t>
        <a:bodyPr/>
        <a:lstStyle/>
        <a:p>
          <a:r>
            <a:rPr lang="en-US" sz="1800" b="0" u="none" dirty="0"/>
            <a:t>Inspection</a:t>
          </a:r>
        </a:p>
      </dgm:t>
    </dgm:pt>
    <dgm:pt modelId="{B5B3EF5E-322A-41D3-92F2-CB7B55FCA4FA}" type="parTrans" cxnId="{69AD3D27-8CEF-42D9-81AC-9C7C2A34BC60}">
      <dgm:prSet/>
      <dgm:spPr/>
      <dgm:t>
        <a:bodyPr/>
        <a:lstStyle/>
        <a:p>
          <a:endParaRPr lang="en-US"/>
        </a:p>
      </dgm:t>
    </dgm:pt>
    <dgm:pt modelId="{BEA2C090-57C8-4F68-B198-12EDE316E724}" type="sibTrans" cxnId="{69AD3D27-8CEF-42D9-81AC-9C7C2A34BC60}">
      <dgm:prSet/>
      <dgm:spPr/>
      <dgm:t>
        <a:bodyPr/>
        <a:lstStyle/>
        <a:p>
          <a:endParaRPr lang="en-US"/>
        </a:p>
      </dgm:t>
    </dgm:pt>
    <dgm:pt modelId="{5DC9F9BC-2089-4F84-99EF-4ED7B4D261C3}">
      <dgm:prSet custT="1"/>
      <dgm:spPr/>
      <dgm:t>
        <a:bodyPr/>
        <a:lstStyle/>
        <a:p>
          <a:r>
            <a:rPr lang="en-US" sz="1800" b="0" u="none" dirty="0"/>
            <a:t>N</a:t>
          </a:r>
          <a:r>
            <a:rPr lang="x-none" sz="1800" b="0" u="none" dirty="0"/>
            <a:t>ote all hazards in the area</a:t>
          </a:r>
          <a:endParaRPr lang="en-US" sz="1800" b="0" u="none" dirty="0"/>
        </a:p>
      </dgm:t>
    </dgm:pt>
    <dgm:pt modelId="{7814AC95-4C70-4187-8AA7-535F1D4BAB3B}" type="parTrans" cxnId="{E589672F-C016-4D51-A643-50CD9BDE5B4E}">
      <dgm:prSet/>
      <dgm:spPr/>
      <dgm:t>
        <a:bodyPr/>
        <a:lstStyle/>
        <a:p>
          <a:endParaRPr lang="en-US"/>
        </a:p>
      </dgm:t>
    </dgm:pt>
    <dgm:pt modelId="{736C8E04-5BD5-4303-8748-166664B7CABF}" type="sibTrans" cxnId="{E589672F-C016-4D51-A643-50CD9BDE5B4E}">
      <dgm:prSet/>
      <dgm:spPr/>
      <dgm:t>
        <a:bodyPr/>
        <a:lstStyle/>
        <a:p>
          <a:endParaRPr lang="en-US"/>
        </a:p>
      </dgm:t>
    </dgm:pt>
    <dgm:pt modelId="{AD9DE7CA-285E-4106-8480-A813EDB8EB33}">
      <dgm:prSet custT="1"/>
      <dgm:spPr/>
      <dgm:t>
        <a:bodyPr/>
        <a:lstStyle/>
        <a:p>
          <a:r>
            <a:rPr lang="x-none" sz="1800" b="0" u="none" dirty="0"/>
            <a:t>Discuss emergency procedures with applicant</a:t>
          </a:r>
          <a:endParaRPr lang="en-US" sz="1800" b="0" u="none" dirty="0"/>
        </a:p>
      </dgm:t>
    </dgm:pt>
    <dgm:pt modelId="{88C90ED7-2022-4236-8CFC-3D16A4D68A04}" type="parTrans" cxnId="{60011A8C-5BF9-4FBF-B5DE-06ECA17FFC66}">
      <dgm:prSet/>
      <dgm:spPr/>
      <dgm:t>
        <a:bodyPr/>
        <a:lstStyle/>
        <a:p>
          <a:endParaRPr lang="en-US"/>
        </a:p>
      </dgm:t>
    </dgm:pt>
    <dgm:pt modelId="{F7122EE6-D50F-41EE-A90D-6E40A8B6EE1B}" type="sibTrans" cxnId="{60011A8C-5BF9-4FBF-B5DE-06ECA17FFC66}">
      <dgm:prSet/>
      <dgm:spPr/>
      <dgm:t>
        <a:bodyPr/>
        <a:lstStyle/>
        <a:p>
          <a:endParaRPr lang="en-US"/>
        </a:p>
      </dgm:t>
    </dgm:pt>
    <dgm:pt modelId="{80996700-7B8F-450B-A484-2A94DE6A172F}">
      <dgm:prSet phldrT="[Text]" custT="1"/>
      <dgm:spPr/>
      <dgm:t>
        <a:bodyPr/>
        <a:lstStyle/>
        <a:p>
          <a:r>
            <a:rPr lang="en-US" sz="1800" b="0" u="none" dirty="0"/>
            <a:t>M</a:t>
          </a:r>
          <a:r>
            <a:rPr lang="x-none" sz="1800" b="0" u="none" dirty="0"/>
            <a:t>ay </a:t>
          </a:r>
          <a:r>
            <a:rPr lang="en-US" sz="1800" b="0" u="none" dirty="0" smtClean="0"/>
            <a:t>have </a:t>
          </a:r>
          <a:r>
            <a:rPr lang="en-US" sz="1800" b="0" u="none" dirty="0"/>
            <a:t>requirements for </a:t>
          </a:r>
          <a:r>
            <a:rPr lang="x-none" sz="1800" b="0" u="none" dirty="0"/>
            <a:t>as-needed welding and cutting operations</a:t>
          </a:r>
          <a:endParaRPr lang="en-US" sz="1800" b="0" dirty="0"/>
        </a:p>
      </dgm:t>
    </dgm:pt>
    <dgm:pt modelId="{CB00D6CB-AD29-4024-B96B-64E21E7125AB}" type="parTrans" cxnId="{CD7945C9-6EA5-49CD-ABE7-96EC257ACFB8}">
      <dgm:prSet/>
      <dgm:spPr/>
      <dgm:t>
        <a:bodyPr/>
        <a:lstStyle/>
        <a:p>
          <a:endParaRPr lang="en-US"/>
        </a:p>
      </dgm:t>
    </dgm:pt>
    <dgm:pt modelId="{E69CA1D1-CF44-4FBE-9468-2D256B6AA550}" type="sibTrans" cxnId="{CD7945C9-6EA5-49CD-ABE7-96EC257ACFB8}">
      <dgm:prSet/>
      <dgm:spPr/>
      <dgm:t>
        <a:bodyPr/>
        <a:lstStyle/>
        <a:p>
          <a:endParaRPr lang="en-US"/>
        </a:p>
      </dgm:t>
    </dgm:pt>
    <dgm:pt modelId="{B2D1A0C6-0CCE-498C-BC0B-C150A0D2D2CC}">
      <dgm:prSet custT="1"/>
      <dgm:spPr/>
      <dgm:t>
        <a:bodyPr/>
        <a:lstStyle/>
        <a:p>
          <a:r>
            <a:rPr lang="en-US" sz="1800" b="0" u="none" dirty="0"/>
            <a:t>O</a:t>
          </a:r>
          <a:r>
            <a:rPr lang="x-none" sz="1800" b="0" u="none" dirty="0"/>
            <a:t>wner/occupant </a:t>
          </a:r>
          <a:r>
            <a:rPr lang="en-US" sz="1800" b="0" u="none" dirty="0"/>
            <a:t>responsibility</a:t>
          </a:r>
        </a:p>
      </dgm:t>
    </dgm:pt>
    <dgm:pt modelId="{2FCC0E02-EA54-467D-A373-0CCA0949414B}" type="parTrans" cxnId="{6AC55809-C599-4D11-9F0F-954529C46BB1}">
      <dgm:prSet/>
      <dgm:spPr/>
      <dgm:t>
        <a:bodyPr/>
        <a:lstStyle/>
        <a:p>
          <a:endParaRPr lang="en-US"/>
        </a:p>
      </dgm:t>
    </dgm:pt>
    <dgm:pt modelId="{BC9183A6-FEFA-4AD3-B5A0-A29835B88146}" type="sibTrans" cxnId="{6AC55809-C599-4D11-9F0F-954529C46BB1}">
      <dgm:prSet/>
      <dgm:spPr/>
      <dgm:t>
        <a:bodyPr/>
        <a:lstStyle/>
        <a:p>
          <a:endParaRPr lang="en-US"/>
        </a:p>
      </dgm:t>
    </dgm:pt>
    <dgm:pt modelId="{EBA9B85D-E5B5-4875-9F7A-C11549715976}">
      <dgm:prSet custT="1"/>
      <dgm:spPr/>
      <dgm:t>
        <a:bodyPr/>
        <a:lstStyle/>
        <a:p>
          <a:r>
            <a:rPr lang="en-US" sz="1800" b="0" u="none" dirty="0" smtClean="0"/>
            <a:t>A</a:t>
          </a:r>
          <a:r>
            <a:rPr lang="x-none" sz="1800" b="0" u="none" dirty="0" smtClean="0"/>
            <a:t>rea </a:t>
          </a:r>
          <a:r>
            <a:rPr lang="x-none" sz="1800" b="0" u="none" dirty="0"/>
            <a:t>where the work is to be performed before a work permit is issued</a:t>
          </a:r>
          <a:endParaRPr lang="en-US" sz="1800" b="0" u="none" dirty="0"/>
        </a:p>
      </dgm:t>
    </dgm:pt>
    <dgm:pt modelId="{84CB6E9C-C5B3-44BB-8A3A-8D783113CC84}" type="parTrans" cxnId="{351F4A3E-03EB-48A5-A55C-DEAAB25DF197}">
      <dgm:prSet/>
      <dgm:spPr/>
      <dgm:t>
        <a:bodyPr/>
        <a:lstStyle/>
        <a:p>
          <a:endParaRPr lang="en-US"/>
        </a:p>
      </dgm:t>
    </dgm:pt>
    <dgm:pt modelId="{6FA36FBB-FEE0-4DF4-8A42-02F0732C01C3}" type="sibTrans" cxnId="{351F4A3E-03EB-48A5-A55C-DEAAB25DF197}">
      <dgm:prSet/>
      <dgm:spPr/>
      <dgm:t>
        <a:bodyPr/>
        <a:lstStyle/>
        <a:p>
          <a:endParaRPr lang="en-US"/>
        </a:p>
      </dgm:t>
    </dgm:pt>
    <dgm:pt modelId="{45E2ED46-6347-4967-BC90-635DF1A5356D}" type="pres">
      <dgm:prSet presAssocID="{26869F60-FB04-488D-8D2A-F6DD65E4F095}" presName="linear" presStyleCnt="0">
        <dgm:presLayoutVars>
          <dgm:dir/>
          <dgm:animLvl val="lvl"/>
          <dgm:resizeHandles val="exact"/>
        </dgm:presLayoutVars>
      </dgm:prSet>
      <dgm:spPr/>
      <dgm:t>
        <a:bodyPr/>
        <a:lstStyle/>
        <a:p>
          <a:endParaRPr lang="en-US"/>
        </a:p>
      </dgm:t>
    </dgm:pt>
    <dgm:pt modelId="{B5A2ED7C-B459-4058-93BC-D84CAC13E368}" type="pres">
      <dgm:prSet presAssocID="{F020BBFB-C198-418B-9A2D-03FE2394785D}" presName="parentLin" presStyleCnt="0"/>
      <dgm:spPr/>
    </dgm:pt>
    <dgm:pt modelId="{3332826B-5EA1-4137-B86D-227910358C74}" type="pres">
      <dgm:prSet presAssocID="{F020BBFB-C198-418B-9A2D-03FE2394785D}" presName="parentLeftMargin" presStyleLbl="node1" presStyleIdx="0" presStyleCnt="3"/>
      <dgm:spPr/>
      <dgm:t>
        <a:bodyPr/>
        <a:lstStyle/>
        <a:p>
          <a:endParaRPr lang="en-US"/>
        </a:p>
      </dgm:t>
    </dgm:pt>
    <dgm:pt modelId="{96FC8B5E-9175-4A41-99FE-490353CB20EB}" type="pres">
      <dgm:prSet presAssocID="{F020BBFB-C198-418B-9A2D-03FE2394785D}" presName="parentText" presStyleLbl="node1" presStyleIdx="0" presStyleCnt="3">
        <dgm:presLayoutVars>
          <dgm:chMax val="0"/>
          <dgm:bulletEnabled val="1"/>
        </dgm:presLayoutVars>
      </dgm:prSet>
      <dgm:spPr/>
      <dgm:t>
        <a:bodyPr/>
        <a:lstStyle/>
        <a:p>
          <a:endParaRPr lang="en-US"/>
        </a:p>
      </dgm:t>
    </dgm:pt>
    <dgm:pt modelId="{0B834889-37CD-47E9-9627-9621A4720B1C}" type="pres">
      <dgm:prSet presAssocID="{F020BBFB-C198-418B-9A2D-03FE2394785D}" presName="negativeSpace" presStyleCnt="0"/>
      <dgm:spPr/>
    </dgm:pt>
    <dgm:pt modelId="{B9D7088D-D7FE-4703-A1E2-213D06CED459}" type="pres">
      <dgm:prSet presAssocID="{F020BBFB-C198-418B-9A2D-03FE2394785D}" presName="childText" presStyleLbl="conFgAcc1" presStyleIdx="0" presStyleCnt="3">
        <dgm:presLayoutVars>
          <dgm:bulletEnabled val="1"/>
        </dgm:presLayoutVars>
      </dgm:prSet>
      <dgm:spPr/>
      <dgm:t>
        <a:bodyPr/>
        <a:lstStyle/>
        <a:p>
          <a:endParaRPr lang="en-US"/>
        </a:p>
      </dgm:t>
    </dgm:pt>
    <dgm:pt modelId="{F22F42D9-D4B4-4D2E-A5DB-59074794D6CC}" type="pres">
      <dgm:prSet presAssocID="{B64C5734-1FC9-48DD-B2DA-8FA27C2CDA67}" presName="spaceBetweenRectangles" presStyleCnt="0"/>
      <dgm:spPr/>
    </dgm:pt>
    <dgm:pt modelId="{A0CD1F6B-F4EC-4B6C-8ED0-5498DC1462AF}" type="pres">
      <dgm:prSet presAssocID="{B2D1A0C6-0CCE-498C-BC0B-C150A0D2D2CC}" presName="parentLin" presStyleCnt="0"/>
      <dgm:spPr/>
    </dgm:pt>
    <dgm:pt modelId="{43896391-CDE8-4174-8CBF-DE43554FC6B7}" type="pres">
      <dgm:prSet presAssocID="{B2D1A0C6-0CCE-498C-BC0B-C150A0D2D2CC}" presName="parentLeftMargin" presStyleLbl="node1" presStyleIdx="0" presStyleCnt="3"/>
      <dgm:spPr/>
      <dgm:t>
        <a:bodyPr/>
        <a:lstStyle/>
        <a:p>
          <a:endParaRPr lang="en-US"/>
        </a:p>
      </dgm:t>
    </dgm:pt>
    <dgm:pt modelId="{7C6D38F6-0033-4C8C-A65E-81656FE2705F}" type="pres">
      <dgm:prSet presAssocID="{B2D1A0C6-0CCE-498C-BC0B-C150A0D2D2CC}" presName="parentText" presStyleLbl="node1" presStyleIdx="1" presStyleCnt="3">
        <dgm:presLayoutVars>
          <dgm:chMax val="0"/>
          <dgm:bulletEnabled val="1"/>
        </dgm:presLayoutVars>
      </dgm:prSet>
      <dgm:spPr/>
      <dgm:t>
        <a:bodyPr/>
        <a:lstStyle/>
        <a:p>
          <a:endParaRPr lang="en-US"/>
        </a:p>
      </dgm:t>
    </dgm:pt>
    <dgm:pt modelId="{592D89D2-358E-45AC-8518-BA8C0F8E4EEE}" type="pres">
      <dgm:prSet presAssocID="{B2D1A0C6-0CCE-498C-BC0B-C150A0D2D2CC}" presName="negativeSpace" presStyleCnt="0"/>
      <dgm:spPr/>
    </dgm:pt>
    <dgm:pt modelId="{E0F795BF-3AFA-4DB2-8360-F275AA636B9A}" type="pres">
      <dgm:prSet presAssocID="{B2D1A0C6-0CCE-498C-BC0B-C150A0D2D2CC}" presName="childText" presStyleLbl="conFgAcc1" presStyleIdx="1" presStyleCnt="3">
        <dgm:presLayoutVars>
          <dgm:bulletEnabled val="1"/>
        </dgm:presLayoutVars>
      </dgm:prSet>
      <dgm:spPr/>
      <dgm:t>
        <a:bodyPr/>
        <a:lstStyle/>
        <a:p>
          <a:endParaRPr lang="en-US"/>
        </a:p>
      </dgm:t>
    </dgm:pt>
    <dgm:pt modelId="{9E68F532-D4D2-4E9C-8987-534E1356E25E}" type="pres">
      <dgm:prSet presAssocID="{BC9183A6-FEFA-4AD3-B5A0-A29835B88146}" presName="spaceBetweenRectangles" presStyleCnt="0"/>
      <dgm:spPr/>
    </dgm:pt>
    <dgm:pt modelId="{21234955-2EC6-4E7A-A8F4-3EAC06BC0CCD}" type="pres">
      <dgm:prSet presAssocID="{4D60A315-92F3-4586-99CA-A109C8FC5938}" presName="parentLin" presStyleCnt="0"/>
      <dgm:spPr/>
    </dgm:pt>
    <dgm:pt modelId="{4A75138C-6693-4E0A-94C9-FEE280AE8B83}" type="pres">
      <dgm:prSet presAssocID="{4D60A315-92F3-4586-99CA-A109C8FC5938}" presName="parentLeftMargin" presStyleLbl="node1" presStyleIdx="1" presStyleCnt="3"/>
      <dgm:spPr/>
      <dgm:t>
        <a:bodyPr/>
        <a:lstStyle/>
        <a:p>
          <a:endParaRPr lang="en-US"/>
        </a:p>
      </dgm:t>
    </dgm:pt>
    <dgm:pt modelId="{72F86EBF-5884-45F5-ADED-1646D3EAE1A1}" type="pres">
      <dgm:prSet presAssocID="{4D60A315-92F3-4586-99CA-A109C8FC5938}" presName="parentText" presStyleLbl="node1" presStyleIdx="2" presStyleCnt="3">
        <dgm:presLayoutVars>
          <dgm:chMax val="0"/>
          <dgm:bulletEnabled val="1"/>
        </dgm:presLayoutVars>
      </dgm:prSet>
      <dgm:spPr/>
      <dgm:t>
        <a:bodyPr/>
        <a:lstStyle/>
        <a:p>
          <a:endParaRPr lang="en-US"/>
        </a:p>
      </dgm:t>
    </dgm:pt>
    <dgm:pt modelId="{710ED4D0-B14A-4BCF-BB29-37FCF0758077}" type="pres">
      <dgm:prSet presAssocID="{4D60A315-92F3-4586-99CA-A109C8FC5938}" presName="negativeSpace" presStyleCnt="0"/>
      <dgm:spPr/>
    </dgm:pt>
    <dgm:pt modelId="{3848CC80-8CDC-4A65-B7F5-7F9C397C1D6A}" type="pres">
      <dgm:prSet presAssocID="{4D60A315-92F3-4586-99CA-A109C8FC5938}" presName="childText" presStyleLbl="conFgAcc1" presStyleIdx="2" presStyleCnt="3">
        <dgm:presLayoutVars>
          <dgm:bulletEnabled val="1"/>
        </dgm:presLayoutVars>
      </dgm:prSet>
      <dgm:spPr/>
      <dgm:t>
        <a:bodyPr/>
        <a:lstStyle/>
        <a:p>
          <a:endParaRPr lang="en-US"/>
        </a:p>
      </dgm:t>
    </dgm:pt>
  </dgm:ptLst>
  <dgm:cxnLst>
    <dgm:cxn modelId="{FC674CFB-3CDA-4C1E-904B-FE2BAF99C020}" type="presOf" srcId="{471AB062-FA07-4C2B-A9AF-633A7FDB07C0}" destId="{B9D7088D-D7FE-4703-A1E2-213D06CED459}" srcOrd="0" destOrd="1" presId="urn:microsoft.com/office/officeart/2005/8/layout/list1"/>
    <dgm:cxn modelId="{351F4A3E-03EB-48A5-A55C-DEAAB25DF197}" srcId="{4D60A315-92F3-4586-99CA-A109C8FC5938}" destId="{EBA9B85D-E5B5-4875-9F7A-C11549715976}" srcOrd="0" destOrd="0" parTransId="{84CB6E9C-C5B3-44BB-8A3A-8D783113CC84}" sibTransId="{6FA36FBB-FEE0-4DF4-8A42-02F0732C01C3}"/>
    <dgm:cxn modelId="{D8B181A3-1F65-4698-BC58-09C488CAD873}" srcId="{F020BBFB-C198-418B-9A2D-03FE2394785D}" destId="{471AB062-FA07-4C2B-A9AF-633A7FDB07C0}" srcOrd="1" destOrd="0" parTransId="{91FE2B9F-3378-4080-B8C8-B69314229152}" sibTransId="{8B579EC8-ED04-4FD4-B25A-A1B3006219E6}"/>
    <dgm:cxn modelId="{41FBCA8E-1C46-424B-A51F-E4C1C5A5D585}" type="presOf" srcId="{EBA9B85D-E5B5-4875-9F7A-C11549715976}" destId="{3848CC80-8CDC-4A65-B7F5-7F9C397C1D6A}" srcOrd="0" destOrd="0" presId="urn:microsoft.com/office/officeart/2005/8/layout/list1"/>
    <dgm:cxn modelId="{E6EACEF8-CD7E-480C-8D78-D6F0D69E525C}" type="presOf" srcId="{B2D1A0C6-0CCE-498C-BC0B-C150A0D2D2CC}" destId="{7C6D38F6-0033-4C8C-A65E-81656FE2705F}" srcOrd="1" destOrd="0" presId="urn:microsoft.com/office/officeart/2005/8/layout/list1"/>
    <dgm:cxn modelId="{A54F8FDF-B7DC-4DF1-A75D-90C546B8992A}" type="presOf" srcId="{4D60A315-92F3-4586-99CA-A109C8FC5938}" destId="{4A75138C-6693-4E0A-94C9-FEE280AE8B83}" srcOrd="0" destOrd="0" presId="urn:microsoft.com/office/officeart/2005/8/layout/list1"/>
    <dgm:cxn modelId="{F9B3B58E-7D50-4620-879D-88211ED558F6}" type="presOf" srcId="{4D60A315-92F3-4586-99CA-A109C8FC5938}" destId="{72F86EBF-5884-45F5-ADED-1646D3EAE1A1}" srcOrd="1" destOrd="0" presId="urn:microsoft.com/office/officeart/2005/8/layout/list1"/>
    <dgm:cxn modelId="{60011A8C-5BF9-4FBF-B5DE-06ECA17FFC66}" srcId="{4D60A315-92F3-4586-99CA-A109C8FC5938}" destId="{AD9DE7CA-285E-4106-8480-A813EDB8EB33}" srcOrd="2" destOrd="0" parTransId="{88C90ED7-2022-4236-8CFC-3D16A4D68A04}" sibTransId="{F7122EE6-D50F-41EE-A90D-6E40A8B6EE1B}"/>
    <dgm:cxn modelId="{61328426-561B-4AB0-B16D-49FA62CAB6C9}" type="presOf" srcId="{B2D1A0C6-0CCE-498C-BC0B-C150A0D2D2CC}" destId="{43896391-CDE8-4174-8CBF-DE43554FC6B7}" srcOrd="0" destOrd="0" presId="urn:microsoft.com/office/officeart/2005/8/layout/list1"/>
    <dgm:cxn modelId="{5B1AA0B9-B4CB-4EA3-8733-46E6D8B44913}" type="presOf" srcId="{80996700-7B8F-450B-A484-2A94DE6A172F}" destId="{B9D7088D-D7FE-4703-A1E2-213D06CED459}" srcOrd="0" destOrd="0" presId="urn:microsoft.com/office/officeart/2005/8/layout/list1"/>
    <dgm:cxn modelId="{E589672F-C016-4D51-A643-50CD9BDE5B4E}" srcId="{4D60A315-92F3-4586-99CA-A109C8FC5938}" destId="{5DC9F9BC-2089-4F84-99EF-4ED7B4D261C3}" srcOrd="1" destOrd="0" parTransId="{7814AC95-4C70-4187-8AA7-535F1D4BAB3B}" sibTransId="{736C8E04-5BD5-4303-8748-166664B7CABF}"/>
    <dgm:cxn modelId="{4C985FA7-BB9A-4CE1-BBE2-C75444504F9A}" type="presOf" srcId="{F020BBFB-C198-418B-9A2D-03FE2394785D}" destId="{3332826B-5EA1-4137-B86D-227910358C74}" srcOrd="0" destOrd="0" presId="urn:microsoft.com/office/officeart/2005/8/layout/list1"/>
    <dgm:cxn modelId="{AB74AAC0-586B-4741-B0CD-29FDECF9E45B}" type="presOf" srcId="{AD9DE7CA-285E-4106-8480-A813EDB8EB33}" destId="{3848CC80-8CDC-4A65-B7F5-7F9C397C1D6A}" srcOrd="0" destOrd="2" presId="urn:microsoft.com/office/officeart/2005/8/layout/list1"/>
    <dgm:cxn modelId="{A11969D9-3D98-4899-B4FC-396A4667B6CE}" srcId="{B2D1A0C6-0CCE-498C-BC0B-C150A0D2D2CC}" destId="{4DC6CC72-DD4E-4B25-A3D1-060905554A18}" srcOrd="0" destOrd="0" parTransId="{2B75B78E-07DD-4184-B920-DD43282B989B}" sibTransId="{A83565E8-9A6E-4C74-86EF-F033E452A619}"/>
    <dgm:cxn modelId="{CD7945C9-6EA5-49CD-ABE7-96EC257ACFB8}" srcId="{F020BBFB-C198-418B-9A2D-03FE2394785D}" destId="{80996700-7B8F-450B-A484-2A94DE6A172F}" srcOrd="0" destOrd="0" parTransId="{CB00D6CB-AD29-4024-B96B-64E21E7125AB}" sibTransId="{E69CA1D1-CF44-4FBE-9468-2D256B6AA550}"/>
    <dgm:cxn modelId="{69AD3D27-8CEF-42D9-81AC-9C7C2A34BC60}" srcId="{26869F60-FB04-488D-8D2A-F6DD65E4F095}" destId="{4D60A315-92F3-4586-99CA-A109C8FC5938}" srcOrd="2" destOrd="0" parTransId="{B5B3EF5E-322A-41D3-92F2-CB7B55FCA4FA}" sibTransId="{BEA2C090-57C8-4F68-B198-12EDE316E724}"/>
    <dgm:cxn modelId="{FCEF3D89-3EEA-4701-ACAC-AFC180217F60}" type="presOf" srcId="{690038F8-4FA5-4B65-883A-977090F1498C}" destId="{E0F795BF-3AFA-4DB2-8360-F275AA636B9A}" srcOrd="0" destOrd="2" presId="urn:microsoft.com/office/officeart/2005/8/layout/list1"/>
    <dgm:cxn modelId="{2C342725-1D02-4F6A-B2FD-C1C50D34DFDA}" srcId="{B2D1A0C6-0CCE-498C-BC0B-C150A0D2D2CC}" destId="{690038F8-4FA5-4B65-883A-977090F1498C}" srcOrd="2" destOrd="0" parTransId="{D8BE8AE5-F94F-42C2-9439-033B763BC3CE}" sibTransId="{DFB6F4D3-0C32-4380-8556-677C5E6B45E9}"/>
    <dgm:cxn modelId="{11E81DF2-4D1A-485E-9AB3-29FF0DF15E7A}" type="presOf" srcId="{5DC9F9BC-2089-4F84-99EF-4ED7B4D261C3}" destId="{3848CC80-8CDC-4A65-B7F5-7F9C397C1D6A}" srcOrd="0" destOrd="1" presId="urn:microsoft.com/office/officeart/2005/8/layout/list1"/>
    <dgm:cxn modelId="{6AC55809-C599-4D11-9F0F-954529C46BB1}" srcId="{26869F60-FB04-488D-8D2A-F6DD65E4F095}" destId="{B2D1A0C6-0CCE-498C-BC0B-C150A0D2D2CC}" srcOrd="1" destOrd="0" parTransId="{2FCC0E02-EA54-467D-A373-0CCA0949414B}" sibTransId="{BC9183A6-FEFA-4AD3-B5A0-A29835B88146}"/>
    <dgm:cxn modelId="{574533A8-19EF-4B28-9F7D-8A2546FE046D}" type="presOf" srcId="{26869F60-FB04-488D-8D2A-F6DD65E4F095}" destId="{45E2ED46-6347-4967-BC90-635DF1A5356D}" srcOrd="0" destOrd="0" presId="urn:microsoft.com/office/officeart/2005/8/layout/list1"/>
    <dgm:cxn modelId="{CC90C516-ED38-4A79-89A2-14E039699D88}" srcId="{26869F60-FB04-488D-8D2A-F6DD65E4F095}" destId="{F020BBFB-C198-418B-9A2D-03FE2394785D}" srcOrd="0" destOrd="0" parTransId="{BEB95445-5094-480E-9A07-92B13E22B09B}" sibTransId="{B64C5734-1FC9-48DD-B2DA-8FA27C2CDA67}"/>
    <dgm:cxn modelId="{9D9C0247-C9DC-4748-8226-A886975F90DE}" srcId="{B2D1A0C6-0CCE-498C-BC0B-C150A0D2D2CC}" destId="{7AE39081-B05A-4991-AB58-29D399F98137}" srcOrd="1" destOrd="0" parTransId="{9FF2C336-2F98-4335-8D45-EB288F1ED9D0}" sibTransId="{42B11C5A-1440-4BEC-9E6D-65E329447DDB}"/>
    <dgm:cxn modelId="{5EC848B1-49FF-4875-9AF5-4DAEFD480B1D}" type="presOf" srcId="{F020BBFB-C198-418B-9A2D-03FE2394785D}" destId="{96FC8B5E-9175-4A41-99FE-490353CB20EB}" srcOrd="1" destOrd="0" presId="urn:microsoft.com/office/officeart/2005/8/layout/list1"/>
    <dgm:cxn modelId="{7560C24D-025C-46C0-A868-6958FB645D76}" type="presOf" srcId="{7AE39081-B05A-4991-AB58-29D399F98137}" destId="{E0F795BF-3AFA-4DB2-8360-F275AA636B9A}" srcOrd="0" destOrd="1" presId="urn:microsoft.com/office/officeart/2005/8/layout/list1"/>
    <dgm:cxn modelId="{775D1B4A-5F99-455F-80A2-80DA5AA895D2}" type="presOf" srcId="{4DC6CC72-DD4E-4B25-A3D1-060905554A18}" destId="{E0F795BF-3AFA-4DB2-8360-F275AA636B9A}" srcOrd="0" destOrd="0" presId="urn:microsoft.com/office/officeart/2005/8/layout/list1"/>
    <dgm:cxn modelId="{8DF1210B-5043-4733-9A33-FB57DBA7A11E}" type="presParOf" srcId="{45E2ED46-6347-4967-BC90-635DF1A5356D}" destId="{B5A2ED7C-B459-4058-93BC-D84CAC13E368}" srcOrd="0" destOrd="0" presId="urn:microsoft.com/office/officeart/2005/8/layout/list1"/>
    <dgm:cxn modelId="{46AEC589-1821-4E92-8ABE-193623EF6709}" type="presParOf" srcId="{B5A2ED7C-B459-4058-93BC-D84CAC13E368}" destId="{3332826B-5EA1-4137-B86D-227910358C74}" srcOrd="0" destOrd="0" presId="urn:microsoft.com/office/officeart/2005/8/layout/list1"/>
    <dgm:cxn modelId="{6F1350D7-7B4B-4B81-880F-CA96B40A8073}" type="presParOf" srcId="{B5A2ED7C-B459-4058-93BC-D84CAC13E368}" destId="{96FC8B5E-9175-4A41-99FE-490353CB20EB}" srcOrd="1" destOrd="0" presId="urn:microsoft.com/office/officeart/2005/8/layout/list1"/>
    <dgm:cxn modelId="{9DFED43A-FDC9-4D23-ABB6-E821AE4AD4B1}" type="presParOf" srcId="{45E2ED46-6347-4967-BC90-635DF1A5356D}" destId="{0B834889-37CD-47E9-9627-9621A4720B1C}" srcOrd="1" destOrd="0" presId="urn:microsoft.com/office/officeart/2005/8/layout/list1"/>
    <dgm:cxn modelId="{275AA843-A67B-43CB-A0DA-DBBB2ECAE32B}" type="presParOf" srcId="{45E2ED46-6347-4967-BC90-635DF1A5356D}" destId="{B9D7088D-D7FE-4703-A1E2-213D06CED459}" srcOrd="2" destOrd="0" presId="urn:microsoft.com/office/officeart/2005/8/layout/list1"/>
    <dgm:cxn modelId="{6B24436C-47FB-45A2-9B5F-49DFA3C8D1C2}" type="presParOf" srcId="{45E2ED46-6347-4967-BC90-635DF1A5356D}" destId="{F22F42D9-D4B4-4D2E-A5DB-59074794D6CC}" srcOrd="3" destOrd="0" presId="urn:microsoft.com/office/officeart/2005/8/layout/list1"/>
    <dgm:cxn modelId="{3C1C0ADC-ED24-4817-8AC8-5794A0A21CE9}" type="presParOf" srcId="{45E2ED46-6347-4967-BC90-635DF1A5356D}" destId="{A0CD1F6B-F4EC-4B6C-8ED0-5498DC1462AF}" srcOrd="4" destOrd="0" presId="urn:microsoft.com/office/officeart/2005/8/layout/list1"/>
    <dgm:cxn modelId="{373B13E0-0566-4DCF-87A1-1BE70B1FA24E}" type="presParOf" srcId="{A0CD1F6B-F4EC-4B6C-8ED0-5498DC1462AF}" destId="{43896391-CDE8-4174-8CBF-DE43554FC6B7}" srcOrd="0" destOrd="0" presId="urn:microsoft.com/office/officeart/2005/8/layout/list1"/>
    <dgm:cxn modelId="{3F7ED155-AE78-4C9C-A707-EB0529433D83}" type="presParOf" srcId="{A0CD1F6B-F4EC-4B6C-8ED0-5498DC1462AF}" destId="{7C6D38F6-0033-4C8C-A65E-81656FE2705F}" srcOrd="1" destOrd="0" presId="urn:microsoft.com/office/officeart/2005/8/layout/list1"/>
    <dgm:cxn modelId="{38A5FF4B-1568-47D4-8F64-496252FAD947}" type="presParOf" srcId="{45E2ED46-6347-4967-BC90-635DF1A5356D}" destId="{592D89D2-358E-45AC-8518-BA8C0F8E4EEE}" srcOrd="5" destOrd="0" presId="urn:microsoft.com/office/officeart/2005/8/layout/list1"/>
    <dgm:cxn modelId="{3B5EEEDD-6A98-4E05-B46F-6FFC22455941}" type="presParOf" srcId="{45E2ED46-6347-4967-BC90-635DF1A5356D}" destId="{E0F795BF-3AFA-4DB2-8360-F275AA636B9A}" srcOrd="6" destOrd="0" presId="urn:microsoft.com/office/officeart/2005/8/layout/list1"/>
    <dgm:cxn modelId="{35BD86B6-789F-4758-98C0-035BBB0ACC70}" type="presParOf" srcId="{45E2ED46-6347-4967-BC90-635DF1A5356D}" destId="{9E68F532-D4D2-4E9C-8987-534E1356E25E}" srcOrd="7" destOrd="0" presId="urn:microsoft.com/office/officeart/2005/8/layout/list1"/>
    <dgm:cxn modelId="{18C62C83-FDBF-4837-B298-63ECB2F75F4A}" type="presParOf" srcId="{45E2ED46-6347-4967-BC90-635DF1A5356D}" destId="{21234955-2EC6-4E7A-A8F4-3EAC06BC0CCD}" srcOrd="8" destOrd="0" presId="urn:microsoft.com/office/officeart/2005/8/layout/list1"/>
    <dgm:cxn modelId="{DAACC772-5642-4D01-98AF-BBABA15D15A6}" type="presParOf" srcId="{21234955-2EC6-4E7A-A8F4-3EAC06BC0CCD}" destId="{4A75138C-6693-4E0A-94C9-FEE280AE8B83}" srcOrd="0" destOrd="0" presId="urn:microsoft.com/office/officeart/2005/8/layout/list1"/>
    <dgm:cxn modelId="{E0E5F58E-D4BA-4B94-9529-BC925DFC47C8}" type="presParOf" srcId="{21234955-2EC6-4E7A-A8F4-3EAC06BC0CCD}" destId="{72F86EBF-5884-45F5-ADED-1646D3EAE1A1}" srcOrd="1" destOrd="0" presId="urn:microsoft.com/office/officeart/2005/8/layout/list1"/>
    <dgm:cxn modelId="{9A17B1A2-2078-46AC-A24F-1EAA51CB6953}" type="presParOf" srcId="{45E2ED46-6347-4967-BC90-635DF1A5356D}" destId="{710ED4D0-B14A-4BCF-BB29-37FCF0758077}" srcOrd="9" destOrd="0" presId="urn:microsoft.com/office/officeart/2005/8/layout/list1"/>
    <dgm:cxn modelId="{43B98F8E-8D69-45BE-BD5F-99EC7D415B4E}" type="presParOf" srcId="{45E2ED46-6347-4967-BC90-635DF1A5356D}" destId="{3848CC80-8CDC-4A65-B7F5-7F9C397C1D6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26869F60-FB04-488D-8D2A-F6DD65E4F09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en-US" sz="1800" b="0" dirty="0"/>
            <a:t>Date</a:t>
          </a:r>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D41AC565-97BA-48ED-9F86-6BF687D3C426}">
      <dgm:prSet custT="1"/>
      <dgm:spPr/>
      <dgm:t>
        <a:bodyPr/>
        <a:lstStyle/>
        <a:p>
          <a:r>
            <a:rPr lang="en-US" sz="1800" b="0" dirty="0"/>
            <a:t>Work to be performed</a:t>
          </a:r>
        </a:p>
      </dgm:t>
    </dgm:pt>
    <dgm:pt modelId="{5971DAF3-5758-48CF-A55E-AD8B1C45C25C}" type="parTrans" cxnId="{E86208B2-2397-4172-AB90-6E38B7F0D27F}">
      <dgm:prSet/>
      <dgm:spPr/>
      <dgm:t>
        <a:bodyPr/>
        <a:lstStyle/>
        <a:p>
          <a:endParaRPr lang="en-US"/>
        </a:p>
      </dgm:t>
    </dgm:pt>
    <dgm:pt modelId="{59FA25D7-F9C9-4B2C-9A59-37644CC71E91}" type="sibTrans" cxnId="{E86208B2-2397-4172-AB90-6E38B7F0D27F}">
      <dgm:prSet/>
      <dgm:spPr/>
      <dgm:t>
        <a:bodyPr/>
        <a:lstStyle/>
        <a:p>
          <a:endParaRPr lang="en-US"/>
        </a:p>
      </dgm:t>
    </dgm:pt>
    <dgm:pt modelId="{CDAE9EDA-F0E8-4327-A4D7-1BF5FDCE78BC}">
      <dgm:prSet custT="1"/>
      <dgm:spPr/>
      <dgm:t>
        <a:bodyPr/>
        <a:lstStyle/>
        <a:p>
          <a:r>
            <a:rPr lang="en-US" sz="1800" b="0" dirty="0"/>
            <a:t>Period for which the permit is valid</a:t>
          </a:r>
        </a:p>
      </dgm:t>
    </dgm:pt>
    <dgm:pt modelId="{A2F18331-A113-4F63-A7EF-FEBA12352CF6}" type="parTrans" cxnId="{CBB0255B-450A-403A-84B1-9763C1BC2123}">
      <dgm:prSet/>
      <dgm:spPr/>
      <dgm:t>
        <a:bodyPr/>
        <a:lstStyle/>
        <a:p>
          <a:endParaRPr lang="en-US"/>
        </a:p>
      </dgm:t>
    </dgm:pt>
    <dgm:pt modelId="{214145FD-50C0-4BD0-8601-FCC163C91489}" type="sibTrans" cxnId="{CBB0255B-450A-403A-84B1-9763C1BC2123}">
      <dgm:prSet/>
      <dgm:spPr/>
      <dgm:t>
        <a:bodyPr/>
        <a:lstStyle/>
        <a:p>
          <a:endParaRPr lang="en-US"/>
        </a:p>
      </dgm:t>
    </dgm:pt>
    <dgm:pt modelId="{667D85C9-3B1D-42EE-9EC2-FCEB5067373E}">
      <dgm:prSet custT="1"/>
      <dgm:spPr/>
      <dgm:t>
        <a:bodyPr/>
        <a:lstStyle/>
        <a:p>
          <a:r>
            <a:rPr lang="en-US" sz="1800" b="0" dirty="0"/>
            <a:t>Location of the job</a:t>
          </a:r>
        </a:p>
      </dgm:t>
    </dgm:pt>
    <dgm:pt modelId="{F8F0CA08-E5AA-4403-910C-301917787F06}" type="parTrans" cxnId="{B7C4744C-87CB-4FD0-ACE7-211830C36C67}">
      <dgm:prSet/>
      <dgm:spPr/>
      <dgm:t>
        <a:bodyPr/>
        <a:lstStyle/>
        <a:p>
          <a:endParaRPr lang="en-US"/>
        </a:p>
      </dgm:t>
    </dgm:pt>
    <dgm:pt modelId="{9A238D51-02B2-4716-A1BF-D4C3D7B21FAD}" type="sibTrans" cxnId="{B7C4744C-87CB-4FD0-ACE7-211830C36C67}">
      <dgm:prSet/>
      <dgm:spPr/>
      <dgm:t>
        <a:bodyPr/>
        <a:lstStyle/>
        <a:p>
          <a:endParaRPr lang="en-US"/>
        </a:p>
      </dgm:t>
    </dgm:pt>
    <dgm:pt modelId="{90D434B4-B257-45B9-99C9-561090A28464}">
      <dgm:prSet custT="1"/>
      <dgm:spPr/>
      <dgm:t>
        <a:bodyPr/>
        <a:lstStyle/>
        <a:p>
          <a:r>
            <a:rPr lang="en-US" sz="1800" b="0" dirty="0"/>
            <a:t>Type of fire suppression equipment available</a:t>
          </a:r>
        </a:p>
      </dgm:t>
    </dgm:pt>
    <dgm:pt modelId="{082F0D8F-B338-4416-8519-4A66D4681058}" type="parTrans" cxnId="{3B330BDA-34DF-4F15-B3AF-B134E179326B}">
      <dgm:prSet/>
      <dgm:spPr/>
      <dgm:t>
        <a:bodyPr/>
        <a:lstStyle/>
        <a:p>
          <a:endParaRPr lang="en-US"/>
        </a:p>
      </dgm:t>
    </dgm:pt>
    <dgm:pt modelId="{D544C17A-4E3F-4AC0-8137-55732BEFAF54}" type="sibTrans" cxnId="{3B330BDA-34DF-4F15-B3AF-B134E179326B}">
      <dgm:prSet/>
      <dgm:spPr/>
      <dgm:t>
        <a:bodyPr/>
        <a:lstStyle/>
        <a:p>
          <a:endParaRPr lang="en-US"/>
        </a:p>
      </dgm:t>
    </dgm:pt>
    <dgm:pt modelId="{E74E93AE-F489-4FBB-B7A8-22AF547EC9A1}">
      <dgm:prSet custT="1"/>
      <dgm:spPr/>
      <dgm:t>
        <a:bodyPr/>
        <a:lstStyle/>
        <a:p>
          <a:r>
            <a:rPr lang="en-US" sz="1800" b="0" dirty="0"/>
            <a:t>Inspection of area before work begins</a:t>
          </a:r>
        </a:p>
      </dgm:t>
    </dgm:pt>
    <dgm:pt modelId="{AFECE15F-094A-4E6E-B78A-323C2D3942D6}" type="parTrans" cxnId="{4B108167-0B1D-49B6-B4F1-2F94F6CA3955}">
      <dgm:prSet/>
      <dgm:spPr/>
      <dgm:t>
        <a:bodyPr/>
        <a:lstStyle/>
        <a:p>
          <a:endParaRPr lang="en-US"/>
        </a:p>
      </dgm:t>
    </dgm:pt>
    <dgm:pt modelId="{A92506C6-2A8E-47DE-978A-6D6E2FE507DB}" type="sibTrans" cxnId="{4B108167-0B1D-49B6-B4F1-2F94F6CA3955}">
      <dgm:prSet/>
      <dgm:spPr/>
      <dgm:t>
        <a:bodyPr/>
        <a:lstStyle/>
        <a:p>
          <a:endParaRPr lang="en-US"/>
        </a:p>
      </dgm:t>
    </dgm:pt>
    <dgm:pt modelId="{4C5792E5-CBA6-4348-9650-E3EC39E52269}">
      <dgm:prSet custT="1"/>
      <dgm:spPr/>
      <dgm:t>
        <a:bodyPr/>
        <a:lstStyle/>
        <a:p>
          <a:r>
            <a:rPr lang="en-US" sz="1800" b="0" dirty="0"/>
            <a:t>Authorization signature of individual in charge</a:t>
          </a:r>
        </a:p>
      </dgm:t>
    </dgm:pt>
    <dgm:pt modelId="{936238A0-C1D7-44EC-A3BD-ABDAAA90F533}" type="parTrans" cxnId="{90FDB000-4777-4B37-8D40-7DA2CC30BDEB}">
      <dgm:prSet/>
      <dgm:spPr/>
      <dgm:t>
        <a:bodyPr/>
        <a:lstStyle/>
        <a:p>
          <a:endParaRPr lang="en-US"/>
        </a:p>
      </dgm:t>
    </dgm:pt>
    <dgm:pt modelId="{AD358814-5C5C-4D85-B2DA-1173546A5205}" type="sibTrans" cxnId="{90FDB000-4777-4B37-8D40-7DA2CC30BDEB}">
      <dgm:prSet/>
      <dgm:spPr/>
      <dgm:t>
        <a:bodyPr/>
        <a:lstStyle/>
        <a:p>
          <a:endParaRPr lang="en-US"/>
        </a:p>
      </dgm:t>
    </dgm:pt>
    <dgm:pt modelId="{A39978CD-E851-4838-82C1-D4C8E0897CA4}">
      <dgm:prSet custT="1"/>
      <dgm:spPr>
        <a:solidFill>
          <a:srgbClr val="2E2EB9"/>
        </a:solidFill>
      </dgm:spPr>
      <dgm:t>
        <a:bodyPr/>
        <a:lstStyle/>
        <a:p>
          <a:r>
            <a:rPr lang="en-US" sz="1800" b="0" dirty="0"/>
            <a:t>Notification of when a fire watch is assigned</a:t>
          </a:r>
        </a:p>
      </dgm:t>
    </dgm:pt>
    <dgm:pt modelId="{5C18E04C-93FD-419F-BC64-BE0AD5D5C128}" type="parTrans" cxnId="{B6CB89E2-92A3-4BDB-8547-0A49B3EE057F}">
      <dgm:prSet/>
      <dgm:spPr/>
      <dgm:t>
        <a:bodyPr/>
        <a:lstStyle/>
        <a:p>
          <a:endParaRPr lang="en-US"/>
        </a:p>
      </dgm:t>
    </dgm:pt>
    <dgm:pt modelId="{88A8DEDD-6AE8-4170-ADC0-862F025C65B1}" type="sibTrans" cxnId="{B6CB89E2-92A3-4BDB-8547-0A49B3EE057F}">
      <dgm:prSet/>
      <dgm:spPr/>
      <dgm:t>
        <a:bodyPr/>
        <a:lstStyle/>
        <a:p>
          <a:endParaRPr lang="en-US"/>
        </a:p>
      </dgm:t>
    </dgm:pt>
    <dgm:pt modelId="{5EA8E467-B906-436F-B820-EE7B825B86D4}">
      <dgm:prSet custT="1"/>
      <dgm:spPr>
        <a:solidFill>
          <a:srgbClr val="1C1CD5"/>
        </a:solidFill>
      </dgm:spPr>
      <dgm:t>
        <a:bodyPr/>
        <a:lstStyle/>
        <a:p>
          <a:r>
            <a:rPr lang="en-US" sz="1800" b="0" dirty="0"/>
            <a:t>Final signature of the individual after the work has been completed</a:t>
          </a:r>
        </a:p>
      </dgm:t>
    </dgm:pt>
    <dgm:pt modelId="{9ECA2886-5D92-48F0-905E-D1C4BBF36F27}" type="parTrans" cxnId="{73BC49EF-5745-4869-B122-17BC85F9F42C}">
      <dgm:prSet/>
      <dgm:spPr/>
      <dgm:t>
        <a:bodyPr/>
        <a:lstStyle/>
        <a:p>
          <a:endParaRPr lang="en-US"/>
        </a:p>
      </dgm:t>
    </dgm:pt>
    <dgm:pt modelId="{A7208E4E-D449-45F1-83D6-F8AACEFD74D1}" type="sibTrans" cxnId="{73BC49EF-5745-4869-B122-17BC85F9F42C}">
      <dgm:prSet/>
      <dgm:spPr/>
      <dgm:t>
        <a:bodyPr/>
        <a:lstStyle/>
        <a:p>
          <a:endParaRPr lang="en-US"/>
        </a:p>
      </dgm:t>
    </dgm:pt>
    <dgm:pt modelId="{24CCA046-8C64-482D-B835-42778CA3B995}" type="pres">
      <dgm:prSet presAssocID="{26869F60-FB04-488D-8D2A-F6DD65E4F095}" presName="diagram" presStyleCnt="0">
        <dgm:presLayoutVars>
          <dgm:dir/>
          <dgm:resizeHandles val="exact"/>
        </dgm:presLayoutVars>
      </dgm:prSet>
      <dgm:spPr/>
      <dgm:t>
        <a:bodyPr/>
        <a:lstStyle/>
        <a:p>
          <a:endParaRPr lang="en-US"/>
        </a:p>
      </dgm:t>
    </dgm:pt>
    <dgm:pt modelId="{C1767D8D-DB90-4FCB-A0BD-C345EEE11469}" type="pres">
      <dgm:prSet presAssocID="{F020BBFB-C198-418B-9A2D-03FE2394785D}" presName="node" presStyleLbl="node1" presStyleIdx="0" presStyleCnt="9">
        <dgm:presLayoutVars>
          <dgm:bulletEnabled val="1"/>
        </dgm:presLayoutVars>
      </dgm:prSet>
      <dgm:spPr/>
      <dgm:t>
        <a:bodyPr/>
        <a:lstStyle/>
        <a:p>
          <a:endParaRPr lang="en-US"/>
        </a:p>
      </dgm:t>
    </dgm:pt>
    <dgm:pt modelId="{242ECA0A-1ECB-4FBE-B88C-EAEAB8A6960E}" type="pres">
      <dgm:prSet presAssocID="{B64C5734-1FC9-48DD-B2DA-8FA27C2CDA67}" presName="sibTrans" presStyleCnt="0"/>
      <dgm:spPr/>
    </dgm:pt>
    <dgm:pt modelId="{4F3121B5-2A79-468E-9984-A948A1793678}" type="pres">
      <dgm:prSet presAssocID="{D41AC565-97BA-48ED-9F86-6BF687D3C426}" presName="node" presStyleLbl="node1" presStyleIdx="1" presStyleCnt="9">
        <dgm:presLayoutVars>
          <dgm:bulletEnabled val="1"/>
        </dgm:presLayoutVars>
      </dgm:prSet>
      <dgm:spPr/>
      <dgm:t>
        <a:bodyPr/>
        <a:lstStyle/>
        <a:p>
          <a:endParaRPr lang="en-US"/>
        </a:p>
      </dgm:t>
    </dgm:pt>
    <dgm:pt modelId="{F71DE510-A4B7-4332-885B-13FE5F767BE5}" type="pres">
      <dgm:prSet presAssocID="{59FA25D7-F9C9-4B2C-9A59-37644CC71E91}" presName="sibTrans" presStyleCnt="0"/>
      <dgm:spPr/>
    </dgm:pt>
    <dgm:pt modelId="{473C1535-62F1-4BF6-8F90-4FE87F31FF1E}" type="pres">
      <dgm:prSet presAssocID="{CDAE9EDA-F0E8-4327-A4D7-1BF5FDCE78BC}" presName="node" presStyleLbl="node1" presStyleIdx="2" presStyleCnt="9">
        <dgm:presLayoutVars>
          <dgm:bulletEnabled val="1"/>
        </dgm:presLayoutVars>
      </dgm:prSet>
      <dgm:spPr/>
      <dgm:t>
        <a:bodyPr/>
        <a:lstStyle/>
        <a:p>
          <a:endParaRPr lang="en-US"/>
        </a:p>
      </dgm:t>
    </dgm:pt>
    <dgm:pt modelId="{9FAED016-BB50-43FA-9F08-2A3844C7BC5C}" type="pres">
      <dgm:prSet presAssocID="{214145FD-50C0-4BD0-8601-FCC163C91489}" presName="sibTrans" presStyleCnt="0"/>
      <dgm:spPr/>
    </dgm:pt>
    <dgm:pt modelId="{CB2BADDE-9CFA-4997-81F1-EE19B925588B}" type="pres">
      <dgm:prSet presAssocID="{667D85C9-3B1D-42EE-9EC2-FCEB5067373E}" presName="node" presStyleLbl="node1" presStyleIdx="3" presStyleCnt="9">
        <dgm:presLayoutVars>
          <dgm:bulletEnabled val="1"/>
        </dgm:presLayoutVars>
      </dgm:prSet>
      <dgm:spPr/>
      <dgm:t>
        <a:bodyPr/>
        <a:lstStyle/>
        <a:p>
          <a:endParaRPr lang="en-US"/>
        </a:p>
      </dgm:t>
    </dgm:pt>
    <dgm:pt modelId="{3200D5E8-47A7-4F3B-9BFD-D6176E72B518}" type="pres">
      <dgm:prSet presAssocID="{9A238D51-02B2-4716-A1BF-D4C3D7B21FAD}" presName="sibTrans" presStyleCnt="0"/>
      <dgm:spPr/>
    </dgm:pt>
    <dgm:pt modelId="{7BD11813-8DB8-4359-9C22-8E6284228E74}" type="pres">
      <dgm:prSet presAssocID="{90D434B4-B257-45B9-99C9-561090A28464}" presName="node" presStyleLbl="node1" presStyleIdx="4" presStyleCnt="9">
        <dgm:presLayoutVars>
          <dgm:bulletEnabled val="1"/>
        </dgm:presLayoutVars>
      </dgm:prSet>
      <dgm:spPr/>
      <dgm:t>
        <a:bodyPr/>
        <a:lstStyle/>
        <a:p>
          <a:endParaRPr lang="en-US"/>
        </a:p>
      </dgm:t>
    </dgm:pt>
    <dgm:pt modelId="{9639FD53-AE7B-4A46-843A-884BBD1C13CE}" type="pres">
      <dgm:prSet presAssocID="{D544C17A-4E3F-4AC0-8137-55732BEFAF54}" presName="sibTrans" presStyleCnt="0"/>
      <dgm:spPr/>
    </dgm:pt>
    <dgm:pt modelId="{79F27D4F-4E1E-4261-9025-2244489AFB29}" type="pres">
      <dgm:prSet presAssocID="{E74E93AE-F489-4FBB-B7A8-22AF547EC9A1}" presName="node" presStyleLbl="node1" presStyleIdx="5" presStyleCnt="9">
        <dgm:presLayoutVars>
          <dgm:bulletEnabled val="1"/>
        </dgm:presLayoutVars>
      </dgm:prSet>
      <dgm:spPr/>
      <dgm:t>
        <a:bodyPr/>
        <a:lstStyle/>
        <a:p>
          <a:endParaRPr lang="en-US"/>
        </a:p>
      </dgm:t>
    </dgm:pt>
    <dgm:pt modelId="{F3831EC3-3DD7-4453-82BC-E369E3166C7F}" type="pres">
      <dgm:prSet presAssocID="{A92506C6-2A8E-47DE-978A-6D6E2FE507DB}" presName="sibTrans" presStyleCnt="0"/>
      <dgm:spPr/>
    </dgm:pt>
    <dgm:pt modelId="{DBB97EAF-DE01-4F1E-B318-0B38E0336072}" type="pres">
      <dgm:prSet presAssocID="{4C5792E5-CBA6-4348-9650-E3EC39E52269}" presName="node" presStyleLbl="node1" presStyleIdx="6" presStyleCnt="9">
        <dgm:presLayoutVars>
          <dgm:bulletEnabled val="1"/>
        </dgm:presLayoutVars>
      </dgm:prSet>
      <dgm:spPr/>
      <dgm:t>
        <a:bodyPr/>
        <a:lstStyle/>
        <a:p>
          <a:endParaRPr lang="en-US"/>
        </a:p>
      </dgm:t>
    </dgm:pt>
    <dgm:pt modelId="{4FE567C2-95BC-4D48-8B3C-852FBDAE9915}" type="pres">
      <dgm:prSet presAssocID="{AD358814-5C5C-4D85-B2DA-1173546A5205}" presName="sibTrans" presStyleCnt="0"/>
      <dgm:spPr/>
    </dgm:pt>
    <dgm:pt modelId="{C16B23B7-5A09-49B2-BD7A-E48C8F5DF82D}" type="pres">
      <dgm:prSet presAssocID="{A39978CD-E851-4838-82C1-D4C8E0897CA4}" presName="node" presStyleLbl="node1" presStyleIdx="7" presStyleCnt="9">
        <dgm:presLayoutVars>
          <dgm:bulletEnabled val="1"/>
        </dgm:presLayoutVars>
      </dgm:prSet>
      <dgm:spPr/>
      <dgm:t>
        <a:bodyPr/>
        <a:lstStyle/>
        <a:p>
          <a:endParaRPr lang="en-US"/>
        </a:p>
      </dgm:t>
    </dgm:pt>
    <dgm:pt modelId="{7225AB77-D719-4C14-ADCE-AF7FFF49567B}" type="pres">
      <dgm:prSet presAssocID="{88A8DEDD-6AE8-4170-ADC0-862F025C65B1}" presName="sibTrans" presStyleCnt="0"/>
      <dgm:spPr/>
    </dgm:pt>
    <dgm:pt modelId="{CB229EC8-7B66-4537-B947-8002312EB10B}" type="pres">
      <dgm:prSet presAssocID="{5EA8E467-B906-436F-B820-EE7B825B86D4}" presName="node" presStyleLbl="node1" presStyleIdx="8" presStyleCnt="9">
        <dgm:presLayoutVars>
          <dgm:bulletEnabled val="1"/>
        </dgm:presLayoutVars>
      </dgm:prSet>
      <dgm:spPr/>
      <dgm:t>
        <a:bodyPr/>
        <a:lstStyle/>
        <a:p>
          <a:endParaRPr lang="en-US"/>
        </a:p>
      </dgm:t>
    </dgm:pt>
  </dgm:ptLst>
  <dgm:cxnLst>
    <dgm:cxn modelId="{CBB0255B-450A-403A-84B1-9763C1BC2123}" srcId="{26869F60-FB04-488D-8D2A-F6DD65E4F095}" destId="{CDAE9EDA-F0E8-4327-A4D7-1BF5FDCE78BC}" srcOrd="2" destOrd="0" parTransId="{A2F18331-A113-4F63-A7EF-FEBA12352CF6}" sibTransId="{214145FD-50C0-4BD0-8601-FCC163C91489}"/>
    <dgm:cxn modelId="{680CEF3B-18C2-4EF0-B5FA-5DC6DD6D20D5}" type="presOf" srcId="{D41AC565-97BA-48ED-9F86-6BF687D3C426}" destId="{4F3121B5-2A79-468E-9984-A948A1793678}" srcOrd="0" destOrd="0" presId="urn:microsoft.com/office/officeart/2005/8/layout/default"/>
    <dgm:cxn modelId="{83D35624-69D8-402A-BCFA-F3E130E3105A}" type="presOf" srcId="{A39978CD-E851-4838-82C1-D4C8E0897CA4}" destId="{C16B23B7-5A09-49B2-BD7A-E48C8F5DF82D}" srcOrd="0" destOrd="0" presId="urn:microsoft.com/office/officeart/2005/8/layout/default"/>
    <dgm:cxn modelId="{D9FF4F3E-DC0A-4F96-BBFF-A3480394E50D}" type="presOf" srcId="{667D85C9-3B1D-42EE-9EC2-FCEB5067373E}" destId="{CB2BADDE-9CFA-4997-81F1-EE19B925588B}" srcOrd="0" destOrd="0" presId="urn:microsoft.com/office/officeart/2005/8/layout/default"/>
    <dgm:cxn modelId="{73BC49EF-5745-4869-B122-17BC85F9F42C}" srcId="{26869F60-FB04-488D-8D2A-F6DD65E4F095}" destId="{5EA8E467-B906-436F-B820-EE7B825B86D4}" srcOrd="8" destOrd="0" parTransId="{9ECA2886-5D92-48F0-905E-D1C4BBF36F27}" sibTransId="{A7208E4E-D449-45F1-83D6-F8AACEFD74D1}"/>
    <dgm:cxn modelId="{DC5168C1-20A6-4E8F-AB13-F092FB9EE63F}" type="presOf" srcId="{4C5792E5-CBA6-4348-9650-E3EC39E52269}" destId="{DBB97EAF-DE01-4F1E-B318-0B38E0336072}" srcOrd="0" destOrd="0" presId="urn:microsoft.com/office/officeart/2005/8/layout/default"/>
    <dgm:cxn modelId="{3B330BDA-34DF-4F15-B3AF-B134E179326B}" srcId="{26869F60-FB04-488D-8D2A-F6DD65E4F095}" destId="{90D434B4-B257-45B9-99C9-561090A28464}" srcOrd="4" destOrd="0" parTransId="{082F0D8F-B338-4416-8519-4A66D4681058}" sibTransId="{D544C17A-4E3F-4AC0-8137-55732BEFAF54}"/>
    <dgm:cxn modelId="{5976F769-1D1E-42E3-AF49-9BF568C113E1}" type="presOf" srcId="{CDAE9EDA-F0E8-4327-A4D7-1BF5FDCE78BC}" destId="{473C1535-62F1-4BF6-8F90-4FE87F31FF1E}" srcOrd="0" destOrd="0" presId="urn:microsoft.com/office/officeart/2005/8/layout/default"/>
    <dgm:cxn modelId="{BCA8A3BB-4309-4A15-A8A3-063F83F1F0BF}" type="presOf" srcId="{26869F60-FB04-488D-8D2A-F6DD65E4F095}" destId="{24CCA046-8C64-482D-B835-42778CA3B995}" srcOrd="0" destOrd="0" presId="urn:microsoft.com/office/officeart/2005/8/layout/default"/>
    <dgm:cxn modelId="{937859A2-E5BF-430E-A4B9-7B32E3281898}" type="presOf" srcId="{E74E93AE-F489-4FBB-B7A8-22AF547EC9A1}" destId="{79F27D4F-4E1E-4261-9025-2244489AFB29}" srcOrd="0" destOrd="0" presId="urn:microsoft.com/office/officeart/2005/8/layout/default"/>
    <dgm:cxn modelId="{90FDB000-4777-4B37-8D40-7DA2CC30BDEB}" srcId="{26869F60-FB04-488D-8D2A-F6DD65E4F095}" destId="{4C5792E5-CBA6-4348-9650-E3EC39E52269}" srcOrd="6" destOrd="0" parTransId="{936238A0-C1D7-44EC-A3BD-ABDAAA90F533}" sibTransId="{AD358814-5C5C-4D85-B2DA-1173546A5205}"/>
    <dgm:cxn modelId="{B7C4744C-87CB-4FD0-ACE7-211830C36C67}" srcId="{26869F60-FB04-488D-8D2A-F6DD65E4F095}" destId="{667D85C9-3B1D-42EE-9EC2-FCEB5067373E}" srcOrd="3" destOrd="0" parTransId="{F8F0CA08-E5AA-4403-910C-301917787F06}" sibTransId="{9A238D51-02B2-4716-A1BF-D4C3D7B21FAD}"/>
    <dgm:cxn modelId="{414CECC5-A0F9-41EB-AE74-5D7F629C9CEF}" type="presOf" srcId="{5EA8E467-B906-436F-B820-EE7B825B86D4}" destId="{CB229EC8-7B66-4537-B947-8002312EB10B}" srcOrd="0" destOrd="0" presId="urn:microsoft.com/office/officeart/2005/8/layout/default"/>
    <dgm:cxn modelId="{D3BAE25B-E5D9-4BB2-AB48-A8390845BF5B}" type="presOf" srcId="{90D434B4-B257-45B9-99C9-561090A28464}" destId="{7BD11813-8DB8-4359-9C22-8E6284228E74}" srcOrd="0" destOrd="0" presId="urn:microsoft.com/office/officeart/2005/8/layout/default"/>
    <dgm:cxn modelId="{E86208B2-2397-4172-AB90-6E38B7F0D27F}" srcId="{26869F60-FB04-488D-8D2A-F6DD65E4F095}" destId="{D41AC565-97BA-48ED-9F86-6BF687D3C426}" srcOrd="1" destOrd="0" parTransId="{5971DAF3-5758-48CF-A55E-AD8B1C45C25C}" sibTransId="{59FA25D7-F9C9-4B2C-9A59-37644CC71E91}"/>
    <dgm:cxn modelId="{CC90C516-ED38-4A79-89A2-14E039699D88}" srcId="{26869F60-FB04-488D-8D2A-F6DD65E4F095}" destId="{F020BBFB-C198-418B-9A2D-03FE2394785D}" srcOrd="0" destOrd="0" parTransId="{BEB95445-5094-480E-9A07-92B13E22B09B}" sibTransId="{B64C5734-1FC9-48DD-B2DA-8FA27C2CDA67}"/>
    <dgm:cxn modelId="{B6CB89E2-92A3-4BDB-8547-0A49B3EE057F}" srcId="{26869F60-FB04-488D-8D2A-F6DD65E4F095}" destId="{A39978CD-E851-4838-82C1-D4C8E0897CA4}" srcOrd="7" destOrd="0" parTransId="{5C18E04C-93FD-419F-BC64-BE0AD5D5C128}" sibTransId="{88A8DEDD-6AE8-4170-ADC0-862F025C65B1}"/>
    <dgm:cxn modelId="{4B108167-0B1D-49B6-B4F1-2F94F6CA3955}" srcId="{26869F60-FB04-488D-8D2A-F6DD65E4F095}" destId="{E74E93AE-F489-4FBB-B7A8-22AF547EC9A1}" srcOrd="5" destOrd="0" parTransId="{AFECE15F-094A-4E6E-B78A-323C2D3942D6}" sibTransId="{A92506C6-2A8E-47DE-978A-6D6E2FE507DB}"/>
    <dgm:cxn modelId="{70BF8DC6-0B08-47AD-BA97-CD62C457FC24}" type="presOf" srcId="{F020BBFB-C198-418B-9A2D-03FE2394785D}" destId="{C1767D8D-DB90-4FCB-A0BD-C345EEE11469}" srcOrd="0" destOrd="0" presId="urn:microsoft.com/office/officeart/2005/8/layout/default"/>
    <dgm:cxn modelId="{F2BA6CD7-D1A8-4895-B823-0BDC94EF2BA8}" type="presParOf" srcId="{24CCA046-8C64-482D-B835-42778CA3B995}" destId="{C1767D8D-DB90-4FCB-A0BD-C345EEE11469}" srcOrd="0" destOrd="0" presId="urn:microsoft.com/office/officeart/2005/8/layout/default"/>
    <dgm:cxn modelId="{F32AADE1-56AB-4857-B46D-B347F9CF3E3A}" type="presParOf" srcId="{24CCA046-8C64-482D-B835-42778CA3B995}" destId="{242ECA0A-1ECB-4FBE-B88C-EAEAB8A6960E}" srcOrd="1" destOrd="0" presId="urn:microsoft.com/office/officeart/2005/8/layout/default"/>
    <dgm:cxn modelId="{B045C5B2-39FA-4C7C-8221-2D7E25C074F7}" type="presParOf" srcId="{24CCA046-8C64-482D-B835-42778CA3B995}" destId="{4F3121B5-2A79-468E-9984-A948A1793678}" srcOrd="2" destOrd="0" presId="urn:microsoft.com/office/officeart/2005/8/layout/default"/>
    <dgm:cxn modelId="{418B982B-21FB-4223-A1F1-08F732DDABCC}" type="presParOf" srcId="{24CCA046-8C64-482D-B835-42778CA3B995}" destId="{F71DE510-A4B7-4332-885B-13FE5F767BE5}" srcOrd="3" destOrd="0" presId="urn:microsoft.com/office/officeart/2005/8/layout/default"/>
    <dgm:cxn modelId="{001FDD26-80CF-4E42-8510-8C8B5900166C}" type="presParOf" srcId="{24CCA046-8C64-482D-B835-42778CA3B995}" destId="{473C1535-62F1-4BF6-8F90-4FE87F31FF1E}" srcOrd="4" destOrd="0" presId="urn:microsoft.com/office/officeart/2005/8/layout/default"/>
    <dgm:cxn modelId="{FA6A2C6C-D57F-484D-AA1E-F5C8E23A2B24}" type="presParOf" srcId="{24CCA046-8C64-482D-B835-42778CA3B995}" destId="{9FAED016-BB50-43FA-9F08-2A3844C7BC5C}" srcOrd="5" destOrd="0" presId="urn:microsoft.com/office/officeart/2005/8/layout/default"/>
    <dgm:cxn modelId="{05DDC680-C720-49C9-AE47-ED2936E40812}" type="presParOf" srcId="{24CCA046-8C64-482D-B835-42778CA3B995}" destId="{CB2BADDE-9CFA-4997-81F1-EE19B925588B}" srcOrd="6" destOrd="0" presId="urn:microsoft.com/office/officeart/2005/8/layout/default"/>
    <dgm:cxn modelId="{B93E818E-95C1-40D0-85A9-8DE4C79237FF}" type="presParOf" srcId="{24CCA046-8C64-482D-B835-42778CA3B995}" destId="{3200D5E8-47A7-4F3B-9BFD-D6176E72B518}" srcOrd="7" destOrd="0" presId="urn:microsoft.com/office/officeart/2005/8/layout/default"/>
    <dgm:cxn modelId="{F7485441-FA77-4FF3-A15C-0790B86D10DD}" type="presParOf" srcId="{24CCA046-8C64-482D-B835-42778CA3B995}" destId="{7BD11813-8DB8-4359-9C22-8E6284228E74}" srcOrd="8" destOrd="0" presId="urn:microsoft.com/office/officeart/2005/8/layout/default"/>
    <dgm:cxn modelId="{FA850B13-B48B-4F9B-83B0-D3C391C7A22F}" type="presParOf" srcId="{24CCA046-8C64-482D-B835-42778CA3B995}" destId="{9639FD53-AE7B-4A46-843A-884BBD1C13CE}" srcOrd="9" destOrd="0" presId="urn:microsoft.com/office/officeart/2005/8/layout/default"/>
    <dgm:cxn modelId="{8028ED6F-E288-4F42-A82E-66FB7447AE45}" type="presParOf" srcId="{24CCA046-8C64-482D-B835-42778CA3B995}" destId="{79F27D4F-4E1E-4261-9025-2244489AFB29}" srcOrd="10" destOrd="0" presId="urn:microsoft.com/office/officeart/2005/8/layout/default"/>
    <dgm:cxn modelId="{4ED8A8B6-94D6-45BF-8D72-3A4B030FFCC5}" type="presParOf" srcId="{24CCA046-8C64-482D-B835-42778CA3B995}" destId="{F3831EC3-3DD7-4453-82BC-E369E3166C7F}" srcOrd="11" destOrd="0" presId="urn:microsoft.com/office/officeart/2005/8/layout/default"/>
    <dgm:cxn modelId="{85DD690D-DCA6-404B-B763-76E3A7DCDC24}" type="presParOf" srcId="{24CCA046-8C64-482D-B835-42778CA3B995}" destId="{DBB97EAF-DE01-4F1E-B318-0B38E0336072}" srcOrd="12" destOrd="0" presId="urn:microsoft.com/office/officeart/2005/8/layout/default"/>
    <dgm:cxn modelId="{F76BFB07-E1BC-4614-A4A2-C47A28BFE5BB}" type="presParOf" srcId="{24CCA046-8C64-482D-B835-42778CA3B995}" destId="{4FE567C2-95BC-4D48-8B3C-852FBDAE9915}" srcOrd="13" destOrd="0" presId="urn:microsoft.com/office/officeart/2005/8/layout/default"/>
    <dgm:cxn modelId="{906DB7F6-D7A1-4F6C-B9B4-BEA672381BA2}" type="presParOf" srcId="{24CCA046-8C64-482D-B835-42778CA3B995}" destId="{C16B23B7-5A09-49B2-BD7A-E48C8F5DF82D}" srcOrd="14" destOrd="0" presId="urn:microsoft.com/office/officeart/2005/8/layout/default"/>
    <dgm:cxn modelId="{9D2E825B-D0C6-45C7-B831-97D281560629}" type="presParOf" srcId="{24CCA046-8C64-482D-B835-42778CA3B995}" destId="{7225AB77-D719-4C14-ADCE-AF7FFF49567B}" srcOrd="15" destOrd="0" presId="urn:microsoft.com/office/officeart/2005/8/layout/default"/>
    <dgm:cxn modelId="{DD3B87C4-2B1C-4718-BEE5-F202C2F6EDE8}" type="presParOf" srcId="{24CCA046-8C64-482D-B835-42778CA3B995}" destId="{CB229EC8-7B66-4537-B947-8002312EB10B}"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26869F60-FB04-488D-8D2A-F6DD65E4F0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en-US" sz="1800" b="0" dirty="0"/>
            <a:t>Combustible contents are closer than 35 feet (11.7 m) from the point of operation </a:t>
          </a:r>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DCB52B89-396D-443D-BDD7-26424B3789A5}">
      <dgm:prSet custT="1"/>
      <dgm:spPr/>
      <dgm:t>
        <a:bodyPr/>
        <a:lstStyle/>
        <a:p>
          <a:r>
            <a:rPr lang="en-US" sz="1800" b="0" dirty="0"/>
            <a:t>Adjacent areas having wall or floor openings are within a 35-foot (11.7 m) radius </a:t>
          </a:r>
        </a:p>
      </dgm:t>
    </dgm:pt>
    <dgm:pt modelId="{EB6408A6-100D-4DFC-A4AF-35951532049A}" type="parTrans" cxnId="{9F30BF68-F0EE-4CDA-8628-CCE576FC205B}">
      <dgm:prSet/>
      <dgm:spPr/>
      <dgm:t>
        <a:bodyPr/>
        <a:lstStyle/>
        <a:p>
          <a:endParaRPr lang="en-US"/>
        </a:p>
      </dgm:t>
    </dgm:pt>
    <dgm:pt modelId="{A75ACE12-BCD2-49CA-B65D-5107BBE13618}" type="sibTrans" cxnId="{9F30BF68-F0EE-4CDA-8628-CCE576FC205B}">
      <dgm:prSet/>
      <dgm:spPr/>
      <dgm:t>
        <a:bodyPr/>
        <a:lstStyle/>
        <a:p>
          <a:endParaRPr lang="en-US"/>
        </a:p>
      </dgm:t>
    </dgm:pt>
    <dgm:pt modelId="{D4A6E994-967D-4B32-B998-940A4A6C3027}">
      <dgm:prSet custT="1"/>
      <dgm:spPr/>
      <dgm:t>
        <a:bodyPr/>
        <a:lstStyle/>
        <a:p>
          <a:r>
            <a:rPr lang="en-US" sz="1800" b="0" dirty="0"/>
            <a:t>Exposed combustible materials are in adjacent areas, especially concealed spaces, walls, and floors</a:t>
          </a:r>
        </a:p>
      </dgm:t>
    </dgm:pt>
    <dgm:pt modelId="{29A51CE3-B983-4109-B63F-3440A40F1CB2}" type="parTrans" cxnId="{F4FCE24E-FB0C-4119-AC19-A33EFCCD5060}">
      <dgm:prSet/>
      <dgm:spPr/>
      <dgm:t>
        <a:bodyPr/>
        <a:lstStyle/>
        <a:p>
          <a:endParaRPr lang="en-US"/>
        </a:p>
      </dgm:t>
    </dgm:pt>
    <dgm:pt modelId="{802F8FA8-E67C-4631-8716-1DF439376BD3}" type="sibTrans" cxnId="{F4FCE24E-FB0C-4119-AC19-A33EFCCD5060}">
      <dgm:prSet/>
      <dgm:spPr/>
      <dgm:t>
        <a:bodyPr/>
        <a:lstStyle/>
        <a:p>
          <a:endParaRPr lang="en-US"/>
        </a:p>
      </dgm:t>
    </dgm:pt>
    <dgm:pt modelId="{47770D20-E18C-4658-87B6-F311FBA5B853}">
      <dgm:prSet custT="1"/>
      <dgm:spPr>
        <a:solidFill>
          <a:schemeClr val="accent2"/>
        </a:solidFill>
      </dgm:spPr>
      <dgm:t>
        <a:bodyPr/>
        <a:lstStyle/>
        <a:p>
          <a:r>
            <a:rPr lang="en-US" sz="1800" b="0" dirty="0"/>
            <a:t>Anytime a fire could spread due to conduction or radiation</a:t>
          </a:r>
        </a:p>
      </dgm:t>
    </dgm:pt>
    <dgm:pt modelId="{A83C92E1-F6F2-484E-B3D0-1904CAEDE863}" type="parTrans" cxnId="{064B802B-6A22-4E6E-907F-73132EACF4D4}">
      <dgm:prSet/>
      <dgm:spPr/>
      <dgm:t>
        <a:bodyPr/>
        <a:lstStyle/>
        <a:p>
          <a:endParaRPr lang="en-US"/>
        </a:p>
      </dgm:t>
    </dgm:pt>
    <dgm:pt modelId="{4A15AA68-3AE9-48B0-B0CD-962EDBBFB277}" type="sibTrans" cxnId="{064B802B-6A22-4E6E-907F-73132EACF4D4}">
      <dgm:prSet/>
      <dgm:spPr/>
      <dgm:t>
        <a:bodyPr/>
        <a:lstStyle/>
        <a:p>
          <a:endParaRPr lang="en-US"/>
        </a:p>
      </dgm:t>
    </dgm:pt>
    <dgm:pt modelId="{EDC485DF-B688-4BA9-A7BB-A2AF1C38D4AD}">
      <dgm:prSet custT="1"/>
      <dgm:spPr>
        <a:solidFill>
          <a:srgbClr val="2E2EB9"/>
        </a:solidFill>
      </dgm:spPr>
      <dgm:t>
        <a:bodyPr/>
        <a:lstStyle/>
        <a:p>
          <a:r>
            <a:rPr lang="en-US" sz="1800" b="0" dirty="0"/>
            <a:t>See </a:t>
          </a:r>
          <a:r>
            <a:rPr lang="en-US" sz="1800" b="0" u="none" dirty="0"/>
            <a:t>NFPA® 1, </a:t>
          </a:r>
          <a:r>
            <a:rPr lang="x-none" sz="1800" b="0" i="1" u="none" dirty="0"/>
            <a:t>Fire Code</a:t>
          </a:r>
          <a:r>
            <a:rPr lang="en-US" sz="1800" b="0" u="none" dirty="0"/>
            <a:t>, NFPA</a:t>
          </a:r>
          <a:r>
            <a:rPr lang="x-none" sz="1800" b="0" u="none" dirty="0"/>
            <a:t>®</a:t>
          </a:r>
          <a:r>
            <a:rPr lang="en-US" sz="1800" b="0" u="none" dirty="0"/>
            <a:t> 51b, </a:t>
          </a:r>
          <a:r>
            <a:rPr lang="x-none" sz="1800" b="0" i="1" u="none" dirty="0"/>
            <a:t>Standard for Fire Prevention During Welding, Cutting, and Other Hot Work</a:t>
          </a:r>
          <a:r>
            <a:rPr lang="en-US" sz="1800" b="0" u="none" dirty="0"/>
            <a:t> and IFC for other requirements</a:t>
          </a:r>
          <a:endParaRPr lang="en-US" sz="1800" b="0" dirty="0"/>
        </a:p>
      </dgm:t>
    </dgm:pt>
    <dgm:pt modelId="{43B91A75-EFED-496A-905D-17CBE1067769}" type="parTrans" cxnId="{79539490-8DCC-4936-AC92-2722B38BDD2D}">
      <dgm:prSet/>
      <dgm:spPr/>
      <dgm:t>
        <a:bodyPr/>
        <a:lstStyle/>
        <a:p>
          <a:endParaRPr lang="en-US"/>
        </a:p>
      </dgm:t>
    </dgm:pt>
    <dgm:pt modelId="{0D26D4CB-5D91-4772-9D0F-9D8A131AD671}" type="sibTrans" cxnId="{79539490-8DCC-4936-AC92-2722B38BDD2D}">
      <dgm:prSet/>
      <dgm:spPr/>
      <dgm:t>
        <a:bodyPr/>
        <a:lstStyle/>
        <a:p>
          <a:endParaRPr lang="en-US"/>
        </a:p>
      </dgm:t>
    </dgm:pt>
    <dgm:pt modelId="{2481E03B-3972-4F85-939D-15D3C8C7F655}" type="pres">
      <dgm:prSet presAssocID="{26869F60-FB04-488D-8D2A-F6DD65E4F095}" presName="linear" presStyleCnt="0">
        <dgm:presLayoutVars>
          <dgm:animLvl val="lvl"/>
          <dgm:resizeHandles val="exact"/>
        </dgm:presLayoutVars>
      </dgm:prSet>
      <dgm:spPr/>
      <dgm:t>
        <a:bodyPr/>
        <a:lstStyle/>
        <a:p>
          <a:endParaRPr lang="en-US"/>
        </a:p>
      </dgm:t>
    </dgm:pt>
    <dgm:pt modelId="{B8934662-71F8-45D4-8C5B-9E1E6CE9246A}" type="pres">
      <dgm:prSet presAssocID="{F020BBFB-C198-418B-9A2D-03FE2394785D}" presName="parentText" presStyleLbl="node1" presStyleIdx="0" presStyleCnt="5">
        <dgm:presLayoutVars>
          <dgm:chMax val="0"/>
          <dgm:bulletEnabled val="1"/>
        </dgm:presLayoutVars>
      </dgm:prSet>
      <dgm:spPr/>
      <dgm:t>
        <a:bodyPr/>
        <a:lstStyle/>
        <a:p>
          <a:endParaRPr lang="en-US"/>
        </a:p>
      </dgm:t>
    </dgm:pt>
    <dgm:pt modelId="{C94C25BF-4EE4-4370-A896-A12FBDF1F1A5}" type="pres">
      <dgm:prSet presAssocID="{B64C5734-1FC9-48DD-B2DA-8FA27C2CDA67}" presName="spacer" presStyleCnt="0"/>
      <dgm:spPr/>
    </dgm:pt>
    <dgm:pt modelId="{1E2126E9-9F9F-4781-A7D9-B4AA849D6282}" type="pres">
      <dgm:prSet presAssocID="{DCB52B89-396D-443D-BDD7-26424B3789A5}" presName="parentText" presStyleLbl="node1" presStyleIdx="1" presStyleCnt="5">
        <dgm:presLayoutVars>
          <dgm:chMax val="0"/>
          <dgm:bulletEnabled val="1"/>
        </dgm:presLayoutVars>
      </dgm:prSet>
      <dgm:spPr/>
      <dgm:t>
        <a:bodyPr/>
        <a:lstStyle/>
        <a:p>
          <a:endParaRPr lang="en-US"/>
        </a:p>
      </dgm:t>
    </dgm:pt>
    <dgm:pt modelId="{56B8DF94-2DC2-4456-90BC-000769D57569}" type="pres">
      <dgm:prSet presAssocID="{A75ACE12-BCD2-49CA-B65D-5107BBE13618}" presName="spacer" presStyleCnt="0"/>
      <dgm:spPr/>
    </dgm:pt>
    <dgm:pt modelId="{B155883E-3BE8-4575-A2A2-D8ECC8ED2582}" type="pres">
      <dgm:prSet presAssocID="{D4A6E994-967D-4B32-B998-940A4A6C3027}" presName="parentText" presStyleLbl="node1" presStyleIdx="2" presStyleCnt="5">
        <dgm:presLayoutVars>
          <dgm:chMax val="0"/>
          <dgm:bulletEnabled val="1"/>
        </dgm:presLayoutVars>
      </dgm:prSet>
      <dgm:spPr/>
      <dgm:t>
        <a:bodyPr/>
        <a:lstStyle/>
        <a:p>
          <a:endParaRPr lang="en-US"/>
        </a:p>
      </dgm:t>
    </dgm:pt>
    <dgm:pt modelId="{AA1EDA7D-16D9-43FC-AD75-8C03D3339284}" type="pres">
      <dgm:prSet presAssocID="{802F8FA8-E67C-4631-8716-1DF439376BD3}" presName="spacer" presStyleCnt="0"/>
      <dgm:spPr/>
    </dgm:pt>
    <dgm:pt modelId="{F25DF707-0023-47F6-8975-193C5CD21275}" type="pres">
      <dgm:prSet presAssocID="{47770D20-E18C-4658-87B6-F311FBA5B853}" presName="parentText" presStyleLbl="node1" presStyleIdx="3" presStyleCnt="5">
        <dgm:presLayoutVars>
          <dgm:chMax val="0"/>
          <dgm:bulletEnabled val="1"/>
        </dgm:presLayoutVars>
      </dgm:prSet>
      <dgm:spPr/>
      <dgm:t>
        <a:bodyPr/>
        <a:lstStyle/>
        <a:p>
          <a:endParaRPr lang="en-US"/>
        </a:p>
      </dgm:t>
    </dgm:pt>
    <dgm:pt modelId="{3AE1BCD8-7A8E-4C29-83E3-CBEC07C41DB5}" type="pres">
      <dgm:prSet presAssocID="{4A15AA68-3AE9-48B0-B0CD-962EDBBFB277}" presName="spacer" presStyleCnt="0"/>
      <dgm:spPr/>
    </dgm:pt>
    <dgm:pt modelId="{C2856CDE-345F-4BF2-8840-99EC0426DC95}" type="pres">
      <dgm:prSet presAssocID="{EDC485DF-B688-4BA9-A7BB-A2AF1C38D4AD}" presName="parentText" presStyleLbl="node1" presStyleIdx="4" presStyleCnt="5">
        <dgm:presLayoutVars>
          <dgm:chMax val="0"/>
          <dgm:bulletEnabled val="1"/>
        </dgm:presLayoutVars>
      </dgm:prSet>
      <dgm:spPr/>
      <dgm:t>
        <a:bodyPr/>
        <a:lstStyle/>
        <a:p>
          <a:endParaRPr lang="en-US"/>
        </a:p>
      </dgm:t>
    </dgm:pt>
  </dgm:ptLst>
  <dgm:cxnLst>
    <dgm:cxn modelId="{529E89E0-699C-4C1E-B123-1437399B7122}" type="presOf" srcId="{47770D20-E18C-4658-87B6-F311FBA5B853}" destId="{F25DF707-0023-47F6-8975-193C5CD21275}" srcOrd="0" destOrd="0" presId="urn:microsoft.com/office/officeart/2005/8/layout/vList2"/>
    <dgm:cxn modelId="{F4FCE24E-FB0C-4119-AC19-A33EFCCD5060}" srcId="{26869F60-FB04-488D-8D2A-F6DD65E4F095}" destId="{D4A6E994-967D-4B32-B998-940A4A6C3027}" srcOrd="2" destOrd="0" parTransId="{29A51CE3-B983-4109-B63F-3440A40F1CB2}" sibTransId="{802F8FA8-E67C-4631-8716-1DF439376BD3}"/>
    <dgm:cxn modelId="{9F30BF68-F0EE-4CDA-8628-CCE576FC205B}" srcId="{26869F60-FB04-488D-8D2A-F6DD65E4F095}" destId="{DCB52B89-396D-443D-BDD7-26424B3789A5}" srcOrd="1" destOrd="0" parTransId="{EB6408A6-100D-4DFC-A4AF-35951532049A}" sibTransId="{A75ACE12-BCD2-49CA-B65D-5107BBE13618}"/>
    <dgm:cxn modelId="{4EF47B55-7182-44DA-ACA5-2FD7CA1A423E}" type="presOf" srcId="{F020BBFB-C198-418B-9A2D-03FE2394785D}" destId="{B8934662-71F8-45D4-8C5B-9E1E6CE9246A}" srcOrd="0" destOrd="0" presId="urn:microsoft.com/office/officeart/2005/8/layout/vList2"/>
    <dgm:cxn modelId="{79539490-8DCC-4936-AC92-2722B38BDD2D}" srcId="{26869F60-FB04-488D-8D2A-F6DD65E4F095}" destId="{EDC485DF-B688-4BA9-A7BB-A2AF1C38D4AD}" srcOrd="4" destOrd="0" parTransId="{43B91A75-EFED-496A-905D-17CBE1067769}" sibTransId="{0D26D4CB-5D91-4772-9D0F-9D8A131AD671}"/>
    <dgm:cxn modelId="{9F6C7778-74AA-4302-A964-349D2C8FD282}" type="presOf" srcId="{EDC485DF-B688-4BA9-A7BB-A2AF1C38D4AD}" destId="{C2856CDE-345F-4BF2-8840-99EC0426DC95}" srcOrd="0" destOrd="0" presId="urn:microsoft.com/office/officeart/2005/8/layout/vList2"/>
    <dgm:cxn modelId="{CC90C516-ED38-4A79-89A2-14E039699D88}" srcId="{26869F60-FB04-488D-8D2A-F6DD65E4F095}" destId="{F020BBFB-C198-418B-9A2D-03FE2394785D}" srcOrd="0" destOrd="0" parTransId="{BEB95445-5094-480E-9A07-92B13E22B09B}" sibTransId="{B64C5734-1FC9-48DD-B2DA-8FA27C2CDA67}"/>
    <dgm:cxn modelId="{AD330CF9-59C9-48C0-A265-F4C95187200A}" type="presOf" srcId="{D4A6E994-967D-4B32-B998-940A4A6C3027}" destId="{B155883E-3BE8-4575-A2A2-D8ECC8ED2582}" srcOrd="0" destOrd="0" presId="urn:microsoft.com/office/officeart/2005/8/layout/vList2"/>
    <dgm:cxn modelId="{064B802B-6A22-4E6E-907F-73132EACF4D4}" srcId="{26869F60-FB04-488D-8D2A-F6DD65E4F095}" destId="{47770D20-E18C-4658-87B6-F311FBA5B853}" srcOrd="3" destOrd="0" parTransId="{A83C92E1-F6F2-484E-B3D0-1904CAEDE863}" sibTransId="{4A15AA68-3AE9-48B0-B0CD-962EDBBFB277}"/>
    <dgm:cxn modelId="{3C02DADA-7E72-4C0A-9FE3-F8E9DD00CCDA}" type="presOf" srcId="{DCB52B89-396D-443D-BDD7-26424B3789A5}" destId="{1E2126E9-9F9F-4781-A7D9-B4AA849D6282}" srcOrd="0" destOrd="0" presId="urn:microsoft.com/office/officeart/2005/8/layout/vList2"/>
    <dgm:cxn modelId="{2A1C61CA-E41B-4106-9DEB-279AC7D156B3}" type="presOf" srcId="{26869F60-FB04-488D-8D2A-F6DD65E4F095}" destId="{2481E03B-3972-4F85-939D-15D3C8C7F655}" srcOrd="0" destOrd="0" presId="urn:microsoft.com/office/officeart/2005/8/layout/vList2"/>
    <dgm:cxn modelId="{E9EC3121-43A1-4D30-A0CE-43A1046A0152}" type="presParOf" srcId="{2481E03B-3972-4F85-939D-15D3C8C7F655}" destId="{B8934662-71F8-45D4-8C5B-9E1E6CE9246A}" srcOrd="0" destOrd="0" presId="urn:microsoft.com/office/officeart/2005/8/layout/vList2"/>
    <dgm:cxn modelId="{3C6EDF19-4090-4FB3-876C-86420E6A3170}" type="presParOf" srcId="{2481E03B-3972-4F85-939D-15D3C8C7F655}" destId="{C94C25BF-4EE4-4370-A896-A12FBDF1F1A5}" srcOrd="1" destOrd="0" presId="urn:microsoft.com/office/officeart/2005/8/layout/vList2"/>
    <dgm:cxn modelId="{FE8A4999-9637-4763-83BA-6000DC871157}" type="presParOf" srcId="{2481E03B-3972-4F85-939D-15D3C8C7F655}" destId="{1E2126E9-9F9F-4781-A7D9-B4AA849D6282}" srcOrd="2" destOrd="0" presId="urn:microsoft.com/office/officeart/2005/8/layout/vList2"/>
    <dgm:cxn modelId="{DE1E86FC-C91B-449A-A51F-AE3465B2B5EA}" type="presParOf" srcId="{2481E03B-3972-4F85-939D-15D3C8C7F655}" destId="{56B8DF94-2DC2-4456-90BC-000769D57569}" srcOrd="3" destOrd="0" presId="urn:microsoft.com/office/officeart/2005/8/layout/vList2"/>
    <dgm:cxn modelId="{BE91EA30-854B-4B3D-9D0A-D273F84D9D02}" type="presParOf" srcId="{2481E03B-3972-4F85-939D-15D3C8C7F655}" destId="{B155883E-3BE8-4575-A2A2-D8ECC8ED2582}" srcOrd="4" destOrd="0" presId="urn:microsoft.com/office/officeart/2005/8/layout/vList2"/>
    <dgm:cxn modelId="{7305A031-0219-4B94-A5F6-1431473E1E71}" type="presParOf" srcId="{2481E03B-3972-4F85-939D-15D3C8C7F655}" destId="{AA1EDA7D-16D9-43FC-AD75-8C03D3339284}" srcOrd="5" destOrd="0" presId="urn:microsoft.com/office/officeart/2005/8/layout/vList2"/>
    <dgm:cxn modelId="{EB75D120-03E4-484B-997A-DC51BB396214}" type="presParOf" srcId="{2481E03B-3972-4F85-939D-15D3C8C7F655}" destId="{F25DF707-0023-47F6-8975-193C5CD21275}" srcOrd="6" destOrd="0" presId="urn:microsoft.com/office/officeart/2005/8/layout/vList2"/>
    <dgm:cxn modelId="{71E22372-F5BB-4990-AD9E-63C7B9D48E4D}" type="presParOf" srcId="{2481E03B-3972-4F85-939D-15D3C8C7F655}" destId="{3AE1BCD8-7A8E-4C29-83E3-CBEC07C41DB5}" srcOrd="7" destOrd="0" presId="urn:microsoft.com/office/officeart/2005/8/layout/vList2"/>
    <dgm:cxn modelId="{A6831283-0CC2-4814-BFAC-387146F50C30}" type="presParOf" srcId="{2481E03B-3972-4F85-939D-15D3C8C7F655}" destId="{C2856CDE-345F-4BF2-8840-99EC0426DC9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26869F60-FB04-488D-8D2A-F6DD65E4F0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20BBFB-C198-418B-9A2D-03FE2394785D}">
      <dgm:prSet phldrT="[Text]" custT="1"/>
      <dgm:spPr/>
      <dgm:t>
        <a:bodyPr/>
        <a:lstStyle/>
        <a:p>
          <a:r>
            <a:rPr lang="en-US" sz="2400" b="0" dirty="0"/>
            <a:t>Use of required fire extinguishers appropriate for the level of hazard</a:t>
          </a:r>
        </a:p>
      </dgm:t>
    </dgm:pt>
    <dgm:pt modelId="{BEB95445-5094-480E-9A07-92B13E22B09B}" type="parTrans" cxnId="{CC90C516-ED38-4A79-89A2-14E039699D88}">
      <dgm:prSet/>
      <dgm:spPr/>
      <dgm:t>
        <a:bodyPr/>
        <a:lstStyle/>
        <a:p>
          <a:endParaRPr lang="en-US"/>
        </a:p>
      </dgm:t>
    </dgm:pt>
    <dgm:pt modelId="{B64C5734-1FC9-48DD-B2DA-8FA27C2CDA67}" type="sibTrans" cxnId="{CC90C516-ED38-4A79-89A2-14E039699D88}">
      <dgm:prSet/>
      <dgm:spPr/>
      <dgm:t>
        <a:bodyPr/>
        <a:lstStyle/>
        <a:p>
          <a:endParaRPr lang="en-US"/>
        </a:p>
      </dgm:t>
    </dgm:pt>
    <dgm:pt modelId="{1AD0608F-898B-45F0-AA6F-12820D0E28BD}">
      <dgm:prSet custT="1"/>
      <dgm:spPr/>
      <dgm:t>
        <a:bodyPr/>
        <a:lstStyle/>
        <a:p>
          <a:r>
            <a:rPr lang="en-US" sz="2400" b="0" dirty="0"/>
            <a:t>Procedures to warn occupants</a:t>
          </a:r>
        </a:p>
      </dgm:t>
    </dgm:pt>
    <dgm:pt modelId="{DBCFC2DB-4DD4-4132-84A1-C769C92E017C}" type="parTrans" cxnId="{8E8D8F3C-9FA8-436A-A139-DD5BE94CEA42}">
      <dgm:prSet/>
      <dgm:spPr/>
      <dgm:t>
        <a:bodyPr/>
        <a:lstStyle/>
        <a:p>
          <a:endParaRPr lang="en-US"/>
        </a:p>
      </dgm:t>
    </dgm:pt>
    <dgm:pt modelId="{32AE6AE2-D09C-442A-99B4-C30280730901}" type="sibTrans" cxnId="{8E8D8F3C-9FA8-436A-A139-DD5BE94CEA42}">
      <dgm:prSet/>
      <dgm:spPr/>
      <dgm:t>
        <a:bodyPr/>
        <a:lstStyle/>
        <a:p>
          <a:endParaRPr lang="en-US"/>
        </a:p>
      </dgm:t>
    </dgm:pt>
    <dgm:pt modelId="{015A4DA7-72F4-48BF-B035-B0116D8D835E}">
      <dgm:prSet custT="1"/>
      <dgm:spPr>
        <a:solidFill>
          <a:schemeClr val="accent2"/>
        </a:solidFill>
      </dgm:spPr>
      <dgm:t>
        <a:bodyPr/>
        <a:lstStyle/>
        <a:p>
          <a:r>
            <a:rPr lang="en-US" sz="2400" b="0" dirty="0"/>
            <a:t>Procedures to summon the fire department in the event of a fire</a:t>
          </a:r>
        </a:p>
      </dgm:t>
    </dgm:pt>
    <dgm:pt modelId="{F570D32E-001C-40F6-BED8-7760C58884A0}" type="parTrans" cxnId="{1C5BE7FF-0FE8-4E22-82FB-635E68D7271F}">
      <dgm:prSet/>
      <dgm:spPr/>
      <dgm:t>
        <a:bodyPr/>
        <a:lstStyle/>
        <a:p>
          <a:endParaRPr lang="en-US"/>
        </a:p>
      </dgm:t>
    </dgm:pt>
    <dgm:pt modelId="{31541465-F2AB-4537-83CF-CF9726F81493}" type="sibTrans" cxnId="{1C5BE7FF-0FE8-4E22-82FB-635E68D7271F}">
      <dgm:prSet/>
      <dgm:spPr/>
      <dgm:t>
        <a:bodyPr/>
        <a:lstStyle/>
        <a:p>
          <a:endParaRPr lang="en-US"/>
        </a:p>
      </dgm:t>
    </dgm:pt>
    <dgm:pt modelId="{2481E03B-3972-4F85-939D-15D3C8C7F655}" type="pres">
      <dgm:prSet presAssocID="{26869F60-FB04-488D-8D2A-F6DD65E4F095}" presName="linear" presStyleCnt="0">
        <dgm:presLayoutVars>
          <dgm:animLvl val="lvl"/>
          <dgm:resizeHandles val="exact"/>
        </dgm:presLayoutVars>
      </dgm:prSet>
      <dgm:spPr/>
      <dgm:t>
        <a:bodyPr/>
        <a:lstStyle/>
        <a:p>
          <a:endParaRPr lang="en-US"/>
        </a:p>
      </dgm:t>
    </dgm:pt>
    <dgm:pt modelId="{B8934662-71F8-45D4-8C5B-9E1E6CE9246A}" type="pres">
      <dgm:prSet presAssocID="{F020BBFB-C198-418B-9A2D-03FE2394785D}" presName="parentText" presStyleLbl="node1" presStyleIdx="0" presStyleCnt="3">
        <dgm:presLayoutVars>
          <dgm:chMax val="0"/>
          <dgm:bulletEnabled val="1"/>
        </dgm:presLayoutVars>
      </dgm:prSet>
      <dgm:spPr/>
      <dgm:t>
        <a:bodyPr/>
        <a:lstStyle/>
        <a:p>
          <a:endParaRPr lang="en-US"/>
        </a:p>
      </dgm:t>
    </dgm:pt>
    <dgm:pt modelId="{C94C25BF-4EE4-4370-A896-A12FBDF1F1A5}" type="pres">
      <dgm:prSet presAssocID="{B64C5734-1FC9-48DD-B2DA-8FA27C2CDA67}" presName="spacer" presStyleCnt="0"/>
      <dgm:spPr/>
    </dgm:pt>
    <dgm:pt modelId="{4FBCB9F8-8B55-4DCC-885B-0AFF8793134B}" type="pres">
      <dgm:prSet presAssocID="{1AD0608F-898B-45F0-AA6F-12820D0E28BD}" presName="parentText" presStyleLbl="node1" presStyleIdx="1" presStyleCnt="3">
        <dgm:presLayoutVars>
          <dgm:chMax val="0"/>
          <dgm:bulletEnabled val="1"/>
        </dgm:presLayoutVars>
      </dgm:prSet>
      <dgm:spPr/>
      <dgm:t>
        <a:bodyPr/>
        <a:lstStyle/>
        <a:p>
          <a:endParaRPr lang="en-US"/>
        </a:p>
      </dgm:t>
    </dgm:pt>
    <dgm:pt modelId="{A5F2314E-4B53-4A2A-95E5-A9876FE16C16}" type="pres">
      <dgm:prSet presAssocID="{32AE6AE2-D09C-442A-99B4-C30280730901}" presName="spacer" presStyleCnt="0"/>
      <dgm:spPr/>
    </dgm:pt>
    <dgm:pt modelId="{9268BEED-D4C6-4364-BE0B-4FF650AC8D74}" type="pres">
      <dgm:prSet presAssocID="{015A4DA7-72F4-48BF-B035-B0116D8D835E}" presName="parentText" presStyleLbl="node1" presStyleIdx="2" presStyleCnt="3">
        <dgm:presLayoutVars>
          <dgm:chMax val="0"/>
          <dgm:bulletEnabled val="1"/>
        </dgm:presLayoutVars>
      </dgm:prSet>
      <dgm:spPr/>
      <dgm:t>
        <a:bodyPr/>
        <a:lstStyle/>
        <a:p>
          <a:endParaRPr lang="en-US"/>
        </a:p>
      </dgm:t>
    </dgm:pt>
  </dgm:ptLst>
  <dgm:cxnLst>
    <dgm:cxn modelId="{CC90C516-ED38-4A79-89A2-14E039699D88}" srcId="{26869F60-FB04-488D-8D2A-F6DD65E4F095}" destId="{F020BBFB-C198-418B-9A2D-03FE2394785D}" srcOrd="0" destOrd="0" parTransId="{BEB95445-5094-480E-9A07-92B13E22B09B}" sibTransId="{B64C5734-1FC9-48DD-B2DA-8FA27C2CDA67}"/>
    <dgm:cxn modelId="{C0459E13-9C9F-45A6-810C-1088661A79A1}" type="presOf" srcId="{F020BBFB-C198-418B-9A2D-03FE2394785D}" destId="{B8934662-71F8-45D4-8C5B-9E1E6CE9246A}" srcOrd="0" destOrd="0" presId="urn:microsoft.com/office/officeart/2005/8/layout/vList2"/>
    <dgm:cxn modelId="{BA62D0B5-9CDB-4D45-8AFC-3675B602CAAC}" type="presOf" srcId="{015A4DA7-72F4-48BF-B035-B0116D8D835E}" destId="{9268BEED-D4C6-4364-BE0B-4FF650AC8D74}" srcOrd="0" destOrd="0" presId="urn:microsoft.com/office/officeart/2005/8/layout/vList2"/>
    <dgm:cxn modelId="{1C5BE7FF-0FE8-4E22-82FB-635E68D7271F}" srcId="{26869F60-FB04-488D-8D2A-F6DD65E4F095}" destId="{015A4DA7-72F4-48BF-B035-B0116D8D835E}" srcOrd="2" destOrd="0" parTransId="{F570D32E-001C-40F6-BED8-7760C58884A0}" sibTransId="{31541465-F2AB-4537-83CF-CF9726F81493}"/>
    <dgm:cxn modelId="{C44B6AB4-52E4-4944-9190-9DBBA62D5C78}" type="presOf" srcId="{26869F60-FB04-488D-8D2A-F6DD65E4F095}" destId="{2481E03B-3972-4F85-939D-15D3C8C7F655}" srcOrd="0" destOrd="0" presId="urn:microsoft.com/office/officeart/2005/8/layout/vList2"/>
    <dgm:cxn modelId="{F790F813-5C8E-4943-A0A3-C724AF787CE2}" type="presOf" srcId="{1AD0608F-898B-45F0-AA6F-12820D0E28BD}" destId="{4FBCB9F8-8B55-4DCC-885B-0AFF8793134B}" srcOrd="0" destOrd="0" presId="urn:microsoft.com/office/officeart/2005/8/layout/vList2"/>
    <dgm:cxn modelId="{8E8D8F3C-9FA8-436A-A139-DD5BE94CEA42}" srcId="{26869F60-FB04-488D-8D2A-F6DD65E4F095}" destId="{1AD0608F-898B-45F0-AA6F-12820D0E28BD}" srcOrd="1" destOrd="0" parTransId="{DBCFC2DB-4DD4-4132-84A1-C769C92E017C}" sibTransId="{32AE6AE2-D09C-442A-99B4-C30280730901}"/>
    <dgm:cxn modelId="{D6B41861-3749-454E-87AA-C39DD061BD7F}" type="presParOf" srcId="{2481E03B-3972-4F85-939D-15D3C8C7F655}" destId="{B8934662-71F8-45D4-8C5B-9E1E6CE9246A}" srcOrd="0" destOrd="0" presId="urn:microsoft.com/office/officeart/2005/8/layout/vList2"/>
    <dgm:cxn modelId="{AA8B1DDF-CBB9-4E4B-BDD4-2A03FBFDA8A2}" type="presParOf" srcId="{2481E03B-3972-4F85-939D-15D3C8C7F655}" destId="{C94C25BF-4EE4-4370-A896-A12FBDF1F1A5}" srcOrd="1" destOrd="0" presId="urn:microsoft.com/office/officeart/2005/8/layout/vList2"/>
    <dgm:cxn modelId="{FB6061E2-2720-4D9A-A9EA-6F110BF9EE7A}" type="presParOf" srcId="{2481E03B-3972-4F85-939D-15D3C8C7F655}" destId="{4FBCB9F8-8B55-4DCC-885B-0AFF8793134B}" srcOrd="2" destOrd="0" presId="urn:microsoft.com/office/officeart/2005/8/layout/vList2"/>
    <dgm:cxn modelId="{24A7255C-34BD-4ADE-B708-C0FEAE4C18AD}" type="presParOf" srcId="{2481E03B-3972-4F85-939D-15D3C8C7F655}" destId="{A5F2314E-4B53-4A2A-95E5-A9876FE16C16}" srcOrd="3" destOrd="0" presId="urn:microsoft.com/office/officeart/2005/8/layout/vList2"/>
    <dgm:cxn modelId="{2F514C7C-A086-47BC-814D-45429DC7B753}" type="presParOf" srcId="{2481E03B-3972-4F85-939D-15D3C8C7F655}" destId="{9268BEED-D4C6-4364-BE0B-4FF650AC8D7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3EEDB2-F0B7-422B-9E8F-3A8D7E93D4A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3AFFB0B0-563F-47C1-A1DB-FC2CD67385D6}">
      <dgm:prSet phldrT="[Text]" custT="1"/>
      <dgm:spPr/>
      <dgm:t>
        <a:bodyPr/>
        <a:lstStyle/>
        <a:p>
          <a:r>
            <a:rPr lang="en-US" sz="2000" b="0" u="none" dirty="0"/>
            <a:t>Most common</a:t>
          </a:r>
          <a:endParaRPr lang="en-US" sz="2000" b="0" dirty="0"/>
        </a:p>
      </dgm:t>
    </dgm:pt>
    <dgm:pt modelId="{C4622BE6-46FC-4157-8F8E-1ED590387B6D}" type="parTrans" cxnId="{C951E665-0725-47CF-B9A4-C31ECEFE991D}">
      <dgm:prSet/>
      <dgm:spPr/>
      <dgm:t>
        <a:bodyPr/>
        <a:lstStyle/>
        <a:p>
          <a:endParaRPr lang="en-US"/>
        </a:p>
      </dgm:t>
    </dgm:pt>
    <dgm:pt modelId="{326DA222-92B6-461C-9CBE-595EE2825A2C}" type="sibTrans" cxnId="{C951E665-0725-47CF-B9A4-C31ECEFE991D}">
      <dgm:prSet/>
      <dgm:spPr/>
      <dgm:t>
        <a:bodyPr/>
        <a:lstStyle/>
        <a:p>
          <a:endParaRPr lang="en-US"/>
        </a:p>
      </dgm:t>
    </dgm:pt>
    <dgm:pt modelId="{EE22DC59-CB81-42B3-A547-C3597F6D0445}">
      <dgm:prSet phldrT="[Text]" custT="1"/>
      <dgm:spPr/>
      <dgm:t>
        <a:bodyPr/>
        <a:lstStyle/>
        <a:p>
          <a:r>
            <a:rPr lang="en-US" sz="2000" dirty="0"/>
            <a:t>Gravity furnaces</a:t>
          </a:r>
        </a:p>
      </dgm:t>
    </dgm:pt>
    <dgm:pt modelId="{BCFCE11C-468A-4CAF-986F-E0CD7144A2D1}" type="parTrans" cxnId="{B64C1767-530D-4238-BF20-4A02EA4521BC}">
      <dgm:prSet/>
      <dgm:spPr/>
      <dgm:t>
        <a:bodyPr/>
        <a:lstStyle/>
        <a:p>
          <a:endParaRPr lang="en-US"/>
        </a:p>
      </dgm:t>
    </dgm:pt>
    <dgm:pt modelId="{E8EA90B8-765F-498F-ACA1-E7F6655B06D8}" type="sibTrans" cxnId="{B64C1767-530D-4238-BF20-4A02EA4521BC}">
      <dgm:prSet/>
      <dgm:spPr/>
      <dgm:t>
        <a:bodyPr/>
        <a:lstStyle/>
        <a:p>
          <a:endParaRPr lang="en-US"/>
        </a:p>
      </dgm:t>
    </dgm:pt>
    <dgm:pt modelId="{46E97A74-A8A0-4090-B79A-32F2367BE8B6}">
      <dgm:prSet phldrT="[Text]" custT="1"/>
      <dgm:spPr/>
      <dgm:t>
        <a:bodyPr/>
        <a:lstStyle/>
        <a:p>
          <a:r>
            <a:rPr lang="x-none" sz="1800" b="0" u="none" dirty="0"/>
            <a:t>Warm-air furnaces</a:t>
          </a:r>
          <a:endParaRPr lang="en-US" sz="1800" b="0" dirty="0"/>
        </a:p>
      </dgm:t>
    </dgm:pt>
    <dgm:pt modelId="{A188BCDE-40DD-4C6C-8873-1C49BC45787C}" type="parTrans" cxnId="{3B436AF9-7C01-445F-9E98-4642740CB90D}">
      <dgm:prSet/>
      <dgm:spPr/>
      <dgm:t>
        <a:bodyPr/>
        <a:lstStyle/>
        <a:p>
          <a:endParaRPr lang="en-US"/>
        </a:p>
      </dgm:t>
    </dgm:pt>
    <dgm:pt modelId="{75488EAA-F5B9-44DC-98F4-05706677629B}" type="sibTrans" cxnId="{3B436AF9-7C01-445F-9E98-4642740CB90D}">
      <dgm:prSet/>
      <dgm:spPr/>
      <dgm:t>
        <a:bodyPr/>
        <a:lstStyle/>
        <a:p>
          <a:endParaRPr lang="en-US"/>
        </a:p>
      </dgm:t>
    </dgm:pt>
    <dgm:pt modelId="{1C0805EF-FCBD-42BB-9FC9-25FD4250B554}">
      <dgm:prSet phldrT="[Text]" custT="1"/>
      <dgm:spPr/>
      <dgm:t>
        <a:bodyPr/>
        <a:lstStyle/>
        <a:p>
          <a:r>
            <a:rPr lang="en-US" sz="1800" b="0" dirty="0"/>
            <a:t>Considered obsolete</a:t>
          </a:r>
        </a:p>
      </dgm:t>
    </dgm:pt>
    <dgm:pt modelId="{9A578DE5-20E3-4EED-87A2-7D09B93501CF}" type="parTrans" cxnId="{DE900A46-1A81-43AF-9DF5-653D8E92C040}">
      <dgm:prSet/>
      <dgm:spPr/>
      <dgm:t>
        <a:bodyPr/>
        <a:lstStyle/>
        <a:p>
          <a:endParaRPr lang="en-US"/>
        </a:p>
      </dgm:t>
    </dgm:pt>
    <dgm:pt modelId="{C86EC647-8733-4337-988F-E4093B8AE6A9}" type="sibTrans" cxnId="{DE900A46-1A81-43AF-9DF5-653D8E92C040}">
      <dgm:prSet/>
      <dgm:spPr/>
      <dgm:t>
        <a:bodyPr/>
        <a:lstStyle/>
        <a:p>
          <a:endParaRPr lang="en-US"/>
        </a:p>
      </dgm:t>
    </dgm:pt>
    <dgm:pt modelId="{36E294E9-9D21-450B-AE02-C8B5EF7CEBFB}">
      <dgm:prSet custT="1"/>
      <dgm:spPr/>
      <dgm:t>
        <a:bodyPr/>
        <a:lstStyle/>
        <a:p>
          <a:r>
            <a:rPr lang="en-US" sz="1800" b="0" dirty="0"/>
            <a:t>Located in basements of houses</a:t>
          </a:r>
        </a:p>
      </dgm:t>
    </dgm:pt>
    <dgm:pt modelId="{3E723EA7-394D-47AF-89C4-26EB21F21A71}" type="parTrans" cxnId="{8EE5879B-C399-42EF-87A2-02C4C2BED603}">
      <dgm:prSet/>
      <dgm:spPr/>
      <dgm:t>
        <a:bodyPr/>
        <a:lstStyle/>
        <a:p>
          <a:endParaRPr lang="en-US"/>
        </a:p>
      </dgm:t>
    </dgm:pt>
    <dgm:pt modelId="{DFCF21B1-3EB2-437D-A92C-BCC225C08EC5}" type="sibTrans" cxnId="{8EE5879B-C399-42EF-87A2-02C4C2BED603}">
      <dgm:prSet/>
      <dgm:spPr/>
      <dgm:t>
        <a:bodyPr/>
        <a:lstStyle/>
        <a:p>
          <a:endParaRPr lang="en-US"/>
        </a:p>
      </dgm:t>
    </dgm:pt>
    <dgm:pt modelId="{5AC4535D-8DF8-45C6-A8D9-C31A42317EED}">
      <dgm:prSet phldrT="[Text]" custT="1"/>
      <dgm:spPr/>
      <dgm:t>
        <a:bodyPr/>
        <a:lstStyle/>
        <a:p>
          <a:r>
            <a:rPr lang="en-US" sz="1800" b="0" dirty="0"/>
            <a:t>Operate primarily by the circulation of air; no fans</a:t>
          </a:r>
        </a:p>
      </dgm:t>
    </dgm:pt>
    <dgm:pt modelId="{3832B8C6-45A6-42E2-8533-B8B3303EA636}" type="parTrans" cxnId="{89B98C1C-9C82-49AA-90D6-C2291190A4EF}">
      <dgm:prSet/>
      <dgm:spPr/>
      <dgm:t>
        <a:bodyPr/>
        <a:lstStyle/>
        <a:p>
          <a:endParaRPr lang="en-US"/>
        </a:p>
      </dgm:t>
    </dgm:pt>
    <dgm:pt modelId="{532EA65B-971B-467A-8556-214ACF33B0DA}" type="sibTrans" cxnId="{89B98C1C-9C82-49AA-90D6-C2291190A4EF}">
      <dgm:prSet/>
      <dgm:spPr/>
      <dgm:t>
        <a:bodyPr/>
        <a:lstStyle/>
        <a:p>
          <a:endParaRPr lang="en-US"/>
        </a:p>
      </dgm:t>
    </dgm:pt>
    <dgm:pt modelId="{3DF4E99B-086D-475B-95BF-CD229F4D6585}">
      <dgm:prSet custT="1"/>
      <dgm:spPr>
        <a:solidFill>
          <a:srgbClr val="4949D3"/>
        </a:solidFill>
      </dgm:spPr>
      <dgm:t>
        <a:bodyPr/>
        <a:lstStyle/>
        <a:p>
          <a:r>
            <a:rPr lang="en-US" sz="2000" b="0" dirty="0"/>
            <a:t>Forced-air furnaces</a:t>
          </a:r>
        </a:p>
      </dgm:t>
    </dgm:pt>
    <dgm:pt modelId="{28635F2A-1F56-42B2-BDA7-45097D84D039}" type="parTrans" cxnId="{1587EEF4-3085-4D36-A450-A72B29742C92}">
      <dgm:prSet/>
      <dgm:spPr/>
      <dgm:t>
        <a:bodyPr/>
        <a:lstStyle/>
        <a:p>
          <a:endParaRPr lang="en-US"/>
        </a:p>
      </dgm:t>
    </dgm:pt>
    <dgm:pt modelId="{48724C1E-66D1-4A1B-9CD1-259DE5D427F0}" type="sibTrans" cxnId="{1587EEF4-3085-4D36-A450-A72B29742C92}">
      <dgm:prSet/>
      <dgm:spPr/>
      <dgm:t>
        <a:bodyPr/>
        <a:lstStyle/>
        <a:p>
          <a:endParaRPr lang="en-US"/>
        </a:p>
      </dgm:t>
    </dgm:pt>
    <dgm:pt modelId="{5F10B020-0550-4D8B-9116-8802244A05E8}">
      <dgm:prSet custT="1"/>
      <dgm:spPr/>
      <dgm:t>
        <a:bodyPr/>
        <a:lstStyle/>
        <a:p>
          <a:r>
            <a:rPr lang="en-US" sz="1800" b="0" dirty="0"/>
            <a:t>Units contain plenums and ductwork that may become hot; require the use of appropriate clearances and insulation</a:t>
          </a:r>
        </a:p>
      </dgm:t>
    </dgm:pt>
    <dgm:pt modelId="{B80AA11F-4D88-4B90-93AA-952DFF7E6714}" type="parTrans" cxnId="{EF59AD37-45BA-4719-B567-746EE15FDDFD}">
      <dgm:prSet/>
      <dgm:spPr/>
      <dgm:t>
        <a:bodyPr/>
        <a:lstStyle/>
        <a:p>
          <a:endParaRPr lang="en-US"/>
        </a:p>
      </dgm:t>
    </dgm:pt>
    <dgm:pt modelId="{5D1A4578-312F-4593-9B42-C39C925A20F7}" type="sibTrans" cxnId="{EF59AD37-45BA-4719-B567-746EE15FDDFD}">
      <dgm:prSet/>
      <dgm:spPr/>
      <dgm:t>
        <a:bodyPr/>
        <a:lstStyle/>
        <a:p>
          <a:endParaRPr lang="en-US"/>
        </a:p>
      </dgm:t>
    </dgm:pt>
    <dgm:pt modelId="{19BAA966-3D6F-4375-88EB-26C0D1A7E009}">
      <dgm:prSet custT="1"/>
      <dgm:spPr/>
      <dgm:t>
        <a:bodyPr/>
        <a:lstStyle/>
        <a:p>
          <a:r>
            <a:rPr lang="en-US" sz="1800" b="0" dirty="0"/>
            <a:t>Automatic controls turn off the furnace</a:t>
          </a:r>
        </a:p>
      </dgm:t>
    </dgm:pt>
    <dgm:pt modelId="{B9E8FF57-F4B5-45F0-9D94-DF16AAA82444}" type="parTrans" cxnId="{EECF21FB-DE37-4671-97F5-24B2802CD7E0}">
      <dgm:prSet/>
      <dgm:spPr/>
      <dgm:t>
        <a:bodyPr/>
        <a:lstStyle/>
        <a:p>
          <a:endParaRPr lang="en-US"/>
        </a:p>
      </dgm:t>
    </dgm:pt>
    <dgm:pt modelId="{4F023433-A041-4F5C-B46C-D4C545DCF235}" type="sibTrans" cxnId="{EECF21FB-DE37-4671-97F5-24B2802CD7E0}">
      <dgm:prSet/>
      <dgm:spPr/>
      <dgm:t>
        <a:bodyPr/>
        <a:lstStyle/>
        <a:p>
          <a:endParaRPr lang="en-US"/>
        </a:p>
      </dgm:t>
    </dgm:pt>
    <dgm:pt modelId="{769B2026-FBCB-4FA2-93D8-C7B2A2DC2FA8}" type="pres">
      <dgm:prSet presAssocID="{0A3EEDB2-F0B7-422B-9E8F-3A8D7E93D4A1}" presName="linear" presStyleCnt="0">
        <dgm:presLayoutVars>
          <dgm:dir/>
          <dgm:animLvl val="lvl"/>
          <dgm:resizeHandles val="exact"/>
        </dgm:presLayoutVars>
      </dgm:prSet>
      <dgm:spPr/>
      <dgm:t>
        <a:bodyPr/>
        <a:lstStyle/>
        <a:p>
          <a:endParaRPr lang="en-US"/>
        </a:p>
      </dgm:t>
    </dgm:pt>
    <dgm:pt modelId="{2FA1A769-3969-4A2A-AA3B-79BA8B6077E0}" type="pres">
      <dgm:prSet presAssocID="{3AFFB0B0-563F-47C1-A1DB-FC2CD67385D6}" presName="parentLin" presStyleCnt="0"/>
      <dgm:spPr/>
    </dgm:pt>
    <dgm:pt modelId="{984D2783-292C-4638-90F4-657027B8F8EE}" type="pres">
      <dgm:prSet presAssocID="{3AFFB0B0-563F-47C1-A1DB-FC2CD67385D6}" presName="parentLeftMargin" presStyleLbl="node1" presStyleIdx="0" presStyleCnt="3"/>
      <dgm:spPr/>
      <dgm:t>
        <a:bodyPr/>
        <a:lstStyle/>
        <a:p>
          <a:endParaRPr lang="en-US"/>
        </a:p>
      </dgm:t>
    </dgm:pt>
    <dgm:pt modelId="{B50DA02F-928F-4C23-B451-3BDE74BF458F}" type="pres">
      <dgm:prSet presAssocID="{3AFFB0B0-563F-47C1-A1DB-FC2CD67385D6}" presName="parentText" presStyleLbl="node1" presStyleIdx="0" presStyleCnt="3">
        <dgm:presLayoutVars>
          <dgm:chMax val="0"/>
          <dgm:bulletEnabled val="1"/>
        </dgm:presLayoutVars>
      </dgm:prSet>
      <dgm:spPr/>
      <dgm:t>
        <a:bodyPr/>
        <a:lstStyle/>
        <a:p>
          <a:endParaRPr lang="en-US"/>
        </a:p>
      </dgm:t>
    </dgm:pt>
    <dgm:pt modelId="{77A38AF1-412D-4AB8-BFBD-F738CEA51441}" type="pres">
      <dgm:prSet presAssocID="{3AFFB0B0-563F-47C1-A1DB-FC2CD67385D6}" presName="negativeSpace" presStyleCnt="0"/>
      <dgm:spPr/>
    </dgm:pt>
    <dgm:pt modelId="{B90FAFD5-508F-4F5D-A5A0-F94396596B97}" type="pres">
      <dgm:prSet presAssocID="{3AFFB0B0-563F-47C1-A1DB-FC2CD67385D6}" presName="childText" presStyleLbl="conFgAcc1" presStyleIdx="0" presStyleCnt="3">
        <dgm:presLayoutVars>
          <dgm:bulletEnabled val="1"/>
        </dgm:presLayoutVars>
      </dgm:prSet>
      <dgm:spPr/>
      <dgm:t>
        <a:bodyPr/>
        <a:lstStyle/>
        <a:p>
          <a:endParaRPr lang="en-US"/>
        </a:p>
      </dgm:t>
    </dgm:pt>
    <dgm:pt modelId="{6508334E-BA13-4CFB-9467-CC90FFAA2B2D}" type="pres">
      <dgm:prSet presAssocID="{326DA222-92B6-461C-9CBE-595EE2825A2C}" presName="spaceBetweenRectangles" presStyleCnt="0"/>
      <dgm:spPr/>
    </dgm:pt>
    <dgm:pt modelId="{924B94FD-5D42-4B39-848E-B18039756D9D}" type="pres">
      <dgm:prSet presAssocID="{EE22DC59-CB81-42B3-A547-C3597F6D0445}" presName="parentLin" presStyleCnt="0"/>
      <dgm:spPr/>
    </dgm:pt>
    <dgm:pt modelId="{2FD1EFE4-2373-4B71-BE61-39E811E505B8}" type="pres">
      <dgm:prSet presAssocID="{EE22DC59-CB81-42B3-A547-C3597F6D0445}" presName="parentLeftMargin" presStyleLbl="node1" presStyleIdx="0" presStyleCnt="3"/>
      <dgm:spPr/>
      <dgm:t>
        <a:bodyPr/>
        <a:lstStyle/>
        <a:p>
          <a:endParaRPr lang="en-US"/>
        </a:p>
      </dgm:t>
    </dgm:pt>
    <dgm:pt modelId="{4DFE3BCF-C8ED-470D-8F14-CF288F3FFD8F}" type="pres">
      <dgm:prSet presAssocID="{EE22DC59-CB81-42B3-A547-C3597F6D0445}" presName="parentText" presStyleLbl="node1" presStyleIdx="1" presStyleCnt="3">
        <dgm:presLayoutVars>
          <dgm:chMax val="0"/>
          <dgm:bulletEnabled val="1"/>
        </dgm:presLayoutVars>
      </dgm:prSet>
      <dgm:spPr/>
      <dgm:t>
        <a:bodyPr/>
        <a:lstStyle/>
        <a:p>
          <a:endParaRPr lang="en-US"/>
        </a:p>
      </dgm:t>
    </dgm:pt>
    <dgm:pt modelId="{BADC21AB-9F36-47E8-AF20-D4A6538E9791}" type="pres">
      <dgm:prSet presAssocID="{EE22DC59-CB81-42B3-A547-C3597F6D0445}" presName="negativeSpace" presStyleCnt="0"/>
      <dgm:spPr/>
    </dgm:pt>
    <dgm:pt modelId="{9C35A40F-622E-45A5-ACD6-D34DC777439F}" type="pres">
      <dgm:prSet presAssocID="{EE22DC59-CB81-42B3-A547-C3597F6D0445}" presName="childText" presStyleLbl="conFgAcc1" presStyleIdx="1" presStyleCnt="3">
        <dgm:presLayoutVars>
          <dgm:bulletEnabled val="1"/>
        </dgm:presLayoutVars>
      </dgm:prSet>
      <dgm:spPr/>
      <dgm:t>
        <a:bodyPr/>
        <a:lstStyle/>
        <a:p>
          <a:endParaRPr lang="en-US"/>
        </a:p>
      </dgm:t>
    </dgm:pt>
    <dgm:pt modelId="{1B379AC0-DE76-4CB5-AB29-DC60294E7053}" type="pres">
      <dgm:prSet presAssocID="{E8EA90B8-765F-498F-ACA1-E7F6655B06D8}" presName="spaceBetweenRectangles" presStyleCnt="0"/>
      <dgm:spPr/>
    </dgm:pt>
    <dgm:pt modelId="{3FDE4D30-A1C7-498B-9B8D-127162357548}" type="pres">
      <dgm:prSet presAssocID="{3DF4E99B-086D-475B-95BF-CD229F4D6585}" presName="parentLin" presStyleCnt="0"/>
      <dgm:spPr/>
    </dgm:pt>
    <dgm:pt modelId="{707F458F-592E-46FA-A6C5-46483A4E44D0}" type="pres">
      <dgm:prSet presAssocID="{3DF4E99B-086D-475B-95BF-CD229F4D6585}" presName="parentLeftMargin" presStyleLbl="node1" presStyleIdx="1" presStyleCnt="3"/>
      <dgm:spPr/>
      <dgm:t>
        <a:bodyPr/>
        <a:lstStyle/>
        <a:p>
          <a:endParaRPr lang="en-US"/>
        </a:p>
      </dgm:t>
    </dgm:pt>
    <dgm:pt modelId="{11F820C7-E3D5-47FF-93E8-BAF22AA786E3}" type="pres">
      <dgm:prSet presAssocID="{3DF4E99B-086D-475B-95BF-CD229F4D6585}" presName="parentText" presStyleLbl="node1" presStyleIdx="2" presStyleCnt="3">
        <dgm:presLayoutVars>
          <dgm:chMax val="0"/>
          <dgm:bulletEnabled val="1"/>
        </dgm:presLayoutVars>
      </dgm:prSet>
      <dgm:spPr/>
      <dgm:t>
        <a:bodyPr/>
        <a:lstStyle/>
        <a:p>
          <a:endParaRPr lang="en-US"/>
        </a:p>
      </dgm:t>
    </dgm:pt>
    <dgm:pt modelId="{D2F8D453-E6CF-41C4-9EA7-14E07A7CF36F}" type="pres">
      <dgm:prSet presAssocID="{3DF4E99B-086D-475B-95BF-CD229F4D6585}" presName="negativeSpace" presStyleCnt="0"/>
      <dgm:spPr/>
    </dgm:pt>
    <dgm:pt modelId="{7C32BA87-13F5-4052-BCAD-F8EAAE24CBD6}" type="pres">
      <dgm:prSet presAssocID="{3DF4E99B-086D-475B-95BF-CD229F4D6585}" presName="childText" presStyleLbl="conFgAcc1" presStyleIdx="2" presStyleCnt="3">
        <dgm:presLayoutVars>
          <dgm:bulletEnabled val="1"/>
        </dgm:presLayoutVars>
      </dgm:prSet>
      <dgm:spPr/>
      <dgm:t>
        <a:bodyPr/>
        <a:lstStyle/>
        <a:p>
          <a:endParaRPr lang="en-US"/>
        </a:p>
      </dgm:t>
    </dgm:pt>
  </dgm:ptLst>
  <dgm:cxnLst>
    <dgm:cxn modelId="{C951E665-0725-47CF-B9A4-C31ECEFE991D}" srcId="{0A3EEDB2-F0B7-422B-9E8F-3A8D7E93D4A1}" destId="{3AFFB0B0-563F-47C1-A1DB-FC2CD67385D6}" srcOrd="0" destOrd="0" parTransId="{C4622BE6-46FC-4157-8F8E-1ED590387B6D}" sibTransId="{326DA222-92B6-461C-9CBE-595EE2825A2C}"/>
    <dgm:cxn modelId="{89B98C1C-9C82-49AA-90D6-C2291190A4EF}" srcId="{EE22DC59-CB81-42B3-A547-C3597F6D0445}" destId="{5AC4535D-8DF8-45C6-A8D9-C31A42317EED}" srcOrd="1" destOrd="0" parTransId="{3832B8C6-45A6-42E2-8533-B8B3303EA636}" sibTransId="{532EA65B-971B-467A-8556-214ACF33B0DA}"/>
    <dgm:cxn modelId="{E6846A12-6029-4BF4-BC4D-0403EEF8B8F3}" type="presOf" srcId="{EE22DC59-CB81-42B3-A547-C3597F6D0445}" destId="{4DFE3BCF-C8ED-470D-8F14-CF288F3FFD8F}" srcOrd="1" destOrd="0" presId="urn:microsoft.com/office/officeart/2005/8/layout/list1"/>
    <dgm:cxn modelId="{3116B1D9-2D16-45E0-91A2-E1AA31B4193C}" type="presOf" srcId="{5AC4535D-8DF8-45C6-A8D9-C31A42317EED}" destId="{9C35A40F-622E-45A5-ACD6-D34DC777439F}" srcOrd="0" destOrd="1" presId="urn:microsoft.com/office/officeart/2005/8/layout/list1"/>
    <dgm:cxn modelId="{74331A72-052A-47C3-9AD7-E6F3CD5382D2}" type="presOf" srcId="{3DF4E99B-086D-475B-95BF-CD229F4D6585}" destId="{11F820C7-E3D5-47FF-93E8-BAF22AA786E3}" srcOrd="1" destOrd="0" presId="urn:microsoft.com/office/officeart/2005/8/layout/list1"/>
    <dgm:cxn modelId="{6E138012-D537-474A-9BF8-0B7080A58E87}" type="presOf" srcId="{1C0805EF-FCBD-42BB-9FC9-25FD4250B554}" destId="{9C35A40F-622E-45A5-ACD6-D34DC777439F}" srcOrd="0" destOrd="0" presId="urn:microsoft.com/office/officeart/2005/8/layout/list1"/>
    <dgm:cxn modelId="{8EF13662-C035-44FB-9AE1-7F63B4D7AAC7}" type="presOf" srcId="{36E294E9-9D21-450B-AE02-C8B5EF7CEBFB}" destId="{9C35A40F-622E-45A5-ACD6-D34DC777439F}" srcOrd="0" destOrd="2" presId="urn:microsoft.com/office/officeart/2005/8/layout/list1"/>
    <dgm:cxn modelId="{CDF21B1B-CB12-4476-A1B4-0048D7B0DFAE}" type="presOf" srcId="{46E97A74-A8A0-4090-B79A-32F2367BE8B6}" destId="{B90FAFD5-508F-4F5D-A5A0-F94396596B97}" srcOrd="0" destOrd="0" presId="urn:microsoft.com/office/officeart/2005/8/layout/list1"/>
    <dgm:cxn modelId="{3B436AF9-7C01-445F-9E98-4642740CB90D}" srcId="{3AFFB0B0-563F-47C1-A1DB-FC2CD67385D6}" destId="{46E97A74-A8A0-4090-B79A-32F2367BE8B6}" srcOrd="0" destOrd="0" parTransId="{A188BCDE-40DD-4C6C-8873-1C49BC45787C}" sibTransId="{75488EAA-F5B9-44DC-98F4-05706677629B}"/>
    <dgm:cxn modelId="{1587EEF4-3085-4D36-A450-A72B29742C92}" srcId="{0A3EEDB2-F0B7-422B-9E8F-3A8D7E93D4A1}" destId="{3DF4E99B-086D-475B-95BF-CD229F4D6585}" srcOrd="2" destOrd="0" parTransId="{28635F2A-1F56-42B2-BDA7-45097D84D039}" sibTransId="{48724C1E-66D1-4A1B-9CD1-259DE5D427F0}"/>
    <dgm:cxn modelId="{56E78F41-1F8E-4A60-983C-33E3637673DE}" type="presOf" srcId="{5F10B020-0550-4D8B-9116-8802244A05E8}" destId="{7C32BA87-13F5-4052-BCAD-F8EAAE24CBD6}" srcOrd="0" destOrd="0" presId="urn:microsoft.com/office/officeart/2005/8/layout/list1"/>
    <dgm:cxn modelId="{EB0B0678-1441-49C2-9ABC-946C1477E55E}" type="presOf" srcId="{3DF4E99B-086D-475B-95BF-CD229F4D6585}" destId="{707F458F-592E-46FA-A6C5-46483A4E44D0}" srcOrd="0" destOrd="0" presId="urn:microsoft.com/office/officeart/2005/8/layout/list1"/>
    <dgm:cxn modelId="{EF59AD37-45BA-4719-B567-746EE15FDDFD}" srcId="{3DF4E99B-086D-475B-95BF-CD229F4D6585}" destId="{5F10B020-0550-4D8B-9116-8802244A05E8}" srcOrd="0" destOrd="0" parTransId="{B80AA11F-4D88-4B90-93AA-952DFF7E6714}" sibTransId="{5D1A4578-312F-4593-9B42-C39C925A20F7}"/>
    <dgm:cxn modelId="{0F41B9DE-6557-4F3B-80C2-FA676A91574B}" type="presOf" srcId="{19BAA966-3D6F-4375-88EB-26C0D1A7E009}" destId="{7C32BA87-13F5-4052-BCAD-F8EAAE24CBD6}" srcOrd="0" destOrd="1" presId="urn:microsoft.com/office/officeart/2005/8/layout/list1"/>
    <dgm:cxn modelId="{8EE5879B-C399-42EF-87A2-02C4C2BED603}" srcId="{EE22DC59-CB81-42B3-A547-C3597F6D0445}" destId="{36E294E9-9D21-450B-AE02-C8B5EF7CEBFB}" srcOrd="2" destOrd="0" parTransId="{3E723EA7-394D-47AF-89C4-26EB21F21A71}" sibTransId="{DFCF21B1-3EB2-437D-A92C-BCC225C08EC5}"/>
    <dgm:cxn modelId="{A7EBB99E-A089-40C2-859D-745C4DC3642F}" type="presOf" srcId="{EE22DC59-CB81-42B3-A547-C3597F6D0445}" destId="{2FD1EFE4-2373-4B71-BE61-39E811E505B8}" srcOrd="0" destOrd="0" presId="urn:microsoft.com/office/officeart/2005/8/layout/list1"/>
    <dgm:cxn modelId="{13F8E6CE-8681-4BF4-9175-90194C33EE9B}" type="presOf" srcId="{3AFFB0B0-563F-47C1-A1DB-FC2CD67385D6}" destId="{984D2783-292C-4638-90F4-657027B8F8EE}" srcOrd="0" destOrd="0" presId="urn:microsoft.com/office/officeart/2005/8/layout/list1"/>
    <dgm:cxn modelId="{251D346D-5B97-4A4F-BE96-B20B7F7114CE}" type="presOf" srcId="{3AFFB0B0-563F-47C1-A1DB-FC2CD67385D6}" destId="{B50DA02F-928F-4C23-B451-3BDE74BF458F}" srcOrd="1" destOrd="0" presId="urn:microsoft.com/office/officeart/2005/8/layout/list1"/>
    <dgm:cxn modelId="{EECF21FB-DE37-4671-97F5-24B2802CD7E0}" srcId="{3DF4E99B-086D-475B-95BF-CD229F4D6585}" destId="{19BAA966-3D6F-4375-88EB-26C0D1A7E009}" srcOrd="1" destOrd="0" parTransId="{B9E8FF57-F4B5-45F0-9D94-DF16AAA82444}" sibTransId="{4F023433-A041-4F5C-B46C-D4C545DCF235}"/>
    <dgm:cxn modelId="{B64C1767-530D-4238-BF20-4A02EA4521BC}" srcId="{0A3EEDB2-F0B7-422B-9E8F-3A8D7E93D4A1}" destId="{EE22DC59-CB81-42B3-A547-C3597F6D0445}" srcOrd="1" destOrd="0" parTransId="{BCFCE11C-468A-4CAF-986F-E0CD7144A2D1}" sibTransId="{E8EA90B8-765F-498F-ACA1-E7F6655B06D8}"/>
    <dgm:cxn modelId="{DE900A46-1A81-43AF-9DF5-653D8E92C040}" srcId="{EE22DC59-CB81-42B3-A547-C3597F6D0445}" destId="{1C0805EF-FCBD-42BB-9FC9-25FD4250B554}" srcOrd="0" destOrd="0" parTransId="{9A578DE5-20E3-4EED-87A2-7D09B93501CF}" sibTransId="{C86EC647-8733-4337-988F-E4093B8AE6A9}"/>
    <dgm:cxn modelId="{06301986-66DD-4610-9681-00C8AADE4D13}" type="presOf" srcId="{0A3EEDB2-F0B7-422B-9E8F-3A8D7E93D4A1}" destId="{769B2026-FBCB-4FA2-93D8-C7B2A2DC2FA8}" srcOrd="0" destOrd="0" presId="urn:microsoft.com/office/officeart/2005/8/layout/list1"/>
    <dgm:cxn modelId="{B4879E66-A131-4DC4-B553-E636E459C49A}" type="presParOf" srcId="{769B2026-FBCB-4FA2-93D8-C7B2A2DC2FA8}" destId="{2FA1A769-3969-4A2A-AA3B-79BA8B6077E0}" srcOrd="0" destOrd="0" presId="urn:microsoft.com/office/officeart/2005/8/layout/list1"/>
    <dgm:cxn modelId="{9427ECC0-1D55-4DAE-A477-E46715A7734B}" type="presParOf" srcId="{2FA1A769-3969-4A2A-AA3B-79BA8B6077E0}" destId="{984D2783-292C-4638-90F4-657027B8F8EE}" srcOrd="0" destOrd="0" presId="urn:microsoft.com/office/officeart/2005/8/layout/list1"/>
    <dgm:cxn modelId="{0E9F2440-BC34-467C-8686-FCC5AE1D87F4}" type="presParOf" srcId="{2FA1A769-3969-4A2A-AA3B-79BA8B6077E0}" destId="{B50DA02F-928F-4C23-B451-3BDE74BF458F}" srcOrd="1" destOrd="0" presId="urn:microsoft.com/office/officeart/2005/8/layout/list1"/>
    <dgm:cxn modelId="{0D49E66F-1899-4492-A1AA-C2B16F865895}" type="presParOf" srcId="{769B2026-FBCB-4FA2-93D8-C7B2A2DC2FA8}" destId="{77A38AF1-412D-4AB8-BFBD-F738CEA51441}" srcOrd="1" destOrd="0" presId="urn:microsoft.com/office/officeart/2005/8/layout/list1"/>
    <dgm:cxn modelId="{436564E1-380E-4743-9DAC-7A5ED68894F4}" type="presParOf" srcId="{769B2026-FBCB-4FA2-93D8-C7B2A2DC2FA8}" destId="{B90FAFD5-508F-4F5D-A5A0-F94396596B97}" srcOrd="2" destOrd="0" presId="urn:microsoft.com/office/officeart/2005/8/layout/list1"/>
    <dgm:cxn modelId="{3D102B97-0CB8-4D46-B45F-63E43753E3E7}" type="presParOf" srcId="{769B2026-FBCB-4FA2-93D8-C7B2A2DC2FA8}" destId="{6508334E-BA13-4CFB-9467-CC90FFAA2B2D}" srcOrd="3" destOrd="0" presId="urn:microsoft.com/office/officeart/2005/8/layout/list1"/>
    <dgm:cxn modelId="{A5D931BB-AC28-4C32-9BF7-E78C1927A497}" type="presParOf" srcId="{769B2026-FBCB-4FA2-93D8-C7B2A2DC2FA8}" destId="{924B94FD-5D42-4B39-848E-B18039756D9D}" srcOrd="4" destOrd="0" presId="urn:microsoft.com/office/officeart/2005/8/layout/list1"/>
    <dgm:cxn modelId="{1C896003-19BB-4B2A-BFE2-34EDFCE85867}" type="presParOf" srcId="{924B94FD-5D42-4B39-848E-B18039756D9D}" destId="{2FD1EFE4-2373-4B71-BE61-39E811E505B8}" srcOrd="0" destOrd="0" presId="urn:microsoft.com/office/officeart/2005/8/layout/list1"/>
    <dgm:cxn modelId="{D203ABB7-4727-407C-8616-C6B223EF5012}" type="presParOf" srcId="{924B94FD-5D42-4B39-848E-B18039756D9D}" destId="{4DFE3BCF-C8ED-470D-8F14-CF288F3FFD8F}" srcOrd="1" destOrd="0" presId="urn:microsoft.com/office/officeart/2005/8/layout/list1"/>
    <dgm:cxn modelId="{D2E3FD38-EDC4-49C2-83EE-0869023CDFAF}" type="presParOf" srcId="{769B2026-FBCB-4FA2-93D8-C7B2A2DC2FA8}" destId="{BADC21AB-9F36-47E8-AF20-D4A6538E9791}" srcOrd="5" destOrd="0" presId="urn:microsoft.com/office/officeart/2005/8/layout/list1"/>
    <dgm:cxn modelId="{9FE3A202-D28B-4A68-8979-A47261304774}" type="presParOf" srcId="{769B2026-FBCB-4FA2-93D8-C7B2A2DC2FA8}" destId="{9C35A40F-622E-45A5-ACD6-D34DC777439F}" srcOrd="6" destOrd="0" presId="urn:microsoft.com/office/officeart/2005/8/layout/list1"/>
    <dgm:cxn modelId="{33A478E6-7E2E-43AC-BFCC-360C61C3315B}" type="presParOf" srcId="{769B2026-FBCB-4FA2-93D8-C7B2A2DC2FA8}" destId="{1B379AC0-DE76-4CB5-AB29-DC60294E7053}" srcOrd="7" destOrd="0" presId="urn:microsoft.com/office/officeart/2005/8/layout/list1"/>
    <dgm:cxn modelId="{AEBDBD63-C876-4799-8230-DDD5B81FE54D}" type="presParOf" srcId="{769B2026-FBCB-4FA2-93D8-C7B2A2DC2FA8}" destId="{3FDE4D30-A1C7-498B-9B8D-127162357548}" srcOrd="8" destOrd="0" presId="urn:microsoft.com/office/officeart/2005/8/layout/list1"/>
    <dgm:cxn modelId="{0C785399-02D4-421A-A839-E83B1409BE0E}" type="presParOf" srcId="{3FDE4D30-A1C7-498B-9B8D-127162357548}" destId="{707F458F-592E-46FA-A6C5-46483A4E44D0}" srcOrd="0" destOrd="0" presId="urn:microsoft.com/office/officeart/2005/8/layout/list1"/>
    <dgm:cxn modelId="{51A73491-835B-4819-8A7E-50912DC30FDE}" type="presParOf" srcId="{3FDE4D30-A1C7-498B-9B8D-127162357548}" destId="{11F820C7-E3D5-47FF-93E8-BAF22AA786E3}" srcOrd="1" destOrd="0" presId="urn:microsoft.com/office/officeart/2005/8/layout/list1"/>
    <dgm:cxn modelId="{9C7CD2DF-A449-4FB1-8522-420613B50BD6}" type="presParOf" srcId="{769B2026-FBCB-4FA2-93D8-C7B2A2DC2FA8}" destId="{D2F8D453-E6CF-41C4-9EA7-14E07A7CF36F}" srcOrd="9" destOrd="0" presId="urn:microsoft.com/office/officeart/2005/8/layout/list1"/>
    <dgm:cxn modelId="{CCEBC1CC-2A8E-45D2-8877-49B01EAEA9D0}" type="presParOf" srcId="{769B2026-FBCB-4FA2-93D8-C7B2A2DC2FA8}" destId="{7C32BA87-13F5-4052-BCAD-F8EAAE24CBD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149F123A-7834-4CB3-AA66-AB0C6920027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6E8E5951-CD6C-4605-8B05-21C9D9C3208E}">
      <dgm:prSet phldrT="[Text]" custT="1"/>
      <dgm:spPr/>
      <dgm:t>
        <a:bodyPr/>
        <a:lstStyle/>
        <a:p>
          <a:r>
            <a:rPr lang="x-none" sz="2000" b="0" u="none" dirty="0"/>
            <a:t>Spray finishing</a:t>
          </a:r>
          <a:endParaRPr lang="en-US" sz="2000" b="0" dirty="0"/>
        </a:p>
      </dgm:t>
    </dgm:pt>
    <dgm:pt modelId="{B87D6CB1-B1AB-452C-8450-10CD3A503626}" type="parTrans" cxnId="{EB79B55D-B136-4FB6-AA7A-99C05C3233DA}">
      <dgm:prSet/>
      <dgm:spPr/>
      <dgm:t>
        <a:bodyPr/>
        <a:lstStyle/>
        <a:p>
          <a:endParaRPr lang="en-US"/>
        </a:p>
      </dgm:t>
    </dgm:pt>
    <dgm:pt modelId="{8F224DC2-3DF7-4C93-8B8E-A70DFC22A09A}" type="sibTrans" cxnId="{EB79B55D-B136-4FB6-AA7A-99C05C3233DA}">
      <dgm:prSet/>
      <dgm:spPr/>
      <dgm:t>
        <a:bodyPr/>
        <a:lstStyle/>
        <a:p>
          <a:endParaRPr lang="en-US"/>
        </a:p>
      </dgm:t>
    </dgm:pt>
    <dgm:pt modelId="{76077F34-7C83-4AEA-91CC-AD28D20E8FF2}">
      <dgm:prSet custT="1"/>
      <dgm:spPr/>
      <dgm:t>
        <a:bodyPr/>
        <a:lstStyle/>
        <a:p>
          <a:r>
            <a:rPr lang="en-US" sz="1800" b="0" dirty="0"/>
            <a:t>Creates an aerosol</a:t>
          </a:r>
        </a:p>
      </dgm:t>
    </dgm:pt>
    <dgm:pt modelId="{C44C8CB1-09EC-4C3B-AF86-06BE82F9000E}" type="parTrans" cxnId="{A52B7D06-734C-4AF8-B90C-41D5C89C6D03}">
      <dgm:prSet/>
      <dgm:spPr/>
      <dgm:t>
        <a:bodyPr/>
        <a:lstStyle/>
        <a:p>
          <a:endParaRPr lang="en-US"/>
        </a:p>
      </dgm:t>
    </dgm:pt>
    <dgm:pt modelId="{A7B4BC99-D76E-4256-A24C-8DF1A6C624DF}" type="sibTrans" cxnId="{A52B7D06-734C-4AF8-B90C-41D5C89C6D03}">
      <dgm:prSet/>
      <dgm:spPr/>
      <dgm:t>
        <a:bodyPr/>
        <a:lstStyle/>
        <a:p>
          <a:endParaRPr lang="en-US"/>
        </a:p>
      </dgm:t>
    </dgm:pt>
    <dgm:pt modelId="{236C3E9C-68A4-49C1-8BF0-2FEC698EA9B6}">
      <dgm:prSet custT="1"/>
      <dgm:spPr>
        <a:solidFill>
          <a:schemeClr val="accent2"/>
        </a:solidFill>
      </dgm:spPr>
      <dgm:t>
        <a:bodyPr/>
        <a:lstStyle/>
        <a:p>
          <a:r>
            <a:rPr lang="x-none" sz="2000" b="0" u="none" dirty="0"/>
            <a:t>Powder coating</a:t>
          </a:r>
          <a:endParaRPr lang="en-US" sz="2000" b="0" u="none" dirty="0"/>
        </a:p>
      </dgm:t>
    </dgm:pt>
    <dgm:pt modelId="{0875E571-D4E3-42C9-8DBD-D799D7C2AEA1}" type="parTrans" cxnId="{37FACBEE-EFA5-49F5-88FB-388F0916AA18}">
      <dgm:prSet/>
      <dgm:spPr/>
      <dgm:t>
        <a:bodyPr/>
        <a:lstStyle/>
        <a:p>
          <a:endParaRPr lang="en-US"/>
        </a:p>
      </dgm:t>
    </dgm:pt>
    <dgm:pt modelId="{68913FE3-A90B-4002-BEC2-1AEF25E1558B}" type="sibTrans" cxnId="{37FACBEE-EFA5-49F5-88FB-388F0916AA18}">
      <dgm:prSet/>
      <dgm:spPr/>
      <dgm:t>
        <a:bodyPr/>
        <a:lstStyle/>
        <a:p>
          <a:endParaRPr lang="en-US"/>
        </a:p>
      </dgm:t>
    </dgm:pt>
    <dgm:pt modelId="{3810ECE5-1772-4426-9642-70996B8C3D7F}">
      <dgm:prSet custT="1"/>
      <dgm:spPr/>
      <dgm:t>
        <a:bodyPr/>
        <a:lstStyle/>
        <a:p>
          <a:r>
            <a:rPr lang="en-US" sz="1800" b="0" dirty="0"/>
            <a:t>Hazard in this process is flash fire or dust explosion </a:t>
          </a:r>
        </a:p>
      </dgm:t>
    </dgm:pt>
    <dgm:pt modelId="{71AF26FB-6333-4037-9F5C-8F85A1EFAFB7}" type="parTrans" cxnId="{86B906DB-7FF8-4051-AF4F-6173290A854B}">
      <dgm:prSet/>
      <dgm:spPr/>
      <dgm:t>
        <a:bodyPr/>
        <a:lstStyle/>
        <a:p>
          <a:endParaRPr lang="en-US"/>
        </a:p>
      </dgm:t>
    </dgm:pt>
    <dgm:pt modelId="{5C02FF8C-449E-4848-A74C-75E44B166D78}" type="sibTrans" cxnId="{86B906DB-7FF8-4051-AF4F-6173290A854B}">
      <dgm:prSet/>
      <dgm:spPr/>
      <dgm:t>
        <a:bodyPr/>
        <a:lstStyle/>
        <a:p>
          <a:endParaRPr lang="en-US"/>
        </a:p>
      </dgm:t>
    </dgm:pt>
    <dgm:pt modelId="{6DE8C569-C660-41CC-8DB9-A9366D129E16}">
      <dgm:prSet phldrT="[Text]" custT="1"/>
      <dgm:spPr/>
      <dgm:t>
        <a:bodyPr/>
        <a:lstStyle/>
        <a:p>
          <a:r>
            <a:rPr lang="x-none" sz="1800" b="0" u="none" dirty="0"/>
            <a:t>Primary hazard comes from pressurizing a flammable or combustible liquid and discharging it through a small orifice</a:t>
          </a:r>
          <a:endParaRPr lang="en-US" sz="1800" b="0" dirty="0"/>
        </a:p>
      </dgm:t>
    </dgm:pt>
    <dgm:pt modelId="{3FD2ECD4-8366-4325-98A2-9B9A21FDEE8D}" type="parTrans" cxnId="{B08D9FF3-C309-437A-80C7-A8F3EECEFEB8}">
      <dgm:prSet/>
      <dgm:spPr/>
      <dgm:t>
        <a:bodyPr/>
        <a:lstStyle/>
        <a:p>
          <a:endParaRPr lang="en-US"/>
        </a:p>
      </dgm:t>
    </dgm:pt>
    <dgm:pt modelId="{A8785424-B253-4706-8F25-7E5B01D88BFF}" type="sibTrans" cxnId="{B08D9FF3-C309-437A-80C7-A8F3EECEFEB8}">
      <dgm:prSet/>
      <dgm:spPr/>
      <dgm:t>
        <a:bodyPr/>
        <a:lstStyle/>
        <a:p>
          <a:endParaRPr lang="en-US"/>
        </a:p>
      </dgm:t>
    </dgm:pt>
    <dgm:pt modelId="{EDA53C76-B45F-43E6-96A0-0BBA4D83B1A8}">
      <dgm:prSet custT="1"/>
      <dgm:spPr/>
      <dgm:t>
        <a:bodyPr/>
        <a:lstStyle/>
        <a:p>
          <a:r>
            <a:rPr lang="en-US" sz="1800" b="0" dirty="0"/>
            <a:t>Easily ignited </a:t>
          </a:r>
        </a:p>
      </dgm:t>
    </dgm:pt>
    <dgm:pt modelId="{ACE387AD-EA2C-4241-880C-BE3A21C13AE4}" type="parTrans" cxnId="{C53FD54F-8D1B-4A0E-9D80-AC3165CE42CC}">
      <dgm:prSet/>
      <dgm:spPr/>
      <dgm:t>
        <a:bodyPr/>
        <a:lstStyle/>
        <a:p>
          <a:endParaRPr lang="en-US"/>
        </a:p>
      </dgm:t>
    </dgm:pt>
    <dgm:pt modelId="{7DBE2280-679F-4637-8519-B86FBB770F65}" type="sibTrans" cxnId="{C53FD54F-8D1B-4A0E-9D80-AC3165CE42CC}">
      <dgm:prSet/>
      <dgm:spPr/>
      <dgm:t>
        <a:bodyPr/>
        <a:lstStyle/>
        <a:p>
          <a:endParaRPr lang="en-US"/>
        </a:p>
      </dgm:t>
    </dgm:pt>
    <dgm:pt modelId="{0A5F7779-2D06-4BF4-98A2-AEC653F97299}">
      <dgm:prSet custT="1"/>
      <dgm:spPr/>
      <dgm:t>
        <a:bodyPr/>
        <a:lstStyle/>
        <a:p>
          <a:r>
            <a:rPr lang="x-none" sz="1800" b="0" u="none" dirty="0"/>
            <a:t>Involves </a:t>
          </a:r>
          <a:r>
            <a:rPr lang="x-none" sz="1800" b="0" u="none" dirty="0" smtClean="0"/>
            <a:t>suspension </a:t>
          </a:r>
          <a:r>
            <a:rPr lang="x-none" sz="1800" b="0" u="none" dirty="0"/>
            <a:t>of electrically charged combustible powders like polyester resin</a:t>
          </a:r>
          <a:endParaRPr lang="en-US" sz="1800" b="0" u="none" dirty="0"/>
        </a:p>
      </dgm:t>
    </dgm:pt>
    <dgm:pt modelId="{8DB1B9E3-3C59-459C-98CF-BA313B5D9683}" type="parTrans" cxnId="{6D277736-9762-421A-8976-67972B602274}">
      <dgm:prSet/>
      <dgm:spPr/>
      <dgm:t>
        <a:bodyPr/>
        <a:lstStyle/>
        <a:p>
          <a:endParaRPr lang="en-US"/>
        </a:p>
      </dgm:t>
    </dgm:pt>
    <dgm:pt modelId="{164850F5-AA2D-4B1B-B046-CF15B8808180}" type="sibTrans" cxnId="{6D277736-9762-421A-8976-67972B602274}">
      <dgm:prSet/>
      <dgm:spPr/>
      <dgm:t>
        <a:bodyPr/>
        <a:lstStyle/>
        <a:p>
          <a:endParaRPr lang="en-US"/>
        </a:p>
      </dgm:t>
    </dgm:pt>
    <dgm:pt modelId="{66D512A7-FBE9-4177-839F-21E7BCDC5303}" type="pres">
      <dgm:prSet presAssocID="{149F123A-7834-4CB3-AA66-AB0C69200276}" presName="linear" presStyleCnt="0">
        <dgm:presLayoutVars>
          <dgm:dir/>
          <dgm:animLvl val="lvl"/>
          <dgm:resizeHandles val="exact"/>
        </dgm:presLayoutVars>
      </dgm:prSet>
      <dgm:spPr/>
      <dgm:t>
        <a:bodyPr/>
        <a:lstStyle/>
        <a:p>
          <a:endParaRPr lang="en-US"/>
        </a:p>
      </dgm:t>
    </dgm:pt>
    <dgm:pt modelId="{8F84EEB8-422A-48DC-935E-44F94ECD134B}" type="pres">
      <dgm:prSet presAssocID="{6E8E5951-CD6C-4605-8B05-21C9D9C3208E}" presName="parentLin" presStyleCnt="0"/>
      <dgm:spPr/>
    </dgm:pt>
    <dgm:pt modelId="{7E3569BD-0143-4358-8F5A-94B6AB709C1D}" type="pres">
      <dgm:prSet presAssocID="{6E8E5951-CD6C-4605-8B05-21C9D9C3208E}" presName="parentLeftMargin" presStyleLbl="node1" presStyleIdx="0" presStyleCnt="2"/>
      <dgm:spPr/>
      <dgm:t>
        <a:bodyPr/>
        <a:lstStyle/>
        <a:p>
          <a:endParaRPr lang="en-US"/>
        </a:p>
      </dgm:t>
    </dgm:pt>
    <dgm:pt modelId="{21E2CC40-64E7-451E-B7E8-FEC8F653A1F1}" type="pres">
      <dgm:prSet presAssocID="{6E8E5951-CD6C-4605-8B05-21C9D9C3208E}" presName="parentText" presStyleLbl="node1" presStyleIdx="0" presStyleCnt="2">
        <dgm:presLayoutVars>
          <dgm:chMax val="0"/>
          <dgm:bulletEnabled val="1"/>
        </dgm:presLayoutVars>
      </dgm:prSet>
      <dgm:spPr/>
      <dgm:t>
        <a:bodyPr/>
        <a:lstStyle/>
        <a:p>
          <a:endParaRPr lang="en-US"/>
        </a:p>
      </dgm:t>
    </dgm:pt>
    <dgm:pt modelId="{06CACCFD-B0D2-4DDE-BE10-8310FDAE9589}" type="pres">
      <dgm:prSet presAssocID="{6E8E5951-CD6C-4605-8B05-21C9D9C3208E}" presName="negativeSpace" presStyleCnt="0"/>
      <dgm:spPr/>
    </dgm:pt>
    <dgm:pt modelId="{2E57B9FE-F27B-47FA-ABB0-BABAD2501031}" type="pres">
      <dgm:prSet presAssocID="{6E8E5951-CD6C-4605-8B05-21C9D9C3208E}" presName="childText" presStyleLbl="conFgAcc1" presStyleIdx="0" presStyleCnt="2">
        <dgm:presLayoutVars>
          <dgm:bulletEnabled val="1"/>
        </dgm:presLayoutVars>
      </dgm:prSet>
      <dgm:spPr/>
      <dgm:t>
        <a:bodyPr/>
        <a:lstStyle/>
        <a:p>
          <a:endParaRPr lang="en-US"/>
        </a:p>
      </dgm:t>
    </dgm:pt>
    <dgm:pt modelId="{3A22B83D-72FE-4308-BBC7-401CEEE10DB3}" type="pres">
      <dgm:prSet presAssocID="{8F224DC2-3DF7-4C93-8B8E-A70DFC22A09A}" presName="spaceBetweenRectangles" presStyleCnt="0"/>
      <dgm:spPr/>
    </dgm:pt>
    <dgm:pt modelId="{D70C381D-1364-4F89-9004-6251AC423FC3}" type="pres">
      <dgm:prSet presAssocID="{236C3E9C-68A4-49C1-8BF0-2FEC698EA9B6}" presName="parentLin" presStyleCnt="0"/>
      <dgm:spPr/>
    </dgm:pt>
    <dgm:pt modelId="{A617C6A0-9E8A-40F9-97F5-267FADA353FF}" type="pres">
      <dgm:prSet presAssocID="{236C3E9C-68A4-49C1-8BF0-2FEC698EA9B6}" presName="parentLeftMargin" presStyleLbl="node1" presStyleIdx="0" presStyleCnt="2"/>
      <dgm:spPr/>
      <dgm:t>
        <a:bodyPr/>
        <a:lstStyle/>
        <a:p>
          <a:endParaRPr lang="en-US"/>
        </a:p>
      </dgm:t>
    </dgm:pt>
    <dgm:pt modelId="{D239EA0A-2312-490B-9DBE-04127590E4FF}" type="pres">
      <dgm:prSet presAssocID="{236C3E9C-68A4-49C1-8BF0-2FEC698EA9B6}" presName="parentText" presStyleLbl="node1" presStyleIdx="1" presStyleCnt="2">
        <dgm:presLayoutVars>
          <dgm:chMax val="0"/>
          <dgm:bulletEnabled val="1"/>
        </dgm:presLayoutVars>
      </dgm:prSet>
      <dgm:spPr/>
      <dgm:t>
        <a:bodyPr/>
        <a:lstStyle/>
        <a:p>
          <a:endParaRPr lang="en-US"/>
        </a:p>
      </dgm:t>
    </dgm:pt>
    <dgm:pt modelId="{6EAD2B14-19BE-4F71-BF62-52D0F588D756}" type="pres">
      <dgm:prSet presAssocID="{236C3E9C-68A4-49C1-8BF0-2FEC698EA9B6}" presName="negativeSpace" presStyleCnt="0"/>
      <dgm:spPr/>
    </dgm:pt>
    <dgm:pt modelId="{ED7A5263-F09A-4644-A5C4-F7B9542D711A}" type="pres">
      <dgm:prSet presAssocID="{236C3E9C-68A4-49C1-8BF0-2FEC698EA9B6}" presName="childText" presStyleLbl="conFgAcc1" presStyleIdx="1" presStyleCnt="2">
        <dgm:presLayoutVars>
          <dgm:bulletEnabled val="1"/>
        </dgm:presLayoutVars>
      </dgm:prSet>
      <dgm:spPr/>
      <dgm:t>
        <a:bodyPr/>
        <a:lstStyle/>
        <a:p>
          <a:endParaRPr lang="en-US"/>
        </a:p>
      </dgm:t>
    </dgm:pt>
  </dgm:ptLst>
  <dgm:cxnLst>
    <dgm:cxn modelId="{F4A8852A-F1BD-4F91-A30D-AC06A2B71C19}" type="presOf" srcId="{236C3E9C-68A4-49C1-8BF0-2FEC698EA9B6}" destId="{A617C6A0-9E8A-40F9-97F5-267FADA353FF}" srcOrd="0" destOrd="0" presId="urn:microsoft.com/office/officeart/2005/8/layout/list1"/>
    <dgm:cxn modelId="{6D277736-9762-421A-8976-67972B602274}" srcId="{236C3E9C-68A4-49C1-8BF0-2FEC698EA9B6}" destId="{0A5F7779-2D06-4BF4-98A2-AEC653F97299}" srcOrd="0" destOrd="0" parTransId="{8DB1B9E3-3C59-459C-98CF-BA313B5D9683}" sibTransId="{164850F5-AA2D-4B1B-B046-CF15B8808180}"/>
    <dgm:cxn modelId="{86B906DB-7FF8-4051-AF4F-6173290A854B}" srcId="{236C3E9C-68A4-49C1-8BF0-2FEC698EA9B6}" destId="{3810ECE5-1772-4426-9642-70996B8C3D7F}" srcOrd="1" destOrd="0" parTransId="{71AF26FB-6333-4037-9F5C-8F85A1EFAFB7}" sibTransId="{5C02FF8C-449E-4848-A74C-75E44B166D78}"/>
    <dgm:cxn modelId="{37FACBEE-EFA5-49F5-88FB-388F0916AA18}" srcId="{149F123A-7834-4CB3-AA66-AB0C69200276}" destId="{236C3E9C-68A4-49C1-8BF0-2FEC698EA9B6}" srcOrd="1" destOrd="0" parTransId="{0875E571-D4E3-42C9-8DBD-D799D7C2AEA1}" sibTransId="{68913FE3-A90B-4002-BEC2-1AEF25E1558B}"/>
    <dgm:cxn modelId="{C53FD54F-8D1B-4A0E-9D80-AC3165CE42CC}" srcId="{6E8E5951-CD6C-4605-8B05-21C9D9C3208E}" destId="{EDA53C76-B45F-43E6-96A0-0BBA4D83B1A8}" srcOrd="2" destOrd="0" parTransId="{ACE387AD-EA2C-4241-880C-BE3A21C13AE4}" sibTransId="{7DBE2280-679F-4637-8519-B86FBB770F65}"/>
    <dgm:cxn modelId="{F42D6303-FBE0-475D-B6B5-66DDA475742E}" type="presOf" srcId="{6DE8C569-C660-41CC-8DB9-A9366D129E16}" destId="{2E57B9FE-F27B-47FA-ABB0-BABAD2501031}" srcOrd="0" destOrd="0" presId="urn:microsoft.com/office/officeart/2005/8/layout/list1"/>
    <dgm:cxn modelId="{EB79B55D-B136-4FB6-AA7A-99C05C3233DA}" srcId="{149F123A-7834-4CB3-AA66-AB0C69200276}" destId="{6E8E5951-CD6C-4605-8B05-21C9D9C3208E}" srcOrd="0" destOrd="0" parTransId="{B87D6CB1-B1AB-452C-8450-10CD3A503626}" sibTransId="{8F224DC2-3DF7-4C93-8B8E-A70DFC22A09A}"/>
    <dgm:cxn modelId="{040042B0-5FCD-4128-869B-9ACB826CBD83}" type="presOf" srcId="{76077F34-7C83-4AEA-91CC-AD28D20E8FF2}" destId="{2E57B9FE-F27B-47FA-ABB0-BABAD2501031}" srcOrd="0" destOrd="1" presId="urn:microsoft.com/office/officeart/2005/8/layout/list1"/>
    <dgm:cxn modelId="{4A415124-C056-47A2-AD05-CCD38B691FD5}" type="presOf" srcId="{3810ECE5-1772-4426-9642-70996B8C3D7F}" destId="{ED7A5263-F09A-4644-A5C4-F7B9542D711A}" srcOrd="0" destOrd="1" presId="urn:microsoft.com/office/officeart/2005/8/layout/list1"/>
    <dgm:cxn modelId="{FD3A9C65-6F4F-4779-B8D3-A94F5BB26880}" type="presOf" srcId="{236C3E9C-68A4-49C1-8BF0-2FEC698EA9B6}" destId="{D239EA0A-2312-490B-9DBE-04127590E4FF}" srcOrd="1" destOrd="0" presId="urn:microsoft.com/office/officeart/2005/8/layout/list1"/>
    <dgm:cxn modelId="{F1D55540-C8E7-47E5-9E1A-75BB5215E5C5}" type="presOf" srcId="{6E8E5951-CD6C-4605-8B05-21C9D9C3208E}" destId="{7E3569BD-0143-4358-8F5A-94B6AB709C1D}" srcOrd="0" destOrd="0" presId="urn:microsoft.com/office/officeart/2005/8/layout/list1"/>
    <dgm:cxn modelId="{A52B7D06-734C-4AF8-B90C-41D5C89C6D03}" srcId="{6E8E5951-CD6C-4605-8B05-21C9D9C3208E}" destId="{76077F34-7C83-4AEA-91CC-AD28D20E8FF2}" srcOrd="1" destOrd="0" parTransId="{C44C8CB1-09EC-4C3B-AF86-06BE82F9000E}" sibTransId="{A7B4BC99-D76E-4256-A24C-8DF1A6C624DF}"/>
    <dgm:cxn modelId="{B08D9FF3-C309-437A-80C7-A8F3EECEFEB8}" srcId="{6E8E5951-CD6C-4605-8B05-21C9D9C3208E}" destId="{6DE8C569-C660-41CC-8DB9-A9366D129E16}" srcOrd="0" destOrd="0" parTransId="{3FD2ECD4-8366-4325-98A2-9B9A21FDEE8D}" sibTransId="{A8785424-B253-4706-8F25-7E5B01D88BFF}"/>
    <dgm:cxn modelId="{91144556-7BDF-4DC4-910B-CBA8586F08D1}" type="presOf" srcId="{0A5F7779-2D06-4BF4-98A2-AEC653F97299}" destId="{ED7A5263-F09A-4644-A5C4-F7B9542D711A}" srcOrd="0" destOrd="0" presId="urn:microsoft.com/office/officeart/2005/8/layout/list1"/>
    <dgm:cxn modelId="{EA1D99CA-E69C-4195-8854-A568438AA5B4}" type="presOf" srcId="{6E8E5951-CD6C-4605-8B05-21C9D9C3208E}" destId="{21E2CC40-64E7-451E-B7E8-FEC8F653A1F1}" srcOrd="1" destOrd="0" presId="urn:microsoft.com/office/officeart/2005/8/layout/list1"/>
    <dgm:cxn modelId="{6D8FE947-FD6F-4677-BF5E-4B7734A45A9A}" type="presOf" srcId="{EDA53C76-B45F-43E6-96A0-0BBA4D83B1A8}" destId="{2E57B9FE-F27B-47FA-ABB0-BABAD2501031}" srcOrd="0" destOrd="2" presId="urn:microsoft.com/office/officeart/2005/8/layout/list1"/>
    <dgm:cxn modelId="{3488B48B-FA14-41E1-8172-E54A29F576AB}" type="presOf" srcId="{149F123A-7834-4CB3-AA66-AB0C69200276}" destId="{66D512A7-FBE9-4177-839F-21E7BCDC5303}" srcOrd="0" destOrd="0" presId="urn:microsoft.com/office/officeart/2005/8/layout/list1"/>
    <dgm:cxn modelId="{34CECBEB-F9DD-454E-836E-E4C6BA44AEEB}" type="presParOf" srcId="{66D512A7-FBE9-4177-839F-21E7BCDC5303}" destId="{8F84EEB8-422A-48DC-935E-44F94ECD134B}" srcOrd="0" destOrd="0" presId="urn:microsoft.com/office/officeart/2005/8/layout/list1"/>
    <dgm:cxn modelId="{95631197-68D8-411E-8296-210B48C102EE}" type="presParOf" srcId="{8F84EEB8-422A-48DC-935E-44F94ECD134B}" destId="{7E3569BD-0143-4358-8F5A-94B6AB709C1D}" srcOrd="0" destOrd="0" presId="urn:microsoft.com/office/officeart/2005/8/layout/list1"/>
    <dgm:cxn modelId="{A38F4181-BA90-4C8E-AEC8-D1718603BFC1}" type="presParOf" srcId="{8F84EEB8-422A-48DC-935E-44F94ECD134B}" destId="{21E2CC40-64E7-451E-B7E8-FEC8F653A1F1}" srcOrd="1" destOrd="0" presId="urn:microsoft.com/office/officeart/2005/8/layout/list1"/>
    <dgm:cxn modelId="{792D8541-C5FF-4385-B577-1A65FB1E6945}" type="presParOf" srcId="{66D512A7-FBE9-4177-839F-21E7BCDC5303}" destId="{06CACCFD-B0D2-4DDE-BE10-8310FDAE9589}" srcOrd="1" destOrd="0" presId="urn:microsoft.com/office/officeart/2005/8/layout/list1"/>
    <dgm:cxn modelId="{A6680FE6-21D8-4B40-B15C-DE9327259558}" type="presParOf" srcId="{66D512A7-FBE9-4177-839F-21E7BCDC5303}" destId="{2E57B9FE-F27B-47FA-ABB0-BABAD2501031}" srcOrd="2" destOrd="0" presId="urn:microsoft.com/office/officeart/2005/8/layout/list1"/>
    <dgm:cxn modelId="{DA1F529E-4305-4E59-B8B1-7577C7A56086}" type="presParOf" srcId="{66D512A7-FBE9-4177-839F-21E7BCDC5303}" destId="{3A22B83D-72FE-4308-BBC7-401CEEE10DB3}" srcOrd="3" destOrd="0" presId="urn:microsoft.com/office/officeart/2005/8/layout/list1"/>
    <dgm:cxn modelId="{DD1B3BF5-B250-4CF2-A945-0616A201FDFA}" type="presParOf" srcId="{66D512A7-FBE9-4177-839F-21E7BCDC5303}" destId="{D70C381D-1364-4F89-9004-6251AC423FC3}" srcOrd="4" destOrd="0" presId="urn:microsoft.com/office/officeart/2005/8/layout/list1"/>
    <dgm:cxn modelId="{6A78979D-CF2F-4068-BA8A-8954569C86EB}" type="presParOf" srcId="{D70C381D-1364-4F89-9004-6251AC423FC3}" destId="{A617C6A0-9E8A-40F9-97F5-267FADA353FF}" srcOrd="0" destOrd="0" presId="urn:microsoft.com/office/officeart/2005/8/layout/list1"/>
    <dgm:cxn modelId="{862ABBC8-4D65-4006-91CF-D51042A140E2}" type="presParOf" srcId="{D70C381D-1364-4F89-9004-6251AC423FC3}" destId="{D239EA0A-2312-490B-9DBE-04127590E4FF}" srcOrd="1" destOrd="0" presId="urn:microsoft.com/office/officeart/2005/8/layout/list1"/>
    <dgm:cxn modelId="{3199711C-1DD1-4B86-A92B-38BEB068755E}" type="presParOf" srcId="{66D512A7-FBE9-4177-839F-21E7BCDC5303}" destId="{6EAD2B14-19BE-4F71-BF62-52D0F588D756}" srcOrd="5" destOrd="0" presId="urn:microsoft.com/office/officeart/2005/8/layout/list1"/>
    <dgm:cxn modelId="{491B8B40-B649-4D56-8EA4-D011D38B96D1}" type="presParOf" srcId="{66D512A7-FBE9-4177-839F-21E7BCDC5303}" destId="{ED7A5263-F09A-4644-A5C4-F7B9542D711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0B406F1A-70C7-45D8-8727-E3364AD40EF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DAF9CE2-21A6-4BB1-8083-960FE667B506}">
      <dgm:prSet phldrT="[Text]" custT="1"/>
      <dgm:spPr/>
      <dgm:t>
        <a:bodyPr/>
        <a:lstStyle/>
        <a:p>
          <a:r>
            <a:rPr lang="x-none" sz="2400" b="0" u="none" dirty="0"/>
            <a:t>Immersion coating</a:t>
          </a:r>
          <a:endParaRPr lang="en-US" sz="2400" b="0" dirty="0"/>
        </a:p>
      </dgm:t>
    </dgm:pt>
    <dgm:pt modelId="{AEC3C700-97A8-413A-B902-3B5D20DC65E4}" type="parTrans" cxnId="{ED8329B6-61EC-4CD0-8EC2-02DF3720D6BB}">
      <dgm:prSet/>
      <dgm:spPr/>
      <dgm:t>
        <a:bodyPr/>
        <a:lstStyle/>
        <a:p>
          <a:endParaRPr lang="en-US"/>
        </a:p>
      </dgm:t>
    </dgm:pt>
    <dgm:pt modelId="{C1CB7640-7D9A-44D7-91F3-10A3F8883B6E}" type="sibTrans" cxnId="{ED8329B6-61EC-4CD0-8EC2-02DF3720D6BB}">
      <dgm:prSet/>
      <dgm:spPr/>
      <dgm:t>
        <a:bodyPr/>
        <a:lstStyle/>
        <a:p>
          <a:endParaRPr lang="en-US"/>
        </a:p>
      </dgm:t>
    </dgm:pt>
    <dgm:pt modelId="{F9FF65A3-8E77-4DAF-82DC-A873A55E8C26}">
      <dgm:prSet phldrT="[Text]" custT="1"/>
      <dgm:spPr/>
      <dgm:t>
        <a:bodyPr/>
        <a:lstStyle/>
        <a:p>
          <a:r>
            <a:rPr lang="x-none" sz="2400" b="0" u="none" dirty="0"/>
            <a:t>Involves </a:t>
          </a:r>
          <a:r>
            <a:rPr lang="x-none" sz="2400" b="0" u="none" dirty="0" smtClean="0"/>
            <a:t>placement </a:t>
          </a:r>
          <a:r>
            <a:rPr lang="x-none" sz="2400" b="0" u="none" dirty="0"/>
            <a:t>of a suspended article into an open dip tank of flammable or combustible liquids</a:t>
          </a:r>
          <a:endParaRPr lang="en-US" sz="2400" b="0" dirty="0"/>
        </a:p>
      </dgm:t>
    </dgm:pt>
    <dgm:pt modelId="{68C3F749-98E6-4487-B19D-0520AD220959}" type="parTrans" cxnId="{77E174E9-BB2E-404D-B4C5-8F04A077FC7F}">
      <dgm:prSet/>
      <dgm:spPr/>
      <dgm:t>
        <a:bodyPr/>
        <a:lstStyle/>
        <a:p>
          <a:endParaRPr lang="en-US"/>
        </a:p>
      </dgm:t>
    </dgm:pt>
    <dgm:pt modelId="{D61867E7-5EC4-47ED-9D43-07CD22BFFAB2}" type="sibTrans" cxnId="{77E174E9-BB2E-404D-B4C5-8F04A077FC7F}">
      <dgm:prSet/>
      <dgm:spPr/>
      <dgm:t>
        <a:bodyPr/>
        <a:lstStyle/>
        <a:p>
          <a:endParaRPr lang="en-US"/>
        </a:p>
      </dgm:t>
    </dgm:pt>
    <dgm:pt modelId="{0D752A1E-C8AB-4378-9ACF-B21516CC7812}">
      <dgm:prSet phldrT="[Text]" custT="1"/>
      <dgm:spPr/>
      <dgm:t>
        <a:bodyPr/>
        <a:lstStyle/>
        <a:p>
          <a:r>
            <a:rPr lang="en-US" sz="2400" b="0" u="none" dirty="0"/>
            <a:t>C</a:t>
          </a:r>
          <a:r>
            <a:rPr lang="x-none" sz="2400" b="0" u="none" dirty="0"/>
            <a:t>onstant vapor production as the liquid evaporates increases the risk of fire</a:t>
          </a:r>
          <a:endParaRPr lang="en-US" sz="2400" b="0" dirty="0"/>
        </a:p>
      </dgm:t>
    </dgm:pt>
    <dgm:pt modelId="{60B24145-6FB7-463B-AF3E-062849CC82F8}" type="parTrans" cxnId="{30512473-970C-411C-A391-6F2C97766BC8}">
      <dgm:prSet/>
      <dgm:spPr/>
      <dgm:t>
        <a:bodyPr/>
        <a:lstStyle/>
        <a:p>
          <a:endParaRPr lang="en-US"/>
        </a:p>
      </dgm:t>
    </dgm:pt>
    <dgm:pt modelId="{6560DD12-224C-4CC7-BA13-82EB825821B3}" type="sibTrans" cxnId="{30512473-970C-411C-A391-6F2C97766BC8}">
      <dgm:prSet/>
      <dgm:spPr/>
      <dgm:t>
        <a:bodyPr/>
        <a:lstStyle/>
        <a:p>
          <a:endParaRPr lang="en-US"/>
        </a:p>
      </dgm:t>
    </dgm:pt>
    <dgm:pt modelId="{E876E6C9-C454-4F1C-9FAB-9AEF13A72FC4}" type="pres">
      <dgm:prSet presAssocID="{0B406F1A-70C7-45D8-8727-E3364AD40EF9}" presName="linear" presStyleCnt="0">
        <dgm:presLayoutVars>
          <dgm:dir/>
          <dgm:animLvl val="lvl"/>
          <dgm:resizeHandles val="exact"/>
        </dgm:presLayoutVars>
      </dgm:prSet>
      <dgm:spPr/>
      <dgm:t>
        <a:bodyPr/>
        <a:lstStyle/>
        <a:p>
          <a:endParaRPr lang="en-US"/>
        </a:p>
      </dgm:t>
    </dgm:pt>
    <dgm:pt modelId="{C0B5F23D-5E17-4297-8C28-EE565EE806EA}" type="pres">
      <dgm:prSet presAssocID="{CDAF9CE2-21A6-4BB1-8083-960FE667B506}" presName="parentLin" presStyleCnt="0"/>
      <dgm:spPr/>
    </dgm:pt>
    <dgm:pt modelId="{29649CBE-7A63-412B-A82A-0D98EE4D91EE}" type="pres">
      <dgm:prSet presAssocID="{CDAF9CE2-21A6-4BB1-8083-960FE667B506}" presName="parentLeftMargin" presStyleLbl="node1" presStyleIdx="0" presStyleCnt="1"/>
      <dgm:spPr/>
      <dgm:t>
        <a:bodyPr/>
        <a:lstStyle/>
        <a:p>
          <a:endParaRPr lang="en-US"/>
        </a:p>
      </dgm:t>
    </dgm:pt>
    <dgm:pt modelId="{E827EEEC-F815-4DE5-8761-7882D0637669}" type="pres">
      <dgm:prSet presAssocID="{CDAF9CE2-21A6-4BB1-8083-960FE667B506}" presName="parentText" presStyleLbl="node1" presStyleIdx="0" presStyleCnt="1">
        <dgm:presLayoutVars>
          <dgm:chMax val="0"/>
          <dgm:bulletEnabled val="1"/>
        </dgm:presLayoutVars>
      </dgm:prSet>
      <dgm:spPr/>
      <dgm:t>
        <a:bodyPr/>
        <a:lstStyle/>
        <a:p>
          <a:endParaRPr lang="en-US"/>
        </a:p>
      </dgm:t>
    </dgm:pt>
    <dgm:pt modelId="{E3E690B1-ADA1-4812-8CCA-AC4958D1C431}" type="pres">
      <dgm:prSet presAssocID="{CDAF9CE2-21A6-4BB1-8083-960FE667B506}" presName="negativeSpace" presStyleCnt="0"/>
      <dgm:spPr/>
    </dgm:pt>
    <dgm:pt modelId="{63316B2A-03F2-48E1-B6EF-08BAC57C7CA6}" type="pres">
      <dgm:prSet presAssocID="{CDAF9CE2-21A6-4BB1-8083-960FE667B506}" presName="childText" presStyleLbl="conFgAcc1" presStyleIdx="0" presStyleCnt="1" custLinFactY="8910" custLinFactNeighborY="100000">
        <dgm:presLayoutVars>
          <dgm:bulletEnabled val="1"/>
        </dgm:presLayoutVars>
      </dgm:prSet>
      <dgm:spPr/>
      <dgm:t>
        <a:bodyPr/>
        <a:lstStyle/>
        <a:p>
          <a:endParaRPr lang="en-US"/>
        </a:p>
      </dgm:t>
    </dgm:pt>
  </dgm:ptLst>
  <dgm:cxnLst>
    <dgm:cxn modelId="{77E174E9-BB2E-404D-B4C5-8F04A077FC7F}" srcId="{CDAF9CE2-21A6-4BB1-8083-960FE667B506}" destId="{F9FF65A3-8E77-4DAF-82DC-A873A55E8C26}" srcOrd="0" destOrd="0" parTransId="{68C3F749-98E6-4487-B19D-0520AD220959}" sibTransId="{D61867E7-5EC4-47ED-9D43-07CD22BFFAB2}"/>
    <dgm:cxn modelId="{096F9B3C-B902-4B98-A2F9-9BD89C217363}" type="presOf" srcId="{CDAF9CE2-21A6-4BB1-8083-960FE667B506}" destId="{29649CBE-7A63-412B-A82A-0D98EE4D91EE}" srcOrd="0" destOrd="0" presId="urn:microsoft.com/office/officeart/2005/8/layout/list1"/>
    <dgm:cxn modelId="{0336FBD2-D423-41EF-A386-4FB401298BC5}" type="presOf" srcId="{0B406F1A-70C7-45D8-8727-E3364AD40EF9}" destId="{E876E6C9-C454-4F1C-9FAB-9AEF13A72FC4}" srcOrd="0" destOrd="0" presId="urn:microsoft.com/office/officeart/2005/8/layout/list1"/>
    <dgm:cxn modelId="{ED8329B6-61EC-4CD0-8EC2-02DF3720D6BB}" srcId="{0B406F1A-70C7-45D8-8727-E3364AD40EF9}" destId="{CDAF9CE2-21A6-4BB1-8083-960FE667B506}" srcOrd="0" destOrd="0" parTransId="{AEC3C700-97A8-413A-B902-3B5D20DC65E4}" sibTransId="{C1CB7640-7D9A-44D7-91F3-10A3F8883B6E}"/>
    <dgm:cxn modelId="{30512473-970C-411C-A391-6F2C97766BC8}" srcId="{CDAF9CE2-21A6-4BB1-8083-960FE667B506}" destId="{0D752A1E-C8AB-4378-9ACF-B21516CC7812}" srcOrd="1" destOrd="0" parTransId="{60B24145-6FB7-463B-AF3E-062849CC82F8}" sibTransId="{6560DD12-224C-4CC7-BA13-82EB825821B3}"/>
    <dgm:cxn modelId="{93035FF0-9128-455F-A940-B57C7BCE412F}" type="presOf" srcId="{0D752A1E-C8AB-4378-9ACF-B21516CC7812}" destId="{63316B2A-03F2-48E1-B6EF-08BAC57C7CA6}" srcOrd="0" destOrd="1" presId="urn:microsoft.com/office/officeart/2005/8/layout/list1"/>
    <dgm:cxn modelId="{2888568F-C287-477C-9A5F-FD4CAA14066D}" type="presOf" srcId="{F9FF65A3-8E77-4DAF-82DC-A873A55E8C26}" destId="{63316B2A-03F2-48E1-B6EF-08BAC57C7CA6}" srcOrd="0" destOrd="0" presId="urn:microsoft.com/office/officeart/2005/8/layout/list1"/>
    <dgm:cxn modelId="{1254927D-072B-457B-893E-549F8685775F}" type="presOf" srcId="{CDAF9CE2-21A6-4BB1-8083-960FE667B506}" destId="{E827EEEC-F815-4DE5-8761-7882D0637669}" srcOrd="1" destOrd="0" presId="urn:microsoft.com/office/officeart/2005/8/layout/list1"/>
    <dgm:cxn modelId="{FE4431AA-C830-460A-9411-DEAE17B248D8}" type="presParOf" srcId="{E876E6C9-C454-4F1C-9FAB-9AEF13A72FC4}" destId="{C0B5F23D-5E17-4297-8C28-EE565EE806EA}" srcOrd="0" destOrd="0" presId="urn:microsoft.com/office/officeart/2005/8/layout/list1"/>
    <dgm:cxn modelId="{3B17F6F8-09EE-461E-A6E0-68071A9D7CB3}" type="presParOf" srcId="{C0B5F23D-5E17-4297-8C28-EE565EE806EA}" destId="{29649CBE-7A63-412B-A82A-0D98EE4D91EE}" srcOrd="0" destOrd="0" presId="urn:microsoft.com/office/officeart/2005/8/layout/list1"/>
    <dgm:cxn modelId="{A0D8F83F-C825-4E58-94AF-DEA413F3766E}" type="presParOf" srcId="{C0B5F23D-5E17-4297-8C28-EE565EE806EA}" destId="{E827EEEC-F815-4DE5-8761-7882D0637669}" srcOrd="1" destOrd="0" presId="urn:microsoft.com/office/officeart/2005/8/layout/list1"/>
    <dgm:cxn modelId="{4F28E646-C7D3-4757-A028-67105C1D8CD7}" type="presParOf" srcId="{E876E6C9-C454-4F1C-9FAB-9AEF13A72FC4}" destId="{E3E690B1-ADA1-4812-8CCA-AC4958D1C431}" srcOrd="1" destOrd="0" presId="urn:microsoft.com/office/officeart/2005/8/layout/list1"/>
    <dgm:cxn modelId="{B8184685-1E0E-4A53-A786-9B70B9910490}" type="presParOf" srcId="{E876E6C9-C454-4F1C-9FAB-9AEF13A72FC4}" destId="{63316B2A-03F2-48E1-B6EF-08BAC57C7CA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6C8AA6F5-1FB0-43FD-92B9-A3DBC85FC1D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B0D08A0-C746-45F1-A84C-028BDC69D63E}">
      <dgm:prSet phldrT="[Text]" custT="1"/>
      <dgm:spPr/>
      <dgm:t>
        <a:bodyPr/>
        <a:lstStyle/>
        <a:p>
          <a:r>
            <a:rPr lang="x-none" sz="1800" b="0" u="none" dirty="0"/>
            <a:t>U</a:t>
          </a:r>
          <a:r>
            <a:rPr lang="en-US" sz="1800" b="0" u="none" dirty="0"/>
            <a:t>se of mechanical ventilation</a:t>
          </a:r>
          <a:endParaRPr lang="en-US" sz="1800" b="0" dirty="0"/>
        </a:p>
      </dgm:t>
    </dgm:pt>
    <dgm:pt modelId="{7B93EF14-C16A-47B7-BC42-93510D5D56BA}" type="parTrans" cxnId="{DF9FA2ED-9D48-45A0-98EB-887DD5B519A1}">
      <dgm:prSet/>
      <dgm:spPr/>
      <dgm:t>
        <a:bodyPr/>
        <a:lstStyle/>
        <a:p>
          <a:endParaRPr lang="en-US"/>
        </a:p>
      </dgm:t>
    </dgm:pt>
    <dgm:pt modelId="{89A14B92-79EC-4718-AFE5-9056948B3872}" type="sibTrans" cxnId="{DF9FA2ED-9D48-45A0-98EB-887DD5B519A1}">
      <dgm:prSet/>
      <dgm:spPr/>
      <dgm:t>
        <a:bodyPr/>
        <a:lstStyle/>
        <a:p>
          <a:endParaRPr lang="en-US"/>
        </a:p>
      </dgm:t>
    </dgm:pt>
    <dgm:pt modelId="{45626FEC-75B8-4AAB-A2D0-21576828F20C}">
      <dgm:prSet custT="1"/>
      <dgm:spPr/>
      <dgm:t>
        <a:bodyPr/>
        <a:lstStyle/>
        <a:p>
          <a:r>
            <a:rPr lang="en-US" sz="1800" b="0" u="none" dirty="0"/>
            <a:t>Administrative controls limiting fuel amounts/other ignition sources</a:t>
          </a:r>
        </a:p>
      </dgm:t>
    </dgm:pt>
    <dgm:pt modelId="{4E4B75BD-C579-49C0-9AE8-640F62529F5F}" type="parTrans" cxnId="{2C1DA378-AB1F-45CE-9852-941D55FEE5BD}">
      <dgm:prSet/>
      <dgm:spPr/>
      <dgm:t>
        <a:bodyPr/>
        <a:lstStyle/>
        <a:p>
          <a:endParaRPr lang="en-US"/>
        </a:p>
      </dgm:t>
    </dgm:pt>
    <dgm:pt modelId="{7BC57924-9FAA-4CB7-8313-412CBA82FE6D}" type="sibTrans" cxnId="{2C1DA378-AB1F-45CE-9852-941D55FEE5BD}">
      <dgm:prSet/>
      <dgm:spPr/>
      <dgm:t>
        <a:bodyPr/>
        <a:lstStyle/>
        <a:p>
          <a:endParaRPr lang="en-US"/>
        </a:p>
      </dgm:t>
    </dgm:pt>
    <dgm:pt modelId="{F2AE1272-43A8-4218-8482-7C068E912E67}">
      <dgm:prSet custT="1"/>
      <dgm:spPr>
        <a:solidFill>
          <a:schemeClr val="accent2"/>
        </a:solidFill>
      </dgm:spPr>
      <dgm:t>
        <a:bodyPr/>
        <a:lstStyle/>
        <a:p>
          <a:r>
            <a:rPr lang="en-US" sz="1800" b="0" u="none" dirty="0"/>
            <a:t>Interlocks to stop the flammable finishing process if mechanical ventilation is lost or the automatic fire extinguishing system activates</a:t>
          </a:r>
        </a:p>
      </dgm:t>
    </dgm:pt>
    <dgm:pt modelId="{4B5AE9E3-38AD-498C-B856-ED1340C2D8FC}" type="parTrans" cxnId="{A15A9363-D1FA-486F-AFD7-23BCC44100A6}">
      <dgm:prSet/>
      <dgm:spPr/>
      <dgm:t>
        <a:bodyPr/>
        <a:lstStyle/>
        <a:p>
          <a:endParaRPr lang="en-US"/>
        </a:p>
      </dgm:t>
    </dgm:pt>
    <dgm:pt modelId="{D11EF93A-1FF4-44CE-844E-68EFBF78C9AB}" type="sibTrans" cxnId="{A15A9363-D1FA-486F-AFD7-23BCC44100A6}">
      <dgm:prSet/>
      <dgm:spPr/>
      <dgm:t>
        <a:bodyPr/>
        <a:lstStyle/>
        <a:p>
          <a:endParaRPr lang="en-US"/>
        </a:p>
      </dgm:t>
    </dgm:pt>
    <dgm:pt modelId="{7BE6951A-5979-4865-9017-19CFB0FB2815}">
      <dgm:prSet phldrT="[Text]" custT="1"/>
      <dgm:spPr/>
      <dgm:t>
        <a:bodyPr/>
        <a:lstStyle/>
        <a:p>
          <a:r>
            <a:rPr lang="x-none" sz="1800" b="0" u="none" dirty="0"/>
            <a:t>I</a:t>
          </a:r>
          <a:r>
            <a:rPr lang="en-US" sz="1800" b="0" u="none" dirty="0"/>
            <a:t>nstallation of noncombustible equipment or noncombustible enclosures</a:t>
          </a:r>
          <a:endParaRPr lang="en-US" sz="1800" b="0" dirty="0"/>
        </a:p>
      </dgm:t>
    </dgm:pt>
    <dgm:pt modelId="{F4470375-70DC-4076-AD31-3C3B481D112E}" type="parTrans" cxnId="{A924E512-B515-4C24-887A-60F7EF674F04}">
      <dgm:prSet/>
      <dgm:spPr/>
      <dgm:t>
        <a:bodyPr/>
        <a:lstStyle/>
        <a:p>
          <a:endParaRPr lang="en-US"/>
        </a:p>
      </dgm:t>
    </dgm:pt>
    <dgm:pt modelId="{1F2906D9-FCDD-463F-A9E0-7D1A0460FF47}" type="sibTrans" cxnId="{A924E512-B515-4C24-887A-60F7EF674F04}">
      <dgm:prSet/>
      <dgm:spPr/>
      <dgm:t>
        <a:bodyPr/>
        <a:lstStyle/>
        <a:p>
          <a:endParaRPr lang="en-US"/>
        </a:p>
      </dgm:t>
    </dgm:pt>
    <dgm:pt modelId="{3A7B0390-5109-4FE3-A955-9173A5D83B27}">
      <dgm:prSet phldrT="[Text]" custT="1"/>
      <dgm:spPr/>
      <dgm:t>
        <a:bodyPr/>
        <a:lstStyle/>
        <a:p>
          <a:r>
            <a:rPr lang="x-none" sz="1800" b="0" u="none" dirty="0"/>
            <a:t>S</a:t>
          </a:r>
          <a:r>
            <a:rPr lang="en-US" sz="1800" b="0" u="none" dirty="0"/>
            <a:t>pecification of hazardous electrical location boundaries in and around the spray finishing process</a:t>
          </a:r>
          <a:endParaRPr lang="en-US" sz="1800" b="0" dirty="0"/>
        </a:p>
      </dgm:t>
    </dgm:pt>
    <dgm:pt modelId="{33566A50-EBF5-49F0-98E9-4922846C707D}" type="parTrans" cxnId="{35D634EC-3FD8-4C1C-9A37-D7701E8E71C5}">
      <dgm:prSet/>
      <dgm:spPr/>
      <dgm:t>
        <a:bodyPr/>
        <a:lstStyle/>
        <a:p>
          <a:endParaRPr lang="en-US"/>
        </a:p>
      </dgm:t>
    </dgm:pt>
    <dgm:pt modelId="{55021A79-A64B-479E-A5BB-9EFB77AFEE36}" type="sibTrans" cxnId="{35D634EC-3FD8-4C1C-9A37-D7701E8E71C5}">
      <dgm:prSet/>
      <dgm:spPr/>
      <dgm:t>
        <a:bodyPr/>
        <a:lstStyle/>
        <a:p>
          <a:endParaRPr lang="en-US"/>
        </a:p>
      </dgm:t>
    </dgm:pt>
    <dgm:pt modelId="{50C2F3A9-42A9-4B54-9FB5-60D061F4FAD2}">
      <dgm:prSet phldrT="[Text]" custT="1"/>
      <dgm:spPr/>
      <dgm:t>
        <a:bodyPr/>
        <a:lstStyle/>
        <a:p>
          <a:r>
            <a:rPr lang="x-none" sz="1800" b="0" u="none" dirty="0"/>
            <a:t>A</a:t>
          </a:r>
          <a:r>
            <a:rPr lang="en-US" sz="1800" b="0" u="none" dirty="0"/>
            <a:t>utomatic fire extinguishing system in and around the flammable finishing process</a:t>
          </a:r>
          <a:endParaRPr lang="en-US" sz="1800" b="0" dirty="0"/>
        </a:p>
      </dgm:t>
    </dgm:pt>
    <dgm:pt modelId="{05CFB44B-0265-4731-B43C-629C6F7D6152}" type="parTrans" cxnId="{483487BD-E7D7-4858-9C21-9AABED87CC9C}">
      <dgm:prSet/>
      <dgm:spPr/>
      <dgm:t>
        <a:bodyPr/>
        <a:lstStyle/>
        <a:p>
          <a:endParaRPr lang="en-US"/>
        </a:p>
      </dgm:t>
    </dgm:pt>
    <dgm:pt modelId="{7080F616-843D-41CD-BB4A-78EE726AAEEC}" type="sibTrans" cxnId="{483487BD-E7D7-4858-9C21-9AABED87CC9C}">
      <dgm:prSet/>
      <dgm:spPr/>
      <dgm:t>
        <a:bodyPr/>
        <a:lstStyle/>
        <a:p>
          <a:endParaRPr lang="en-US"/>
        </a:p>
      </dgm:t>
    </dgm:pt>
    <dgm:pt modelId="{5B5352BE-CBB3-43E2-B1F2-82D06A04E783}" type="pres">
      <dgm:prSet presAssocID="{6C8AA6F5-1FB0-43FD-92B9-A3DBC85FC1DD}" presName="linear" presStyleCnt="0">
        <dgm:presLayoutVars>
          <dgm:animLvl val="lvl"/>
          <dgm:resizeHandles val="exact"/>
        </dgm:presLayoutVars>
      </dgm:prSet>
      <dgm:spPr/>
      <dgm:t>
        <a:bodyPr/>
        <a:lstStyle/>
        <a:p>
          <a:endParaRPr lang="en-US"/>
        </a:p>
      </dgm:t>
    </dgm:pt>
    <dgm:pt modelId="{F4BF545F-8628-459F-B63C-12CB456EA96C}" type="pres">
      <dgm:prSet presAssocID="{3B0D08A0-C746-45F1-A84C-028BDC69D63E}" presName="parentText" presStyleLbl="node1" presStyleIdx="0" presStyleCnt="6">
        <dgm:presLayoutVars>
          <dgm:chMax val="0"/>
          <dgm:bulletEnabled val="1"/>
        </dgm:presLayoutVars>
      </dgm:prSet>
      <dgm:spPr/>
      <dgm:t>
        <a:bodyPr/>
        <a:lstStyle/>
        <a:p>
          <a:endParaRPr lang="en-US"/>
        </a:p>
      </dgm:t>
    </dgm:pt>
    <dgm:pt modelId="{4038AEA6-5A85-4B10-BABD-BE751CBDB827}" type="pres">
      <dgm:prSet presAssocID="{89A14B92-79EC-4718-AFE5-9056948B3872}" presName="spacer" presStyleCnt="0"/>
      <dgm:spPr/>
    </dgm:pt>
    <dgm:pt modelId="{55BED44A-90D9-4137-AD35-A738A0250F52}" type="pres">
      <dgm:prSet presAssocID="{7BE6951A-5979-4865-9017-19CFB0FB2815}" presName="parentText" presStyleLbl="node1" presStyleIdx="1" presStyleCnt="6">
        <dgm:presLayoutVars>
          <dgm:chMax val="0"/>
          <dgm:bulletEnabled val="1"/>
        </dgm:presLayoutVars>
      </dgm:prSet>
      <dgm:spPr/>
      <dgm:t>
        <a:bodyPr/>
        <a:lstStyle/>
        <a:p>
          <a:endParaRPr lang="en-US"/>
        </a:p>
      </dgm:t>
    </dgm:pt>
    <dgm:pt modelId="{A4B9258F-7AA3-4052-B687-693E8CF6FD94}" type="pres">
      <dgm:prSet presAssocID="{1F2906D9-FCDD-463F-A9E0-7D1A0460FF47}" presName="spacer" presStyleCnt="0"/>
      <dgm:spPr/>
    </dgm:pt>
    <dgm:pt modelId="{7C7F50C1-9542-4314-87F7-F9DB00699378}" type="pres">
      <dgm:prSet presAssocID="{3A7B0390-5109-4FE3-A955-9173A5D83B27}" presName="parentText" presStyleLbl="node1" presStyleIdx="2" presStyleCnt="6">
        <dgm:presLayoutVars>
          <dgm:chMax val="0"/>
          <dgm:bulletEnabled val="1"/>
        </dgm:presLayoutVars>
      </dgm:prSet>
      <dgm:spPr/>
      <dgm:t>
        <a:bodyPr/>
        <a:lstStyle/>
        <a:p>
          <a:endParaRPr lang="en-US"/>
        </a:p>
      </dgm:t>
    </dgm:pt>
    <dgm:pt modelId="{244EB504-DDF3-489D-AEF3-965ADB8ADB4B}" type="pres">
      <dgm:prSet presAssocID="{55021A79-A64B-479E-A5BB-9EFB77AFEE36}" presName="spacer" presStyleCnt="0"/>
      <dgm:spPr/>
    </dgm:pt>
    <dgm:pt modelId="{38E11C94-1B3C-4E47-916B-589E3D78C750}" type="pres">
      <dgm:prSet presAssocID="{50C2F3A9-42A9-4B54-9FB5-60D061F4FAD2}" presName="parentText" presStyleLbl="node1" presStyleIdx="3" presStyleCnt="6">
        <dgm:presLayoutVars>
          <dgm:chMax val="0"/>
          <dgm:bulletEnabled val="1"/>
        </dgm:presLayoutVars>
      </dgm:prSet>
      <dgm:spPr/>
      <dgm:t>
        <a:bodyPr/>
        <a:lstStyle/>
        <a:p>
          <a:endParaRPr lang="en-US"/>
        </a:p>
      </dgm:t>
    </dgm:pt>
    <dgm:pt modelId="{8B6D1DFC-AF6A-4C51-98B7-4DBDA8D16829}" type="pres">
      <dgm:prSet presAssocID="{7080F616-843D-41CD-BB4A-78EE726AAEEC}" presName="spacer" presStyleCnt="0"/>
      <dgm:spPr/>
    </dgm:pt>
    <dgm:pt modelId="{E9C173E5-C922-468C-9A2E-ACDE434F6501}" type="pres">
      <dgm:prSet presAssocID="{45626FEC-75B8-4AAB-A2D0-21576828F20C}" presName="parentText" presStyleLbl="node1" presStyleIdx="4" presStyleCnt="6">
        <dgm:presLayoutVars>
          <dgm:chMax val="0"/>
          <dgm:bulletEnabled val="1"/>
        </dgm:presLayoutVars>
      </dgm:prSet>
      <dgm:spPr/>
      <dgm:t>
        <a:bodyPr/>
        <a:lstStyle/>
        <a:p>
          <a:endParaRPr lang="en-US"/>
        </a:p>
      </dgm:t>
    </dgm:pt>
    <dgm:pt modelId="{572E987D-3731-4B3A-8572-55C5507A03AB}" type="pres">
      <dgm:prSet presAssocID="{7BC57924-9FAA-4CB7-8313-412CBA82FE6D}" presName="spacer" presStyleCnt="0"/>
      <dgm:spPr/>
    </dgm:pt>
    <dgm:pt modelId="{ACC750D6-64A2-4CCA-B892-6968FB246B51}" type="pres">
      <dgm:prSet presAssocID="{F2AE1272-43A8-4218-8482-7C068E912E67}" presName="parentText" presStyleLbl="node1" presStyleIdx="5" presStyleCnt="6">
        <dgm:presLayoutVars>
          <dgm:chMax val="0"/>
          <dgm:bulletEnabled val="1"/>
        </dgm:presLayoutVars>
      </dgm:prSet>
      <dgm:spPr/>
      <dgm:t>
        <a:bodyPr/>
        <a:lstStyle/>
        <a:p>
          <a:endParaRPr lang="en-US"/>
        </a:p>
      </dgm:t>
    </dgm:pt>
  </dgm:ptLst>
  <dgm:cxnLst>
    <dgm:cxn modelId="{9673347C-D7D8-4AF5-B126-4821B87CF822}" type="presOf" srcId="{7BE6951A-5979-4865-9017-19CFB0FB2815}" destId="{55BED44A-90D9-4137-AD35-A738A0250F52}" srcOrd="0" destOrd="0" presId="urn:microsoft.com/office/officeart/2005/8/layout/vList2"/>
    <dgm:cxn modelId="{996BD087-6F51-433E-B0D6-266A3D56DC3E}" type="presOf" srcId="{3B0D08A0-C746-45F1-A84C-028BDC69D63E}" destId="{F4BF545F-8628-459F-B63C-12CB456EA96C}" srcOrd="0" destOrd="0" presId="urn:microsoft.com/office/officeart/2005/8/layout/vList2"/>
    <dgm:cxn modelId="{74597103-0DC6-4B30-8D91-C14DF1321992}" type="presOf" srcId="{45626FEC-75B8-4AAB-A2D0-21576828F20C}" destId="{E9C173E5-C922-468C-9A2E-ACDE434F6501}" srcOrd="0" destOrd="0" presId="urn:microsoft.com/office/officeart/2005/8/layout/vList2"/>
    <dgm:cxn modelId="{248C390F-7929-4876-BA5C-87BC229724B2}" type="presOf" srcId="{50C2F3A9-42A9-4B54-9FB5-60D061F4FAD2}" destId="{38E11C94-1B3C-4E47-916B-589E3D78C750}" srcOrd="0" destOrd="0" presId="urn:microsoft.com/office/officeart/2005/8/layout/vList2"/>
    <dgm:cxn modelId="{D7229D17-C715-4039-AC14-E2717D0FDDB4}" type="presOf" srcId="{3A7B0390-5109-4FE3-A955-9173A5D83B27}" destId="{7C7F50C1-9542-4314-87F7-F9DB00699378}" srcOrd="0" destOrd="0" presId="urn:microsoft.com/office/officeart/2005/8/layout/vList2"/>
    <dgm:cxn modelId="{DF9FA2ED-9D48-45A0-98EB-887DD5B519A1}" srcId="{6C8AA6F5-1FB0-43FD-92B9-A3DBC85FC1DD}" destId="{3B0D08A0-C746-45F1-A84C-028BDC69D63E}" srcOrd="0" destOrd="0" parTransId="{7B93EF14-C16A-47B7-BC42-93510D5D56BA}" sibTransId="{89A14B92-79EC-4718-AFE5-9056948B3872}"/>
    <dgm:cxn modelId="{35D634EC-3FD8-4C1C-9A37-D7701E8E71C5}" srcId="{6C8AA6F5-1FB0-43FD-92B9-A3DBC85FC1DD}" destId="{3A7B0390-5109-4FE3-A955-9173A5D83B27}" srcOrd="2" destOrd="0" parTransId="{33566A50-EBF5-49F0-98E9-4922846C707D}" sibTransId="{55021A79-A64B-479E-A5BB-9EFB77AFEE36}"/>
    <dgm:cxn modelId="{2C1DA378-AB1F-45CE-9852-941D55FEE5BD}" srcId="{6C8AA6F5-1FB0-43FD-92B9-A3DBC85FC1DD}" destId="{45626FEC-75B8-4AAB-A2D0-21576828F20C}" srcOrd="4" destOrd="0" parTransId="{4E4B75BD-C579-49C0-9AE8-640F62529F5F}" sibTransId="{7BC57924-9FAA-4CB7-8313-412CBA82FE6D}"/>
    <dgm:cxn modelId="{483487BD-E7D7-4858-9C21-9AABED87CC9C}" srcId="{6C8AA6F5-1FB0-43FD-92B9-A3DBC85FC1DD}" destId="{50C2F3A9-42A9-4B54-9FB5-60D061F4FAD2}" srcOrd="3" destOrd="0" parTransId="{05CFB44B-0265-4731-B43C-629C6F7D6152}" sibTransId="{7080F616-843D-41CD-BB4A-78EE726AAEEC}"/>
    <dgm:cxn modelId="{B3BE6FB5-7CA6-4673-AD00-260410A4E21B}" type="presOf" srcId="{6C8AA6F5-1FB0-43FD-92B9-A3DBC85FC1DD}" destId="{5B5352BE-CBB3-43E2-B1F2-82D06A04E783}" srcOrd="0" destOrd="0" presId="urn:microsoft.com/office/officeart/2005/8/layout/vList2"/>
    <dgm:cxn modelId="{A924E512-B515-4C24-887A-60F7EF674F04}" srcId="{6C8AA6F5-1FB0-43FD-92B9-A3DBC85FC1DD}" destId="{7BE6951A-5979-4865-9017-19CFB0FB2815}" srcOrd="1" destOrd="0" parTransId="{F4470375-70DC-4076-AD31-3C3B481D112E}" sibTransId="{1F2906D9-FCDD-463F-A9E0-7D1A0460FF47}"/>
    <dgm:cxn modelId="{A15A9363-D1FA-486F-AFD7-23BCC44100A6}" srcId="{6C8AA6F5-1FB0-43FD-92B9-A3DBC85FC1DD}" destId="{F2AE1272-43A8-4218-8482-7C068E912E67}" srcOrd="5" destOrd="0" parTransId="{4B5AE9E3-38AD-498C-B856-ED1340C2D8FC}" sibTransId="{D11EF93A-1FF4-44CE-844E-68EFBF78C9AB}"/>
    <dgm:cxn modelId="{1BFC2835-2F8C-4AD6-8326-BB304B8D9484}" type="presOf" srcId="{F2AE1272-43A8-4218-8482-7C068E912E67}" destId="{ACC750D6-64A2-4CCA-B892-6968FB246B51}" srcOrd="0" destOrd="0" presId="urn:microsoft.com/office/officeart/2005/8/layout/vList2"/>
    <dgm:cxn modelId="{0AAD1301-88CC-464B-A84C-C63C7A8207C3}" type="presParOf" srcId="{5B5352BE-CBB3-43E2-B1F2-82D06A04E783}" destId="{F4BF545F-8628-459F-B63C-12CB456EA96C}" srcOrd="0" destOrd="0" presId="urn:microsoft.com/office/officeart/2005/8/layout/vList2"/>
    <dgm:cxn modelId="{B4CEEDA0-4AF9-4145-A1C3-D8F4022DFAA3}" type="presParOf" srcId="{5B5352BE-CBB3-43E2-B1F2-82D06A04E783}" destId="{4038AEA6-5A85-4B10-BABD-BE751CBDB827}" srcOrd="1" destOrd="0" presId="urn:microsoft.com/office/officeart/2005/8/layout/vList2"/>
    <dgm:cxn modelId="{657B416B-8155-45F3-83A0-9B83B359535F}" type="presParOf" srcId="{5B5352BE-CBB3-43E2-B1F2-82D06A04E783}" destId="{55BED44A-90D9-4137-AD35-A738A0250F52}" srcOrd="2" destOrd="0" presId="urn:microsoft.com/office/officeart/2005/8/layout/vList2"/>
    <dgm:cxn modelId="{4E9E0F8F-EDAC-4C66-81E7-42053E0F6F09}" type="presParOf" srcId="{5B5352BE-CBB3-43E2-B1F2-82D06A04E783}" destId="{A4B9258F-7AA3-4052-B687-693E8CF6FD94}" srcOrd="3" destOrd="0" presId="urn:microsoft.com/office/officeart/2005/8/layout/vList2"/>
    <dgm:cxn modelId="{78D8C07F-1969-43CF-87DC-5D4F78C87B44}" type="presParOf" srcId="{5B5352BE-CBB3-43E2-B1F2-82D06A04E783}" destId="{7C7F50C1-9542-4314-87F7-F9DB00699378}" srcOrd="4" destOrd="0" presId="urn:microsoft.com/office/officeart/2005/8/layout/vList2"/>
    <dgm:cxn modelId="{246A150F-1357-4723-8986-E96B83E90E39}" type="presParOf" srcId="{5B5352BE-CBB3-43E2-B1F2-82D06A04E783}" destId="{244EB504-DDF3-489D-AEF3-965ADB8ADB4B}" srcOrd="5" destOrd="0" presId="urn:microsoft.com/office/officeart/2005/8/layout/vList2"/>
    <dgm:cxn modelId="{20375C43-23BE-4A42-A72E-359C0C751EC4}" type="presParOf" srcId="{5B5352BE-CBB3-43E2-B1F2-82D06A04E783}" destId="{38E11C94-1B3C-4E47-916B-589E3D78C750}" srcOrd="6" destOrd="0" presId="urn:microsoft.com/office/officeart/2005/8/layout/vList2"/>
    <dgm:cxn modelId="{A40769E8-2D4B-43C2-B780-C7707B4F6829}" type="presParOf" srcId="{5B5352BE-CBB3-43E2-B1F2-82D06A04E783}" destId="{8B6D1DFC-AF6A-4C51-98B7-4DBDA8D16829}" srcOrd="7" destOrd="0" presId="urn:microsoft.com/office/officeart/2005/8/layout/vList2"/>
    <dgm:cxn modelId="{96F2B33D-DA91-43CA-805C-812209CF2A10}" type="presParOf" srcId="{5B5352BE-CBB3-43E2-B1F2-82D06A04E783}" destId="{E9C173E5-C922-468C-9A2E-ACDE434F6501}" srcOrd="8" destOrd="0" presId="urn:microsoft.com/office/officeart/2005/8/layout/vList2"/>
    <dgm:cxn modelId="{32DC2EE1-619B-45F7-99D5-A19338FA220D}" type="presParOf" srcId="{5B5352BE-CBB3-43E2-B1F2-82D06A04E783}" destId="{572E987D-3731-4B3A-8572-55C5507A03AB}" srcOrd="9" destOrd="0" presId="urn:microsoft.com/office/officeart/2005/8/layout/vList2"/>
    <dgm:cxn modelId="{6E26CD75-258B-4A50-AFB6-37A58A0840F6}" type="presParOf" srcId="{5B5352BE-CBB3-43E2-B1F2-82D06A04E783}" destId="{ACC750D6-64A2-4CCA-B892-6968FB246B5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6C8AA6F5-1FB0-43FD-92B9-A3DBC85FC1D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B0D08A0-C746-45F1-A84C-028BDC69D63E}">
      <dgm:prSet phldrT="[Text]" custT="1"/>
      <dgm:spPr/>
      <dgm:t>
        <a:bodyPr/>
        <a:lstStyle/>
        <a:p>
          <a:r>
            <a:rPr lang="x-none" sz="2400" b="0" u="none" dirty="0"/>
            <a:t>Application of water-based coatings</a:t>
          </a:r>
          <a:endParaRPr lang="en-US" sz="2400" b="0" dirty="0"/>
        </a:p>
      </dgm:t>
    </dgm:pt>
    <dgm:pt modelId="{7B93EF14-C16A-47B7-BC42-93510D5D56BA}" type="parTrans" cxnId="{DF9FA2ED-9D48-45A0-98EB-887DD5B519A1}">
      <dgm:prSet/>
      <dgm:spPr/>
      <dgm:t>
        <a:bodyPr/>
        <a:lstStyle/>
        <a:p>
          <a:endParaRPr lang="en-US"/>
        </a:p>
      </dgm:t>
    </dgm:pt>
    <dgm:pt modelId="{89A14B92-79EC-4718-AFE5-9056948B3872}" type="sibTrans" cxnId="{DF9FA2ED-9D48-45A0-98EB-887DD5B519A1}">
      <dgm:prSet/>
      <dgm:spPr/>
      <dgm:t>
        <a:bodyPr/>
        <a:lstStyle/>
        <a:p>
          <a:endParaRPr lang="en-US"/>
        </a:p>
      </dgm:t>
    </dgm:pt>
    <dgm:pt modelId="{55E5B584-ADCD-4B41-8A24-F9213436D6DE}">
      <dgm:prSet custT="1"/>
      <dgm:spPr/>
      <dgm:t>
        <a:bodyPr/>
        <a:lstStyle/>
        <a:p>
          <a:r>
            <a:rPr lang="x-none" sz="2400" b="0" u="none" dirty="0"/>
            <a:t>Use of coatings supplied from disposable aerosol containers</a:t>
          </a:r>
          <a:endParaRPr lang="en-US" sz="2400" b="0" u="none" dirty="0"/>
        </a:p>
      </dgm:t>
    </dgm:pt>
    <dgm:pt modelId="{63B490AB-FD2E-4A56-BAD1-30EFB4E726E0}" type="parTrans" cxnId="{91D6B043-560C-4285-A63A-4FF5B34DA631}">
      <dgm:prSet/>
      <dgm:spPr/>
      <dgm:t>
        <a:bodyPr/>
        <a:lstStyle/>
        <a:p>
          <a:endParaRPr lang="en-US"/>
        </a:p>
      </dgm:t>
    </dgm:pt>
    <dgm:pt modelId="{ECCBA92A-E45F-4E87-8D64-C5E182DADF86}" type="sibTrans" cxnId="{91D6B043-560C-4285-A63A-4FF5B34DA631}">
      <dgm:prSet/>
      <dgm:spPr/>
      <dgm:t>
        <a:bodyPr/>
        <a:lstStyle/>
        <a:p>
          <a:endParaRPr lang="en-US"/>
        </a:p>
      </dgm:t>
    </dgm:pt>
    <dgm:pt modelId="{2EF18208-E842-49F0-BE2D-41A196179FA2}">
      <dgm:prSet custT="1"/>
      <dgm:spPr>
        <a:solidFill>
          <a:schemeClr val="accent2"/>
        </a:solidFill>
      </dgm:spPr>
      <dgm:t>
        <a:bodyPr/>
        <a:lstStyle/>
        <a:p>
          <a:r>
            <a:rPr lang="x-none" sz="2400" b="0" u="none" dirty="0"/>
            <a:t>Manual application of flammable liquids over small areas using brushes or rollers</a:t>
          </a:r>
          <a:endParaRPr lang="en-US" sz="2400" b="0" u="none" dirty="0"/>
        </a:p>
      </dgm:t>
    </dgm:pt>
    <dgm:pt modelId="{EEAFF136-0EE8-459A-B14C-EC0955B2BD5E}" type="parTrans" cxnId="{AA34ADA7-DA1D-4ECC-9E5E-825DF4135752}">
      <dgm:prSet/>
      <dgm:spPr/>
      <dgm:t>
        <a:bodyPr/>
        <a:lstStyle/>
        <a:p>
          <a:endParaRPr lang="en-US"/>
        </a:p>
      </dgm:t>
    </dgm:pt>
    <dgm:pt modelId="{52ABCAB7-16E1-4EB7-B933-615CC8C4209C}" type="sibTrans" cxnId="{AA34ADA7-DA1D-4ECC-9E5E-825DF4135752}">
      <dgm:prSet/>
      <dgm:spPr/>
      <dgm:t>
        <a:bodyPr/>
        <a:lstStyle/>
        <a:p>
          <a:endParaRPr lang="en-US"/>
        </a:p>
      </dgm:t>
    </dgm:pt>
    <dgm:pt modelId="{5B5352BE-CBB3-43E2-B1F2-82D06A04E783}" type="pres">
      <dgm:prSet presAssocID="{6C8AA6F5-1FB0-43FD-92B9-A3DBC85FC1DD}" presName="linear" presStyleCnt="0">
        <dgm:presLayoutVars>
          <dgm:animLvl val="lvl"/>
          <dgm:resizeHandles val="exact"/>
        </dgm:presLayoutVars>
      </dgm:prSet>
      <dgm:spPr/>
      <dgm:t>
        <a:bodyPr/>
        <a:lstStyle/>
        <a:p>
          <a:endParaRPr lang="en-US"/>
        </a:p>
      </dgm:t>
    </dgm:pt>
    <dgm:pt modelId="{F4BF545F-8628-459F-B63C-12CB456EA96C}" type="pres">
      <dgm:prSet presAssocID="{3B0D08A0-C746-45F1-A84C-028BDC69D63E}" presName="parentText" presStyleLbl="node1" presStyleIdx="0" presStyleCnt="3">
        <dgm:presLayoutVars>
          <dgm:chMax val="0"/>
          <dgm:bulletEnabled val="1"/>
        </dgm:presLayoutVars>
      </dgm:prSet>
      <dgm:spPr/>
      <dgm:t>
        <a:bodyPr/>
        <a:lstStyle/>
        <a:p>
          <a:endParaRPr lang="en-US"/>
        </a:p>
      </dgm:t>
    </dgm:pt>
    <dgm:pt modelId="{4038AEA6-5A85-4B10-BABD-BE751CBDB827}" type="pres">
      <dgm:prSet presAssocID="{89A14B92-79EC-4718-AFE5-9056948B3872}" presName="spacer" presStyleCnt="0"/>
      <dgm:spPr/>
    </dgm:pt>
    <dgm:pt modelId="{926BCD37-9BEE-46F0-AE5D-3A075A7D2487}" type="pres">
      <dgm:prSet presAssocID="{55E5B584-ADCD-4B41-8A24-F9213436D6DE}" presName="parentText" presStyleLbl="node1" presStyleIdx="1" presStyleCnt="3">
        <dgm:presLayoutVars>
          <dgm:chMax val="0"/>
          <dgm:bulletEnabled val="1"/>
        </dgm:presLayoutVars>
      </dgm:prSet>
      <dgm:spPr/>
      <dgm:t>
        <a:bodyPr/>
        <a:lstStyle/>
        <a:p>
          <a:endParaRPr lang="en-US"/>
        </a:p>
      </dgm:t>
    </dgm:pt>
    <dgm:pt modelId="{101FA7FC-10EB-42D6-8A11-87EE29CC8CF5}" type="pres">
      <dgm:prSet presAssocID="{ECCBA92A-E45F-4E87-8D64-C5E182DADF86}" presName="spacer" presStyleCnt="0"/>
      <dgm:spPr/>
    </dgm:pt>
    <dgm:pt modelId="{F92A5208-5E9E-458C-B7D7-42D0C347CEBA}" type="pres">
      <dgm:prSet presAssocID="{2EF18208-E842-49F0-BE2D-41A196179FA2}" presName="parentText" presStyleLbl="node1" presStyleIdx="2" presStyleCnt="3">
        <dgm:presLayoutVars>
          <dgm:chMax val="0"/>
          <dgm:bulletEnabled val="1"/>
        </dgm:presLayoutVars>
      </dgm:prSet>
      <dgm:spPr/>
      <dgm:t>
        <a:bodyPr/>
        <a:lstStyle/>
        <a:p>
          <a:endParaRPr lang="en-US"/>
        </a:p>
      </dgm:t>
    </dgm:pt>
  </dgm:ptLst>
  <dgm:cxnLst>
    <dgm:cxn modelId="{AA34ADA7-DA1D-4ECC-9E5E-825DF4135752}" srcId="{6C8AA6F5-1FB0-43FD-92B9-A3DBC85FC1DD}" destId="{2EF18208-E842-49F0-BE2D-41A196179FA2}" srcOrd="2" destOrd="0" parTransId="{EEAFF136-0EE8-459A-B14C-EC0955B2BD5E}" sibTransId="{52ABCAB7-16E1-4EB7-B933-615CC8C4209C}"/>
    <dgm:cxn modelId="{AE16262F-D517-447A-88D7-86160076336D}" type="presOf" srcId="{6C8AA6F5-1FB0-43FD-92B9-A3DBC85FC1DD}" destId="{5B5352BE-CBB3-43E2-B1F2-82D06A04E783}" srcOrd="0" destOrd="0" presId="urn:microsoft.com/office/officeart/2005/8/layout/vList2"/>
    <dgm:cxn modelId="{DF9FA2ED-9D48-45A0-98EB-887DD5B519A1}" srcId="{6C8AA6F5-1FB0-43FD-92B9-A3DBC85FC1DD}" destId="{3B0D08A0-C746-45F1-A84C-028BDC69D63E}" srcOrd="0" destOrd="0" parTransId="{7B93EF14-C16A-47B7-BC42-93510D5D56BA}" sibTransId="{89A14B92-79EC-4718-AFE5-9056948B3872}"/>
    <dgm:cxn modelId="{BA88B798-6DB4-4EE0-A905-D1C87E1A0653}" type="presOf" srcId="{55E5B584-ADCD-4B41-8A24-F9213436D6DE}" destId="{926BCD37-9BEE-46F0-AE5D-3A075A7D2487}" srcOrd="0" destOrd="0" presId="urn:microsoft.com/office/officeart/2005/8/layout/vList2"/>
    <dgm:cxn modelId="{CC5F86A7-11CF-4FD5-BEED-94E569E227A2}" type="presOf" srcId="{2EF18208-E842-49F0-BE2D-41A196179FA2}" destId="{F92A5208-5E9E-458C-B7D7-42D0C347CEBA}" srcOrd="0" destOrd="0" presId="urn:microsoft.com/office/officeart/2005/8/layout/vList2"/>
    <dgm:cxn modelId="{91D6B043-560C-4285-A63A-4FF5B34DA631}" srcId="{6C8AA6F5-1FB0-43FD-92B9-A3DBC85FC1DD}" destId="{55E5B584-ADCD-4B41-8A24-F9213436D6DE}" srcOrd="1" destOrd="0" parTransId="{63B490AB-FD2E-4A56-BAD1-30EFB4E726E0}" sibTransId="{ECCBA92A-E45F-4E87-8D64-C5E182DADF86}"/>
    <dgm:cxn modelId="{8B1D8DC9-B4D3-4A42-9F5A-33E6E56508E8}" type="presOf" srcId="{3B0D08A0-C746-45F1-A84C-028BDC69D63E}" destId="{F4BF545F-8628-459F-B63C-12CB456EA96C}" srcOrd="0" destOrd="0" presId="urn:microsoft.com/office/officeart/2005/8/layout/vList2"/>
    <dgm:cxn modelId="{CC704F0B-A673-438A-9205-919A9139474C}" type="presParOf" srcId="{5B5352BE-CBB3-43E2-B1F2-82D06A04E783}" destId="{F4BF545F-8628-459F-B63C-12CB456EA96C}" srcOrd="0" destOrd="0" presId="urn:microsoft.com/office/officeart/2005/8/layout/vList2"/>
    <dgm:cxn modelId="{8C231D6B-ABBE-4E29-A844-10A30308C180}" type="presParOf" srcId="{5B5352BE-CBB3-43E2-B1F2-82D06A04E783}" destId="{4038AEA6-5A85-4B10-BABD-BE751CBDB827}" srcOrd="1" destOrd="0" presId="urn:microsoft.com/office/officeart/2005/8/layout/vList2"/>
    <dgm:cxn modelId="{A1EF0D91-0CD9-4229-9455-81876F4FF1A0}" type="presParOf" srcId="{5B5352BE-CBB3-43E2-B1F2-82D06A04E783}" destId="{926BCD37-9BEE-46F0-AE5D-3A075A7D2487}" srcOrd="2" destOrd="0" presId="urn:microsoft.com/office/officeart/2005/8/layout/vList2"/>
    <dgm:cxn modelId="{291AA6CE-7816-4E72-9D41-D109C5877986}" type="presParOf" srcId="{5B5352BE-CBB3-43E2-B1F2-82D06A04E783}" destId="{101FA7FC-10EB-42D6-8A11-87EE29CC8CF5}" srcOrd="3" destOrd="0" presId="urn:microsoft.com/office/officeart/2005/8/layout/vList2"/>
    <dgm:cxn modelId="{1F4B0973-70CA-44D4-9770-09A5D6CF5D49}" type="presParOf" srcId="{5B5352BE-CBB3-43E2-B1F2-82D06A04E783}" destId="{F92A5208-5E9E-458C-B7D7-42D0C347CEB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6C8AA6F5-1FB0-43FD-92B9-A3DBC85FC1D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B0D08A0-C746-45F1-A84C-028BDC69D63E}">
      <dgm:prSet phldrT="[Text]" custT="1"/>
      <dgm:spPr/>
      <dgm:t>
        <a:bodyPr/>
        <a:lstStyle/>
        <a:p>
          <a:r>
            <a:rPr lang="x-none" sz="2400" b="0" u="none" dirty="0"/>
            <a:t>Utilizes compressed air or hydraulic energy to atomize flammable or combustible liquids into small droplets</a:t>
          </a:r>
          <a:endParaRPr lang="en-US" sz="2400" b="0" dirty="0"/>
        </a:p>
      </dgm:t>
    </dgm:pt>
    <dgm:pt modelId="{7B93EF14-C16A-47B7-BC42-93510D5D56BA}" type="parTrans" cxnId="{DF9FA2ED-9D48-45A0-98EB-887DD5B519A1}">
      <dgm:prSet/>
      <dgm:spPr/>
      <dgm:t>
        <a:bodyPr/>
        <a:lstStyle/>
        <a:p>
          <a:endParaRPr lang="en-US"/>
        </a:p>
      </dgm:t>
    </dgm:pt>
    <dgm:pt modelId="{89A14B92-79EC-4718-AFE5-9056948B3872}" type="sibTrans" cxnId="{DF9FA2ED-9D48-45A0-98EB-887DD5B519A1}">
      <dgm:prSet/>
      <dgm:spPr/>
      <dgm:t>
        <a:bodyPr/>
        <a:lstStyle/>
        <a:p>
          <a:endParaRPr lang="en-US"/>
        </a:p>
      </dgm:t>
    </dgm:pt>
    <dgm:pt modelId="{3078604E-38B1-458A-BDC4-BB0DABBC4440}">
      <dgm:prSet custT="1"/>
      <dgm:spPr>
        <a:solidFill>
          <a:schemeClr val="accent2"/>
        </a:solidFill>
      </dgm:spPr>
      <dgm:t>
        <a:bodyPr/>
        <a:lstStyle/>
        <a:p>
          <a:r>
            <a:rPr lang="x-none" sz="2400" b="0" u="none" dirty="0"/>
            <a:t>Hydraulic systems are termed airless spray finishing because it does not utilize compressed air</a:t>
          </a:r>
          <a:endParaRPr lang="en-US" sz="2400" b="0" u="none" dirty="0"/>
        </a:p>
      </dgm:t>
    </dgm:pt>
    <dgm:pt modelId="{7757876F-B42F-4AE3-AAED-B0870D5F0BB6}" type="parTrans" cxnId="{572D84FA-9334-4F7B-ADE5-14ADD9BE4E41}">
      <dgm:prSet/>
      <dgm:spPr/>
      <dgm:t>
        <a:bodyPr/>
        <a:lstStyle/>
        <a:p>
          <a:endParaRPr lang="en-US"/>
        </a:p>
      </dgm:t>
    </dgm:pt>
    <dgm:pt modelId="{90982115-FB8C-4D2E-B15F-2C62542EB7B3}" type="sibTrans" cxnId="{572D84FA-9334-4F7B-ADE5-14ADD9BE4E41}">
      <dgm:prSet/>
      <dgm:spPr/>
      <dgm:t>
        <a:bodyPr/>
        <a:lstStyle/>
        <a:p>
          <a:endParaRPr lang="en-US"/>
        </a:p>
      </dgm:t>
    </dgm:pt>
    <dgm:pt modelId="{5B5352BE-CBB3-43E2-B1F2-82D06A04E783}" type="pres">
      <dgm:prSet presAssocID="{6C8AA6F5-1FB0-43FD-92B9-A3DBC85FC1DD}" presName="linear" presStyleCnt="0">
        <dgm:presLayoutVars>
          <dgm:animLvl val="lvl"/>
          <dgm:resizeHandles val="exact"/>
        </dgm:presLayoutVars>
      </dgm:prSet>
      <dgm:spPr/>
      <dgm:t>
        <a:bodyPr/>
        <a:lstStyle/>
        <a:p>
          <a:endParaRPr lang="en-US"/>
        </a:p>
      </dgm:t>
    </dgm:pt>
    <dgm:pt modelId="{F4BF545F-8628-459F-B63C-12CB456EA96C}" type="pres">
      <dgm:prSet presAssocID="{3B0D08A0-C746-45F1-A84C-028BDC69D63E}" presName="parentText" presStyleLbl="node1" presStyleIdx="0" presStyleCnt="2">
        <dgm:presLayoutVars>
          <dgm:chMax val="0"/>
          <dgm:bulletEnabled val="1"/>
        </dgm:presLayoutVars>
      </dgm:prSet>
      <dgm:spPr/>
      <dgm:t>
        <a:bodyPr/>
        <a:lstStyle/>
        <a:p>
          <a:endParaRPr lang="en-US"/>
        </a:p>
      </dgm:t>
    </dgm:pt>
    <dgm:pt modelId="{4038AEA6-5A85-4B10-BABD-BE751CBDB827}" type="pres">
      <dgm:prSet presAssocID="{89A14B92-79EC-4718-AFE5-9056948B3872}" presName="spacer" presStyleCnt="0"/>
      <dgm:spPr/>
    </dgm:pt>
    <dgm:pt modelId="{A9A8CB0D-F981-4633-B00D-44885901A780}" type="pres">
      <dgm:prSet presAssocID="{3078604E-38B1-458A-BDC4-BB0DABBC4440}" presName="parentText" presStyleLbl="node1" presStyleIdx="1" presStyleCnt="2">
        <dgm:presLayoutVars>
          <dgm:chMax val="0"/>
          <dgm:bulletEnabled val="1"/>
        </dgm:presLayoutVars>
      </dgm:prSet>
      <dgm:spPr/>
      <dgm:t>
        <a:bodyPr/>
        <a:lstStyle/>
        <a:p>
          <a:endParaRPr lang="en-US"/>
        </a:p>
      </dgm:t>
    </dgm:pt>
  </dgm:ptLst>
  <dgm:cxnLst>
    <dgm:cxn modelId="{CC4385C3-FFF1-4532-9044-40D72A116535}" type="presOf" srcId="{3078604E-38B1-458A-BDC4-BB0DABBC4440}" destId="{A9A8CB0D-F981-4633-B00D-44885901A780}" srcOrd="0" destOrd="0" presId="urn:microsoft.com/office/officeart/2005/8/layout/vList2"/>
    <dgm:cxn modelId="{572D84FA-9334-4F7B-ADE5-14ADD9BE4E41}" srcId="{6C8AA6F5-1FB0-43FD-92B9-A3DBC85FC1DD}" destId="{3078604E-38B1-458A-BDC4-BB0DABBC4440}" srcOrd="1" destOrd="0" parTransId="{7757876F-B42F-4AE3-AAED-B0870D5F0BB6}" sibTransId="{90982115-FB8C-4D2E-B15F-2C62542EB7B3}"/>
    <dgm:cxn modelId="{C17D488E-A536-4838-BE07-74A9BB289F29}" type="presOf" srcId="{6C8AA6F5-1FB0-43FD-92B9-A3DBC85FC1DD}" destId="{5B5352BE-CBB3-43E2-B1F2-82D06A04E783}" srcOrd="0" destOrd="0" presId="urn:microsoft.com/office/officeart/2005/8/layout/vList2"/>
    <dgm:cxn modelId="{D9362ABF-67B8-4706-B313-3F0A95D9BDFC}" type="presOf" srcId="{3B0D08A0-C746-45F1-A84C-028BDC69D63E}" destId="{F4BF545F-8628-459F-B63C-12CB456EA96C}" srcOrd="0" destOrd="0" presId="urn:microsoft.com/office/officeart/2005/8/layout/vList2"/>
    <dgm:cxn modelId="{DF9FA2ED-9D48-45A0-98EB-887DD5B519A1}" srcId="{6C8AA6F5-1FB0-43FD-92B9-A3DBC85FC1DD}" destId="{3B0D08A0-C746-45F1-A84C-028BDC69D63E}" srcOrd="0" destOrd="0" parTransId="{7B93EF14-C16A-47B7-BC42-93510D5D56BA}" sibTransId="{89A14B92-79EC-4718-AFE5-9056948B3872}"/>
    <dgm:cxn modelId="{C6A4C060-F6DA-4D13-992B-BADC3FEC1638}" type="presParOf" srcId="{5B5352BE-CBB3-43E2-B1F2-82D06A04E783}" destId="{F4BF545F-8628-459F-B63C-12CB456EA96C}" srcOrd="0" destOrd="0" presId="urn:microsoft.com/office/officeart/2005/8/layout/vList2"/>
    <dgm:cxn modelId="{CD5D514B-C6FE-453B-A15F-12958231D6E8}" type="presParOf" srcId="{5B5352BE-CBB3-43E2-B1F2-82D06A04E783}" destId="{4038AEA6-5A85-4B10-BABD-BE751CBDB827}" srcOrd="1" destOrd="0" presId="urn:microsoft.com/office/officeart/2005/8/layout/vList2"/>
    <dgm:cxn modelId="{36EB7BB8-CD93-48AC-AFA7-C7555DC87B6B}" type="presParOf" srcId="{5B5352BE-CBB3-43E2-B1F2-82D06A04E783}" destId="{A9A8CB0D-F981-4633-B00D-44885901A78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4FF29D51-432C-4597-80FE-1A12F795998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1A797B0-4B49-45D1-9476-B09725976448}">
      <dgm:prSet phldrT="[Text]" custT="1"/>
      <dgm:spPr/>
      <dgm:t>
        <a:bodyPr/>
        <a:lstStyle/>
        <a:p>
          <a:r>
            <a:rPr lang="en-US" sz="2000" b="0" dirty="0" smtClean="0"/>
            <a:t>Noncombustible </a:t>
          </a:r>
          <a:r>
            <a:rPr lang="en-US" sz="2000" b="0" dirty="0"/>
            <a:t>enclosure constructed of carbon, galvanized, or stainless steel panels with a plenum</a:t>
          </a:r>
        </a:p>
      </dgm:t>
    </dgm:pt>
    <dgm:pt modelId="{D7498B68-9226-4BD3-89AE-814891A3B589}" type="parTrans" cxnId="{D087C29C-634E-4636-A72E-ACF7BD4D50CB}">
      <dgm:prSet/>
      <dgm:spPr/>
      <dgm:t>
        <a:bodyPr/>
        <a:lstStyle/>
        <a:p>
          <a:endParaRPr lang="en-US"/>
        </a:p>
      </dgm:t>
    </dgm:pt>
    <dgm:pt modelId="{84D67847-E4C5-4717-847B-ABC5CECB830F}" type="sibTrans" cxnId="{D087C29C-634E-4636-A72E-ACF7BD4D50CB}">
      <dgm:prSet/>
      <dgm:spPr/>
      <dgm:t>
        <a:bodyPr/>
        <a:lstStyle/>
        <a:p>
          <a:endParaRPr lang="en-US"/>
        </a:p>
      </dgm:t>
    </dgm:pt>
    <dgm:pt modelId="{41E4E935-3398-4CF4-8EA4-60BB44B8D0BB}">
      <dgm:prSet custT="1"/>
      <dgm:spPr>
        <a:solidFill>
          <a:schemeClr val="accent2"/>
        </a:solidFill>
      </dgm:spPr>
      <dgm:t>
        <a:bodyPr/>
        <a:lstStyle/>
        <a:p>
          <a:r>
            <a:rPr lang="en-US" sz="2000" b="0" dirty="0"/>
            <a:t>Plenum is connected to a noncombustible exhaust duct that discharges outside</a:t>
          </a:r>
        </a:p>
      </dgm:t>
    </dgm:pt>
    <dgm:pt modelId="{53CCDDBF-AF27-4D71-A1F5-601EAAEA36A2}" type="parTrans" cxnId="{AD7758F5-7743-4E9F-96EF-25606784CE3B}">
      <dgm:prSet/>
      <dgm:spPr/>
      <dgm:t>
        <a:bodyPr/>
        <a:lstStyle/>
        <a:p>
          <a:endParaRPr lang="en-US"/>
        </a:p>
      </dgm:t>
    </dgm:pt>
    <dgm:pt modelId="{658E6554-B40C-4CA6-9253-5C72258FC13F}" type="sibTrans" cxnId="{AD7758F5-7743-4E9F-96EF-25606784CE3B}">
      <dgm:prSet/>
      <dgm:spPr/>
      <dgm:t>
        <a:bodyPr/>
        <a:lstStyle/>
        <a:p>
          <a:endParaRPr lang="en-US"/>
        </a:p>
      </dgm:t>
    </dgm:pt>
    <dgm:pt modelId="{5FD34D35-4FCA-437B-A40F-A1252BB73442}" type="pres">
      <dgm:prSet presAssocID="{4FF29D51-432C-4597-80FE-1A12F7959984}" presName="linear" presStyleCnt="0">
        <dgm:presLayoutVars>
          <dgm:animLvl val="lvl"/>
          <dgm:resizeHandles val="exact"/>
        </dgm:presLayoutVars>
      </dgm:prSet>
      <dgm:spPr/>
      <dgm:t>
        <a:bodyPr/>
        <a:lstStyle/>
        <a:p>
          <a:endParaRPr lang="en-US"/>
        </a:p>
      </dgm:t>
    </dgm:pt>
    <dgm:pt modelId="{58EBC8DA-4E78-49AD-B817-67F14C80DD22}" type="pres">
      <dgm:prSet presAssocID="{21A797B0-4B49-45D1-9476-B09725976448}" presName="parentText" presStyleLbl="node1" presStyleIdx="0" presStyleCnt="2">
        <dgm:presLayoutVars>
          <dgm:chMax val="0"/>
          <dgm:bulletEnabled val="1"/>
        </dgm:presLayoutVars>
      </dgm:prSet>
      <dgm:spPr/>
      <dgm:t>
        <a:bodyPr/>
        <a:lstStyle/>
        <a:p>
          <a:endParaRPr lang="en-US"/>
        </a:p>
      </dgm:t>
    </dgm:pt>
    <dgm:pt modelId="{256261BF-DF22-4D59-9544-1313ABBC17BC}" type="pres">
      <dgm:prSet presAssocID="{84D67847-E4C5-4717-847B-ABC5CECB830F}" presName="spacer" presStyleCnt="0"/>
      <dgm:spPr/>
    </dgm:pt>
    <dgm:pt modelId="{9B7A8EA3-9F74-4C21-BA06-5A753BADE845}" type="pres">
      <dgm:prSet presAssocID="{41E4E935-3398-4CF4-8EA4-60BB44B8D0BB}" presName="parentText" presStyleLbl="node1" presStyleIdx="1" presStyleCnt="2">
        <dgm:presLayoutVars>
          <dgm:chMax val="0"/>
          <dgm:bulletEnabled val="1"/>
        </dgm:presLayoutVars>
      </dgm:prSet>
      <dgm:spPr/>
      <dgm:t>
        <a:bodyPr/>
        <a:lstStyle/>
        <a:p>
          <a:endParaRPr lang="en-US"/>
        </a:p>
      </dgm:t>
    </dgm:pt>
  </dgm:ptLst>
  <dgm:cxnLst>
    <dgm:cxn modelId="{AD7758F5-7743-4E9F-96EF-25606784CE3B}" srcId="{4FF29D51-432C-4597-80FE-1A12F7959984}" destId="{41E4E935-3398-4CF4-8EA4-60BB44B8D0BB}" srcOrd="1" destOrd="0" parTransId="{53CCDDBF-AF27-4D71-A1F5-601EAAEA36A2}" sibTransId="{658E6554-B40C-4CA6-9253-5C72258FC13F}"/>
    <dgm:cxn modelId="{5B4E1308-4E7A-48AF-B2D6-8EB695D60C18}" type="presOf" srcId="{41E4E935-3398-4CF4-8EA4-60BB44B8D0BB}" destId="{9B7A8EA3-9F74-4C21-BA06-5A753BADE845}" srcOrd="0" destOrd="0" presId="urn:microsoft.com/office/officeart/2005/8/layout/vList2"/>
    <dgm:cxn modelId="{1586327B-E5D4-49A0-8E42-25F5E4E0A50D}" type="presOf" srcId="{21A797B0-4B49-45D1-9476-B09725976448}" destId="{58EBC8DA-4E78-49AD-B817-67F14C80DD22}" srcOrd="0" destOrd="0" presId="urn:microsoft.com/office/officeart/2005/8/layout/vList2"/>
    <dgm:cxn modelId="{D087C29C-634E-4636-A72E-ACF7BD4D50CB}" srcId="{4FF29D51-432C-4597-80FE-1A12F7959984}" destId="{21A797B0-4B49-45D1-9476-B09725976448}" srcOrd="0" destOrd="0" parTransId="{D7498B68-9226-4BD3-89AE-814891A3B589}" sibTransId="{84D67847-E4C5-4717-847B-ABC5CECB830F}"/>
    <dgm:cxn modelId="{BC09C90B-1AE8-4AEC-BBA8-5055E04EC818}" type="presOf" srcId="{4FF29D51-432C-4597-80FE-1A12F7959984}" destId="{5FD34D35-4FCA-437B-A40F-A1252BB73442}" srcOrd="0" destOrd="0" presId="urn:microsoft.com/office/officeart/2005/8/layout/vList2"/>
    <dgm:cxn modelId="{8E80B04E-2310-4C90-B1C5-0556BDA802C7}" type="presParOf" srcId="{5FD34D35-4FCA-437B-A40F-A1252BB73442}" destId="{58EBC8DA-4E78-49AD-B817-67F14C80DD22}" srcOrd="0" destOrd="0" presId="urn:microsoft.com/office/officeart/2005/8/layout/vList2"/>
    <dgm:cxn modelId="{C2339CD6-C4E3-461D-A838-5291E7BFC6BE}" type="presParOf" srcId="{5FD34D35-4FCA-437B-A40F-A1252BB73442}" destId="{256261BF-DF22-4D59-9544-1313ABBC17BC}" srcOrd="1" destOrd="0" presId="urn:microsoft.com/office/officeart/2005/8/layout/vList2"/>
    <dgm:cxn modelId="{A93C2097-04E0-42F7-912A-6466DBF11754}" type="presParOf" srcId="{5FD34D35-4FCA-437B-A40F-A1252BB73442}" destId="{9B7A8EA3-9F74-4C21-BA06-5A753BADE84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33307FFD-1674-4EB0-8BE3-BD846403726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5200BFC-48C2-4477-AB37-C52B1E6A8AF9}">
      <dgm:prSet phldrT="[Text]" custT="1"/>
      <dgm:spPr/>
      <dgm:t>
        <a:bodyPr/>
        <a:lstStyle/>
        <a:p>
          <a:r>
            <a:rPr lang="en-US" sz="1800" b="0" dirty="0"/>
            <a:t>Must be designed to maintain the atmosphere inside at an atmosphere less than 25 percent of the lower flammable limit for the most volatile flammable liquid</a:t>
          </a:r>
        </a:p>
      </dgm:t>
    </dgm:pt>
    <dgm:pt modelId="{A0C9F262-8687-4BDB-9CCD-77F3F743FAC0}" type="parTrans" cxnId="{16593263-7BFD-442A-AAA5-B058C1376337}">
      <dgm:prSet/>
      <dgm:spPr/>
      <dgm:t>
        <a:bodyPr/>
        <a:lstStyle/>
        <a:p>
          <a:endParaRPr lang="en-US"/>
        </a:p>
      </dgm:t>
    </dgm:pt>
    <dgm:pt modelId="{1E260841-A60C-492E-BDA0-171E1EA37156}" type="sibTrans" cxnId="{16593263-7BFD-442A-AAA5-B058C1376337}">
      <dgm:prSet/>
      <dgm:spPr/>
      <dgm:t>
        <a:bodyPr/>
        <a:lstStyle/>
        <a:p>
          <a:endParaRPr lang="en-US"/>
        </a:p>
      </dgm:t>
    </dgm:pt>
    <dgm:pt modelId="{8DF3D5D2-9DFF-4BB6-A158-62ACEC3D15F3}">
      <dgm:prSet custT="1"/>
      <dgm:spPr/>
      <dgm:t>
        <a:bodyPr/>
        <a:lstStyle/>
        <a:p>
          <a:r>
            <a:rPr lang="en-US" sz="1800" b="0" dirty="0"/>
            <a:t>Confirm this air exhaust rate</a:t>
          </a:r>
        </a:p>
      </dgm:t>
    </dgm:pt>
    <dgm:pt modelId="{7435A876-A922-49A4-AEDE-64B5AC88E475}" type="parTrans" cxnId="{5C678A11-14E9-4841-B2E2-26BA96E2AA92}">
      <dgm:prSet/>
      <dgm:spPr/>
      <dgm:t>
        <a:bodyPr/>
        <a:lstStyle/>
        <a:p>
          <a:endParaRPr lang="en-US"/>
        </a:p>
      </dgm:t>
    </dgm:pt>
    <dgm:pt modelId="{41CE799B-D7A1-43E7-994F-DB4DBFC5538E}" type="sibTrans" cxnId="{5C678A11-14E9-4841-B2E2-26BA96E2AA92}">
      <dgm:prSet/>
      <dgm:spPr/>
      <dgm:t>
        <a:bodyPr/>
        <a:lstStyle/>
        <a:p>
          <a:endParaRPr lang="en-US"/>
        </a:p>
      </dgm:t>
    </dgm:pt>
    <dgm:pt modelId="{56886348-BED3-49E0-86CD-FD566D9A237F}">
      <dgm:prSet custT="1"/>
      <dgm:spPr>
        <a:solidFill>
          <a:schemeClr val="accent2">
            <a:lumMod val="75000"/>
          </a:schemeClr>
        </a:solidFill>
      </dgm:spPr>
      <dgm:t>
        <a:bodyPr/>
        <a:lstStyle/>
        <a:p>
          <a:r>
            <a:rPr lang="en-US" sz="1800" b="0" dirty="0"/>
            <a:t>Mechanical inspectors commonly require an air balance test to confirm the exhaust fan is properly sized and functioning correctly</a:t>
          </a:r>
        </a:p>
      </dgm:t>
    </dgm:pt>
    <dgm:pt modelId="{FD9DBF24-ADDB-48DE-B377-7386B2099939}" type="parTrans" cxnId="{A9F8A1C0-3402-43CB-8774-A9E657964569}">
      <dgm:prSet/>
      <dgm:spPr/>
      <dgm:t>
        <a:bodyPr/>
        <a:lstStyle/>
        <a:p>
          <a:endParaRPr lang="en-US"/>
        </a:p>
      </dgm:t>
    </dgm:pt>
    <dgm:pt modelId="{04F2AA87-D0A3-4338-96FA-9896D08BFA20}" type="sibTrans" cxnId="{A9F8A1C0-3402-43CB-8774-A9E657964569}">
      <dgm:prSet/>
      <dgm:spPr/>
      <dgm:t>
        <a:bodyPr/>
        <a:lstStyle/>
        <a:p>
          <a:endParaRPr lang="en-US"/>
        </a:p>
      </dgm:t>
    </dgm:pt>
    <dgm:pt modelId="{AC60774C-1830-4D53-924B-BC1EA7ED94E0}">
      <dgm:prSet phldrT="[Text]" custT="1"/>
      <dgm:spPr/>
      <dgm:t>
        <a:bodyPr/>
        <a:lstStyle/>
        <a:p>
          <a:r>
            <a:rPr lang="en-US" sz="1800" b="0" dirty="0"/>
            <a:t>Generally, acetone is used because of its high evaporation rate</a:t>
          </a:r>
        </a:p>
      </dgm:t>
    </dgm:pt>
    <dgm:pt modelId="{BF334592-57A3-43E3-8A7F-47ED3E77148F}" type="parTrans" cxnId="{51B194E1-BC76-41F6-8B53-84E11D33534E}">
      <dgm:prSet/>
      <dgm:spPr/>
      <dgm:t>
        <a:bodyPr/>
        <a:lstStyle/>
        <a:p>
          <a:endParaRPr lang="en-US"/>
        </a:p>
      </dgm:t>
    </dgm:pt>
    <dgm:pt modelId="{8091887C-0B84-46E0-9B3F-48DACCBEC6FE}" type="sibTrans" cxnId="{51B194E1-BC76-41F6-8B53-84E11D33534E}">
      <dgm:prSet/>
      <dgm:spPr/>
      <dgm:t>
        <a:bodyPr/>
        <a:lstStyle/>
        <a:p>
          <a:endParaRPr lang="en-US"/>
        </a:p>
      </dgm:t>
    </dgm:pt>
    <dgm:pt modelId="{6DA9CB41-9123-44A9-921B-31ED0350896C}">
      <dgm:prSet phldrT="[Text]" custT="1"/>
      <dgm:spPr/>
      <dgm:t>
        <a:bodyPr/>
        <a:lstStyle/>
        <a:p>
          <a:r>
            <a:rPr lang="en-US" sz="1800" b="0" dirty="0"/>
            <a:t>Generally speaking, a conventional spray booth designed for a passenger automobile is designed to exhaust at a rate of 8-11,000 cubic feet/minute</a:t>
          </a:r>
        </a:p>
      </dgm:t>
    </dgm:pt>
    <dgm:pt modelId="{AADAFE61-824A-4D51-B64D-8EFB6334B149}" type="parTrans" cxnId="{0C717719-1C76-4DBC-8A3F-F726A10D562E}">
      <dgm:prSet/>
      <dgm:spPr/>
      <dgm:t>
        <a:bodyPr/>
        <a:lstStyle/>
        <a:p>
          <a:endParaRPr lang="en-US"/>
        </a:p>
      </dgm:t>
    </dgm:pt>
    <dgm:pt modelId="{DC244476-ECFD-4777-8770-BB1B56AA1194}" type="sibTrans" cxnId="{0C717719-1C76-4DBC-8A3F-F726A10D562E}">
      <dgm:prSet/>
      <dgm:spPr/>
      <dgm:t>
        <a:bodyPr/>
        <a:lstStyle/>
        <a:p>
          <a:endParaRPr lang="en-US"/>
        </a:p>
      </dgm:t>
    </dgm:pt>
    <dgm:pt modelId="{1D96801C-B979-4FE0-9195-C444B2233198}">
      <dgm:prSet custT="1"/>
      <dgm:spPr>
        <a:solidFill>
          <a:schemeClr val="accent2"/>
        </a:solidFill>
      </dgm:spPr>
      <dgm:t>
        <a:bodyPr/>
        <a:lstStyle/>
        <a:p>
          <a:r>
            <a:rPr lang="en-US" sz="1800" b="0" dirty="0"/>
            <a:t>Test confirms that the system </a:t>
          </a:r>
          <a:r>
            <a:rPr lang="en-US" sz="1800" b="0" dirty="0" smtClean="0"/>
            <a:t>meets manufacturer’s </a:t>
          </a:r>
          <a:r>
            <a:rPr lang="en-US" sz="1800" b="0" dirty="0"/>
            <a:t>specified flow rate</a:t>
          </a:r>
        </a:p>
      </dgm:t>
    </dgm:pt>
    <dgm:pt modelId="{99DADD37-6F21-4C69-B05B-AC7D517ED310}" type="parTrans" cxnId="{8FB8AEDB-8303-4641-B2AC-7C14B2868A87}">
      <dgm:prSet/>
      <dgm:spPr/>
      <dgm:t>
        <a:bodyPr/>
        <a:lstStyle/>
        <a:p>
          <a:endParaRPr lang="en-US"/>
        </a:p>
      </dgm:t>
    </dgm:pt>
    <dgm:pt modelId="{00831944-AA0F-429B-825F-561AF644003C}" type="sibTrans" cxnId="{8FB8AEDB-8303-4641-B2AC-7C14B2868A87}">
      <dgm:prSet/>
      <dgm:spPr/>
      <dgm:t>
        <a:bodyPr/>
        <a:lstStyle/>
        <a:p>
          <a:endParaRPr lang="en-US"/>
        </a:p>
      </dgm:t>
    </dgm:pt>
    <dgm:pt modelId="{F71A59B2-4FA9-47FC-91CF-65DCF7A6258B}" type="pres">
      <dgm:prSet presAssocID="{33307FFD-1674-4EB0-8BE3-BD8464037263}" presName="linear" presStyleCnt="0">
        <dgm:presLayoutVars>
          <dgm:animLvl val="lvl"/>
          <dgm:resizeHandles val="exact"/>
        </dgm:presLayoutVars>
      </dgm:prSet>
      <dgm:spPr/>
      <dgm:t>
        <a:bodyPr/>
        <a:lstStyle/>
        <a:p>
          <a:endParaRPr lang="en-US"/>
        </a:p>
      </dgm:t>
    </dgm:pt>
    <dgm:pt modelId="{D2B6AD0C-940D-4D17-A2AD-07662ABEC15E}" type="pres">
      <dgm:prSet presAssocID="{75200BFC-48C2-4477-AB37-C52B1E6A8AF9}" presName="parentText" presStyleLbl="node1" presStyleIdx="0" presStyleCnt="6" custScaleY="130517">
        <dgm:presLayoutVars>
          <dgm:chMax val="0"/>
          <dgm:bulletEnabled val="1"/>
        </dgm:presLayoutVars>
      </dgm:prSet>
      <dgm:spPr/>
      <dgm:t>
        <a:bodyPr/>
        <a:lstStyle/>
        <a:p>
          <a:endParaRPr lang="en-US"/>
        </a:p>
      </dgm:t>
    </dgm:pt>
    <dgm:pt modelId="{4E221001-62FB-43E0-AD47-60F39145C182}" type="pres">
      <dgm:prSet presAssocID="{1E260841-A60C-492E-BDA0-171E1EA37156}" presName="spacer" presStyleCnt="0"/>
      <dgm:spPr/>
    </dgm:pt>
    <dgm:pt modelId="{FC886738-7F14-4A60-BBAA-96CEED6033E4}" type="pres">
      <dgm:prSet presAssocID="{AC60774C-1830-4D53-924B-BC1EA7ED94E0}" presName="parentText" presStyleLbl="node1" presStyleIdx="1" presStyleCnt="6">
        <dgm:presLayoutVars>
          <dgm:chMax val="0"/>
          <dgm:bulletEnabled val="1"/>
        </dgm:presLayoutVars>
      </dgm:prSet>
      <dgm:spPr/>
      <dgm:t>
        <a:bodyPr/>
        <a:lstStyle/>
        <a:p>
          <a:endParaRPr lang="en-US"/>
        </a:p>
      </dgm:t>
    </dgm:pt>
    <dgm:pt modelId="{92FD5F09-2F91-4C98-B3BD-122A8DCD571D}" type="pres">
      <dgm:prSet presAssocID="{8091887C-0B84-46E0-9B3F-48DACCBEC6FE}" presName="spacer" presStyleCnt="0"/>
      <dgm:spPr/>
    </dgm:pt>
    <dgm:pt modelId="{F179744D-BE11-49A2-B0B0-BFE9C076B9AD}" type="pres">
      <dgm:prSet presAssocID="{6DA9CB41-9123-44A9-921B-31ED0350896C}" presName="parentText" presStyleLbl="node1" presStyleIdx="2" presStyleCnt="6">
        <dgm:presLayoutVars>
          <dgm:chMax val="0"/>
          <dgm:bulletEnabled val="1"/>
        </dgm:presLayoutVars>
      </dgm:prSet>
      <dgm:spPr/>
      <dgm:t>
        <a:bodyPr/>
        <a:lstStyle/>
        <a:p>
          <a:endParaRPr lang="en-US"/>
        </a:p>
      </dgm:t>
    </dgm:pt>
    <dgm:pt modelId="{A8725297-3D52-4629-B13F-AB631DBF3B5B}" type="pres">
      <dgm:prSet presAssocID="{DC244476-ECFD-4777-8770-BB1B56AA1194}" presName="spacer" presStyleCnt="0"/>
      <dgm:spPr/>
    </dgm:pt>
    <dgm:pt modelId="{EC46432F-0F87-4D64-A06B-FD75202A304F}" type="pres">
      <dgm:prSet presAssocID="{8DF3D5D2-9DFF-4BB6-A158-62ACEC3D15F3}" presName="parentText" presStyleLbl="node1" presStyleIdx="3" presStyleCnt="6">
        <dgm:presLayoutVars>
          <dgm:chMax val="0"/>
          <dgm:bulletEnabled val="1"/>
        </dgm:presLayoutVars>
      </dgm:prSet>
      <dgm:spPr/>
      <dgm:t>
        <a:bodyPr/>
        <a:lstStyle/>
        <a:p>
          <a:endParaRPr lang="en-US"/>
        </a:p>
      </dgm:t>
    </dgm:pt>
    <dgm:pt modelId="{4E9DA260-54A9-4A77-9829-8011142EBC35}" type="pres">
      <dgm:prSet presAssocID="{41CE799B-D7A1-43E7-994F-DB4DBFC5538E}" presName="spacer" presStyleCnt="0"/>
      <dgm:spPr/>
    </dgm:pt>
    <dgm:pt modelId="{E5D6181B-9862-4DA7-888B-346DD7A7C19A}" type="pres">
      <dgm:prSet presAssocID="{56886348-BED3-49E0-86CD-FD566D9A237F}" presName="parentText" presStyleLbl="node1" presStyleIdx="4" presStyleCnt="6">
        <dgm:presLayoutVars>
          <dgm:chMax val="0"/>
          <dgm:bulletEnabled val="1"/>
        </dgm:presLayoutVars>
      </dgm:prSet>
      <dgm:spPr/>
      <dgm:t>
        <a:bodyPr/>
        <a:lstStyle/>
        <a:p>
          <a:endParaRPr lang="en-US"/>
        </a:p>
      </dgm:t>
    </dgm:pt>
    <dgm:pt modelId="{5A1D134B-EC86-4146-B25A-BBC4452F3549}" type="pres">
      <dgm:prSet presAssocID="{04F2AA87-D0A3-4338-96FA-9896D08BFA20}" presName="spacer" presStyleCnt="0"/>
      <dgm:spPr/>
    </dgm:pt>
    <dgm:pt modelId="{F4FA9C82-BA5A-47EC-902A-85B9A6C42E46}" type="pres">
      <dgm:prSet presAssocID="{1D96801C-B979-4FE0-9195-C444B2233198}" presName="parentText" presStyleLbl="node1" presStyleIdx="5" presStyleCnt="6">
        <dgm:presLayoutVars>
          <dgm:chMax val="0"/>
          <dgm:bulletEnabled val="1"/>
        </dgm:presLayoutVars>
      </dgm:prSet>
      <dgm:spPr/>
      <dgm:t>
        <a:bodyPr/>
        <a:lstStyle/>
        <a:p>
          <a:endParaRPr lang="en-US"/>
        </a:p>
      </dgm:t>
    </dgm:pt>
  </dgm:ptLst>
  <dgm:cxnLst>
    <dgm:cxn modelId="{D3E2F1C4-B1D2-4161-A185-D9EE516320DB}" type="presOf" srcId="{33307FFD-1674-4EB0-8BE3-BD8464037263}" destId="{F71A59B2-4FA9-47FC-91CF-65DCF7A6258B}" srcOrd="0" destOrd="0" presId="urn:microsoft.com/office/officeart/2005/8/layout/vList2"/>
    <dgm:cxn modelId="{EC161ADF-AD10-4F41-8742-B0403B3D69A4}" type="presOf" srcId="{AC60774C-1830-4D53-924B-BC1EA7ED94E0}" destId="{FC886738-7F14-4A60-BBAA-96CEED6033E4}" srcOrd="0" destOrd="0" presId="urn:microsoft.com/office/officeart/2005/8/layout/vList2"/>
    <dgm:cxn modelId="{16593263-7BFD-442A-AAA5-B058C1376337}" srcId="{33307FFD-1674-4EB0-8BE3-BD8464037263}" destId="{75200BFC-48C2-4477-AB37-C52B1E6A8AF9}" srcOrd="0" destOrd="0" parTransId="{A0C9F262-8687-4BDB-9CCD-77F3F743FAC0}" sibTransId="{1E260841-A60C-492E-BDA0-171E1EA37156}"/>
    <dgm:cxn modelId="{361A0381-7EEA-4F5D-8617-F114E1389BD6}" type="presOf" srcId="{1D96801C-B979-4FE0-9195-C444B2233198}" destId="{F4FA9C82-BA5A-47EC-902A-85B9A6C42E46}" srcOrd="0" destOrd="0" presId="urn:microsoft.com/office/officeart/2005/8/layout/vList2"/>
    <dgm:cxn modelId="{0AD9CC93-6DAD-40B9-928D-7BBC8B341E3A}" type="presOf" srcId="{8DF3D5D2-9DFF-4BB6-A158-62ACEC3D15F3}" destId="{EC46432F-0F87-4D64-A06B-FD75202A304F}" srcOrd="0" destOrd="0" presId="urn:microsoft.com/office/officeart/2005/8/layout/vList2"/>
    <dgm:cxn modelId="{0C717719-1C76-4DBC-8A3F-F726A10D562E}" srcId="{33307FFD-1674-4EB0-8BE3-BD8464037263}" destId="{6DA9CB41-9123-44A9-921B-31ED0350896C}" srcOrd="2" destOrd="0" parTransId="{AADAFE61-824A-4D51-B64D-8EFB6334B149}" sibTransId="{DC244476-ECFD-4777-8770-BB1B56AA1194}"/>
    <dgm:cxn modelId="{B4492751-68FD-4EE2-B7FA-29F2DD0113ED}" type="presOf" srcId="{75200BFC-48C2-4477-AB37-C52B1E6A8AF9}" destId="{D2B6AD0C-940D-4D17-A2AD-07662ABEC15E}" srcOrd="0" destOrd="0" presId="urn:microsoft.com/office/officeart/2005/8/layout/vList2"/>
    <dgm:cxn modelId="{0CF0E3D2-A8C1-41B4-BBCE-578EA7943FF4}" type="presOf" srcId="{56886348-BED3-49E0-86CD-FD566D9A237F}" destId="{E5D6181B-9862-4DA7-888B-346DD7A7C19A}" srcOrd="0" destOrd="0" presId="urn:microsoft.com/office/officeart/2005/8/layout/vList2"/>
    <dgm:cxn modelId="{5C678A11-14E9-4841-B2E2-26BA96E2AA92}" srcId="{33307FFD-1674-4EB0-8BE3-BD8464037263}" destId="{8DF3D5D2-9DFF-4BB6-A158-62ACEC3D15F3}" srcOrd="3" destOrd="0" parTransId="{7435A876-A922-49A4-AEDE-64B5AC88E475}" sibTransId="{41CE799B-D7A1-43E7-994F-DB4DBFC5538E}"/>
    <dgm:cxn modelId="{8FB8AEDB-8303-4641-B2AC-7C14B2868A87}" srcId="{33307FFD-1674-4EB0-8BE3-BD8464037263}" destId="{1D96801C-B979-4FE0-9195-C444B2233198}" srcOrd="5" destOrd="0" parTransId="{99DADD37-6F21-4C69-B05B-AC7D517ED310}" sibTransId="{00831944-AA0F-429B-825F-561AF644003C}"/>
    <dgm:cxn modelId="{A9F8A1C0-3402-43CB-8774-A9E657964569}" srcId="{33307FFD-1674-4EB0-8BE3-BD8464037263}" destId="{56886348-BED3-49E0-86CD-FD566D9A237F}" srcOrd="4" destOrd="0" parTransId="{FD9DBF24-ADDB-48DE-B377-7386B2099939}" sibTransId="{04F2AA87-D0A3-4338-96FA-9896D08BFA20}"/>
    <dgm:cxn modelId="{51B194E1-BC76-41F6-8B53-84E11D33534E}" srcId="{33307FFD-1674-4EB0-8BE3-BD8464037263}" destId="{AC60774C-1830-4D53-924B-BC1EA7ED94E0}" srcOrd="1" destOrd="0" parTransId="{BF334592-57A3-43E3-8A7F-47ED3E77148F}" sibTransId="{8091887C-0B84-46E0-9B3F-48DACCBEC6FE}"/>
    <dgm:cxn modelId="{02CDF6C2-4441-44BF-8875-CD00C8BC6FA4}" type="presOf" srcId="{6DA9CB41-9123-44A9-921B-31ED0350896C}" destId="{F179744D-BE11-49A2-B0B0-BFE9C076B9AD}" srcOrd="0" destOrd="0" presId="urn:microsoft.com/office/officeart/2005/8/layout/vList2"/>
    <dgm:cxn modelId="{331E2EEF-D3F6-4D04-814A-45D55BD9EE41}" type="presParOf" srcId="{F71A59B2-4FA9-47FC-91CF-65DCF7A6258B}" destId="{D2B6AD0C-940D-4D17-A2AD-07662ABEC15E}" srcOrd="0" destOrd="0" presId="urn:microsoft.com/office/officeart/2005/8/layout/vList2"/>
    <dgm:cxn modelId="{050D12B5-4942-4EFF-B8F8-7CCED02E8C00}" type="presParOf" srcId="{F71A59B2-4FA9-47FC-91CF-65DCF7A6258B}" destId="{4E221001-62FB-43E0-AD47-60F39145C182}" srcOrd="1" destOrd="0" presId="urn:microsoft.com/office/officeart/2005/8/layout/vList2"/>
    <dgm:cxn modelId="{F8E45CEE-8BD8-42A2-A073-FBECE0158529}" type="presParOf" srcId="{F71A59B2-4FA9-47FC-91CF-65DCF7A6258B}" destId="{FC886738-7F14-4A60-BBAA-96CEED6033E4}" srcOrd="2" destOrd="0" presId="urn:microsoft.com/office/officeart/2005/8/layout/vList2"/>
    <dgm:cxn modelId="{29174AFC-5EB9-4F20-8E06-89CF7050816E}" type="presParOf" srcId="{F71A59B2-4FA9-47FC-91CF-65DCF7A6258B}" destId="{92FD5F09-2F91-4C98-B3BD-122A8DCD571D}" srcOrd="3" destOrd="0" presId="urn:microsoft.com/office/officeart/2005/8/layout/vList2"/>
    <dgm:cxn modelId="{9D1BF447-2078-4A93-9229-56B0EE03B535}" type="presParOf" srcId="{F71A59B2-4FA9-47FC-91CF-65DCF7A6258B}" destId="{F179744D-BE11-49A2-B0B0-BFE9C076B9AD}" srcOrd="4" destOrd="0" presId="urn:microsoft.com/office/officeart/2005/8/layout/vList2"/>
    <dgm:cxn modelId="{492E382F-9EE9-4BB2-A152-A84D80A6E271}" type="presParOf" srcId="{F71A59B2-4FA9-47FC-91CF-65DCF7A6258B}" destId="{A8725297-3D52-4629-B13F-AB631DBF3B5B}" srcOrd="5" destOrd="0" presId="urn:microsoft.com/office/officeart/2005/8/layout/vList2"/>
    <dgm:cxn modelId="{FB1A0899-88D7-458C-9754-D6A3FE584586}" type="presParOf" srcId="{F71A59B2-4FA9-47FC-91CF-65DCF7A6258B}" destId="{EC46432F-0F87-4D64-A06B-FD75202A304F}" srcOrd="6" destOrd="0" presId="urn:microsoft.com/office/officeart/2005/8/layout/vList2"/>
    <dgm:cxn modelId="{20BAF489-9F69-4F62-AC1D-3FC65E299093}" type="presParOf" srcId="{F71A59B2-4FA9-47FC-91CF-65DCF7A6258B}" destId="{4E9DA260-54A9-4A77-9829-8011142EBC35}" srcOrd="7" destOrd="0" presId="urn:microsoft.com/office/officeart/2005/8/layout/vList2"/>
    <dgm:cxn modelId="{09CE33F4-5D03-4E6C-90F1-AC3F30F5B051}" type="presParOf" srcId="{F71A59B2-4FA9-47FC-91CF-65DCF7A6258B}" destId="{E5D6181B-9862-4DA7-888B-346DD7A7C19A}" srcOrd="8" destOrd="0" presId="urn:microsoft.com/office/officeart/2005/8/layout/vList2"/>
    <dgm:cxn modelId="{CCE0FB76-61F3-4861-8949-885B7C249B05}" type="presParOf" srcId="{F71A59B2-4FA9-47FC-91CF-65DCF7A6258B}" destId="{5A1D134B-EC86-4146-B25A-BBC4452F3549}" srcOrd="9" destOrd="0" presId="urn:microsoft.com/office/officeart/2005/8/layout/vList2"/>
    <dgm:cxn modelId="{1D7FB845-EA79-437D-B406-F428B98E76DF}" type="presParOf" srcId="{F71A59B2-4FA9-47FC-91CF-65DCF7A6258B}" destId="{F4FA9C82-BA5A-47EC-902A-85B9A6C42E4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33307FFD-1674-4EB0-8BE3-BD846403726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5200BFC-48C2-4477-AB37-C52B1E6A8AF9}">
      <dgm:prSet phldrT="[Text]" custT="1"/>
      <dgm:spPr/>
      <dgm:t>
        <a:bodyPr/>
        <a:lstStyle/>
        <a:p>
          <a:r>
            <a:rPr lang="en-US" sz="2000" b="0" dirty="0"/>
            <a:t>Must be designed for hazardous (classified) locations</a:t>
          </a:r>
        </a:p>
      </dgm:t>
    </dgm:pt>
    <dgm:pt modelId="{A0C9F262-8687-4BDB-9CCD-77F3F743FAC0}" type="parTrans" cxnId="{16593263-7BFD-442A-AAA5-B058C1376337}">
      <dgm:prSet/>
      <dgm:spPr/>
      <dgm:t>
        <a:bodyPr/>
        <a:lstStyle/>
        <a:p>
          <a:endParaRPr lang="en-US"/>
        </a:p>
      </dgm:t>
    </dgm:pt>
    <dgm:pt modelId="{1E260841-A60C-492E-BDA0-171E1EA37156}" type="sibTrans" cxnId="{16593263-7BFD-442A-AAA5-B058C1376337}">
      <dgm:prSet/>
      <dgm:spPr/>
      <dgm:t>
        <a:bodyPr/>
        <a:lstStyle/>
        <a:p>
          <a:endParaRPr lang="en-US"/>
        </a:p>
      </dgm:t>
    </dgm:pt>
    <dgm:pt modelId="{69C0B4CF-3A8B-434A-A2ED-EE349304C9DD}">
      <dgm:prSet custT="1"/>
      <dgm:spPr/>
      <dgm:t>
        <a:bodyPr/>
        <a:lstStyle/>
        <a:p>
          <a:r>
            <a:rPr lang="en-US" sz="2000" b="0" dirty="0"/>
            <a:t>Interior space of spray rooms or booths is illuminated with electric lamps</a:t>
          </a:r>
        </a:p>
      </dgm:t>
    </dgm:pt>
    <dgm:pt modelId="{054C74E6-7407-471D-84F5-424A18E4CCB0}" type="parTrans" cxnId="{F8CFD983-3C33-409C-84C6-A66600FAF29B}">
      <dgm:prSet/>
      <dgm:spPr/>
      <dgm:t>
        <a:bodyPr/>
        <a:lstStyle/>
        <a:p>
          <a:endParaRPr lang="en-US"/>
        </a:p>
      </dgm:t>
    </dgm:pt>
    <dgm:pt modelId="{73A2E14A-C851-411C-8937-CEC66D275333}" type="sibTrans" cxnId="{F8CFD983-3C33-409C-84C6-A66600FAF29B}">
      <dgm:prSet/>
      <dgm:spPr/>
      <dgm:t>
        <a:bodyPr/>
        <a:lstStyle/>
        <a:p>
          <a:endParaRPr lang="en-US"/>
        </a:p>
      </dgm:t>
    </dgm:pt>
    <dgm:pt modelId="{B11969E7-15A8-47ED-9BE2-8230A6254CA5}">
      <dgm:prSet custT="1"/>
      <dgm:spPr>
        <a:solidFill>
          <a:schemeClr val="accent2">
            <a:lumMod val="75000"/>
          </a:schemeClr>
        </a:solidFill>
      </dgm:spPr>
      <dgm:t>
        <a:bodyPr/>
        <a:lstStyle/>
        <a:p>
          <a:r>
            <a:rPr lang="en-US" sz="2000" b="0" dirty="0"/>
            <a:t>Fire codes and NFPA® 33, </a:t>
          </a:r>
          <a:r>
            <a:rPr lang="en-US" sz="2000" b="0" i="1" dirty="0"/>
            <a:t>Standard for Spray Application Using Flammable or Combustible Material</a:t>
          </a:r>
          <a:r>
            <a:rPr lang="en-US" sz="2000" b="0" dirty="0"/>
            <a:t>, require that these lamps be listed for use in Class I, Division 1 atmosphere, a National Electrical Code® classification</a:t>
          </a:r>
        </a:p>
      </dgm:t>
    </dgm:pt>
    <dgm:pt modelId="{99FBE723-9014-4BEF-8283-A2FE0E79BCE2}" type="parTrans" cxnId="{390AB3F1-0855-4B92-B8BC-86A071EA9F88}">
      <dgm:prSet/>
      <dgm:spPr/>
      <dgm:t>
        <a:bodyPr/>
        <a:lstStyle/>
        <a:p>
          <a:endParaRPr lang="en-US"/>
        </a:p>
      </dgm:t>
    </dgm:pt>
    <dgm:pt modelId="{C0E456BA-4F11-4323-ABF6-B8EBBAB20EDC}" type="sibTrans" cxnId="{390AB3F1-0855-4B92-B8BC-86A071EA9F88}">
      <dgm:prSet/>
      <dgm:spPr/>
      <dgm:t>
        <a:bodyPr/>
        <a:lstStyle/>
        <a:p>
          <a:endParaRPr lang="en-US"/>
        </a:p>
      </dgm:t>
    </dgm:pt>
    <dgm:pt modelId="{F71A59B2-4FA9-47FC-91CF-65DCF7A6258B}" type="pres">
      <dgm:prSet presAssocID="{33307FFD-1674-4EB0-8BE3-BD8464037263}" presName="linear" presStyleCnt="0">
        <dgm:presLayoutVars>
          <dgm:animLvl val="lvl"/>
          <dgm:resizeHandles val="exact"/>
        </dgm:presLayoutVars>
      </dgm:prSet>
      <dgm:spPr/>
      <dgm:t>
        <a:bodyPr/>
        <a:lstStyle/>
        <a:p>
          <a:endParaRPr lang="en-US"/>
        </a:p>
      </dgm:t>
    </dgm:pt>
    <dgm:pt modelId="{D2B6AD0C-940D-4D17-A2AD-07662ABEC15E}" type="pres">
      <dgm:prSet presAssocID="{75200BFC-48C2-4477-AB37-C52B1E6A8AF9}" presName="parentText" presStyleLbl="node1" presStyleIdx="0" presStyleCnt="3" custScaleY="91438">
        <dgm:presLayoutVars>
          <dgm:chMax val="0"/>
          <dgm:bulletEnabled val="1"/>
        </dgm:presLayoutVars>
      </dgm:prSet>
      <dgm:spPr/>
      <dgm:t>
        <a:bodyPr/>
        <a:lstStyle/>
        <a:p>
          <a:endParaRPr lang="en-US"/>
        </a:p>
      </dgm:t>
    </dgm:pt>
    <dgm:pt modelId="{4E221001-62FB-43E0-AD47-60F39145C182}" type="pres">
      <dgm:prSet presAssocID="{1E260841-A60C-492E-BDA0-171E1EA37156}" presName="spacer" presStyleCnt="0"/>
      <dgm:spPr/>
    </dgm:pt>
    <dgm:pt modelId="{5C6116BF-7570-4AB2-BC29-C3AD7181523F}" type="pres">
      <dgm:prSet presAssocID="{69C0B4CF-3A8B-434A-A2ED-EE349304C9DD}" presName="parentText" presStyleLbl="node1" presStyleIdx="1" presStyleCnt="3">
        <dgm:presLayoutVars>
          <dgm:chMax val="0"/>
          <dgm:bulletEnabled val="1"/>
        </dgm:presLayoutVars>
      </dgm:prSet>
      <dgm:spPr/>
      <dgm:t>
        <a:bodyPr/>
        <a:lstStyle/>
        <a:p>
          <a:endParaRPr lang="en-US"/>
        </a:p>
      </dgm:t>
    </dgm:pt>
    <dgm:pt modelId="{F706905E-DBC0-4C62-9061-970B086BB760}" type="pres">
      <dgm:prSet presAssocID="{73A2E14A-C851-411C-8937-CEC66D275333}" presName="spacer" presStyleCnt="0"/>
      <dgm:spPr/>
    </dgm:pt>
    <dgm:pt modelId="{F9AE0BC6-FA34-4E77-873B-FAF0D27C1038}" type="pres">
      <dgm:prSet presAssocID="{B11969E7-15A8-47ED-9BE2-8230A6254CA5}" presName="parentText" presStyleLbl="node1" presStyleIdx="2" presStyleCnt="3">
        <dgm:presLayoutVars>
          <dgm:chMax val="0"/>
          <dgm:bulletEnabled val="1"/>
        </dgm:presLayoutVars>
      </dgm:prSet>
      <dgm:spPr/>
      <dgm:t>
        <a:bodyPr/>
        <a:lstStyle/>
        <a:p>
          <a:endParaRPr lang="en-US"/>
        </a:p>
      </dgm:t>
    </dgm:pt>
  </dgm:ptLst>
  <dgm:cxnLst>
    <dgm:cxn modelId="{389FF827-4304-40BA-B597-4C59548C1F01}" type="presOf" srcId="{33307FFD-1674-4EB0-8BE3-BD8464037263}" destId="{F71A59B2-4FA9-47FC-91CF-65DCF7A6258B}" srcOrd="0" destOrd="0" presId="urn:microsoft.com/office/officeart/2005/8/layout/vList2"/>
    <dgm:cxn modelId="{390AB3F1-0855-4B92-B8BC-86A071EA9F88}" srcId="{33307FFD-1674-4EB0-8BE3-BD8464037263}" destId="{B11969E7-15A8-47ED-9BE2-8230A6254CA5}" srcOrd="2" destOrd="0" parTransId="{99FBE723-9014-4BEF-8283-A2FE0E79BCE2}" sibTransId="{C0E456BA-4F11-4323-ABF6-B8EBBAB20EDC}"/>
    <dgm:cxn modelId="{110800FF-9E06-41F8-8ADE-4FCACCAD5C3D}" type="presOf" srcId="{75200BFC-48C2-4477-AB37-C52B1E6A8AF9}" destId="{D2B6AD0C-940D-4D17-A2AD-07662ABEC15E}" srcOrd="0" destOrd="0" presId="urn:microsoft.com/office/officeart/2005/8/layout/vList2"/>
    <dgm:cxn modelId="{F8CFD983-3C33-409C-84C6-A66600FAF29B}" srcId="{33307FFD-1674-4EB0-8BE3-BD8464037263}" destId="{69C0B4CF-3A8B-434A-A2ED-EE349304C9DD}" srcOrd="1" destOrd="0" parTransId="{054C74E6-7407-471D-84F5-424A18E4CCB0}" sibTransId="{73A2E14A-C851-411C-8937-CEC66D275333}"/>
    <dgm:cxn modelId="{16593263-7BFD-442A-AAA5-B058C1376337}" srcId="{33307FFD-1674-4EB0-8BE3-BD8464037263}" destId="{75200BFC-48C2-4477-AB37-C52B1E6A8AF9}" srcOrd="0" destOrd="0" parTransId="{A0C9F262-8687-4BDB-9CCD-77F3F743FAC0}" sibTransId="{1E260841-A60C-492E-BDA0-171E1EA37156}"/>
    <dgm:cxn modelId="{8CA02F82-7A94-4E10-A600-FCA63CD2902E}" type="presOf" srcId="{B11969E7-15A8-47ED-9BE2-8230A6254CA5}" destId="{F9AE0BC6-FA34-4E77-873B-FAF0D27C1038}" srcOrd="0" destOrd="0" presId="urn:microsoft.com/office/officeart/2005/8/layout/vList2"/>
    <dgm:cxn modelId="{14879378-DA81-4415-B5E2-0385452CB75E}" type="presOf" srcId="{69C0B4CF-3A8B-434A-A2ED-EE349304C9DD}" destId="{5C6116BF-7570-4AB2-BC29-C3AD7181523F}" srcOrd="0" destOrd="0" presId="urn:microsoft.com/office/officeart/2005/8/layout/vList2"/>
    <dgm:cxn modelId="{AE081B35-914C-49A3-A345-FB86E0DD98F0}" type="presParOf" srcId="{F71A59B2-4FA9-47FC-91CF-65DCF7A6258B}" destId="{D2B6AD0C-940D-4D17-A2AD-07662ABEC15E}" srcOrd="0" destOrd="0" presId="urn:microsoft.com/office/officeart/2005/8/layout/vList2"/>
    <dgm:cxn modelId="{BE7272D2-1044-41C4-BB12-6025C14F3C7B}" type="presParOf" srcId="{F71A59B2-4FA9-47FC-91CF-65DCF7A6258B}" destId="{4E221001-62FB-43E0-AD47-60F39145C182}" srcOrd="1" destOrd="0" presId="urn:microsoft.com/office/officeart/2005/8/layout/vList2"/>
    <dgm:cxn modelId="{B6F69847-11B3-4E11-B3ED-C28C85E0B3D2}" type="presParOf" srcId="{F71A59B2-4FA9-47FC-91CF-65DCF7A6258B}" destId="{5C6116BF-7570-4AB2-BC29-C3AD7181523F}" srcOrd="2" destOrd="0" presId="urn:microsoft.com/office/officeart/2005/8/layout/vList2"/>
    <dgm:cxn modelId="{8EF7E191-20B7-4114-8081-7C36A48A9D52}" type="presParOf" srcId="{F71A59B2-4FA9-47FC-91CF-65DCF7A6258B}" destId="{F706905E-DBC0-4C62-9061-970B086BB760}" srcOrd="3" destOrd="0" presId="urn:microsoft.com/office/officeart/2005/8/layout/vList2"/>
    <dgm:cxn modelId="{1F5DEDF6-1292-4CAA-8463-8DA5D7428719}" type="presParOf" srcId="{F71A59B2-4FA9-47FC-91CF-65DCF7A6258B}" destId="{F9AE0BC6-FA34-4E77-873B-FAF0D27C103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33307FFD-1674-4EB0-8BE3-BD846403726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5200BFC-48C2-4477-AB37-C52B1E6A8AF9}">
      <dgm:prSet phldrT="[Text]" custT="1"/>
      <dgm:spPr/>
      <dgm:t>
        <a:bodyPr/>
        <a:lstStyle/>
        <a:p>
          <a:r>
            <a:rPr lang="en-US" sz="1800" b="0" dirty="0"/>
            <a:t>Acceptable methods include automatic sprinkler protection and dry chemical fire extinguishing systems</a:t>
          </a:r>
        </a:p>
      </dgm:t>
    </dgm:pt>
    <dgm:pt modelId="{A0C9F262-8687-4BDB-9CCD-77F3F743FAC0}" type="parTrans" cxnId="{16593263-7BFD-442A-AAA5-B058C1376337}">
      <dgm:prSet/>
      <dgm:spPr/>
      <dgm:t>
        <a:bodyPr/>
        <a:lstStyle/>
        <a:p>
          <a:endParaRPr lang="en-US"/>
        </a:p>
      </dgm:t>
    </dgm:pt>
    <dgm:pt modelId="{1E260841-A60C-492E-BDA0-171E1EA37156}" type="sibTrans" cxnId="{16593263-7BFD-442A-AAA5-B058C1376337}">
      <dgm:prSet/>
      <dgm:spPr/>
      <dgm:t>
        <a:bodyPr/>
        <a:lstStyle/>
        <a:p>
          <a:endParaRPr lang="en-US"/>
        </a:p>
      </dgm:t>
    </dgm:pt>
    <dgm:pt modelId="{C2DFED51-837C-4972-9F28-1C719B472B34}">
      <dgm:prSet custT="1"/>
      <dgm:spPr/>
      <dgm:t>
        <a:bodyPr/>
        <a:lstStyle/>
        <a:p>
          <a:r>
            <a:rPr lang="en-US" sz="1800" b="0" dirty="0"/>
            <a:t>Another key fire protection feature is the interlock</a:t>
          </a:r>
        </a:p>
      </dgm:t>
    </dgm:pt>
    <dgm:pt modelId="{31D9FDB6-1DCA-4F63-BFB7-7864D97AF663}" type="parTrans" cxnId="{6C3698AA-5A2D-411D-A2DA-1202DF8587A4}">
      <dgm:prSet/>
      <dgm:spPr/>
      <dgm:t>
        <a:bodyPr/>
        <a:lstStyle/>
        <a:p>
          <a:endParaRPr lang="en-US"/>
        </a:p>
      </dgm:t>
    </dgm:pt>
    <dgm:pt modelId="{DE771F8E-52D6-4234-842C-AA62A71F9056}" type="sibTrans" cxnId="{6C3698AA-5A2D-411D-A2DA-1202DF8587A4}">
      <dgm:prSet/>
      <dgm:spPr/>
      <dgm:t>
        <a:bodyPr/>
        <a:lstStyle/>
        <a:p>
          <a:endParaRPr lang="en-US"/>
        </a:p>
      </dgm:t>
    </dgm:pt>
    <dgm:pt modelId="{A6D900FC-2E74-4734-A8DF-F96403102F8B}">
      <dgm:prSet custT="1"/>
      <dgm:spPr>
        <a:solidFill>
          <a:schemeClr val="accent2">
            <a:lumMod val="75000"/>
          </a:schemeClr>
        </a:solidFill>
      </dgm:spPr>
      <dgm:t>
        <a:bodyPr/>
        <a:lstStyle/>
        <a:p>
          <a:r>
            <a:rPr lang="en-US" sz="1800" b="0" dirty="0"/>
            <a:t>NFPA® 33, </a:t>
          </a:r>
          <a:r>
            <a:rPr lang="en-US" sz="1800" b="0" i="1" dirty="0"/>
            <a:t>Standard for Spray Application Using Flammable or Combustible Material,</a:t>
          </a:r>
          <a:r>
            <a:rPr lang="en-US" sz="1800" b="0" dirty="0"/>
            <a:t> and model fire codes require the mechanical ventilation system be interlocked</a:t>
          </a:r>
        </a:p>
      </dgm:t>
    </dgm:pt>
    <dgm:pt modelId="{6193D3B1-2E38-460A-804B-D9D945D460CF}" type="parTrans" cxnId="{259AC019-F5E4-402E-AE34-43D8869CCB49}">
      <dgm:prSet/>
      <dgm:spPr/>
      <dgm:t>
        <a:bodyPr/>
        <a:lstStyle/>
        <a:p>
          <a:endParaRPr lang="en-US"/>
        </a:p>
      </dgm:t>
    </dgm:pt>
    <dgm:pt modelId="{4B72FE75-01E1-4EA0-A331-36664696DCA6}" type="sibTrans" cxnId="{259AC019-F5E4-402E-AE34-43D8869CCB49}">
      <dgm:prSet/>
      <dgm:spPr/>
      <dgm:t>
        <a:bodyPr/>
        <a:lstStyle/>
        <a:p>
          <a:endParaRPr lang="en-US"/>
        </a:p>
      </dgm:t>
    </dgm:pt>
    <dgm:pt modelId="{F71A59B2-4FA9-47FC-91CF-65DCF7A6258B}" type="pres">
      <dgm:prSet presAssocID="{33307FFD-1674-4EB0-8BE3-BD8464037263}" presName="linear" presStyleCnt="0">
        <dgm:presLayoutVars>
          <dgm:animLvl val="lvl"/>
          <dgm:resizeHandles val="exact"/>
        </dgm:presLayoutVars>
      </dgm:prSet>
      <dgm:spPr/>
      <dgm:t>
        <a:bodyPr/>
        <a:lstStyle/>
        <a:p>
          <a:endParaRPr lang="en-US"/>
        </a:p>
      </dgm:t>
    </dgm:pt>
    <dgm:pt modelId="{D2B6AD0C-940D-4D17-A2AD-07662ABEC15E}" type="pres">
      <dgm:prSet presAssocID="{75200BFC-48C2-4477-AB37-C52B1E6A8AF9}" presName="parentText" presStyleLbl="node1" presStyleIdx="0" presStyleCnt="3" custScaleY="91438">
        <dgm:presLayoutVars>
          <dgm:chMax val="0"/>
          <dgm:bulletEnabled val="1"/>
        </dgm:presLayoutVars>
      </dgm:prSet>
      <dgm:spPr/>
      <dgm:t>
        <a:bodyPr/>
        <a:lstStyle/>
        <a:p>
          <a:endParaRPr lang="en-US"/>
        </a:p>
      </dgm:t>
    </dgm:pt>
    <dgm:pt modelId="{4E221001-62FB-43E0-AD47-60F39145C182}" type="pres">
      <dgm:prSet presAssocID="{1E260841-A60C-492E-BDA0-171E1EA37156}" presName="spacer" presStyleCnt="0"/>
      <dgm:spPr/>
    </dgm:pt>
    <dgm:pt modelId="{CD563B40-6A60-4D23-9EA6-126265F725FB}" type="pres">
      <dgm:prSet presAssocID="{C2DFED51-837C-4972-9F28-1C719B472B34}" presName="parentText" presStyleLbl="node1" presStyleIdx="1" presStyleCnt="3">
        <dgm:presLayoutVars>
          <dgm:chMax val="0"/>
          <dgm:bulletEnabled val="1"/>
        </dgm:presLayoutVars>
      </dgm:prSet>
      <dgm:spPr/>
      <dgm:t>
        <a:bodyPr/>
        <a:lstStyle/>
        <a:p>
          <a:endParaRPr lang="en-US"/>
        </a:p>
      </dgm:t>
    </dgm:pt>
    <dgm:pt modelId="{4A724A77-2BF5-4444-BE67-0F65BE400C55}" type="pres">
      <dgm:prSet presAssocID="{DE771F8E-52D6-4234-842C-AA62A71F9056}" presName="spacer" presStyleCnt="0"/>
      <dgm:spPr/>
    </dgm:pt>
    <dgm:pt modelId="{D1A52AF2-2542-4223-9D3D-BF290E50C018}" type="pres">
      <dgm:prSet presAssocID="{A6D900FC-2E74-4734-A8DF-F96403102F8B}" presName="parentText" presStyleLbl="node1" presStyleIdx="2" presStyleCnt="3">
        <dgm:presLayoutVars>
          <dgm:chMax val="0"/>
          <dgm:bulletEnabled val="1"/>
        </dgm:presLayoutVars>
      </dgm:prSet>
      <dgm:spPr/>
      <dgm:t>
        <a:bodyPr/>
        <a:lstStyle/>
        <a:p>
          <a:endParaRPr lang="en-US"/>
        </a:p>
      </dgm:t>
    </dgm:pt>
  </dgm:ptLst>
  <dgm:cxnLst>
    <dgm:cxn modelId="{FE0DC6A7-F1C2-45F0-8F71-217F1A385921}" type="presOf" srcId="{75200BFC-48C2-4477-AB37-C52B1E6A8AF9}" destId="{D2B6AD0C-940D-4D17-A2AD-07662ABEC15E}" srcOrd="0" destOrd="0" presId="urn:microsoft.com/office/officeart/2005/8/layout/vList2"/>
    <dgm:cxn modelId="{6C3698AA-5A2D-411D-A2DA-1202DF8587A4}" srcId="{33307FFD-1674-4EB0-8BE3-BD8464037263}" destId="{C2DFED51-837C-4972-9F28-1C719B472B34}" srcOrd="1" destOrd="0" parTransId="{31D9FDB6-1DCA-4F63-BFB7-7864D97AF663}" sibTransId="{DE771F8E-52D6-4234-842C-AA62A71F9056}"/>
    <dgm:cxn modelId="{16593263-7BFD-442A-AAA5-B058C1376337}" srcId="{33307FFD-1674-4EB0-8BE3-BD8464037263}" destId="{75200BFC-48C2-4477-AB37-C52B1E6A8AF9}" srcOrd="0" destOrd="0" parTransId="{A0C9F262-8687-4BDB-9CCD-77F3F743FAC0}" sibTransId="{1E260841-A60C-492E-BDA0-171E1EA37156}"/>
    <dgm:cxn modelId="{A9793901-D5DE-4632-BDC3-BA6CE466C769}" type="presOf" srcId="{A6D900FC-2E74-4734-A8DF-F96403102F8B}" destId="{D1A52AF2-2542-4223-9D3D-BF290E50C018}" srcOrd="0" destOrd="0" presId="urn:microsoft.com/office/officeart/2005/8/layout/vList2"/>
    <dgm:cxn modelId="{D4EE7D3D-DA7C-40AD-AC71-678D409DFA06}" type="presOf" srcId="{33307FFD-1674-4EB0-8BE3-BD8464037263}" destId="{F71A59B2-4FA9-47FC-91CF-65DCF7A6258B}" srcOrd="0" destOrd="0" presId="urn:microsoft.com/office/officeart/2005/8/layout/vList2"/>
    <dgm:cxn modelId="{259AC019-F5E4-402E-AE34-43D8869CCB49}" srcId="{33307FFD-1674-4EB0-8BE3-BD8464037263}" destId="{A6D900FC-2E74-4734-A8DF-F96403102F8B}" srcOrd="2" destOrd="0" parTransId="{6193D3B1-2E38-460A-804B-D9D945D460CF}" sibTransId="{4B72FE75-01E1-4EA0-A331-36664696DCA6}"/>
    <dgm:cxn modelId="{E4CACC91-2192-4AC0-AE09-EB508FBCD635}" type="presOf" srcId="{C2DFED51-837C-4972-9F28-1C719B472B34}" destId="{CD563B40-6A60-4D23-9EA6-126265F725FB}" srcOrd="0" destOrd="0" presId="urn:microsoft.com/office/officeart/2005/8/layout/vList2"/>
    <dgm:cxn modelId="{56C49331-674A-4755-9D01-281E05306A76}" type="presParOf" srcId="{F71A59B2-4FA9-47FC-91CF-65DCF7A6258B}" destId="{D2B6AD0C-940D-4D17-A2AD-07662ABEC15E}" srcOrd="0" destOrd="0" presId="urn:microsoft.com/office/officeart/2005/8/layout/vList2"/>
    <dgm:cxn modelId="{9C364943-776E-4869-97E0-A7807D078F05}" type="presParOf" srcId="{F71A59B2-4FA9-47FC-91CF-65DCF7A6258B}" destId="{4E221001-62FB-43E0-AD47-60F39145C182}" srcOrd="1" destOrd="0" presId="urn:microsoft.com/office/officeart/2005/8/layout/vList2"/>
    <dgm:cxn modelId="{39DE08AD-D0AC-49C0-AD0A-62C81472BBC8}" type="presParOf" srcId="{F71A59B2-4FA9-47FC-91CF-65DCF7A6258B}" destId="{CD563B40-6A60-4D23-9EA6-126265F725FB}" srcOrd="2" destOrd="0" presId="urn:microsoft.com/office/officeart/2005/8/layout/vList2"/>
    <dgm:cxn modelId="{72236BC6-4D06-42D0-8F98-8E805B4F8064}" type="presParOf" srcId="{F71A59B2-4FA9-47FC-91CF-65DCF7A6258B}" destId="{4A724A77-2BF5-4444-BE67-0F65BE400C55}" srcOrd="3" destOrd="0" presId="urn:microsoft.com/office/officeart/2005/8/layout/vList2"/>
    <dgm:cxn modelId="{83913C8A-8A3A-416F-9412-10CB2B5D5527}" type="presParOf" srcId="{F71A59B2-4FA9-47FC-91CF-65DCF7A6258B}" destId="{D1A52AF2-2542-4223-9D3D-BF290E50C01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33307FFD-1674-4EB0-8BE3-BD846403726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5200BFC-48C2-4477-AB37-C52B1E6A8AF9}">
      <dgm:prSet phldrT="[Text]" custT="1"/>
      <dgm:spPr/>
      <dgm:t>
        <a:bodyPr/>
        <a:lstStyle/>
        <a:p>
          <a:r>
            <a:rPr lang="x-none" sz="1800" b="0" u="none" dirty="0"/>
            <a:t>Powder is ionized with positive electrons so it will adhere to the metal</a:t>
          </a:r>
          <a:endParaRPr lang="en-US" sz="1800" b="0" dirty="0"/>
        </a:p>
      </dgm:t>
    </dgm:pt>
    <dgm:pt modelId="{A0C9F262-8687-4BDB-9CCD-77F3F743FAC0}" type="parTrans" cxnId="{16593263-7BFD-442A-AAA5-B058C1376337}">
      <dgm:prSet/>
      <dgm:spPr/>
      <dgm:t>
        <a:bodyPr/>
        <a:lstStyle/>
        <a:p>
          <a:endParaRPr lang="en-US"/>
        </a:p>
      </dgm:t>
    </dgm:pt>
    <dgm:pt modelId="{1E260841-A60C-492E-BDA0-171E1EA37156}" type="sibTrans" cxnId="{16593263-7BFD-442A-AAA5-B058C1376337}">
      <dgm:prSet/>
      <dgm:spPr/>
      <dgm:t>
        <a:bodyPr/>
        <a:lstStyle/>
        <a:p>
          <a:endParaRPr lang="en-US"/>
        </a:p>
      </dgm:t>
    </dgm:pt>
    <dgm:pt modelId="{294A1302-3F2D-469F-B86F-3B5ABC264766}">
      <dgm:prSet custT="1"/>
      <dgm:spPr/>
      <dgm:t>
        <a:bodyPr/>
        <a:lstStyle/>
        <a:p>
          <a:r>
            <a:rPr lang="x-none" sz="1800" b="0" u="none" dirty="0"/>
            <a:t>After coating, the powder is backed to form a durable finish on the material surface</a:t>
          </a:r>
          <a:endParaRPr lang="en-US" sz="1800" b="0" u="none" dirty="0"/>
        </a:p>
      </dgm:t>
    </dgm:pt>
    <dgm:pt modelId="{A40D9739-98AD-4632-81B2-AAEF40AB3678}" type="parTrans" cxnId="{5F46A5E5-AA88-43C0-8CB9-977437DA01C5}">
      <dgm:prSet/>
      <dgm:spPr/>
      <dgm:t>
        <a:bodyPr/>
        <a:lstStyle/>
        <a:p>
          <a:endParaRPr lang="en-US"/>
        </a:p>
      </dgm:t>
    </dgm:pt>
    <dgm:pt modelId="{8C3CEF70-2FFA-4179-96C8-7F7DB2F7E6C5}" type="sibTrans" cxnId="{5F46A5E5-AA88-43C0-8CB9-977437DA01C5}">
      <dgm:prSet/>
      <dgm:spPr/>
      <dgm:t>
        <a:bodyPr/>
        <a:lstStyle/>
        <a:p>
          <a:endParaRPr lang="en-US"/>
        </a:p>
      </dgm:t>
    </dgm:pt>
    <dgm:pt modelId="{18AE100D-8813-4D11-9C2C-CD60FAD1E756}">
      <dgm:prSet custT="1"/>
      <dgm:spPr>
        <a:solidFill>
          <a:schemeClr val="accent2"/>
        </a:solidFill>
      </dgm:spPr>
      <dgm:t>
        <a:bodyPr/>
        <a:lstStyle/>
        <a:p>
          <a:r>
            <a:rPr lang="x-none" sz="1800" b="0" u="none" dirty="0"/>
            <a:t>Powder is applied in a ventilated enclosure, which can be a spray booth or a spray room</a:t>
          </a:r>
          <a:endParaRPr lang="en-US" sz="1800" b="0" u="none" dirty="0"/>
        </a:p>
      </dgm:t>
    </dgm:pt>
    <dgm:pt modelId="{A30D5B80-950E-4342-BF03-72CF78DEA30C}" type="parTrans" cxnId="{A7C282E8-6F84-4D37-9A9C-47747769E5F8}">
      <dgm:prSet/>
      <dgm:spPr/>
      <dgm:t>
        <a:bodyPr/>
        <a:lstStyle/>
        <a:p>
          <a:endParaRPr lang="en-US"/>
        </a:p>
      </dgm:t>
    </dgm:pt>
    <dgm:pt modelId="{4DDCF726-49D0-4130-B788-18BE12971D84}" type="sibTrans" cxnId="{A7C282E8-6F84-4D37-9A9C-47747769E5F8}">
      <dgm:prSet/>
      <dgm:spPr/>
      <dgm:t>
        <a:bodyPr/>
        <a:lstStyle/>
        <a:p>
          <a:endParaRPr lang="en-US"/>
        </a:p>
      </dgm:t>
    </dgm:pt>
    <dgm:pt modelId="{9DA6C624-E0AE-4736-81A9-7E7DE4DD6B62}">
      <dgm:prSet custT="1"/>
      <dgm:spPr>
        <a:solidFill>
          <a:schemeClr val="accent2">
            <a:lumMod val="75000"/>
          </a:schemeClr>
        </a:solidFill>
      </dgm:spPr>
      <dgm:t>
        <a:bodyPr/>
        <a:lstStyle/>
        <a:p>
          <a:r>
            <a:rPr lang="en-US" sz="1800" b="0" dirty="0"/>
            <a:t>Primary hazard of powder coating is the ignition of the combustible powder inside the room or space where it is applied</a:t>
          </a:r>
        </a:p>
      </dgm:t>
    </dgm:pt>
    <dgm:pt modelId="{52539E61-8CDA-40EF-8AA6-41029EEDEC9E}" type="parTrans" cxnId="{1FA40AC2-4E55-481B-BEDF-9FA528BA4C22}">
      <dgm:prSet/>
      <dgm:spPr/>
      <dgm:t>
        <a:bodyPr/>
        <a:lstStyle/>
        <a:p>
          <a:endParaRPr lang="en-US"/>
        </a:p>
      </dgm:t>
    </dgm:pt>
    <dgm:pt modelId="{6D081B42-46E4-46C7-B45B-5A4B2FBB6268}" type="sibTrans" cxnId="{1FA40AC2-4E55-481B-BEDF-9FA528BA4C22}">
      <dgm:prSet/>
      <dgm:spPr/>
      <dgm:t>
        <a:bodyPr/>
        <a:lstStyle/>
        <a:p>
          <a:endParaRPr lang="en-US"/>
        </a:p>
      </dgm:t>
    </dgm:pt>
    <dgm:pt modelId="{F71A59B2-4FA9-47FC-91CF-65DCF7A6258B}" type="pres">
      <dgm:prSet presAssocID="{33307FFD-1674-4EB0-8BE3-BD8464037263}" presName="linear" presStyleCnt="0">
        <dgm:presLayoutVars>
          <dgm:animLvl val="lvl"/>
          <dgm:resizeHandles val="exact"/>
        </dgm:presLayoutVars>
      </dgm:prSet>
      <dgm:spPr/>
      <dgm:t>
        <a:bodyPr/>
        <a:lstStyle/>
        <a:p>
          <a:endParaRPr lang="en-US"/>
        </a:p>
      </dgm:t>
    </dgm:pt>
    <dgm:pt modelId="{D2B6AD0C-940D-4D17-A2AD-07662ABEC15E}" type="pres">
      <dgm:prSet presAssocID="{75200BFC-48C2-4477-AB37-C52B1E6A8AF9}" presName="parentText" presStyleLbl="node1" presStyleIdx="0" presStyleCnt="4" custScaleY="91438">
        <dgm:presLayoutVars>
          <dgm:chMax val="0"/>
          <dgm:bulletEnabled val="1"/>
        </dgm:presLayoutVars>
      </dgm:prSet>
      <dgm:spPr/>
      <dgm:t>
        <a:bodyPr/>
        <a:lstStyle/>
        <a:p>
          <a:endParaRPr lang="en-US"/>
        </a:p>
      </dgm:t>
    </dgm:pt>
    <dgm:pt modelId="{4E221001-62FB-43E0-AD47-60F39145C182}" type="pres">
      <dgm:prSet presAssocID="{1E260841-A60C-492E-BDA0-171E1EA37156}" presName="spacer" presStyleCnt="0"/>
      <dgm:spPr/>
    </dgm:pt>
    <dgm:pt modelId="{E4A82039-80B8-4527-9574-28CD2D95E0AE}" type="pres">
      <dgm:prSet presAssocID="{294A1302-3F2D-469F-B86F-3B5ABC264766}" presName="parentText" presStyleLbl="node1" presStyleIdx="1" presStyleCnt="4">
        <dgm:presLayoutVars>
          <dgm:chMax val="0"/>
          <dgm:bulletEnabled val="1"/>
        </dgm:presLayoutVars>
      </dgm:prSet>
      <dgm:spPr/>
      <dgm:t>
        <a:bodyPr/>
        <a:lstStyle/>
        <a:p>
          <a:endParaRPr lang="en-US"/>
        </a:p>
      </dgm:t>
    </dgm:pt>
    <dgm:pt modelId="{DDD104EE-5BE9-4119-9D62-535C797889C4}" type="pres">
      <dgm:prSet presAssocID="{8C3CEF70-2FFA-4179-96C8-7F7DB2F7E6C5}" presName="spacer" presStyleCnt="0"/>
      <dgm:spPr/>
    </dgm:pt>
    <dgm:pt modelId="{D6C14B65-87A7-45CD-859B-BC027F607992}" type="pres">
      <dgm:prSet presAssocID="{18AE100D-8813-4D11-9C2C-CD60FAD1E756}" presName="parentText" presStyleLbl="node1" presStyleIdx="2" presStyleCnt="4">
        <dgm:presLayoutVars>
          <dgm:chMax val="0"/>
          <dgm:bulletEnabled val="1"/>
        </dgm:presLayoutVars>
      </dgm:prSet>
      <dgm:spPr/>
      <dgm:t>
        <a:bodyPr/>
        <a:lstStyle/>
        <a:p>
          <a:endParaRPr lang="en-US"/>
        </a:p>
      </dgm:t>
    </dgm:pt>
    <dgm:pt modelId="{C6AA2094-4DF0-47C3-9E18-A51E0783AF7F}" type="pres">
      <dgm:prSet presAssocID="{4DDCF726-49D0-4130-B788-18BE12971D84}" presName="spacer" presStyleCnt="0"/>
      <dgm:spPr/>
    </dgm:pt>
    <dgm:pt modelId="{E440C292-A617-4A01-AC2D-9246F29CC681}" type="pres">
      <dgm:prSet presAssocID="{9DA6C624-E0AE-4736-81A9-7E7DE4DD6B62}" presName="parentText" presStyleLbl="node1" presStyleIdx="3" presStyleCnt="4">
        <dgm:presLayoutVars>
          <dgm:chMax val="0"/>
          <dgm:bulletEnabled val="1"/>
        </dgm:presLayoutVars>
      </dgm:prSet>
      <dgm:spPr/>
      <dgm:t>
        <a:bodyPr/>
        <a:lstStyle/>
        <a:p>
          <a:endParaRPr lang="en-US"/>
        </a:p>
      </dgm:t>
    </dgm:pt>
  </dgm:ptLst>
  <dgm:cxnLst>
    <dgm:cxn modelId="{FC0DBA6B-1177-4DE1-9F2F-60650EDA0F1A}" type="presOf" srcId="{9DA6C624-E0AE-4736-81A9-7E7DE4DD6B62}" destId="{E440C292-A617-4A01-AC2D-9246F29CC681}" srcOrd="0" destOrd="0" presId="urn:microsoft.com/office/officeart/2005/8/layout/vList2"/>
    <dgm:cxn modelId="{16593263-7BFD-442A-AAA5-B058C1376337}" srcId="{33307FFD-1674-4EB0-8BE3-BD8464037263}" destId="{75200BFC-48C2-4477-AB37-C52B1E6A8AF9}" srcOrd="0" destOrd="0" parTransId="{A0C9F262-8687-4BDB-9CCD-77F3F743FAC0}" sibTransId="{1E260841-A60C-492E-BDA0-171E1EA37156}"/>
    <dgm:cxn modelId="{97FC08B5-1A96-4870-891C-19DDAEBCB3C8}" type="presOf" srcId="{75200BFC-48C2-4477-AB37-C52B1E6A8AF9}" destId="{D2B6AD0C-940D-4D17-A2AD-07662ABEC15E}" srcOrd="0" destOrd="0" presId="urn:microsoft.com/office/officeart/2005/8/layout/vList2"/>
    <dgm:cxn modelId="{A7C282E8-6F84-4D37-9A9C-47747769E5F8}" srcId="{33307FFD-1674-4EB0-8BE3-BD8464037263}" destId="{18AE100D-8813-4D11-9C2C-CD60FAD1E756}" srcOrd="2" destOrd="0" parTransId="{A30D5B80-950E-4342-BF03-72CF78DEA30C}" sibTransId="{4DDCF726-49D0-4130-B788-18BE12971D84}"/>
    <dgm:cxn modelId="{5F46A5E5-AA88-43C0-8CB9-977437DA01C5}" srcId="{33307FFD-1674-4EB0-8BE3-BD8464037263}" destId="{294A1302-3F2D-469F-B86F-3B5ABC264766}" srcOrd="1" destOrd="0" parTransId="{A40D9739-98AD-4632-81B2-AAEF40AB3678}" sibTransId="{8C3CEF70-2FFA-4179-96C8-7F7DB2F7E6C5}"/>
    <dgm:cxn modelId="{C897BA65-AF86-4BB9-BB25-EDDCA951A7BD}" type="presOf" srcId="{294A1302-3F2D-469F-B86F-3B5ABC264766}" destId="{E4A82039-80B8-4527-9574-28CD2D95E0AE}" srcOrd="0" destOrd="0" presId="urn:microsoft.com/office/officeart/2005/8/layout/vList2"/>
    <dgm:cxn modelId="{1FA40AC2-4E55-481B-BEDF-9FA528BA4C22}" srcId="{33307FFD-1674-4EB0-8BE3-BD8464037263}" destId="{9DA6C624-E0AE-4736-81A9-7E7DE4DD6B62}" srcOrd="3" destOrd="0" parTransId="{52539E61-8CDA-40EF-8AA6-41029EEDEC9E}" sibTransId="{6D081B42-46E4-46C7-B45B-5A4B2FBB6268}"/>
    <dgm:cxn modelId="{6A4E3DA8-8AC0-463A-AA68-1F17351FDB11}" type="presOf" srcId="{18AE100D-8813-4D11-9C2C-CD60FAD1E756}" destId="{D6C14B65-87A7-45CD-859B-BC027F607992}" srcOrd="0" destOrd="0" presId="urn:microsoft.com/office/officeart/2005/8/layout/vList2"/>
    <dgm:cxn modelId="{6B219A4C-33E7-489B-A03E-B1BCDFAC5B75}" type="presOf" srcId="{33307FFD-1674-4EB0-8BE3-BD8464037263}" destId="{F71A59B2-4FA9-47FC-91CF-65DCF7A6258B}" srcOrd="0" destOrd="0" presId="urn:microsoft.com/office/officeart/2005/8/layout/vList2"/>
    <dgm:cxn modelId="{575CF1F9-C0EA-4B88-B52E-0F9EC027E25D}" type="presParOf" srcId="{F71A59B2-4FA9-47FC-91CF-65DCF7A6258B}" destId="{D2B6AD0C-940D-4D17-A2AD-07662ABEC15E}" srcOrd="0" destOrd="0" presId="urn:microsoft.com/office/officeart/2005/8/layout/vList2"/>
    <dgm:cxn modelId="{48B79A0F-5DCF-4631-8E11-117248B447E5}" type="presParOf" srcId="{F71A59B2-4FA9-47FC-91CF-65DCF7A6258B}" destId="{4E221001-62FB-43E0-AD47-60F39145C182}" srcOrd="1" destOrd="0" presId="urn:microsoft.com/office/officeart/2005/8/layout/vList2"/>
    <dgm:cxn modelId="{AFC802F8-225F-4977-BACA-8D5FA5D6AA34}" type="presParOf" srcId="{F71A59B2-4FA9-47FC-91CF-65DCF7A6258B}" destId="{E4A82039-80B8-4527-9574-28CD2D95E0AE}" srcOrd="2" destOrd="0" presId="urn:microsoft.com/office/officeart/2005/8/layout/vList2"/>
    <dgm:cxn modelId="{AE9790F7-DA92-4059-8EC4-BF3739F4B32D}" type="presParOf" srcId="{F71A59B2-4FA9-47FC-91CF-65DCF7A6258B}" destId="{DDD104EE-5BE9-4119-9D62-535C797889C4}" srcOrd="3" destOrd="0" presId="urn:microsoft.com/office/officeart/2005/8/layout/vList2"/>
    <dgm:cxn modelId="{97E9B472-90CB-4AC2-BAFE-F9F0F05AD89C}" type="presParOf" srcId="{F71A59B2-4FA9-47FC-91CF-65DCF7A6258B}" destId="{D6C14B65-87A7-45CD-859B-BC027F607992}" srcOrd="4" destOrd="0" presId="urn:microsoft.com/office/officeart/2005/8/layout/vList2"/>
    <dgm:cxn modelId="{69EF96BC-8157-41CD-A82E-1BCBF651CE23}" type="presParOf" srcId="{F71A59B2-4FA9-47FC-91CF-65DCF7A6258B}" destId="{C6AA2094-4DF0-47C3-9E18-A51E0783AF7F}" srcOrd="5" destOrd="0" presId="urn:microsoft.com/office/officeart/2005/8/layout/vList2"/>
    <dgm:cxn modelId="{532BAE7A-2206-4F52-BC17-A75632B0B0A0}" type="presParOf" srcId="{F71A59B2-4FA9-47FC-91CF-65DCF7A6258B}" destId="{E440C292-A617-4A01-AC2D-9246F29CC68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500D39-EAAD-4AB2-927B-77E5A8BA9E4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661FCCD-0A1E-4248-B3F1-E0C5D45B2AFE}">
      <dgm:prSet phldrT="[Text]" custT="1"/>
      <dgm:spPr/>
      <dgm:t>
        <a:bodyPr/>
        <a:lstStyle/>
        <a:p>
          <a:r>
            <a:rPr lang="en-US" sz="2000" b="0" dirty="0"/>
            <a:t>Inadequate clearances</a:t>
          </a:r>
        </a:p>
      </dgm:t>
    </dgm:pt>
    <dgm:pt modelId="{B946EDF4-1EFC-44A9-8223-F3D593193833}" type="parTrans" cxnId="{3AE67E03-AA41-47C0-BCF3-7FE422EE5000}">
      <dgm:prSet/>
      <dgm:spPr/>
      <dgm:t>
        <a:bodyPr/>
        <a:lstStyle/>
        <a:p>
          <a:endParaRPr lang="en-US"/>
        </a:p>
      </dgm:t>
    </dgm:pt>
    <dgm:pt modelId="{95FC8663-FAAF-4541-8ED3-A4FC9160B912}" type="sibTrans" cxnId="{3AE67E03-AA41-47C0-BCF3-7FE422EE5000}">
      <dgm:prSet/>
      <dgm:spPr/>
      <dgm:t>
        <a:bodyPr/>
        <a:lstStyle/>
        <a:p>
          <a:endParaRPr lang="en-US"/>
        </a:p>
      </dgm:t>
    </dgm:pt>
    <dgm:pt modelId="{B58095BD-71C4-4EA3-8223-C682E4D50F79}">
      <dgm:prSet custT="1"/>
      <dgm:spPr/>
      <dgm:t>
        <a:bodyPr/>
        <a:lstStyle/>
        <a:p>
          <a:r>
            <a:rPr lang="en-US" sz="2000" b="0" dirty="0"/>
            <a:t>Lack of proper limit control</a:t>
          </a:r>
        </a:p>
      </dgm:t>
    </dgm:pt>
    <dgm:pt modelId="{F73EB05F-A4B9-469C-9904-F7FFA6E7D9A3}" type="parTrans" cxnId="{AE3F2524-9B02-4C07-9848-A51A6DB57F89}">
      <dgm:prSet/>
      <dgm:spPr/>
      <dgm:t>
        <a:bodyPr/>
        <a:lstStyle/>
        <a:p>
          <a:endParaRPr lang="en-US"/>
        </a:p>
      </dgm:t>
    </dgm:pt>
    <dgm:pt modelId="{9629583B-D2F8-4203-9CF3-2A41640FF1CB}" type="sibTrans" cxnId="{AE3F2524-9B02-4C07-9848-A51A6DB57F89}">
      <dgm:prSet/>
      <dgm:spPr/>
      <dgm:t>
        <a:bodyPr/>
        <a:lstStyle/>
        <a:p>
          <a:endParaRPr lang="en-US"/>
        </a:p>
      </dgm:t>
    </dgm:pt>
    <dgm:pt modelId="{D352CCCF-F431-48A5-8934-2AF8E0EBCC08}">
      <dgm:prSet custT="1"/>
      <dgm:spPr/>
      <dgm:t>
        <a:bodyPr/>
        <a:lstStyle/>
        <a:p>
          <a:r>
            <a:rPr lang="en-US" sz="2000" b="0" dirty="0"/>
            <a:t>Heat-exchanger burnouts</a:t>
          </a:r>
        </a:p>
      </dgm:t>
    </dgm:pt>
    <dgm:pt modelId="{28A44715-9984-4EA0-AB47-838F31AFE95D}" type="parTrans" cxnId="{09F81CC8-B938-451D-90F8-B0EF4B7F8E02}">
      <dgm:prSet/>
      <dgm:spPr/>
      <dgm:t>
        <a:bodyPr/>
        <a:lstStyle/>
        <a:p>
          <a:endParaRPr lang="en-US"/>
        </a:p>
      </dgm:t>
    </dgm:pt>
    <dgm:pt modelId="{5D76A61E-773D-4778-9D98-8730E7650AC4}" type="sibTrans" cxnId="{09F81CC8-B938-451D-90F8-B0EF4B7F8E02}">
      <dgm:prSet/>
      <dgm:spPr/>
      <dgm:t>
        <a:bodyPr/>
        <a:lstStyle/>
        <a:p>
          <a:endParaRPr lang="en-US"/>
        </a:p>
      </dgm:t>
    </dgm:pt>
    <dgm:pt modelId="{E0902AC7-23F0-41D2-9524-652DB5426D1B}">
      <dgm:prSet custT="1"/>
      <dgm:spPr/>
      <dgm:t>
        <a:bodyPr/>
        <a:lstStyle/>
        <a:p>
          <a:r>
            <a:rPr lang="en-US" sz="2000" b="0" dirty="0"/>
            <a:t>Improper installations</a:t>
          </a:r>
        </a:p>
      </dgm:t>
    </dgm:pt>
    <dgm:pt modelId="{6E0167B5-1F70-41D9-A698-ACA6601B4950}" type="parTrans" cxnId="{CE56EEB4-1B98-4703-9051-CEAF15D9D389}">
      <dgm:prSet/>
      <dgm:spPr/>
      <dgm:t>
        <a:bodyPr/>
        <a:lstStyle/>
        <a:p>
          <a:endParaRPr lang="en-US"/>
        </a:p>
      </dgm:t>
    </dgm:pt>
    <dgm:pt modelId="{97154DB1-0B63-48D1-949C-7668F4FD08CE}" type="sibTrans" cxnId="{CE56EEB4-1B98-4703-9051-CEAF15D9D389}">
      <dgm:prSet/>
      <dgm:spPr/>
      <dgm:t>
        <a:bodyPr/>
        <a:lstStyle/>
        <a:p>
          <a:endParaRPr lang="en-US"/>
        </a:p>
      </dgm:t>
    </dgm:pt>
    <dgm:pt modelId="{E73B56DE-FE1D-4DC8-9A69-720C11BB9885}">
      <dgm:prSet custT="1"/>
      <dgm:spPr>
        <a:solidFill>
          <a:srgbClr val="4949D3"/>
        </a:solidFill>
      </dgm:spPr>
      <dgm:t>
        <a:bodyPr/>
        <a:lstStyle/>
        <a:p>
          <a:r>
            <a:rPr lang="en-US" sz="2000" b="0" dirty="0"/>
            <a:t>Improper maintenance procedures</a:t>
          </a:r>
        </a:p>
      </dgm:t>
    </dgm:pt>
    <dgm:pt modelId="{E7A2E899-5582-4E32-B5F2-178F5947732B}" type="parTrans" cxnId="{5E547CFD-79F2-4076-999A-1D8C0623FB06}">
      <dgm:prSet/>
      <dgm:spPr/>
      <dgm:t>
        <a:bodyPr/>
        <a:lstStyle/>
        <a:p>
          <a:endParaRPr lang="en-US"/>
        </a:p>
      </dgm:t>
    </dgm:pt>
    <dgm:pt modelId="{143071E0-1D08-472A-9655-C93AE7674C66}" type="sibTrans" cxnId="{5E547CFD-79F2-4076-999A-1D8C0623FB06}">
      <dgm:prSet/>
      <dgm:spPr/>
      <dgm:t>
        <a:bodyPr/>
        <a:lstStyle/>
        <a:p>
          <a:endParaRPr lang="en-US"/>
        </a:p>
      </dgm:t>
    </dgm:pt>
    <dgm:pt modelId="{C9B58953-B9D1-4D43-A8FF-74FD8C1DB424}" type="pres">
      <dgm:prSet presAssocID="{AF500D39-EAAD-4AB2-927B-77E5A8BA9E44}" presName="linear" presStyleCnt="0">
        <dgm:presLayoutVars>
          <dgm:animLvl val="lvl"/>
          <dgm:resizeHandles val="exact"/>
        </dgm:presLayoutVars>
      </dgm:prSet>
      <dgm:spPr/>
      <dgm:t>
        <a:bodyPr/>
        <a:lstStyle/>
        <a:p>
          <a:endParaRPr lang="en-US"/>
        </a:p>
      </dgm:t>
    </dgm:pt>
    <dgm:pt modelId="{3113935D-72AC-4A52-8259-205A93588E72}" type="pres">
      <dgm:prSet presAssocID="{3661FCCD-0A1E-4248-B3F1-E0C5D45B2AFE}" presName="parentText" presStyleLbl="node1" presStyleIdx="0" presStyleCnt="5">
        <dgm:presLayoutVars>
          <dgm:chMax val="0"/>
          <dgm:bulletEnabled val="1"/>
        </dgm:presLayoutVars>
      </dgm:prSet>
      <dgm:spPr/>
      <dgm:t>
        <a:bodyPr/>
        <a:lstStyle/>
        <a:p>
          <a:endParaRPr lang="en-US"/>
        </a:p>
      </dgm:t>
    </dgm:pt>
    <dgm:pt modelId="{2910C645-93D7-43AF-8EFC-B038F1D12122}" type="pres">
      <dgm:prSet presAssocID="{95FC8663-FAAF-4541-8ED3-A4FC9160B912}" presName="spacer" presStyleCnt="0"/>
      <dgm:spPr/>
    </dgm:pt>
    <dgm:pt modelId="{0741DBC3-7A9B-48F0-84A0-4CB778AB8356}" type="pres">
      <dgm:prSet presAssocID="{B58095BD-71C4-4EA3-8223-C682E4D50F79}" presName="parentText" presStyleLbl="node1" presStyleIdx="1" presStyleCnt="5">
        <dgm:presLayoutVars>
          <dgm:chMax val="0"/>
          <dgm:bulletEnabled val="1"/>
        </dgm:presLayoutVars>
      </dgm:prSet>
      <dgm:spPr/>
      <dgm:t>
        <a:bodyPr/>
        <a:lstStyle/>
        <a:p>
          <a:endParaRPr lang="en-US"/>
        </a:p>
      </dgm:t>
    </dgm:pt>
    <dgm:pt modelId="{102B24AC-B653-422B-9218-1D7421FF0A50}" type="pres">
      <dgm:prSet presAssocID="{9629583B-D2F8-4203-9CF3-2A41640FF1CB}" presName="spacer" presStyleCnt="0"/>
      <dgm:spPr/>
    </dgm:pt>
    <dgm:pt modelId="{3F8B3EED-3889-489E-A976-65028A650860}" type="pres">
      <dgm:prSet presAssocID="{D352CCCF-F431-48A5-8934-2AF8E0EBCC08}" presName="parentText" presStyleLbl="node1" presStyleIdx="2" presStyleCnt="5">
        <dgm:presLayoutVars>
          <dgm:chMax val="0"/>
          <dgm:bulletEnabled val="1"/>
        </dgm:presLayoutVars>
      </dgm:prSet>
      <dgm:spPr/>
      <dgm:t>
        <a:bodyPr/>
        <a:lstStyle/>
        <a:p>
          <a:endParaRPr lang="en-US"/>
        </a:p>
      </dgm:t>
    </dgm:pt>
    <dgm:pt modelId="{CA45D724-87B3-447F-9B57-8D6219027FFC}" type="pres">
      <dgm:prSet presAssocID="{5D76A61E-773D-4778-9D98-8730E7650AC4}" presName="spacer" presStyleCnt="0"/>
      <dgm:spPr/>
    </dgm:pt>
    <dgm:pt modelId="{727D369B-0D0F-4F70-BE7E-C2ED53126D88}" type="pres">
      <dgm:prSet presAssocID="{E0902AC7-23F0-41D2-9524-652DB5426D1B}" presName="parentText" presStyleLbl="node1" presStyleIdx="3" presStyleCnt="5">
        <dgm:presLayoutVars>
          <dgm:chMax val="0"/>
          <dgm:bulletEnabled val="1"/>
        </dgm:presLayoutVars>
      </dgm:prSet>
      <dgm:spPr/>
      <dgm:t>
        <a:bodyPr/>
        <a:lstStyle/>
        <a:p>
          <a:endParaRPr lang="en-US"/>
        </a:p>
      </dgm:t>
    </dgm:pt>
    <dgm:pt modelId="{E419B6BC-6C93-4CB1-917D-D061F3BB5FBE}" type="pres">
      <dgm:prSet presAssocID="{97154DB1-0B63-48D1-949C-7668F4FD08CE}" presName="spacer" presStyleCnt="0"/>
      <dgm:spPr/>
    </dgm:pt>
    <dgm:pt modelId="{014F9B9E-271A-4928-B606-F6BC744F05BE}" type="pres">
      <dgm:prSet presAssocID="{E73B56DE-FE1D-4DC8-9A69-720C11BB9885}" presName="parentText" presStyleLbl="node1" presStyleIdx="4" presStyleCnt="5">
        <dgm:presLayoutVars>
          <dgm:chMax val="0"/>
          <dgm:bulletEnabled val="1"/>
        </dgm:presLayoutVars>
      </dgm:prSet>
      <dgm:spPr/>
      <dgm:t>
        <a:bodyPr/>
        <a:lstStyle/>
        <a:p>
          <a:endParaRPr lang="en-US"/>
        </a:p>
      </dgm:t>
    </dgm:pt>
  </dgm:ptLst>
  <dgm:cxnLst>
    <dgm:cxn modelId="{572BE881-244A-4D1B-810C-D754B4D989A7}" type="presOf" srcId="{E73B56DE-FE1D-4DC8-9A69-720C11BB9885}" destId="{014F9B9E-271A-4928-B606-F6BC744F05BE}" srcOrd="0" destOrd="0" presId="urn:microsoft.com/office/officeart/2005/8/layout/vList2"/>
    <dgm:cxn modelId="{54EA0B3F-D23C-4788-B4D1-5AF6720AA5A7}" type="presOf" srcId="{D352CCCF-F431-48A5-8934-2AF8E0EBCC08}" destId="{3F8B3EED-3889-489E-A976-65028A650860}" srcOrd="0" destOrd="0" presId="urn:microsoft.com/office/officeart/2005/8/layout/vList2"/>
    <dgm:cxn modelId="{0F83B40E-17F1-4172-AEC1-08F268A26BF4}" type="presOf" srcId="{AF500D39-EAAD-4AB2-927B-77E5A8BA9E44}" destId="{C9B58953-B9D1-4D43-A8FF-74FD8C1DB424}" srcOrd="0" destOrd="0" presId="urn:microsoft.com/office/officeart/2005/8/layout/vList2"/>
    <dgm:cxn modelId="{5E547CFD-79F2-4076-999A-1D8C0623FB06}" srcId="{AF500D39-EAAD-4AB2-927B-77E5A8BA9E44}" destId="{E73B56DE-FE1D-4DC8-9A69-720C11BB9885}" srcOrd="4" destOrd="0" parTransId="{E7A2E899-5582-4E32-B5F2-178F5947732B}" sibTransId="{143071E0-1D08-472A-9655-C93AE7674C66}"/>
    <dgm:cxn modelId="{AFD371CC-ADEE-4F43-A73D-E823C1144A9B}" type="presOf" srcId="{E0902AC7-23F0-41D2-9524-652DB5426D1B}" destId="{727D369B-0D0F-4F70-BE7E-C2ED53126D88}" srcOrd="0" destOrd="0" presId="urn:microsoft.com/office/officeart/2005/8/layout/vList2"/>
    <dgm:cxn modelId="{AE3F2524-9B02-4C07-9848-A51A6DB57F89}" srcId="{AF500D39-EAAD-4AB2-927B-77E5A8BA9E44}" destId="{B58095BD-71C4-4EA3-8223-C682E4D50F79}" srcOrd="1" destOrd="0" parTransId="{F73EB05F-A4B9-469C-9904-F7FFA6E7D9A3}" sibTransId="{9629583B-D2F8-4203-9CF3-2A41640FF1CB}"/>
    <dgm:cxn modelId="{06ABAF56-70F4-4DCD-B138-D7A20E9C06DA}" type="presOf" srcId="{B58095BD-71C4-4EA3-8223-C682E4D50F79}" destId="{0741DBC3-7A9B-48F0-84A0-4CB778AB8356}" srcOrd="0" destOrd="0" presId="urn:microsoft.com/office/officeart/2005/8/layout/vList2"/>
    <dgm:cxn modelId="{134254D6-38FD-4885-BDDD-84EFE73A0A9F}" type="presOf" srcId="{3661FCCD-0A1E-4248-B3F1-E0C5D45B2AFE}" destId="{3113935D-72AC-4A52-8259-205A93588E72}" srcOrd="0" destOrd="0" presId="urn:microsoft.com/office/officeart/2005/8/layout/vList2"/>
    <dgm:cxn modelId="{09F81CC8-B938-451D-90F8-B0EF4B7F8E02}" srcId="{AF500D39-EAAD-4AB2-927B-77E5A8BA9E44}" destId="{D352CCCF-F431-48A5-8934-2AF8E0EBCC08}" srcOrd="2" destOrd="0" parTransId="{28A44715-9984-4EA0-AB47-838F31AFE95D}" sibTransId="{5D76A61E-773D-4778-9D98-8730E7650AC4}"/>
    <dgm:cxn modelId="{CE56EEB4-1B98-4703-9051-CEAF15D9D389}" srcId="{AF500D39-EAAD-4AB2-927B-77E5A8BA9E44}" destId="{E0902AC7-23F0-41D2-9524-652DB5426D1B}" srcOrd="3" destOrd="0" parTransId="{6E0167B5-1F70-41D9-A698-ACA6601B4950}" sibTransId="{97154DB1-0B63-48D1-949C-7668F4FD08CE}"/>
    <dgm:cxn modelId="{3AE67E03-AA41-47C0-BCF3-7FE422EE5000}" srcId="{AF500D39-EAAD-4AB2-927B-77E5A8BA9E44}" destId="{3661FCCD-0A1E-4248-B3F1-E0C5D45B2AFE}" srcOrd="0" destOrd="0" parTransId="{B946EDF4-1EFC-44A9-8223-F3D593193833}" sibTransId="{95FC8663-FAAF-4541-8ED3-A4FC9160B912}"/>
    <dgm:cxn modelId="{42E494D1-56F1-44D5-AB6C-8D33C8CA7E59}" type="presParOf" srcId="{C9B58953-B9D1-4D43-A8FF-74FD8C1DB424}" destId="{3113935D-72AC-4A52-8259-205A93588E72}" srcOrd="0" destOrd="0" presId="urn:microsoft.com/office/officeart/2005/8/layout/vList2"/>
    <dgm:cxn modelId="{39FF0EC3-8508-45A0-A445-5CB20C865B35}" type="presParOf" srcId="{C9B58953-B9D1-4D43-A8FF-74FD8C1DB424}" destId="{2910C645-93D7-43AF-8EFC-B038F1D12122}" srcOrd="1" destOrd="0" presId="urn:microsoft.com/office/officeart/2005/8/layout/vList2"/>
    <dgm:cxn modelId="{6F76055E-88AD-4E12-9EF5-C918A5525CF1}" type="presParOf" srcId="{C9B58953-B9D1-4D43-A8FF-74FD8C1DB424}" destId="{0741DBC3-7A9B-48F0-84A0-4CB778AB8356}" srcOrd="2" destOrd="0" presId="urn:microsoft.com/office/officeart/2005/8/layout/vList2"/>
    <dgm:cxn modelId="{038A5D42-19F0-4815-9690-C29C2BE78E5A}" type="presParOf" srcId="{C9B58953-B9D1-4D43-A8FF-74FD8C1DB424}" destId="{102B24AC-B653-422B-9218-1D7421FF0A50}" srcOrd="3" destOrd="0" presId="urn:microsoft.com/office/officeart/2005/8/layout/vList2"/>
    <dgm:cxn modelId="{C466CC8C-1A31-48D3-8F8F-3164A0A75D3A}" type="presParOf" srcId="{C9B58953-B9D1-4D43-A8FF-74FD8C1DB424}" destId="{3F8B3EED-3889-489E-A976-65028A650860}" srcOrd="4" destOrd="0" presId="urn:microsoft.com/office/officeart/2005/8/layout/vList2"/>
    <dgm:cxn modelId="{1E190DD3-CD17-4B10-AC97-CF1C959FCAE4}" type="presParOf" srcId="{C9B58953-B9D1-4D43-A8FF-74FD8C1DB424}" destId="{CA45D724-87B3-447F-9B57-8D6219027FFC}" srcOrd="5" destOrd="0" presId="urn:microsoft.com/office/officeart/2005/8/layout/vList2"/>
    <dgm:cxn modelId="{38A59865-8E9F-4B6B-B7D8-2536C80F3AF8}" type="presParOf" srcId="{C9B58953-B9D1-4D43-A8FF-74FD8C1DB424}" destId="{727D369B-0D0F-4F70-BE7E-C2ED53126D88}" srcOrd="6" destOrd="0" presId="urn:microsoft.com/office/officeart/2005/8/layout/vList2"/>
    <dgm:cxn modelId="{C9A6B621-7F57-420C-ACC7-4596B1A3AA43}" type="presParOf" srcId="{C9B58953-B9D1-4D43-A8FF-74FD8C1DB424}" destId="{E419B6BC-6C93-4CB1-917D-D061F3BB5FBE}" srcOrd="7" destOrd="0" presId="urn:microsoft.com/office/officeart/2005/8/layout/vList2"/>
    <dgm:cxn modelId="{91484DBF-7944-4BF9-B878-F8E30EA7ED85}" type="presParOf" srcId="{C9B58953-B9D1-4D43-A8FF-74FD8C1DB424}" destId="{014F9B9E-271A-4928-B606-F6BC744F05B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33307FFD-1674-4EB0-8BE3-BD846403726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5200BFC-48C2-4477-AB37-C52B1E6A8AF9}">
      <dgm:prSet phldrT="[Text]" custT="1"/>
      <dgm:spPr/>
      <dgm:t>
        <a:bodyPr/>
        <a:lstStyle/>
        <a:p>
          <a:r>
            <a:rPr lang="en-US" sz="1800" b="0" dirty="0"/>
            <a:t>Verify equipment is listed for combustible powders</a:t>
          </a:r>
        </a:p>
      </dgm:t>
    </dgm:pt>
    <dgm:pt modelId="{A0C9F262-8687-4BDB-9CCD-77F3F743FAC0}" type="parTrans" cxnId="{16593263-7BFD-442A-AAA5-B058C1376337}">
      <dgm:prSet/>
      <dgm:spPr/>
      <dgm:t>
        <a:bodyPr/>
        <a:lstStyle/>
        <a:p>
          <a:endParaRPr lang="en-US"/>
        </a:p>
      </dgm:t>
    </dgm:pt>
    <dgm:pt modelId="{1E260841-A60C-492E-BDA0-171E1EA37156}" type="sibTrans" cxnId="{16593263-7BFD-442A-AAA5-B058C1376337}">
      <dgm:prSet/>
      <dgm:spPr/>
      <dgm:t>
        <a:bodyPr/>
        <a:lstStyle/>
        <a:p>
          <a:endParaRPr lang="en-US"/>
        </a:p>
      </dgm:t>
    </dgm:pt>
    <dgm:pt modelId="{36CD66F1-6C84-41A8-B5A5-016081109A86}">
      <dgm:prSet custT="1"/>
      <dgm:spPr/>
      <dgm:t>
        <a:bodyPr/>
        <a:lstStyle/>
        <a:p>
          <a:r>
            <a:rPr lang="en-US" sz="1800" b="0" dirty="0"/>
            <a:t>Powdered polyester resin is a combustible resin</a:t>
          </a:r>
        </a:p>
      </dgm:t>
    </dgm:pt>
    <dgm:pt modelId="{59C33291-36B1-4501-8002-8AB194987969}" type="parTrans" cxnId="{974A058D-6474-4E77-9293-11307417D671}">
      <dgm:prSet/>
      <dgm:spPr/>
      <dgm:t>
        <a:bodyPr/>
        <a:lstStyle/>
        <a:p>
          <a:endParaRPr lang="en-US"/>
        </a:p>
      </dgm:t>
    </dgm:pt>
    <dgm:pt modelId="{ABBC6A0C-E539-471F-9287-C230968F24AE}" type="sibTrans" cxnId="{974A058D-6474-4E77-9293-11307417D671}">
      <dgm:prSet/>
      <dgm:spPr/>
      <dgm:t>
        <a:bodyPr/>
        <a:lstStyle/>
        <a:p>
          <a:endParaRPr lang="en-US"/>
        </a:p>
      </dgm:t>
    </dgm:pt>
    <dgm:pt modelId="{742B6E48-5797-44A7-9822-466BDA6F495A}">
      <dgm:prSet custT="1"/>
      <dgm:spPr/>
      <dgm:t>
        <a:bodyPr/>
        <a:lstStyle/>
        <a:p>
          <a:r>
            <a:rPr lang="en-US" sz="1800" b="0" dirty="0"/>
            <a:t>Equipment must be listed for hazardous locations under the jurisdiction’s electrical code</a:t>
          </a:r>
        </a:p>
      </dgm:t>
    </dgm:pt>
    <dgm:pt modelId="{E975B59A-7CD7-453E-975E-EE5D78539779}" type="parTrans" cxnId="{1336FCE1-2C1C-44BF-A5F8-CB5B61A8278A}">
      <dgm:prSet/>
      <dgm:spPr/>
      <dgm:t>
        <a:bodyPr/>
        <a:lstStyle/>
        <a:p>
          <a:endParaRPr lang="en-US"/>
        </a:p>
      </dgm:t>
    </dgm:pt>
    <dgm:pt modelId="{3393A317-2D0D-49AA-95DA-BD308ECD51C1}" type="sibTrans" cxnId="{1336FCE1-2C1C-44BF-A5F8-CB5B61A8278A}">
      <dgm:prSet/>
      <dgm:spPr/>
      <dgm:t>
        <a:bodyPr/>
        <a:lstStyle/>
        <a:p>
          <a:endParaRPr lang="en-US"/>
        </a:p>
      </dgm:t>
    </dgm:pt>
    <dgm:pt modelId="{B38B8ACE-8196-41F8-A8F5-E5C3DF728D64}">
      <dgm:prSet custT="1"/>
      <dgm:spPr/>
      <dgm:t>
        <a:bodyPr/>
        <a:lstStyle/>
        <a:p>
          <a:r>
            <a:rPr lang="en-US" sz="2000" b="0" dirty="0"/>
            <a:t>Powder collection system</a:t>
          </a:r>
        </a:p>
      </dgm:t>
    </dgm:pt>
    <dgm:pt modelId="{D813C674-B0B8-461D-837C-36C0B26D4768}" type="parTrans" cxnId="{CABBC3CB-046C-41E6-96AB-18A83CF9A3C1}">
      <dgm:prSet/>
      <dgm:spPr/>
      <dgm:t>
        <a:bodyPr/>
        <a:lstStyle/>
        <a:p>
          <a:endParaRPr lang="en-US"/>
        </a:p>
      </dgm:t>
    </dgm:pt>
    <dgm:pt modelId="{F66C0042-A987-4C2E-9E99-FA60B7A314AF}" type="sibTrans" cxnId="{CABBC3CB-046C-41E6-96AB-18A83CF9A3C1}">
      <dgm:prSet/>
      <dgm:spPr/>
      <dgm:t>
        <a:bodyPr/>
        <a:lstStyle/>
        <a:p>
          <a:endParaRPr lang="en-US"/>
        </a:p>
      </dgm:t>
    </dgm:pt>
    <dgm:pt modelId="{E90D69BD-38CF-4790-A09F-F0D57A47EE54}">
      <dgm:prSet custT="1"/>
      <dgm:spPr/>
      <dgm:t>
        <a:bodyPr/>
        <a:lstStyle/>
        <a:p>
          <a:r>
            <a:rPr lang="en-US" sz="1800" b="0" dirty="0"/>
            <a:t>Can be an independent device that is ducted to a dust collector</a:t>
          </a:r>
        </a:p>
      </dgm:t>
    </dgm:pt>
    <dgm:pt modelId="{88939989-133A-458F-93DC-7B870679FDF9}" type="parTrans" cxnId="{0C4E69FA-8067-4AA8-81D6-19937F81D858}">
      <dgm:prSet/>
      <dgm:spPr/>
      <dgm:t>
        <a:bodyPr/>
        <a:lstStyle/>
        <a:p>
          <a:endParaRPr lang="en-US"/>
        </a:p>
      </dgm:t>
    </dgm:pt>
    <dgm:pt modelId="{11D4B92D-CC3B-447D-87DB-0F222F58042C}" type="sibTrans" cxnId="{0C4E69FA-8067-4AA8-81D6-19937F81D858}">
      <dgm:prSet/>
      <dgm:spPr/>
      <dgm:t>
        <a:bodyPr/>
        <a:lstStyle/>
        <a:p>
          <a:endParaRPr lang="en-US"/>
        </a:p>
      </dgm:t>
    </dgm:pt>
    <dgm:pt modelId="{4D0A2483-3428-458E-9960-1B29063E4577}">
      <dgm:prSet custT="1"/>
      <dgm:spPr>
        <a:solidFill>
          <a:schemeClr val="accent2"/>
        </a:solidFill>
      </dgm:spPr>
      <dgm:t>
        <a:bodyPr/>
        <a:lstStyle/>
        <a:p>
          <a:r>
            <a:rPr lang="en-US" sz="2000" b="0" dirty="0"/>
            <a:t>Automatic fire extinguishing system</a:t>
          </a:r>
        </a:p>
      </dgm:t>
    </dgm:pt>
    <dgm:pt modelId="{5E040FF2-01C8-44D6-9EAC-2A752417BF8F}" type="parTrans" cxnId="{9A021E2B-0209-4019-B68E-87157DC5C602}">
      <dgm:prSet/>
      <dgm:spPr/>
      <dgm:t>
        <a:bodyPr/>
        <a:lstStyle/>
        <a:p>
          <a:endParaRPr lang="en-US"/>
        </a:p>
      </dgm:t>
    </dgm:pt>
    <dgm:pt modelId="{22DF05BD-CBE0-4C68-B727-A6C591A754EE}" type="sibTrans" cxnId="{9A021E2B-0209-4019-B68E-87157DC5C602}">
      <dgm:prSet/>
      <dgm:spPr/>
      <dgm:t>
        <a:bodyPr/>
        <a:lstStyle/>
        <a:p>
          <a:endParaRPr lang="en-US"/>
        </a:p>
      </dgm:t>
    </dgm:pt>
    <dgm:pt modelId="{4DA1B3CF-0F23-4547-945E-6A46851B8F52}">
      <dgm:prSet custT="1"/>
      <dgm:spPr/>
      <dgm:t>
        <a:bodyPr/>
        <a:lstStyle/>
        <a:p>
          <a:r>
            <a:rPr lang="en-US" sz="1800" b="0" dirty="0"/>
            <a:t>Booth is constructed using noncombustible materials</a:t>
          </a:r>
        </a:p>
      </dgm:t>
    </dgm:pt>
    <dgm:pt modelId="{117D8239-6569-4B89-A6CE-9887E519B879}" type="parTrans" cxnId="{2158652B-937D-4243-BD7D-FDAC9E5A454A}">
      <dgm:prSet/>
      <dgm:spPr/>
      <dgm:t>
        <a:bodyPr/>
        <a:lstStyle/>
        <a:p>
          <a:endParaRPr lang="en-US"/>
        </a:p>
      </dgm:t>
    </dgm:pt>
    <dgm:pt modelId="{87F2C079-CF5C-49C7-AB6D-B90FA2516D5F}" type="sibTrans" cxnId="{2158652B-937D-4243-BD7D-FDAC9E5A454A}">
      <dgm:prSet/>
      <dgm:spPr/>
      <dgm:t>
        <a:bodyPr/>
        <a:lstStyle/>
        <a:p>
          <a:endParaRPr lang="en-US"/>
        </a:p>
      </dgm:t>
    </dgm:pt>
    <dgm:pt modelId="{1D63E4FA-6A09-4E09-9770-E7F31C978B50}">
      <dgm:prSet phldrT="[Text]" custT="1"/>
      <dgm:spPr/>
      <dgm:t>
        <a:bodyPr/>
        <a:lstStyle/>
        <a:p>
          <a:r>
            <a:rPr lang="en-US" sz="2000" b="0" dirty="0"/>
            <a:t>Powder application equipment</a:t>
          </a:r>
        </a:p>
      </dgm:t>
    </dgm:pt>
    <dgm:pt modelId="{76FCAE70-CF6A-40AD-BA19-F3C6E61A5968}" type="parTrans" cxnId="{F16D2F12-89C6-4D21-B929-F7413451086C}">
      <dgm:prSet/>
      <dgm:spPr/>
      <dgm:t>
        <a:bodyPr/>
        <a:lstStyle/>
        <a:p>
          <a:endParaRPr lang="en-US"/>
        </a:p>
      </dgm:t>
    </dgm:pt>
    <dgm:pt modelId="{A72E58F2-D8DB-412C-9EF2-B1F81169C205}" type="sibTrans" cxnId="{F16D2F12-89C6-4D21-B929-F7413451086C}">
      <dgm:prSet/>
      <dgm:spPr/>
      <dgm:t>
        <a:bodyPr/>
        <a:lstStyle/>
        <a:p>
          <a:endParaRPr lang="en-US"/>
        </a:p>
      </dgm:t>
    </dgm:pt>
    <dgm:pt modelId="{E8EDB9F9-275D-4F45-8987-5E15C159054B}">
      <dgm:prSet custT="1"/>
      <dgm:spPr/>
      <dgm:t>
        <a:bodyPr/>
        <a:lstStyle/>
        <a:p>
          <a:r>
            <a:rPr lang="en-US" sz="1800" b="0" dirty="0"/>
            <a:t>Collector may be part of the booth</a:t>
          </a:r>
        </a:p>
      </dgm:t>
    </dgm:pt>
    <dgm:pt modelId="{9F37E099-A60B-4A54-9FEB-C1CD7FA20D73}" type="parTrans" cxnId="{B5621830-E313-4500-8FAD-DA126C241FB6}">
      <dgm:prSet/>
      <dgm:spPr/>
      <dgm:t>
        <a:bodyPr/>
        <a:lstStyle/>
        <a:p>
          <a:endParaRPr lang="en-US"/>
        </a:p>
      </dgm:t>
    </dgm:pt>
    <dgm:pt modelId="{035A36A8-737F-4BDD-A665-5FE80307E76F}" type="sibTrans" cxnId="{B5621830-E313-4500-8FAD-DA126C241FB6}">
      <dgm:prSet/>
      <dgm:spPr/>
      <dgm:t>
        <a:bodyPr/>
        <a:lstStyle/>
        <a:p>
          <a:endParaRPr lang="en-US"/>
        </a:p>
      </dgm:t>
    </dgm:pt>
    <dgm:pt modelId="{1A94F497-BC82-4236-9719-E63057733E82}">
      <dgm:prSet custT="1"/>
      <dgm:spPr/>
      <dgm:t>
        <a:bodyPr/>
        <a:lstStyle/>
        <a:p>
          <a:r>
            <a:rPr lang="en-US" sz="1800" b="0" dirty="0"/>
            <a:t>In the spray space</a:t>
          </a:r>
        </a:p>
      </dgm:t>
    </dgm:pt>
    <dgm:pt modelId="{FE116C8E-D0F7-4782-AAFE-DEB5DE289964}" type="parTrans" cxnId="{85D7FEDF-6D6F-4A37-9194-694F1D4020A3}">
      <dgm:prSet/>
      <dgm:spPr/>
      <dgm:t>
        <a:bodyPr/>
        <a:lstStyle/>
        <a:p>
          <a:endParaRPr lang="en-US"/>
        </a:p>
      </dgm:t>
    </dgm:pt>
    <dgm:pt modelId="{0AC619B9-9303-46C1-B710-9810DBEA450F}" type="sibTrans" cxnId="{85D7FEDF-6D6F-4A37-9194-694F1D4020A3}">
      <dgm:prSet/>
      <dgm:spPr/>
      <dgm:t>
        <a:bodyPr/>
        <a:lstStyle/>
        <a:p>
          <a:endParaRPr lang="en-US"/>
        </a:p>
      </dgm:t>
    </dgm:pt>
    <dgm:pt modelId="{9201B4E8-9147-4883-A8C8-5870C963B3E2}" type="pres">
      <dgm:prSet presAssocID="{33307FFD-1674-4EB0-8BE3-BD8464037263}" presName="linear" presStyleCnt="0">
        <dgm:presLayoutVars>
          <dgm:dir/>
          <dgm:animLvl val="lvl"/>
          <dgm:resizeHandles val="exact"/>
        </dgm:presLayoutVars>
      </dgm:prSet>
      <dgm:spPr/>
      <dgm:t>
        <a:bodyPr/>
        <a:lstStyle/>
        <a:p>
          <a:endParaRPr lang="en-US"/>
        </a:p>
      </dgm:t>
    </dgm:pt>
    <dgm:pt modelId="{0FC44E59-43D7-410A-A49F-CD84B6F57164}" type="pres">
      <dgm:prSet presAssocID="{1D63E4FA-6A09-4E09-9770-E7F31C978B50}" presName="parentLin" presStyleCnt="0"/>
      <dgm:spPr/>
    </dgm:pt>
    <dgm:pt modelId="{BEE401F2-751A-4DD7-86C3-DF25FE586A42}" type="pres">
      <dgm:prSet presAssocID="{1D63E4FA-6A09-4E09-9770-E7F31C978B50}" presName="parentLeftMargin" presStyleLbl="node1" presStyleIdx="0" presStyleCnt="3"/>
      <dgm:spPr/>
      <dgm:t>
        <a:bodyPr/>
        <a:lstStyle/>
        <a:p>
          <a:endParaRPr lang="en-US"/>
        </a:p>
      </dgm:t>
    </dgm:pt>
    <dgm:pt modelId="{CC3A5D1B-D59A-43C2-B8CE-FFDCB1B703D7}" type="pres">
      <dgm:prSet presAssocID="{1D63E4FA-6A09-4E09-9770-E7F31C978B50}" presName="parentText" presStyleLbl="node1" presStyleIdx="0" presStyleCnt="3">
        <dgm:presLayoutVars>
          <dgm:chMax val="0"/>
          <dgm:bulletEnabled val="1"/>
        </dgm:presLayoutVars>
      </dgm:prSet>
      <dgm:spPr/>
      <dgm:t>
        <a:bodyPr/>
        <a:lstStyle/>
        <a:p>
          <a:endParaRPr lang="en-US"/>
        </a:p>
      </dgm:t>
    </dgm:pt>
    <dgm:pt modelId="{12E859DB-36D6-455B-89C6-4CD48A1876D5}" type="pres">
      <dgm:prSet presAssocID="{1D63E4FA-6A09-4E09-9770-E7F31C978B50}" presName="negativeSpace" presStyleCnt="0"/>
      <dgm:spPr/>
    </dgm:pt>
    <dgm:pt modelId="{AD69E180-269D-4F71-A003-2EA8DD639273}" type="pres">
      <dgm:prSet presAssocID="{1D63E4FA-6A09-4E09-9770-E7F31C978B50}" presName="childText" presStyleLbl="conFgAcc1" presStyleIdx="0" presStyleCnt="3">
        <dgm:presLayoutVars>
          <dgm:bulletEnabled val="1"/>
        </dgm:presLayoutVars>
      </dgm:prSet>
      <dgm:spPr/>
      <dgm:t>
        <a:bodyPr/>
        <a:lstStyle/>
        <a:p>
          <a:endParaRPr lang="en-US"/>
        </a:p>
      </dgm:t>
    </dgm:pt>
    <dgm:pt modelId="{198C0B93-3F55-402F-95A8-95D693A721E6}" type="pres">
      <dgm:prSet presAssocID="{A72E58F2-D8DB-412C-9EF2-B1F81169C205}" presName="spaceBetweenRectangles" presStyleCnt="0"/>
      <dgm:spPr/>
    </dgm:pt>
    <dgm:pt modelId="{D71DA58E-E86E-4697-B6A7-CC17F15C67C2}" type="pres">
      <dgm:prSet presAssocID="{B38B8ACE-8196-41F8-A8F5-E5C3DF728D64}" presName="parentLin" presStyleCnt="0"/>
      <dgm:spPr/>
    </dgm:pt>
    <dgm:pt modelId="{012507FC-C063-4CBE-AC8C-619227FB21B0}" type="pres">
      <dgm:prSet presAssocID="{B38B8ACE-8196-41F8-A8F5-E5C3DF728D64}" presName="parentLeftMargin" presStyleLbl="node1" presStyleIdx="0" presStyleCnt="3"/>
      <dgm:spPr/>
      <dgm:t>
        <a:bodyPr/>
        <a:lstStyle/>
        <a:p>
          <a:endParaRPr lang="en-US"/>
        </a:p>
      </dgm:t>
    </dgm:pt>
    <dgm:pt modelId="{4B9CDEE0-5727-4490-A9ED-992D693FEF97}" type="pres">
      <dgm:prSet presAssocID="{B38B8ACE-8196-41F8-A8F5-E5C3DF728D64}" presName="parentText" presStyleLbl="node1" presStyleIdx="1" presStyleCnt="3">
        <dgm:presLayoutVars>
          <dgm:chMax val="0"/>
          <dgm:bulletEnabled val="1"/>
        </dgm:presLayoutVars>
      </dgm:prSet>
      <dgm:spPr/>
      <dgm:t>
        <a:bodyPr/>
        <a:lstStyle/>
        <a:p>
          <a:endParaRPr lang="en-US"/>
        </a:p>
      </dgm:t>
    </dgm:pt>
    <dgm:pt modelId="{D0CF9488-0EB8-4F61-90EA-0AE1E1D7B28C}" type="pres">
      <dgm:prSet presAssocID="{B38B8ACE-8196-41F8-A8F5-E5C3DF728D64}" presName="negativeSpace" presStyleCnt="0"/>
      <dgm:spPr/>
    </dgm:pt>
    <dgm:pt modelId="{ECE12F7E-86BC-49B2-ABDE-83D3AA2A9225}" type="pres">
      <dgm:prSet presAssocID="{B38B8ACE-8196-41F8-A8F5-E5C3DF728D64}" presName="childText" presStyleLbl="conFgAcc1" presStyleIdx="1" presStyleCnt="3">
        <dgm:presLayoutVars>
          <dgm:bulletEnabled val="1"/>
        </dgm:presLayoutVars>
      </dgm:prSet>
      <dgm:spPr/>
      <dgm:t>
        <a:bodyPr/>
        <a:lstStyle/>
        <a:p>
          <a:endParaRPr lang="en-US"/>
        </a:p>
      </dgm:t>
    </dgm:pt>
    <dgm:pt modelId="{AAE457D6-F802-4032-9D7D-2B7880A422E1}" type="pres">
      <dgm:prSet presAssocID="{F66C0042-A987-4C2E-9E99-FA60B7A314AF}" presName="spaceBetweenRectangles" presStyleCnt="0"/>
      <dgm:spPr/>
    </dgm:pt>
    <dgm:pt modelId="{01BA6C97-367A-4DD6-8F25-B8658CEF9EDC}" type="pres">
      <dgm:prSet presAssocID="{4D0A2483-3428-458E-9960-1B29063E4577}" presName="parentLin" presStyleCnt="0"/>
      <dgm:spPr/>
    </dgm:pt>
    <dgm:pt modelId="{917CEA3A-0A9C-4505-B07F-47CE184C5CB1}" type="pres">
      <dgm:prSet presAssocID="{4D0A2483-3428-458E-9960-1B29063E4577}" presName="parentLeftMargin" presStyleLbl="node1" presStyleIdx="1" presStyleCnt="3"/>
      <dgm:spPr/>
      <dgm:t>
        <a:bodyPr/>
        <a:lstStyle/>
        <a:p>
          <a:endParaRPr lang="en-US"/>
        </a:p>
      </dgm:t>
    </dgm:pt>
    <dgm:pt modelId="{7D85799E-251D-4149-99C2-E73656075441}" type="pres">
      <dgm:prSet presAssocID="{4D0A2483-3428-458E-9960-1B29063E4577}" presName="parentText" presStyleLbl="node1" presStyleIdx="2" presStyleCnt="3">
        <dgm:presLayoutVars>
          <dgm:chMax val="0"/>
          <dgm:bulletEnabled val="1"/>
        </dgm:presLayoutVars>
      </dgm:prSet>
      <dgm:spPr/>
      <dgm:t>
        <a:bodyPr/>
        <a:lstStyle/>
        <a:p>
          <a:endParaRPr lang="en-US"/>
        </a:p>
      </dgm:t>
    </dgm:pt>
    <dgm:pt modelId="{2F3A5F58-BEAD-4370-893B-2386416E5696}" type="pres">
      <dgm:prSet presAssocID="{4D0A2483-3428-458E-9960-1B29063E4577}" presName="negativeSpace" presStyleCnt="0"/>
      <dgm:spPr/>
    </dgm:pt>
    <dgm:pt modelId="{A7E3B09C-D138-4B4B-80CE-85A6EF72EBE2}" type="pres">
      <dgm:prSet presAssocID="{4D0A2483-3428-458E-9960-1B29063E4577}" presName="childText" presStyleLbl="conFgAcc1" presStyleIdx="2" presStyleCnt="3">
        <dgm:presLayoutVars>
          <dgm:bulletEnabled val="1"/>
        </dgm:presLayoutVars>
      </dgm:prSet>
      <dgm:spPr/>
      <dgm:t>
        <a:bodyPr/>
        <a:lstStyle/>
        <a:p>
          <a:endParaRPr lang="en-US"/>
        </a:p>
      </dgm:t>
    </dgm:pt>
  </dgm:ptLst>
  <dgm:cxnLst>
    <dgm:cxn modelId="{57DBD346-4CAC-4AA9-8C26-9481014B6FE6}" type="presOf" srcId="{4D0A2483-3428-458E-9960-1B29063E4577}" destId="{7D85799E-251D-4149-99C2-E73656075441}" srcOrd="1" destOrd="0" presId="urn:microsoft.com/office/officeart/2005/8/layout/list1"/>
    <dgm:cxn modelId="{1336FCE1-2C1C-44BF-A5F8-CB5B61A8278A}" srcId="{1D63E4FA-6A09-4E09-9770-E7F31C978B50}" destId="{742B6E48-5797-44A7-9822-466BDA6F495A}" srcOrd="2" destOrd="0" parTransId="{E975B59A-7CD7-453E-975E-EE5D78539779}" sibTransId="{3393A317-2D0D-49AA-95DA-BD308ECD51C1}"/>
    <dgm:cxn modelId="{293B8261-0E45-4489-9AF2-26DCC0616154}" type="presOf" srcId="{B38B8ACE-8196-41F8-A8F5-E5C3DF728D64}" destId="{012507FC-C063-4CBE-AC8C-619227FB21B0}" srcOrd="0" destOrd="0" presId="urn:microsoft.com/office/officeart/2005/8/layout/list1"/>
    <dgm:cxn modelId="{75D92FFB-97B8-414D-85A0-472DC7059685}" type="presOf" srcId="{742B6E48-5797-44A7-9822-466BDA6F495A}" destId="{AD69E180-269D-4F71-A003-2EA8DD639273}" srcOrd="0" destOrd="2" presId="urn:microsoft.com/office/officeart/2005/8/layout/list1"/>
    <dgm:cxn modelId="{1E1653C1-9DFA-454C-B086-7AA3C635EB6F}" type="presOf" srcId="{4D0A2483-3428-458E-9960-1B29063E4577}" destId="{917CEA3A-0A9C-4505-B07F-47CE184C5CB1}" srcOrd="0" destOrd="0" presId="urn:microsoft.com/office/officeart/2005/8/layout/list1"/>
    <dgm:cxn modelId="{9A021E2B-0209-4019-B68E-87157DC5C602}" srcId="{33307FFD-1674-4EB0-8BE3-BD8464037263}" destId="{4D0A2483-3428-458E-9960-1B29063E4577}" srcOrd="2" destOrd="0" parTransId="{5E040FF2-01C8-44D6-9EAC-2A752417BF8F}" sibTransId="{22DF05BD-CBE0-4C68-B727-A6C591A754EE}"/>
    <dgm:cxn modelId="{16593263-7BFD-442A-AAA5-B058C1376337}" srcId="{1D63E4FA-6A09-4E09-9770-E7F31C978B50}" destId="{75200BFC-48C2-4477-AB37-C52B1E6A8AF9}" srcOrd="0" destOrd="0" parTransId="{A0C9F262-8687-4BDB-9CCD-77F3F743FAC0}" sibTransId="{1E260841-A60C-492E-BDA0-171E1EA37156}"/>
    <dgm:cxn modelId="{A913730B-0153-4C14-95A7-FC0E87A340D0}" type="presOf" srcId="{1D63E4FA-6A09-4E09-9770-E7F31C978B50}" destId="{CC3A5D1B-D59A-43C2-B8CE-FFDCB1B703D7}" srcOrd="1" destOrd="0" presId="urn:microsoft.com/office/officeart/2005/8/layout/list1"/>
    <dgm:cxn modelId="{B31A6E0B-E72E-432C-A4FC-57901A36A1D0}" type="presOf" srcId="{36CD66F1-6C84-41A8-B5A5-016081109A86}" destId="{AD69E180-269D-4F71-A003-2EA8DD639273}" srcOrd="0" destOrd="1" presId="urn:microsoft.com/office/officeart/2005/8/layout/list1"/>
    <dgm:cxn modelId="{603BF124-997F-4757-83D8-D1E0A0EAC81E}" type="presOf" srcId="{E90D69BD-38CF-4790-A09F-F0D57A47EE54}" destId="{ECE12F7E-86BC-49B2-ABDE-83D3AA2A9225}" srcOrd="0" destOrd="1" presId="urn:microsoft.com/office/officeart/2005/8/layout/list1"/>
    <dgm:cxn modelId="{2158652B-937D-4243-BD7D-FDAC9E5A454A}" srcId="{4D0A2483-3428-458E-9960-1B29063E4577}" destId="{4DA1B3CF-0F23-4547-945E-6A46851B8F52}" srcOrd="1" destOrd="0" parTransId="{117D8239-6569-4B89-A6CE-9887E519B879}" sibTransId="{87F2C079-CF5C-49C7-AB6D-B90FA2516D5F}"/>
    <dgm:cxn modelId="{B5621830-E313-4500-8FAD-DA126C241FB6}" srcId="{B38B8ACE-8196-41F8-A8F5-E5C3DF728D64}" destId="{E8EDB9F9-275D-4F45-8987-5E15C159054B}" srcOrd="0" destOrd="0" parTransId="{9F37E099-A60B-4A54-9FEB-C1CD7FA20D73}" sibTransId="{035A36A8-737F-4BDD-A665-5FE80307E76F}"/>
    <dgm:cxn modelId="{CABBC3CB-046C-41E6-96AB-18A83CF9A3C1}" srcId="{33307FFD-1674-4EB0-8BE3-BD8464037263}" destId="{B38B8ACE-8196-41F8-A8F5-E5C3DF728D64}" srcOrd="1" destOrd="0" parTransId="{D813C674-B0B8-461D-837C-36C0B26D4768}" sibTransId="{F66C0042-A987-4C2E-9E99-FA60B7A314AF}"/>
    <dgm:cxn modelId="{F9E2D448-BCFD-4D05-86BA-4379AD7BD442}" type="presOf" srcId="{B38B8ACE-8196-41F8-A8F5-E5C3DF728D64}" destId="{4B9CDEE0-5727-4490-A9ED-992D693FEF97}" srcOrd="1" destOrd="0" presId="urn:microsoft.com/office/officeart/2005/8/layout/list1"/>
    <dgm:cxn modelId="{F16D2F12-89C6-4D21-B929-F7413451086C}" srcId="{33307FFD-1674-4EB0-8BE3-BD8464037263}" destId="{1D63E4FA-6A09-4E09-9770-E7F31C978B50}" srcOrd="0" destOrd="0" parTransId="{76FCAE70-CF6A-40AD-BA19-F3C6E61A5968}" sibTransId="{A72E58F2-D8DB-412C-9EF2-B1F81169C205}"/>
    <dgm:cxn modelId="{5AAC35F8-4603-4C19-844F-3626D09996F5}" type="presOf" srcId="{E8EDB9F9-275D-4F45-8987-5E15C159054B}" destId="{ECE12F7E-86BC-49B2-ABDE-83D3AA2A9225}" srcOrd="0" destOrd="0" presId="urn:microsoft.com/office/officeart/2005/8/layout/list1"/>
    <dgm:cxn modelId="{85D7FEDF-6D6F-4A37-9194-694F1D4020A3}" srcId="{4D0A2483-3428-458E-9960-1B29063E4577}" destId="{1A94F497-BC82-4236-9719-E63057733E82}" srcOrd="0" destOrd="0" parTransId="{FE116C8E-D0F7-4782-AAFE-DEB5DE289964}" sibTransId="{0AC619B9-9303-46C1-B710-9810DBEA450F}"/>
    <dgm:cxn modelId="{5B15F2AA-EBAC-4F13-972C-D86303D589E3}" type="presOf" srcId="{1A94F497-BC82-4236-9719-E63057733E82}" destId="{A7E3B09C-D138-4B4B-80CE-85A6EF72EBE2}" srcOrd="0" destOrd="0" presId="urn:microsoft.com/office/officeart/2005/8/layout/list1"/>
    <dgm:cxn modelId="{4E8FBF24-31FE-4849-9A81-8350C742A0F3}" type="presOf" srcId="{4DA1B3CF-0F23-4547-945E-6A46851B8F52}" destId="{A7E3B09C-D138-4B4B-80CE-85A6EF72EBE2}" srcOrd="0" destOrd="1" presId="urn:microsoft.com/office/officeart/2005/8/layout/list1"/>
    <dgm:cxn modelId="{974A058D-6474-4E77-9293-11307417D671}" srcId="{1D63E4FA-6A09-4E09-9770-E7F31C978B50}" destId="{36CD66F1-6C84-41A8-B5A5-016081109A86}" srcOrd="1" destOrd="0" parTransId="{59C33291-36B1-4501-8002-8AB194987969}" sibTransId="{ABBC6A0C-E539-471F-9287-C230968F24AE}"/>
    <dgm:cxn modelId="{45EEBFEB-F9D6-42A4-AE67-5C42126C1869}" type="presOf" srcId="{33307FFD-1674-4EB0-8BE3-BD8464037263}" destId="{9201B4E8-9147-4883-A8C8-5870C963B3E2}" srcOrd="0" destOrd="0" presId="urn:microsoft.com/office/officeart/2005/8/layout/list1"/>
    <dgm:cxn modelId="{92ECA11C-AF2F-4CE6-A114-5D114DD40778}" type="presOf" srcId="{75200BFC-48C2-4477-AB37-C52B1E6A8AF9}" destId="{AD69E180-269D-4F71-A003-2EA8DD639273}" srcOrd="0" destOrd="0" presId="urn:microsoft.com/office/officeart/2005/8/layout/list1"/>
    <dgm:cxn modelId="{0C4E69FA-8067-4AA8-81D6-19937F81D858}" srcId="{B38B8ACE-8196-41F8-A8F5-E5C3DF728D64}" destId="{E90D69BD-38CF-4790-A09F-F0D57A47EE54}" srcOrd="1" destOrd="0" parTransId="{88939989-133A-458F-93DC-7B870679FDF9}" sibTransId="{11D4B92D-CC3B-447D-87DB-0F222F58042C}"/>
    <dgm:cxn modelId="{6D83C305-5A00-44F0-85FD-6E59B7AA1A6C}" type="presOf" srcId="{1D63E4FA-6A09-4E09-9770-E7F31C978B50}" destId="{BEE401F2-751A-4DD7-86C3-DF25FE586A42}" srcOrd="0" destOrd="0" presId="urn:microsoft.com/office/officeart/2005/8/layout/list1"/>
    <dgm:cxn modelId="{6C7C9D11-320B-45C3-9D23-C9C56B06F610}" type="presParOf" srcId="{9201B4E8-9147-4883-A8C8-5870C963B3E2}" destId="{0FC44E59-43D7-410A-A49F-CD84B6F57164}" srcOrd="0" destOrd="0" presId="urn:microsoft.com/office/officeart/2005/8/layout/list1"/>
    <dgm:cxn modelId="{F50006EA-D969-4D78-872B-DF7CA5D1CFA8}" type="presParOf" srcId="{0FC44E59-43D7-410A-A49F-CD84B6F57164}" destId="{BEE401F2-751A-4DD7-86C3-DF25FE586A42}" srcOrd="0" destOrd="0" presId="urn:microsoft.com/office/officeart/2005/8/layout/list1"/>
    <dgm:cxn modelId="{6E8D4DAE-F9CB-42A4-92BE-9C516945F112}" type="presParOf" srcId="{0FC44E59-43D7-410A-A49F-CD84B6F57164}" destId="{CC3A5D1B-D59A-43C2-B8CE-FFDCB1B703D7}" srcOrd="1" destOrd="0" presId="urn:microsoft.com/office/officeart/2005/8/layout/list1"/>
    <dgm:cxn modelId="{298DE097-3F51-4E04-99D0-C3C85CF41915}" type="presParOf" srcId="{9201B4E8-9147-4883-A8C8-5870C963B3E2}" destId="{12E859DB-36D6-455B-89C6-4CD48A1876D5}" srcOrd="1" destOrd="0" presId="urn:microsoft.com/office/officeart/2005/8/layout/list1"/>
    <dgm:cxn modelId="{162D02CE-0696-437D-A8CC-33EB84C34AF6}" type="presParOf" srcId="{9201B4E8-9147-4883-A8C8-5870C963B3E2}" destId="{AD69E180-269D-4F71-A003-2EA8DD639273}" srcOrd="2" destOrd="0" presId="urn:microsoft.com/office/officeart/2005/8/layout/list1"/>
    <dgm:cxn modelId="{34DB23B0-B3CB-4D3C-9D1B-3AAF6311CDEC}" type="presParOf" srcId="{9201B4E8-9147-4883-A8C8-5870C963B3E2}" destId="{198C0B93-3F55-402F-95A8-95D693A721E6}" srcOrd="3" destOrd="0" presId="urn:microsoft.com/office/officeart/2005/8/layout/list1"/>
    <dgm:cxn modelId="{EFEC90B1-FF19-4A0D-9A9F-8E42E7A3DBEA}" type="presParOf" srcId="{9201B4E8-9147-4883-A8C8-5870C963B3E2}" destId="{D71DA58E-E86E-4697-B6A7-CC17F15C67C2}" srcOrd="4" destOrd="0" presId="urn:microsoft.com/office/officeart/2005/8/layout/list1"/>
    <dgm:cxn modelId="{F94B673A-0674-4E99-849F-7B7EFE9CB9BD}" type="presParOf" srcId="{D71DA58E-E86E-4697-B6A7-CC17F15C67C2}" destId="{012507FC-C063-4CBE-AC8C-619227FB21B0}" srcOrd="0" destOrd="0" presId="urn:microsoft.com/office/officeart/2005/8/layout/list1"/>
    <dgm:cxn modelId="{1EF75FA0-FB96-4180-ADB2-85C17668C100}" type="presParOf" srcId="{D71DA58E-E86E-4697-B6A7-CC17F15C67C2}" destId="{4B9CDEE0-5727-4490-A9ED-992D693FEF97}" srcOrd="1" destOrd="0" presId="urn:microsoft.com/office/officeart/2005/8/layout/list1"/>
    <dgm:cxn modelId="{67B885A5-8FAB-4B0B-851E-6CC6588CAFA3}" type="presParOf" srcId="{9201B4E8-9147-4883-A8C8-5870C963B3E2}" destId="{D0CF9488-0EB8-4F61-90EA-0AE1E1D7B28C}" srcOrd="5" destOrd="0" presId="urn:microsoft.com/office/officeart/2005/8/layout/list1"/>
    <dgm:cxn modelId="{9FF46CB5-8440-4DA2-A58C-82BCAEADF53A}" type="presParOf" srcId="{9201B4E8-9147-4883-A8C8-5870C963B3E2}" destId="{ECE12F7E-86BC-49B2-ABDE-83D3AA2A9225}" srcOrd="6" destOrd="0" presId="urn:microsoft.com/office/officeart/2005/8/layout/list1"/>
    <dgm:cxn modelId="{B4E1FF4A-155D-449D-B23B-5A858590DEA2}" type="presParOf" srcId="{9201B4E8-9147-4883-A8C8-5870C963B3E2}" destId="{AAE457D6-F802-4032-9D7D-2B7880A422E1}" srcOrd="7" destOrd="0" presId="urn:microsoft.com/office/officeart/2005/8/layout/list1"/>
    <dgm:cxn modelId="{915A9173-190B-493A-A618-16169E253228}" type="presParOf" srcId="{9201B4E8-9147-4883-A8C8-5870C963B3E2}" destId="{01BA6C97-367A-4DD6-8F25-B8658CEF9EDC}" srcOrd="8" destOrd="0" presId="urn:microsoft.com/office/officeart/2005/8/layout/list1"/>
    <dgm:cxn modelId="{A72C6B47-8520-4F09-9DC7-7B0AA2DB2546}" type="presParOf" srcId="{01BA6C97-367A-4DD6-8F25-B8658CEF9EDC}" destId="{917CEA3A-0A9C-4505-B07F-47CE184C5CB1}" srcOrd="0" destOrd="0" presId="urn:microsoft.com/office/officeart/2005/8/layout/list1"/>
    <dgm:cxn modelId="{D7C38780-1E5B-4046-BE5E-99B68DEC741B}" type="presParOf" srcId="{01BA6C97-367A-4DD6-8F25-B8658CEF9EDC}" destId="{7D85799E-251D-4149-99C2-E73656075441}" srcOrd="1" destOrd="0" presId="urn:microsoft.com/office/officeart/2005/8/layout/list1"/>
    <dgm:cxn modelId="{A1F7223B-DE9A-4761-9E1D-A9ECB810F76C}" type="presParOf" srcId="{9201B4E8-9147-4883-A8C8-5870C963B3E2}" destId="{2F3A5F58-BEAD-4370-893B-2386416E5696}" srcOrd="9" destOrd="0" presId="urn:microsoft.com/office/officeart/2005/8/layout/list1"/>
    <dgm:cxn modelId="{861AC396-9478-4B9A-9CF8-53F565401B53}" type="presParOf" srcId="{9201B4E8-9147-4883-A8C8-5870C963B3E2}" destId="{A7E3B09C-D138-4B4B-80CE-85A6EF72EBE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5BA87C72-DEBA-466C-9B1C-E4DDACEFB6B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9CBF48F-0B5B-4847-BD30-8E08FC3D7C54}">
      <dgm:prSet phldrT="[Text]" custT="1"/>
      <dgm:spPr/>
      <dgm:t>
        <a:bodyPr/>
        <a:lstStyle/>
        <a:p>
          <a:r>
            <a:rPr lang="en-US" sz="2000" b="0" dirty="0"/>
            <a:t>Combustible liquids</a:t>
          </a:r>
        </a:p>
      </dgm:t>
    </dgm:pt>
    <dgm:pt modelId="{C811711D-82FE-45CC-A699-D2DA7F8F7AC0}" type="parTrans" cxnId="{62B4AD11-DAE6-426B-AE29-75C8DB14F6A5}">
      <dgm:prSet/>
      <dgm:spPr/>
      <dgm:t>
        <a:bodyPr/>
        <a:lstStyle/>
        <a:p>
          <a:endParaRPr lang="en-US"/>
        </a:p>
      </dgm:t>
    </dgm:pt>
    <dgm:pt modelId="{8E8B2019-6598-488A-8851-FA61B7366E7A}" type="sibTrans" cxnId="{62B4AD11-DAE6-426B-AE29-75C8DB14F6A5}">
      <dgm:prSet/>
      <dgm:spPr/>
      <dgm:t>
        <a:bodyPr/>
        <a:lstStyle/>
        <a:p>
          <a:endParaRPr lang="en-US"/>
        </a:p>
      </dgm:t>
    </dgm:pt>
    <dgm:pt modelId="{63CB5329-5A0F-4873-A5C6-D2851CCCA0DE}">
      <dgm:prSet custT="1"/>
      <dgm:spPr>
        <a:solidFill>
          <a:schemeClr val="accent2"/>
        </a:solidFill>
      </dgm:spPr>
      <dgm:t>
        <a:bodyPr/>
        <a:lstStyle/>
        <a:p>
          <a:r>
            <a:rPr lang="en-US" sz="2000" b="0" dirty="0"/>
            <a:t>Equipment</a:t>
          </a:r>
        </a:p>
      </dgm:t>
    </dgm:pt>
    <dgm:pt modelId="{E26A7D6D-5FAE-4B69-9AF0-2AD069DA9B55}" type="parTrans" cxnId="{02DD88BA-3BE2-4A59-A4C8-AED9C5DE6A70}">
      <dgm:prSet/>
      <dgm:spPr/>
      <dgm:t>
        <a:bodyPr/>
        <a:lstStyle/>
        <a:p>
          <a:endParaRPr lang="en-US"/>
        </a:p>
      </dgm:t>
    </dgm:pt>
    <dgm:pt modelId="{6173C997-0E3F-406B-BDB1-81DF430D2489}" type="sibTrans" cxnId="{02DD88BA-3BE2-4A59-A4C8-AED9C5DE6A70}">
      <dgm:prSet/>
      <dgm:spPr/>
      <dgm:t>
        <a:bodyPr/>
        <a:lstStyle/>
        <a:p>
          <a:endParaRPr lang="en-US"/>
        </a:p>
      </dgm:t>
    </dgm:pt>
    <dgm:pt modelId="{34F01F51-17E1-41C1-803B-428FBEBBA964}">
      <dgm:prSet custT="1"/>
      <dgm:spPr/>
      <dgm:t>
        <a:bodyPr/>
        <a:lstStyle/>
        <a:p>
          <a:r>
            <a:rPr lang="en-US" sz="1800" b="0" dirty="0"/>
            <a:t>Conveyor pumps</a:t>
          </a:r>
        </a:p>
      </dgm:t>
    </dgm:pt>
    <dgm:pt modelId="{452C4B15-80C2-471A-8290-2F5A97139807}" type="parTrans" cxnId="{415C493E-7CCC-461B-8F09-790835719438}">
      <dgm:prSet/>
      <dgm:spPr/>
      <dgm:t>
        <a:bodyPr/>
        <a:lstStyle/>
        <a:p>
          <a:endParaRPr lang="en-US"/>
        </a:p>
      </dgm:t>
    </dgm:pt>
    <dgm:pt modelId="{C9AED81A-A3B6-4DE7-ADAA-E836019A5975}" type="sibTrans" cxnId="{415C493E-7CCC-461B-8F09-790835719438}">
      <dgm:prSet/>
      <dgm:spPr/>
      <dgm:t>
        <a:bodyPr/>
        <a:lstStyle/>
        <a:p>
          <a:endParaRPr lang="en-US"/>
        </a:p>
      </dgm:t>
    </dgm:pt>
    <dgm:pt modelId="{AEDB0A8F-483A-4C70-8889-44B4852228DD}">
      <dgm:prSet custT="1"/>
      <dgm:spPr/>
      <dgm:t>
        <a:bodyPr/>
        <a:lstStyle/>
        <a:p>
          <a:r>
            <a:rPr lang="en-US" sz="1800" b="0" dirty="0"/>
            <a:t>Heaters and heat exchangers</a:t>
          </a:r>
        </a:p>
      </dgm:t>
    </dgm:pt>
    <dgm:pt modelId="{FCBC2E42-8D76-4A9B-93D7-B47EEB7B2CC3}" type="parTrans" cxnId="{804C2963-8EB2-44C4-8E8C-333E410F3DA0}">
      <dgm:prSet/>
      <dgm:spPr/>
      <dgm:t>
        <a:bodyPr/>
        <a:lstStyle/>
        <a:p>
          <a:endParaRPr lang="en-US"/>
        </a:p>
      </dgm:t>
    </dgm:pt>
    <dgm:pt modelId="{ADDF43A5-8053-4C4A-9D97-B2A063D6326C}" type="sibTrans" cxnId="{804C2963-8EB2-44C4-8E8C-333E410F3DA0}">
      <dgm:prSet/>
      <dgm:spPr/>
      <dgm:t>
        <a:bodyPr/>
        <a:lstStyle/>
        <a:p>
          <a:endParaRPr lang="en-US"/>
        </a:p>
      </dgm:t>
    </dgm:pt>
    <dgm:pt modelId="{C7FD6DA1-53AF-4A06-B354-10CC25D41753}">
      <dgm:prSet custT="1"/>
      <dgm:spPr/>
      <dgm:t>
        <a:bodyPr/>
        <a:lstStyle/>
        <a:p>
          <a:r>
            <a:rPr lang="en-US" sz="1800" b="0" dirty="0"/>
            <a:t>Agitators</a:t>
          </a:r>
        </a:p>
      </dgm:t>
    </dgm:pt>
    <dgm:pt modelId="{F0D3FB96-9A3E-4707-A8DF-021F2DF7E1E3}" type="parTrans" cxnId="{80E601DF-218C-48FC-A3DD-57E1FDF16D96}">
      <dgm:prSet/>
      <dgm:spPr/>
      <dgm:t>
        <a:bodyPr/>
        <a:lstStyle/>
        <a:p>
          <a:endParaRPr lang="en-US"/>
        </a:p>
      </dgm:t>
    </dgm:pt>
    <dgm:pt modelId="{B2FC76BE-AAC8-4468-AADC-148C4E64CD4D}" type="sibTrans" cxnId="{80E601DF-218C-48FC-A3DD-57E1FDF16D96}">
      <dgm:prSet/>
      <dgm:spPr/>
      <dgm:t>
        <a:bodyPr/>
        <a:lstStyle/>
        <a:p>
          <a:endParaRPr lang="en-US"/>
        </a:p>
      </dgm:t>
    </dgm:pt>
    <dgm:pt modelId="{BC08A4FD-6839-4101-80A2-D1A4561C8B51}">
      <dgm:prSet custT="1"/>
      <dgm:spPr/>
      <dgm:t>
        <a:bodyPr/>
        <a:lstStyle/>
        <a:p>
          <a:r>
            <a:rPr lang="en-US" sz="1800" b="0" dirty="0"/>
            <a:t>Ventilation and exhaust equipment</a:t>
          </a:r>
        </a:p>
      </dgm:t>
    </dgm:pt>
    <dgm:pt modelId="{CB4D5DAD-2585-492B-8B21-722E7E077BCE}" type="parTrans" cxnId="{185DC26B-BDB1-4E83-A990-342D365115B0}">
      <dgm:prSet/>
      <dgm:spPr/>
      <dgm:t>
        <a:bodyPr/>
        <a:lstStyle/>
        <a:p>
          <a:endParaRPr lang="en-US"/>
        </a:p>
      </dgm:t>
    </dgm:pt>
    <dgm:pt modelId="{5D61868C-5558-4091-9559-4521DD35D019}" type="sibTrans" cxnId="{185DC26B-BDB1-4E83-A990-342D365115B0}">
      <dgm:prSet/>
      <dgm:spPr/>
      <dgm:t>
        <a:bodyPr/>
        <a:lstStyle/>
        <a:p>
          <a:endParaRPr lang="en-US"/>
        </a:p>
      </dgm:t>
    </dgm:pt>
    <dgm:pt modelId="{E5D8A971-CFE7-4A4C-A0E0-5C5F1E1F1900}">
      <dgm:prSet custT="1"/>
      <dgm:spPr/>
      <dgm:t>
        <a:bodyPr/>
        <a:lstStyle/>
        <a:p>
          <a:r>
            <a:rPr lang="en-US" sz="1800" b="0" dirty="0"/>
            <a:t>Flammable liquid storage tanks</a:t>
          </a:r>
        </a:p>
      </dgm:t>
    </dgm:pt>
    <dgm:pt modelId="{8344D7AE-12CE-4AA8-8720-F0C6DFA4AEB6}" type="parTrans" cxnId="{05D48E9D-D1DE-4BF1-8662-29FA69E19153}">
      <dgm:prSet/>
      <dgm:spPr/>
      <dgm:t>
        <a:bodyPr/>
        <a:lstStyle/>
        <a:p>
          <a:endParaRPr lang="en-US"/>
        </a:p>
      </dgm:t>
    </dgm:pt>
    <dgm:pt modelId="{A8753DF8-04C1-40A8-B6C1-AC9050852E3F}" type="sibTrans" cxnId="{05D48E9D-D1DE-4BF1-8662-29FA69E19153}">
      <dgm:prSet/>
      <dgm:spPr/>
      <dgm:t>
        <a:bodyPr/>
        <a:lstStyle/>
        <a:p>
          <a:endParaRPr lang="en-US"/>
        </a:p>
      </dgm:t>
    </dgm:pt>
    <dgm:pt modelId="{7719B994-497B-4134-8D4D-DB632D1F7EF6}" type="pres">
      <dgm:prSet presAssocID="{5BA87C72-DEBA-466C-9B1C-E4DDACEFB6B3}" presName="linear" presStyleCnt="0">
        <dgm:presLayoutVars>
          <dgm:dir/>
          <dgm:animLvl val="lvl"/>
          <dgm:resizeHandles val="exact"/>
        </dgm:presLayoutVars>
      </dgm:prSet>
      <dgm:spPr/>
      <dgm:t>
        <a:bodyPr/>
        <a:lstStyle/>
        <a:p>
          <a:endParaRPr lang="en-US"/>
        </a:p>
      </dgm:t>
    </dgm:pt>
    <dgm:pt modelId="{FF203ED4-08DF-4DE7-AA89-BF9438EBFB3C}" type="pres">
      <dgm:prSet presAssocID="{59CBF48F-0B5B-4847-BD30-8E08FC3D7C54}" presName="parentLin" presStyleCnt="0"/>
      <dgm:spPr/>
    </dgm:pt>
    <dgm:pt modelId="{B4D3BC4B-9FAE-4581-BC4A-CEFC97F0B045}" type="pres">
      <dgm:prSet presAssocID="{59CBF48F-0B5B-4847-BD30-8E08FC3D7C54}" presName="parentLeftMargin" presStyleLbl="node1" presStyleIdx="0" presStyleCnt="2"/>
      <dgm:spPr/>
      <dgm:t>
        <a:bodyPr/>
        <a:lstStyle/>
        <a:p>
          <a:endParaRPr lang="en-US"/>
        </a:p>
      </dgm:t>
    </dgm:pt>
    <dgm:pt modelId="{9BE32D37-70FB-4E3F-ABFF-3440CE3BCB1A}" type="pres">
      <dgm:prSet presAssocID="{59CBF48F-0B5B-4847-BD30-8E08FC3D7C54}" presName="parentText" presStyleLbl="node1" presStyleIdx="0" presStyleCnt="2">
        <dgm:presLayoutVars>
          <dgm:chMax val="0"/>
          <dgm:bulletEnabled val="1"/>
        </dgm:presLayoutVars>
      </dgm:prSet>
      <dgm:spPr/>
      <dgm:t>
        <a:bodyPr/>
        <a:lstStyle/>
        <a:p>
          <a:endParaRPr lang="en-US"/>
        </a:p>
      </dgm:t>
    </dgm:pt>
    <dgm:pt modelId="{1054E220-51A0-478D-BCE2-03DAD3742118}" type="pres">
      <dgm:prSet presAssocID="{59CBF48F-0B5B-4847-BD30-8E08FC3D7C54}" presName="negativeSpace" presStyleCnt="0"/>
      <dgm:spPr/>
    </dgm:pt>
    <dgm:pt modelId="{B9314680-F274-4EE5-A52E-3C228FFEEDD9}" type="pres">
      <dgm:prSet presAssocID="{59CBF48F-0B5B-4847-BD30-8E08FC3D7C54}" presName="childText" presStyleLbl="conFgAcc1" presStyleIdx="0" presStyleCnt="2">
        <dgm:presLayoutVars>
          <dgm:bulletEnabled val="1"/>
        </dgm:presLayoutVars>
      </dgm:prSet>
      <dgm:spPr/>
    </dgm:pt>
    <dgm:pt modelId="{3EE17005-3CF4-4E9B-AFCF-44A8864C2462}" type="pres">
      <dgm:prSet presAssocID="{8E8B2019-6598-488A-8851-FA61B7366E7A}" presName="spaceBetweenRectangles" presStyleCnt="0"/>
      <dgm:spPr/>
    </dgm:pt>
    <dgm:pt modelId="{D9CD4830-A93B-4847-834B-AA1CCEE79763}" type="pres">
      <dgm:prSet presAssocID="{63CB5329-5A0F-4873-A5C6-D2851CCCA0DE}" presName="parentLin" presStyleCnt="0"/>
      <dgm:spPr/>
    </dgm:pt>
    <dgm:pt modelId="{22581594-0E5C-46EA-9411-DBA3FA9A1C4A}" type="pres">
      <dgm:prSet presAssocID="{63CB5329-5A0F-4873-A5C6-D2851CCCA0DE}" presName="parentLeftMargin" presStyleLbl="node1" presStyleIdx="0" presStyleCnt="2"/>
      <dgm:spPr/>
      <dgm:t>
        <a:bodyPr/>
        <a:lstStyle/>
        <a:p>
          <a:endParaRPr lang="en-US"/>
        </a:p>
      </dgm:t>
    </dgm:pt>
    <dgm:pt modelId="{E17EB63C-EE41-47C5-8181-830B97697A94}" type="pres">
      <dgm:prSet presAssocID="{63CB5329-5A0F-4873-A5C6-D2851CCCA0DE}" presName="parentText" presStyleLbl="node1" presStyleIdx="1" presStyleCnt="2">
        <dgm:presLayoutVars>
          <dgm:chMax val="0"/>
          <dgm:bulletEnabled val="1"/>
        </dgm:presLayoutVars>
      </dgm:prSet>
      <dgm:spPr/>
      <dgm:t>
        <a:bodyPr/>
        <a:lstStyle/>
        <a:p>
          <a:endParaRPr lang="en-US"/>
        </a:p>
      </dgm:t>
    </dgm:pt>
    <dgm:pt modelId="{9A2E89F9-35E7-4AAB-BF04-0C397C687B4E}" type="pres">
      <dgm:prSet presAssocID="{63CB5329-5A0F-4873-A5C6-D2851CCCA0DE}" presName="negativeSpace" presStyleCnt="0"/>
      <dgm:spPr/>
    </dgm:pt>
    <dgm:pt modelId="{0D1C4B6D-B912-4D1A-898F-A68C1DFF38CA}" type="pres">
      <dgm:prSet presAssocID="{63CB5329-5A0F-4873-A5C6-D2851CCCA0DE}" presName="childText" presStyleLbl="conFgAcc1" presStyleIdx="1" presStyleCnt="2">
        <dgm:presLayoutVars>
          <dgm:bulletEnabled val="1"/>
        </dgm:presLayoutVars>
      </dgm:prSet>
      <dgm:spPr/>
      <dgm:t>
        <a:bodyPr/>
        <a:lstStyle/>
        <a:p>
          <a:endParaRPr lang="en-US"/>
        </a:p>
      </dgm:t>
    </dgm:pt>
  </dgm:ptLst>
  <dgm:cxnLst>
    <dgm:cxn modelId="{3569386D-E6C7-4568-AE54-2AB8CB030721}" type="presOf" srcId="{34F01F51-17E1-41C1-803B-428FBEBBA964}" destId="{0D1C4B6D-B912-4D1A-898F-A68C1DFF38CA}" srcOrd="0" destOrd="1" presId="urn:microsoft.com/office/officeart/2005/8/layout/list1"/>
    <dgm:cxn modelId="{05D48E9D-D1DE-4BF1-8662-29FA69E19153}" srcId="{63CB5329-5A0F-4873-A5C6-D2851CCCA0DE}" destId="{E5D8A971-CFE7-4A4C-A0E0-5C5F1E1F1900}" srcOrd="0" destOrd="0" parTransId="{8344D7AE-12CE-4AA8-8720-F0C6DFA4AEB6}" sibTransId="{A8753DF8-04C1-40A8-B6C1-AC9050852E3F}"/>
    <dgm:cxn modelId="{62B4AD11-DAE6-426B-AE29-75C8DB14F6A5}" srcId="{5BA87C72-DEBA-466C-9B1C-E4DDACEFB6B3}" destId="{59CBF48F-0B5B-4847-BD30-8E08FC3D7C54}" srcOrd="0" destOrd="0" parTransId="{C811711D-82FE-45CC-A699-D2DA7F8F7AC0}" sibTransId="{8E8B2019-6598-488A-8851-FA61B7366E7A}"/>
    <dgm:cxn modelId="{185DC26B-BDB1-4E83-A990-342D365115B0}" srcId="{63CB5329-5A0F-4873-A5C6-D2851CCCA0DE}" destId="{BC08A4FD-6839-4101-80A2-D1A4561C8B51}" srcOrd="4" destOrd="0" parTransId="{CB4D5DAD-2585-492B-8B21-722E7E077BCE}" sibTransId="{5D61868C-5558-4091-9559-4521DD35D019}"/>
    <dgm:cxn modelId="{30EF6D8B-4F72-4E60-B39F-6270DF35C411}" type="presOf" srcId="{5BA87C72-DEBA-466C-9B1C-E4DDACEFB6B3}" destId="{7719B994-497B-4134-8D4D-DB632D1F7EF6}" srcOrd="0" destOrd="0" presId="urn:microsoft.com/office/officeart/2005/8/layout/list1"/>
    <dgm:cxn modelId="{D86AE8C1-4545-4683-94DB-C9F18E14052F}" type="presOf" srcId="{AEDB0A8F-483A-4C70-8889-44B4852228DD}" destId="{0D1C4B6D-B912-4D1A-898F-A68C1DFF38CA}" srcOrd="0" destOrd="2" presId="urn:microsoft.com/office/officeart/2005/8/layout/list1"/>
    <dgm:cxn modelId="{415C493E-7CCC-461B-8F09-790835719438}" srcId="{63CB5329-5A0F-4873-A5C6-D2851CCCA0DE}" destId="{34F01F51-17E1-41C1-803B-428FBEBBA964}" srcOrd="1" destOrd="0" parTransId="{452C4B15-80C2-471A-8290-2F5A97139807}" sibTransId="{C9AED81A-A3B6-4DE7-ADAA-E836019A5975}"/>
    <dgm:cxn modelId="{3D73786E-EEEE-4362-AE34-EE00EE3B2821}" type="presOf" srcId="{C7FD6DA1-53AF-4A06-B354-10CC25D41753}" destId="{0D1C4B6D-B912-4D1A-898F-A68C1DFF38CA}" srcOrd="0" destOrd="3" presId="urn:microsoft.com/office/officeart/2005/8/layout/list1"/>
    <dgm:cxn modelId="{C5851052-6BFF-4271-9878-A934DBFA222C}" type="presOf" srcId="{59CBF48F-0B5B-4847-BD30-8E08FC3D7C54}" destId="{B4D3BC4B-9FAE-4581-BC4A-CEFC97F0B045}" srcOrd="0" destOrd="0" presId="urn:microsoft.com/office/officeart/2005/8/layout/list1"/>
    <dgm:cxn modelId="{804C2963-8EB2-44C4-8E8C-333E410F3DA0}" srcId="{63CB5329-5A0F-4873-A5C6-D2851CCCA0DE}" destId="{AEDB0A8F-483A-4C70-8889-44B4852228DD}" srcOrd="2" destOrd="0" parTransId="{FCBC2E42-8D76-4A9B-93D7-B47EEB7B2CC3}" sibTransId="{ADDF43A5-8053-4C4A-9D97-B2A063D6326C}"/>
    <dgm:cxn modelId="{A834A7E2-A6E6-464D-835D-E2BC6E95D05F}" type="presOf" srcId="{E5D8A971-CFE7-4A4C-A0E0-5C5F1E1F1900}" destId="{0D1C4B6D-B912-4D1A-898F-A68C1DFF38CA}" srcOrd="0" destOrd="0" presId="urn:microsoft.com/office/officeart/2005/8/layout/list1"/>
    <dgm:cxn modelId="{CE0E9E1C-5788-4869-92A5-42F19426D46A}" type="presOf" srcId="{BC08A4FD-6839-4101-80A2-D1A4561C8B51}" destId="{0D1C4B6D-B912-4D1A-898F-A68C1DFF38CA}" srcOrd="0" destOrd="4" presId="urn:microsoft.com/office/officeart/2005/8/layout/list1"/>
    <dgm:cxn modelId="{02DD88BA-3BE2-4A59-A4C8-AED9C5DE6A70}" srcId="{5BA87C72-DEBA-466C-9B1C-E4DDACEFB6B3}" destId="{63CB5329-5A0F-4873-A5C6-D2851CCCA0DE}" srcOrd="1" destOrd="0" parTransId="{E26A7D6D-5FAE-4B69-9AF0-2AD069DA9B55}" sibTransId="{6173C997-0E3F-406B-BDB1-81DF430D2489}"/>
    <dgm:cxn modelId="{16699437-E2EF-44E9-82BE-641F1FFB391F}" type="presOf" srcId="{63CB5329-5A0F-4873-A5C6-D2851CCCA0DE}" destId="{22581594-0E5C-46EA-9411-DBA3FA9A1C4A}" srcOrd="0" destOrd="0" presId="urn:microsoft.com/office/officeart/2005/8/layout/list1"/>
    <dgm:cxn modelId="{C0DBC056-6B96-451B-8412-2931428FC2BC}" type="presOf" srcId="{59CBF48F-0B5B-4847-BD30-8E08FC3D7C54}" destId="{9BE32D37-70FB-4E3F-ABFF-3440CE3BCB1A}" srcOrd="1" destOrd="0" presId="urn:microsoft.com/office/officeart/2005/8/layout/list1"/>
    <dgm:cxn modelId="{65D42D28-46C4-4C7E-8D0E-24BFFA0DB1C1}" type="presOf" srcId="{63CB5329-5A0F-4873-A5C6-D2851CCCA0DE}" destId="{E17EB63C-EE41-47C5-8181-830B97697A94}" srcOrd="1" destOrd="0" presId="urn:microsoft.com/office/officeart/2005/8/layout/list1"/>
    <dgm:cxn modelId="{80E601DF-218C-48FC-A3DD-57E1FDF16D96}" srcId="{63CB5329-5A0F-4873-A5C6-D2851CCCA0DE}" destId="{C7FD6DA1-53AF-4A06-B354-10CC25D41753}" srcOrd="3" destOrd="0" parTransId="{F0D3FB96-9A3E-4707-A8DF-021F2DF7E1E3}" sibTransId="{B2FC76BE-AAC8-4468-AADC-148C4E64CD4D}"/>
    <dgm:cxn modelId="{E377BF11-620D-41AB-B243-E7C3D8CE1DBF}" type="presParOf" srcId="{7719B994-497B-4134-8D4D-DB632D1F7EF6}" destId="{FF203ED4-08DF-4DE7-AA89-BF9438EBFB3C}" srcOrd="0" destOrd="0" presId="urn:microsoft.com/office/officeart/2005/8/layout/list1"/>
    <dgm:cxn modelId="{4185441F-0B1A-4810-813A-4A3BFA67AEA3}" type="presParOf" srcId="{FF203ED4-08DF-4DE7-AA89-BF9438EBFB3C}" destId="{B4D3BC4B-9FAE-4581-BC4A-CEFC97F0B045}" srcOrd="0" destOrd="0" presId="urn:microsoft.com/office/officeart/2005/8/layout/list1"/>
    <dgm:cxn modelId="{A9A47299-EA19-4C85-BAB2-059D320FCE55}" type="presParOf" srcId="{FF203ED4-08DF-4DE7-AA89-BF9438EBFB3C}" destId="{9BE32D37-70FB-4E3F-ABFF-3440CE3BCB1A}" srcOrd="1" destOrd="0" presId="urn:microsoft.com/office/officeart/2005/8/layout/list1"/>
    <dgm:cxn modelId="{C8A30897-F590-498E-BD35-DBE002907A21}" type="presParOf" srcId="{7719B994-497B-4134-8D4D-DB632D1F7EF6}" destId="{1054E220-51A0-478D-BCE2-03DAD3742118}" srcOrd="1" destOrd="0" presId="urn:microsoft.com/office/officeart/2005/8/layout/list1"/>
    <dgm:cxn modelId="{19D37D95-8C13-4481-A6E1-C11908F609D3}" type="presParOf" srcId="{7719B994-497B-4134-8D4D-DB632D1F7EF6}" destId="{B9314680-F274-4EE5-A52E-3C228FFEEDD9}" srcOrd="2" destOrd="0" presId="urn:microsoft.com/office/officeart/2005/8/layout/list1"/>
    <dgm:cxn modelId="{45762A95-83F1-43E2-93C7-CE210302290A}" type="presParOf" srcId="{7719B994-497B-4134-8D4D-DB632D1F7EF6}" destId="{3EE17005-3CF4-4E9B-AFCF-44A8864C2462}" srcOrd="3" destOrd="0" presId="urn:microsoft.com/office/officeart/2005/8/layout/list1"/>
    <dgm:cxn modelId="{696093DA-D37B-46C2-B75E-F83F5D5C60F5}" type="presParOf" srcId="{7719B994-497B-4134-8D4D-DB632D1F7EF6}" destId="{D9CD4830-A93B-4847-834B-AA1CCEE79763}" srcOrd="4" destOrd="0" presId="urn:microsoft.com/office/officeart/2005/8/layout/list1"/>
    <dgm:cxn modelId="{12ED1CB3-0564-4E4A-8630-6DC8E00BD9F3}" type="presParOf" srcId="{D9CD4830-A93B-4847-834B-AA1CCEE79763}" destId="{22581594-0E5C-46EA-9411-DBA3FA9A1C4A}" srcOrd="0" destOrd="0" presId="urn:microsoft.com/office/officeart/2005/8/layout/list1"/>
    <dgm:cxn modelId="{C744BCC6-821E-4299-812D-8636F9355A5C}" type="presParOf" srcId="{D9CD4830-A93B-4847-834B-AA1CCEE79763}" destId="{E17EB63C-EE41-47C5-8181-830B97697A94}" srcOrd="1" destOrd="0" presId="urn:microsoft.com/office/officeart/2005/8/layout/list1"/>
    <dgm:cxn modelId="{4972F894-4E17-4171-BAC6-D12A9C013916}" type="presParOf" srcId="{7719B994-497B-4134-8D4D-DB632D1F7EF6}" destId="{9A2E89F9-35E7-4AAB-BF04-0C397C687B4E}" srcOrd="5" destOrd="0" presId="urn:microsoft.com/office/officeart/2005/8/layout/list1"/>
    <dgm:cxn modelId="{8BFB82E1-D95A-4F22-A1B9-741FBFBC24C2}" type="presParOf" srcId="{7719B994-497B-4134-8D4D-DB632D1F7EF6}" destId="{0D1C4B6D-B912-4D1A-898F-A68C1DFF38C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8F5B41AF-A269-4055-9DAB-E0C9AD5169D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B585F4C9-27B4-4349-8E9B-9FF76F4719D4}">
      <dgm:prSet phldrT="[Text]" custT="1"/>
      <dgm:spPr/>
      <dgm:t>
        <a:bodyPr/>
        <a:lstStyle/>
        <a:p>
          <a:r>
            <a:rPr lang="en-US" sz="2000" b="0" dirty="0"/>
            <a:t>Should be located away from other process areas</a:t>
          </a:r>
        </a:p>
      </dgm:t>
    </dgm:pt>
    <dgm:pt modelId="{9555B2A1-76A4-41C8-A70B-EA47C91604C8}" type="parTrans" cxnId="{558B0C21-F144-4123-B3A8-9905A2D4BD09}">
      <dgm:prSet/>
      <dgm:spPr/>
      <dgm:t>
        <a:bodyPr/>
        <a:lstStyle/>
        <a:p>
          <a:endParaRPr lang="en-US"/>
        </a:p>
      </dgm:t>
    </dgm:pt>
    <dgm:pt modelId="{6559D0A9-749B-40FB-B69D-3E947D7AC7AC}" type="sibTrans" cxnId="{558B0C21-F144-4123-B3A8-9905A2D4BD09}">
      <dgm:prSet/>
      <dgm:spPr/>
      <dgm:t>
        <a:bodyPr/>
        <a:lstStyle/>
        <a:p>
          <a:endParaRPr lang="en-US"/>
        </a:p>
      </dgm:t>
    </dgm:pt>
    <dgm:pt modelId="{31D2AB3C-E7B1-4891-9C02-ECB600D3CA7C}">
      <dgm:prSet custT="1"/>
      <dgm:spPr/>
      <dgm:t>
        <a:bodyPr/>
        <a:lstStyle/>
        <a:p>
          <a:r>
            <a:rPr lang="en-US" sz="2000" b="0" dirty="0"/>
            <a:t>Never located near an egress area</a:t>
          </a:r>
        </a:p>
      </dgm:t>
    </dgm:pt>
    <dgm:pt modelId="{14CB69E0-A53A-4AF7-B7E6-EAF8A31FB29F}" type="parTrans" cxnId="{2D63A022-C00B-4B88-B2FB-9E7C9F129D85}">
      <dgm:prSet/>
      <dgm:spPr/>
      <dgm:t>
        <a:bodyPr/>
        <a:lstStyle/>
        <a:p>
          <a:endParaRPr lang="en-US"/>
        </a:p>
      </dgm:t>
    </dgm:pt>
    <dgm:pt modelId="{1A7F9940-F5F5-401A-B16A-14C3600F49DC}" type="sibTrans" cxnId="{2D63A022-C00B-4B88-B2FB-9E7C9F129D85}">
      <dgm:prSet/>
      <dgm:spPr/>
      <dgm:t>
        <a:bodyPr/>
        <a:lstStyle/>
        <a:p>
          <a:endParaRPr lang="en-US"/>
        </a:p>
      </dgm:t>
    </dgm:pt>
    <dgm:pt modelId="{591F98BB-4F21-45AE-8AE0-6AC5F73C5F5D}">
      <dgm:prSet custT="1"/>
      <dgm:spPr/>
      <dgm:t>
        <a:bodyPr/>
        <a:lstStyle/>
        <a:p>
          <a:r>
            <a:rPr lang="x-none" sz="2000" b="0" u="none" dirty="0"/>
            <a:t>Dip tanks and reservoirs should be contained in 1-hour fire-rated construction</a:t>
          </a:r>
          <a:endParaRPr lang="en-US" sz="2000" b="0" dirty="0"/>
        </a:p>
      </dgm:t>
    </dgm:pt>
    <dgm:pt modelId="{FE2F1E28-C566-41A2-95EC-1BFD90FBC008}" type="parTrans" cxnId="{FD35F803-EFFC-442F-8381-19F0F3BD3B17}">
      <dgm:prSet/>
      <dgm:spPr/>
      <dgm:t>
        <a:bodyPr/>
        <a:lstStyle/>
        <a:p>
          <a:endParaRPr lang="en-US"/>
        </a:p>
      </dgm:t>
    </dgm:pt>
    <dgm:pt modelId="{A05E38D2-FEB9-4A30-9289-164FFC9EA643}" type="sibTrans" cxnId="{FD35F803-EFFC-442F-8381-19F0F3BD3B17}">
      <dgm:prSet/>
      <dgm:spPr/>
      <dgm:t>
        <a:bodyPr/>
        <a:lstStyle/>
        <a:p>
          <a:endParaRPr lang="en-US"/>
        </a:p>
      </dgm:t>
    </dgm:pt>
    <dgm:pt modelId="{3017BC1A-D1B8-45A4-8276-C075CBE23244}">
      <dgm:prSet custT="1"/>
      <dgm:spPr/>
      <dgm:t>
        <a:bodyPr/>
        <a:lstStyle/>
        <a:p>
          <a:r>
            <a:rPr lang="x-none" sz="2000" b="0" u="none" dirty="0"/>
            <a:t>Ignition sources identified and removed if possible</a:t>
          </a:r>
          <a:endParaRPr lang="en-US" sz="2000" b="0" u="none" dirty="0"/>
        </a:p>
      </dgm:t>
    </dgm:pt>
    <dgm:pt modelId="{C5409937-9CF6-44F4-B6F8-16A6E6183FE7}" type="parTrans" cxnId="{B1DBC511-585D-4DC5-8E95-FE1B3440599F}">
      <dgm:prSet/>
      <dgm:spPr/>
      <dgm:t>
        <a:bodyPr/>
        <a:lstStyle/>
        <a:p>
          <a:endParaRPr lang="en-US"/>
        </a:p>
      </dgm:t>
    </dgm:pt>
    <dgm:pt modelId="{62B54392-DC20-4E2F-B10C-04B95933EB4B}" type="sibTrans" cxnId="{B1DBC511-585D-4DC5-8E95-FE1B3440599F}">
      <dgm:prSet/>
      <dgm:spPr/>
      <dgm:t>
        <a:bodyPr/>
        <a:lstStyle/>
        <a:p>
          <a:endParaRPr lang="en-US"/>
        </a:p>
      </dgm:t>
    </dgm:pt>
    <dgm:pt modelId="{F3D29E12-7FD1-4267-8827-2A5A6F281FFB}">
      <dgm:prSet custT="1"/>
      <dgm:spPr>
        <a:solidFill>
          <a:schemeClr val="accent2"/>
        </a:solidFill>
      </dgm:spPr>
      <dgm:t>
        <a:bodyPr/>
        <a:lstStyle/>
        <a:p>
          <a:r>
            <a:rPr lang="en-US" sz="2000" dirty="0"/>
            <a:t>Production and safety components in place</a:t>
          </a:r>
          <a:endParaRPr lang="en-US" sz="2000" b="0" u="none" dirty="0"/>
        </a:p>
      </dgm:t>
    </dgm:pt>
    <dgm:pt modelId="{301BBB0D-FC33-4CCE-BFF5-A856453F4237}" type="parTrans" cxnId="{E5F7F5F0-0016-48D9-9C23-3B1B7EE92EE2}">
      <dgm:prSet/>
      <dgm:spPr/>
      <dgm:t>
        <a:bodyPr/>
        <a:lstStyle/>
        <a:p>
          <a:endParaRPr lang="en-US"/>
        </a:p>
      </dgm:t>
    </dgm:pt>
    <dgm:pt modelId="{DE38DF36-F535-4A6D-930F-C2803F1DFFE5}" type="sibTrans" cxnId="{E5F7F5F0-0016-48D9-9C23-3B1B7EE92EE2}">
      <dgm:prSet/>
      <dgm:spPr/>
      <dgm:t>
        <a:bodyPr/>
        <a:lstStyle/>
        <a:p>
          <a:endParaRPr lang="en-US"/>
        </a:p>
      </dgm:t>
    </dgm:pt>
    <dgm:pt modelId="{3691CB4B-784E-42BB-A8E2-B75AB529FF9E}" type="pres">
      <dgm:prSet presAssocID="{8F5B41AF-A269-4055-9DAB-E0C9AD5169D2}" presName="diagram" presStyleCnt="0">
        <dgm:presLayoutVars>
          <dgm:dir/>
          <dgm:resizeHandles val="exact"/>
        </dgm:presLayoutVars>
      </dgm:prSet>
      <dgm:spPr/>
      <dgm:t>
        <a:bodyPr/>
        <a:lstStyle/>
        <a:p>
          <a:endParaRPr lang="en-US"/>
        </a:p>
      </dgm:t>
    </dgm:pt>
    <dgm:pt modelId="{9034A6B4-1726-46F5-8F97-1E8A0AF8DD05}" type="pres">
      <dgm:prSet presAssocID="{B585F4C9-27B4-4349-8E9B-9FF76F4719D4}" presName="node" presStyleLbl="node1" presStyleIdx="0" presStyleCnt="5" custScaleY="121896">
        <dgm:presLayoutVars>
          <dgm:bulletEnabled val="1"/>
        </dgm:presLayoutVars>
      </dgm:prSet>
      <dgm:spPr/>
      <dgm:t>
        <a:bodyPr/>
        <a:lstStyle/>
        <a:p>
          <a:endParaRPr lang="en-US"/>
        </a:p>
      </dgm:t>
    </dgm:pt>
    <dgm:pt modelId="{32DFBCDF-E90B-444F-B447-F3F626C0E114}" type="pres">
      <dgm:prSet presAssocID="{6559D0A9-749B-40FB-B69D-3E947D7AC7AC}" presName="sibTrans" presStyleCnt="0"/>
      <dgm:spPr/>
    </dgm:pt>
    <dgm:pt modelId="{64F2540A-6659-43B9-9156-C72DCEA8AF2F}" type="pres">
      <dgm:prSet presAssocID="{31D2AB3C-E7B1-4891-9C02-ECB600D3CA7C}" presName="node" presStyleLbl="node1" presStyleIdx="1" presStyleCnt="5" custScaleY="121896">
        <dgm:presLayoutVars>
          <dgm:bulletEnabled val="1"/>
        </dgm:presLayoutVars>
      </dgm:prSet>
      <dgm:spPr/>
      <dgm:t>
        <a:bodyPr/>
        <a:lstStyle/>
        <a:p>
          <a:endParaRPr lang="en-US"/>
        </a:p>
      </dgm:t>
    </dgm:pt>
    <dgm:pt modelId="{8D8C6CBF-B5A1-428C-B110-273EDD4BAD83}" type="pres">
      <dgm:prSet presAssocID="{1A7F9940-F5F5-401A-B16A-14C3600F49DC}" presName="sibTrans" presStyleCnt="0"/>
      <dgm:spPr/>
    </dgm:pt>
    <dgm:pt modelId="{C7FE3272-BAEB-41E1-A4DE-7DFFAC4685B9}" type="pres">
      <dgm:prSet presAssocID="{591F98BB-4F21-45AE-8AE0-6AC5F73C5F5D}" presName="node" presStyleLbl="node1" presStyleIdx="2" presStyleCnt="5" custScaleY="121896">
        <dgm:presLayoutVars>
          <dgm:bulletEnabled val="1"/>
        </dgm:presLayoutVars>
      </dgm:prSet>
      <dgm:spPr/>
      <dgm:t>
        <a:bodyPr/>
        <a:lstStyle/>
        <a:p>
          <a:endParaRPr lang="en-US"/>
        </a:p>
      </dgm:t>
    </dgm:pt>
    <dgm:pt modelId="{D3C4C2A9-CF02-4651-87F8-7AAB0B47C9A9}" type="pres">
      <dgm:prSet presAssocID="{A05E38D2-FEB9-4A30-9289-164FFC9EA643}" presName="sibTrans" presStyleCnt="0"/>
      <dgm:spPr/>
    </dgm:pt>
    <dgm:pt modelId="{0065EDAC-859A-42B4-BB18-B9F4433C62BC}" type="pres">
      <dgm:prSet presAssocID="{3017BC1A-D1B8-45A4-8276-C075CBE23244}" presName="node" presStyleLbl="node1" presStyleIdx="3" presStyleCnt="5" custScaleY="121896">
        <dgm:presLayoutVars>
          <dgm:bulletEnabled val="1"/>
        </dgm:presLayoutVars>
      </dgm:prSet>
      <dgm:spPr/>
      <dgm:t>
        <a:bodyPr/>
        <a:lstStyle/>
        <a:p>
          <a:endParaRPr lang="en-US"/>
        </a:p>
      </dgm:t>
    </dgm:pt>
    <dgm:pt modelId="{AE075523-C595-41ED-BBDE-98B2C61521E4}" type="pres">
      <dgm:prSet presAssocID="{62B54392-DC20-4E2F-B10C-04B95933EB4B}" presName="sibTrans" presStyleCnt="0"/>
      <dgm:spPr/>
    </dgm:pt>
    <dgm:pt modelId="{3725B2C4-FE10-425F-A4BD-CD3AA54D8C37}" type="pres">
      <dgm:prSet presAssocID="{F3D29E12-7FD1-4267-8827-2A5A6F281FFB}" presName="node" presStyleLbl="node1" presStyleIdx="4" presStyleCnt="5" custScaleY="121896">
        <dgm:presLayoutVars>
          <dgm:bulletEnabled val="1"/>
        </dgm:presLayoutVars>
      </dgm:prSet>
      <dgm:spPr/>
      <dgm:t>
        <a:bodyPr/>
        <a:lstStyle/>
        <a:p>
          <a:endParaRPr lang="en-US"/>
        </a:p>
      </dgm:t>
    </dgm:pt>
  </dgm:ptLst>
  <dgm:cxnLst>
    <dgm:cxn modelId="{8C970CC4-2D9B-41E8-ACF4-EEBA4F296BFD}" type="presOf" srcId="{F3D29E12-7FD1-4267-8827-2A5A6F281FFB}" destId="{3725B2C4-FE10-425F-A4BD-CD3AA54D8C37}" srcOrd="0" destOrd="0" presId="urn:microsoft.com/office/officeart/2005/8/layout/default"/>
    <dgm:cxn modelId="{2D63A022-C00B-4B88-B2FB-9E7C9F129D85}" srcId="{8F5B41AF-A269-4055-9DAB-E0C9AD5169D2}" destId="{31D2AB3C-E7B1-4891-9C02-ECB600D3CA7C}" srcOrd="1" destOrd="0" parTransId="{14CB69E0-A53A-4AF7-B7E6-EAF8A31FB29F}" sibTransId="{1A7F9940-F5F5-401A-B16A-14C3600F49DC}"/>
    <dgm:cxn modelId="{DFE79F74-7EBD-4F99-A944-577CDA66929D}" type="presOf" srcId="{B585F4C9-27B4-4349-8E9B-9FF76F4719D4}" destId="{9034A6B4-1726-46F5-8F97-1E8A0AF8DD05}" srcOrd="0" destOrd="0" presId="urn:microsoft.com/office/officeart/2005/8/layout/default"/>
    <dgm:cxn modelId="{558B0C21-F144-4123-B3A8-9905A2D4BD09}" srcId="{8F5B41AF-A269-4055-9DAB-E0C9AD5169D2}" destId="{B585F4C9-27B4-4349-8E9B-9FF76F4719D4}" srcOrd="0" destOrd="0" parTransId="{9555B2A1-76A4-41C8-A70B-EA47C91604C8}" sibTransId="{6559D0A9-749B-40FB-B69D-3E947D7AC7AC}"/>
    <dgm:cxn modelId="{FD35F803-EFFC-442F-8381-19F0F3BD3B17}" srcId="{8F5B41AF-A269-4055-9DAB-E0C9AD5169D2}" destId="{591F98BB-4F21-45AE-8AE0-6AC5F73C5F5D}" srcOrd="2" destOrd="0" parTransId="{FE2F1E28-C566-41A2-95EC-1BFD90FBC008}" sibTransId="{A05E38D2-FEB9-4A30-9289-164FFC9EA643}"/>
    <dgm:cxn modelId="{E5F7F5F0-0016-48D9-9C23-3B1B7EE92EE2}" srcId="{8F5B41AF-A269-4055-9DAB-E0C9AD5169D2}" destId="{F3D29E12-7FD1-4267-8827-2A5A6F281FFB}" srcOrd="4" destOrd="0" parTransId="{301BBB0D-FC33-4CCE-BFF5-A856453F4237}" sibTransId="{DE38DF36-F535-4A6D-930F-C2803F1DFFE5}"/>
    <dgm:cxn modelId="{8F1A82FD-BDFF-4D4B-80D3-947E08EA8967}" type="presOf" srcId="{591F98BB-4F21-45AE-8AE0-6AC5F73C5F5D}" destId="{C7FE3272-BAEB-41E1-A4DE-7DFFAC4685B9}" srcOrd="0" destOrd="0" presId="urn:microsoft.com/office/officeart/2005/8/layout/default"/>
    <dgm:cxn modelId="{04C120D4-0504-41F2-8CC2-B0A61E6EB172}" type="presOf" srcId="{31D2AB3C-E7B1-4891-9C02-ECB600D3CA7C}" destId="{64F2540A-6659-43B9-9156-C72DCEA8AF2F}" srcOrd="0" destOrd="0" presId="urn:microsoft.com/office/officeart/2005/8/layout/default"/>
    <dgm:cxn modelId="{B1DBC511-585D-4DC5-8E95-FE1B3440599F}" srcId="{8F5B41AF-A269-4055-9DAB-E0C9AD5169D2}" destId="{3017BC1A-D1B8-45A4-8276-C075CBE23244}" srcOrd="3" destOrd="0" parTransId="{C5409937-9CF6-44F4-B6F8-16A6E6183FE7}" sibTransId="{62B54392-DC20-4E2F-B10C-04B95933EB4B}"/>
    <dgm:cxn modelId="{8BAC434D-5281-4513-97F9-4DB9C7094F71}" type="presOf" srcId="{3017BC1A-D1B8-45A4-8276-C075CBE23244}" destId="{0065EDAC-859A-42B4-BB18-B9F4433C62BC}" srcOrd="0" destOrd="0" presId="urn:microsoft.com/office/officeart/2005/8/layout/default"/>
    <dgm:cxn modelId="{F7755178-98DF-4C67-AA18-FB29CAC67DB2}" type="presOf" srcId="{8F5B41AF-A269-4055-9DAB-E0C9AD5169D2}" destId="{3691CB4B-784E-42BB-A8E2-B75AB529FF9E}" srcOrd="0" destOrd="0" presId="urn:microsoft.com/office/officeart/2005/8/layout/default"/>
    <dgm:cxn modelId="{EB2A8688-56C3-4308-A9D0-0CF2BA9D0264}" type="presParOf" srcId="{3691CB4B-784E-42BB-A8E2-B75AB529FF9E}" destId="{9034A6B4-1726-46F5-8F97-1E8A0AF8DD05}" srcOrd="0" destOrd="0" presId="urn:microsoft.com/office/officeart/2005/8/layout/default"/>
    <dgm:cxn modelId="{18740289-8028-4261-9D62-1FA847A2E0FB}" type="presParOf" srcId="{3691CB4B-784E-42BB-A8E2-B75AB529FF9E}" destId="{32DFBCDF-E90B-444F-B447-F3F626C0E114}" srcOrd="1" destOrd="0" presId="urn:microsoft.com/office/officeart/2005/8/layout/default"/>
    <dgm:cxn modelId="{1B22A986-0EE2-47EC-A54C-63BBEF5DF9B9}" type="presParOf" srcId="{3691CB4B-784E-42BB-A8E2-B75AB529FF9E}" destId="{64F2540A-6659-43B9-9156-C72DCEA8AF2F}" srcOrd="2" destOrd="0" presId="urn:microsoft.com/office/officeart/2005/8/layout/default"/>
    <dgm:cxn modelId="{EFCB0F12-D7AD-462D-AD5C-43D688C83B47}" type="presParOf" srcId="{3691CB4B-784E-42BB-A8E2-B75AB529FF9E}" destId="{8D8C6CBF-B5A1-428C-B110-273EDD4BAD83}" srcOrd="3" destOrd="0" presId="urn:microsoft.com/office/officeart/2005/8/layout/default"/>
    <dgm:cxn modelId="{9D89E0BE-57B4-43EF-B1CD-258DD94F59D8}" type="presParOf" srcId="{3691CB4B-784E-42BB-A8E2-B75AB529FF9E}" destId="{C7FE3272-BAEB-41E1-A4DE-7DFFAC4685B9}" srcOrd="4" destOrd="0" presId="urn:microsoft.com/office/officeart/2005/8/layout/default"/>
    <dgm:cxn modelId="{2F704175-CDCF-4B1B-ADF1-E5AF11F839A8}" type="presParOf" srcId="{3691CB4B-784E-42BB-A8E2-B75AB529FF9E}" destId="{D3C4C2A9-CF02-4651-87F8-7AAB0B47C9A9}" srcOrd="5" destOrd="0" presId="urn:microsoft.com/office/officeart/2005/8/layout/default"/>
    <dgm:cxn modelId="{414C8184-C6DA-4FD9-8943-C889E25EDFAA}" type="presParOf" srcId="{3691CB4B-784E-42BB-A8E2-B75AB529FF9E}" destId="{0065EDAC-859A-42B4-BB18-B9F4433C62BC}" srcOrd="6" destOrd="0" presId="urn:microsoft.com/office/officeart/2005/8/layout/default"/>
    <dgm:cxn modelId="{7D8B99C0-E31D-4927-AFBE-D73B71854938}" type="presParOf" srcId="{3691CB4B-784E-42BB-A8E2-B75AB529FF9E}" destId="{AE075523-C595-41ED-BBDE-98B2C61521E4}" srcOrd="7" destOrd="0" presId="urn:microsoft.com/office/officeart/2005/8/layout/default"/>
    <dgm:cxn modelId="{45D01FB8-0518-4135-8532-8E17675F4FC6}" type="presParOf" srcId="{3691CB4B-784E-42BB-A8E2-B75AB529FF9E}" destId="{3725B2C4-FE10-425F-A4BD-CD3AA54D8C3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8F5B41AF-A269-4055-9DAB-E0C9AD5169D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B585F4C9-27B4-4349-8E9B-9FF76F4719D4}">
      <dgm:prSet phldrT="[Text]" custT="1"/>
      <dgm:spPr/>
      <dgm:t>
        <a:bodyPr/>
        <a:lstStyle/>
        <a:p>
          <a:r>
            <a:rPr lang="en-US" sz="2000" b="0" u="none" dirty="0"/>
            <a:t>U</a:t>
          </a:r>
          <a:r>
            <a:rPr lang="x-none" sz="2000" b="0" u="none" dirty="0"/>
            <a:t>se suspended nonflammable curtains to shield an operation</a:t>
          </a:r>
          <a:endParaRPr lang="en-US" sz="2000" b="0" dirty="0"/>
        </a:p>
      </dgm:t>
    </dgm:pt>
    <dgm:pt modelId="{9555B2A1-76A4-41C8-A70B-EA47C91604C8}" type="parTrans" cxnId="{558B0C21-F144-4123-B3A8-9905A2D4BD09}">
      <dgm:prSet/>
      <dgm:spPr/>
      <dgm:t>
        <a:bodyPr/>
        <a:lstStyle/>
        <a:p>
          <a:endParaRPr lang="en-US"/>
        </a:p>
      </dgm:t>
    </dgm:pt>
    <dgm:pt modelId="{6559D0A9-749B-40FB-B69D-3E947D7AC7AC}" type="sibTrans" cxnId="{558B0C21-F144-4123-B3A8-9905A2D4BD09}">
      <dgm:prSet/>
      <dgm:spPr/>
      <dgm:t>
        <a:bodyPr/>
        <a:lstStyle/>
        <a:p>
          <a:endParaRPr lang="en-US"/>
        </a:p>
      </dgm:t>
    </dgm:pt>
    <dgm:pt modelId="{6CBF5083-83DF-4E04-8B00-E53E80D995F2}">
      <dgm:prSet custT="1"/>
      <dgm:spPr/>
      <dgm:t>
        <a:bodyPr/>
        <a:lstStyle/>
        <a:p>
          <a:r>
            <a:rPr lang="en-US" sz="2000" b="0" u="none" dirty="0"/>
            <a:t>E</a:t>
          </a:r>
          <a:r>
            <a:rPr lang="x-none" sz="2000" b="0" u="none" dirty="0"/>
            <a:t>xplosion-venting construction can be used</a:t>
          </a:r>
          <a:endParaRPr lang="en-US" sz="2000" b="0" u="none" dirty="0"/>
        </a:p>
      </dgm:t>
    </dgm:pt>
    <dgm:pt modelId="{BA7FEB45-7EC8-43A1-8D70-7570F5300679}" type="parTrans" cxnId="{ECF083AB-0ED5-44D7-8FF7-B1F5784A8F93}">
      <dgm:prSet/>
      <dgm:spPr/>
      <dgm:t>
        <a:bodyPr/>
        <a:lstStyle/>
        <a:p>
          <a:endParaRPr lang="en-US"/>
        </a:p>
      </dgm:t>
    </dgm:pt>
    <dgm:pt modelId="{3CD6D792-FF11-4B5B-8A1F-53AA94537356}" type="sibTrans" cxnId="{ECF083AB-0ED5-44D7-8FF7-B1F5784A8F93}">
      <dgm:prSet/>
      <dgm:spPr/>
      <dgm:t>
        <a:bodyPr/>
        <a:lstStyle/>
        <a:p>
          <a:endParaRPr lang="en-US"/>
        </a:p>
      </dgm:t>
    </dgm:pt>
    <dgm:pt modelId="{7A84E58F-169E-4C82-95C0-3AFCCAB4F98E}">
      <dgm:prSet custT="1"/>
      <dgm:spPr/>
      <dgm:t>
        <a:bodyPr/>
        <a:lstStyle/>
        <a:p>
          <a:r>
            <a:rPr lang="x-none" sz="2000" b="0" u="none" dirty="0"/>
            <a:t>Ventilation and exhaust of the areas</a:t>
          </a:r>
          <a:endParaRPr lang="en-US" sz="2000" b="0" u="none" dirty="0"/>
        </a:p>
      </dgm:t>
    </dgm:pt>
    <dgm:pt modelId="{961E367C-263D-4D74-BBBD-9E3156D63A24}" type="parTrans" cxnId="{CB0F335A-EA37-4AF2-88ED-9B2899167211}">
      <dgm:prSet/>
      <dgm:spPr/>
      <dgm:t>
        <a:bodyPr/>
        <a:lstStyle/>
        <a:p>
          <a:endParaRPr lang="en-US"/>
        </a:p>
      </dgm:t>
    </dgm:pt>
    <dgm:pt modelId="{93C3D77F-8B40-4A0B-9270-BDD3D96A4817}" type="sibTrans" cxnId="{CB0F335A-EA37-4AF2-88ED-9B2899167211}">
      <dgm:prSet/>
      <dgm:spPr/>
      <dgm:t>
        <a:bodyPr/>
        <a:lstStyle/>
        <a:p>
          <a:endParaRPr lang="en-US"/>
        </a:p>
      </dgm:t>
    </dgm:pt>
    <dgm:pt modelId="{52EE064D-23F1-4B76-820E-4AC593E47E86}">
      <dgm:prSet custT="1"/>
      <dgm:spPr/>
      <dgm:t>
        <a:bodyPr/>
        <a:lstStyle/>
        <a:p>
          <a:r>
            <a:rPr lang="x-none" sz="2000" b="0" u="none" dirty="0"/>
            <a:t>Housekeeping</a:t>
          </a:r>
          <a:endParaRPr lang="en-US" sz="2000" b="0" u="none" dirty="0"/>
        </a:p>
      </dgm:t>
    </dgm:pt>
    <dgm:pt modelId="{AD70DD68-16C6-4DD4-BCAE-B94BC3B0B11D}" type="parTrans" cxnId="{B7641845-EA8F-43BC-9EB4-597E558D87DA}">
      <dgm:prSet/>
      <dgm:spPr/>
      <dgm:t>
        <a:bodyPr/>
        <a:lstStyle/>
        <a:p>
          <a:endParaRPr lang="en-US"/>
        </a:p>
      </dgm:t>
    </dgm:pt>
    <dgm:pt modelId="{2F4BF437-D97D-4B10-839D-20863E8AB316}" type="sibTrans" cxnId="{B7641845-EA8F-43BC-9EB4-597E558D87DA}">
      <dgm:prSet/>
      <dgm:spPr/>
      <dgm:t>
        <a:bodyPr/>
        <a:lstStyle/>
        <a:p>
          <a:endParaRPr lang="en-US"/>
        </a:p>
      </dgm:t>
    </dgm:pt>
    <dgm:pt modelId="{CAB8EC1C-1EA1-4AE3-A4D9-98525B4A08CF}">
      <dgm:prSet custT="1"/>
      <dgm:spPr/>
      <dgm:t>
        <a:bodyPr/>
        <a:lstStyle/>
        <a:p>
          <a:r>
            <a:rPr lang="x-none" sz="2000" b="0" u="none" dirty="0"/>
            <a:t>Maintenance</a:t>
          </a:r>
          <a:endParaRPr lang="en-US" sz="2000" b="0" u="none" dirty="0"/>
        </a:p>
      </dgm:t>
    </dgm:pt>
    <dgm:pt modelId="{6E2E7F0C-589D-4CCD-B40D-F945D9129322}" type="parTrans" cxnId="{F268DC46-2DBF-48A9-8A12-2C87C6EE70A8}">
      <dgm:prSet/>
      <dgm:spPr/>
      <dgm:t>
        <a:bodyPr/>
        <a:lstStyle/>
        <a:p>
          <a:endParaRPr lang="en-US"/>
        </a:p>
      </dgm:t>
    </dgm:pt>
    <dgm:pt modelId="{1D84E535-BE79-4FD8-A900-A5543E5899C0}" type="sibTrans" cxnId="{F268DC46-2DBF-48A9-8A12-2C87C6EE70A8}">
      <dgm:prSet/>
      <dgm:spPr/>
      <dgm:t>
        <a:bodyPr/>
        <a:lstStyle/>
        <a:p>
          <a:endParaRPr lang="en-US"/>
        </a:p>
      </dgm:t>
    </dgm:pt>
    <dgm:pt modelId="{F7CE0B18-F470-4EF8-8077-4441439C59FC}">
      <dgm:prSet custT="1"/>
      <dgm:spPr/>
      <dgm:t>
        <a:bodyPr/>
        <a:lstStyle/>
        <a:p>
          <a:r>
            <a:rPr lang="en-US" sz="2000" b="0" u="none" dirty="0"/>
            <a:t>Regular inspections</a:t>
          </a:r>
        </a:p>
      </dgm:t>
    </dgm:pt>
    <dgm:pt modelId="{25CACE19-562D-471B-A217-C27F0B026D73}" type="parTrans" cxnId="{EE54DB6F-DB37-45C2-9813-0E3A289A934B}">
      <dgm:prSet/>
      <dgm:spPr/>
      <dgm:t>
        <a:bodyPr/>
        <a:lstStyle/>
        <a:p>
          <a:endParaRPr lang="en-US"/>
        </a:p>
      </dgm:t>
    </dgm:pt>
    <dgm:pt modelId="{B47E858C-F10C-4B0E-BC80-43350D56E3AB}" type="sibTrans" cxnId="{EE54DB6F-DB37-45C2-9813-0E3A289A934B}">
      <dgm:prSet/>
      <dgm:spPr/>
      <dgm:t>
        <a:bodyPr/>
        <a:lstStyle/>
        <a:p>
          <a:endParaRPr lang="en-US"/>
        </a:p>
      </dgm:t>
    </dgm:pt>
    <dgm:pt modelId="{3691CB4B-784E-42BB-A8E2-B75AB529FF9E}" type="pres">
      <dgm:prSet presAssocID="{8F5B41AF-A269-4055-9DAB-E0C9AD5169D2}" presName="diagram" presStyleCnt="0">
        <dgm:presLayoutVars>
          <dgm:dir/>
          <dgm:resizeHandles val="exact"/>
        </dgm:presLayoutVars>
      </dgm:prSet>
      <dgm:spPr/>
      <dgm:t>
        <a:bodyPr/>
        <a:lstStyle/>
        <a:p>
          <a:endParaRPr lang="en-US"/>
        </a:p>
      </dgm:t>
    </dgm:pt>
    <dgm:pt modelId="{9034A6B4-1726-46F5-8F97-1E8A0AF8DD05}" type="pres">
      <dgm:prSet presAssocID="{B585F4C9-27B4-4349-8E9B-9FF76F4719D4}" presName="node" presStyleLbl="node1" presStyleIdx="0" presStyleCnt="6" custScaleY="129085">
        <dgm:presLayoutVars>
          <dgm:bulletEnabled val="1"/>
        </dgm:presLayoutVars>
      </dgm:prSet>
      <dgm:spPr/>
      <dgm:t>
        <a:bodyPr/>
        <a:lstStyle/>
        <a:p>
          <a:endParaRPr lang="en-US"/>
        </a:p>
      </dgm:t>
    </dgm:pt>
    <dgm:pt modelId="{32DFBCDF-E90B-444F-B447-F3F626C0E114}" type="pres">
      <dgm:prSet presAssocID="{6559D0A9-749B-40FB-B69D-3E947D7AC7AC}" presName="sibTrans" presStyleCnt="0"/>
      <dgm:spPr/>
    </dgm:pt>
    <dgm:pt modelId="{F144AA08-CE16-483E-BED8-69FE721DA1E1}" type="pres">
      <dgm:prSet presAssocID="{6CBF5083-83DF-4E04-8B00-E53E80D995F2}" presName="node" presStyleLbl="node1" presStyleIdx="1" presStyleCnt="6" custScaleY="129085">
        <dgm:presLayoutVars>
          <dgm:bulletEnabled val="1"/>
        </dgm:presLayoutVars>
      </dgm:prSet>
      <dgm:spPr/>
      <dgm:t>
        <a:bodyPr/>
        <a:lstStyle/>
        <a:p>
          <a:endParaRPr lang="en-US"/>
        </a:p>
      </dgm:t>
    </dgm:pt>
    <dgm:pt modelId="{3061AD1E-747F-48F7-AFE8-17BBACAB091E}" type="pres">
      <dgm:prSet presAssocID="{3CD6D792-FF11-4B5B-8A1F-53AA94537356}" presName="sibTrans" presStyleCnt="0"/>
      <dgm:spPr/>
    </dgm:pt>
    <dgm:pt modelId="{25D8D112-779B-4D64-994A-CBB7B48B0E93}" type="pres">
      <dgm:prSet presAssocID="{7A84E58F-169E-4C82-95C0-3AFCCAB4F98E}" presName="node" presStyleLbl="node1" presStyleIdx="2" presStyleCnt="6" custScaleY="129085">
        <dgm:presLayoutVars>
          <dgm:bulletEnabled val="1"/>
        </dgm:presLayoutVars>
      </dgm:prSet>
      <dgm:spPr/>
      <dgm:t>
        <a:bodyPr/>
        <a:lstStyle/>
        <a:p>
          <a:endParaRPr lang="en-US"/>
        </a:p>
      </dgm:t>
    </dgm:pt>
    <dgm:pt modelId="{0F3A399F-E804-4E78-BFBF-E6E7F1B048E5}" type="pres">
      <dgm:prSet presAssocID="{93C3D77F-8B40-4A0B-9270-BDD3D96A4817}" presName="sibTrans" presStyleCnt="0"/>
      <dgm:spPr/>
    </dgm:pt>
    <dgm:pt modelId="{8B3BEC23-988B-4123-A8D6-AD3F468436A0}" type="pres">
      <dgm:prSet presAssocID="{52EE064D-23F1-4B76-820E-4AC593E47E86}" presName="node" presStyleLbl="node1" presStyleIdx="3" presStyleCnt="6" custScaleY="129085">
        <dgm:presLayoutVars>
          <dgm:bulletEnabled val="1"/>
        </dgm:presLayoutVars>
      </dgm:prSet>
      <dgm:spPr/>
      <dgm:t>
        <a:bodyPr/>
        <a:lstStyle/>
        <a:p>
          <a:endParaRPr lang="en-US"/>
        </a:p>
      </dgm:t>
    </dgm:pt>
    <dgm:pt modelId="{E37B4EE6-6E03-4039-9F58-6540F666DD61}" type="pres">
      <dgm:prSet presAssocID="{2F4BF437-D97D-4B10-839D-20863E8AB316}" presName="sibTrans" presStyleCnt="0"/>
      <dgm:spPr/>
    </dgm:pt>
    <dgm:pt modelId="{30E069B2-07CA-43BE-BB8D-E9896F7623D5}" type="pres">
      <dgm:prSet presAssocID="{CAB8EC1C-1EA1-4AE3-A4D9-98525B4A08CF}" presName="node" presStyleLbl="node1" presStyleIdx="4" presStyleCnt="6" custScaleY="129085">
        <dgm:presLayoutVars>
          <dgm:bulletEnabled val="1"/>
        </dgm:presLayoutVars>
      </dgm:prSet>
      <dgm:spPr/>
      <dgm:t>
        <a:bodyPr/>
        <a:lstStyle/>
        <a:p>
          <a:endParaRPr lang="en-US"/>
        </a:p>
      </dgm:t>
    </dgm:pt>
    <dgm:pt modelId="{5596D224-4ACD-4740-B4B2-4F814717CE7D}" type="pres">
      <dgm:prSet presAssocID="{1D84E535-BE79-4FD8-A900-A5543E5899C0}" presName="sibTrans" presStyleCnt="0"/>
      <dgm:spPr/>
    </dgm:pt>
    <dgm:pt modelId="{CA266665-372E-48A6-9727-7956EE5BA0A6}" type="pres">
      <dgm:prSet presAssocID="{F7CE0B18-F470-4EF8-8077-4441439C59FC}" presName="node" presStyleLbl="node1" presStyleIdx="5" presStyleCnt="6" custScaleY="129085">
        <dgm:presLayoutVars>
          <dgm:bulletEnabled val="1"/>
        </dgm:presLayoutVars>
      </dgm:prSet>
      <dgm:spPr/>
      <dgm:t>
        <a:bodyPr/>
        <a:lstStyle/>
        <a:p>
          <a:endParaRPr lang="en-US"/>
        </a:p>
      </dgm:t>
    </dgm:pt>
  </dgm:ptLst>
  <dgm:cxnLst>
    <dgm:cxn modelId="{F268DC46-2DBF-48A9-8A12-2C87C6EE70A8}" srcId="{8F5B41AF-A269-4055-9DAB-E0C9AD5169D2}" destId="{CAB8EC1C-1EA1-4AE3-A4D9-98525B4A08CF}" srcOrd="4" destOrd="0" parTransId="{6E2E7F0C-589D-4CCD-B40D-F945D9129322}" sibTransId="{1D84E535-BE79-4FD8-A900-A5543E5899C0}"/>
    <dgm:cxn modelId="{DD6747D3-1B66-41D2-9B1B-487B274A21A2}" type="presOf" srcId="{B585F4C9-27B4-4349-8E9B-9FF76F4719D4}" destId="{9034A6B4-1726-46F5-8F97-1E8A0AF8DD05}" srcOrd="0" destOrd="0" presId="urn:microsoft.com/office/officeart/2005/8/layout/default"/>
    <dgm:cxn modelId="{80DBEA69-4457-472F-8160-AC32AC0326A9}" type="presOf" srcId="{CAB8EC1C-1EA1-4AE3-A4D9-98525B4A08CF}" destId="{30E069B2-07CA-43BE-BB8D-E9896F7623D5}" srcOrd="0" destOrd="0" presId="urn:microsoft.com/office/officeart/2005/8/layout/default"/>
    <dgm:cxn modelId="{B32D56E5-CF0A-4F98-8155-6E4A3413C315}" type="presOf" srcId="{8F5B41AF-A269-4055-9DAB-E0C9AD5169D2}" destId="{3691CB4B-784E-42BB-A8E2-B75AB529FF9E}" srcOrd="0" destOrd="0" presId="urn:microsoft.com/office/officeart/2005/8/layout/default"/>
    <dgm:cxn modelId="{ECF083AB-0ED5-44D7-8FF7-B1F5784A8F93}" srcId="{8F5B41AF-A269-4055-9DAB-E0C9AD5169D2}" destId="{6CBF5083-83DF-4E04-8B00-E53E80D995F2}" srcOrd="1" destOrd="0" parTransId="{BA7FEB45-7EC8-43A1-8D70-7570F5300679}" sibTransId="{3CD6D792-FF11-4B5B-8A1F-53AA94537356}"/>
    <dgm:cxn modelId="{558B0C21-F144-4123-B3A8-9905A2D4BD09}" srcId="{8F5B41AF-A269-4055-9DAB-E0C9AD5169D2}" destId="{B585F4C9-27B4-4349-8E9B-9FF76F4719D4}" srcOrd="0" destOrd="0" parTransId="{9555B2A1-76A4-41C8-A70B-EA47C91604C8}" sibTransId="{6559D0A9-749B-40FB-B69D-3E947D7AC7AC}"/>
    <dgm:cxn modelId="{CB0F335A-EA37-4AF2-88ED-9B2899167211}" srcId="{8F5B41AF-A269-4055-9DAB-E0C9AD5169D2}" destId="{7A84E58F-169E-4C82-95C0-3AFCCAB4F98E}" srcOrd="2" destOrd="0" parTransId="{961E367C-263D-4D74-BBBD-9E3156D63A24}" sibTransId="{93C3D77F-8B40-4A0B-9270-BDD3D96A4817}"/>
    <dgm:cxn modelId="{B7641845-EA8F-43BC-9EB4-597E558D87DA}" srcId="{8F5B41AF-A269-4055-9DAB-E0C9AD5169D2}" destId="{52EE064D-23F1-4B76-820E-4AC593E47E86}" srcOrd="3" destOrd="0" parTransId="{AD70DD68-16C6-4DD4-BCAE-B94BC3B0B11D}" sibTransId="{2F4BF437-D97D-4B10-839D-20863E8AB316}"/>
    <dgm:cxn modelId="{CC295DE2-C70C-4011-A598-625F9491AA3A}" type="presOf" srcId="{7A84E58F-169E-4C82-95C0-3AFCCAB4F98E}" destId="{25D8D112-779B-4D64-994A-CBB7B48B0E93}" srcOrd="0" destOrd="0" presId="urn:microsoft.com/office/officeart/2005/8/layout/default"/>
    <dgm:cxn modelId="{C1896C58-EA1D-4DEC-9FFD-DF2A7C974852}" type="presOf" srcId="{52EE064D-23F1-4B76-820E-4AC593E47E86}" destId="{8B3BEC23-988B-4123-A8D6-AD3F468436A0}" srcOrd="0" destOrd="0" presId="urn:microsoft.com/office/officeart/2005/8/layout/default"/>
    <dgm:cxn modelId="{FAE39305-F221-4090-B950-D7BE30B75F4A}" type="presOf" srcId="{F7CE0B18-F470-4EF8-8077-4441439C59FC}" destId="{CA266665-372E-48A6-9727-7956EE5BA0A6}" srcOrd="0" destOrd="0" presId="urn:microsoft.com/office/officeart/2005/8/layout/default"/>
    <dgm:cxn modelId="{8108BAFA-5BF9-4B69-9313-E9C8CC77DD7D}" type="presOf" srcId="{6CBF5083-83DF-4E04-8B00-E53E80D995F2}" destId="{F144AA08-CE16-483E-BED8-69FE721DA1E1}" srcOrd="0" destOrd="0" presId="urn:microsoft.com/office/officeart/2005/8/layout/default"/>
    <dgm:cxn modelId="{EE54DB6F-DB37-45C2-9813-0E3A289A934B}" srcId="{8F5B41AF-A269-4055-9DAB-E0C9AD5169D2}" destId="{F7CE0B18-F470-4EF8-8077-4441439C59FC}" srcOrd="5" destOrd="0" parTransId="{25CACE19-562D-471B-A217-C27F0B026D73}" sibTransId="{B47E858C-F10C-4B0E-BC80-43350D56E3AB}"/>
    <dgm:cxn modelId="{6FF7D531-2A30-4228-AF94-000FF5DFFA55}" type="presParOf" srcId="{3691CB4B-784E-42BB-A8E2-B75AB529FF9E}" destId="{9034A6B4-1726-46F5-8F97-1E8A0AF8DD05}" srcOrd="0" destOrd="0" presId="urn:microsoft.com/office/officeart/2005/8/layout/default"/>
    <dgm:cxn modelId="{452577C7-1A0D-4B6D-A56F-15882DA56758}" type="presParOf" srcId="{3691CB4B-784E-42BB-A8E2-B75AB529FF9E}" destId="{32DFBCDF-E90B-444F-B447-F3F626C0E114}" srcOrd="1" destOrd="0" presId="urn:microsoft.com/office/officeart/2005/8/layout/default"/>
    <dgm:cxn modelId="{1DD56D8F-3CF8-456C-9C13-83434B11ABD3}" type="presParOf" srcId="{3691CB4B-784E-42BB-A8E2-B75AB529FF9E}" destId="{F144AA08-CE16-483E-BED8-69FE721DA1E1}" srcOrd="2" destOrd="0" presId="urn:microsoft.com/office/officeart/2005/8/layout/default"/>
    <dgm:cxn modelId="{A1FB8CAE-D75F-4772-86C4-B200A066C6B7}" type="presParOf" srcId="{3691CB4B-784E-42BB-A8E2-B75AB529FF9E}" destId="{3061AD1E-747F-48F7-AFE8-17BBACAB091E}" srcOrd="3" destOrd="0" presId="urn:microsoft.com/office/officeart/2005/8/layout/default"/>
    <dgm:cxn modelId="{EAD0D149-B802-4F3C-8BA3-34E9CB0A5720}" type="presParOf" srcId="{3691CB4B-784E-42BB-A8E2-B75AB529FF9E}" destId="{25D8D112-779B-4D64-994A-CBB7B48B0E93}" srcOrd="4" destOrd="0" presId="urn:microsoft.com/office/officeart/2005/8/layout/default"/>
    <dgm:cxn modelId="{52BBA6AC-2E19-4439-97C2-F8A0A2ABFF1C}" type="presParOf" srcId="{3691CB4B-784E-42BB-A8E2-B75AB529FF9E}" destId="{0F3A399F-E804-4E78-BFBF-E6E7F1B048E5}" srcOrd="5" destOrd="0" presId="urn:microsoft.com/office/officeart/2005/8/layout/default"/>
    <dgm:cxn modelId="{AFB48330-2509-4593-9F85-BD3D1CF09E01}" type="presParOf" srcId="{3691CB4B-784E-42BB-A8E2-B75AB529FF9E}" destId="{8B3BEC23-988B-4123-A8D6-AD3F468436A0}" srcOrd="6" destOrd="0" presId="urn:microsoft.com/office/officeart/2005/8/layout/default"/>
    <dgm:cxn modelId="{AA73D9CF-E288-4856-BE1A-E8A67C03CAB0}" type="presParOf" srcId="{3691CB4B-784E-42BB-A8E2-B75AB529FF9E}" destId="{E37B4EE6-6E03-4039-9F58-6540F666DD61}" srcOrd="7" destOrd="0" presId="urn:microsoft.com/office/officeart/2005/8/layout/default"/>
    <dgm:cxn modelId="{6AC3501F-2076-45EF-9809-9E896267B249}" type="presParOf" srcId="{3691CB4B-784E-42BB-A8E2-B75AB529FF9E}" destId="{30E069B2-07CA-43BE-BB8D-E9896F7623D5}" srcOrd="8" destOrd="0" presId="urn:microsoft.com/office/officeart/2005/8/layout/default"/>
    <dgm:cxn modelId="{CD71C9F0-81DF-4AA8-B176-AC5EA086C0DC}" type="presParOf" srcId="{3691CB4B-784E-42BB-A8E2-B75AB529FF9E}" destId="{5596D224-4ACD-4740-B4B2-4F814717CE7D}" srcOrd="9" destOrd="0" presId="urn:microsoft.com/office/officeart/2005/8/layout/default"/>
    <dgm:cxn modelId="{3FE13BFA-592B-4E2A-8AD1-F5B804D8D1D9}" type="presParOf" srcId="{3691CB4B-784E-42BB-A8E2-B75AB529FF9E}" destId="{CA266665-372E-48A6-9727-7956EE5BA0A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C4E039AE-82E2-4234-8B6D-00E9A68C62E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3DB4734-C8D3-4A85-A2DC-E3E75C194962}">
      <dgm:prSet phldrT="[Text]" custT="1"/>
      <dgm:spPr/>
      <dgm:t>
        <a:bodyPr/>
        <a:lstStyle/>
        <a:p>
          <a:r>
            <a:rPr lang="x-none" sz="2000" b="0" u="none" dirty="0"/>
            <a:t>Elevators</a:t>
          </a:r>
          <a:endParaRPr lang="en-US" sz="2000" b="0" dirty="0"/>
        </a:p>
      </dgm:t>
    </dgm:pt>
    <dgm:pt modelId="{AAC30006-0101-4C19-B874-5D559881235D}" type="parTrans" cxnId="{A85C2F70-ACE8-4FBD-ABF8-6BB90703E527}">
      <dgm:prSet/>
      <dgm:spPr/>
      <dgm:t>
        <a:bodyPr/>
        <a:lstStyle/>
        <a:p>
          <a:endParaRPr lang="en-US"/>
        </a:p>
      </dgm:t>
    </dgm:pt>
    <dgm:pt modelId="{C39F72C4-C901-4911-B9DA-6C2F306E002B}" type="sibTrans" cxnId="{A85C2F70-ACE8-4FBD-ABF8-6BB90703E527}">
      <dgm:prSet/>
      <dgm:spPr/>
      <dgm:t>
        <a:bodyPr/>
        <a:lstStyle/>
        <a:p>
          <a:endParaRPr lang="en-US"/>
        </a:p>
      </dgm:t>
    </dgm:pt>
    <dgm:pt modelId="{9CFF7CFC-6DA0-481A-93D9-FC5A32FDF848}">
      <dgm:prSet custT="1"/>
      <dgm:spPr/>
      <dgm:t>
        <a:bodyPr/>
        <a:lstStyle/>
        <a:p>
          <a:r>
            <a:rPr lang="x-none" sz="2000" b="0" u="none" dirty="0"/>
            <a:t>Conveyors</a:t>
          </a:r>
          <a:endParaRPr lang="en-US" sz="2000" b="0" u="none" dirty="0"/>
        </a:p>
      </dgm:t>
    </dgm:pt>
    <dgm:pt modelId="{65737042-7A21-4597-AEA7-830DF8496C97}" type="parTrans" cxnId="{BE786005-C315-4B56-9A18-6710F281687E}">
      <dgm:prSet/>
      <dgm:spPr/>
      <dgm:t>
        <a:bodyPr/>
        <a:lstStyle/>
        <a:p>
          <a:endParaRPr lang="en-US"/>
        </a:p>
      </dgm:t>
    </dgm:pt>
    <dgm:pt modelId="{167B541C-A636-40CB-8E90-A3F9DE80BBEA}" type="sibTrans" cxnId="{BE786005-C315-4B56-9A18-6710F281687E}">
      <dgm:prSet/>
      <dgm:spPr/>
      <dgm:t>
        <a:bodyPr/>
        <a:lstStyle/>
        <a:p>
          <a:endParaRPr lang="en-US"/>
        </a:p>
      </dgm:t>
    </dgm:pt>
    <dgm:pt modelId="{BD066F75-10B2-459C-A5BE-BA0012185900}">
      <dgm:prSet custT="1"/>
      <dgm:spPr/>
      <dgm:t>
        <a:bodyPr/>
        <a:lstStyle/>
        <a:p>
          <a:r>
            <a:rPr lang="x-none" sz="2000" b="0" u="none"/>
            <a:t>Hoists</a:t>
          </a:r>
          <a:endParaRPr lang="en-US" sz="2000" b="0" u="none" dirty="0"/>
        </a:p>
      </dgm:t>
    </dgm:pt>
    <dgm:pt modelId="{15731970-4765-477C-8620-4E8CF05D4031}" type="parTrans" cxnId="{3B132DEE-51F5-4E29-A303-8C32EB6D542A}">
      <dgm:prSet/>
      <dgm:spPr/>
      <dgm:t>
        <a:bodyPr/>
        <a:lstStyle/>
        <a:p>
          <a:endParaRPr lang="en-US"/>
        </a:p>
      </dgm:t>
    </dgm:pt>
    <dgm:pt modelId="{9E27BEFE-B347-43E6-A45A-897BD66CB59E}" type="sibTrans" cxnId="{3B132DEE-51F5-4E29-A303-8C32EB6D542A}">
      <dgm:prSet/>
      <dgm:spPr/>
      <dgm:t>
        <a:bodyPr/>
        <a:lstStyle/>
        <a:p>
          <a:endParaRPr lang="en-US"/>
        </a:p>
      </dgm:t>
    </dgm:pt>
    <dgm:pt modelId="{80EE8579-6C5F-49A0-ACBE-1D2CF9FC5DD7}">
      <dgm:prSet custT="1"/>
      <dgm:spPr/>
      <dgm:t>
        <a:bodyPr/>
        <a:lstStyle/>
        <a:p>
          <a:r>
            <a:rPr lang="x-none" sz="2000" b="0" u="none" dirty="0"/>
            <a:t>Cranes</a:t>
          </a:r>
          <a:endParaRPr lang="en-US" sz="2000" b="0" u="none" dirty="0"/>
        </a:p>
      </dgm:t>
    </dgm:pt>
    <dgm:pt modelId="{4E38E4ED-66B4-4018-8083-BF95A0D0E329}" type="parTrans" cxnId="{4C3B5236-E3C3-42B9-9E89-1267A431F6DD}">
      <dgm:prSet/>
      <dgm:spPr/>
      <dgm:t>
        <a:bodyPr/>
        <a:lstStyle/>
        <a:p>
          <a:endParaRPr lang="en-US"/>
        </a:p>
      </dgm:t>
    </dgm:pt>
    <dgm:pt modelId="{8C2E8B80-5967-467C-BE27-9E4CACD20571}" type="sibTrans" cxnId="{4C3B5236-E3C3-42B9-9E89-1267A431F6DD}">
      <dgm:prSet/>
      <dgm:spPr/>
      <dgm:t>
        <a:bodyPr/>
        <a:lstStyle/>
        <a:p>
          <a:endParaRPr lang="en-US"/>
        </a:p>
      </dgm:t>
    </dgm:pt>
    <dgm:pt modelId="{C81F6DF2-3766-4664-B5A4-F115DDB22309}" type="pres">
      <dgm:prSet presAssocID="{C4E039AE-82E2-4234-8B6D-00E9A68C62EC}" presName="linear" presStyleCnt="0">
        <dgm:presLayoutVars>
          <dgm:animLvl val="lvl"/>
          <dgm:resizeHandles val="exact"/>
        </dgm:presLayoutVars>
      </dgm:prSet>
      <dgm:spPr/>
      <dgm:t>
        <a:bodyPr/>
        <a:lstStyle/>
        <a:p>
          <a:endParaRPr lang="en-US"/>
        </a:p>
      </dgm:t>
    </dgm:pt>
    <dgm:pt modelId="{39F87B37-8AB1-43FC-B17D-9ECF83322BB4}" type="pres">
      <dgm:prSet presAssocID="{83DB4734-C8D3-4A85-A2DC-E3E75C194962}" presName="parentText" presStyleLbl="node1" presStyleIdx="0" presStyleCnt="4">
        <dgm:presLayoutVars>
          <dgm:chMax val="0"/>
          <dgm:bulletEnabled val="1"/>
        </dgm:presLayoutVars>
      </dgm:prSet>
      <dgm:spPr/>
      <dgm:t>
        <a:bodyPr/>
        <a:lstStyle/>
        <a:p>
          <a:endParaRPr lang="en-US"/>
        </a:p>
      </dgm:t>
    </dgm:pt>
    <dgm:pt modelId="{E0596E67-BB05-4F1F-B443-9100A4BC1339}" type="pres">
      <dgm:prSet presAssocID="{C39F72C4-C901-4911-B9DA-6C2F306E002B}" presName="spacer" presStyleCnt="0"/>
      <dgm:spPr/>
    </dgm:pt>
    <dgm:pt modelId="{134535F3-E8CC-46CB-82A8-2129BB8ABDBD}" type="pres">
      <dgm:prSet presAssocID="{9CFF7CFC-6DA0-481A-93D9-FC5A32FDF848}" presName="parentText" presStyleLbl="node1" presStyleIdx="1" presStyleCnt="4">
        <dgm:presLayoutVars>
          <dgm:chMax val="0"/>
          <dgm:bulletEnabled val="1"/>
        </dgm:presLayoutVars>
      </dgm:prSet>
      <dgm:spPr/>
      <dgm:t>
        <a:bodyPr/>
        <a:lstStyle/>
        <a:p>
          <a:endParaRPr lang="en-US"/>
        </a:p>
      </dgm:t>
    </dgm:pt>
    <dgm:pt modelId="{00094F00-C609-4C9B-AB7B-70BE546383E7}" type="pres">
      <dgm:prSet presAssocID="{167B541C-A636-40CB-8E90-A3F9DE80BBEA}" presName="spacer" presStyleCnt="0"/>
      <dgm:spPr/>
    </dgm:pt>
    <dgm:pt modelId="{6A0648DA-71BD-4B39-8038-A075668B73D2}" type="pres">
      <dgm:prSet presAssocID="{BD066F75-10B2-459C-A5BE-BA0012185900}" presName="parentText" presStyleLbl="node1" presStyleIdx="2" presStyleCnt="4">
        <dgm:presLayoutVars>
          <dgm:chMax val="0"/>
          <dgm:bulletEnabled val="1"/>
        </dgm:presLayoutVars>
      </dgm:prSet>
      <dgm:spPr/>
      <dgm:t>
        <a:bodyPr/>
        <a:lstStyle/>
        <a:p>
          <a:endParaRPr lang="en-US"/>
        </a:p>
      </dgm:t>
    </dgm:pt>
    <dgm:pt modelId="{CF81D942-344C-45EC-AD7C-44BB0CAFB3B1}" type="pres">
      <dgm:prSet presAssocID="{9E27BEFE-B347-43E6-A45A-897BD66CB59E}" presName="spacer" presStyleCnt="0"/>
      <dgm:spPr/>
    </dgm:pt>
    <dgm:pt modelId="{6F6A9F1F-92F3-4D63-89E8-882F5A795C77}" type="pres">
      <dgm:prSet presAssocID="{80EE8579-6C5F-49A0-ACBE-1D2CF9FC5DD7}" presName="parentText" presStyleLbl="node1" presStyleIdx="3" presStyleCnt="4">
        <dgm:presLayoutVars>
          <dgm:chMax val="0"/>
          <dgm:bulletEnabled val="1"/>
        </dgm:presLayoutVars>
      </dgm:prSet>
      <dgm:spPr/>
      <dgm:t>
        <a:bodyPr/>
        <a:lstStyle/>
        <a:p>
          <a:endParaRPr lang="en-US"/>
        </a:p>
      </dgm:t>
    </dgm:pt>
  </dgm:ptLst>
  <dgm:cxnLst>
    <dgm:cxn modelId="{D14857BD-EEA3-493C-AABD-445E33CE5AF1}" type="presOf" srcId="{C4E039AE-82E2-4234-8B6D-00E9A68C62EC}" destId="{C81F6DF2-3766-4664-B5A4-F115DDB22309}" srcOrd="0" destOrd="0" presId="urn:microsoft.com/office/officeart/2005/8/layout/vList2"/>
    <dgm:cxn modelId="{3B132DEE-51F5-4E29-A303-8C32EB6D542A}" srcId="{C4E039AE-82E2-4234-8B6D-00E9A68C62EC}" destId="{BD066F75-10B2-459C-A5BE-BA0012185900}" srcOrd="2" destOrd="0" parTransId="{15731970-4765-477C-8620-4E8CF05D4031}" sibTransId="{9E27BEFE-B347-43E6-A45A-897BD66CB59E}"/>
    <dgm:cxn modelId="{DC3893FE-28C0-4B4C-BD63-C217278365CC}" type="presOf" srcId="{BD066F75-10B2-459C-A5BE-BA0012185900}" destId="{6A0648DA-71BD-4B39-8038-A075668B73D2}" srcOrd="0" destOrd="0" presId="urn:microsoft.com/office/officeart/2005/8/layout/vList2"/>
    <dgm:cxn modelId="{BE786005-C315-4B56-9A18-6710F281687E}" srcId="{C4E039AE-82E2-4234-8B6D-00E9A68C62EC}" destId="{9CFF7CFC-6DA0-481A-93D9-FC5A32FDF848}" srcOrd="1" destOrd="0" parTransId="{65737042-7A21-4597-AEA7-830DF8496C97}" sibTransId="{167B541C-A636-40CB-8E90-A3F9DE80BBEA}"/>
    <dgm:cxn modelId="{812377A3-1F2D-4936-A48E-4EAADC9E3EDA}" type="presOf" srcId="{83DB4734-C8D3-4A85-A2DC-E3E75C194962}" destId="{39F87B37-8AB1-43FC-B17D-9ECF83322BB4}" srcOrd="0" destOrd="0" presId="urn:microsoft.com/office/officeart/2005/8/layout/vList2"/>
    <dgm:cxn modelId="{A85C2F70-ACE8-4FBD-ABF8-6BB90703E527}" srcId="{C4E039AE-82E2-4234-8B6D-00E9A68C62EC}" destId="{83DB4734-C8D3-4A85-A2DC-E3E75C194962}" srcOrd="0" destOrd="0" parTransId="{AAC30006-0101-4C19-B874-5D559881235D}" sibTransId="{C39F72C4-C901-4911-B9DA-6C2F306E002B}"/>
    <dgm:cxn modelId="{62470AD1-589C-44AF-86C1-C8AE2CEFE563}" type="presOf" srcId="{9CFF7CFC-6DA0-481A-93D9-FC5A32FDF848}" destId="{134535F3-E8CC-46CB-82A8-2129BB8ABDBD}" srcOrd="0" destOrd="0" presId="urn:microsoft.com/office/officeart/2005/8/layout/vList2"/>
    <dgm:cxn modelId="{4C3B5236-E3C3-42B9-9E89-1267A431F6DD}" srcId="{C4E039AE-82E2-4234-8B6D-00E9A68C62EC}" destId="{80EE8579-6C5F-49A0-ACBE-1D2CF9FC5DD7}" srcOrd="3" destOrd="0" parTransId="{4E38E4ED-66B4-4018-8083-BF95A0D0E329}" sibTransId="{8C2E8B80-5967-467C-BE27-9E4CACD20571}"/>
    <dgm:cxn modelId="{AB1583F7-84CA-49CE-A45C-359FCC83539D}" type="presOf" srcId="{80EE8579-6C5F-49A0-ACBE-1D2CF9FC5DD7}" destId="{6F6A9F1F-92F3-4D63-89E8-882F5A795C77}" srcOrd="0" destOrd="0" presId="urn:microsoft.com/office/officeart/2005/8/layout/vList2"/>
    <dgm:cxn modelId="{23B6B827-0D9E-43C6-B8FB-9D3C708ECE99}" type="presParOf" srcId="{C81F6DF2-3766-4664-B5A4-F115DDB22309}" destId="{39F87B37-8AB1-43FC-B17D-9ECF83322BB4}" srcOrd="0" destOrd="0" presId="urn:microsoft.com/office/officeart/2005/8/layout/vList2"/>
    <dgm:cxn modelId="{1DD95540-F335-45B4-B630-E31608FBD7F8}" type="presParOf" srcId="{C81F6DF2-3766-4664-B5A4-F115DDB22309}" destId="{E0596E67-BB05-4F1F-B443-9100A4BC1339}" srcOrd="1" destOrd="0" presId="urn:microsoft.com/office/officeart/2005/8/layout/vList2"/>
    <dgm:cxn modelId="{AF9A1838-40C5-45D8-9D0B-BFC908AB78F8}" type="presParOf" srcId="{C81F6DF2-3766-4664-B5A4-F115DDB22309}" destId="{134535F3-E8CC-46CB-82A8-2129BB8ABDBD}" srcOrd="2" destOrd="0" presId="urn:microsoft.com/office/officeart/2005/8/layout/vList2"/>
    <dgm:cxn modelId="{268AAA80-43FB-4A45-B3BA-390798E8A8C0}" type="presParOf" srcId="{C81F6DF2-3766-4664-B5A4-F115DDB22309}" destId="{00094F00-C609-4C9B-AB7B-70BE546383E7}" srcOrd="3" destOrd="0" presId="urn:microsoft.com/office/officeart/2005/8/layout/vList2"/>
    <dgm:cxn modelId="{344A43A9-9FBB-4768-BFBC-265C759F0E07}" type="presParOf" srcId="{C81F6DF2-3766-4664-B5A4-F115DDB22309}" destId="{6A0648DA-71BD-4B39-8038-A075668B73D2}" srcOrd="4" destOrd="0" presId="urn:microsoft.com/office/officeart/2005/8/layout/vList2"/>
    <dgm:cxn modelId="{17E02F85-CE7A-45B0-B1CF-9DD3E55133F9}" type="presParOf" srcId="{C81F6DF2-3766-4664-B5A4-F115DDB22309}" destId="{CF81D942-344C-45EC-AD7C-44BB0CAFB3B1}" srcOrd="5" destOrd="0" presId="urn:microsoft.com/office/officeart/2005/8/layout/vList2"/>
    <dgm:cxn modelId="{90FBD2CC-091C-4153-9490-2BF7D8A95E00}" type="presParOf" srcId="{C81F6DF2-3766-4664-B5A4-F115DDB22309}" destId="{6F6A9F1F-92F3-4D63-89E8-882F5A795C7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E9A47750-30F8-4A8E-98F2-FC501D0A78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BE2E709-4543-4157-AC3D-0F1451A0D2AF}">
      <dgm:prSet phldrT="[Text]" custT="1"/>
      <dgm:spPr/>
      <dgm:t>
        <a:bodyPr/>
        <a:lstStyle/>
        <a:p>
          <a:r>
            <a:rPr lang="en-US" sz="1800" b="0" dirty="0"/>
            <a:t>Medium must remain fluid and stable; minerals oils are commonly used</a:t>
          </a:r>
        </a:p>
      </dgm:t>
    </dgm:pt>
    <dgm:pt modelId="{B1E5E280-B3D1-48A6-9516-DED5179253E5}" type="parTrans" cxnId="{349DDD26-EB50-456B-B245-9E8F41A4C601}">
      <dgm:prSet/>
      <dgm:spPr/>
      <dgm:t>
        <a:bodyPr/>
        <a:lstStyle/>
        <a:p>
          <a:endParaRPr lang="en-US"/>
        </a:p>
      </dgm:t>
    </dgm:pt>
    <dgm:pt modelId="{F763EF05-A1E4-41D0-84E5-4A2EA8946B6D}" type="sibTrans" cxnId="{349DDD26-EB50-456B-B245-9E8F41A4C601}">
      <dgm:prSet/>
      <dgm:spPr/>
      <dgm:t>
        <a:bodyPr/>
        <a:lstStyle/>
        <a:p>
          <a:endParaRPr lang="en-US"/>
        </a:p>
      </dgm:t>
    </dgm:pt>
    <dgm:pt modelId="{C189FF46-5779-46A0-BB55-C7A61BAC47F8}">
      <dgm:prSet custT="1"/>
      <dgm:spPr/>
      <dgm:t>
        <a:bodyPr/>
        <a:lstStyle/>
        <a:p>
          <a:r>
            <a:rPr lang="en-US" sz="1800" b="0" dirty="0"/>
            <a:t>Two types of quenching: heated and unheated</a:t>
          </a:r>
        </a:p>
      </dgm:t>
    </dgm:pt>
    <dgm:pt modelId="{0727B63D-42F2-4513-A329-049E0C342239}" type="parTrans" cxnId="{135AD8D4-678B-4B72-B590-675292024AC6}">
      <dgm:prSet/>
      <dgm:spPr/>
      <dgm:t>
        <a:bodyPr/>
        <a:lstStyle/>
        <a:p>
          <a:endParaRPr lang="en-US"/>
        </a:p>
      </dgm:t>
    </dgm:pt>
    <dgm:pt modelId="{922EDE78-FF5B-4036-ACB1-6F69C29C924F}" type="sibTrans" cxnId="{135AD8D4-678B-4B72-B590-675292024AC6}">
      <dgm:prSet/>
      <dgm:spPr/>
      <dgm:t>
        <a:bodyPr/>
        <a:lstStyle/>
        <a:p>
          <a:endParaRPr lang="en-US"/>
        </a:p>
      </dgm:t>
    </dgm:pt>
    <dgm:pt modelId="{9147B18C-1CED-48E5-A885-9CB52B87AD19}">
      <dgm:prSet custT="1"/>
      <dgm:spPr/>
      <dgm:t>
        <a:bodyPr/>
        <a:lstStyle/>
        <a:p>
          <a:r>
            <a:rPr lang="en-US" sz="1800" b="0" u="none" dirty="0"/>
            <a:t>L</a:t>
          </a:r>
          <a:r>
            <a:rPr lang="x-none" sz="1800" b="0" u="none" dirty="0"/>
            <a:t>ocated in fire-resistive </a:t>
          </a:r>
          <a:r>
            <a:rPr lang="en-US" sz="1800" b="0" u="none" dirty="0"/>
            <a:t>b</a:t>
          </a:r>
          <a:r>
            <a:rPr lang="x-none" sz="1800" b="0" u="none" dirty="0"/>
            <a:t>uildings away from the main production areas</a:t>
          </a:r>
          <a:endParaRPr lang="en-US" sz="1800" b="0" u="none" dirty="0"/>
        </a:p>
      </dgm:t>
    </dgm:pt>
    <dgm:pt modelId="{28436CA7-CC14-414F-8816-817722ED86CE}" type="parTrans" cxnId="{D00D82AC-6B6E-41D2-A1EE-C6DB2BA4EC71}">
      <dgm:prSet/>
      <dgm:spPr/>
      <dgm:t>
        <a:bodyPr/>
        <a:lstStyle/>
        <a:p>
          <a:endParaRPr lang="en-US"/>
        </a:p>
      </dgm:t>
    </dgm:pt>
    <dgm:pt modelId="{C35C1746-9551-4712-B765-294336159362}" type="sibTrans" cxnId="{D00D82AC-6B6E-41D2-A1EE-C6DB2BA4EC71}">
      <dgm:prSet/>
      <dgm:spPr/>
      <dgm:t>
        <a:bodyPr/>
        <a:lstStyle/>
        <a:p>
          <a:endParaRPr lang="en-US"/>
        </a:p>
      </dgm:t>
    </dgm:pt>
    <dgm:pt modelId="{8DBA2A78-7563-43A8-A12B-9862584DA35A}">
      <dgm:prSet custT="1"/>
      <dgm:spPr/>
      <dgm:t>
        <a:bodyPr/>
        <a:lstStyle/>
        <a:p>
          <a:r>
            <a:rPr lang="en-US" sz="1800" b="0" u="none" dirty="0"/>
            <a:t>V</a:t>
          </a:r>
          <a:r>
            <a:rPr lang="x-none" sz="1800" b="0" u="none" dirty="0"/>
            <a:t>entilation system</a:t>
          </a:r>
          <a:endParaRPr lang="en-US" sz="1800" b="0" u="none" dirty="0"/>
        </a:p>
      </dgm:t>
    </dgm:pt>
    <dgm:pt modelId="{49145435-5534-498B-979E-5AE2E86B369A}" type="parTrans" cxnId="{5368D982-5E1E-4F99-B053-AFB1337B03CE}">
      <dgm:prSet/>
      <dgm:spPr/>
      <dgm:t>
        <a:bodyPr/>
        <a:lstStyle/>
        <a:p>
          <a:endParaRPr lang="en-US"/>
        </a:p>
      </dgm:t>
    </dgm:pt>
    <dgm:pt modelId="{AAE54BAF-A2A0-46EE-B1CE-3386511F2634}" type="sibTrans" cxnId="{5368D982-5E1E-4F99-B053-AFB1337B03CE}">
      <dgm:prSet/>
      <dgm:spPr/>
      <dgm:t>
        <a:bodyPr/>
        <a:lstStyle/>
        <a:p>
          <a:endParaRPr lang="en-US"/>
        </a:p>
      </dgm:t>
    </dgm:pt>
    <dgm:pt modelId="{481BECE4-2568-4E18-9DB2-3F67A9175F23}">
      <dgm:prSet custT="1"/>
      <dgm:spPr>
        <a:solidFill>
          <a:schemeClr val="accent2">
            <a:lumMod val="75000"/>
          </a:schemeClr>
        </a:solidFill>
      </dgm:spPr>
      <dgm:t>
        <a:bodyPr/>
        <a:lstStyle/>
        <a:p>
          <a:r>
            <a:rPr lang="en-US" sz="1800" b="0" dirty="0"/>
            <a:t>Designed where conveyor systems automatically stop in the event of a fire</a:t>
          </a:r>
        </a:p>
      </dgm:t>
    </dgm:pt>
    <dgm:pt modelId="{92A4F41C-9B91-41D1-BDF2-44F530182D22}" type="parTrans" cxnId="{40C0F18C-2AF2-4818-B6D1-4E8F0B3A9334}">
      <dgm:prSet/>
      <dgm:spPr/>
      <dgm:t>
        <a:bodyPr/>
        <a:lstStyle/>
        <a:p>
          <a:endParaRPr lang="en-US"/>
        </a:p>
      </dgm:t>
    </dgm:pt>
    <dgm:pt modelId="{92AC31D7-44E5-4C29-B8AB-CE563B75C226}" type="sibTrans" cxnId="{40C0F18C-2AF2-4818-B6D1-4E8F0B3A9334}">
      <dgm:prSet/>
      <dgm:spPr/>
      <dgm:t>
        <a:bodyPr/>
        <a:lstStyle/>
        <a:p>
          <a:endParaRPr lang="en-US"/>
        </a:p>
      </dgm:t>
    </dgm:pt>
    <dgm:pt modelId="{487D6E72-D617-4A5E-9A09-4D4C87A9660D}">
      <dgm:prSet custT="1"/>
      <dgm:spPr>
        <a:solidFill>
          <a:schemeClr val="accent2"/>
        </a:solidFill>
      </dgm:spPr>
      <dgm:t>
        <a:bodyPr/>
        <a:lstStyle/>
        <a:p>
          <a:r>
            <a:rPr lang="en-US" sz="1800" b="0" dirty="0"/>
            <a:t>All portions of the process should be interlocked</a:t>
          </a:r>
        </a:p>
      </dgm:t>
    </dgm:pt>
    <dgm:pt modelId="{AEA910EC-6D93-4C46-8E7C-35BCEEEEFE4B}" type="parTrans" cxnId="{822CAFB5-0D27-40EB-8FDB-ADD564C89AF1}">
      <dgm:prSet/>
      <dgm:spPr/>
      <dgm:t>
        <a:bodyPr/>
        <a:lstStyle/>
        <a:p>
          <a:endParaRPr lang="en-US"/>
        </a:p>
      </dgm:t>
    </dgm:pt>
    <dgm:pt modelId="{41B643D7-AB44-4628-BA8C-077AA5CDDE44}" type="sibTrans" cxnId="{822CAFB5-0D27-40EB-8FDB-ADD564C89AF1}">
      <dgm:prSet/>
      <dgm:spPr/>
      <dgm:t>
        <a:bodyPr/>
        <a:lstStyle/>
        <a:p>
          <a:endParaRPr lang="en-US"/>
        </a:p>
      </dgm:t>
    </dgm:pt>
    <dgm:pt modelId="{DCEF58B9-535E-4AB3-ACEC-B13B1C0745DF}">
      <dgm:prSet custT="1"/>
      <dgm:spPr/>
      <dgm:t>
        <a:bodyPr/>
        <a:lstStyle/>
        <a:p>
          <a:r>
            <a:rPr lang="en-US" sz="1800" b="0" u="none" dirty="0"/>
            <a:t>A</a:t>
          </a:r>
          <a:r>
            <a:rPr lang="x-none" sz="1800" b="0" u="none" dirty="0"/>
            <a:t>utomatic sprinkler system</a:t>
          </a:r>
          <a:endParaRPr lang="en-US" sz="1800" b="0" u="none" dirty="0"/>
        </a:p>
      </dgm:t>
    </dgm:pt>
    <dgm:pt modelId="{0377DDC9-B214-4C46-BF54-AF9E3BF9C702}" type="parTrans" cxnId="{76828A44-61A3-4778-BDA7-FA7CB49423A7}">
      <dgm:prSet/>
      <dgm:spPr/>
      <dgm:t>
        <a:bodyPr/>
        <a:lstStyle/>
        <a:p>
          <a:endParaRPr lang="en-US"/>
        </a:p>
      </dgm:t>
    </dgm:pt>
    <dgm:pt modelId="{306D541B-7CBC-4CFF-B6E4-5C8543ABFD32}" type="sibTrans" cxnId="{76828A44-61A3-4778-BDA7-FA7CB49423A7}">
      <dgm:prSet/>
      <dgm:spPr/>
      <dgm:t>
        <a:bodyPr/>
        <a:lstStyle/>
        <a:p>
          <a:endParaRPr lang="en-US"/>
        </a:p>
      </dgm:t>
    </dgm:pt>
    <dgm:pt modelId="{CA605C00-F929-491A-9691-FAD9A87B2A3A}" type="pres">
      <dgm:prSet presAssocID="{E9A47750-30F8-4A8E-98F2-FC501D0A7841}" presName="linear" presStyleCnt="0">
        <dgm:presLayoutVars>
          <dgm:animLvl val="lvl"/>
          <dgm:resizeHandles val="exact"/>
        </dgm:presLayoutVars>
      </dgm:prSet>
      <dgm:spPr/>
      <dgm:t>
        <a:bodyPr/>
        <a:lstStyle/>
        <a:p>
          <a:endParaRPr lang="en-US"/>
        </a:p>
      </dgm:t>
    </dgm:pt>
    <dgm:pt modelId="{4CA1BCF2-4E2E-4C0D-A63A-2FB8D96C745E}" type="pres">
      <dgm:prSet presAssocID="{ABE2E709-4543-4157-AC3D-0F1451A0D2AF}" presName="parentText" presStyleLbl="node1" presStyleIdx="0" presStyleCnt="7">
        <dgm:presLayoutVars>
          <dgm:chMax val="0"/>
          <dgm:bulletEnabled val="1"/>
        </dgm:presLayoutVars>
      </dgm:prSet>
      <dgm:spPr/>
      <dgm:t>
        <a:bodyPr/>
        <a:lstStyle/>
        <a:p>
          <a:endParaRPr lang="en-US"/>
        </a:p>
      </dgm:t>
    </dgm:pt>
    <dgm:pt modelId="{E914D43B-2C65-47E7-9ABA-B97407F02BA2}" type="pres">
      <dgm:prSet presAssocID="{F763EF05-A1E4-41D0-84E5-4A2EA8946B6D}" presName="spacer" presStyleCnt="0"/>
      <dgm:spPr/>
    </dgm:pt>
    <dgm:pt modelId="{8DEED039-FD83-4349-9F08-6B3579AE3D3F}" type="pres">
      <dgm:prSet presAssocID="{C189FF46-5779-46A0-BB55-C7A61BAC47F8}" presName="parentText" presStyleLbl="node1" presStyleIdx="1" presStyleCnt="7">
        <dgm:presLayoutVars>
          <dgm:chMax val="0"/>
          <dgm:bulletEnabled val="1"/>
        </dgm:presLayoutVars>
      </dgm:prSet>
      <dgm:spPr/>
      <dgm:t>
        <a:bodyPr/>
        <a:lstStyle/>
        <a:p>
          <a:endParaRPr lang="en-US"/>
        </a:p>
      </dgm:t>
    </dgm:pt>
    <dgm:pt modelId="{5584CF0B-66C6-41AB-A373-03F902B28762}" type="pres">
      <dgm:prSet presAssocID="{922EDE78-FF5B-4036-ACB1-6F69C29C924F}" presName="spacer" presStyleCnt="0"/>
      <dgm:spPr/>
    </dgm:pt>
    <dgm:pt modelId="{8D6DBA5A-D3E4-4AEF-A3E9-EE36C3F7B0F8}" type="pres">
      <dgm:prSet presAssocID="{9147B18C-1CED-48E5-A885-9CB52B87AD19}" presName="parentText" presStyleLbl="node1" presStyleIdx="2" presStyleCnt="7">
        <dgm:presLayoutVars>
          <dgm:chMax val="0"/>
          <dgm:bulletEnabled val="1"/>
        </dgm:presLayoutVars>
      </dgm:prSet>
      <dgm:spPr/>
      <dgm:t>
        <a:bodyPr/>
        <a:lstStyle/>
        <a:p>
          <a:endParaRPr lang="en-US"/>
        </a:p>
      </dgm:t>
    </dgm:pt>
    <dgm:pt modelId="{27A4CB02-34B3-456E-8654-1EE30930FB05}" type="pres">
      <dgm:prSet presAssocID="{C35C1746-9551-4712-B765-294336159362}" presName="spacer" presStyleCnt="0"/>
      <dgm:spPr/>
    </dgm:pt>
    <dgm:pt modelId="{3F9F63E1-AB05-406B-8AAF-32AFF02E583C}" type="pres">
      <dgm:prSet presAssocID="{8DBA2A78-7563-43A8-A12B-9862584DA35A}" presName="parentText" presStyleLbl="node1" presStyleIdx="3" presStyleCnt="7">
        <dgm:presLayoutVars>
          <dgm:chMax val="0"/>
          <dgm:bulletEnabled val="1"/>
        </dgm:presLayoutVars>
      </dgm:prSet>
      <dgm:spPr/>
      <dgm:t>
        <a:bodyPr/>
        <a:lstStyle/>
        <a:p>
          <a:endParaRPr lang="en-US"/>
        </a:p>
      </dgm:t>
    </dgm:pt>
    <dgm:pt modelId="{BB52AA96-D0FA-4294-9C5C-3DA12AC9F9F4}" type="pres">
      <dgm:prSet presAssocID="{AAE54BAF-A2A0-46EE-B1CE-3386511F2634}" presName="spacer" presStyleCnt="0"/>
      <dgm:spPr/>
    </dgm:pt>
    <dgm:pt modelId="{61791662-065D-49AC-8EB5-206C067BBBE3}" type="pres">
      <dgm:prSet presAssocID="{DCEF58B9-535E-4AB3-ACEC-B13B1C0745DF}" presName="parentText" presStyleLbl="node1" presStyleIdx="4" presStyleCnt="7">
        <dgm:presLayoutVars>
          <dgm:chMax val="0"/>
          <dgm:bulletEnabled val="1"/>
        </dgm:presLayoutVars>
      </dgm:prSet>
      <dgm:spPr/>
      <dgm:t>
        <a:bodyPr/>
        <a:lstStyle/>
        <a:p>
          <a:endParaRPr lang="en-US"/>
        </a:p>
      </dgm:t>
    </dgm:pt>
    <dgm:pt modelId="{4F115105-32CF-4026-950B-BA1B3ABCE43D}" type="pres">
      <dgm:prSet presAssocID="{306D541B-7CBC-4CFF-B6E4-5C8543ABFD32}" presName="spacer" presStyleCnt="0"/>
      <dgm:spPr/>
    </dgm:pt>
    <dgm:pt modelId="{931334FB-CC8F-4CFC-8E14-53C04A6B1089}" type="pres">
      <dgm:prSet presAssocID="{481BECE4-2568-4E18-9DB2-3F67A9175F23}" presName="parentText" presStyleLbl="node1" presStyleIdx="5" presStyleCnt="7">
        <dgm:presLayoutVars>
          <dgm:chMax val="0"/>
          <dgm:bulletEnabled val="1"/>
        </dgm:presLayoutVars>
      </dgm:prSet>
      <dgm:spPr/>
      <dgm:t>
        <a:bodyPr/>
        <a:lstStyle/>
        <a:p>
          <a:endParaRPr lang="en-US"/>
        </a:p>
      </dgm:t>
    </dgm:pt>
    <dgm:pt modelId="{D85A1AE1-C075-4FF8-BCB0-1E4B264A6EA9}" type="pres">
      <dgm:prSet presAssocID="{92AC31D7-44E5-4C29-B8AB-CE563B75C226}" presName="spacer" presStyleCnt="0"/>
      <dgm:spPr/>
    </dgm:pt>
    <dgm:pt modelId="{A4828A68-AB6B-41C5-BC88-0CE96609C786}" type="pres">
      <dgm:prSet presAssocID="{487D6E72-D617-4A5E-9A09-4D4C87A9660D}" presName="parentText" presStyleLbl="node1" presStyleIdx="6" presStyleCnt="7">
        <dgm:presLayoutVars>
          <dgm:chMax val="0"/>
          <dgm:bulletEnabled val="1"/>
        </dgm:presLayoutVars>
      </dgm:prSet>
      <dgm:spPr/>
      <dgm:t>
        <a:bodyPr/>
        <a:lstStyle/>
        <a:p>
          <a:endParaRPr lang="en-US"/>
        </a:p>
      </dgm:t>
    </dgm:pt>
  </dgm:ptLst>
  <dgm:cxnLst>
    <dgm:cxn modelId="{40C0F18C-2AF2-4818-B6D1-4E8F0B3A9334}" srcId="{E9A47750-30F8-4A8E-98F2-FC501D0A7841}" destId="{481BECE4-2568-4E18-9DB2-3F67A9175F23}" srcOrd="5" destOrd="0" parTransId="{92A4F41C-9B91-41D1-BDF2-44F530182D22}" sibTransId="{92AC31D7-44E5-4C29-B8AB-CE563B75C226}"/>
    <dgm:cxn modelId="{88116A74-E2C5-4AA4-BBD0-A6EEF7F480FB}" type="presOf" srcId="{E9A47750-30F8-4A8E-98F2-FC501D0A7841}" destId="{CA605C00-F929-491A-9691-FAD9A87B2A3A}" srcOrd="0" destOrd="0" presId="urn:microsoft.com/office/officeart/2005/8/layout/vList2"/>
    <dgm:cxn modelId="{5368D982-5E1E-4F99-B053-AFB1337B03CE}" srcId="{E9A47750-30F8-4A8E-98F2-FC501D0A7841}" destId="{8DBA2A78-7563-43A8-A12B-9862584DA35A}" srcOrd="3" destOrd="0" parTransId="{49145435-5534-498B-979E-5AE2E86B369A}" sibTransId="{AAE54BAF-A2A0-46EE-B1CE-3386511F2634}"/>
    <dgm:cxn modelId="{E7BFA55A-6C9B-4333-818E-B12DEA859CF8}" type="presOf" srcId="{C189FF46-5779-46A0-BB55-C7A61BAC47F8}" destId="{8DEED039-FD83-4349-9F08-6B3579AE3D3F}" srcOrd="0" destOrd="0" presId="urn:microsoft.com/office/officeart/2005/8/layout/vList2"/>
    <dgm:cxn modelId="{B4C065C4-1974-4A79-8044-587F9C7E1333}" type="presOf" srcId="{ABE2E709-4543-4157-AC3D-0F1451A0D2AF}" destId="{4CA1BCF2-4E2E-4C0D-A63A-2FB8D96C745E}" srcOrd="0" destOrd="0" presId="urn:microsoft.com/office/officeart/2005/8/layout/vList2"/>
    <dgm:cxn modelId="{76828A44-61A3-4778-BDA7-FA7CB49423A7}" srcId="{E9A47750-30F8-4A8E-98F2-FC501D0A7841}" destId="{DCEF58B9-535E-4AB3-ACEC-B13B1C0745DF}" srcOrd="4" destOrd="0" parTransId="{0377DDC9-B214-4C46-BF54-AF9E3BF9C702}" sibTransId="{306D541B-7CBC-4CFF-B6E4-5C8543ABFD32}"/>
    <dgm:cxn modelId="{E90F5F1F-E5AB-4A6B-A6A5-6B965E14B627}" type="presOf" srcId="{487D6E72-D617-4A5E-9A09-4D4C87A9660D}" destId="{A4828A68-AB6B-41C5-BC88-0CE96609C786}" srcOrd="0" destOrd="0" presId="urn:microsoft.com/office/officeart/2005/8/layout/vList2"/>
    <dgm:cxn modelId="{D00D82AC-6B6E-41D2-A1EE-C6DB2BA4EC71}" srcId="{E9A47750-30F8-4A8E-98F2-FC501D0A7841}" destId="{9147B18C-1CED-48E5-A885-9CB52B87AD19}" srcOrd="2" destOrd="0" parTransId="{28436CA7-CC14-414F-8816-817722ED86CE}" sibTransId="{C35C1746-9551-4712-B765-294336159362}"/>
    <dgm:cxn modelId="{349DDD26-EB50-456B-B245-9E8F41A4C601}" srcId="{E9A47750-30F8-4A8E-98F2-FC501D0A7841}" destId="{ABE2E709-4543-4157-AC3D-0F1451A0D2AF}" srcOrd="0" destOrd="0" parTransId="{B1E5E280-B3D1-48A6-9516-DED5179253E5}" sibTransId="{F763EF05-A1E4-41D0-84E5-4A2EA8946B6D}"/>
    <dgm:cxn modelId="{A3EBC9EB-EDFF-430F-B88E-CAF1E2BBCB5F}" type="presOf" srcId="{8DBA2A78-7563-43A8-A12B-9862584DA35A}" destId="{3F9F63E1-AB05-406B-8AAF-32AFF02E583C}" srcOrd="0" destOrd="0" presId="urn:microsoft.com/office/officeart/2005/8/layout/vList2"/>
    <dgm:cxn modelId="{135AD8D4-678B-4B72-B590-675292024AC6}" srcId="{E9A47750-30F8-4A8E-98F2-FC501D0A7841}" destId="{C189FF46-5779-46A0-BB55-C7A61BAC47F8}" srcOrd="1" destOrd="0" parTransId="{0727B63D-42F2-4513-A329-049E0C342239}" sibTransId="{922EDE78-FF5B-4036-ACB1-6F69C29C924F}"/>
    <dgm:cxn modelId="{CD0AE4F5-3E0D-4635-9487-608B06144774}" type="presOf" srcId="{DCEF58B9-535E-4AB3-ACEC-B13B1C0745DF}" destId="{61791662-065D-49AC-8EB5-206C067BBBE3}" srcOrd="0" destOrd="0" presId="urn:microsoft.com/office/officeart/2005/8/layout/vList2"/>
    <dgm:cxn modelId="{7CE5411F-DD87-442D-AD5D-CC5ADD8B4479}" type="presOf" srcId="{9147B18C-1CED-48E5-A885-9CB52B87AD19}" destId="{8D6DBA5A-D3E4-4AEF-A3E9-EE36C3F7B0F8}" srcOrd="0" destOrd="0" presId="urn:microsoft.com/office/officeart/2005/8/layout/vList2"/>
    <dgm:cxn modelId="{F15DA5A4-EF01-4099-B9CC-61570F672FDA}" type="presOf" srcId="{481BECE4-2568-4E18-9DB2-3F67A9175F23}" destId="{931334FB-CC8F-4CFC-8E14-53C04A6B1089}" srcOrd="0" destOrd="0" presId="urn:microsoft.com/office/officeart/2005/8/layout/vList2"/>
    <dgm:cxn modelId="{822CAFB5-0D27-40EB-8FDB-ADD564C89AF1}" srcId="{E9A47750-30F8-4A8E-98F2-FC501D0A7841}" destId="{487D6E72-D617-4A5E-9A09-4D4C87A9660D}" srcOrd="6" destOrd="0" parTransId="{AEA910EC-6D93-4C46-8E7C-35BCEEEEFE4B}" sibTransId="{41B643D7-AB44-4628-BA8C-077AA5CDDE44}"/>
    <dgm:cxn modelId="{FE9FEDCA-6652-45C5-9159-41AED968DBF9}" type="presParOf" srcId="{CA605C00-F929-491A-9691-FAD9A87B2A3A}" destId="{4CA1BCF2-4E2E-4C0D-A63A-2FB8D96C745E}" srcOrd="0" destOrd="0" presId="urn:microsoft.com/office/officeart/2005/8/layout/vList2"/>
    <dgm:cxn modelId="{741F1F67-2E40-45A3-ACA0-C2BAFCBC1A7A}" type="presParOf" srcId="{CA605C00-F929-491A-9691-FAD9A87B2A3A}" destId="{E914D43B-2C65-47E7-9ABA-B97407F02BA2}" srcOrd="1" destOrd="0" presId="urn:microsoft.com/office/officeart/2005/8/layout/vList2"/>
    <dgm:cxn modelId="{5509C1A0-BD52-423C-B9C0-9924B093B38D}" type="presParOf" srcId="{CA605C00-F929-491A-9691-FAD9A87B2A3A}" destId="{8DEED039-FD83-4349-9F08-6B3579AE3D3F}" srcOrd="2" destOrd="0" presId="urn:microsoft.com/office/officeart/2005/8/layout/vList2"/>
    <dgm:cxn modelId="{1B223BE7-EF3C-4868-B5AB-3C0AE18E9554}" type="presParOf" srcId="{CA605C00-F929-491A-9691-FAD9A87B2A3A}" destId="{5584CF0B-66C6-41AB-A373-03F902B28762}" srcOrd="3" destOrd="0" presId="urn:microsoft.com/office/officeart/2005/8/layout/vList2"/>
    <dgm:cxn modelId="{DEAF3DF1-69F0-435B-BFE9-635C571C010F}" type="presParOf" srcId="{CA605C00-F929-491A-9691-FAD9A87B2A3A}" destId="{8D6DBA5A-D3E4-4AEF-A3E9-EE36C3F7B0F8}" srcOrd="4" destOrd="0" presId="urn:microsoft.com/office/officeart/2005/8/layout/vList2"/>
    <dgm:cxn modelId="{F9476249-0BC1-47F8-B187-0F75741A62EC}" type="presParOf" srcId="{CA605C00-F929-491A-9691-FAD9A87B2A3A}" destId="{27A4CB02-34B3-456E-8654-1EE30930FB05}" srcOrd="5" destOrd="0" presId="urn:microsoft.com/office/officeart/2005/8/layout/vList2"/>
    <dgm:cxn modelId="{BB8BDB3E-9B7B-4EA2-B4DA-5CEDA8E25A69}" type="presParOf" srcId="{CA605C00-F929-491A-9691-FAD9A87B2A3A}" destId="{3F9F63E1-AB05-406B-8AAF-32AFF02E583C}" srcOrd="6" destOrd="0" presId="urn:microsoft.com/office/officeart/2005/8/layout/vList2"/>
    <dgm:cxn modelId="{C1EC2491-F837-439E-8601-3D08DCF36150}" type="presParOf" srcId="{CA605C00-F929-491A-9691-FAD9A87B2A3A}" destId="{BB52AA96-D0FA-4294-9C5C-3DA12AC9F9F4}" srcOrd="7" destOrd="0" presId="urn:microsoft.com/office/officeart/2005/8/layout/vList2"/>
    <dgm:cxn modelId="{5E828884-065A-4834-9FD0-9BF749B2971C}" type="presParOf" srcId="{CA605C00-F929-491A-9691-FAD9A87B2A3A}" destId="{61791662-065D-49AC-8EB5-206C067BBBE3}" srcOrd="8" destOrd="0" presId="urn:microsoft.com/office/officeart/2005/8/layout/vList2"/>
    <dgm:cxn modelId="{1CD4EE41-65DD-481A-880A-BA4C6D2444A6}" type="presParOf" srcId="{CA605C00-F929-491A-9691-FAD9A87B2A3A}" destId="{4F115105-32CF-4026-950B-BA1B3ABCE43D}" srcOrd="9" destOrd="0" presId="urn:microsoft.com/office/officeart/2005/8/layout/vList2"/>
    <dgm:cxn modelId="{D3FA88C6-04D6-4109-82C3-D1BC11DC0B4B}" type="presParOf" srcId="{CA605C00-F929-491A-9691-FAD9A87B2A3A}" destId="{931334FB-CC8F-4CFC-8E14-53C04A6B1089}" srcOrd="10" destOrd="0" presId="urn:microsoft.com/office/officeart/2005/8/layout/vList2"/>
    <dgm:cxn modelId="{99A912B6-29F4-413E-9B9C-09B8E2828DAE}" type="presParOf" srcId="{CA605C00-F929-491A-9691-FAD9A87B2A3A}" destId="{D85A1AE1-C075-4FF8-BCB0-1E4B264A6EA9}" srcOrd="11" destOrd="0" presId="urn:microsoft.com/office/officeart/2005/8/layout/vList2"/>
    <dgm:cxn modelId="{E7B2A29A-9A52-448E-A69D-6BC6640686CF}" type="presParOf" srcId="{CA605C00-F929-491A-9691-FAD9A87B2A3A}" destId="{A4828A68-AB6B-41C5-BC88-0CE96609C78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E9A47750-30F8-4A8E-98F2-FC501D0A784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BE2E709-4543-4157-AC3D-0F1451A0D2AF}">
      <dgm:prSet phldrT="[Text]" custT="1"/>
      <dgm:spPr/>
      <dgm:t>
        <a:bodyPr/>
        <a:lstStyle/>
        <a:p>
          <a:r>
            <a:rPr lang="en-US" sz="2000" b="0" dirty="0"/>
            <a:t>Eliminate</a:t>
          </a:r>
        </a:p>
      </dgm:t>
    </dgm:pt>
    <dgm:pt modelId="{B1E5E280-B3D1-48A6-9516-DED5179253E5}" type="parTrans" cxnId="{349DDD26-EB50-456B-B245-9E8F41A4C601}">
      <dgm:prSet/>
      <dgm:spPr/>
      <dgm:t>
        <a:bodyPr/>
        <a:lstStyle/>
        <a:p>
          <a:endParaRPr lang="en-US"/>
        </a:p>
      </dgm:t>
    </dgm:pt>
    <dgm:pt modelId="{F763EF05-A1E4-41D0-84E5-4A2EA8946B6D}" type="sibTrans" cxnId="{349DDD26-EB50-456B-B245-9E8F41A4C601}">
      <dgm:prSet/>
      <dgm:spPr/>
      <dgm:t>
        <a:bodyPr/>
        <a:lstStyle/>
        <a:p>
          <a:endParaRPr lang="en-US"/>
        </a:p>
      </dgm:t>
    </dgm:pt>
    <dgm:pt modelId="{8651C6EE-EF58-4DC6-B3D2-FC97DFFC8BF0}">
      <dgm:prSet phldrT="[Text]" custT="1"/>
      <dgm:spPr/>
      <dgm:t>
        <a:bodyPr/>
        <a:lstStyle/>
        <a:p>
          <a:r>
            <a:rPr lang="x-none" sz="1800" b="0" u="none" dirty="0"/>
            <a:t>Open flames </a:t>
          </a:r>
          <a:endParaRPr lang="en-US" sz="1800" b="0" dirty="0"/>
        </a:p>
      </dgm:t>
    </dgm:pt>
    <dgm:pt modelId="{4C452A66-CB39-4B55-9D14-239895664026}" type="parTrans" cxnId="{238E95E7-4D7F-4841-A777-93330A64B8C0}">
      <dgm:prSet/>
      <dgm:spPr/>
      <dgm:t>
        <a:bodyPr/>
        <a:lstStyle/>
        <a:p>
          <a:endParaRPr lang="en-US"/>
        </a:p>
      </dgm:t>
    </dgm:pt>
    <dgm:pt modelId="{03EEB3F6-A88A-4C33-B215-2BA3F31FF171}" type="sibTrans" cxnId="{238E95E7-4D7F-4841-A777-93330A64B8C0}">
      <dgm:prSet/>
      <dgm:spPr/>
      <dgm:t>
        <a:bodyPr/>
        <a:lstStyle/>
        <a:p>
          <a:endParaRPr lang="en-US"/>
        </a:p>
      </dgm:t>
    </dgm:pt>
    <dgm:pt modelId="{E8210177-C923-4AE9-8857-7ABEF2D15ADC}">
      <dgm:prSet custT="1"/>
      <dgm:spPr/>
      <dgm:t>
        <a:bodyPr/>
        <a:lstStyle/>
        <a:p>
          <a:r>
            <a:rPr lang="x-none" sz="1800" b="0" u="none" dirty="0"/>
            <a:t>Spark-producing equipment or processes</a:t>
          </a:r>
          <a:endParaRPr lang="en-US" sz="1800" b="0" u="none" dirty="0"/>
        </a:p>
      </dgm:t>
    </dgm:pt>
    <dgm:pt modelId="{E8481F47-38B0-43DB-8B6C-3F068619CB28}" type="parTrans" cxnId="{E3518A11-245F-4380-B235-2A2D6A873996}">
      <dgm:prSet/>
      <dgm:spPr/>
      <dgm:t>
        <a:bodyPr/>
        <a:lstStyle/>
        <a:p>
          <a:endParaRPr lang="en-US"/>
        </a:p>
      </dgm:t>
    </dgm:pt>
    <dgm:pt modelId="{C3441572-16E6-4293-91CE-62BBDADD6183}" type="sibTrans" cxnId="{E3518A11-245F-4380-B235-2A2D6A873996}">
      <dgm:prSet/>
      <dgm:spPr/>
      <dgm:t>
        <a:bodyPr/>
        <a:lstStyle/>
        <a:p>
          <a:endParaRPr lang="en-US"/>
        </a:p>
      </dgm:t>
    </dgm:pt>
    <dgm:pt modelId="{069AE22E-5940-42D4-8309-8897DAAE3EB9}">
      <dgm:prSet custT="1"/>
      <dgm:spPr/>
      <dgm:t>
        <a:bodyPr/>
        <a:lstStyle/>
        <a:p>
          <a:r>
            <a:rPr lang="x-none" sz="1800" b="0" u="none" dirty="0"/>
            <a:t>Equipment whose exposed surfaces exceed the autoignition temperature of the quenching medium</a:t>
          </a:r>
          <a:endParaRPr lang="en-US" sz="1800" b="0" u="none" dirty="0"/>
        </a:p>
      </dgm:t>
    </dgm:pt>
    <dgm:pt modelId="{4DA7304F-4762-4008-8DBB-A10B06393CB2}" type="parTrans" cxnId="{FDCE5E88-CBAC-4135-80C0-9B11BC451A0F}">
      <dgm:prSet/>
      <dgm:spPr/>
      <dgm:t>
        <a:bodyPr/>
        <a:lstStyle/>
        <a:p>
          <a:endParaRPr lang="en-US"/>
        </a:p>
      </dgm:t>
    </dgm:pt>
    <dgm:pt modelId="{2F5F81CC-FD2D-421D-8BC5-2D82EE31563E}" type="sibTrans" cxnId="{FDCE5E88-CBAC-4135-80C0-9B11BC451A0F}">
      <dgm:prSet/>
      <dgm:spPr/>
      <dgm:t>
        <a:bodyPr/>
        <a:lstStyle/>
        <a:p>
          <a:endParaRPr lang="en-US"/>
        </a:p>
      </dgm:t>
    </dgm:pt>
    <dgm:pt modelId="{B1C68773-E5EF-41E8-A0D5-29E1A01D51DF}">
      <dgm:prSet custT="1"/>
      <dgm:spPr/>
      <dgm:t>
        <a:bodyPr/>
        <a:lstStyle/>
        <a:p>
          <a:r>
            <a:rPr lang="en-US" sz="2000" b="0" u="none" dirty="0"/>
            <a:t>Enclose hazards</a:t>
          </a:r>
        </a:p>
      </dgm:t>
    </dgm:pt>
    <dgm:pt modelId="{69400062-7B58-4F34-8C11-8FB8CA5FF79F}" type="parTrans" cxnId="{4E64ECC2-5CF8-4217-AD6C-52129935064E}">
      <dgm:prSet/>
      <dgm:spPr/>
      <dgm:t>
        <a:bodyPr/>
        <a:lstStyle/>
        <a:p>
          <a:endParaRPr lang="en-US"/>
        </a:p>
      </dgm:t>
    </dgm:pt>
    <dgm:pt modelId="{8B483577-3CE5-41EC-8324-23374D8E717B}" type="sibTrans" cxnId="{4E64ECC2-5CF8-4217-AD6C-52129935064E}">
      <dgm:prSet/>
      <dgm:spPr/>
      <dgm:t>
        <a:bodyPr/>
        <a:lstStyle/>
        <a:p>
          <a:endParaRPr lang="en-US"/>
        </a:p>
      </dgm:t>
    </dgm:pt>
    <dgm:pt modelId="{A679B241-7701-4135-87CC-B75DA4AA19B5}">
      <dgm:prSet custT="1"/>
      <dgm:spPr/>
      <dgm:t>
        <a:bodyPr/>
        <a:lstStyle/>
        <a:p>
          <a:r>
            <a:rPr lang="en-US" sz="2000" b="0" u="none" dirty="0"/>
            <a:t>Train workers</a:t>
          </a:r>
        </a:p>
      </dgm:t>
    </dgm:pt>
    <dgm:pt modelId="{DBB1467A-D149-4CD1-B646-AA39C5734DCF}" type="parTrans" cxnId="{F6E65EB6-3ABE-43A2-8AF0-8FF5B50F959C}">
      <dgm:prSet/>
      <dgm:spPr/>
      <dgm:t>
        <a:bodyPr/>
        <a:lstStyle/>
        <a:p>
          <a:endParaRPr lang="en-US"/>
        </a:p>
      </dgm:t>
    </dgm:pt>
    <dgm:pt modelId="{B23F9636-DBA8-4E2E-ADEC-040C14C73F47}" type="sibTrans" cxnId="{F6E65EB6-3ABE-43A2-8AF0-8FF5B50F959C}">
      <dgm:prSet/>
      <dgm:spPr/>
      <dgm:t>
        <a:bodyPr/>
        <a:lstStyle/>
        <a:p>
          <a:endParaRPr lang="en-US"/>
        </a:p>
      </dgm:t>
    </dgm:pt>
    <dgm:pt modelId="{50A118D7-0983-4E0E-A9BB-D2EAF7BC5172}">
      <dgm:prSet custT="1"/>
      <dgm:spPr>
        <a:solidFill>
          <a:schemeClr val="accent2">
            <a:lumMod val="75000"/>
          </a:schemeClr>
        </a:solidFill>
      </dgm:spPr>
      <dgm:t>
        <a:bodyPr/>
        <a:lstStyle/>
        <a:p>
          <a:r>
            <a:rPr lang="en-US" sz="2000" b="0" u="none" dirty="0"/>
            <a:t>Control overflow risk</a:t>
          </a:r>
        </a:p>
      </dgm:t>
    </dgm:pt>
    <dgm:pt modelId="{CBFD0D0F-19E5-412F-9250-F54FFBAFEDF3}" type="parTrans" cxnId="{98D719B6-15AE-4E13-B4B5-6ED3D8BDE423}">
      <dgm:prSet/>
      <dgm:spPr/>
      <dgm:t>
        <a:bodyPr/>
        <a:lstStyle/>
        <a:p>
          <a:endParaRPr lang="en-US"/>
        </a:p>
      </dgm:t>
    </dgm:pt>
    <dgm:pt modelId="{84864506-86D5-4F19-938C-DE968924A08D}" type="sibTrans" cxnId="{98D719B6-15AE-4E13-B4B5-6ED3D8BDE423}">
      <dgm:prSet/>
      <dgm:spPr/>
      <dgm:t>
        <a:bodyPr/>
        <a:lstStyle/>
        <a:p>
          <a:endParaRPr lang="en-US"/>
        </a:p>
      </dgm:t>
    </dgm:pt>
    <dgm:pt modelId="{1C7C6EDA-3CFA-41A6-A155-5EA11CBA33EF}" type="pres">
      <dgm:prSet presAssocID="{E9A47750-30F8-4A8E-98F2-FC501D0A7841}" presName="linear" presStyleCnt="0">
        <dgm:presLayoutVars>
          <dgm:dir/>
          <dgm:animLvl val="lvl"/>
          <dgm:resizeHandles val="exact"/>
        </dgm:presLayoutVars>
      </dgm:prSet>
      <dgm:spPr/>
      <dgm:t>
        <a:bodyPr/>
        <a:lstStyle/>
        <a:p>
          <a:endParaRPr lang="en-US"/>
        </a:p>
      </dgm:t>
    </dgm:pt>
    <dgm:pt modelId="{0A3BD726-B755-4470-B35A-EBC0D216A606}" type="pres">
      <dgm:prSet presAssocID="{ABE2E709-4543-4157-AC3D-0F1451A0D2AF}" presName="parentLin" presStyleCnt="0"/>
      <dgm:spPr/>
    </dgm:pt>
    <dgm:pt modelId="{4DEF5DEA-62C2-42F8-9B5F-823D33A89A46}" type="pres">
      <dgm:prSet presAssocID="{ABE2E709-4543-4157-AC3D-0F1451A0D2AF}" presName="parentLeftMargin" presStyleLbl="node1" presStyleIdx="0" presStyleCnt="4"/>
      <dgm:spPr/>
      <dgm:t>
        <a:bodyPr/>
        <a:lstStyle/>
        <a:p>
          <a:endParaRPr lang="en-US"/>
        </a:p>
      </dgm:t>
    </dgm:pt>
    <dgm:pt modelId="{4DF53E6F-DDB7-465F-95BA-18F3D0039BFD}" type="pres">
      <dgm:prSet presAssocID="{ABE2E709-4543-4157-AC3D-0F1451A0D2AF}" presName="parentText" presStyleLbl="node1" presStyleIdx="0" presStyleCnt="4">
        <dgm:presLayoutVars>
          <dgm:chMax val="0"/>
          <dgm:bulletEnabled val="1"/>
        </dgm:presLayoutVars>
      </dgm:prSet>
      <dgm:spPr/>
      <dgm:t>
        <a:bodyPr/>
        <a:lstStyle/>
        <a:p>
          <a:endParaRPr lang="en-US"/>
        </a:p>
      </dgm:t>
    </dgm:pt>
    <dgm:pt modelId="{5B8A57C3-188F-4B57-9F0B-E800E8D0898C}" type="pres">
      <dgm:prSet presAssocID="{ABE2E709-4543-4157-AC3D-0F1451A0D2AF}" presName="negativeSpace" presStyleCnt="0"/>
      <dgm:spPr/>
    </dgm:pt>
    <dgm:pt modelId="{13B6DF6C-7B76-454D-B47D-7149FF3A5210}" type="pres">
      <dgm:prSet presAssocID="{ABE2E709-4543-4157-AC3D-0F1451A0D2AF}" presName="childText" presStyleLbl="conFgAcc1" presStyleIdx="0" presStyleCnt="4">
        <dgm:presLayoutVars>
          <dgm:bulletEnabled val="1"/>
        </dgm:presLayoutVars>
      </dgm:prSet>
      <dgm:spPr/>
      <dgm:t>
        <a:bodyPr/>
        <a:lstStyle/>
        <a:p>
          <a:endParaRPr lang="en-US"/>
        </a:p>
      </dgm:t>
    </dgm:pt>
    <dgm:pt modelId="{D42891F7-F741-446E-82CA-8DF7BB61A7D7}" type="pres">
      <dgm:prSet presAssocID="{F763EF05-A1E4-41D0-84E5-4A2EA8946B6D}" presName="spaceBetweenRectangles" presStyleCnt="0"/>
      <dgm:spPr/>
    </dgm:pt>
    <dgm:pt modelId="{2F6A15A0-BF0A-4D22-AA0E-7710C51A4D09}" type="pres">
      <dgm:prSet presAssocID="{B1C68773-E5EF-41E8-A0D5-29E1A01D51DF}" presName="parentLin" presStyleCnt="0"/>
      <dgm:spPr/>
    </dgm:pt>
    <dgm:pt modelId="{4966C71C-B35D-4EA9-B6D5-B38C4A84CB15}" type="pres">
      <dgm:prSet presAssocID="{B1C68773-E5EF-41E8-A0D5-29E1A01D51DF}" presName="parentLeftMargin" presStyleLbl="node1" presStyleIdx="0" presStyleCnt="4"/>
      <dgm:spPr/>
      <dgm:t>
        <a:bodyPr/>
        <a:lstStyle/>
        <a:p>
          <a:endParaRPr lang="en-US"/>
        </a:p>
      </dgm:t>
    </dgm:pt>
    <dgm:pt modelId="{0C85780A-4D0E-4C09-915B-BC245AC7F6F5}" type="pres">
      <dgm:prSet presAssocID="{B1C68773-E5EF-41E8-A0D5-29E1A01D51DF}" presName="parentText" presStyleLbl="node1" presStyleIdx="1" presStyleCnt="4">
        <dgm:presLayoutVars>
          <dgm:chMax val="0"/>
          <dgm:bulletEnabled val="1"/>
        </dgm:presLayoutVars>
      </dgm:prSet>
      <dgm:spPr/>
      <dgm:t>
        <a:bodyPr/>
        <a:lstStyle/>
        <a:p>
          <a:endParaRPr lang="en-US"/>
        </a:p>
      </dgm:t>
    </dgm:pt>
    <dgm:pt modelId="{E545A40B-1DA9-44A6-BBA8-74FB37F2EEF1}" type="pres">
      <dgm:prSet presAssocID="{B1C68773-E5EF-41E8-A0D5-29E1A01D51DF}" presName="negativeSpace" presStyleCnt="0"/>
      <dgm:spPr/>
    </dgm:pt>
    <dgm:pt modelId="{0A56D55B-88CB-4458-82A2-FD8B864ECFE8}" type="pres">
      <dgm:prSet presAssocID="{B1C68773-E5EF-41E8-A0D5-29E1A01D51DF}" presName="childText" presStyleLbl="conFgAcc1" presStyleIdx="1" presStyleCnt="4">
        <dgm:presLayoutVars>
          <dgm:bulletEnabled val="1"/>
        </dgm:presLayoutVars>
      </dgm:prSet>
      <dgm:spPr/>
    </dgm:pt>
    <dgm:pt modelId="{87C97345-E715-4073-99EE-BC1C800AF753}" type="pres">
      <dgm:prSet presAssocID="{8B483577-3CE5-41EC-8324-23374D8E717B}" presName="spaceBetweenRectangles" presStyleCnt="0"/>
      <dgm:spPr/>
    </dgm:pt>
    <dgm:pt modelId="{F2314C5B-F2EB-4C61-B7BB-DFB2CBD629A8}" type="pres">
      <dgm:prSet presAssocID="{A679B241-7701-4135-87CC-B75DA4AA19B5}" presName="parentLin" presStyleCnt="0"/>
      <dgm:spPr/>
    </dgm:pt>
    <dgm:pt modelId="{311B9186-477B-4B74-A3CB-68051AFFF54D}" type="pres">
      <dgm:prSet presAssocID="{A679B241-7701-4135-87CC-B75DA4AA19B5}" presName="parentLeftMargin" presStyleLbl="node1" presStyleIdx="1" presStyleCnt="4"/>
      <dgm:spPr/>
      <dgm:t>
        <a:bodyPr/>
        <a:lstStyle/>
        <a:p>
          <a:endParaRPr lang="en-US"/>
        </a:p>
      </dgm:t>
    </dgm:pt>
    <dgm:pt modelId="{44A3EE44-6391-497A-9621-2221EE70427A}" type="pres">
      <dgm:prSet presAssocID="{A679B241-7701-4135-87CC-B75DA4AA19B5}" presName="parentText" presStyleLbl="node1" presStyleIdx="2" presStyleCnt="4">
        <dgm:presLayoutVars>
          <dgm:chMax val="0"/>
          <dgm:bulletEnabled val="1"/>
        </dgm:presLayoutVars>
      </dgm:prSet>
      <dgm:spPr/>
      <dgm:t>
        <a:bodyPr/>
        <a:lstStyle/>
        <a:p>
          <a:endParaRPr lang="en-US"/>
        </a:p>
      </dgm:t>
    </dgm:pt>
    <dgm:pt modelId="{1EE86C82-96E9-4CE3-A2C9-DB16742D0991}" type="pres">
      <dgm:prSet presAssocID="{A679B241-7701-4135-87CC-B75DA4AA19B5}" presName="negativeSpace" presStyleCnt="0"/>
      <dgm:spPr/>
    </dgm:pt>
    <dgm:pt modelId="{AF6F9AD7-A329-49A4-AD42-BCA81D664170}" type="pres">
      <dgm:prSet presAssocID="{A679B241-7701-4135-87CC-B75DA4AA19B5}" presName="childText" presStyleLbl="conFgAcc1" presStyleIdx="2" presStyleCnt="4">
        <dgm:presLayoutVars>
          <dgm:bulletEnabled val="1"/>
        </dgm:presLayoutVars>
      </dgm:prSet>
      <dgm:spPr/>
    </dgm:pt>
    <dgm:pt modelId="{6DF1F1A1-2506-4F69-BD7A-37F2C8A28D8B}" type="pres">
      <dgm:prSet presAssocID="{B23F9636-DBA8-4E2E-ADEC-040C14C73F47}" presName="spaceBetweenRectangles" presStyleCnt="0"/>
      <dgm:spPr/>
    </dgm:pt>
    <dgm:pt modelId="{D5642FDC-1EAB-43D4-B20A-EFF51189590B}" type="pres">
      <dgm:prSet presAssocID="{50A118D7-0983-4E0E-A9BB-D2EAF7BC5172}" presName="parentLin" presStyleCnt="0"/>
      <dgm:spPr/>
    </dgm:pt>
    <dgm:pt modelId="{BA0145B8-6130-4145-8720-A9980926250C}" type="pres">
      <dgm:prSet presAssocID="{50A118D7-0983-4E0E-A9BB-D2EAF7BC5172}" presName="parentLeftMargin" presStyleLbl="node1" presStyleIdx="2" presStyleCnt="4"/>
      <dgm:spPr/>
      <dgm:t>
        <a:bodyPr/>
        <a:lstStyle/>
        <a:p>
          <a:endParaRPr lang="en-US"/>
        </a:p>
      </dgm:t>
    </dgm:pt>
    <dgm:pt modelId="{2D053631-4487-4C1B-904E-F74A97C7AE44}" type="pres">
      <dgm:prSet presAssocID="{50A118D7-0983-4E0E-A9BB-D2EAF7BC5172}" presName="parentText" presStyleLbl="node1" presStyleIdx="3" presStyleCnt="4">
        <dgm:presLayoutVars>
          <dgm:chMax val="0"/>
          <dgm:bulletEnabled val="1"/>
        </dgm:presLayoutVars>
      </dgm:prSet>
      <dgm:spPr/>
      <dgm:t>
        <a:bodyPr/>
        <a:lstStyle/>
        <a:p>
          <a:endParaRPr lang="en-US"/>
        </a:p>
      </dgm:t>
    </dgm:pt>
    <dgm:pt modelId="{713E3BC5-C669-4DE4-BD99-5519F965B7C6}" type="pres">
      <dgm:prSet presAssocID="{50A118D7-0983-4E0E-A9BB-D2EAF7BC5172}" presName="negativeSpace" presStyleCnt="0"/>
      <dgm:spPr/>
    </dgm:pt>
    <dgm:pt modelId="{6A5C03B3-5F15-4B03-8941-D5E79FE175D8}" type="pres">
      <dgm:prSet presAssocID="{50A118D7-0983-4E0E-A9BB-D2EAF7BC5172}" presName="childText" presStyleLbl="conFgAcc1" presStyleIdx="3" presStyleCnt="4">
        <dgm:presLayoutVars>
          <dgm:bulletEnabled val="1"/>
        </dgm:presLayoutVars>
      </dgm:prSet>
      <dgm:spPr/>
    </dgm:pt>
  </dgm:ptLst>
  <dgm:cxnLst>
    <dgm:cxn modelId="{783CB202-1FA6-4A27-99F2-10A9D7870DD5}" type="presOf" srcId="{E8210177-C923-4AE9-8857-7ABEF2D15ADC}" destId="{13B6DF6C-7B76-454D-B47D-7149FF3A5210}" srcOrd="0" destOrd="1" presId="urn:microsoft.com/office/officeart/2005/8/layout/list1"/>
    <dgm:cxn modelId="{9B224D3C-F04D-4FF5-9D04-660C876AADCE}" type="presOf" srcId="{50A118D7-0983-4E0E-A9BB-D2EAF7BC5172}" destId="{2D053631-4487-4C1B-904E-F74A97C7AE44}" srcOrd="1" destOrd="0" presId="urn:microsoft.com/office/officeart/2005/8/layout/list1"/>
    <dgm:cxn modelId="{238E95E7-4D7F-4841-A777-93330A64B8C0}" srcId="{ABE2E709-4543-4157-AC3D-0F1451A0D2AF}" destId="{8651C6EE-EF58-4DC6-B3D2-FC97DFFC8BF0}" srcOrd="0" destOrd="0" parTransId="{4C452A66-CB39-4B55-9D14-239895664026}" sibTransId="{03EEB3F6-A88A-4C33-B215-2BA3F31FF171}"/>
    <dgm:cxn modelId="{3EC4D3B7-A25E-4BDA-91AE-9907029E76F2}" type="presOf" srcId="{B1C68773-E5EF-41E8-A0D5-29E1A01D51DF}" destId="{0C85780A-4D0E-4C09-915B-BC245AC7F6F5}" srcOrd="1" destOrd="0" presId="urn:microsoft.com/office/officeart/2005/8/layout/list1"/>
    <dgm:cxn modelId="{AA4D9976-4C74-42F7-80CF-94D642EB23E1}" type="presOf" srcId="{8651C6EE-EF58-4DC6-B3D2-FC97DFFC8BF0}" destId="{13B6DF6C-7B76-454D-B47D-7149FF3A5210}" srcOrd="0" destOrd="0" presId="urn:microsoft.com/office/officeart/2005/8/layout/list1"/>
    <dgm:cxn modelId="{DF169CA9-F5F8-4D5B-9B17-34E4E40F7609}" type="presOf" srcId="{ABE2E709-4543-4157-AC3D-0F1451A0D2AF}" destId="{4DEF5DEA-62C2-42F8-9B5F-823D33A89A46}" srcOrd="0" destOrd="0" presId="urn:microsoft.com/office/officeart/2005/8/layout/list1"/>
    <dgm:cxn modelId="{E3518A11-245F-4380-B235-2A2D6A873996}" srcId="{ABE2E709-4543-4157-AC3D-0F1451A0D2AF}" destId="{E8210177-C923-4AE9-8857-7ABEF2D15ADC}" srcOrd="1" destOrd="0" parTransId="{E8481F47-38B0-43DB-8B6C-3F068619CB28}" sibTransId="{C3441572-16E6-4293-91CE-62BBDADD6183}"/>
    <dgm:cxn modelId="{F9C1F228-B020-49EC-856B-37358E4463DB}" type="presOf" srcId="{A679B241-7701-4135-87CC-B75DA4AA19B5}" destId="{44A3EE44-6391-497A-9621-2221EE70427A}" srcOrd="1" destOrd="0" presId="urn:microsoft.com/office/officeart/2005/8/layout/list1"/>
    <dgm:cxn modelId="{4E64ECC2-5CF8-4217-AD6C-52129935064E}" srcId="{E9A47750-30F8-4A8E-98F2-FC501D0A7841}" destId="{B1C68773-E5EF-41E8-A0D5-29E1A01D51DF}" srcOrd="1" destOrd="0" parTransId="{69400062-7B58-4F34-8C11-8FB8CA5FF79F}" sibTransId="{8B483577-3CE5-41EC-8324-23374D8E717B}"/>
    <dgm:cxn modelId="{F6E65EB6-3ABE-43A2-8AF0-8FF5B50F959C}" srcId="{E9A47750-30F8-4A8E-98F2-FC501D0A7841}" destId="{A679B241-7701-4135-87CC-B75DA4AA19B5}" srcOrd="2" destOrd="0" parTransId="{DBB1467A-D149-4CD1-B646-AA39C5734DCF}" sibTransId="{B23F9636-DBA8-4E2E-ADEC-040C14C73F47}"/>
    <dgm:cxn modelId="{349DDD26-EB50-456B-B245-9E8F41A4C601}" srcId="{E9A47750-30F8-4A8E-98F2-FC501D0A7841}" destId="{ABE2E709-4543-4157-AC3D-0F1451A0D2AF}" srcOrd="0" destOrd="0" parTransId="{B1E5E280-B3D1-48A6-9516-DED5179253E5}" sibTransId="{F763EF05-A1E4-41D0-84E5-4A2EA8946B6D}"/>
    <dgm:cxn modelId="{0152371F-EE36-4647-9E90-14FD68DEB563}" type="presOf" srcId="{ABE2E709-4543-4157-AC3D-0F1451A0D2AF}" destId="{4DF53E6F-DDB7-465F-95BA-18F3D0039BFD}" srcOrd="1" destOrd="0" presId="urn:microsoft.com/office/officeart/2005/8/layout/list1"/>
    <dgm:cxn modelId="{859BE16A-7599-48EC-8BA5-56DD6348BECB}" type="presOf" srcId="{B1C68773-E5EF-41E8-A0D5-29E1A01D51DF}" destId="{4966C71C-B35D-4EA9-B6D5-B38C4A84CB15}" srcOrd="0" destOrd="0" presId="urn:microsoft.com/office/officeart/2005/8/layout/list1"/>
    <dgm:cxn modelId="{017EB8CA-841E-4483-B251-4EDEC4003EC4}" type="presOf" srcId="{E9A47750-30F8-4A8E-98F2-FC501D0A7841}" destId="{1C7C6EDA-3CFA-41A6-A155-5EA11CBA33EF}" srcOrd="0" destOrd="0" presId="urn:microsoft.com/office/officeart/2005/8/layout/list1"/>
    <dgm:cxn modelId="{98D719B6-15AE-4E13-B4B5-6ED3D8BDE423}" srcId="{E9A47750-30F8-4A8E-98F2-FC501D0A7841}" destId="{50A118D7-0983-4E0E-A9BB-D2EAF7BC5172}" srcOrd="3" destOrd="0" parTransId="{CBFD0D0F-19E5-412F-9250-F54FFBAFEDF3}" sibTransId="{84864506-86D5-4F19-938C-DE968924A08D}"/>
    <dgm:cxn modelId="{FDCE5E88-CBAC-4135-80C0-9B11BC451A0F}" srcId="{ABE2E709-4543-4157-AC3D-0F1451A0D2AF}" destId="{069AE22E-5940-42D4-8309-8897DAAE3EB9}" srcOrd="2" destOrd="0" parTransId="{4DA7304F-4762-4008-8DBB-A10B06393CB2}" sibTransId="{2F5F81CC-FD2D-421D-8BC5-2D82EE31563E}"/>
    <dgm:cxn modelId="{F7446081-0C4F-413F-BE0B-803B3C66A610}" type="presOf" srcId="{A679B241-7701-4135-87CC-B75DA4AA19B5}" destId="{311B9186-477B-4B74-A3CB-68051AFFF54D}" srcOrd="0" destOrd="0" presId="urn:microsoft.com/office/officeart/2005/8/layout/list1"/>
    <dgm:cxn modelId="{FFB8F49B-EEBF-4359-BC06-9BCDCD227038}" type="presOf" srcId="{50A118D7-0983-4E0E-A9BB-D2EAF7BC5172}" destId="{BA0145B8-6130-4145-8720-A9980926250C}" srcOrd="0" destOrd="0" presId="urn:microsoft.com/office/officeart/2005/8/layout/list1"/>
    <dgm:cxn modelId="{01756703-29AF-48F3-901C-CE16646941B1}" type="presOf" srcId="{069AE22E-5940-42D4-8309-8897DAAE3EB9}" destId="{13B6DF6C-7B76-454D-B47D-7149FF3A5210}" srcOrd="0" destOrd="2" presId="urn:microsoft.com/office/officeart/2005/8/layout/list1"/>
    <dgm:cxn modelId="{FCB36E82-B634-4B41-B333-4DA581539C9B}" type="presParOf" srcId="{1C7C6EDA-3CFA-41A6-A155-5EA11CBA33EF}" destId="{0A3BD726-B755-4470-B35A-EBC0D216A606}" srcOrd="0" destOrd="0" presId="urn:microsoft.com/office/officeart/2005/8/layout/list1"/>
    <dgm:cxn modelId="{3D331A96-EFD7-4AA2-B17B-A9E4E0974AF6}" type="presParOf" srcId="{0A3BD726-B755-4470-B35A-EBC0D216A606}" destId="{4DEF5DEA-62C2-42F8-9B5F-823D33A89A46}" srcOrd="0" destOrd="0" presId="urn:microsoft.com/office/officeart/2005/8/layout/list1"/>
    <dgm:cxn modelId="{AB0CDEAC-31A1-46B3-8E08-E8D14BEE69AE}" type="presParOf" srcId="{0A3BD726-B755-4470-B35A-EBC0D216A606}" destId="{4DF53E6F-DDB7-465F-95BA-18F3D0039BFD}" srcOrd="1" destOrd="0" presId="urn:microsoft.com/office/officeart/2005/8/layout/list1"/>
    <dgm:cxn modelId="{82EF423B-F18D-4CA1-8827-9CDC003FD0C1}" type="presParOf" srcId="{1C7C6EDA-3CFA-41A6-A155-5EA11CBA33EF}" destId="{5B8A57C3-188F-4B57-9F0B-E800E8D0898C}" srcOrd="1" destOrd="0" presId="urn:microsoft.com/office/officeart/2005/8/layout/list1"/>
    <dgm:cxn modelId="{5586E4F2-C90F-4911-AEDC-26687E86323F}" type="presParOf" srcId="{1C7C6EDA-3CFA-41A6-A155-5EA11CBA33EF}" destId="{13B6DF6C-7B76-454D-B47D-7149FF3A5210}" srcOrd="2" destOrd="0" presId="urn:microsoft.com/office/officeart/2005/8/layout/list1"/>
    <dgm:cxn modelId="{46CE570D-34D0-4708-B413-0241BCC08BEF}" type="presParOf" srcId="{1C7C6EDA-3CFA-41A6-A155-5EA11CBA33EF}" destId="{D42891F7-F741-446E-82CA-8DF7BB61A7D7}" srcOrd="3" destOrd="0" presId="urn:microsoft.com/office/officeart/2005/8/layout/list1"/>
    <dgm:cxn modelId="{8F05C08C-8C86-4129-A710-E5105A4CE110}" type="presParOf" srcId="{1C7C6EDA-3CFA-41A6-A155-5EA11CBA33EF}" destId="{2F6A15A0-BF0A-4D22-AA0E-7710C51A4D09}" srcOrd="4" destOrd="0" presId="urn:microsoft.com/office/officeart/2005/8/layout/list1"/>
    <dgm:cxn modelId="{DD6DD838-8D30-4882-9AE9-9C8C3FBE3121}" type="presParOf" srcId="{2F6A15A0-BF0A-4D22-AA0E-7710C51A4D09}" destId="{4966C71C-B35D-4EA9-B6D5-B38C4A84CB15}" srcOrd="0" destOrd="0" presId="urn:microsoft.com/office/officeart/2005/8/layout/list1"/>
    <dgm:cxn modelId="{F39B2499-15BE-4B49-9E10-9EE9A98CA8F2}" type="presParOf" srcId="{2F6A15A0-BF0A-4D22-AA0E-7710C51A4D09}" destId="{0C85780A-4D0E-4C09-915B-BC245AC7F6F5}" srcOrd="1" destOrd="0" presId="urn:microsoft.com/office/officeart/2005/8/layout/list1"/>
    <dgm:cxn modelId="{62B1FEFC-84D8-4CBF-B98B-4A3081D0E38B}" type="presParOf" srcId="{1C7C6EDA-3CFA-41A6-A155-5EA11CBA33EF}" destId="{E545A40B-1DA9-44A6-BBA8-74FB37F2EEF1}" srcOrd="5" destOrd="0" presId="urn:microsoft.com/office/officeart/2005/8/layout/list1"/>
    <dgm:cxn modelId="{FA7965F4-D451-4EB9-8C5D-75013533FA87}" type="presParOf" srcId="{1C7C6EDA-3CFA-41A6-A155-5EA11CBA33EF}" destId="{0A56D55B-88CB-4458-82A2-FD8B864ECFE8}" srcOrd="6" destOrd="0" presId="urn:microsoft.com/office/officeart/2005/8/layout/list1"/>
    <dgm:cxn modelId="{2ACEC877-9CF3-45F0-A466-46487EE770C8}" type="presParOf" srcId="{1C7C6EDA-3CFA-41A6-A155-5EA11CBA33EF}" destId="{87C97345-E715-4073-99EE-BC1C800AF753}" srcOrd="7" destOrd="0" presId="urn:microsoft.com/office/officeart/2005/8/layout/list1"/>
    <dgm:cxn modelId="{425E8CD2-9862-42C3-B2CE-3E4E70E9D81A}" type="presParOf" srcId="{1C7C6EDA-3CFA-41A6-A155-5EA11CBA33EF}" destId="{F2314C5B-F2EB-4C61-B7BB-DFB2CBD629A8}" srcOrd="8" destOrd="0" presId="urn:microsoft.com/office/officeart/2005/8/layout/list1"/>
    <dgm:cxn modelId="{FEFA930B-D805-44C0-8560-09AF26252568}" type="presParOf" srcId="{F2314C5B-F2EB-4C61-B7BB-DFB2CBD629A8}" destId="{311B9186-477B-4B74-A3CB-68051AFFF54D}" srcOrd="0" destOrd="0" presId="urn:microsoft.com/office/officeart/2005/8/layout/list1"/>
    <dgm:cxn modelId="{611B2D20-4D62-4AA2-B0AF-3DCF375F73FC}" type="presParOf" srcId="{F2314C5B-F2EB-4C61-B7BB-DFB2CBD629A8}" destId="{44A3EE44-6391-497A-9621-2221EE70427A}" srcOrd="1" destOrd="0" presId="urn:microsoft.com/office/officeart/2005/8/layout/list1"/>
    <dgm:cxn modelId="{887CDA15-D1F1-4F52-B915-9755384373B6}" type="presParOf" srcId="{1C7C6EDA-3CFA-41A6-A155-5EA11CBA33EF}" destId="{1EE86C82-96E9-4CE3-A2C9-DB16742D0991}" srcOrd="9" destOrd="0" presId="urn:microsoft.com/office/officeart/2005/8/layout/list1"/>
    <dgm:cxn modelId="{26F5C218-4D58-4AD8-B28D-D1B2C1B66427}" type="presParOf" srcId="{1C7C6EDA-3CFA-41A6-A155-5EA11CBA33EF}" destId="{AF6F9AD7-A329-49A4-AD42-BCA81D664170}" srcOrd="10" destOrd="0" presId="urn:microsoft.com/office/officeart/2005/8/layout/list1"/>
    <dgm:cxn modelId="{96C93F0F-FE86-4E6B-8194-89DB6BD65B65}" type="presParOf" srcId="{1C7C6EDA-3CFA-41A6-A155-5EA11CBA33EF}" destId="{6DF1F1A1-2506-4F69-BD7A-37F2C8A28D8B}" srcOrd="11" destOrd="0" presId="urn:microsoft.com/office/officeart/2005/8/layout/list1"/>
    <dgm:cxn modelId="{1B14AAAE-840D-4486-BF2E-2EA965317490}" type="presParOf" srcId="{1C7C6EDA-3CFA-41A6-A155-5EA11CBA33EF}" destId="{D5642FDC-1EAB-43D4-B20A-EFF51189590B}" srcOrd="12" destOrd="0" presId="urn:microsoft.com/office/officeart/2005/8/layout/list1"/>
    <dgm:cxn modelId="{D90C5B51-1E79-4FF3-9230-BCD0CA1FEAA3}" type="presParOf" srcId="{D5642FDC-1EAB-43D4-B20A-EFF51189590B}" destId="{BA0145B8-6130-4145-8720-A9980926250C}" srcOrd="0" destOrd="0" presId="urn:microsoft.com/office/officeart/2005/8/layout/list1"/>
    <dgm:cxn modelId="{0625102B-0E24-4909-A162-86BE279B1EA5}" type="presParOf" srcId="{D5642FDC-1EAB-43D4-B20A-EFF51189590B}" destId="{2D053631-4487-4C1B-904E-F74A97C7AE44}" srcOrd="1" destOrd="0" presId="urn:microsoft.com/office/officeart/2005/8/layout/list1"/>
    <dgm:cxn modelId="{39F1DD7A-5813-4D5B-A076-1EE152A46713}" type="presParOf" srcId="{1C7C6EDA-3CFA-41A6-A155-5EA11CBA33EF}" destId="{713E3BC5-C669-4DE4-BD99-5519F965B7C6}" srcOrd="13" destOrd="0" presId="urn:microsoft.com/office/officeart/2005/8/layout/list1"/>
    <dgm:cxn modelId="{DCAC7B9B-0EA6-4FBB-B5A1-D89DEC21CC94}" type="presParOf" srcId="{1C7C6EDA-3CFA-41A6-A155-5EA11CBA33EF}" destId="{6A5C03B3-5F15-4B03-8941-D5E79FE175D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E9A47750-30F8-4A8E-98F2-FC501D0A78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BE2E709-4543-4157-AC3D-0F1451A0D2AF}">
      <dgm:prSet phldrT="[Text]" custT="1"/>
      <dgm:spPr/>
      <dgm:t>
        <a:bodyPr/>
        <a:lstStyle/>
        <a:p>
          <a:r>
            <a:rPr lang="en-US" sz="1800" b="0" u="none" dirty="0"/>
            <a:t>S</a:t>
          </a:r>
          <a:r>
            <a:rPr lang="x-none" sz="1800" b="0" u="none" dirty="0"/>
            <a:t>hould be located at grade level</a:t>
          </a:r>
          <a:endParaRPr lang="en-US" sz="1800" b="0" dirty="0"/>
        </a:p>
      </dgm:t>
    </dgm:pt>
    <dgm:pt modelId="{B1E5E280-B3D1-48A6-9516-DED5179253E5}" type="parTrans" cxnId="{349DDD26-EB50-456B-B245-9E8F41A4C601}">
      <dgm:prSet/>
      <dgm:spPr/>
      <dgm:t>
        <a:bodyPr/>
        <a:lstStyle/>
        <a:p>
          <a:endParaRPr lang="en-US"/>
        </a:p>
      </dgm:t>
    </dgm:pt>
    <dgm:pt modelId="{F763EF05-A1E4-41D0-84E5-4A2EA8946B6D}" type="sibTrans" cxnId="{349DDD26-EB50-456B-B245-9E8F41A4C601}">
      <dgm:prSet/>
      <dgm:spPr/>
      <dgm:t>
        <a:bodyPr/>
        <a:lstStyle/>
        <a:p>
          <a:endParaRPr lang="en-US"/>
        </a:p>
      </dgm:t>
    </dgm:pt>
    <dgm:pt modelId="{57EC3234-9695-4C78-8378-984DD6059EC7}">
      <dgm:prSet custT="1"/>
      <dgm:spPr/>
      <dgm:t>
        <a:bodyPr/>
        <a:lstStyle/>
        <a:p>
          <a:r>
            <a:rPr lang="en-US" sz="1800" b="0" u="none" dirty="0"/>
            <a:t>S</a:t>
          </a:r>
          <a:r>
            <a:rPr lang="x-none" sz="1800" b="0" u="none" dirty="0"/>
            <a:t>hould be designed with enough freeboard to keep the tank from overflowing</a:t>
          </a:r>
          <a:endParaRPr lang="en-US" sz="1800" b="0" u="none" dirty="0"/>
        </a:p>
      </dgm:t>
    </dgm:pt>
    <dgm:pt modelId="{4F9C8F36-2C03-46D6-9119-2C6B0A751AEB}" type="parTrans" cxnId="{B2D95F83-A910-486A-9CF4-45BB61F9903C}">
      <dgm:prSet/>
      <dgm:spPr/>
      <dgm:t>
        <a:bodyPr/>
        <a:lstStyle/>
        <a:p>
          <a:endParaRPr lang="en-US"/>
        </a:p>
      </dgm:t>
    </dgm:pt>
    <dgm:pt modelId="{F7E81B8A-ECBD-4ADD-B4CD-951B33AA93E1}" type="sibTrans" cxnId="{B2D95F83-A910-486A-9CF4-45BB61F9903C}">
      <dgm:prSet/>
      <dgm:spPr/>
      <dgm:t>
        <a:bodyPr/>
        <a:lstStyle/>
        <a:p>
          <a:endParaRPr lang="en-US"/>
        </a:p>
      </dgm:t>
    </dgm:pt>
    <dgm:pt modelId="{B907B936-E87B-414B-8E24-147235894775}">
      <dgm:prSet custT="1"/>
      <dgm:spPr/>
      <dgm:t>
        <a:bodyPr/>
        <a:lstStyle/>
        <a:p>
          <a:r>
            <a:rPr lang="x-none" sz="1800" b="0" u="none" dirty="0"/>
            <a:t>All tanks should have drains</a:t>
          </a:r>
          <a:endParaRPr lang="en-US" sz="1800" b="0" u="none" dirty="0"/>
        </a:p>
      </dgm:t>
    </dgm:pt>
    <dgm:pt modelId="{5D7077EB-5FAB-4503-BCC1-B313BBD305C8}" type="parTrans" cxnId="{6AFCD4A7-BA70-4C07-A439-4400AEB7B1A0}">
      <dgm:prSet/>
      <dgm:spPr/>
      <dgm:t>
        <a:bodyPr/>
        <a:lstStyle/>
        <a:p>
          <a:endParaRPr lang="en-US"/>
        </a:p>
      </dgm:t>
    </dgm:pt>
    <dgm:pt modelId="{A1F46425-57B4-44B2-A3FC-D814BA6F07FE}" type="sibTrans" cxnId="{6AFCD4A7-BA70-4C07-A439-4400AEB7B1A0}">
      <dgm:prSet/>
      <dgm:spPr/>
      <dgm:t>
        <a:bodyPr/>
        <a:lstStyle/>
        <a:p>
          <a:endParaRPr lang="en-US"/>
        </a:p>
      </dgm:t>
    </dgm:pt>
    <dgm:pt modelId="{3FF7A315-823F-4BCE-B906-772A2F41C358}">
      <dgm:prSet custT="1"/>
      <dgm:spPr/>
      <dgm:t>
        <a:bodyPr/>
        <a:lstStyle/>
        <a:p>
          <a:r>
            <a:rPr lang="en-US" sz="1800" b="0" u="none" dirty="0"/>
            <a:t>S</a:t>
          </a:r>
          <a:r>
            <a:rPr lang="x-none" sz="1800" b="0" u="none" dirty="0"/>
            <a:t>hould be built within dikes with drains capable of</a:t>
          </a:r>
          <a:r>
            <a:rPr lang="en-US" sz="1800" b="0" u="none" dirty="0"/>
            <a:t> c</a:t>
          </a:r>
          <a:r>
            <a:rPr lang="en-US" sz="1800" b="0" dirty="0"/>
            <a:t>ontaining the contents of the tank or moving it into specialized holding tanks</a:t>
          </a:r>
          <a:endParaRPr lang="en-US" sz="1800" b="0" u="none" dirty="0"/>
        </a:p>
      </dgm:t>
    </dgm:pt>
    <dgm:pt modelId="{9916B038-10CB-48B2-A979-D22851CC1EEA}" type="parTrans" cxnId="{2CF8381A-18CF-4774-AFDF-7102B1225261}">
      <dgm:prSet/>
      <dgm:spPr/>
      <dgm:t>
        <a:bodyPr/>
        <a:lstStyle/>
        <a:p>
          <a:endParaRPr lang="en-US"/>
        </a:p>
      </dgm:t>
    </dgm:pt>
    <dgm:pt modelId="{02E74AD0-3069-4187-9FCB-0640BEDB3F45}" type="sibTrans" cxnId="{2CF8381A-18CF-4774-AFDF-7102B1225261}">
      <dgm:prSet/>
      <dgm:spPr/>
      <dgm:t>
        <a:bodyPr/>
        <a:lstStyle/>
        <a:p>
          <a:endParaRPr lang="en-US"/>
        </a:p>
      </dgm:t>
    </dgm:pt>
    <dgm:pt modelId="{E4F35799-0469-4EA2-8F7F-3C2B6A15129C}">
      <dgm:prSet custT="1"/>
      <dgm:spPr>
        <a:solidFill>
          <a:schemeClr val="accent2"/>
        </a:solidFill>
      </dgm:spPr>
      <dgm:t>
        <a:bodyPr/>
        <a:lstStyle/>
        <a:p>
          <a:r>
            <a:rPr lang="x-none" sz="1800" b="0" u="none" dirty="0"/>
            <a:t>Installation of drain boards and automatic-closing covers</a:t>
          </a:r>
          <a:endParaRPr lang="en-US" sz="1800" b="0" u="none" dirty="0"/>
        </a:p>
      </dgm:t>
    </dgm:pt>
    <dgm:pt modelId="{6141FA0A-3A87-44C9-91DF-83E810CAC22F}" type="parTrans" cxnId="{3221F44D-B2A4-4E28-A289-39E34925263E}">
      <dgm:prSet/>
      <dgm:spPr/>
      <dgm:t>
        <a:bodyPr/>
        <a:lstStyle/>
        <a:p>
          <a:endParaRPr lang="en-US"/>
        </a:p>
      </dgm:t>
    </dgm:pt>
    <dgm:pt modelId="{B373977B-31B5-4112-87D8-19E2D2D54455}" type="sibTrans" cxnId="{3221F44D-B2A4-4E28-A289-39E34925263E}">
      <dgm:prSet/>
      <dgm:spPr/>
      <dgm:t>
        <a:bodyPr/>
        <a:lstStyle/>
        <a:p>
          <a:endParaRPr lang="en-US"/>
        </a:p>
      </dgm:t>
    </dgm:pt>
    <dgm:pt modelId="{45DAE0CF-5D9E-4A1F-B2A3-EC4C4D292695}">
      <dgm:prSet custT="1"/>
      <dgm:spPr>
        <a:solidFill>
          <a:schemeClr val="accent2">
            <a:lumMod val="75000"/>
          </a:schemeClr>
        </a:solidFill>
      </dgm:spPr>
      <dgm:t>
        <a:bodyPr/>
        <a:lstStyle/>
        <a:p>
          <a:r>
            <a:rPr lang="en-US" sz="1800" b="0" dirty="0"/>
            <a:t>Fire extinguishers of several types must be available</a:t>
          </a:r>
          <a:endParaRPr lang="en-US" sz="1800" b="0" u="none" dirty="0"/>
        </a:p>
      </dgm:t>
    </dgm:pt>
    <dgm:pt modelId="{B615AB6D-CDA4-41EE-A040-4FE7E37118AC}" type="parTrans" cxnId="{05D8320D-1F56-452D-B0E6-89105C7C9495}">
      <dgm:prSet/>
      <dgm:spPr/>
      <dgm:t>
        <a:bodyPr/>
        <a:lstStyle/>
        <a:p>
          <a:endParaRPr lang="en-US"/>
        </a:p>
      </dgm:t>
    </dgm:pt>
    <dgm:pt modelId="{492FCA13-7D50-4126-9F85-8A3519FD3B58}" type="sibTrans" cxnId="{05D8320D-1F56-452D-B0E6-89105C7C9495}">
      <dgm:prSet/>
      <dgm:spPr/>
      <dgm:t>
        <a:bodyPr/>
        <a:lstStyle/>
        <a:p>
          <a:endParaRPr lang="en-US"/>
        </a:p>
      </dgm:t>
    </dgm:pt>
    <dgm:pt modelId="{CA605C00-F929-491A-9691-FAD9A87B2A3A}" type="pres">
      <dgm:prSet presAssocID="{E9A47750-30F8-4A8E-98F2-FC501D0A7841}" presName="linear" presStyleCnt="0">
        <dgm:presLayoutVars>
          <dgm:animLvl val="lvl"/>
          <dgm:resizeHandles val="exact"/>
        </dgm:presLayoutVars>
      </dgm:prSet>
      <dgm:spPr/>
      <dgm:t>
        <a:bodyPr/>
        <a:lstStyle/>
        <a:p>
          <a:endParaRPr lang="en-US"/>
        </a:p>
      </dgm:t>
    </dgm:pt>
    <dgm:pt modelId="{4CA1BCF2-4E2E-4C0D-A63A-2FB8D96C745E}" type="pres">
      <dgm:prSet presAssocID="{ABE2E709-4543-4157-AC3D-0F1451A0D2AF}" presName="parentText" presStyleLbl="node1" presStyleIdx="0" presStyleCnt="6">
        <dgm:presLayoutVars>
          <dgm:chMax val="0"/>
          <dgm:bulletEnabled val="1"/>
        </dgm:presLayoutVars>
      </dgm:prSet>
      <dgm:spPr/>
      <dgm:t>
        <a:bodyPr/>
        <a:lstStyle/>
        <a:p>
          <a:endParaRPr lang="en-US"/>
        </a:p>
      </dgm:t>
    </dgm:pt>
    <dgm:pt modelId="{E914D43B-2C65-47E7-9ABA-B97407F02BA2}" type="pres">
      <dgm:prSet presAssocID="{F763EF05-A1E4-41D0-84E5-4A2EA8946B6D}" presName="spacer" presStyleCnt="0"/>
      <dgm:spPr/>
    </dgm:pt>
    <dgm:pt modelId="{52FB59AD-1158-4713-BEF0-A8E0D4AF701E}" type="pres">
      <dgm:prSet presAssocID="{57EC3234-9695-4C78-8378-984DD6059EC7}" presName="parentText" presStyleLbl="node1" presStyleIdx="1" presStyleCnt="6">
        <dgm:presLayoutVars>
          <dgm:chMax val="0"/>
          <dgm:bulletEnabled val="1"/>
        </dgm:presLayoutVars>
      </dgm:prSet>
      <dgm:spPr/>
      <dgm:t>
        <a:bodyPr/>
        <a:lstStyle/>
        <a:p>
          <a:endParaRPr lang="en-US"/>
        </a:p>
      </dgm:t>
    </dgm:pt>
    <dgm:pt modelId="{BB63984C-C188-4F34-A787-26A5119C61EB}" type="pres">
      <dgm:prSet presAssocID="{F7E81B8A-ECBD-4ADD-B4CD-951B33AA93E1}" presName="spacer" presStyleCnt="0"/>
      <dgm:spPr/>
    </dgm:pt>
    <dgm:pt modelId="{2B2AE40B-2A94-443A-9C85-003138771467}" type="pres">
      <dgm:prSet presAssocID="{B907B936-E87B-414B-8E24-147235894775}" presName="parentText" presStyleLbl="node1" presStyleIdx="2" presStyleCnt="6">
        <dgm:presLayoutVars>
          <dgm:chMax val="0"/>
          <dgm:bulletEnabled val="1"/>
        </dgm:presLayoutVars>
      </dgm:prSet>
      <dgm:spPr/>
      <dgm:t>
        <a:bodyPr/>
        <a:lstStyle/>
        <a:p>
          <a:endParaRPr lang="en-US"/>
        </a:p>
      </dgm:t>
    </dgm:pt>
    <dgm:pt modelId="{DFA2A0C0-C083-434F-8D1A-9728F89A53E0}" type="pres">
      <dgm:prSet presAssocID="{A1F46425-57B4-44B2-A3FC-D814BA6F07FE}" presName="spacer" presStyleCnt="0"/>
      <dgm:spPr/>
    </dgm:pt>
    <dgm:pt modelId="{6398ABCE-5998-4491-B263-6845194D0A25}" type="pres">
      <dgm:prSet presAssocID="{3FF7A315-823F-4BCE-B906-772A2F41C358}" presName="parentText" presStyleLbl="node1" presStyleIdx="3" presStyleCnt="6">
        <dgm:presLayoutVars>
          <dgm:chMax val="0"/>
          <dgm:bulletEnabled val="1"/>
        </dgm:presLayoutVars>
      </dgm:prSet>
      <dgm:spPr/>
      <dgm:t>
        <a:bodyPr/>
        <a:lstStyle/>
        <a:p>
          <a:endParaRPr lang="en-US"/>
        </a:p>
      </dgm:t>
    </dgm:pt>
    <dgm:pt modelId="{65701352-05C4-4196-BD7E-0492B4EB56B9}" type="pres">
      <dgm:prSet presAssocID="{02E74AD0-3069-4187-9FCB-0640BEDB3F45}" presName="spacer" presStyleCnt="0"/>
      <dgm:spPr/>
    </dgm:pt>
    <dgm:pt modelId="{6385C038-6BCC-4F02-B4FF-4387A95A1174}" type="pres">
      <dgm:prSet presAssocID="{E4F35799-0469-4EA2-8F7F-3C2B6A15129C}" presName="parentText" presStyleLbl="node1" presStyleIdx="4" presStyleCnt="6">
        <dgm:presLayoutVars>
          <dgm:chMax val="0"/>
          <dgm:bulletEnabled val="1"/>
        </dgm:presLayoutVars>
      </dgm:prSet>
      <dgm:spPr/>
      <dgm:t>
        <a:bodyPr/>
        <a:lstStyle/>
        <a:p>
          <a:endParaRPr lang="en-US"/>
        </a:p>
      </dgm:t>
    </dgm:pt>
    <dgm:pt modelId="{207E8619-691D-4364-9C44-43DE8B558D3A}" type="pres">
      <dgm:prSet presAssocID="{B373977B-31B5-4112-87D8-19E2D2D54455}" presName="spacer" presStyleCnt="0"/>
      <dgm:spPr/>
    </dgm:pt>
    <dgm:pt modelId="{93D38B33-DCA3-4BC0-9925-26DE7D061D78}" type="pres">
      <dgm:prSet presAssocID="{45DAE0CF-5D9E-4A1F-B2A3-EC4C4D292695}" presName="parentText" presStyleLbl="node1" presStyleIdx="5" presStyleCnt="6">
        <dgm:presLayoutVars>
          <dgm:chMax val="0"/>
          <dgm:bulletEnabled val="1"/>
        </dgm:presLayoutVars>
      </dgm:prSet>
      <dgm:spPr/>
      <dgm:t>
        <a:bodyPr/>
        <a:lstStyle/>
        <a:p>
          <a:endParaRPr lang="en-US"/>
        </a:p>
      </dgm:t>
    </dgm:pt>
  </dgm:ptLst>
  <dgm:cxnLst>
    <dgm:cxn modelId="{A1F860C0-B8EA-49F0-82C5-D237D2C2DD4D}" type="presOf" srcId="{E9A47750-30F8-4A8E-98F2-FC501D0A7841}" destId="{CA605C00-F929-491A-9691-FAD9A87B2A3A}" srcOrd="0" destOrd="0" presId="urn:microsoft.com/office/officeart/2005/8/layout/vList2"/>
    <dgm:cxn modelId="{05D8320D-1F56-452D-B0E6-89105C7C9495}" srcId="{E9A47750-30F8-4A8E-98F2-FC501D0A7841}" destId="{45DAE0CF-5D9E-4A1F-B2A3-EC4C4D292695}" srcOrd="5" destOrd="0" parTransId="{B615AB6D-CDA4-41EE-A040-4FE7E37118AC}" sibTransId="{492FCA13-7D50-4126-9F85-8A3519FD3B58}"/>
    <dgm:cxn modelId="{9AD61629-EEA6-4FCC-B138-191BDD601701}" type="presOf" srcId="{ABE2E709-4543-4157-AC3D-0F1451A0D2AF}" destId="{4CA1BCF2-4E2E-4C0D-A63A-2FB8D96C745E}" srcOrd="0" destOrd="0" presId="urn:microsoft.com/office/officeart/2005/8/layout/vList2"/>
    <dgm:cxn modelId="{D35A8A96-6625-4935-ABC9-FCA85C75AD09}" type="presOf" srcId="{45DAE0CF-5D9E-4A1F-B2A3-EC4C4D292695}" destId="{93D38B33-DCA3-4BC0-9925-26DE7D061D78}" srcOrd="0" destOrd="0" presId="urn:microsoft.com/office/officeart/2005/8/layout/vList2"/>
    <dgm:cxn modelId="{3221F44D-B2A4-4E28-A289-39E34925263E}" srcId="{E9A47750-30F8-4A8E-98F2-FC501D0A7841}" destId="{E4F35799-0469-4EA2-8F7F-3C2B6A15129C}" srcOrd="4" destOrd="0" parTransId="{6141FA0A-3A87-44C9-91DF-83E810CAC22F}" sibTransId="{B373977B-31B5-4112-87D8-19E2D2D54455}"/>
    <dgm:cxn modelId="{DFAF3305-6D9F-4127-BB90-7399D43259CC}" type="presOf" srcId="{E4F35799-0469-4EA2-8F7F-3C2B6A15129C}" destId="{6385C038-6BCC-4F02-B4FF-4387A95A1174}" srcOrd="0" destOrd="0" presId="urn:microsoft.com/office/officeart/2005/8/layout/vList2"/>
    <dgm:cxn modelId="{349DDD26-EB50-456B-B245-9E8F41A4C601}" srcId="{E9A47750-30F8-4A8E-98F2-FC501D0A7841}" destId="{ABE2E709-4543-4157-AC3D-0F1451A0D2AF}" srcOrd="0" destOrd="0" parTransId="{B1E5E280-B3D1-48A6-9516-DED5179253E5}" sibTransId="{F763EF05-A1E4-41D0-84E5-4A2EA8946B6D}"/>
    <dgm:cxn modelId="{B3E6E536-3E19-4FC6-B22B-A8C4E25E97DE}" type="presOf" srcId="{B907B936-E87B-414B-8E24-147235894775}" destId="{2B2AE40B-2A94-443A-9C85-003138771467}" srcOrd="0" destOrd="0" presId="urn:microsoft.com/office/officeart/2005/8/layout/vList2"/>
    <dgm:cxn modelId="{B2D95F83-A910-486A-9CF4-45BB61F9903C}" srcId="{E9A47750-30F8-4A8E-98F2-FC501D0A7841}" destId="{57EC3234-9695-4C78-8378-984DD6059EC7}" srcOrd="1" destOrd="0" parTransId="{4F9C8F36-2C03-46D6-9119-2C6B0A751AEB}" sibTransId="{F7E81B8A-ECBD-4ADD-B4CD-951B33AA93E1}"/>
    <dgm:cxn modelId="{C123C699-2CC8-4912-93DE-9C91E76DB32E}" type="presOf" srcId="{57EC3234-9695-4C78-8378-984DD6059EC7}" destId="{52FB59AD-1158-4713-BEF0-A8E0D4AF701E}" srcOrd="0" destOrd="0" presId="urn:microsoft.com/office/officeart/2005/8/layout/vList2"/>
    <dgm:cxn modelId="{6AFCD4A7-BA70-4C07-A439-4400AEB7B1A0}" srcId="{E9A47750-30F8-4A8E-98F2-FC501D0A7841}" destId="{B907B936-E87B-414B-8E24-147235894775}" srcOrd="2" destOrd="0" parTransId="{5D7077EB-5FAB-4503-BCC1-B313BBD305C8}" sibTransId="{A1F46425-57B4-44B2-A3FC-D814BA6F07FE}"/>
    <dgm:cxn modelId="{59DCF287-C7E4-4AA6-BB61-68A87CA4D5AF}" type="presOf" srcId="{3FF7A315-823F-4BCE-B906-772A2F41C358}" destId="{6398ABCE-5998-4491-B263-6845194D0A25}" srcOrd="0" destOrd="0" presId="urn:microsoft.com/office/officeart/2005/8/layout/vList2"/>
    <dgm:cxn modelId="{2CF8381A-18CF-4774-AFDF-7102B1225261}" srcId="{E9A47750-30F8-4A8E-98F2-FC501D0A7841}" destId="{3FF7A315-823F-4BCE-B906-772A2F41C358}" srcOrd="3" destOrd="0" parTransId="{9916B038-10CB-48B2-A979-D22851CC1EEA}" sibTransId="{02E74AD0-3069-4187-9FCB-0640BEDB3F45}"/>
    <dgm:cxn modelId="{4279073A-39DF-4148-9B66-CF7F16CE9C2A}" type="presParOf" srcId="{CA605C00-F929-491A-9691-FAD9A87B2A3A}" destId="{4CA1BCF2-4E2E-4C0D-A63A-2FB8D96C745E}" srcOrd="0" destOrd="0" presId="urn:microsoft.com/office/officeart/2005/8/layout/vList2"/>
    <dgm:cxn modelId="{697FF107-15AA-463D-A9CC-A210873EFF12}" type="presParOf" srcId="{CA605C00-F929-491A-9691-FAD9A87B2A3A}" destId="{E914D43B-2C65-47E7-9ABA-B97407F02BA2}" srcOrd="1" destOrd="0" presId="urn:microsoft.com/office/officeart/2005/8/layout/vList2"/>
    <dgm:cxn modelId="{EDD075E1-9586-47B6-8AB1-9C49C6119FF5}" type="presParOf" srcId="{CA605C00-F929-491A-9691-FAD9A87B2A3A}" destId="{52FB59AD-1158-4713-BEF0-A8E0D4AF701E}" srcOrd="2" destOrd="0" presId="urn:microsoft.com/office/officeart/2005/8/layout/vList2"/>
    <dgm:cxn modelId="{14D284F0-6B9C-4242-A42E-1FBBD9CCFAAB}" type="presParOf" srcId="{CA605C00-F929-491A-9691-FAD9A87B2A3A}" destId="{BB63984C-C188-4F34-A787-26A5119C61EB}" srcOrd="3" destOrd="0" presId="urn:microsoft.com/office/officeart/2005/8/layout/vList2"/>
    <dgm:cxn modelId="{0175AE1A-E6C5-49C7-BE02-402B81517C0D}" type="presParOf" srcId="{CA605C00-F929-491A-9691-FAD9A87B2A3A}" destId="{2B2AE40B-2A94-443A-9C85-003138771467}" srcOrd="4" destOrd="0" presId="urn:microsoft.com/office/officeart/2005/8/layout/vList2"/>
    <dgm:cxn modelId="{CB74FC1A-769F-4BC8-A8B4-0258C0DBD8E7}" type="presParOf" srcId="{CA605C00-F929-491A-9691-FAD9A87B2A3A}" destId="{DFA2A0C0-C083-434F-8D1A-9728F89A53E0}" srcOrd="5" destOrd="0" presId="urn:microsoft.com/office/officeart/2005/8/layout/vList2"/>
    <dgm:cxn modelId="{685E4507-882D-45B8-8C55-14D2A03E45E1}" type="presParOf" srcId="{CA605C00-F929-491A-9691-FAD9A87B2A3A}" destId="{6398ABCE-5998-4491-B263-6845194D0A25}" srcOrd="6" destOrd="0" presId="urn:microsoft.com/office/officeart/2005/8/layout/vList2"/>
    <dgm:cxn modelId="{F0DAED0F-6AB0-4CA2-BF7B-37ECEF458120}" type="presParOf" srcId="{CA605C00-F929-491A-9691-FAD9A87B2A3A}" destId="{65701352-05C4-4196-BD7E-0492B4EB56B9}" srcOrd="7" destOrd="0" presId="urn:microsoft.com/office/officeart/2005/8/layout/vList2"/>
    <dgm:cxn modelId="{0C46C841-1353-4767-B2E7-B1F589BEC071}" type="presParOf" srcId="{CA605C00-F929-491A-9691-FAD9A87B2A3A}" destId="{6385C038-6BCC-4F02-B4FF-4387A95A1174}" srcOrd="8" destOrd="0" presId="urn:microsoft.com/office/officeart/2005/8/layout/vList2"/>
    <dgm:cxn modelId="{CD72887F-2610-4294-BB86-E55BDE98CAC5}" type="presParOf" srcId="{CA605C00-F929-491A-9691-FAD9A87B2A3A}" destId="{207E8619-691D-4364-9C44-43DE8B558D3A}" srcOrd="9" destOrd="0" presId="urn:microsoft.com/office/officeart/2005/8/layout/vList2"/>
    <dgm:cxn modelId="{EF18C459-605A-44FD-955A-6A1E5B84C5DE}" type="presParOf" srcId="{CA605C00-F929-491A-9691-FAD9A87B2A3A}" destId="{93D38B33-DCA3-4BC0-9925-26DE7D061D7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E9A47750-30F8-4A8E-98F2-FC501D0A78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F2775CD-3CCD-49E6-A860-B8B8C049672C}">
      <dgm:prSet custT="1"/>
      <dgm:spPr/>
      <dgm:t>
        <a:bodyPr/>
        <a:lstStyle/>
        <a:p>
          <a:r>
            <a:rPr lang="en-US" sz="2000" b="0" dirty="0"/>
            <a:t>The process removes dirt, grease, and stains from clothing or other textiles by using solvents</a:t>
          </a:r>
          <a:endParaRPr lang="en-US" sz="2000" b="0" u="none" dirty="0"/>
        </a:p>
      </dgm:t>
    </dgm:pt>
    <dgm:pt modelId="{83EB1640-C5EA-4AB8-9EB5-0EA47D24526B}" type="parTrans" cxnId="{D5C42800-4D00-45B6-858C-57EAF4C92C40}">
      <dgm:prSet/>
      <dgm:spPr/>
      <dgm:t>
        <a:bodyPr/>
        <a:lstStyle/>
        <a:p>
          <a:endParaRPr lang="en-US"/>
        </a:p>
      </dgm:t>
    </dgm:pt>
    <dgm:pt modelId="{1854301C-186B-4DF1-8AA3-8949CC530883}" type="sibTrans" cxnId="{D5C42800-4D00-45B6-858C-57EAF4C92C40}">
      <dgm:prSet/>
      <dgm:spPr/>
      <dgm:t>
        <a:bodyPr/>
        <a:lstStyle/>
        <a:p>
          <a:endParaRPr lang="en-US"/>
        </a:p>
      </dgm:t>
    </dgm:pt>
    <dgm:pt modelId="{60F5E756-07FA-4D70-939C-B717379F1E47}">
      <dgm:prSet custT="1"/>
      <dgm:spPr/>
      <dgm:t>
        <a:bodyPr/>
        <a:lstStyle/>
        <a:p>
          <a:r>
            <a:rPr lang="en-US" sz="2000" b="0" dirty="0"/>
            <a:t>Classified as a business occupancy</a:t>
          </a:r>
        </a:p>
      </dgm:t>
    </dgm:pt>
    <dgm:pt modelId="{807792FE-9989-48E4-9A30-7C6C4D4C75FB}" type="parTrans" cxnId="{D1CEA8CC-F09F-4BC9-88B8-E5F2E3921595}">
      <dgm:prSet/>
      <dgm:spPr/>
      <dgm:t>
        <a:bodyPr/>
        <a:lstStyle/>
        <a:p>
          <a:endParaRPr lang="en-US"/>
        </a:p>
      </dgm:t>
    </dgm:pt>
    <dgm:pt modelId="{278B82F9-C259-4621-86D9-52FB613FDFC0}" type="sibTrans" cxnId="{D1CEA8CC-F09F-4BC9-88B8-E5F2E3921595}">
      <dgm:prSet/>
      <dgm:spPr/>
      <dgm:t>
        <a:bodyPr/>
        <a:lstStyle/>
        <a:p>
          <a:endParaRPr lang="en-US"/>
        </a:p>
      </dgm:t>
    </dgm:pt>
    <dgm:pt modelId="{CAB5F3A2-CE73-45AF-99BF-35368CAD37DC}">
      <dgm:prSet custT="1"/>
      <dgm:spPr/>
      <dgm:t>
        <a:bodyPr/>
        <a:lstStyle/>
        <a:p>
          <a:r>
            <a:rPr lang="en-US" sz="2000" b="0" dirty="0"/>
            <a:t>Facilities with onsite cleaning may be classified differently, such as a hazardous occupancy </a:t>
          </a:r>
        </a:p>
      </dgm:t>
    </dgm:pt>
    <dgm:pt modelId="{37AA71FF-4D8C-4F73-80F8-61F49F5DBD70}" type="parTrans" cxnId="{6D69432C-80E2-4A9F-A831-46848524BC99}">
      <dgm:prSet/>
      <dgm:spPr/>
      <dgm:t>
        <a:bodyPr/>
        <a:lstStyle/>
        <a:p>
          <a:endParaRPr lang="en-US"/>
        </a:p>
      </dgm:t>
    </dgm:pt>
    <dgm:pt modelId="{E8B9CEDE-BB92-41C1-9DE1-4643575D65EE}" type="sibTrans" cxnId="{6D69432C-80E2-4A9F-A831-46848524BC99}">
      <dgm:prSet/>
      <dgm:spPr/>
      <dgm:t>
        <a:bodyPr/>
        <a:lstStyle/>
        <a:p>
          <a:endParaRPr lang="en-US"/>
        </a:p>
      </dgm:t>
    </dgm:pt>
    <dgm:pt modelId="{FB3C14AC-4C16-49C3-828E-79EB78945085}">
      <dgm:prSet custT="1"/>
      <dgm:spPr/>
      <dgm:t>
        <a:bodyPr/>
        <a:lstStyle/>
        <a:p>
          <a:r>
            <a:rPr lang="en-US" sz="2000" b="0" dirty="0"/>
            <a:t>Presents numerous chemical, fire, and environmental hazards</a:t>
          </a:r>
        </a:p>
      </dgm:t>
    </dgm:pt>
    <dgm:pt modelId="{7B2EDABC-5AB5-4161-BA1B-979B30AAA154}" type="parTrans" cxnId="{67EAF883-7CCD-4EC5-8446-3C001FC3D4DC}">
      <dgm:prSet/>
      <dgm:spPr/>
      <dgm:t>
        <a:bodyPr/>
        <a:lstStyle/>
        <a:p>
          <a:endParaRPr lang="en-US"/>
        </a:p>
      </dgm:t>
    </dgm:pt>
    <dgm:pt modelId="{305B2E26-0305-4404-B2BB-B226D926E2A5}" type="sibTrans" cxnId="{67EAF883-7CCD-4EC5-8446-3C001FC3D4DC}">
      <dgm:prSet/>
      <dgm:spPr/>
      <dgm:t>
        <a:bodyPr/>
        <a:lstStyle/>
        <a:p>
          <a:endParaRPr lang="en-US"/>
        </a:p>
      </dgm:t>
    </dgm:pt>
    <dgm:pt modelId="{8AF45F84-D964-4A12-B4B6-CD1E8153C87A}">
      <dgm:prSet custT="1"/>
      <dgm:spPr>
        <a:solidFill>
          <a:schemeClr val="accent2"/>
        </a:solidFill>
      </dgm:spPr>
      <dgm:t>
        <a:bodyPr/>
        <a:lstStyle/>
        <a:p>
          <a:r>
            <a:rPr lang="en-US" sz="2000" b="0" dirty="0"/>
            <a:t>Presence of all </a:t>
          </a:r>
          <a:r>
            <a:rPr lang="en-US" sz="2000" b="0" dirty="0" smtClean="0"/>
            <a:t>elements </a:t>
          </a:r>
          <a:r>
            <a:rPr lang="en-US" sz="2000" b="0" dirty="0"/>
            <a:t>necessary for uncontrolled fires</a:t>
          </a:r>
        </a:p>
      </dgm:t>
    </dgm:pt>
    <dgm:pt modelId="{276D0A09-7FDE-4DCB-B65B-A04D5015B63B}" type="parTrans" cxnId="{EC646F63-C021-41E7-BD71-0673BDA83705}">
      <dgm:prSet/>
      <dgm:spPr/>
      <dgm:t>
        <a:bodyPr/>
        <a:lstStyle/>
        <a:p>
          <a:endParaRPr lang="en-US"/>
        </a:p>
      </dgm:t>
    </dgm:pt>
    <dgm:pt modelId="{F89ED11D-69AB-42F7-BD44-A2C8507ACA77}" type="sibTrans" cxnId="{EC646F63-C021-41E7-BD71-0673BDA83705}">
      <dgm:prSet/>
      <dgm:spPr/>
      <dgm:t>
        <a:bodyPr/>
        <a:lstStyle/>
        <a:p>
          <a:endParaRPr lang="en-US"/>
        </a:p>
      </dgm:t>
    </dgm:pt>
    <dgm:pt modelId="{CA605C00-F929-491A-9691-FAD9A87B2A3A}" type="pres">
      <dgm:prSet presAssocID="{E9A47750-30F8-4A8E-98F2-FC501D0A7841}" presName="linear" presStyleCnt="0">
        <dgm:presLayoutVars>
          <dgm:animLvl val="lvl"/>
          <dgm:resizeHandles val="exact"/>
        </dgm:presLayoutVars>
      </dgm:prSet>
      <dgm:spPr/>
      <dgm:t>
        <a:bodyPr/>
        <a:lstStyle/>
        <a:p>
          <a:endParaRPr lang="en-US"/>
        </a:p>
      </dgm:t>
    </dgm:pt>
    <dgm:pt modelId="{0CB68EC5-BE6B-4A3B-BFBA-795F19A5187D}" type="pres">
      <dgm:prSet presAssocID="{EF2775CD-3CCD-49E6-A860-B8B8C049672C}" presName="parentText" presStyleLbl="node1" presStyleIdx="0" presStyleCnt="5">
        <dgm:presLayoutVars>
          <dgm:chMax val="0"/>
          <dgm:bulletEnabled val="1"/>
        </dgm:presLayoutVars>
      </dgm:prSet>
      <dgm:spPr/>
      <dgm:t>
        <a:bodyPr/>
        <a:lstStyle/>
        <a:p>
          <a:endParaRPr lang="en-US"/>
        </a:p>
      </dgm:t>
    </dgm:pt>
    <dgm:pt modelId="{0856E060-71A6-4770-A717-773801EE064C}" type="pres">
      <dgm:prSet presAssocID="{1854301C-186B-4DF1-8AA3-8949CC530883}" presName="spacer" presStyleCnt="0"/>
      <dgm:spPr/>
    </dgm:pt>
    <dgm:pt modelId="{B6EEB488-F4DD-4879-AF9E-BA95ECB412A6}" type="pres">
      <dgm:prSet presAssocID="{60F5E756-07FA-4D70-939C-B717379F1E47}" presName="parentText" presStyleLbl="node1" presStyleIdx="1" presStyleCnt="5">
        <dgm:presLayoutVars>
          <dgm:chMax val="0"/>
          <dgm:bulletEnabled val="1"/>
        </dgm:presLayoutVars>
      </dgm:prSet>
      <dgm:spPr/>
      <dgm:t>
        <a:bodyPr/>
        <a:lstStyle/>
        <a:p>
          <a:endParaRPr lang="en-US"/>
        </a:p>
      </dgm:t>
    </dgm:pt>
    <dgm:pt modelId="{234DBDBB-9F81-4CF9-8DA7-285B4A780091}" type="pres">
      <dgm:prSet presAssocID="{278B82F9-C259-4621-86D9-52FB613FDFC0}" presName="spacer" presStyleCnt="0"/>
      <dgm:spPr/>
    </dgm:pt>
    <dgm:pt modelId="{E5DC4B73-42D3-4FC0-A99E-4C3F4766F50D}" type="pres">
      <dgm:prSet presAssocID="{CAB5F3A2-CE73-45AF-99BF-35368CAD37DC}" presName="parentText" presStyleLbl="node1" presStyleIdx="2" presStyleCnt="5">
        <dgm:presLayoutVars>
          <dgm:chMax val="0"/>
          <dgm:bulletEnabled val="1"/>
        </dgm:presLayoutVars>
      </dgm:prSet>
      <dgm:spPr/>
      <dgm:t>
        <a:bodyPr/>
        <a:lstStyle/>
        <a:p>
          <a:endParaRPr lang="en-US"/>
        </a:p>
      </dgm:t>
    </dgm:pt>
    <dgm:pt modelId="{5596289C-322F-4E1D-B0A5-E0EAD190CA14}" type="pres">
      <dgm:prSet presAssocID="{E8B9CEDE-BB92-41C1-9DE1-4643575D65EE}" presName="spacer" presStyleCnt="0"/>
      <dgm:spPr/>
    </dgm:pt>
    <dgm:pt modelId="{0E9CDE0B-05F2-48CF-86C1-7988ECE5751E}" type="pres">
      <dgm:prSet presAssocID="{FB3C14AC-4C16-49C3-828E-79EB78945085}" presName="parentText" presStyleLbl="node1" presStyleIdx="3" presStyleCnt="5">
        <dgm:presLayoutVars>
          <dgm:chMax val="0"/>
          <dgm:bulletEnabled val="1"/>
        </dgm:presLayoutVars>
      </dgm:prSet>
      <dgm:spPr/>
      <dgm:t>
        <a:bodyPr/>
        <a:lstStyle/>
        <a:p>
          <a:endParaRPr lang="en-US"/>
        </a:p>
      </dgm:t>
    </dgm:pt>
    <dgm:pt modelId="{321EF8FD-56B8-4FF8-A7DC-78F10BE879D2}" type="pres">
      <dgm:prSet presAssocID="{305B2E26-0305-4404-B2BB-B226D926E2A5}" presName="spacer" presStyleCnt="0"/>
      <dgm:spPr/>
    </dgm:pt>
    <dgm:pt modelId="{AAB7B2E0-225C-4F1F-9D44-51979ECBBD4D}" type="pres">
      <dgm:prSet presAssocID="{8AF45F84-D964-4A12-B4B6-CD1E8153C87A}" presName="parentText" presStyleLbl="node1" presStyleIdx="4" presStyleCnt="5">
        <dgm:presLayoutVars>
          <dgm:chMax val="0"/>
          <dgm:bulletEnabled val="1"/>
        </dgm:presLayoutVars>
      </dgm:prSet>
      <dgm:spPr/>
      <dgm:t>
        <a:bodyPr/>
        <a:lstStyle/>
        <a:p>
          <a:endParaRPr lang="en-US"/>
        </a:p>
      </dgm:t>
    </dgm:pt>
  </dgm:ptLst>
  <dgm:cxnLst>
    <dgm:cxn modelId="{873204A2-8CF8-43B5-A69A-174702F70032}" type="presOf" srcId="{E9A47750-30F8-4A8E-98F2-FC501D0A7841}" destId="{CA605C00-F929-491A-9691-FAD9A87B2A3A}" srcOrd="0" destOrd="0" presId="urn:microsoft.com/office/officeart/2005/8/layout/vList2"/>
    <dgm:cxn modelId="{EC646F63-C021-41E7-BD71-0673BDA83705}" srcId="{E9A47750-30F8-4A8E-98F2-FC501D0A7841}" destId="{8AF45F84-D964-4A12-B4B6-CD1E8153C87A}" srcOrd="4" destOrd="0" parTransId="{276D0A09-7FDE-4DCB-B65B-A04D5015B63B}" sibTransId="{F89ED11D-69AB-42F7-BD44-A2C8507ACA77}"/>
    <dgm:cxn modelId="{622C2339-E08C-4B3A-80A9-62803724BAC8}" type="presOf" srcId="{EF2775CD-3CCD-49E6-A860-B8B8C049672C}" destId="{0CB68EC5-BE6B-4A3B-BFBA-795F19A5187D}" srcOrd="0" destOrd="0" presId="urn:microsoft.com/office/officeart/2005/8/layout/vList2"/>
    <dgm:cxn modelId="{67EAF883-7CCD-4EC5-8446-3C001FC3D4DC}" srcId="{E9A47750-30F8-4A8E-98F2-FC501D0A7841}" destId="{FB3C14AC-4C16-49C3-828E-79EB78945085}" srcOrd="3" destOrd="0" parTransId="{7B2EDABC-5AB5-4161-BA1B-979B30AAA154}" sibTransId="{305B2E26-0305-4404-B2BB-B226D926E2A5}"/>
    <dgm:cxn modelId="{57EA626D-3F9F-41D3-92BB-F7B9ADDE5A9B}" type="presOf" srcId="{CAB5F3A2-CE73-45AF-99BF-35368CAD37DC}" destId="{E5DC4B73-42D3-4FC0-A99E-4C3F4766F50D}" srcOrd="0" destOrd="0" presId="urn:microsoft.com/office/officeart/2005/8/layout/vList2"/>
    <dgm:cxn modelId="{6D69432C-80E2-4A9F-A831-46848524BC99}" srcId="{E9A47750-30F8-4A8E-98F2-FC501D0A7841}" destId="{CAB5F3A2-CE73-45AF-99BF-35368CAD37DC}" srcOrd="2" destOrd="0" parTransId="{37AA71FF-4D8C-4F73-80F8-61F49F5DBD70}" sibTransId="{E8B9CEDE-BB92-41C1-9DE1-4643575D65EE}"/>
    <dgm:cxn modelId="{099FB54D-3906-4749-9BD6-D0390CD13731}" type="presOf" srcId="{8AF45F84-D964-4A12-B4B6-CD1E8153C87A}" destId="{AAB7B2E0-225C-4F1F-9D44-51979ECBBD4D}" srcOrd="0" destOrd="0" presId="urn:microsoft.com/office/officeart/2005/8/layout/vList2"/>
    <dgm:cxn modelId="{D1CEA8CC-F09F-4BC9-88B8-E5F2E3921595}" srcId="{E9A47750-30F8-4A8E-98F2-FC501D0A7841}" destId="{60F5E756-07FA-4D70-939C-B717379F1E47}" srcOrd="1" destOrd="0" parTransId="{807792FE-9989-48E4-9A30-7C6C4D4C75FB}" sibTransId="{278B82F9-C259-4621-86D9-52FB613FDFC0}"/>
    <dgm:cxn modelId="{909B798A-CC96-4CEA-9A90-AE7F80D3A8AC}" type="presOf" srcId="{FB3C14AC-4C16-49C3-828E-79EB78945085}" destId="{0E9CDE0B-05F2-48CF-86C1-7988ECE5751E}" srcOrd="0" destOrd="0" presId="urn:microsoft.com/office/officeart/2005/8/layout/vList2"/>
    <dgm:cxn modelId="{0579FB9B-7672-46C7-A67D-A59E68FD0E43}" type="presOf" srcId="{60F5E756-07FA-4D70-939C-B717379F1E47}" destId="{B6EEB488-F4DD-4879-AF9E-BA95ECB412A6}" srcOrd="0" destOrd="0" presId="urn:microsoft.com/office/officeart/2005/8/layout/vList2"/>
    <dgm:cxn modelId="{D5C42800-4D00-45B6-858C-57EAF4C92C40}" srcId="{E9A47750-30F8-4A8E-98F2-FC501D0A7841}" destId="{EF2775CD-3CCD-49E6-A860-B8B8C049672C}" srcOrd="0" destOrd="0" parTransId="{83EB1640-C5EA-4AB8-9EB5-0EA47D24526B}" sibTransId="{1854301C-186B-4DF1-8AA3-8949CC530883}"/>
    <dgm:cxn modelId="{AF0BA72B-EC46-49C9-9892-00459FEC31AD}" type="presParOf" srcId="{CA605C00-F929-491A-9691-FAD9A87B2A3A}" destId="{0CB68EC5-BE6B-4A3B-BFBA-795F19A5187D}" srcOrd="0" destOrd="0" presId="urn:microsoft.com/office/officeart/2005/8/layout/vList2"/>
    <dgm:cxn modelId="{D371A089-2C36-4DBF-9A5C-9DC7C2F43708}" type="presParOf" srcId="{CA605C00-F929-491A-9691-FAD9A87B2A3A}" destId="{0856E060-71A6-4770-A717-773801EE064C}" srcOrd="1" destOrd="0" presId="urn:microsoft.com/office/officeart/2005/8/layout/vList2"/>
    <dgm:cxn modelId="{C976FA3E-FFA8-4A2F-BA23-5694F5BB4DFC}" type="presParOf" srcId="{CA605C00-F929-491A-9691-FAD9A87B2A3A}" destId="{B6EEB488-F4DD-4879-AF9E-BA95ECB412A6}" srcOrd="2" destOrd="0" presId="urn:microsoft.com/office/officeart/2005/8/layout/vList2"/>
    <dgm:cxn modelId="{03C9C884-D065-4E84-A6EE-2E2D9F69C8B1}" type="presParOf" srcId="{CA605C00-F929-491A-9691-FAD9A87B2A3A}" destId="{234DBDBB-9F81-4CF9-8DA7-285B4A780091}" srcOrd="3" destOrd="0" presId="urn:microsoft.com/office/officeart/2005/8/layout/vList2"/>
    <dgm:cxn modelId="{80EB204F-A7F5-41B0-A2D4-8448525DE299}" type="presParOf" srcId="{CA605C00-F929-491A-9691-FAD9A87B2A3A}" destId="{E5DC4B73-42D3-4FC0-A99E-4C3F4766F50D}" srcOrd="4" destOrd="0" presId="urn:microsoft.com/office/officeart/2005/8/layout/vList2"/>
    <dgm:cxn modelId="{1DE0D700-0022-4B93-A20A-B34A25D0DB2B}" type="presParOf" srcId="{CA605C00-F929-491A-9691-FAD9A87B2A3A}" destId="{5596289C-322F-4E1D-B0A5-E0EAD190CA14}" srcOrd="5" destOrd="0" presId="urn:microsoft.com/office/officeart/2005/8/layout/vList2"/>
    <dgm:cxn modelId="{75312759-8BCE-4153-A104-103782553DA1}" type="presParOf" srcId="{CA605C00-F929-491A-9691-FAD9A87B2A3A}" destId="{0E9CDE0B-05F2-48CF-86C1-7988ECE5751E}" srcOrd="6" destOrd="0" presId="urn:microsoft.com/office/officeart/2005/8/layout/vList2"/>
    <dgm:cxn modelId="{2101EC09-4CB7-4616-9127-5A276F6DEC44}" type="presParOf" srcId="{CA605C00-F929-491A-9691-FAD9A87B2A3A}" destId="{321EF8FD-56B8-4FF8-A7DC-78F10BE879D2}" srcOrd="7" destOrd="0" presId="urn:microsoft.com/office/officeart/2005/8/layout/vList2"/>
    <dgm:cxn modelId="{3B23315B-EF9E-4F15-80B6-5A4312738847}" type="presParOf" srcId="{CA605C00-F929-491A-9691-FAD9A87B2A3A}" destId="{AAB7B2E0-225C-4F1F-9D44-51979ECBBD4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E9A47750-30F8-4A8E-98F2-FC501D0A784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F2775CD-3CCD-49E6-A860-B8B8C049672C}">
      <dgm:prSet custT="1"/>
      <dgm:spPr/>
      <dgm:t>
        <a:bodyPr/>
        <a:lstStyle/>
        <a:p>
          <a:r>
            <a:rPr lang="en-US" sz="2400" dirty="0"/>
            <a:t>Types</a:t>
          </a:r>
          <a:endParaRPr lang="en-US" sz="2400" b="0" u="none" dirty="0"/>
        </a:p>
      </dgm:t>
    </dgm:pt>
    <dgm:pt modelId="{83EB1640-C5EA-4AB8-9EB5-0EA47D24526B}" type="parTrans" cxnId="{D5C42800-4D00-45B6-858C-57EAF4C92C40}">
      <dgm:prSet/>
      <dgm:spPr/>
      <dgm:t>
        <a:bodyPr/>
        <a:lstStyle/>
        <a:p>
          <a:endParaRPr lang="en-US"/>
        </a:p>
      </dgm:t>
    </dgm:pt>
    <dgm:pt modelId="{1854301C-186B-4DF1-8AA3-8949CC530883}" type="sibTrans" cxnId="{D5C42800-4D00-45B6-858C-57EAF4C92C40}">
      <dgm:prSet/>
      <dgm:spPr/>
      <dgm:t>
        <a:bodyPr/>
        <a:lstStyle/>
        <a:p>
          <a:endParaRPr lang="en-US"/>
        </a:p>
      </dgm:t>
    </dgm:pt>
    <dgm:pt modelId="{E151F2A8-674A-4869-A2E3-33DA6B12C880}">
      <dgm:prSet custT="1"/>
      <dgm:spPr/>
      <dgm:t>
        <a:bodyPr/>
        <a:lstStyle/>
        <a:p>
          <a:r>
            <a:rPr lang="x-none" sz="1800" b="0" u="none" dirty="0"/>
            <a:t>Newer solvents in common use today have fewer environmental concerns but greater flammability hazards</a:t>
          </a:r>
          <a:endParaRPr lang="en-US" sz="1800" b="0" u="none" dirty="0"/>
        </a:p>
      </dgm:t>
    </dgm:pt>
    <dgm:pt modelId="{A8725FDC-ADEA-48E5-9290-33FDEF0BE0D0}" type="parTrans" cxnId="{6A1DEEAC-8CD2-490B-AC98-069DA00D7584}">
      <dgm:prSet/>
      <dgm:spPr/>
      <dgm:t>
        <a:bodyPr/>
        <a:lstStyle/>
        <a:p>
          <a:endParaRPr lang="en-US"/>
        </a:p>
      </dgm:t>
    </dgm:pt>
    <dgm:pt modelId="{F1E5CDE5-524D-4533-A784-82B99907020E}" type="sibTrans" cxnId="{6A1DEEAC-8CD2-490B-AC98-069DA00D7584}">
      <dgm:prSet/>
      <dgm:spPr/>
      <dgm:t>
        <a:bodyPr/>
        <a:lstStyle/>
        <a:p>
          <a:endParaRPr lang="en-US"/>
        </a:p>
      </dgm:t>
    </dgm:pt>
    <dgm:pt modelId="{88001044-E9AD-4B9B-A441-FE86A7187F25}">
      <dgm:prSet custT="1"/>
      <dgm:spPr/>
      <dgm:t>
        <a:bodyPr/>
        <a:lstStyle/>
        <a:p>
          <a:r>
            <a:rPr lang="en-US" sz="1800" dirty="0"/>
            <a:t>Perchlorethylene r</a:t>
          </a:r>
          <a:r>
            <a:rPr lang="x-none" sz="1800" b="0" u="none" dirty="0"/>
            <a:t>educed fire hazards but introduced environmental concerns</a:t>
          </a:r>
          <a:endParaRPr lang="en-US" sz="1800" b="0" u="none" dirty="0"/>
        </a:p>
      </dgm:t>
    </dgm:pt>
    <dgm:pt modelId="{AE16D5B1-98BF-4A87-B560-CB54073D10BF}" type="parTrans" cxnId="{CB8C902C-9393-4664-AC60-2C99D412CF99}">
      <dgm:prSet/>
      <dgm:spPr/>
      <dgm:t>
        <a:bodyPr/>
        <a:lstStyle/>
        <a:p>
          <a:endParaRPr lang="en-US"/>
        </a:p>
      </dgm:t>
    </dgm:pt>
    <dgm:pt modelId="{2FB40034-EECD-4ED7-8BFF-5AFD9BDB5557}" type="sibTrans" cxnId="{CB8C902C-9393-4664-AC60-2C99D412CF99}">
      <dgm:prSet/>
      <dgm:spPr/>
      <dgm:t>
        <a:bodyPr/>
        <a:lstStyle/>
        <a:p>
          <a:endParaRPr lang="en-US"/>
        </a:p>
      </dgm:t>
    </dgm:pt>
    <dgm:pt modelId="{827C7174-6F04-4166-B7D9-807949C0340F}">
      <dgm:prSet custT="1"/>
      <dgm:spPr/>
      <dgm:t>
        <a:bodyPr/>
        <a:lstStyle/>
        <a:p>
          <a:r>
            <a:rPr lang="en-US" sz="1800" b="0" dirty="0"/>
            <a:t>Dry cleaning plants are classified by the type of solvents used in the process </a:t>
          </a:r>
          <a:endParaRPr lang="en-US" sz="1800" b="0" u="none" dirty="0"/>
        </a:p>
      </dgm:t>
    </dgm:pt>
    <dgm:pt modelId="{105A7751-49B9-4651-A0F0-EA3C1DA0B41F}" type="parTrans" cxnId="{E33E6867-7A85-4C7C-9C68-5DC4D2DD93A1}">
      <dgm:prSet/>
      <dgm:spPr/>
      <dgm:t>
        <a:bodyPr/>
        <a:lstStyle/>
        <a:p>
          <a:endParaRPr lang="en-US"/>
        </a:p>
      </dgm:t>
    </dgm:pt>
    <dgm:pt modelId="{B7A5211E-5C49-4901-8B77-9152F0BD156A}" type="sibTrans" cxnId="{E33E6867-7A85-4C7C-9C68-5DC4D2DD93A1}">
      <dgm:prSet/>
      <dgm:spPr/>
      <dgm:t>
        <a:bodyPr/>
        <a:lstStyle/>
        <a:p>
          <a:endParaRPr lang="en-US"/>
        </a:p>
      </dgm:t>
    </dgm:pt>
    <dgm:pt modelId="{6A898707-26D9-463B-A258-A8398C0A9DBF}">
      <dgm:prSet custT="1"/>
      <dgm:spPr/>
      <dgm:t>
        <a:bodyPr/>
        <a:lstStyle/>
        <a:p>
          <a:r>
            <a:rPr lang="x-none" sz="1800" b="0" u="none" dirty="0"/>
            <a:t>Type I plants are prohibited</a:t>
          </a:r>
          <a:endParaRPr lang="en-US" sz="1800" b="0" u="none" dirty="0"/>
        </a:p>
      </dgm:t>
    </dgm:pt>
    <dgm:pt modelId="{FF5BD9F3-07F6-426E-9151-F085EEA631F0}" type="parTrans" cxnId="{1F63C25B-B92A-49E5-B8D5-DF3AFAABAE08}">
      <dgm:prSet/>
      <dgm:spPr/>
      <dgm:t>
        <a:bodyPr/>
        <a:lstStyle/>
        <a:p>
          <a:endParaRPr lang="en-US"/>
        </a:p>
      </dgm:t>
    </dgm:pt>
    <dgm:pt modelId="{3688AF86-A174-4E2F-84E7-FCA88C122F7A}" type="sibTrans" cxnId="{1F63C25B-B92A-49E5-B8D5-DF3AFAABAE08}">
      <dgm:prSet/>
      <dgm:spPr/>
      <dgm:t>
        <a:bodyPr/>
        <a:lstStyle/>
        <a:p>
          <a:endParaRPr lang="en-US"/>
        </a:p>
      </dgm:t>
    </dgm:pt>
    <dgm:pt modelId="{EC8E8B68-90FD-4BF4-A15E-9AD709D2E361}">
      <dgm:prSet custT="1"/>
      <dgm:spPr/>
      <dgm:t>
        <a:bodyPr/>
        <a:lstStyle/>
        <a:p>
          <a:r>
            <a:rPr lang="x-none" sz="1800" b="0" u="none" dirty="0"/>
            <a:t>Small quantities of Class I solvents may be stored and used in the other classifications of plants</a:t>
          </a:r>
          <a:endParaRPr lang="en-US" sz="1800" b="0" u="none" dirty="0"/>
        </a:p>
      </dgm:t>
    </dgm:pt>
    <dgm:pt modelId="{12D03363-D801-432B-8EA6-FFF35192AD33}" type="parTrans" cxnId="{4F868ED8-4815-41D1-8210-33EBC01541AD}">
      <dgm:prSet/>
      <dgm:spPr/>
      <dgm:t>
        <a:bodyPr/>
        <a:lstStyle/>
        <a:p>
          <a:endParaRPr lang="en-US"/>
        </a:p>
      </dgm:t>
    </dgm:pt>
    <dgm:pt modelId="{C624DB15-CA6F-491F-BE46-EAD93CAE0722}" type="sibTrans" cxnId="{4F868ED8-4815-41D1-8210-33EBC01541AD}">
      <dgm:prSet/>
      <dgm:spPr/>
      <dgm:t>
        <a:bodyPr/>
        <a:lstStyle/>
        <a:p>
          <a:endParaRPr lang="en-US"/>
        </a:p>
      </dgm:t>
    </dgm:pt>
    <dgm:pt modelId="{06C8CF38-E592-448A-86F2-B863C241DE34}">
      <dgm:prSet custT="1"/>
      <dgm:spPr>
        <a:solidFill>
          <a:schemeClr val="accent2"/>
        </a:solidFill>
      </dgm:spPr>
      <dgm:t>
        <a:bodyPr/>
        <a:lstStyle/>
        <a:p>
          <a:r>
            <a:rPr lang="en-US" sz="2400" b="0" u="none" dirty="0"/>
            <a:t>Classifications</a:t>
          </a:r>
        </a:p>
      </dgm:t>
    </dgm:pt>
    <dgm:pt modelId="{4F2A86F9-A616-4138-A8DB-51B97FBD9268}" type="sibTrans" cxnId="{0FA764AF-B90A-440E-9FF4-49B98B457446}">
      <dgm:prSet/>
      <dgm:spPr/>
      <dgm:t>
        <a:bodyPr/>
        <a:lstStyle/>
        <a:p>
          <a:endParaRPr lang="en-US"/>
        </a:p>
      </dgm:t>
    </dgm:pt>
    <dgm:pt modelId="{C914707D-101D-4133-A0E6-520C08FC3140}" type="parTrans" cxnId="{0FA764AF-B90A-440E-9FF4-49B98B457446}">
      <dgm:prSet/>
      <dgm:spPr/>
      <dgm:t>
        <a:bodyPr/>
        <a:lstStyle/>
        <a:p>
          <a:endParaRPr lang="en-US"/>
        </a:p>
      </dgm:t>
    </dgm:pt>
    <dgm:pt modelId="{EF5BCB37-766D-4A27-A0BA-D3EB323DF186}" type="pres">
      <dgm:prSet presAssocID="{E9A47750-30F8-4A8E-98F2-FC501D0A7841}" presName="linear" presStyleCnt="0">
        <dgm:presLayoutVars>
          <dgm:dir/>
          <dgm:animLvl val="lvl"/>
          <dgm:resizeHandles val="exact"/>
        </dgm:presLayoutVars>
      </dgm:prSet>
      <dgm:spPr/>
      <dgm:t>
        <a:bodyPr/>
        <a:lstStyle/>
        <a:p>
          <a:endParaRPr lang="en-US"/>
        </a:p>
      </dgm:t>
    </dgm:pt>
    <dgm:pt modelId="{413BB187-BE91-4F8E-B133-B7B4F2158A34}" type="pres">
      <dgm:prSet presAssocID="{EF2775CD-3CCD-49E6-A860-B8B8C049672C}" presName="parentLin" presStyleCnt="0"/>
      <dgm:spPr/>
    </dgm:pt>
    <dgm:pt modelId="{0812B7A6-FEB5-42AD-8A6B-7D318CB32A77}" type="pres">
      <dgm:prSet presAssocID="{EF2775CD-3CCD-49E6-A860-B8B8C049672C}" presName="parentLeftMargin" presStyleLbl="node1" presStyleIdx="0" presStyleCnt="2"/>
      <dgm:spPr/>
      <dgm:t>
        <a:bodyPr/>
        <a:lstStyle/>
        <a:p>
          <a:endParaRPr lang="en-US"/>
        </a:p>
      </dgm:t>
    </dgm:pt>
    <dgm:pt modelId="{0890C238-DFC8-4DB5-8135-AEC81A9890F2}" type="pres">
      <dgm:prSet presAssocID="{EF2775CD-3CCD-49E6-A860-B8B8C049672C}" presName="parentText" presStyleLbl="node1" presStyleIdx="0" presStyleCnt="2">
        <dgm:presLayoutVars>
          <dgm:chMax val="0"/>
          <dgm:bulletEnabled val="1"/>
        </dgm:presLayoutVars>
      </dgm:prSet>
      <dgm:spPr/>
      <dgm:t>
        <a:bodyPr/>
        <a:lstStyle/>
        <a:p>
          <a:endParaRPr lang="en-US"/>
        </a:p>
      </dgm:t>
    </dgm:pt>
    <dgm:pt modelId="{663DD6E7-3FBA-4664-B898-92D21B1E1105}" type="pres">
      <dgm:prSet presAssocID="{EF2775CD-3CCD-49E6-A860-B8B8C049672C}" presName="negativeSpace" presStyleCnt="0"/>
      <dgm:spPr/>
    </dgm:pt>
    <dgm:pt modelId="{8ADA5204-D1FF-4B4B-A2EE-E13D38DF94B8}" type="pres">
      <dgm:prSet presAssocID="{EF2775CD-3CCD-49E6-A860-B8B8C049672C}" presName="childText" presStyleLbl="conFgAcc1" presStyleIdx="0" presStyleCnt="2">
        <dgm:presLayoutVars>
          <dgm:bulletEnabled val="1"/>
        </dgm:presLayoutVars>
      </dgm:prSet>
      <dgm:spPr/>
      <dgm:t>
        <a:bodyPr/>
        <a:lstStyle/>
        <a:p>
          <a:endParaRPr lang="en-US"/>
        </a:p>
      </dgm:t>
    </dgm:pt>
    <dgm:pt modelId="{A8513C20-F7BE-4E1C-90B2-2B89DD224277}" type="pres">
      <dgm:prSet presAssocID="{1854301C-186B-4DF1-8AA3-8949CC530883}" presName="spaceBetweenRectangles" presStyleCnt="0"/>
      <dgm:spPr/>
    </dgm:pt>
    <dgm:pt modelId="{435DD573-F241-4633-A0B6-EC47034A6E6E}" type="pres">
      <dgm:prSet presAssocID="{06C8CF38-E592-448A-86F2-B863C241DE34}" presName="parentLin" presStyleCnt="0"/>
      <dgm:spPr/>
    </dgm:pt>
    <dgm:pt modelId="{00F9A787-7055-4DFC-B5FD-D653D597AD5F}" type="pres">
      <dgm:prSet presAssocID="{06C8CF38-E592-448A-86F2-B863C241DE34}" presName="parentLeftMargin" presStyleLbl="node1" presStyleIdx="0" presStyleCnt="2"/>
      <dgm:spPr/>
      <dgm:t>
        <a:bodyPr/>
        <a:lstStyle/>
        <a:p>
          <a:endParaRPr lang="en-US"/>
        </a:p>
      </dgm:t>
    </dgm:pt>
    <dgm:pt modelId="{A1E25DFE-46C1-459C-8A78-D831BB53AAFD}" type="pres">
      <dgm:prSet presAssocID="{06C8CF38-E592-448A-86F2-B863C241DE34}" presName="parentText" presStyleLbl="node1" presStyleIdx="1" presStyleCnt="2">
        <dgm:presLayoutVars>
          <dgm:chMax val="0"/>
          <dgm:bulletEnabled val="1"/>
        </dgm:presLayoutVars>
      </dgm:prSet>
      <dgm:spPr/>
      <dgm:t>
        <a:bodyPr/>
        <a:lstStyle/>
        <a:p>
          <a:endParaRPr lang="en-US"/>
        </a:p>
      </dgm:t>
    </dgm:pt>
    <dgm:pt modelId="{809BEC83-B8CB-40A5-9834-B5CE455C006E}" type="pres">
      <dgm:prSet presAssocID="{06C8CF38-E592-448A-86F2-B863C241DE34}" presName="negativeSpace" presStyleCnt="0"/>
      <dgm:spPr/>
    </dgm:pt>
    <dgm:pt modelId="{EDD82632-8667-4E9E-B58D-A70CEC47480E}" type="pres">
      <dgm:prSet presAssocID="{06C8CF38-E592-448A-86F2-B863C241DE34}" presName="childText" presStyleLbl="conFgAcc1" presStyleIdx="1" presStyleCnt="2">
        <dgm:presLayoutVars>
          <dgm:bulletEnabled val="1"/>
        </dgm:presLayoutVars>
      </dgm:prSet>
      <dgm:spPr/>
      <dgm:t>
        <a:bodyPr/>
        <a:lstStyle/>
        <a:p>
          <a:endParaRPr lang="en-US"/>
        </a:p>
      </dgm:t>
    </dgm:pt>
  </dgm:ptLst>
  <dgm:cxnLst>
    <dgm:cxn modelId="{E33E6867-7A85-4C7C-9C68-5DC4D2DD93A1}" srcId="{06C8CF38-E592-448A-86F2-B863C241DE34}" destId="{827C7174-6F04-4166-B7D9-807949C0340F}" srcOrd="0" destOrd="0" parTransId="{105A7751-49B9-4651-A0F0-EA3C1DA0B41F}" sibTransId="{B7A5211E-5C49-4901-8B77-9152F0BD156A}"/>
    <dgm:cxn modelId="{D72DFCF4-9462-47CA-B0E6-441A25176B51}" type="presOf" srcId="{06C8CF38-E592-448A-86F2-B863C241DE34}" destId="{A1E25DFE-46C1-459C-8A78-D831BB53AAFD}" srcOrd="1" destOrd="0" presId="urn:microsoft.com/office/officeart/2005/8/layout/list1"/>
    <dgm:cxn modelId="{0FA764AF-B90A-440E-9FF4-49B98B457446}" srcId="{E9A47750-30F8-4A8E-98F2-FC501D0A7841}" destId="{06C8CF38-E592-448A-86F2-B863C241DE34}" srcOrd="1" destOrd="0" parTransId="{C914707D-101D-4133-A0E6-520C08FC3140}" sibTransId="{4F2A86F9-A616-4138-A8DB-51B97FBD9268}"/>
    <dgm:cxn modelId="{4F868ED8-4815-41D1-8210-33EBC01541AD}" srcId="{06C8CF38-E592-448A-86F2-B863C241DE34}" destId="{EC8E8B68-90FD-4BF4-A15E-9AD709D2E361}" srcOrd="2" destOrd="0" parTransId="{12D03363-D801-432B-8EA6-FFF35192AD33}" sibTransId="{C624DB15-CA6F-491F-BE46-EAD93CAE0722}"/>
    <dgm:cxn modelId="{E5765DBB-F56C-4304-ACC1-FD90DFFB4C2D}" type="presOf" srcId="{E151F2A8-674A-4869-A2E3-33DA6B12C880}" destId="{8ADA5204-D1FF-4B4B-A2EE-E13D38DF94B8}" srcOrd="0" destOrd="1" presId="urn:microsoft.com/office/officeart/2005/8/layout/list1"/>
    <dgm:cxn modelId="{91FED953-C61D-4A8D-8ACF-D6ABDC4C2163}" type="presOf" srcId="{EF2775CD-3CCD-49E6-A860-B8B8C049672C}" destId="{0890C238-DFC8-4DB5-8135-AEC81A9890F2}" srcOrd="1" destOrd="0" presId="urn:microsoft.com/office/officeart/2005/8/layout/list1"/>
    <dgm:cxn modelId="{1F63C25B-B92A-49E5-B8D5-DF3AFAABAE08}" srcId="{06C8CF38-E592-448A-86F2-B863C241DE34}" destId="{6A898707-26D9-463B-A258-A8398C0A9DBF}" srcOrd="1" destOrd="0" parTransId="{FF5BD9F3-07F6-426E-9151-F085EEA631F0}" sibTransId="{3688AF86-A174-4E2F-84E7-FCA88C122F7A}"/>
    <dgm:cxn modelId="{CB8C902C-9393-4664-AC60-2C99D412CF99}" srcId="{EF2775CD-3CCD-49E6-A860-B8B8C049672C}" destId="{88001044-E9AD-4B9B-A441-FE86A7187F25}" srcOrd="0" destOrd="0" parTransId="{AE16D5B1-98BF-4A87-B560-CB54073D10BF}" sibTransId="{2FB40034-EECD-4ED7-8BFF-5AFD9BDB5557}"/>
    <dgm:cxn modelId="{192661E0-5CCB-4FC3-8169-953A893A2738}" type="presOf" srcId="{6A898707-26D9-463B-A258-A8398C0A9DBF}" destId="{EDD82632-8667-4E9E-B58D-A70CEC47480E}" srcOrd="0" destOrd="1" presId="urn:microsoft.com/office/officeart/2005/8/layout/list1"/>
    <dgm:cxn modelId="{A2A4F9AF-8DBE-458B-97B2-33B5B546BA51}" type="presOf" srcId="{827C7174-6F04-4166-B7D9-807949C0340F}" destId="{EDD82632-8667-4E9E-B58D-A70CEC47480E}" srcOrd="0" destOrd="0" presId="urn:microsoft.com/office/officeart/2005/8/layout/list1"/>
    <dgm:cxn modelId="{CF93EE45-4812-4F48-B147-C5C4437DFEFE}" type="presOf" srcId="{EC8E8B68-90FD-4BF4-A15E-9AD709D2E361}" destId="{EDD82632-8667-4E9E-B58D-A70CEC47480E}" srcOrd="0" destOrd="2" presId="urn:microsoft.com/office/officeart/2005/8/layout/list1"/>
    <dgm:cxn modelId="{D5C42800-4D00-45B6-858C-57EAF4C92C40}" srcId="{E9A47750-30F8-4A8E-98F2-FC501D0A7841}" destId="{EF2775CD-3CCD-49E6-A860-B8B8C049672C}" srcOrd="0" destOrd="0" parTransId="{83EB1640-C5EA-4AB8-9EB5-0EA47D24526B}" sibTransId="{1854301C-186B-4DF1-8AA3-8949CC530883}"/>
    <dgm:cxn modelId="{E1A0577B-660E-4A69-A75A-33B64C6BD756}" type="presOf" srcId="{88001044-E9AD-4B9B-A441-FE86A7187F25}" destId="{8ADA5204-D1FF-4B4B-A2EE-E13D38DF94B8}" srcOrd="0" destOrd="0" presId="urn:microsoft.com/office/officeart/2005/8/layout/list1"/>
    <dgm:cxn modelId="{B6BD9023-67A3-47AE-AF01-C8BEEEE612A2}" type="presOf" srcId="{EF2775CD-3CCD-49E6-A860-B8B8C049672C}" destId="{0812B7A6-FEB5-42AD-8A6B-7D318CB32A77}" srcOrd="0" destOrd="0" presId="urn:microsoft.com/office/officeart/2005/8/layout/list1"/>
    <dgm:cxn modelId="{6A1DEEAC-8CD2-490B-AC98-069DA00D7584}" srcId="{EF2775CD-3CCD-49E6-A860-B8B8C049672C}" destId="{E151F2A8-674A-4869-A2E3-33DA6B12C880}" srcOrd="1" destOrd="0" parTransId="{A8725FDC-ADEA-48E5-9290-33FDEF0BE0D0}" sibTransId="{F1E5CDE5-524D-4533-A784-82B99907020E}"/>
    <dgm:cxn modelId="{3AB1247D-B851-4BFF-9A93-C5AAA2F503FF}" type="presOf" srcId="{06C8CF38-E592-448A-86F2-B863C241DE34}" destId="{00F9A787-7055-4DFC-B5FD-D653D597AD5F}" srcOrd="0" destOrd="0" presId="urn:microsoft.com/office/officeart/2005/8/layout/list1"/>
    <dgm:cxn modelId="{2FF12F3F-FE15-4BB0-99A8-5F19F496172E}" type="presOf" srcId="{E9A47750-30F8-4A8E-98F2-FC501D0A7841}" destId="{EF5BCB37-766D-4A27-A0BA-D3EB323DF186}" srcOrd="0" destOrd="0" presId="urn:microsoft.com/office/officeart/2005/8/layout/list1"/>
    <dgm:cxn modelId="{2C526C1A-D173-449B-9734-157F6D4ACC69}" type="presParOf" srcId="{EF5BCB37-766D-4A27-A0BA-D3EB323DF186}" destId="{413BB187-BE91-4F8E-B133-B7B4F2158A34}" srcOrd="0" destOrd="0" presId="urn:microsoft.com/office/officeart/2005/8/layout/list1"/>
    <dgm:cxn modelId="{27B55B71-0598-4901-B488-7E1E13450E63}" type="presParOf" srcId="{413BB187-BE91-4F8E-B133-B7B4F2158A34}" destId="{0812B7A6-FEB5-42AD-8A6B-7D318CB32A77}" srcOrd="0" destOrd="0" presId="urn:microsoft.com/office/officeart/2005/8/layout/list1"/>
    <dgm:cxn modelId="{DA4D7B18-1C71-4EA3-9527-4B9FFB5202D9}" type="presParOf" srcId="{413BB187-BE91-4F8E-B133-B7B4F2158A34}" destId="{0890C238-DFC8-4DB5-8135-AEC81A9890F2}" srcOrd="1" destOrd="0" presId="urn:microsoft.com/office/officeart/2005/8/layout/list1"/>
    <dgm:cxn modelId="{B46FE420-0559-4305-9785-C19838C6DE04}" type="presParOf" srcId="{EF5BCB37-766D-4A27-A0BA-D3EB323DF186}" destId="{663DD6E7-3FBA-4664-B898-92D21B1E1105}" srcOrd="1" destOrd="0" presId="urn:microsoft.com/office/officeart/2005/8/layout/list1"/>
    <dgm:cxn modelId="{F8E6E1D4-0B48-486B-B573-093A42781B27}" type="presParOf" srcId="{EF5BCB37-766D-4A27-A0BA-D3EB323DF186}" destId="{8ADA5204-D1FF-4B4B-A2EE-E13D38DF94B8}" srcOrd="2" destOrd="0" presId="urn:microsoft.com/office/officeart/2005/8/layout/list1"/>
    <dgm:cxn modelId="{B7E8FEF1-199A-486F-BE9B-F663BDA3ECBA}" type="presParOf" srcId="{EF5BCB37-766D-4A27-A0BA-D3EB323DF186}" destId="{A8513C20-F7BE-4E1C-90B2-2B89DD224277}" srcOrd="3" destOrd="0" presId="urn:microsoft.com/office/officeart/2005/8/layout/list1"/>
    <dgm:cxn modelId="{3D631D26-76E5-49B5-BC05-C884B8AA55C5}" type="presParOf" srcId="{EF5BCB37-766D-4A27-A0BA-D3EB323DF186}" destId="{435DD573-F241-4633-A0B6-EC47034A6E6E}" srcOrd="4" destOrd="0" presId="urn:microsoft.com/office/officeart/2005/8/layout/list1"/>
    <dgm:cxn modelId="{8E254E8E-3EE4-486C-A34C-C87589B26F99}" type="presParOf" srcId="{435DD573-F241-4633-A0B6-EC47034A6E6E}" destId="{00F9A787-7055-4DFC-B5FD-D653D597AD5F}" srcOrd="0" destOrd="0" presId="urn:microsoft.com/office/officeart/2005/8/layout/list1"/>
    <dgm:cxn modelId="{DDA823D8-AA46-45CA-91AC-502906BA9BAF}" type="presParOf" srcId="{435DD573-F241-4633-A0B6-EC47034A6E6E}" destId="{A1E25DFE-46C1-459C-8A78-D831BB53AAFD}" srcOrd="1" destOrd="0" presId="urn:microsoft.com/office/officeart/2005/8/layout/list1"/>
    <dgm:cxn modelId="{83BE2C5C-C82C-456C-AF0A-1D623A6FC8BD}" type="presParOf" srcId="{EF5BCB37-766D-4A27-A0BA-D3EB323DF186}" destId="{809BEC83-B8CB-40A5-9834-B5CE455C006E}" srcOrd="5" destOrd="0" presId="urn:microsoft.com/office/officeart/2005/8/layout/list1"/>
    <dgm:cxn modelId="{0ADE2230-0503-432A-87DB-18534B3A5314}" type="presParOf" srcId="{EF5BCB37-766D-4A27-A0BA-D3EB323DF186}" destId="{EDD82632-8667-4E9E-B58D-A70CEC47480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C5E79-763E-4458-8E72-A007E8A8C6A9}">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Heating, Ventilating, and Air Conditioning Equipment/Systems</a:t>
          </a:r>
          <a:endParaRPr lang="en-US" sz="2000" b="0" kern="1200" dirty="0"/>
        </a:p>
      </dsp:txBody>
      <dsp:txXfrm>
        <a:off x="0" y="592931"/>
        <a:ext cx="2428875" cy="1457324"/>
      </dsp:txXfrm>
    </dsp:sp>
    <dsp:sp modelId="{35433041-8C93-4135-8866-A2833869DCAD}">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Cooking Equipment</a:t>
          </a:r>
          <a:endParaRPr lang="en-US" sz="2000" b="0" u="none" kern="1200" dirty="0"/>
        </a:p>
      </dsp:txBody>
      <dsp:txXfrm>
        <a:off x="2671762" y="592931"/>
        <a:ext cx="2428875" cy="1457324"/>
      </dsp:txXfrm>
    </dsp:sp>
    <dsp:sp modelId="{4DAA0A65-9369-408E-985F-6F879B016DF9}">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Industrial Furnaces and Ovens</a:t>
          </a:r>
          <a:endParaRPr lang="en-US" sz="2000" b="0" u="none" kern="1200" dirty="0"/>
        </a:p>
      </dsp:txBody>
      <dsp:txXfrm>
        <a:off x="5343525" y="592931"/>
        <a:ext cx="2428875" cy="1457324"/>
      </dsp:txXfrm>
    </dsp:sp>
    <dsp:sp modelId="{2D597944-27E7-425D-8EF4-126BB13CB39E}">
      <dsp:nvSpPr>
        <dsp:cNvPr id="0" name=""/>
        <dsp:cNvSpPr/>
      </dsp:nvSpPr>
      <dsp:spPr>
        <a:xfrm>
          <a:off x="1335881" y="2293143"/>
          <a:ext cx="2428875" cy="1457324"/>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Powered Industrial Trucks</a:t>
          </a:r>
          <a:endParaRPr lang="en-US" sz="2000" b="0" u="none" kern="1200" dirty="0"/>
        </a:p>
      </dsp:txBody>
      <dsp:txXfrm>
        <a:off x="1335881" y="2293143"/>
        <a:ext cx="2428875" cy="1457324"/>
      </dsp:txXfrm>
    </dsp:sp>
    <dsp:sp modelId="{79B1FE02-AB59-4D38-8735-B33468E59E48}">
      <dsp:nvSpPr>
        <dsp:cNvPr id="0" name=""/>
        <dsp:cNvSpPr/>
      </dsp:nvSpPr>
      <dsp:spPr>
        <a:xfrm>
          <a:off x="4007643" y="2293143"/>
          <a:ext cx="2428875" cy="1457324"/>
        </a:xfrm>
        <a:prstGeom prst="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Tents</a:t>
          </a:r>
          <a:endParaRPr lang="en-US" sz="2000" b="0" u="none" kern="1200" dirty="0"/>
        </a:p>
      </dsp:txBody>
      <dsp:txXfrm>
        <a:off x="4007643" y="2293143"/>
        <a:ext cx="2428875" cy="14573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4DE97-84D9-47FC-BCED-8BC2FAFE9975}">
      <dsp:nvSpPr>
        <dsp:cNvPr id="0" name=""/>
        <dsp:cNvSpPr/>
      </dsp:nvSpPr>
      <dsp:spPr>
        <a:xfrm>
          <a:off x="0" y="114899"/>
          <a:ext cx="4419600" cy="7371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Require </a:t>
          </a:r>
          <a:r>
            <a:rPr lang="en-US" sz="1800" kern="1200" dirty="0"/>
            <a:t>temperature-limit controls and proper clearances from miscellaneous combustibles</a:t>
          </a:r>
        </a:p>
      </dsp:txBody>
      <dsp:txXfrm>
        <a:off x="35982" y="150881"/>
        <a:ext cx="4347636" cy="665136"/>
      </dsp:txXfrm>
    </dsp:sp>
    <dsp:sp modelId="{BB142B46-7AAA-44E9-BDA6-3099D7914D08}">
      <dsp:nvSpPr>
        <dsp:cNvPr id="0" name=""/>
        <dsp:cNvSpPr/>
      </dsp:nvSpPr>
      <dsp:spPr>
        <a:xfrm>
          <a:off x="0" y="866399"/>
          <a:ext cx="4419600" cy="7371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Must have safety controls that turn off the fuel source if the pilot light is extinguished</a:t>
          </a:r>
        </a:p>
      </dsp:txBody>
      <dsp:txXfrm>
        <a:off x="35982" y="902381"/>
        <a:ext cx="4347636" cy="665136"/>
      </dsp:txXfrm>
    </dsp:sp>
    <dsp:sp modelId="{A410D135-37BC-497C-AE84-DFEFEED72ED5}">
      <dsp:nvSpPr>
        <dsp:cNvPr id="0" name=""/>
        <dsp:cNvSpPr/>
      </dsp:nvSpPr>
      <dsp:spPr>
        <a:xfrm>
          <a:off x="0" y="1617899"/>
          <a:ext cx="4419600" cy="7371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Must be properly vented so they cannot contribute to carbon monoxide buildup</a:t>
          </a:r>
        </a:p>
      </dsp:txBody>
      <dsp:txXfrm>
        <a:off x="35982" y="1653881"/>
        <a:ext cx="4347636" cy="665136"/>
      </dsp:txXfrm>
    </dsp:sp>
    <dsp:sp modelId="{1E91BF96-F442-4534-9599-3EDB7AFB2D88}">
      <dsp:nvSpPr>
        <dsp:cNvPr id="0" name=""/>
        <dsp:cNvSpPr/>
      </dsp:nvSpPr>
      <dsp:spPr>
        <a:xfrm>
          <a:off x="0" y="2369400"/>
          <a:ext cx="4419600" cy="7371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Mostly found in single-family dwellings built before the 1960s</a:t>
          </a:r>
        </a:p>
      </dsp:txBody>
      <dsp:txXfrm>
        <a:off x="35982" y="2405382"/>
        <a:ext cx="4347636" cy="665136"/>
      </dsp:txXfrm>
    </dsp:sp>
    <dsp:sp modelId="{DCE91B94-EAC1-4873-998E-BF5192882DCC}">
      <dsp:nvSpPr>
        <dsp:cNvPr id="0" name=""/>
        <dsp:cNvSpPr/>
      </dsp:nvSpPr>
      <dsp:spPr>
        <a:xfrm>
          <a:off x="0" y="3120900"/>
          <a:ext cx="4419600" cy="7371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Some commercial occupancies may use them</a:t>
          </a:r>
        </a:p>
      </dsp:txBody>
      <dsp:txXfrm>
        <a:off x="35982" y="3156882"/>
        <a:ext cx="4347636" cy="665136"/>
      </dsp:txXfrm>
    </dsp:sp>
    <dsp:sp modelId="{16223F07-6092-427D-A045-7878E3AA216F}">
      <dsp:nvSpPr>
        <dsp:cNvPr id="0" name=""/>
        <dsp:cNvSpPr/>
      </dsp:nvSpPr>
      <dsp:spPr>
        <a:xfrm>
          <a:off x="0" y="3872400"/>
          <a:ext cx="4419600" cy="7371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Warn individuals with floor furnaces not to cover the register</a:t>
          </a:r>
        </a:p>
      </dsp:txBody>
      <dsp:txXfrm>
        <a:off x="35982" y="3908382"/>
        <a:ext cx="4347636" cy="665136"/>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5A8BA-66D3-41C2-BD8C-342C7CADE5D6}">
      <dsp:nvSpPr>
        <dsp:cNvPr id="0" name=""/>
        <dsp:cNvSpPr/>
      </dsp:nvSpPr>
      <dsp:spPr>
        <a:xfrm>
          <a:off x="0" y="203399"/>
          <a:ext cx="7772400" cy="9009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7076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Establish that the fire protection requirements of the locally adopted code are met</a:t>
          </a:r>
          <a:endParaRPr lang="en-US" sz="1800" b="0" u="none" kern="1200" dirty="0"/>
        </a:p>
      </dsp:txBody>
      <dsp:txXfrm>
        <a:off x="0" y="203399"/>
        <a:ext cx="7772400" cy="900900"/>
      </dsp:txXfrm>
    </dsp:sp>
    <dsp:sp modelId="{E6AEADD2-67B8-496F-9869-C0817261C520}">
      <dsp:nvSpPr>
        <dsp:cNvPr id="0" name=""/>
        <dsp:cNvSpPr/>
      </dsp:nvSpPr>
      <dsp:spPr>
        <a:xfrm>
          <a:off x="388620" y="11519"/>
          <a:ext cx="544068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Plans review</a:t>
          </a:r>
        </a:p>
      </dsp:txBody>
      <dsp:txXfrm>
        <a:off x="407354" y="30253"/>
        <a:ext cx="5403212" cy="346292"/>
      </dsp:txXfrm>
    </dsp:sp>
    <dsp:sp modelId="{6C8A1D92-CA89-4A94-BC3A-2C5478554B01}">
      <dsp:nvSpPr>
        <dsp:cNvPr id="0" name=""/>
        <dsp:cNvSpPr/>
      </dsp:nvSpPr>
      <dsp:spPr>
        <a:xfrm>
          <a:off x="0" y="1366380"/>
          <a:ext cx="7772400" cy="31941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70764"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Quantity of Class I solvents is limited and properly stored</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Dry cleaning plant type and solvent used match</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Routine maintenance is </a:t>
          </a:r>
          <a:r>
            <a:rPr lang="en-US" sz="1800" b="0" u="none" kern="1200" dirty="0"/>
            <a:t>performed</a:t>
          </a:r>
        </a:p>
        <a:p>
          <a:pPr marL="171450" lvl="1" indent="-171450" algn="l" defTabSz="800100">
            <a:lnSpc>
              <a:spcPct val="90000"/>
            </a:lnSpc>
            <a:spcBef>
              <a:spcPct val="0"/>
            </a:spcBef>
            <a:spcAft>
              <a:spcPct val="15000"/>
            </a:spcAft>
            <a:buChar char="••"/>
          </a:pPr>
          <a:r>
            <a:rPr lang="x-none" sz="1800" b="0" u="none" kern="1200" dirty="0"/>
            <a:t>All containers with flammable or combustible petroleum-based solvents are properly stored, transported, and used</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A No Smoking policy is in place, enforced, and signs are posted </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Correct size and number of portable fire extinguishers are available</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P</a:t>
          </a:r>
          <a:r>
            <a:rPr lang="x-none" sz="1800" b="0" u="none" kern="1200" dirty="0"/>
            <a:t>ersonnel </a:t>
          </a:r>
          <a:r>
            <a:rPr lang="en-US" sz="1800" b="0" u="none" kern="1200" dirty="0"/>
            <a:t>trained in extinguisher use</a:t>
          </a:r>
        </a:p>
        <a:p>
          <a:pPr marL="171450" lvl="1" indent="-171450" algn="l" defTabSz="800100">
            <a:lnSpc>
              <a:spcPct val="90000"/>
            </a:lnSpc>
            <a:spcBef>
              <a:spcPct val="0"/>
            </a:spcBef>
            <a:spcAft>
              <a:spcPct val="15000"/>
            </a:spcAft>
            <a:buChar char="••"/>
          </a:pPr>
          <a:r>
            <a:rPr lang="en-US" sz="1800" b="0" u="none" kern="1200" dirty="0"/>
            <a:t>All f</a:t>
          </a:r>
          <a:r>
            <a:rPr lang="x-none" sz="1800" b="0" u="none" kern="1200" dirty="0"/>
            <a:t>ire protection equipment </a:t>
          </a:r>
          <a:r>
            <a:rPr lang="en-US" sz="1800" b="0" u="none" kern="1200" dirty="0"/>
            <a:t>is operational</a:t>
          </a:r>
        </a:p>
      </dsp:txBody>
      <dsp:txXfrm>
        <a:off x="0" y="1366380"/>
        <a:ext cx="7772400" cy="3194100"/>
      </dsp:txXfrm>
    </dsp:sp>
    <dsp:sp modelId="{CD9A4D75-89C8-43CB-B390-6DF232B63F0B}">
      <dsp:nvSpPr>
        <dsp:cNvPr id="0" name=""/>
        <dsp:cNvSpPr/>
      </dsp:nvSpPr>
      <dsp:spPr>
        <a:xfrm>
          <a:off x="388620" y="1174500"/>
          <a:ext cx="5440680" cy="3837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Inspections</a:t>
          </a:r>
        </a:p>
      </dsp:txBody>
      <dsp:txXfrm>
        <a:off x="407354" y="1193234"/>
        <a:ext cx="5403212" cy="346292"/>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94135-9714-4D99-B5A4-5BF0BE2A0C15}">
      <dsp:nvSpPr>
        <dsp:cNvPr id="0" name=""/>
        <dsp:cNvSpPr/>
      </dsp:nvSpPr>
      <dsp:spPr>
        <a:xfrm>
          <a:off x="0" y="30959"/>
          <a:ext cx="7772400" cy="101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Given the correct mixture of oxygen and an ignition source, a dust hazard in sufficient quantity can create a fire, conflagration, or explosion</a:t>
          </a:r>
        </a:p>
      </dsp:txBody>
      <dsp:txXfrm>
        <a:off x="49347" y="80306"/>
        <a:ext cx="7673706" cy="912186"/>
      </dsp:txXfrm>
    </dsp:sp>
    <dsp:sp modelId="{3EB4E41C-D55F-4723-BBFD-CD36D7D10550}">
      <dsp:nvSpPr>
        <dsp:cNvPr id="0" name=""/>
        <dsp:cNvSpPr/>
      </dsp:nvSpPr>
      <dsp:spPr>
        <a:xfrm>
          <a:off x="0" y="1197360"/>
          <a:ext cx="7772400" cy="101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Dust </a:t>
          </a:r>
          <a:r>
            <a:rPr lang="en-US" sz="1800" b="0" kern="1200" dirty="0"/>
            <a:t>explosion can be severe enough to destroy an entire facility </a:t>
          </a:r>
        </a:p>
      </dsp:txBody>
      <dsp:txXfrm>
        <a:off x="49347" y="1246707"/>
        <a:ext cx="7673706" cy="912186"/>
      </dsp:txXfrm>
    </dsp:sp>
    <dsp:sp modelId="{DFEF7E16-E185-498C-8B3E-B7ED9038EBF7}">
      <dsp:nvSpPr>
        <dsp:cNvPr id="0" name=""/>
        <dsp:cNvSpPr/>
      </dsp:nvSpPr>
      <dsp:spPr>
        <a:xfrm>
          <a:off x="0" y="2363760"/>
          <a:ext cx="7772400" cy="10108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U.S</a:t>
          </a:r>
          <a:r>
            <a:rPr lang="en-US" sz="1800" b="0" kern="1200" dirty="0"/>
            <a:t>. Chemical Safety and Hazard Investigation Board (CSB) identified 281 combustible dust incidents between 1980 and 2005</a:t>
          </a:r>
        </a:p>
      </dsp:txBody>
      <dsp:txXfrm>
        <a:off x="49347" y="2413107"/>
        <a:ext cx="7673706" cy="912186"/>
      </dsp:txXfrm>
    </dsp:sp>
    <dsp:sp modelId="{E5DB3E8F-1A4E-46A0-AA25-50BED2334F7C}">
      <dsp:nvSpPr>
        <dsp:cNvPr id="0" name=""/>
        <dsp:cNvSpPr/>
      </dsp:nvSpPr>
      <dsp:spPr>
        <a:xfrm>
          <a:off x="0" y="3530160"/>
          <a:ext cx="7772400" cy="10108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Even materials that do not burn in larger pieces can form combustible or explosive dust</a:t>
          </a:r>
        </a:p>
      </dsp:txBody>
      <dsp:txXfrm>
        <a:off x="49347" y="3579507"/>
        <a:ext cx="7673706" cy="912186"/>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7B5C3-2A4A-45A6-A9D0-0FD7B2E4EE17}">
      <dsp:nvSpPr>
        <dsp:cNvPr id="0" name=""/>
        <dsp:cNvSpPr/>
      </dsp:nvSpPr>
      <dsp:spPr>
        <a:xfrm>
          <a:off x="698924" y="959"/>
          <a:ext cx="3102644" cy="101557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Agriculture</a:t>
          </a:r>
          <a:endParaRPr lang="en-US" sz="2000" b="0" kern="1200" dirty="0"/>
        </a:p>
      </dsp:txBody>
      <dsp:txXfrm>
        <a:off x="698924" y="959"/>
        <a:ext cx="3102644" cy="1015573"/>
      </dsp:txXfrm>
    </dsp:sp>
    <dsp:sp modelId="{7C18DC31-B15B-44A6-A34F-8A7869933382}">
      <dsp:nvSpPr>
        <dsp:cNvPr id="0" name=""/>
        <dsp:cNvSpPr/>
      </dsp:nvSpPr>
      <dsp:spPr>
        <a:xfrm>
          <a:off x="3970831" y="959"/>
          <a:ext cx="3102644" cy="1015573"/>
        </a:xfrm>
        <a:prstGeom prst="rect">
          <a:avLst/>
        </a:prstGeom>
        <a:gradFill rotWithShape="0">
          <a:gsLst>
            <a:gs pos="0">
              <a:schemeClr val="accent2">
                <a:shade val="80000"/>
                <a:hueOff val="0"/>
                <a:satOff val="-1583"/>
                <a:lumOff val="4064"/>
                <a:alphaOff val="0"/>
                <a:shade val="51000"/>
                <a:satMod val="130000"/>
              </a:schemeClr>
            </a:gs>
            <a:gs pos="80000">
              <a:schemeClr val="accent2">
                <a:shade val="80000"/>
                <a:hueOff val="0"/>
                <a:satOff val="-1583"/>
                <a:lumOff val="4064"/>
                <a:alphaOff val="0"/>
                <a:shade val="93000"/>
                <a:satMod val="130000"/>
              </a:schemeClr>
            </a:gs>
            <a:gs pos="100000">
              <a:schemeClr val="accent2">
                <a:shade val="80000"/>
                <a:hueOff val="0"/>
                <a:satOff val="-1583"/>
                <a:lumOff val="40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Chemical manufacturing</a:t>
          </a:r>
          <a:endParaRPr lang="en-US" sz="2000" b="0" u="none" kern="1200" dirty="0"/>
        </a:p>
      </dsp:txBody>
      <dsp:txXfrm>
        <a:off x="3970831" y="959"/>
        <a:ext cx="3102644" cy="1015573"/>
      </dsp:txXfrm>
    </dsp:sp>
    <dsp:sp modelId="{1A1FAB44-A587-4444-B53C-B4858CD9184C}">
      <dsp:nvSpPr>
        <dsp:cNvPr id="0" name=""/>
        <dsp:cNvSpPr/>
      </dsp:nvSpPr>
      <dsp:spPr>
        <a:xfrm>
          <a:off x="698924" y="1185795"/>
          <a:ext cx="3102644" cy="1015573"/>
        </a:xfrm>
        <a:prstGeom prst="rect">
          <a:avLst/>
        </a:prstGeom>
        <a:gradFill rotWithShape="0">
          <a:gsLst>
            <a:gs pos="0">
              <a:schemeClr val="accent2">
                <a:shade val="80000"/>
                <a:hueOff val="0"/>
                <a:satOff val="-3166"/>
                <a:lumOff val="8128"/>
                <a:alphaOff val="0"/>
                <a:shade val="51000"/>
                <a:satMod val="130000"/>
              </a:schemeClr>
            </a:gs>
            <a:gs pos="80000">
              <a:schemeClr val="accent2">
                <a:shade val="80000"/>
                <a:hueOff val="0"/>
                <a:satOff val="-3166"/>
                <a:lumOff val="8128"/>
                <a:alphaOff val="0"/>
                <a:shade val="93000"/>
                <a:satMod val="130000"/>
              </a:schemeClr>
            </a:gs>
            <a:gs pos="100000">
              <a:schemeClr val="accent2">
                <a:shade val="80000"/>
                <a:hueOff val="0"/>
                <a:satOff val="-3166"/>
                <a:lumOff val="81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Pharmaceutical production</a:t>
          </a:r>
          <a:endParaRPr lang="en-US" sz="2000" b="0" u="none" kern="1200" dirty="0"/>
        </a:p>
      </dsp:txBody>
      <dsp:txXfrm>
        <a:off x="698924" y="1185795"/>
        <a:ext cx="3102644" cy="1015573"/>
      </dsp:txXfrm>
    </dsp:sp>
    <dsp:sp modelId="{FF6595A0-D47A-4C4C-B393-D1FFE6C650CC}">
      <dsp:nvSpPr>
        <dsp:cNvPr id="0" name=""/>
        <dsp:cNvSpPr/>
      </dsp:nvSpPr>
      <dsp:spPr>
        <a:xfrm>
          <a:off x="3970831" y="1185795"/>
          <a:ext cx="3102644" cy="1015573"/>
        </a:xfrm>
        <a:prstGeom prst="rect">
          <a:avLst/>
        </a:prstGeom>
        <a:gradFill rotWithShape="0">
          <a:gsLst>
            <a:gs pos="0">
              <a:schemeClr val="accent2">
                <a:shade val="80000"/>
                <a:hueOff val="0"/>
                <a:satOff val="-4749"/>
                <a:lumOff val="12192"/>
                <a:alphaOff val="0"/>
                <a:shade val="51000"/>
                <a:satMod val="130000"/>
              </a:schemeClr>
            </a:gs>
            <a:gs pos="80000">
              <a:schemeClr val="accent2">
                <a:shade val="80000"/>
                <a:hueOff val="0"/>
                <a:satOff val="-4749"/>
                <a:lumOff val="12192"/>
                <a:alphaOff val="0"/>
                <a:shade val="93000"/>
                <a:satMod val="130000"/>
              </a:schemeClr>
            </a:gs>
            <a:gs pos="100000">
              <a:schemeClr val="accent2">
                <a:shade val="80000"/>
                <a:hueOff val="0"/>
                <a:satOff val="-4749"/>
                <a:lumOff val="121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Furniture</a:t>
          </a:r>
          <a:endParaRPr lang="en-US" sz="2000" b="0" u="none" kern="1200" dirty="0"/>
        </a:p>
      </dsp:txBody>
      <dsp:txXfrm>
        <a:off x="3970831" y="1185795"/>
        <a:ext cx="3102644" cy="1015573"/>
      </dsp:txXfrm>
    </dsp:sp>
    <dsp:sp modelId="{A4871664-A013-49E0-8967-AD9374C19909}">
      <dsp:nvSpPr>
        <dsp:cNvPr id="0" name=""/>
        <dsp:cNvSpPr/>
      </dsp:nvSpPr>
      <dsp:spPr>
        <a:xfrm>
          <a:off x="698924" y="2370631"/>
          <a:ext cx="3102644" cy="1015573"/>
        </a:xfrm>
        <a:prstGeom prst="rect">
          <a:avLst/>
        </a:prstGeom>
        <a:gradFill rotWithShape="0">
          <a:gsLst>
            <a:gs pos="0">
              <a:schemeClr val="accent2">
                <a:shade val="80000"/>
                <a:hueOff val="0"/>
                <a:satOff val="-6332"/>
                <a:lumOff val="16257"/>
                <a:alphaOff val="0"/>
                <a:shade val="51000"/>
                <a:satMod val="130000"/>
              </a:schemeClr>
            </a:gs>
            <a:gs pos="80000">
              <a:schemeClr val="accent2">
                <a:shade val="80000"/>
                <a:hueOff val="0"/>
                <a:satOff val="-6332"/>
                <a:lumOff val="16257"/>
                <a:alphaOff val="0"/>
                <a:shade val="93000"/>
                <a:satMod val="130000"/>
              </a:schemeClr>
            </a:gs>
            <a:gs pos="100000">
              <a:schemeClr val="accent2">
                <a:shade val="80000"/>
                <a:hueOff val="0"/>
                <a:satOff val="-6332"/>
                <a:lumOff val="162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Textiles</a:t>
          </a:r>
          <a:endParaRPr lang="en-US" sz="2000" b="0" u="none" kern="1200" dirty="0"/>
        </a:p>
      </dsp:txBody>
      <dsp:txXfrm>
        <a:off x="698924" y="2370631"/>
        <a:ext cx="3102644" cy="1015573"/>
      </dsp:txXfrm>
    </dsp:sp>
    <dsp:sp modelId="{82BB43D5-E10F-4578-8AF4-167FE8F54F89}">
      <dsp:nvSpPr>
        <dsp:cNvPr id="0" name=""/>
        <dsp:cNvSpPr/>
      </dsp:nvSpPr>
      <dsp:spPr>
        <a:xfrm>
          <a:off x="3970831" y="2370631"/>
          <a:ext cx="3102644" cy="1015573"/>
        </a:xfrm>
        <a:prstGeom prst="rect">
          <a:avLst/>
        </a:prstGeom>
        <a:gradFill rotWithShape="0">
          <a:gsLst>
            <a:gs pos="0">
              <a:schemeClr val="accent2">
                <a:shade val="80000"/>
                <a:hueOff val="0"/>
                <a:satOff val="-7915"/>
                <a:lumOff val="20321"/>
                <a:alphaOff val="0"/>
                <a:shade val="51000"/>
                <a:satMod val="130000"/>
              </a:schemeClr>
            </a:gs>
            <a:gs pos="80000">
              <a:schemeClr val="accent2">
                <a:shade val="80000"/>
                <a:hueOff val="0"/>
                <a:satOff val="-7915"/>
                <a:lumOff val="20321"/>
                <a:alphaOff val="0"/>
                <a:shade val="93000"/>
                <a:satMod val="130000"/>
              </a:schemeClr>
            </a:gs>
            <a:gs pos="100000">
              <a:schemeClr val="accent2">
                <a:shade val="80000"/>
                <a:hueOff val="0"/>
                <a:satOff val="-7915"/>
                <a:lumOff val="2032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Fossil fuel power generation</a:t>
          </a:r>
          <a:endParaRPr lang="en-US" sz="2000" b="0" u="none" kern="1200" dirty="0"/>
        </a:p>
      </dsp:txBody>
      <dsp:txXfrm>
        <a:off x="3970831" y="2370631"/>
        <a:ext cx="3102644" cy="1015573"/>
      </dsp:txXfrm>
    </dsp:sp>
    <dsp:sp modelId="{7ED6F0DB-C015-4650-AE77-BE43A12EC8B6}">
      <dsp:nvSpPr>
        <dsp:cNvPr id="0" name=""/>
        <dsp:cNvSpPr/>
      </dsp:nvSpPr>
      <dsp:spPr>
        <a:xfrm>
          <a:off x="698924" y="3555466"/>
          <a:ext cx="3102644" cy="1015573"/>
        </a:xfrm>
        <a:prstGeom prst="rect">
          <a:avLst/>
        </a:prstGeom>
        <a:gradFill rotWithShape="0">
          <a:gsLst>
            <a:gs pos="0">
              <a:schemeClr val="accent2">
                <a:shade val="80000"/>
                <a:hueOff val="0"/>
                <a:satOff val="-9498"/>
                <a:lumOff val="24385"/>
                <a:alphaOff val="0"/>
                <a:shade val="51000"/>
                <a:satMod val="130000"/>
              </a:schemeClr>
            </a:gs>
            <a:gs pos="80000">
              <a:schemeClr val="accent2">
                <a:shade val="80000"/>
                <a:hueOff val="0"/>
                <a:satOff val="-9498"/>
                <a:lumOff val="24385"/>
                <a:alphaOff val="0"/>
                <a:shade val="93000"/>
                <a:satMod val="130000"/>
              </a:schemeClr>
            </a:gs>
            <a:gs pos="100000">
              <a:schemeClr val="accent2">
                <a:shade val="80000"/>
                <a:hueOff val="0"/>
                <a:satOff val="-9498"/>
                <a:lumOff val="243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Recycling operations</a:t>
          </a:r>
          <a:endParaRPr lang="en-US" sz="2000" b="0" u="none" kern="1200" dirty="0"/>
        </a:p>
      </dsp:txBody>
      <dsp:txXfrm>
        <a:off x="698924" y="3555466"/>
        <a:ext cx="3102644" cy="1015573"/>
      </dsp:txXfrm>
    </dsp:sp>
    <dsp:sp modelId="{992365D4-B530-4509-9AE7-7FBF2ADCD70D}">
      <dsp:nvSpPr>
        <dsp:cNvPr id="0" name=""/>
        <dsp:cNvSpPr/>
      </dsp:nvSpPr>
      <dsp:spPr>
        <a:xfrm>
          <a:off x="3970831" y="3555466"/>
          <a:ext cx="3102644" cy="1015573"/>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Metal working</a:t>
          </a:r>
          <a:r>
            <a:rPr lang="en-US" sz="2000" b="0" u="none" kern="1200" dirty="0"/>
            <a:t>/</a:t>
          </a:r>
          <a:r>
            <a:rPr lang="x-none" sz="2000" b="0" u="none" kern="1200" dirty="0"/>
            <a:t>processing</a:t>
          </a:r>
          <a:endParaRPr lang="en-US" sz="2000" b="0" u="none" kern="1200" dirty="0"/>
        </a:p>
      </dsp:txBody>
      <dsp:txXfrm>
        <a:off x="3970831" y="3555466"/>
        <a:ext cx="3102644" cy="1015573"/>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CCE24-BD09-4819-8F72-3B619DB30F17}">
      <dsp:nvSpPr>
        <dsp:cNvPr id="0" name=""/>
        <dsp:cNvSpPr/>
      </dsp:nvSpPr>
      <dsp:spPr>
        <a:xfrm>
          <a:off x="0" y="15557"/>
          <a:ext cx="4267200" cy="79150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Combustible dust must be suspended in air </a:t>
          </a:r>
          <a:endParaRPr lang="en-US" sz="2000" b="0" kern="1200" dirty="0"/>
        </a:p>
      </dsp:txBody>
      <dsp:txXfrm>
        <a:off x="38638" y="54195"/>
        <a:ext cx="4189924" cy="714229"/>
      </dsp:txXfrm>
    </dsp:sp>
    <dsp:sp modelId="{75CDDB8A-4229-4172-BB74-B6CC22083FBA}">
      <dsp:nvSpPr>
        <dsp:cNvPr id="0" name=""/>
        <dsp:cNvSpPr/>
      </dsp:nvSpPr>
      <dsp:spPr>
        <a:xfrm>
          <a:off x="0" y="902102"/>
          <a:ext cx="4267200" cy="791505"/>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P</a:t>
          </a:r>
          <a:r>
            <a:rPr lang="x-none" sz="2000" b="0" u="none" kern="1200" dirty="0"/>
            <a:t>article concentration must be within its explosive range</a:t>
          </a:r>
          <a:endParaRPr lang="en-US" sz="2000" b="0" u="none" kern="1200" dirty="0"/>
        </a:p>
      </dsp:txBody>
      <dsp:txXfrm>
        <a:off x="38638" y="940740"/>
        <a:ext cx="4189924" cy="714229"/>
      </dsp:txXfrm>
    </dsp:sp>
    <dsp:sp modelId="{35A936F2-EBC1-4FFD-8CE1-9D60746E79AC}">
      <dsp:nvSpPr>
        <dsp:cNvPr id="0" name=""/>
        <dsp:cNvSpPr/>
      </dsp:nvSpPr>
      <dsp:spPr>
        <a:xfrm>
          <a:off x="0" y="1788647"/>
          <a:ext cx="4267200" cy="79150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I</a:t>
          </a:r>
          <a:r>
            <a:rPr lang="x-none" sz="2000" b="0" u="none" kern="1200" dirty="0"/>
            <a:t>gnition source must be present</a:t>
          </a:r>
          <a:endParaRPr lang="en-US" sz="2000" b="0" u="none" kern="1200" dirty="0"/>
        </a:p>
      </dsp:txBody>
      <dsp:txXfrm>
        <a:off x="38638" y="1827285"/>
        <a:ext cx="4189924" cy="714229"/>
      </dsp:txXfrm>
    </dsp:sp>
    <dsp:sp modelId="{CED7B0B6-5BED-425E-8BB2-9706135512EB}">
      <dsp:nvSpPr>
        <dsp:cNvPr id="0" name=""/>
        <dsp:cNvSpPr/>
      </dsp:nvSpPr>
      <dsp:spPr>
        <a:xfrm>
          <a:off x="0" y="2675192"/>
          <a:ext cx="4267200" cy="791505"/>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a:t>
          </a:r>
          <a:r>
            <a:rPr lang="x-none" sz="2000" b="0" u="none" kern="1200" dirty="0"/>
            <a:t>ust must be in a confined space</a:t>
          </a:r>
          <a:endParaRPr lang="en-US" sz="2000" b="0" u="none" kern="1200" dirty="0"/>
        </a:p>
      </dsp:txBody>
      <dsp:txXfrm>
        <a:off x="38638" y="2713830"/>
        <a:ext cx="4189924" cy="714229"/>
      </dsp:txXfrm>
    </dsp:sp>
    <dsp:sp modelId="{2170D78E-41D3-4B7A-BAE5-26678B3B4CB9}">
      <dsp:nvSpPr>
        <dsp:cNvPr id="0" name=""/>
        <dsp:cNvSpPr/>
      </dsp:nvSpPr>
      <dsp:spPr>
        <a:xfrm>
          <a:off x="0" y="3561737"/>
          <a:ext cx="4267200" cy="791505"/>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Oxygen content must be capable of supporting combustion</a:t>
          </a:r>
          <a:endParaRPr lang="en-US" sz="2000" b="0" u="none" kern="1200" dirty="0"/>
        </a:p>
      </dsp:txBody>
      <dsp:txXfrm>
        <a:off x="38638" y="3600375"/>
        <a:ext cx="4189924" cy="714229"/>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10462-F044-4924-8DD0-C914D2D5670D}">
      <dsp:nvSpPr>
        <dsp:cNvPr id="0" name=""/>
        <dsp:cNvSpPr/>
      </dsp:nvSpPr>
      <dsp:spPr>
        <a:xfrm>
          <a:off x="0" y="1024"/>
          <a:ext cx="4114800" cy="134471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F</a:t>
          </a:r>
          <a:r>
            <a:rPr lang="x-none" sz="2000" b="0" u="none" kern="1200" dirty="0" smtClean="0"/>
            <a:t>irst </a:t>
          </a:r>
          <a:r>
            <a:rPr lang="x-none" sz="2000" b="0" u="none" kern="1200" dirty="0"/>
            <a:t>explosion usually is not as severe as subsequent explosions</a:t>
          </a:r>
          <a:endParaRPr lang="en-US" sz="2000" b="0" kern="1200" dirty="0"/>
        </a:p>
      </dsp:txBody>
      <dsp:txXfrm>
        <a:off x="65643" y="66667"/>
        <a:ext cx="3983514" cy="1213425"/>
      </dsp:txXfrm>
    </dsp:sp>
    <dsp:sp modelId="{34F08DD7-9664-47AD-AC24-1974313BCC6A}">
      <dsp:nvSpPr>
        <dsp:cNvPr id="0" name=""/>
        <dsp:cNvSpPr/>
      </dsp:nvSpPr>
      <dsp:spPr>
        <a:xfrm>
          <a:off x="0" y="1359644"/>
          <a:ext cx="4114800" cy="1344711"/>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F</a:t>
          </a:r>
          <a:r>
            <a:rPr lang="x-none" sz="2000" b="0" u="none" kern="1200" dirty="0" smtClean="0"/>
            <a:t>irst </a:t>
          </a:r>
          <a:r>
            <a:rPr lang="x-none" sz="2000" b="0" u="none" kern="1200" dirty="0"/>
            <a:t>explosion stirs dust that has settled on ledges, walls, equipment, or in areas of low travel</a:t>
          </a:r>
          <a:endParaRPr lang="en-US" sz="2000" b="0" u="none" kern="1200" dirty="0"/>
        </a:p>
      </dsp:txBody>
      <dsp:txXfrm>
        <a:off x="65643" y="1425287"/>
        <a:ext cx="3983514" cy="1213425"/>
      </dsp:txXfrm>
    </dsp:sp>
    <dsp:sp modelId="{FFAEFA72-3EF4-4C69-9364-895B32BEAC09}">
      <dsp:nvSpPr>
        <dsp:cNvPr id="0" name=""/>
        <dsp:cNvSpPr/>
      </dsp:nvSpPr>
      <dsp:spPr>
        <a:xfrm>
          <a:off x="0" y="2718263"/>
          <a:ext cx="4114800" cy="1344711"/>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S</a:t>
          </a:r>
          <a:r>
            <a:rPr lang="x-none" sz="2000" b="0" u="none" kern="1200" dirty="0" smtClean="0"/>
            <a:t>econd </a:t>
          </a:r>
          <a:r>
            <a:rPr lang="x-none" sz="2000" b="0" u="none" kern="1200" dirty="0"/>
            <a:t>introduction of particles to the air generally results in larger and stronger explosions</a:t>
          </a:r>
          <a:endParaRPr lang="en-US" sz="2000" b="0" u="none" kern="1200" dirty="0"/>
        </a:p>
      </dsp:txBody>
      <dsp:txXfrm>
        <a:off x="65643" y="2783906"/>
        <a:ext cx="3983514" cy="1213425"/>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69F3-A06E-4F3F-B6B0-891E159E6846}">
      <dsp:nvSpPr>
        <dsp:cNvPr id="0" name=""/>
        <dsp:cNvSpPr/>
      </dsp:nvSpPr>
      <dsp:spPr>
        <a:xfrm>
          <a:off x="0" y="485999"/>
          <a:ext cx="7772400" cy="2620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66649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All-encompassing standard on how to design a safe dust collection system</a:t>
          </a:r>
          <a:endParaRPr lang="en-US" sz="1800" b="0" kern="1200" dirty="0"/>
        </a:p>
        <a:p>
          <a:pPr marL="171450" lvl="1" indent="-171450" algn="l" defTabSz="800100">
            <a:lnSpc>
              <a:spcPct val="90000"/>
            </a:lnSpc>
            <a:spcBef>
              <a:spcPct val="0"/>
            </a:spcBef>
            <a:spcAft>
              <a:spcPct val="15000"/>
            </a:spcAft>
            <a:buChar char="••"/>
          </a:pPr>
          <a:r>
            <a:rPr lang="en-US" sz="1800" b="0" kern="1200" dirty="0"/>
            <a:t>Requires that process hazard analysis be conducted for processes handling powders and bulk solids that present a fire or explosion hazard</a:t>
          </a:r>
        </a:p>
        <a:p>
          <a:pPr marL="171450" lvl="1" indent="-171450" algn="l" defTabSz="800100">
            <a:lnSpc>
              <a:spcPct val="90000"/>
            </a:lnSpc>
            <a:spcBef>
              <a:spcPct val="0"/>
            </a:spcBef>
            <a:spcAft>
              <a:spcPct val="15000"/>
            </a:spcAft>
            <a:buChar char="••"/>
          </a:pPr>
          <a:r>
            <a:rPr lang="en-US" sz="1800" b="0" kern="1200" dirty="0"/>
            <a:t>Can assist the inspector as a reference when preparing to conduct inspections</a:t>
          </a:r>
        </a:p>
      </dsp:txBody>
      <dsp:txXfrm>
        <a:off x="0" y="485999"/>
        <a:ext cx="7772400" cy="2620800"/>
      </dsp:txXfrm>
    </dsp:sp>
    <dsp:sp modelId="{5801BCF0-62B4-4491-A447-5E908D3B68EF}">
      <dsp:nvSpPr>
        <dsp:cNvPr id="0" name=""/>
        <dsp:cNvSpPr/>
      </dsp:nvSpPr>
      <dsp:spPr>
        <a:xfrm>
          <a:off x="388620" y="13679"/>
          <a:ext cx="7193286" cy="9446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x-none" sz="1800" b="0" u="none" kern="1200" dirty="0"/>
            <a:t>NFPA® 654, </a:t>
          </a:r>
          <a:r>
            <a:rPr lang="x-none" sz="1800" b="0" i="1" u="none" kern="1200" dirty="0"/>
            <a:t>Standard for the Prevention of Fire and Dust Explosions from the Manufacturing, Processing, and Handling of Combustible Particulate Solids</a:t>
          </a:r>
          <a:endParaRPr lang="en-US" sz="1800" b="0" kern="1200" dirty="0"/>
        </a:p>
      </dsp:txBody>
      <dsp:txXfrm>
        <a:off x="434734" y="59793"/>
        <a:ext cx="7101058" cy="852412"/>
      </dsp:txXfrm>
    </dsp:sp>
    <dsp:sp modelId="{A074C0DB-6A6C-4C3E-A100-CCFCC464E19F}">
      <dsp:nvSpPr>
        <dsp:cNvPr id="0" name=""/>
        <dsp:cNvSpPr/>
      </dsp:nvSpPr>
      <dsp:spPr>
        <a:xfrm>
          <a:off x="0" y="3751920"/>
          <a:ext cx="7772400" cy="8064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31F06EF-46A8-4874-A12F-AB9C3ACBCFA5}">
      <dsp:nvSpPr>
        <dsp:cNvPr id="0" name=""/>
        <dsp:cNvSpPr/>
      </dsp:nvSpPr>
      <dsp:spPr>
        <a:xfrm>
          <a:off x="388620" y="3279600"/>
          <a:ext cx="7345679" cy="9446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u="none" kern="1200" dirty="0"/>
            <a:t>L</a:t>
          </a:r>
          <a:r>
            <a:rPr lang="x-none" sz="1800" b="0" u="none" kern="1200" dirty="0"/>
            <a:t>ocally adopted codes</a:t>
          </a:r>
          <a:endParaRPr lang="en-US" sz="1800" b="0" u="none" kern="1200" dirty="0"/>
        </a:p>
      </dsp:txBody>
      <dsp:txXfrm>
        <a:off x="434734" y="3325714"/>
        <a:ext cx="7253451" cy="852412"/>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20939-20C7-4A0F-9876-1B8255172BEF}">
      <dsp:nvSpPr>
        <dsp:cNvPr id="0" name=""/>
        <dsp:cNvSpPr/>
      </dsp:nvSpPr>
      <dsp:spPr>
        <a:xfrm>
          <a:off x="230743" y="1339"/>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Particle size (surface area-to-mass ratio) </a:t>
          </a:r>
        </a:p>
      </dsp:txBody>
      <dsp:txXfrm>
        <a:off x="230743" y="1339"/>
        <a:ext cx="2284660" cy="1370796"/>
      </dsp:txXfrm>
    </dsp:sp>
    <dsp:sp modelId="{315C6346-AF9F-492D-9F58-246FA1EA3424}">
      <dsp:nvSpPr>
        <dsp:cNvPr id="0" name=""/>
        <dsp:cNvSpPr/>
      </dsp:nvSpPr>
      <dsp:spPr>
        <a:xfrm>
          <a:off x="2743869" y="1339"/>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Moisture content as received and dried</a:t>
          </a:r>
        </a:p>
      </dsp:txBody>
      <dsp:txXfrm>
        <a:off x="2743869" y="1339"/>
        <a:ext cx="2284660" cy="1370796"/>
      </dsp:txXfrm>
    </dsp:sp>
    <dsp:sp modelId="{02C912E0-54AA-4162-AA9C-663ABC45C673}">
      <dsp:nvSpPr>
        <dsp:cNvPr id="0" name=""/>
        <dsp:cNvSpPr/>
      </dsp:nvSpPr>
      <dsp:spPr>
        <a:xfrm>
          <a:off x="5256996" y="1339"/>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Minimum dust concentration to ignite</a:t>
          </a:r>
        </a:p>
      </dsp:txBody>
      <dsp:txXfrm>
        <a:off x="5256996" y="1339"/>
        <a:ext cx="2284660" cy="1370796"/>
      </dsp:txXfrm>
    </dsp:sp>
    <dsp:sp modelId="{C0EEC269-DD11-4C58-910B-C26084A9A9D4}">
      <dsp:nvSpPr>
        <dsp:cNvPr id="0" name=""/>
        <dsp:cNvSpPr/>
      </dsp:nvSpPr>
      <dsp:spPr>
        <a:xfrm>
          <a:off x="230743" y="1600601"/>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Available oxygen in atmosphere</a:t>
          </a:r>
        </a:p>
      </dsp:txBody>
      <dsp:txXfrm>
        <a:off x="230743" y="1600601"/>
        <a:ext cx="2284660" cy="1370796"/>
      </dsp:txXfrm>
    </dsp:sp>
    <dsp:sp modelId="{D23A35E1-0AC8-4422-9617-A714F004E8E6}">
      <dsp:nvSpPr>
        <dsp:cNvPr id="0" name=""/>
        <dsp:cNvSpPr/>
      </dsp:nvSpPr>
      <dsp:spPr>
        <a:xfrm>
          <a:off x="2743869" y="1600601"/>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Minimum energy required for ignition</a:t>
          </a:r>
        </a:p>
      </dsp:txBody>
      <dsp:txXfrm>
        <a:off x="2743869" y="1600601"/>
        <a:ext cx="2284660" cy="1370796"/>
      </dsp:txXfrm>
    </dsp:sp>
    <dsp:sp modelId="{3D0F6D3A-CFF5-4487-8D44-36039A7DBD78}">
      <dsp:nvSpPr>
        <dsp:cNvPr id="0" name=""/>
        <dsp:cNvSpPr/>
      </dsp:nvSpPr>
      <dsp:spPr>
        <a:xfrm>
          <a:off x="5256996" y="1600601"/>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Maximum rate of pressure rise at various concentrations</a:t>
          </a:r>
        </a:p>
      </dsp:txBody>
      <dsp:txXfrm>
        <a:off x="5256996" y="1600601"/>
        <a:ext cx="2284660" cy="1370796"/>
      </dsp:txXfrm>
    </dsp:sp>
    <dsp:sp modelId="{38E1A45B-FBAB-486C-863C-AC59C21EB0BD}">
      <dsp:nvSpPr>
        <dsp:cNvPr id="0" name=""/>
        <dsp:cNvSpPr/>
      </dsp:nvSpPr>
      <dsp:spPr>
        <a:xfrm>
          <a:off x="1487306" y="3199864"/>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Minimum dust layer ignition temperature </a:t>
          </a:r>
        </a:p>
      </dsp:txBody>
      <dsp:txXfrm>
        <a:off x="1487306" y="3199864"/>
        <a:ext cx="2284660" cy="1370796"/>
      </dsp:txXfrm>
    </dsp:sp>
    <dsp:sp modelId="{D2EAC1D9-E1E9-4895-9FF1-68F2DC2416C1}">
      <dsp:nvSpPr>
        <dsp:cNvPr id="0" name=""/>
        <dsp:cNvSpPr/>
      </dsp:nvSpPr>
      <dsp:spPr>
        <a:xfrm>
          <a:off x="4000433" y="3199864"/>
          <a:ext cx="2284660" cy="13707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Maximum explosion pressure at optimum concentration</a:t>
          </a:r>
        </a:p>
      </dsp:txBody>
      <dsp:txXfrm>
        <a:off x="4000433" y="3199864"/>
        <a:ext cx="2284660" cy="1370796"/>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69F3-A06E-4F3F-B6B0-891E159E6846}">
      <dsp:nvSpPr>
        <dsp:cNvPr id="0" name=""/>
        <dsp:cNvSpPr/>
      </dsp:nvSpPr>
      <dsp:spPr>
        <a:xfrm>
          <a:off x="0" y="360562"/>
          <a:ext cx="7772400" cy="18191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Evaluate </a:t>
          </a:r>
          <a:r>
            <a:rPr lang="en-US" sz="2100" kern="1200" dirty="0" smtClean="0"/>
            <a:t>operations </a:t>
          </a:r>
          <a:r>
            <a:rPr lang="en-US" sz="2100" kern="1200" dirty="0"/>
            <a:t>and tasks where dusts are present or may be generated </a:t>
          </a:r>
        </a:p>
        <a:p>
          <a:pPr marL="228600" lvl="1" indent="-228600" algn="l" defTabSz="933450">
            <a:lnSpc>
              <a:spcPct val="90000"/>
            </a:lnSpc>
            <a:spcBef>
              <a:spcPct val="0"/>
            </a:spcBef>
            <a:spcAft>
              <a:spcPct val="15000"/>
            </a:spcAft>
            <a:buChar char="••"/>
          </a:pPr>
          <a:r>
            <a:rPr lang="en-US" sz="2100" kern="1200" dirty="0"/>
            <a:t>Provide </a:t>
          </a:r>
          <a:r>
            <a:rPr lang="en-US" sz="2100" kern="1200" dirty="0" smtClean="0"/>
            <a:t>required </a:t>
          </a:r>
          <a:r>
            <a:rPr lang="en-US" sz="2100" kern="1200" dirty="0"/>
            <a:t>safety and handling information to </a:t>
          </a:r>
          <a:r>
            <a:rPr lang="en-US" sz="2100" kern="1200" dirty="0" smtClean="0"/>
            <a:t>employees</a:t>
          </a:r>
          <a:endParaRPr lang="en-US" sz="2100" kern="1200" dirty="0"/>
        </a:p>
      </dsp:txBody>
      <dsp:txXfrm>
        <a:off x="0" y="360562"/>
        <a:ext cx="7772400" cy="1819125"/>
      </dsp:txXfrm>
    </dsp:sp>
    <dsp:sp modelId="{5801BCF0-62B4-4491-A447-5E908D3B68EF}">
      <dsp:nvSpPr>
        <dsp:cNvPr id="0" name=""/>
        <dsp:cNvSpPr/>
      </dsp:nvSpPr>
      <dsp:spPr>
        <a:xfrm>
          <a:off x="388620" y="50602"/>
          <a:ext cx="544068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Basics</a:t>
          </a:r>
        </a:p>
      </dsp:txBody>
      <dsp:txXfrm>
        <a:off x="418882" y="80864"/>
        <a:ext cx="5380156" cy="559396"/>
      </dsp:txXfrm>
    </dsp:sp>
    <dsp:sp modelId="{CF68BA47-18D7-489F-971D-C0D300298411}">
      <dsp:nvSpPr>
        <dsp:cNvPr id="0" name=""/>
        <dsp:cNvSpPr/>
      </dsp:nvSpPr>
      <dsp:spPr>
        <a:xfrm>
          <a:off x="0" y="2603047"/>
          <a:ext cx="7772400" cy="19183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Appropriate engineering controls</a:t>
          </a:r>
        </a:p>
        <a:p>
          <a:pPr marL="228600" lvl="1" indent="-228600" algn="l" defTabSz="933450">
            <a:lnSpc>
              <a:spcPct val="90000"/>
            </a:lnSpc>
            <a:spcBef>
              <a:spcPct val="0"/>
            </a:spcBef>
            <a:spcAft>
              <a:spcPct val="15000"/>
            </a:spcAft>
            <a:buChar char="••"/>
          </a:pPr>
          <a:r>
            <a:rPr lang="en-US" sz="2100" kern="1200" dirty="0"/>
            <a:t>Work practices</a:t>
          </a:r>
        </a:p>
        <a:p>
          <a:pPr marL="228600" lvl="1" indent="-228600" algn="l" defTabSz="933450">
            <a:lnSpc>
              <a:spcPct val="90000"/>
            </a:lnSpc>
            <a:spcBef>
              <a:spcPct val="0"/>
            </a:spcBef>
            <a:spcAft>
              <a:spcPct val="15000"/>
            </a:spcAft>
            <a:buChar char="••"/>
          </a:pPr>
          <a:r>
            <a:rPr lang="en-US" sz="2100" kern="1200" dirty="0"/>
            <a:t>Personal protective equipment</a:t>
          </a:r>
        </a:p>
        <a:p>
          <a:pPr marL="228600" lvl="1" indent="-228600" algn="l" defTabSz="933450">
            <a:lnSpc>
              <a:spcPct val="90000"/>
            </a:lnSpc>
            <a:spcBef>
              <a:spcPct val="0"/>
            </a:spcBef>
            <a:spcAft>
              <a:spcPct val="15000"/>
            </a:spcAft>
            <a:buChar char="••"/>
          </a:pPr>
          <a:r>
            <a:rPr lang="x-none" sz="2100" kern="1200" dirty="0"/>
            <a:t>Include that information on the SDS</a:t>
          </a:r>
          <a:endParaRPr lang="en-US" sz="2100" kern="1200" dirty="0"/>
        </a:p>
      </dsp:txBody>
      <dsp:txXfrm>
        <a:off x="0" y="2603047"/>
        <a:ext cx="7772400" cy="1918350"/>
      </dsp:txXfrm>
    </dsp:sp>
    <dsp:sp modelId="{A4ACFBAB-3740-457E-8299-DD8D72E8EEF9}">
      <dsp:nvSpPr>
        <dsp:cNvPr id="0" name=""/>
        <dsp:cNvSpPr/>
      </dsp:nvSpPr>
      <dsp:spPr>
        <a:xfrm>
          <a:off x="388620" y="2293087"/>
          <a:ext cx="544068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Control measures</a:t>
          </a:r>
        </a:p>
      </dsp:txBody>
      <dsp:txXfrm>
        <a:off x="418882" y="2323349"/>
        <a:ext cx="5380156" cy="559396"/>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69F3-A06E-4F3F-B6B0-891E159E6846}">
      <dsp:nvSpPr>
        <dsp:cNvPr id="0" name=""/>
        <dsp:cNvSpPr/>
      </dsp:nvSpPr>
      <dsp:spPr>
        <a:xfrm>
          <a:off x="0" y="310950"/>
          <a:ext cx="7772400" cy="1752975"/>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Metal dusts including aluminum, magnesium, their commercial alloys, and other dusts whose particle size, abrasiveness and conductivity present hazards in the use of electrical equipment</a:t>
          </a:r>
        </a:p>
      </dsp:txBody>
      <dsp:txXfrm>
        <a:off x="0" y="310950"/>
        <a:ext cx="7772400" cy="1752975"/>
      </dsp:txXfrm>
    </dsp:sp>
    <dsp:sp modelId="{5801BCF0-62B4-4491-A447-5E908D3B68EF}">
      <dsp:nvSpPr>
        <dsp:cNvPr id="0" name=""/>
        <dsp:cNvSpPr/>
      </dsp:nvSpPr>
      <dsp:spPr>
        <a:xfrm>
          <a:off x="388620" y="990"/>
          <a:ext cx="5440680" cy="61992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Group E</a:t>
          </a:r>
        </a:p>
      </dsp:txBody>
      <dsp:txXfrm>
        <a:off x="418882" y="31252"/>
        <a:ext cx="5380156" cy="559396"/>
      </dsp:txXfrm>
    </dsp:sp>
    <dsp:sp modelId="{D2A91DFD-B42B-4404-8307-9A8653054442}">
      <dsp:nvSpPr>
        <dsp:cNvPr id="0" name=""/>
        <dsp:cNvSpPr/>
      </dsp:nvSpPr>
      <dsp:spPr>
        <a:xfrm>
          <a:off x="0" y="2487285"/>
          <a:ext cx="7772400" cy="2083725"/>
        </a:xfrm>
        <a:prstGeom prst="rect">
          <a:avLst/>
        </a:prstGeom>
        <a:solidFill>
          <a:schemeClr val="lt1">
            <a:alpha val="90000"/>
            <a:hueOff val="0"/>
            <a:satOff val="0"/>
            <a:lumOff val="0"/>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Volatile dusts containing more than 8 percent carbonaceous materials</a:t>
          </a:r>
        </a:p>
        <a:p>
          <a:pPr marL="228600" lvl="1" indent="-228600" algn="l" defTabSz="933450">
            <a:lnSpc>
              <a:spcPct val="90000"/>
            </a:lnSpc>
            <a:spcBef>
              <a:spcPct val="0"/>
            </a:spcBef>
            <a:spcAft>
              <a:spcPct val="15000"/>
            </a:spcAft>
            <a:buChar char="••"/>
          </a:pPr>
          <a:r>
            <a:rPr lang="en-US" sz="2100" kern="1200" dirty="0"/>
            <a:t>Materials include coal, carbon black, charcoal, and coke dusts present in manufacturing and power production facilities</a:t>
          </a:r>
        </a:p>
      </dsp:txBody>
      <dsp:txXfrm>
        <a:off x="0" y="2487285"/>
        <a:ext cx="7772400" cy="2083725"/>
      </dsp:txXfrm>
    </dsp:sp>
    <dsp:sp modelId="{1FBD1913-1119-4E46-98FE-F48824D412A5}">
      <dsp:nvSpPr>
        <dsp:cNvPr id="0" name=""/>
        <dsp:cNvSpPr/>
      </dsp:nvSpPr>
      <dsp:spPr>
        <a:xfrm>
          <a:off x="388620" y="2177325"/>
          <a:ext cx="5440680" cy="619920"/>
        </a:xfrm>
        <a:prstGeom prst="roundRec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Group F</a:t>
          </a:r>
        </a:p>
      </dsp:txBody>
      <dsp:txXfrm>
        <a:off x="418882" y="2207587"/>
        <a:ext cx="5380156" cy="559396"/>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27436-B7B1-4412-A303-3DD6E06465D5}">
      <dsp:nvSpPr>
        <dsp:cNvPr id="0" name=""/>
        <dsp:cNvSpPr/>
      </dsp:nvSpPr>
      <dsp:spPr>
        <a:xfrm>
          <a:off x="0" y="267210"/>
          <a:ext cx="3429000" cy="17577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374904" rIns="26612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Dust atmospheres produced in flour, grain, wood, plastic, and chemical processing operations</a:t>
          </a:r>
        </a:p>
      </dsp:txBody>
      <dsp:txXfrm>
        <a:off x="0" y="267210"/>
        <a:ext cx="3429000" cy="1757700"/>
      </dsp:txXfrm>
    </dsp:sp>
    <dsp:sp modelId="{7DB0174F-38D0-4770-8D7F-CF3F8D8D2640}">
      <dsp:nvSpPr>
        <dsp:cNvPr id="0" name=""/>
        <dsp:cNvSpPr/>
      </dsp:nvSpPr>
      <dsp:spPr>
        <a:xfrm>
          <a:off x="171450" y="1530"/>
          <a:ext cx="240030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889000">
            <a:lnSpc>
              <a:spcPct val="90000"/>
            </a:lnSpc>
            <a:spcBef>
              <a:spcPct val="0"/>
            </a:spcBef>
            <a:spcAft>
              <a:spcPct val="35000"/>
            </a:spcAft>
          </a:pPr>
          <a:r>
            <a:rPr lang="en-US" sz="2000" b="0" kern="1200" dirty="0"/>
            <a:t>Group G</a:t>
          </a:r>
        </a:p>
      </dsp:txBody>
      <dsp:txXfrm>
        <a:off x="197389" y="27469"/>
        <a:ext cx="2348422"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FD60D-70D1-4ADB-8E63-4A57D4CA2822}">
      <dsp:nvSpPr>
        <dsp:cNvPr id="0" name=""/>
        <dsp:cNvSpPr/>
      </dsp:nvSpPr>
      <dsp:spPr>
        <a:xfrm>
          <a:off x="0" y="533"/>
          <a:ext cx="4953000" cy="1031987"/>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Self-contained electric, indirect-fired gas, or oil heaters installed within or on a wall</a:t>
          </a:r>
        </a:p>
      </dsp:txBody>
      <dsp:txXfrm>
        <a:off x="50377" y="50910"/>
        <a:ext cx="4852246" cy="931233"/>
      </dsp:txXfrm>
    </dsp:sp>
    <dsp:sp modelId="{D94DDA43-7802-4DD8-A32D-CCEDF384FA11}">
      <dsp:nvSpPr>
        <dsp:cNvPr id="0" name=""/>
        <dsp:cNvSpPr/>
      </dsp:nvSpPr>
      <dsp:spPr>
        <a:xfrm>
          <a:off x="0" y="1046106"/>
          <a:ext cx="4953000" cy="103198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Gas or oil heaters may have a direct vent to the exterior or be equipped with an indirect vent or chimney</a:t>
          </a:r>
        </a:p>
      </dsp:txBody>
      <dsp:txXfrm>
        <a:off x="50377" y="1096483"/>
        <a:ext cx="4852246" cy="931233"/>
      </dsp:txXfrm>
    </dsp:sp>
    <dsp:sp modelId="{C1C4B24D-1842-46CF-AFB2-7D92046301F9}">
      <dsp:nvSpPr>
        <dsp:cNvPr id="0" name=""/>
        <dsp:cNvSpPr/>
      </dsp:nvSpPr>
      <dsp:spPr>
        <a:xfrm>
          <a:off x="0" y="2091678"/>
          <a:ext cx="4953000" cy="1031987"/>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Found in residential occupancies and small office spaces</a:t>
          </a:r>
        </a:p>
      </dsp:txBody>
      <dsp:txXfrm>
        <a:off x="50377" y="2142055"/>
        <a:ext cx="4852246" cy="931233"/>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43511-1F86-43EC-8756-97B98CCD1C5C}">
      <dsp:nvSpPr>
        <dsp:cNvPr id="0" name=""/>
        <dsp:cNvSpPr/>
      </dsp:nvSpPr>
      <dsp:spPr>
        <a:xfrm>
          <a:off x="0" y="387164"/>
          <a:ext cx="7696200" cy="39847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311" tIns="479044" rIns="597311"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Combustible dust is in the air under normal operating conditions; in sufficient quantities to produce an explosive or ignitable mixture</a:t>
          </a:r>
        </a:p>
        <a:p>
          <a:pPr marL="228600" lvl="1" indent="-228600" algn="l" defTabSz="1022350">
            <a:lnSpc>
              <a:spcPct val="90000"/>
            </a:lnSpc>
            <a:spcBef>
              <a:spcPct val="0"/>
            </a:spcBef>
            <a:spcAft>
              <a:spcPct val="15000"/>
            </a:spcAft>
            <a:buChar char="••"/>
          </a:pPr>
          <a:r>
            <a:rPr lang="en-US" sz="2300" kern="1200" dirty="0"/>
            <a:t>Mechanical failure or abnormal operation of machinery might cause such an ignitable mixture</a:t>
          </a:r>
        </a:p>
        <a:p>
          <a:pPr marL="228600" lvl="1" indent="-228600" algn="l" defTabSz="1022350">
            <a:lnSpc>
              <a:spcPct val="90000"/>
            </a:lnSpc>
            <a:spcBef>
              <a:spcPct val="0"/>
            </a:spcBef>
            <a:spcAft>
              <a:spcPct val="15000"/>
            </a:spcAft>
            <a:buChar char="••"/>
          </a:pPr>
          <a:r>
            <a:rPr lang="en-US" sz="2300" kern="1200" dirty="0"/>
            <a:t>Group E combustible dusts are in quantities sufficient to be hazardous</a:t>
          </a:r>
        </a:p>
        <a:p>
          <a:pPr marL="228600" lvl="1" indent="-228600" algn="l" defTabSz="1022350">
            <a:lnSpc>
              <a:spcPct val="90000"/>
            </a:lnSpc>
            <a:spcBef>
              <a:spcPct val="0"/>
            </a:spcBef>
            <a:spcAft>
              <a:spcPct val="15000"/>
            </a:spcAft>
            <a:buChar char="••"/>
          </a:pPr>
          <a:r>
            <a:rPr lang="en-US" sz="2300" kern="1200" dirty="0"/>
            <a:t>Dust accumulations are greater than 1/8 inch (3 mm) thick under normal conditions</a:t>
          </a:r>
        </a:p>
      </dsp:txBody>
      <dsp:txXfrm>
        <a:off x="0" y="387164"/>
        <a:ext cx="7696200" cy="3984750"/>
      </dsp:txXfrm>
    </dsp:sp>
    <dsp:sp modelId="{67D6D826-7758-4B61-8BDF-67E4E2616785}">
      <dsp:nvSpPr>
        <dsp:cNvPr id="0" name=""/>
        <dsp:cNvSpPr/>
      </dsp:nvSpPr>
      <dsp:spPr>
        <a:xfrm>
          <a:off x="384810" y="47684"/>
          <a:ext cx="538734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1022350">
            <a:lnSpc>
              <a:spcPct val="90000"/>
            </a:lnSpc>
            <a:spcBef>
              <a:spcPct val="0"/>
            </a:spcBef>
            <a:spcAft>
              <a:spcPct val="35000"/>
            </a:spcAft>
          </a:pPr>
          <a:r>
            <a:rPr lang="en-US" sz="2300" kern="1200" dirty="0"/>
            <a:t>Class II, Division 1</a:t>
          </a:r>
        </a:p>
      </dsp:txBody>
      <dsp:txXfrm>
        <a:off x="417954" y="80828"/>
        <a:ext cx="5321052" cy="612672"/>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1EA91-93FB-43D6-9730-6A939AB195CB}">
      <dsp:nvSpPr>
        <dsp:cNvPr id="0" name=""/>
        <dsp:cNvSpPr/>
      </dsp:nvSpPr>
      <dsp:spPr>
        <a:xfrm>
          <a:off x="0" y="349064"/>
          <a:ext cx="7848600" cy="39847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479044" rIns="60913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Combustible dust is produced due to an abnormal operation; present in quantities to produce explosive or ignitable mixtures</a:t>
          </a:r>
        </a:p>
        <a:p>
          <a:pPr marL="228600" lvl="1" indent="-228600" algn="l" defTabSz="1022350">
            <a:lnSpc>
              <a:spcPct val="90000"/>
            </a:lnSpc>
            <a:spcBef>
              <a:spcPct val="0"/>
            </a:spcBef>
            <a:spcAft>
              <a:spcPct val="15000"/>
            </a:spcAft>
            <a:buChar char="••"/>
          </a:pPr>
          <a:r>
            <a:rPr lang="en-US" sz="2300" kern="1200" dirty="0"/>
            <a:t>Dust accumulations have occurred but are normally insufficient to interfere with normal operation of electrical equipment</a:t>
          </a:r>
        </a:p>
        <a:p>
          <a:pPr marL="228600" lvl="1" indent="-228600" algn="l" defTabSz="1022350">
            <a:lnSpc>
              <a:spcPct val="90000"/>
            </a:lnSpc>
            <a:spcBef>
              <a:spcPct val="0"/>
            </a:spcBef>
            <a:spcAft>
              <a:spcPct val="15000"/>
            </a:spcAft>
            <a:buChar char="••"/>
          </a:pPr>
          <a:r>
            <a:rPr lang="en-US" sz="2300" kern="1200" dirty="0"/>
            <a:t>Accumulation of combustible dust on or in the vicinity of electrical equipment could lead to its ignition by abnormal operation or failure of the electrical equipment</a:t>
          </a:r>
        </a:p>
      </dsp:txBody>
      <dsp:txXfrm>
        <a:off x="0" y="349064"/>
        <a:ext cx="7848600" cy="3984750"/>
      </dsp:txXfrm>
    </dsp:sp>
    <dsp:sp modelId="{7ED1ED86-4BBF-444F-9395-432FC03AF50F}">
      <dsp:nvSpPr>
        <dsp:cNvPr id="0" name=""/>
        <dsp:cNvSpPr/>
      </dsp:nvSpPr>
      <dsp:spPr>
        <a:xfrm>
          <a:off x="392430" y="9584"/>
          <a:ext cx="549402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1022350">
            <a:lnSpc>
              <a:spcPct val="90000"/>
            </a:lnSpc>
            <a:spcBef>
              <a:spcPct val="0"/>
            </a:spcBef>
            <a:spcAft>
              <a:spcPct val="35000"/>
            </a:spcAft>
          </a:pPr>
          <a:r>
            <a:rPr lang="en-US" sz="2300" kern="1200" dirty="0"/>
            <a:t>Class II, Division 2</a:t>
          </a:r>
        </a:p>
      </dsp:txBody>
      <dsp:txXfrm>
        <a:off x="425574" y="42728"/>
        <a:ext cx="5427732" cy="612672"/>
      </dsp:txXfrm>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EA523-1D30-40B9-AF41-02EA7E5BBA72}">
      <dsp:nvSpPr>
        <dsp:cNvPr id="0" name=""/>
        <dsp:cNvSpPr/>
      </dsp:nvSpPr>
      <dsp:spPr>
        <a:xfrm>
          <a:off x="0" y="874293"/>
          <a:ext cx="1943100"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en-US" sz="3500" b="0" kern="1200" dirty="0"/>
            <a:t>Passive</a:t>
          </a:r>
        </a:p>
      </dsp:txBody>
      <dsp:txXfrm>
        <a:off x="0" y="874293"/>
        <a:ext cx="1943100" cy="693000"/>
      </dsp:txXfrm>
    </dsp:sp>
    <dsp:sp modelId="{AC4571D6-C6F1-491B-89A4-32534309CF2E}">
      <dsp:nvSpPr>
        <dsp:cNvPr id="0" name=""/>
        <dsp:cNvSpPr/>
      </dsp:nvSpPr>
      <dsp:spPr>
        <a:xfrm>
          <a:off x="1943099" y="332887"/>
          <a:ext cx="388620" cy="1775812"/>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906330-3A7B-4D84-B0C8-CE73C8C5664B}">
      <dsp:nvSpPr>
        <dsp:cNvPr id="0" name=""/>
        <dsp:cNvSpPr/>
      </dsp:nvSpPr>
      <dsp:spPr>
        <a:xfrm>
          <a:off x="2487167" y="332887"/>
          <a:ext cx="5285232" cy="177581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b="0" kern="1200" dirty="0"/>
            <a:t>Include providing enclosures for conveyor belts</a:t>
          </a:r>
        </a:p>
        <a:p>
          <a:pPr marL="228600" lvl="1" indent="-228600" algn="l" defTabSz="977900">
            <a:lnSpc>
              <a:spcPct val="90000"/>
            </a:lnSpc>
            <a:spcBef>
              <a:spcPct val="0"/>
            </a:spcBef>
            <a:spcAft>
              <a:spcPct val="15000"/>
            </a:spcAft>
            <a:buChar char="••"/>
          </a:pPr>
          <a:r>
            <a:rPr lang="en-US" sz="2200" b="0" kern="1200" dirty="0"/>
            <a:t>Reducing the speeds at which materials are moved through the facility on conveyor belts or through chutes</a:t>
          </a:r>
        </a:p>
      </dsp:txBody>
      <dsp:txXfrm>
        <a:off x="2487167" y="332887"/>
        <a:ext cx="5285232" cy="1775812"/>
      </dsp:txXfrm>
    </dsp:sp>
    <dsp:sp modelId="{32663DE4-BBE7-4397-B127-3A14C7A3BAD9}">
      <dsp:nvSpPr>
        <dsp:cNvPr id="0" name=""/>
        <dsp:cNvSpPr/>
      </dsp:nvSpPr>
      <dsp:spPr>
        <a:xfrm>
          <a:off x="0" y="2776106"/>
          <a:ext cx="1943100"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en-US" sz="3500" b="0" kern="1200" dirty="0"/>
            <a:t>Active</a:t>
          </a:r>
        </a:p>
      </dsp:txBody>
      <dsp:txXfrm>
        <a:off x="0" y="2776106"/>
        <a:ext cx="1943100" cy="693000"/>
      </dsp:txXfrm>
    </dsp:sp>
    <dsp:sp modelId="{85B9FAD6-9443-44F2-B659-83D59F1EAA30}">
      <dsp:nvSpPr>
        <dsp:cNvPr id="0" name=""/>
        <dsp:cNvSpPr/>
      </dsp:nvSpPr>
      <dsp:spPr>
        <a:xfrm>
          <a:off x="1943099" y="2234700"/>
          <a:ext cx="388620" cy="1775812"/>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112029-C262-48D3-86CB-E99E8F349228}">
      <dsp:nvSpPr>
        <dsp:cNvPr id="0" name=""/>
        <dsp:cNvSpPr/>
      </dsp:nvSpPr>
      <dsp:spPr>
        <a:xfrm>
          <a:off x="2487167" y="2234700"/>
          <a:ext cx="5285232" cy="1775812"/>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b="0" kern="1200" dirty="0"/>
            <a:t>Air material separators</a:t>
          </a:r>
        </a:p>
        <a:p>
          <a:pPr marL="228600" lvl="1" indent="-228600" algn="l" defTabSz="977900">
            <a:lnSpc>
              <a:spcPct val="90000"/>
            </a:lnSpc>
            <a:spcBef>
              <a:spcPct val="0"/>
            </a:spcBef>
            <a:spcAft>
              <a:spcPct val="15000"/>
            </a:spcAft>
            <a:buChar char="••"/>
          </a:pPr>
          <a:r>
            <a:rPr lang="en-US" sz="2200" b="0" kern="1200" dirty="0"/>
            <a:t>Usually mechanical dust-collection systems capable of collecting 99.5 percent of the dust and storing it in bins outside the facility</a:t>
          </a:r>
        </a:p>
      </dsp:txBody>
      <dsp:txXfrm>
        <a:off x="2487167" y="2234700"/>
        <a:ext cx="5285232" cy="1775812"/>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CA055-381C-4E6C-9211-B9486B522A84}">
      <dsp:nvSpPr>
        <dsp:cNvPr id="0" name=""/>
        <dsp:cNvSpPr/>
      </dsp:nvSpPr>
      <dsp:spPr>
        <a:xfrm>
          <a:off x="0" y="67988"/>
          <a:ext cx="4876800" cy="81449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Cleaning programs must be performed daily or as needed </a:t>
          </a:r>
        </a:p>
      </dsp:txBody>
      <dsp:txXfrm>
        <a:off x="39760" y="107748"/>
        <a:ext cx="4797280" cy="734970"/>
      </dsp:txXfrm>
    </dsp:sp>
    <dsp:sp modelId="{FDDAE3CF-B073-4546-B1D3-3A0FBE75559F}">
      <dsp:nvSpPr>
        <dsp:cNvPr id="0" name=""/>
        <dsp:cNvSpPr/>
      </dsp:nvSpPr>
      <dsp:spPr>
        <a:xfrm>
          <a:off x="0" y="1066799"/>
          <a:ext cx="4876800" cy="1244601"/>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Dust continually picked up by manual sweeping, vacuuming, or other means; placed in appropriate storage bins or containers </a:t>
          </a:r>
        </a:p>
      </dsp:txBody>
      <dsp:txXfrm>
        <a:off x="60756" y="1127555"/>
        <a:ext cx="4755288" cy="1123089"/>
      </dsp:txXfrm>
    </dsp:sp>
    <dsp:sp modelId="{A716483C-E8C6-4AAD-8671-CFE81CD80C5E}">
      <dsp:nvSpPr>
        <dsp:cNvPr id="0" name=""/>
        <dsp:cNvSpPr/>
      </dsp:nvSpPr>
      <dsp:spPr>
        <a:xfrm>
          <a:off x="0" y="2495720"/>
          <a:ext cx="4876800" cy="81449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Metal of all types collected and separated</a:t>
          </a:r>
        </a:p>
      </dsp:txBody>
      <dsp:txXfrm>
        <a:off x="39760" y="2535480"/>
        <a:ext cx="4797280" cy="734970"/>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CA055-381C-4E6C-9211-B9486B522A84}">
      <dsp:nvSpPr>
        <dsp:cNvPr id="0" name=""/>
        <dsp:cNvSpPr/>
      </dsp:nvSpPr>
      <dsp:spPr>
        <a:xfrm>
          <a:off x="0" y="108574"/>
          <a:ext cx="5257800" cy="865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Electrical equipment in the plant needs to be compliant with NFPA 70®, National Electrical Code and listed for this environment and use</a:t>
          </a:r>
        </a:p>
      </dsp:txBody>
      <dsp:txXfrm>
        <a:off x="42265" y="150839"/>
        <a:ext cx="5173270" cy="781270"/>
      </dsp:txXfrm>
    </dsp:sp>
    <dsp:sp modelId="{0F671F77-8FBC-41AF-AE00-04C1E8903CA5}">
      <dsp:nvSpPr>
        <dsp:cNvPr id="0" name=""/>
        <dsp:cNvSpPr/>
      </dsp:nvSpPr>
      <dsp:spPr>
        <a:xfrm>
          <a:off x="0" y="988774"/>
          <a:ext cx="5257800" cy="86580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Motors may need to be nonsparking and intrinsically safe</a:t>
          </a:r>
        </a:p>
      </dsp:txBody>
      <dsp:txXfrm>
        <a:off x="42265" y="1031039"/>
        <a:ext cx="5173270" cy="781270"/>
      </dsp:txXfrm>
    </dsp:sp>
    <dsp:sp modelId="{D5891EB6-F15D-4D80-9A14-B410242B8684}">
      <dsp:nvSpPr>
        <dsp:cNvPr id="0" name=""/>
        <dsp:cNvSpPr/>
      </dsp:nvSpPr>
      <dsp:spPr>
        <a:xfrm>
          <a:off x="0" y="1868974"/>
          <a:ext cx="5257800" cy="865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All equipment grounded to minimize static electricity </a:t>
          </a:r>
        </a:p>
      </dsp:txBody>
      <dsp:txXfrm>
        <a:off x="42265" y="1911239"/>
        <a:ext cx="5173270" cy="781270"/>
      </dsp:txXfrm>
    </dsp:sp>
    <dsp:sp modelId="{CF8E5F8D-63CE-4D45-97E9-12DE1C41D0E6}">
      <dsp:nvSpPr>
        <dsp:cNvPr id="0" name=""/>
        <dsp:cNvSpPr/>
      </dsp:nvSpPr>
      <dsp:spPr>
        <a:xfrm>
          <a:off x="0" y="2749174"/>
          <a:ext cx="5257800" cy="86580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Smoking restricted to designated areas </a:t>
          </a:r>
        </a:p>
      </dsp:txBody>
      <dsp:txXfrm>
        <a:off x="42265" y="2791439"/>
        <a:ext cx="5173270" cy="781270"/>
      </dsp:txXfrm>
    </dsp:sp>
    <dsp:sp modelId="{970DB144-A7D2-4D6A-8F87-1F5F4702FF99}">
      <dsp:nvSpPr>
        <dsp:cNvPr id="0" name=""/>
        <dsp:cNvSpPr/>
      </dsp:nvSpPr>
      <dsp:spPr>
        <a:xfrm>
          <a:off x="0" y="3629375"/>
          <a:ext cx="5257800" cy="86580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Fire protection equipment as required by the locally adopted fire and building codes and the referenced NFPA® standards</a:t>
          </a:r>
        </a:p>
      </dsp:txBody>
      <dsp:txXfrm>
        <a:off x="42265" y="3671640"/>
        <a:ext cx="5173270" cy="781270"/>
      </dsp:txXfrm>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C112D-340D-4F1B-B915-23B481D0E82D}">
      <dsp:nvSpPr>
        <dsp:cNvPr id="0" name=""/>
        <dsp:cNvSpPr/>
      </dsp:nvSpPr>
      <dsp:spPr>
        <a:xfrm>
          <a:off x="0" y="270075"/>
          <a:ext cx="7772400" cy="1285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Comply </a:t>
          </a:r>
          <a:r>
            <a:rPr lang="x-none" sz="1800" b="0" u="none" kern="1200" dirty="0"/>
            <a:t>with locally adopted codes</a:t>
          </a:r>
          <a:endParaRPr lang="en-US" sz="1800" b="0" kern="1200" dirty="0"/>
        </a:p>
        <a:p>
          <a:pPr marL="171450" lvl="1" indent="-171450" algn="l" defTabSz="800100">
            <a:lnSpc>
              <a:spcPct val="90000"/>
            </a:lnSpc>
            <a:spcBef>
              <a:spcPct val="0"/>
            </a:spcBef>
            <a:spcAft>
              <a:spcPct val="15000"/>
            </a:spcAft>
            <a:buChar char="••"/>
          </a:pPr>
          <a:r>
            <a:rPr lang="en-US" sz="1800" b="0" u="none" kern="1200" dirty="0"/>
            <a:t>B</a:t>
          </a:r>
          <a:r>
            <a:rPr lang="x-none" sz="1800" b="0" u="none" kern="1200" dirty="0"/>
            <a:t>uilding should have fire extinguishers in accordance with NFPA® 10</a:t>
          </a:r>
          <a:endParaRPr lang="en-US" sz="1800" b="0" u="none" kern="1200" dirty="0"/>
        </a:p>
      </dsp:txBody>
      <dsp:txXfrm>
        <a:off x="0" y="270075"/>
        <a:ext cx="7772400" cy="1285200"/>
      </dsp:txXfrm>
    </dsp:sp>
    <dsp:sp modelId="{77195F15-9D91-4BFC-9500-8BC5600BBA00}">
      <dsp:nvSpPr>
        <dsp:cNvPr id="0" name=""/>
        <dsp:cNvSpPr/>
      </dsp:nvSpPr>
      <dsp:spPr>
        <a:xfrm>
          <a:off x="388620" y="19154"/>
          <a:ext cx="544068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Basics</a:t>
          </a:r>
          <a:endParaRPr lang="en-US" sz="2000" b="0" kern="1200" dirty="0"/>
        </a:p>
      </dsp:txBody>
      <dsp:txXfrm>
        <a:off x="413118" y="43652"/>
        <a:ext cx="5391684" cy="452844"/>
      </dsp:txXfrm>
    </dsp:sp>
    <dsp:sp modelId="{2E6B7287-1180-4947-8DEE-760FEA4535AE}">
      <dsp:nvSpPr>
        <dsp:cNvPr id="0" name=""/>
        <dsp:cNvSpPr/>
      </dsp:nvSpPr>
      <dsp:spPr>
        <a:xfrm>
          <a:off x="0" y="1897995"/>
          <a:ext cx="7772400" cy="27310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Means of notification for occupants</a:t>
          </a:r>
          <a:endParaRPr lang="en-US" sz="1800" b="0" u="none" kern="1200" dirty="0"/>
        </a:p>
        <a:p>
          <a:pPr marL="171450" lvl="1" indent="-171450" algn="l" defTabSz="800100">
            <a:lnSpc>
              <a:spcPct val="90000"/>
            </a:lnSpc>
            <a:spcBef>
              <a:spcPct val="0"/>
            </a:spcBef>
            <a:spcAft>
              <a:spcPct val="15000"/>
            </a:spcAft>
            <a:buChar char="••"/>
          </a:pPr>
          <a:r>
            <a:rPr lang="en-US" sz="1800" b="0" kern="1200" dirty="0"/>
            <a:t>Preplanned evacuation assembly area</a:t>
          </a:r>
          <a:endParaRPr lang="en-US" sz="1800" b="0" u="none" kern="1200" dirty="0"/>
        </a:p>
        <a:p>
          <a:pPr marL="171450" lvl="1" indent="-171450" algn="l" defTabSz="800100">
            <a:lnSpc>
              <a:spcPct val="90000"/>
            </a:lnSpc>
            <a:spcBef>
              <a:spcPct val="0"/>
            </a:spcBef>
            <a:spcAft>
              <a:spcPct val="15000"/>
            </a:spcAft>
            <a:buChar char="••"/>
          </a:pPr>
          <a:r>
            <a:rPr lang="en-US" sz="1800" b="0" kern="1200" dirty="0"/>
            <a:t>Person designated to notify emergency responders </a:t>
          </a:r>
        </a:p>
        <a:p>
          <a:pPr marL="171450" lvl="1" indent="-171450" algn="l" defTabSz="800100">
            <a:lnSpc>
              <a:spcPct val="90000"/>
            </a:lnSpc>
            <a:spcBef>
              <a:spcPct val="0"/>
            </a:spcBef>
            <a:spcAft>
              <a:spcPct val="15000"/>
            </a:spcAft>
            <a:buChar char="••"/>
          </a:pPr>
          <a:r>
            <a:rPr lang="en-US" sz="1800" b="0" kern="1200" dirty="0"/>
            <a:t>Facility layout drawings</a:t>
          </a:r>
        </a:p>
        <a:p>
          <a:pPr marL="171450" lvl="1" indent="-171450" algn="l" defTabSz="800100">
            <a:lnSpc>
              <a:spcPct val="90000"/>
            </a:lnSpc>
            <a:spcBef>
              <a:spcPct val="0"/>
            </a:spcBef>
            <a:spcAft>
              <a:spcPct val="15000"/>
            </a:spcAft>
            <a:buChar char="••"/>
          </a:pPr>
          <a:r>
            <a:rPr lang="en-US" sz="1800" b="0" kern="1200" dirty="0"/>
            <a:t>Location of safety data sheets (SDSs) or material safety data sheets (MSDSs) </a:t>
          </a:r>
        </a:p>
        <a:p>
          <a:pPr marL="171450" lvl="1" indent="-171450" algn="l" defTabSz="800100">
            <a:lnSpc>
              <a:spcPct val="90000"/>
            </a:lnSpc>
            <a:spcBef>
              <a:spcPct val="0"/>
            </a:spcBef>
            <a:spcAft>
              <a:spcPct val="15000"/>
            </a:spcAft>
            <a:buChar char="••"/>
          </a:pPr>
          <a:r>
            <a:rPr lang="en-US" sz="1800" b="0" kern="1200" dirty="0"/>
            <a:t>Emergency telephone number(s)</a:t>
          </a:r>
        </a:p>
        <a:p>
          <a:pPr marL="171450" lvl="1" indent="-171450" algn="l" defTabSz="800100">
            <a:lnSpc>
              <a:spcPct val="90000"/>
            </a:lnSpc>
            <a:spcBef>
              <a:spcPct val="0"/>
            </a:spcBef>
            <a:spcAft>
              <a:spcPct val="15000"/>
            </a:spcAft>
            <a:buChar char="••"/>
          </a:pPr>
          <a:r>
            <a:rPr lang="en-US" sz="1800" b="0" kern="1200" dirty="0"/>
            <a:t>Emergency response duties for occupants</a:t>
          </a:r>
        </a:p>
      </dsp:txBody>
      <dsp:txXfrm>
        <a:off x="0" y="1897995"/>
        <a:ext cx="7772400" cy="2731050"/>
      </dsp:txXfrm>
    </dsp:sp>
    <dsp:sp modelId="{347E9701-F5B1-41D2-A9FB-BB3AB7E38423}">
      <dsp:nvSpPr>
        <dsp:cNvPr id="0" name=""/>
        <dsp:cNvSpPr/>
      </dsp:nvSpPr>
      <dsp:spPr>
        <a:xfrm>
          <a:off x="388620" y="1647075"/>
          <a:ext cx="5440680" cy="50184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W</a:t>
          </a:r>
          <a:r>
            <a:rPr lang="x-none" sz="2000" b="0" u="none" kern="1200" dirty="0"/>
            <a:t>ritten emergency action plan</a:t>
          </a:r>
          <a:endParaRPr lang="en-US" sz="2000" b="0" u="none" kern="1200" dirty="0"/>
        </a:p>
      </dsp:txBody>
      <dsp:txXfrm>
        <a:off x="413118" y="1671573"/>
        <a:ext cx="5391684" cy="452844"/>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52A11-27B8-43F1-ACC1-7C7642C9B2FB}">
      <dsp:nvSpPr>
        <dsp:cNvPr id="0" name=""/>
        <dsp:cNvSpPr/>
      </dsp:nvSpPr>
      <dsp:spPr>
        <a:xfrm>
          <a:off x="0" y="7840"/>
          <a:ext cx="6096000" cy="8049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Control the dust and the ignition sources</a:t>
          </a:r>
        </a:p>
      </dsp:txBody>
      <dsp:txXfrm>
        <a:off x="39295" y="47135"/>
        <a:ext cx="6017410" cy="726370"/>
      </dsp:txXfrm>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C412B-2428-4412-B749-8667BF362E50}">
      <dsp:nvSpPr>
        <dsp:cNvPr id="0" name=""/>
        <dsp:cNvSpPr/>
      </dsp:nvSpPr>
      <dsp:spPr>
        <a:xfrm>
          <a:off x="0" y="193322"/>
          <a:ext cx="4114800" cy="147584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It is important that dust-collecting systems be located outside the grain elevator</a:t>
          </a:r>
          <a:endParaRPr lang="en-US" sz="2000" b="0" kern="1200" dirty="0"/>
        </a:p>
      </dsp:txBody>
      <dsp:txXfrm>
        <a:off x="72045" y="265367"/>
        <a:ext cx="3970710" cy="1331754"/>
      </dsp:txXfrm>
    </dsp:sp>
    <dsp:sp modelId="{B7EA1BC6-611B-4E1B-B7F2-4B5976A57C58}">
      <dsp:nvSpPr>
        <dsp:cNvPr id="0" name=""/>
        <dsp:cNvSpPr/>
      </dsp:nvSpPr>
      <dsp:spPr>
        <a:xfrm>
          <a:off x="0" y="1853486"/>
          <a:ext cx="4114800" cy="133553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Buildings should be built in accordance with the building code used in the jurisdiction as well as NFPA® 61</a:t>
          </a:r>
          <a:endParaRPr lang="en-US" sz="2000" b="0" kern="1200" dirty="0"/>
        </a:p>
      </dsp:txBody>
      <dsp:txXfrm>
        <a:off x="65195" y="1918681"/>
        <a:ext cx="3984410" cy="1205145"/>
      </dsp:txXfrm>
    </dsp:sp>
    <dsp:sp modelId="{078053E0-7C6C-41C9-BE65-125047868F65}">
      <dsp:nvSpPr>
        <dsp:cNvPr id="0" name=""/>
        <dsp:cNvSpPr/>
      </dsp:nvSpPr>
      <dsp:spPr>
        <a:xfrm>
          <a:off x="0" y="3373342"/>
          <a:ext cx="4114800" cy="1335535"/>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Life safety issues for a grain-handling facility should comply with the appropriate locally adopted fire and building codes</a:t>
          </a:r>
        </a:p>
      </dsp:txBody>
      <dsp:txXfrm>
        <a:off x="65195" y="3438537"/>
        <a:ext cx="3984410" cy="1205145"/>
      </dsp:txXfrm>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C412B-2428-4412-B749-8667BF362E50}">
      <dsp:nvSpPr>
        <dsp:cNvPr id="0" name=""/>
        <dsp:cNvSpPr/>
      </dsp:nvSpPr>
      <dsp:spPr>
        <a:xfrm>
          <a:off x="0" y="570"/>
          <a:ext cx="3429000" cy="3623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Belt loaders</a:t>
          </a:r>
        </a:p>
      </dsp:txBody>
      <dsp:txXfrm>
        <a:off x="17686" y="18256"/>
        <a:ext cx="3393628" cy="326928"/>
      </dsp:txXfrm>
    </dsp:sp>
    <dsp:sp modelId="{7FE8A677-0C8B-404E-B8BC-E330C05A63F7}">
      <dsp:nvSpPr>
        <dsp:cNvPr id="0" name=""/>
        <dsp:cNvSpPr/>
      </dsp:nvSpPr>
      <dsp:spPr>
        <a:xfrm>
          <a:off x="0" y="374922"/>
          <a:ext cx="3429000" cy="362300"/>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Belt discharge or transfer points</a:t>
          </a:r>
        </a:p>
      </dsp:txBody>
      <dsp:txXfrm>
        <a:off x="17686" y="392608"/>
        <a:ext cx="3393628" cy="326928"/>
      </dsp:txXfrm>
    </dsp:sp>
    <dsp:sp modelId="{9AEC8972-E336-459B-A5D6-9BBF4D6EC9A0}">
      <dsp:nvSpPr>
        <dsp:cNvPr id="0" name=""/>
        <dsp:cNvSpPr/>
      </dsp:nvSpPr>
      <dsp:spPr>
        <a:xfrm>
          <a:off x="0" y="749274"/>
          <a:ext cx="3429000" cy="362300"/>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Trippers</a:t>
          </a:r>
        </a:p>
      </dsp:txBody>
      <dsp:txXfrm>
        <a:off x="17686" y="766960"/>
        <a:ext cx="3393628" cy="326928"/>
      </dsp:txXfrm>
    </dsp:sp>
    <dsp:sp modelId="{94F56ABD-4492-4E39-9891-FC850B4C7761}">
      <dsp:nvSpPr>
        <dsp:cNvPr id="0" name=""/>
        <dsp:cNvSpPr/>
      </dsp:nvSpPr>
      <dsp:spPr>
        <a:xfrm>
          <a:off x="0" y="1123625"/>
          <a:ext cx="3429000" cy="362300"/>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Turnheads</a:t>
          </a:r>
        </a:p>
      </dsp:txBody>
      <dsp:txXfrm>
        <a:off x="17686" y="1141311"/>
        <a:ext cx="3393628" cy="326928"/>
      </dsp:txXfrm>
    </dsp:sp>
    <dsp:sp modelId="{53C364B1-E932-4B9A-8FF5-1289FA453108}">
      <dsp:nvSpPr>
        <dsp:cNvPr id="0" name=""/>
        <dsp:cNvSpPr/>
      </dsp:nvSpPr>
      <dsp:spPr>
        <a:xfrm>
          <a:off x="0" y="1497977"/>
          <a:ext cx="3429000" cy="362300"/>
        </a:xfrm>
        <a:prstGeom prst="round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Distributors </a:t>
          </a:r>
        </a:p>
      </dsp:txBody>
      <dsp:txXfrm>
        <a:off x="17686" y="1515663"/>
        <a:ext cx="3393628" cy="326928"/>
      </dsp:txXfrm>
    </dsp:sp>
    <dsp:sp modelId="{F48A9893-A38E-4AB6-8F87-B41E95D707CB}">
      <dsp:nvSpPr>
        <dsp:cNvPr id="0" name=""/>
        <dsp:cNvSpPr/>
      </dsp:nvSpPr>
      <dsp:spPr>
        <a:xfrm>
          <a:off x="0" y="1872329"/>
          <a:ext cx="3429000" cy="36230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Unfiltered vents</a:t>
          </a:r>
        </a:p>
      </dsp:txBody>
      <dsp:txXfrm>
        <a:off x="17686" y="1890015"/>
        <a:ext cx="3393628" cy="326928"/>
      </dsp:txXfrm>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AB694-F616-4B38-9FF6-6061D5D108F2}">
      <dsp:nvSpPr>
        <dsp:cNvPr id="0" name=""/>
        <dsp:cNvSpPr/>
      </dsp:nvSpPr>
      <dsp:spPr>
        <a:xfrm>
          <a:off x="0" y="371399"/>
          <a:ext cx="7772400" cy="3591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M</a:t>
          </a:r>
          <a:r>
            <a:rPr lang="x-none" sz="2000" kern="1200" dirty="0" smtClean="0"/>
            <a:t>achine </a:t>
          </a:r>
          <a:r>
            <a:rPr lang="x-none" sz="2000" kern="1200" dirty="0"/>
            <a:t>that turns scrap wood into splinters or chips</a:t>
          </a:r>
          <a:endParaRPr lang="en-US" sz="2000" kern="1200" dirty="0"/>
        </a:p>
        <a:p>
          <a:pPr marL="228600" lvl="1" indent="-228600" algn="l" defTabSz="889000">
            <a:lnSpc>
              <a:spcPct val="90000"/>
            </a:lnSpc>
            <a:spcBef>
              <a:spcPct val="0"/>
            </a:spcBef>
            <a:spcAft>
              <a:spcPct val="15000"/>
            </a:spcAft>
            <a:buChar char="••"/>
          </a:pPr>
          <a:r>
            <a:rPr lang="en-US" sz="2000" kern="1200" dirty="0"/>
            <a:t>Small pieces of metal, called tramp, wear off the machine during the milling operation; accumulate in the hog trap</a:t>
          </a:r>
        </a:p>
        <a:p>
          <a:pPr marL="228600" lvl="1" indent="-228600" algn="l" defTabSz="889000">
            <a:lnSpc>
              <a:spcPct val="90000"/>
            </a:lnSpc>
            <a:spcBef>
              <a:spcPct val="0"/>
            </a:spcBef>
            <a:spcAft>
              <a:spcPct val="15000"/>
            </a:spcAft>
            <a:buChar char="••"/>
          </a:pPr>
          <a:r>
            <a:rPr lang="en-US" sz="2000" kern="1200" dirty="0"/>
            <a:t>Trap can become hot enough to ignite wood on contact</a:t>
          </a:r>
        </a:p>
        <a:p>
          <a:pPr marL="228600" lvl="1" indent="-228600" algn="l" defTabSz="889000">
            <a:lnSpc>
              <a:spcPct val="90000"/>
            </a:lnSpc>
            <a:spcBef>
              <a:spcPct val="0"/>
            </a:spcBef>
            <a:spcAft>
              <a:spcPct val="15000"/>
            </a:spcAft>
            <a:buChar char="••"/>
          </a:pPr>
          <a:r>
            <a:rPr lang="en-US" sz="2000" kern="1200" dirty="0"/>
            <a:t>Fire can then spread into other portions of the machinery, including the dust collection system</a:t>
          </a:r>
        </a:p>
        <a:p>
          <a:pPr marL="228600" lvl="1" indent="-228600" algn="l" defTabSz="889000">
            <a:lnSpc>
              <a:spcPct val="90000"/>
            </a:lnSpc>
            <a:spcBef>
              <a:spcPct val="0"/>
            </a:spcBef>
            <a:spcAft>
              <a:spcPct val="15000"/>
            </a:spcAft>
            <a:buChar char="••"/>
          </a:pPr>
          <a:r>
            <a:rPr lang="en-US" sz="2000" kern="1200" dirty="0"/>
            <a:t>These fires are often hard to control</a:t>
          </a:r>
        </a:p>
        <a:p>
          <a:pPr marL="228600" lvl="1" indent="-228600" algn="l" defTabSz="889000">
            <a:lnSpc>
              <a:spcPct val="90000"/>
            </a:lnSpc>
            <a:spcBef>
              <a:spcPct val="0"/>
            </a:spcBef>
            <a:spcAft>
              <a:spcPct val="15000"/>
            </a:spcAft>
            <a:buChar char="••"/>
          </a:pPr>
          <a:r>
            <a:rPr lang="en-US" sz="2000" kern="1200" dirty="0"/>
            <a:t>Fires also may be located within an elaborate system of ducts, storage bins, and other associated equipment</a:t>
          </a:r>
        </a:p>
      </dsp:txBody>
      <dsp:txXfrm>
        <a:off x="0" y="371399"/>
        <a:ext cx="7772400" cy="3591000"/>
      </dsp:txXfrm>
    </dsp:sp>
    <dsp:sp modelId="{041626EF-B03F-4936-9925-B8BC0C16EBB5}">
      <dsp:nvSpPr>
        <dsp:cNvPr id="0" name=""/>
        <dsp:cNvSpPr/>
      </dsp:nvSpPr>
      <dsp:spPr>
        <a:xfrm>
          <a:off x="388620" y="76199"/>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D</a:t>
          </a:r>
          <a:r>
            <a:rPr lang="x-none" sz="2000" kern="1200" dirty="0"/>
            <a:t>ust hogger</a:t>
          </a:r>
          <a:endParaRPr lang="en-US" sz="2000" kern="1200" dirty="0"/>
        </a:p>
      </dsp:txBody>
      <dsp:txXfrm>
        <a:off x="417441" y="105020"/>
        <a:ext cx="5383038" cy="5327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FD60D-70D1-4ADB-8E63-4A57D4CA2822}">
      <dsp:nvSpPr>
        <dsp:cNvPr id="0" name=""/>
        <dsp:cNvSpPr/>
      </dsp:nvSpPr>
      <dsp:spPr>
        <a:xfrm>
          <a:off x="0" y="501"/>
          <a:ext cx="4267200" cy="89613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Generating steam to power machinery</a:t>
          </a:r>
        </a:p>
      </dsp:txBody>
      <dsp:txXfrm>
        <a:off x="43746" y="44247"/>
        <a:ext cx="4179708" cy="808644"/>
      </dsp:txXfrm>
    </dsp:sp>
    <dsp:sp modelId="{5CF7E584-7DFC-4F1F-97A6-5393A147FA6A}">
      <dsp:nvSpPr>
        <dsp:cNvPr id="0" name=""/>
        <dsp:cNvSpPr/>
      </dsp:nvSpPr>
      <dsp:spPr>
        <a:xfrm>
          <a:off x="0" y="908312"/>
          <a:ext cx="4267200" cy="896136"/>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Providing heat required by industrial processes</a:t>
          </a:r>
        </a:p>
      </dsp:txBody>
      <dsp:txXfrm>
        <a:off x="43746" y="952058"/>
        <a:ext cx="4179708" cy="808644"/>
      </dsp:txXfrm>
    </dsp:sp>
    <dsp:sp modelId="{35C7E34F-44A6-4C0E-AD7A-8F539E18AEDC}">
      <dsp:nvSpPr>
        <dsp:cNvPr id="0" name=""/>
        <dsp:cNvSpPr/>
      </dsp:nvSpPr>
      <dsp:spPr>
        <a:xfrm>
          <a:off x="0" y="1816123"/>
          <a:ext cx="4267200" cy="111533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In nonindustrial applications, boilers provide heating and hot water through a system of radiators</a:t>
          </a:r>
          <a:endParaRPr lang="en-US" sz="1800" b="0" kern="1200" dirty="0"/>
        </a:p>
      </dsp:txBody>
      <dsp:txXfrm>
        <a:off x="54446" y="1870569"/>
        <a:ext cx="4158308" cy="1006440"/>
      </dsp:txXfrm>
    </dsp:sp>
    <dsp:sp modelId="{3D7205F5-928E-41F5-BE2D-5BFE11310829}">
      <dsp:nvSpPr>
        <dsp:cNvPr id="0" name=""/>
        <dsp:cNvSpPr/>
      </dsp:nvSpPr>
      <dsp:spPr>
        <a:xfrm>
          <a:off x="0" y="2943129"/>
          <a:ext cx="4267200" cy="644358"/>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a:t>
          </a:r>
          <a:r>
            <a:rPr lang="x-none" sz="1800" b="0" u="none" kern="1200" dirty="0"/>
            <a:t>ound in </a:t>
          </a:r>
          <a:r>
            <a:rPr lang="x-none" sz="1800" b="0" u="none" kern="1200" dirty="0" smtClean="0"/>
            <a:t>single- </a:t>
          </a:r>
          <a:r>
            <a:rPr lang="x-none" sz="1800" b="0" u="none" kern="1200" dirty="0"/>
            <a:t>and multi-family residences</a:t>
          </a:r>
          <a:endParaRPr lang="en-US" sz="1800" b="0" u="none" kern="1200" dirty="0"/>
        </a:p>
      </dsp:txBody>
      <dsp:txXfrm>
        <a:off x="31455" y="2974584"/>
        <a:ext cx="4204290" cy="581448"/>
      </dsp:txXfrm>
    </dsp:sp>
    <dsp:sp modelId="{12649FF4-2BB3-4166-AFF6-2379F991951B}">
      <dsp:nvSpPr>
        <dsp:cNvPr id="0" name=""/>
        <dsp:cNvSpPr/>
      </dsp:nvSpPr>
      <dsp:spPr>
        <a:xfrm>
          <a:off x="0" y="3599161"/>
          <a:ext cx="4267200" cy="896136"/>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t>
          </a:r>
          <a:r>
            <a:rPr lang="x-none" sz="1800" b="0" u="none" kern="1200" dirty="0"/>
            <a:t>ore prevalent in old structures, newer, more efficient systems are on the market</a:t>
          </a:r>
          <a:endParaRPr lang="en-US" sz="1800" b="0" u="none" kern="1200" dirty="0"/>
        </a:p>
      </dsp:txBody>
      <dsp:txXfrm>
        <a:off x="43746" y="3642907"/>
        <a:ext cx="4179708" cy="808644"/>
      </dsp:txXfrm>
    </dsp:sp>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A2FA9-5AEA-46BE-B132-43B2D24A7331}">
      <dsp:nvSpPr>
        <dsp:cNvPr id="0" name=""/>
        <dsp:cNvSpPr/>
      </dsp:nvSpPr>
      <dsp:spPr>
        <a:xfrm>
          <a:off x="0" y="28934"/>
          <a:ext cx="3733800" cy="125307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Fine metal dust has an enormous explosive potential</a:t>
          </a:r>
          <a:endParaRPr lang="en-US" sz="1800" b="0" u="none" kern="1200" dirty="0"/>
        </a:p>
      </dsp:txBody>
      <dsp:txXfrm>
        <a:off x="61170" y="90104"/>
        <a:ext cx="3611460" cy="1130730"/>
      </dsp:txXfrm>
    </dsp:sp>
    <dsp:sp modelId="{56760FE5-031A-44AE-83E4-60BE8D3A1088}">
      <dsp:nvSpPr>
        <dsp:cNvPr id="0" name=""/>
        <dsp:cNvSpPr/>
      </dsp:nvSpPr>
      <dsp:spPr>
        <a:xfrm>
          <a:off x="0" y="1316565"/>
          <a:ext cx="3733800" cy="125307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R</a:t>
          </a:r>
          <a:r>
            <a:rPr lang="x-none" sz="1800" b="0" u="none" kern="1200" dirty="0"/>
            <a:t>eview </a:t>
          </a:r>
          <a:r>
            <a:rPr lang="x-none" sz="1800" b="0" u="none" kern="1200" dirty="0" smtClean="0"/>
            <a:t>company’s </a:t>
          </a:r>
          <a:r>
            <a:rPr lang="x-none" sz="1800" b="0" u="none" kern="1200" dirty="0"/>
            <a:t>policies on smoking and open flames</a:t>
          </a:r>
          <a:endParaRPr lang="en-US" sz="1800" b="0" u="none" kern="1200" dirty="0"/>
        </a:p>
      </dsp:txBody>
      <dsp:txXfrm>
        <a:off x="61170" y="1377735"/>
        <a:ext cx="3611460" cy="1130730"/>
      </dsp:txXfrm>
    </dsp:sp>
    <dsp:sp modelId="{3A15A880-0ED6-43D7-8622-76772ABCB729}">
      <dsp:nvSpPr>
        <dsp:cNvPr id="0" name=""/>
        <dsp:cNvSpPr/>
      </dsp:nvSpPr>
      <dsp:spPr>
        <a:xfrm>
          <a:off x="0" y="2604195"/>
          <a:ext cx="3733800" cy="125307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No smoking, open flames, electric- or gas-cutting or welding equipment, or spark-producing operations should be allowed</a:t>
          </a:r>
          <a:endParaRPr lang="en-US" sz="1800" b="0" u="none" kern="1200" dirty="0"/>
        </a:p>
      </dsp:txBody>
      <dsp:txXfrm>
        <a:off x="61170" y="2665365"/>
        <a:ext cx="3611460" cy="1130730"/>
      </dsp:txXfrm>
    </dsp:sp>
  </dsp:spTree>
</dsp:drawing>
</file>

<file path=ppt/diagrams/drawing1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DE49D-8B55-4AF3-858F-F05EB9D55B3D}">
      <dsp:nvSpPr>
        <dsp:cNvPr id="0" name=""/>
        <dsp:cNvSpPr/>
      </dsp:nvSpPr>
      <dsp:spPr>
        <a:xfrm>
          <a:off x="0" y="326339"/>
          <a:ext cx="7772400" cy="875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Employers need to enforce strict rules that employees may not carry lighters, matches, and smoking materials</a:t>
          </a:r>
          <a:endParaRPr lang="en-US" sz="2200" kern="1200" dirty="0"/>
        </a:p>
      </dsp:txBody>
      <dsp:txXfrm>
        <a:off x="42722" y="369061"/>
        <a:ext cx="7686956" cy="789716"/>
      </dsp:txXfrm>
    </dsp:sp>
    <dsp:sp modelId="{EB4CAB89-F1C0-4BC0-806F-3A309E2435C9}">
      <dsp:nvSpPr>
        <dsp:cNvPr id="0" name=""/>
        <dsp:cNvSpPr/>
      </dsp:nvSpPr>
      <dsp:spPr>
        <a:xfrm>
          <a:off x="0" y="1264859"/>
          <a:ext cx="7772400" cy="875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Employees working in a metal dust processing or handling area should wear flame resistant personal protective clothing</a:t>
          </a:r>
          <a:endParaRPr lang="en-US" sz="2200" b="0" u="none" kern="1200" dirty="0"/>
        </a:p>
      </dsp:txBody>
      <dsp:txXfrm>
        <a:off x="42722" y="1307581"/>
        <a:ext cx="7686956" cy="789716"/>
      </dsp:txXfrm>
    </dsp:sp>
    <dsp:sp modelId="{58BB9A8B-2BD0-4CFA-9B83-F36373676F34}">
      <dsp:nvSpPr>
        <dsp:cNvPr id="0" name=""/>
        <dsp:cNvSpPr/>
      </dsp:nvSpPr>
      <dsp:spPr>
        <a:xfrm>
          <a:off x="0" y="2203380"/>
          <a:ext cx="7772400" cy="87516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I</a:t>
          </a:r>
          <a:r>
            <a:rPr lang="x-none" sz="2200" b="0" u="none" kern="1200" dirty="0"/>
            <a:t>mperative that workers be trained in emergency procedures</a:t>
          </a:r>
          <a:endParaRPr lang="en-US" sz="2200" b="0" u="none" kern="1200" dirty="0"/>
        </a:p>
      </dsp:txBody>
      <dsp:txXfrm>
        <a:off x="42722" y="2246102"/>
        <a:ext cx="7686956" cy="789716"/>
      </dsp:txXfrm>
    </dsp:sp>
    <dsp:sp modelId="{0B1FACBD-CA81-4CB2-B865-945783B483DC}">
      <dsp:nvSpPr>
        <dsp:cNvPr id="0" name=""/>
        <dsp:cNvSpPr/>
      </dsp:nvSpPr>
      <dsp:spPr>
        <a:xfrm>
          <a:off x="0" y="3141900"/>
          <a:ext cx="7772400" cy="87516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Workers need to be familiar with the emergency PPE they must use</a:t>
          </a:r>
          <a:endParaRPr lang="en-US" sz="2200" b="0" u="none" kern="1200" dirty="0"/>
        </a:p>
      </dsp:txBody>
      <dsp:txXfrm>
        <a:off x="42722" y="3184622"/>
        <a:ext cx="7686956" cy="789716"/>
      </dsp:txXfrm>
    </dsp:sp>
  </dsp:spTree>
</dsp:drawing>
</file>

<file path=ppt/diagrams/drawing1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7A54E-3A5E-4A82-8847-46197087042D}">
      <dsp:nvSpPr>
        <dsp:cNvPr id="0" name=""/>
        <dsp:cNvSpPr/>
      </dsp:nvSpPr>
      <dsp:spPr>
        <a:xfrm>
          <a:off x="0" y="2735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Warning signs must be posted for areas containing inert fire protection systems and explosion protection systems</a:t>
          </a:r>
        </a:p>
      </dsp:txBody>
      <dsp:txXfrm>
        <a:off x="59399" y="332998"/>
        <a:ext cx="7653602" cy="1098002"/>
      </dsp:txXfrm>
    </dsp:sp>
    <dsp:sp modelId="{256A57CF-748D-4CA3-A79C-9712C1BCF6E2}">
      <dsp:nvSpPr>
        <dsp:cNvPr id="0" name=""/>
        <dsp:cNvSpPr/>
      </dsp:nvSpPr>
      <dsp:spPr>
        <a:xfrm>
          <a:off x="0" y="16776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Spark-producing portable power tools and propellant-actuated tools should not be used where combustible dust is present</a:t>
          </a:r>
        </a:p>
      </dsp:txBody>
      <dsp:txXfrm>
        <a:off x="59399" y="1736999"/>
        <a:ext cx="7653602" cy="1098002"/>
      </dsp:txXfrm>
    </dsp:sp>
    <dsp:sp modelId="{E7814834-B10E-4214-AD87-B2DC8671565B}">
      <dsp:nvSpPr>
        <dsp:cNvPr id="0" name=""/>
        <dsp:cNvSpPr/>
      </dsp:nvSpPr>
      <dsp:spPr>
        <a:xfrm>
          <a:off x="0" y="3081600"/>
          <a:ext cx="7772400" cy="121680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equipment, floors, and walls must be carefully cleaned; all dust accumulations in the area removed </a:t>
          </a:r>
        </a:p>
      </dsp:txBody>
      <dsp:txXfrm>
        <a:off x="59399" y="3140999"/>
        <a:ext cx="7653602" cy="1098002"/>
      </dsp:txXfrm>
    </dsp:sp>
  </dsp:spTree>
</dsp:drawing>
</file>

<file path=ppt/diagrams/drawing1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C05A0-CB47-45B0-A340-4CA50BC274DB}">
      <dsp:nvSpPr>
        <dsp:cNvPr id="0" name=""/>
        <dsp:cNvSpPr/>
      </dsp:nvSpPr>
      <dsp:spPr>
        <a:xfrm>
          <a:off x="0" y="144419"/>
          <a:ext cx="7924800" cy="1663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66624"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If it causes vibrations, it should </a:t>
          </a:r>
          <a:r>
            <a:rPr lang="en-US" sz="1800" b="0" kern="1200" dirty="0" smtClean="0"/>
            <a:t>be </a:t>
          </a:r>
          <a:r>
            <a:rPr lang="en-US" sz="1800" b="0" kern="1200" dirty="0"/>
            <a:t>turned off until </a:t>
          </a:r>
          <a:r>
            <a:rPr lang="en-US" sz="1800" b="0" kern="1200" dirty="0" smtClean="0"/>
            <a:t>work </a:t>
          </a:r>
          <a:r>
            <a:rPr lang="en-US" sz="1800" b="0" kern="1200" dirty="0"/>
            <a:t>is completed</a:t>
          </a:r>
        </a:p>
        <a:p>
          <a:pPr marL="171450" lvl="1" indent="-171450" algn="l" defTabSz="800100">
            <a:lnSpc>
              <a:spcPct val="90000"/>
            </a:lnSpc>
            <a:spcBef>
              <a:spcPct val="0"/>
            </a:spcBef>
            <a:spcAft>
              <a:spcPct val="15000"/>
            </a:spcAft>
            <a:buChar char="••"/>
          </a:pPr>
          <a:r>
            <a:rPr lang="en-US" sz="1800" b="0" kern="1200" dirty="0" smtClean="0"/>
            <a:t>Inspection </a:t>
          </a:r>
          <a:r>
            <a:rPr lang="en-US" sz="1800" b="0" kern="1200" dirty="0"/>
            <a:t>must be conducted at the end of the job</a:t>
          </a:r>
        </a:p>
        <a:p>
          <a:pPr marL="171450" lvl="1" indent="-171450" algn="l" defTabSz="800100">
            <a:lnSpc>
              <a:spcPct val="90000"/>
            </a:lnSpc>
            <a:spcBef>
              <a:spcPct val="0"/>
            </a:spcBef>
            <a:spcAft>
              <a:spcPct val="15000"/>
            </a:spcAft>
            <a:buChar char="••"/>
          </a:pPr>
          <a:r>
            <a:rPr lang="en-US" sz="1800" b="0" kern="1200" dirty="0"/>
            <a:t>Verify that any spark-producing tools or debris that could enter equipment are removed</a:t>
          </a:r>
        </a:p>
      </dsp:txBody>
      <dsp:txXfrm>
        <a:off x="0" y="144419"/>
        <a:ext cx="7924800" cy="1663200"/>
      </dsp:txXfrm>
    </dsp:sp>
    <dsp:sp modelId="{7BF7817D-5384-4907-B580-511B28D4A974}">
      <dsp:nvSpPr>
        <dsp:cNvPr id="0" name=""/>
        <dsp:cNvSpPr/>
      </dsp:nvSpPr>
      <dsp:spPr>
        <a:xfrm>
          <a:off x="396240" y="26339"/>
          <a:ext cx="5547360" cy="236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Machinery</a:t>
          </a:r>
        </a:p>
      </dsp:txBody>
      <dsp:txXfrm>
        <a:off x="407768" y="37867"/>
        <a:ext cx="5524304" cy="213104"/>
      </dsp:txXfrm>
    </dsp:sp>
    <dsp:sp modelId="{D5A72273-A870-4E73-9E2C-1847CC24FECC}">
      <dsp:nvSpPr>
        <dsp:cNvPr id="0" name=""/>
        <dsp:cNvSpPr/>
      </dsp:nvSpPr>
      <dsp:spPr>
        <a:xfrm>
          <a:off x="0" y="1968899"/>
          <a:ext cx="7924800" cy="5544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66624"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All work areas must be kept clean and uncluttered </a:t>
          </a:r>
        </a:p>
      </dsp:txBody>
      <dsp:txXfrm>
        <a:off x="0" y="1968899"/>
        <a:ext cx="7924800" cy="554400"/>
      </dsp:txXfrm>
    </dsp:sp>
    <dsp:sp modelId="{E066194F-634F-46AE-9234-FB5F68E21F58}">
      <dsp:nvSpPr>
        <dsp:cNvPr id="0" name=""/>
        <dsp:cNvSpPr/>
      </dsp:nvSpPr>
      <dsp:spPr>
        <a:xfrm>
          <a:off x="396240" y="1850819"/>
          <a:ext cx="5547360" cy="236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Work areas</a:t>
          </a:r>
        </a:p>
      </dsp:txBody>
      <dsp:txXfrm>
        <a:off x="407768" y="1862347"/>
        <a:ext cx="5524304" cy="213104"/>
      </dsp:txXfrm>
    </dsp:sp>
    <dsp:sp modelId="{F2E315DE-F585-4B2A-8325-B7A128E086B2}">
      <dsp:nvSpPr>
        <dsp:cNvPr id="0" name=""/>
        <dsp:cNvSpPr/>
      </dsp:nvSpPr>
      <dsp:spPr>
        <a:xfrm>
          <a:off x="0" y="2684579"/>
          <a:ext cx="7924800" cy="10584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66624"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Sacks, boxes, uninstalled machinery or parts, or other supplies are stored away from areas where the only other combustible material is the agricultural commodity being stored </a:t>
          </a:r>
        </a:p>
      </dsp:txBody>
      <dsp:txXfrm>
        <a:off x="0" y="2684579"/>
        <a:ext cx="7924800" cy="1058400"/>
      </dsp:txXfrm>
    </dsp:sp>
    <dsp:sp modelId="{46D93781-59F4-451F-A401-F2124359989C}">
      <dsp:nvSpPr>
        <dsp:cNvPr id="0" name=""/>
        <dsp:cNvSpPr/>
      </dsp:nvSpPr>
      <dsp:spPr>
        <a:xfrm>
          <a:off x="396240" y="2566499"/>
          <a:ext cx="5547360" cy="23616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Packaging</a:t>
          </a:r>
        </a:p>
      </dsp:txBody>
      <dsp:txXfrm>
        <a:off x="407768" y="2578027"/>
        <a:ext cx="5524304" cy="213104"/>
      </dsp:txXfrm>
    </dsp:sp>
    <dsp:sp modelId="{20E20837-D162-4095-B6E3-828E71125F02}">
      <dsp:nvSpPr>
        <dsp:cNvPr id="0" name=""/>
        <dsp:cNvSpPr/>
      </dsp:nvSpPr>
      <dsp:spPr>
        <a:xfrm>
          <a:off x="0" y="3904260"/>
          <a:ext cx="7924800" cy="793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66624"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Must be placed so it does not impede facility housekeeping or fire suppression operations</a:t>
          </a:r>
        </a:p>
      </dsp:txBody>
      <dsp:txXfrm>
        <a:off x="0" y="3904260"/>
        <a:ext cx="7924800" cy="793800"/>
      </dsp:txXfrm>
    </dsp:sp>
    <dsp:sp modelId="{7C160CFB-0775-4B4D-9DED-31B35C5A6D27}">
      <dsp:nvSpPr>
        <dsp:cNvPr id="0" name=""/>
        <dsp:cNvSpPr/>
      </dsp:nvSpPr>
      <dsp:spPr>
        <a:xfrm>
          <a:off x="396240" y="3786180"/>
          <a:ext cx="5547360" cy="23616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Miscellaneous storage</a:t>
          </a:r>
        </a:p>
      </dsp:txBody>
      <dsp:txXfrm>
        <a:off x="407768" y="3797708"/>
        <a:ext cx="5524304" cy="213104"/>
      </dsp:txXfrm>
    </dsp:sp>
  </dsp:spTree>
</dsp:drawing>
</file>

<file path=ppt/diagrams/drawing1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F94D1-2EC0-438B-BD66-225BE3880227}">
      <dsp:nvSpPr>
        <dsp:cNvPr id="0" name=""/>
        <dsp:cNvSpPr/>
      </dsp:nvSpPr>
      <dsp:spPr>
        <a:xfrm>
          <a:off x="0" y="653"/>
          <a:ext cx="7924800" cy="73844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Never torch directly to combustible decks or materials </a:t>
          </a:r>
          <a:endParaRPr lang="en-US" sz="1800" b="0" kern="1200" dirty="0"/>
        </a:p>
      </dsp:txBody>
      <dsp:txXfrm>
        <a:off x="36048" y="36701"/>
        <a:ext cx="7852704" cy="666352"/>
      </dsp:txXfrm>
    </dsp:sp>
    <dsp:sp modelId="{48EC2E6E-808F-4852-8131-5E0A030D64EE}">
      <dsp:nvSpPr>
        <dsp:cNvPr id="0" name=""/>
        <dsp:cNvSpPr/>
      </dsp:nvSpPr>
      <dsp:spPr>
        <a:xfrm>
          <a:off x="0" y="745039"/>
          <a:ext cx="7924800" cy="760127"/>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Never torch to areas that cannot be seen fully </a:t>
          </a:r>
          <a:endParaRPr lang="en-US" sz="1800" b="0" u="none" kern="1200" dirty="0"/>
        </a:p>
      </dsp:txBody>
      <dsp:txXfrm>
        <a:off x="37106" y="782145"/>
        <a:ext cx="7850588" cy="685915"/>
      </dsp:txXfrm>
    </dsp:sp>
    <dsp:sp modelId="{3F9B621D-849D-4893-A898-1DB26107A9CC}">
      <dsp:nvSpPr>
        <dsp:cNvPr id="0" name=""/>
        <dsp:cNvSpPr/>
      </dsp:nvSpPr>
      <dsp:spPr>
        <a:xfrm>
          <a:off x="0" y="1511105"/>
          <a:ext cx="7924800" cy="695335"/>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Do not use torches near vents or air intakes </a:t>
          </a:r>
          <a:endParaRPr lang="en-US" sz="1800" b="0" u="none" kern="1200" dirty="0"/>
        </a:p>
      </dsp:txBody>
      <dsp:txXfrm>
        <a:off x="33943" y="1545048"/>
        <a:ext cx="7856914" cy="627449"/>
      </dsp:txXfrm>
    </dsp:sp>
    <dsp:sp modelId="{43566A16-2A53-4067-8C52-60FC422CE17F}">
      <dsp:nvSpPr>
        <dsp:cNvPr id="0" name=""/>
        <dsp:cNvSpPr/>
      </dsp:nvSpPr>
      <dsp:spPr>
        <a:xfrm>
          <a:off x="0" y="2212379"/>
          <a:ext cx="7924800" cy="742674"/>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Never use a torch to heat a propane tank that begins to frost on the outside </a:t>
          </a:r>
          <a:endParaRPr lang="en-US" sz="1800" b="0" u="none" kern="1200" dirty="0"/>
        </a:p>
      </dsp:txBody>
      <dsp:txXfrm>
        <a:off x="36254" y="2248633"/>
        <a:ext cx="7852292" cy="670166"/>
      </dsp:txXfrm>
    </dsp:sp>
    <dsp:sp modelId="{72FEE6FB-C7F2-406C-8A33-5D2A82BBD56C}">
      <dsp:nvSpPr>
        <dsp:cNvPr id="0" name=""/>
        <dsp:cNvSpPr/>
      </dsp:nvSpPr>
      <dsp:spPr>
        <a:xfrm>
          <a:off x="0" y="2960992"/>
          <a:ext cx="7924800" cy="660429"/>
        </a:xfrm>
        <a:prstGeom prst="round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Have appropriate fire extinguishers within easy reach at all times</a:t>
          </a:r>
          <a:endParaRPr lang="en-US" sz="1800" b="0" u="none" kern="1200" dirty="0"/>
        </a:p>
      </dsp:txBody>
      <dsp:txXfrm>
        <a:off x="32239" y="2993231"/>
        <a:ext cx="7860322" cy="595951"/>
      </dsp:txXfrm>
    </dsp:sp>
    <dsp:sp modelId="{E096C2EB-1C35-413D-BF5C-F3FD44F500F7}">
      <dsp:nvSpPr>
        <dsp:cNvPr id="0" name=""/>
        <dsp:cNvSpPr/>
      </dsp:nvSpPr>
      <dsp:spPr>
        <a:xfrm>
          <a:off x="0" y="3627360"/>
          <a:ext cx="7924800" cy="1096386"/>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Whenever working with torch-applied roofing materials, fire-watch inspections must be conducted for at least two hours after the work has been completed and the last torch has been turned off</a:t>
          </a:r>
        </a:p>
      </dsp:txBody>
      <dsp:txXfrm>
        <a:off x="53521" y="3680881"/>
        <a:ext cx="7817758" cy="989344"/>
      </dsp:txXfrm>
    </dsp:sp>
  </dsp:spTree>
</dsp:drawing>
</file>

<file path=ppt/diagrams/drawing1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B08A7-EAF5-43B0-AB32-FD16E29653E8}">
      <dsp:nvSpPr>
        <dsp:cNvPr id="0" name=""/>
        <dsp:cNvSpPr/>
      </dsp:nvSpPr>
      <dsp:spPr>
        <a:xfrm>
          <a:off x="0" y="543"/>
          <a:ext cx="3505200" cy="109518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Typically trailer-mounted devices</a:t>
          </a:r>
        </a:p>
      </dsp:txBody>
      <dsp:txXfrm>
        <a:off x="53463" y="54006"/>
        <a:ext cx="3398274" cy="988262"/>
      </dsp:txXfrm>
    </dsp:sp>
    <dsp:sp modelId="{E389E03F-E572-41D3-8DA5-BD328E711609}">
      <dsp:nvSpPr>
        <dsp:cNvPr id="0" name=""/>
        <dsp:cNvSpPr/>
      </dsp:nvSpPr>
      <dsp:spPr>
        <a:xfrm>
          <a:off x="0" y="1108318"/>
          <a:ext cx="3505200" cy="109518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Heated using an LPG burner or similar heating device</a:t>
          </a:r>
        </a:p>
      </dsp:txBody>
      <dsp:txXfrm>
        <a:off x="53463" y="1161781"/>
        <a:ext cx="3398274" cy="988262"/>
      </dsp:txXfrm>
    </dsp:sp>
    <dsp:sp modelId="{5AA44E0D-E84B-4D9C-998A-01EC4259256D}">
      <dsp:nvSpPr>
        <dsp:cNvPr id="0" name=""/>
        <dsp:cNvSpPr/>
      </dsp:nvSpPr>
      <dsp:spPr>
        <a:xfrm>
          <a:off x="0" y="2216092"/>
          <a:ext cx="3505200" cy="109518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If the hot contents spill, they can ignite other fuels and spread fire rapidly as a mass of flaming liquid</a:t>
          </a:r>
        </a:p>
      </dsp:txBody>
      <dsp:txXfrm>
        <a:off x="53463" y="2269555"/>
        <a:ext cx="3398274" cy="988262"/>
      </dsp:txXfrm>
    </dsp:sp>
    <dsp:sp modelId="{6164EE8C-11E3-4236-A188-0FFBEF5F334B}">
      <dsp:nvSpPr>
        <dsp:cNvPr id="0" name=""/>
        <dsp:cNvSpPr/>
      </dsp:nvSpPr>
      <dsp:spPr>
        <a:xfrm>
          <a:off x="0" y="3323867"/>
          <a:ext cx="3505200" cy="109518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Adopted fire code will provide requirements</a:t>
          </a:r>
        </a:p>
      </dsp:txBody>
      <dsp:txXfrm>
        <a:off x="53463" y="3377330"/>
        <a:ext cx="3398274" cy="988262"/>
      </dsp:txXfrm>
    </dsp:sp>
  </dsp:spTree>
</dsp:drawing>
</file>

<file path=ppt/diagrams/drawing1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37D8B-D71F-42A3-A4F1-81DE96BB056D}">
      <dsp:nvSpPr>
        <dsp:cNvPr id="0" name=""/>
        <dsp:cNvSpPr/>
      </dsp:nvSpPr>
      <dsp:spPr>
        <a:xfrm>
          <a:off x="0" y="621"/>
          <a:ext cx="7772400" cy="8570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hould have limit controls, tight-fitting lids, and other safety devices to prevent fire or spills</a:t>
          </a:r>
          <a:endParaRPr lang="en-US" sz="1800" b="0" kern="1200" dirty="0"/>
        </a:p>
      </dsp:txBody>
      <dsp:txXfrm>
        <a:off x="41839" y="42460"/>
        <a:ext cx="7688722" cy="773402"/>
      </dsp:txXfrm>
    </dsp:sp>
    <dsp:sp modelId="{12927DD1-2A4E-4DB1-A212-CF71B9A84E21}">
      <dsp:nvSpPr>
        <dsp:cNvPr id="0" name=""/>
        <dsp:cNvSpPr/>
      </dsp:nvSpPr>
      <dsp:spPr>
        <a:xfrm>
          <a:off x="0" y="871890"/>
          <a:ext cx="7772400" cy="85708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t>
          </a:r>
          <a:r>
            <a:rPr lang="x-none" sz="1800" b="0" u="none" kern="1200" dirty="0"/>
            <a:t>ust never be operated inside a building or on its roof</a:t>
          </a:r>
          <a:endParaRPr lang="en-US" sz="1800" b="0" u="none" kern="1200" dirty="0"/>
        </a:p>
      </dsp:txBody>
      <dsp:txXfrm>
        <a:off x="41839" y="913729"/>
        <a:ext cx="7688722" cy="773402"/>
      </dsp:txXfrm>
    </dsp:sp>
    <dsp:sp modelId="{D0EBBDF3-30F3-421E-AFB2-0C56D74313FA}">
      <dsp:nvSpPr>
        <dsp:cNvPr id="0" name=""/>
        <dsp:cNvSpPr/>
      </dsp:nvSpPr>
      <dsp:spPr>
        <a:xfrm>
          <a:off x="0" y="1743159"/>
          <a:ext cx="7772400" cy="8570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A</a:t>
          </a:r>
          <a:r>
            <a:rPr lang="x-none" sz="1800" b="0" u="none" kern="1200" dirty="0" smtClean="0"/>
            <a:t>rea </a:t>
          </a:r>
          <a:r>
            <a:rPr lang="en-US" sz="1800" b="0" u="none" kern="1200" dirty="0"/>
            <a:t>of operation </a:t>
          </a:r>
          <a:r>
            <a:rPr lang="x-none" sz="1800" b="0" u="none" kern="1200" dirty="0"/>
            <a:t>should be identified </a:t>
          </a:r>
          <a:r>
            <a:rPr lang="en-US" sz="1800" b="0" u="none" kern="1200" dirty="0" smtClean="0"/>
            <a:t>by </a:t>
          </a:r>
          <a:r>
            <a:rPr lang="x-none" sz="1800" b="0" u="none" kern="1200" dirty="0" smtClean="0"/>
            <a:t>traffic </a:t>
          </a:r>
          <a:r>
            <a:rPr lang="x-none" sz="1800" b="0" u="none" kern="1200" dirty="0"/>
            <a:t>cones, barriers, and other suitable means as described in the adopted code</a:t>
          </a:r>
          <a:endParaRPr lang="en-US" sz="1800" b="0" u="none" kern="1200" dirty="0"/>
        </a:p>
      </dsp:txBody>
      <dsp:txXfrm>
        <a:off x="41839" y="1784998"/>
        <a:ext cx="7688722" cy="773402"/>
      </dsp:txXfrm>
    </dsp:sp>
    <dsp:sp modelId="{952BBBF2-F1DA-4AB0-B732-52E8F04254EA}">
      <dsp:nvSpPr>
        <dsp:cNvPr id="0" name=""/>
        <dsp:cNvSpPr/>
      </dsp:nvSpPr>
      <dsp:spPr>
        <a:xfrm>
          <a:off x="0" y="2614429"/>
          <a:ext cx="7772400" cy="85708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At least one employee knowledgeable about the operation should constantly attend the kettle</a:t>
          </a:r>
          <a:r>
            <a:rPr lang="en-US" sz="1800" b="0" u="none" kern="1200" dirty="0"/>
            <a:t> and be </a:t>
          </a:r>
          <a:r>
            <a:rPr lang="x-none" sz="1800" b="0" u="none" kern="1200" dirty="0"/>
            <a:t>in a reasonable distance </a:t>
          </a:r>
          <a:r>
            <a:rPr lang="en-US" sz="1800" b="0" u="none" kern="1200" dirty="0"/>
            <a:t>with the kettle in sight</a:t>
          </a:r>
        </a:p>
      </dsp:txBody>
      <dsp:txXfrm>
        <a:off x="41839" y="2656268"/>
        <a:ext cx="7688722" cy="773402"/>
      </dsp:txXfrm>
    </dsp:sp>
    <dsp:sp modelId="{A871D308-BF02-4494-BDB6-EC78418BB2D1}">
      <dsp:nvSpPr>
        <dsp:cNvPr id="0" name=""/>
        <dsp:cNvSpPr/>
      </dsp:nvSpPr>
      <dsp:spPr>
        <a:xfrm>
          <a:off x="0" y="3485698"/>
          <a:ext cx="7772400" cy="85708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Appropriate</a:t>
          </a:r>
          <a:r>
            <a:rPr lang="x-none" sz="1800" b="0" u="none" kern="1200" dirty="0" smtClean="0"/>
            <a:t> </a:t>
          </a:r>
          <a:r>
            <a:rPr lang="x-none" sz="1800" b="0" u="none" kern="1200" dirty="0"/>
            <a:t>portable fire extinguisher</a:t>
          </a:r>
          <a:r>
            <a:rPr lang="en-US" sz="1800" b="0" u="none" kern="1200" dirty="0"/>
            <a:t> </a:t>
          </a:r>
          <a:r>
            <a:rPr lang="x-none" sz="1800" b="0" u="none" kern="1200" dirty="0"/>
            <a:t>must be located within 25 feet (7.5 m)</a:t>
          </a:r>
          <a:endParaRPr lang="en-US" sz="1800" b="0" u="none" kern="1200" dirty="0"/>
        </a:p>
      </dsp:txBody>
      <dsp:txXfrm>
        <a:off x="41839" y="3527537"/>
        <a:ext cx="7688722" cy="773402"/>
      </dsp:txXfrm>
    </dsp:sp>
  </dsp:spTree>
</dsp:drawing>
</file>

<file path=ppt/diagrams/drawing1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37D8B-D71F-42A3-A4F1-81DE96BB056D}">
      <dsp:nvSpPr>
        <dsp:cNvPr id="0" name=""/>
        <dsp:cNvSpPr/>
      </dsp:nvSpPr>
      <dsp:spPr>
        <a:xfrm>
          <a:off x="0" y="40380"/>
          <a:ext cx="77724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LPG cylinders must be secured; r</a:t>
          </a:r>
          <a:r>
            <a:rPr lang="x-none" sz="1800" b="0" u="none" kern="1200" dirty="0"/>
            <a:t>egulators are required</a:t>
          </a:r>
          <a:endParaRPr lang="en-US" sz="1800" b="0" kern="1200" dirty="0"/>
        </a:p>
      </dsp:txBody>
      <dsp:txXfrm>
        <a:off x="38381" y="78761"/>
        <a:ext cx="7695638" cy="709478"/>
      </dsp:txXfrm>
    </dsp:sp>
    <dsp:sp modelId="{96E2A24C-5B8B-44C3-BB40-79F9FE6950E8}">
      <dsp:nvSpPr>
        <dsp:cNvPr id="0" name=""/>
        <dsp:cNvSpPr/>
      </dsp:nvSpPr>
      <dsp:spPr>
        <a:xfrm>
          <a:off x="0" y="947580"/>
          <a:ext cx="7772400" cy="786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LP</a:t>
          </a:r>
          <a:r>
            <a:rPr lang="x-none" sz="1800" b="0" u="none" kern="1200" dirty="0"/>
            <a:t>G containers for roofing kettles must not be used inside any building</a:t>
          </a:r>
          <a:endParaRPr lang="en-US" sz="1800" b="0" kern="1200" dirty="0"/>
        </a:p>
      </dsp:txBody>
      <dsp:txXfrm>
        <a:off x="38381" y="985961"/>
        <a:ext cx="7695638" cy="709478"/>
      </dsp:txXfrm>
    </dsp:sp>
    <dsp:sp modelId="{DD00DD73-0F88-4236-873D-95C0EECA9628}">
      <dsp:nvSpPr>
        <dsp:cNvPr id="0" name=""/>
        <dsp:cNvSpPr/>
      </dsp:nvSpPr>
      <dsp:spPr>
        <a:xfrm>
          <a:off x="0" y="1854780"/>
          <a:ext cx="7772400" cy="786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All kettles must have an approved, functional, and visible temperature gauge that indicates the temperature of the material being heated</a:t>
          </a:r>
        </a:p>
      </dsp:txBody>
      <dsp:txXfrm>
        <a:off x="38381" y="1893161"/>
        <a:ext cx="7695638" cy="709478"/>
      </dsp:txXfrm>
    </dsp:sp>
    <dsp:sp modelId="{BAB17C18-93DB-4FF9-A975-EF3BCEF7CCE3}">
      <dsp:nvSpPr>
        <dsp:cNvPr id="0" name=""/>
        <dsp:cNvSpPr/>
      </dsp:nvSpPr>
      <dsp:spPr>
        <a:xfrm>
          <a:off x="0" y="2761980"/>
          <a:ext cx="7772400" cy="78624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also have a lid over the product tank that should be closed in the event of a fire</a:t>
          </a:r>
        </a:p>
      </dsp:txBody>
      <dsp:txXfrm>
        <a:off x="38381" y="2800361"/>
        <a:ext cx="7695638" cy="709478"/>
      </dsp:txXfrm>
    </dsp:sp>
    <dsp:sp modelId="{79324D0C-6DBD-47F8-BF07-D8736C1C7674}">
      <dsp:nvSpPr>
        <dsp:cNvPr id="0" name=""/>
        <dsp:cNvSpPr/>
      </dsp:nvSpPr>
      <dsp:spPr>
        <a:xfrm>
          <a:off x="0" y="3669180"/>
          <a:ext cx="7772400" cy="7862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At no point should water be used to extinguish these types of fires</a:t>
          </a:r>
        </a:p>
      </dsp:txBody>
      <dsp:txXfrm>
        <a:off x="38381" y="3707561"/>
        <a:ext cx="7695638" cy="709478"/>
      </dsp:txXfrm>
    </dsp:sp>
  </dsp:spTree>
</dsp:drawing>
</file>

<file path=ppt/diagrams/drawing1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8DB48-BD9B-489D-BE17-E2C1357DA29B}">
      <dsp:nvSpPr>
        <dsp:cNvPr id="0" name=""/>
        <dsp:cNvSpPr/>
      </dsp:nvSpPr>
      <dsp:spPr>
        <a:xfrm>
          <a:off x="0" y="7319"/>
          <a:ext cx="4843132" cy="99025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Primary hazards are fire and explosion</a:t>
          </a:r>
        </a:p>
      </dsp:txBody>
      <dsp:txXfrm>
        <a:off x="48340" y="55659"/>
        <a:ext cx="4746452" cy="893578"/>
      </dsp:txXfrm>
    </dsp:sp>
    <dsp:sp modelId="{F17AC7AC-5F57-4B57-99DB-15049C176E79}">
      <dsp:nvSpPr>
        <dsp:cNvPr id="0" name=""/>
        <dsp:cNvSpPr/>
      </dsp:nvSpPr>
      <dsp:spPr>
        <a:xfrm>
          <a:off x="0" y="1032138"/>
          <a:ext cx="4843132" cy="990258"/>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Fire can occur when vapors from flammable organic compounds are released from leaks in tanks, casks, and equipment</a:t>
          </a:r>
        </a:p>
      </dsp:txBody>
      <dsp:txXfrm>
        <a:off x="48340" y="1080478"/>
        <a:ext cx="4746452" cy="893578"/>
      </dsp:txXfrm>
    </dsp:sp>
    <dsp:sp modelId="{C3757397-1264-4418-AA30-F0ED5A22681F}">
      <dsp:nvSpPr>
        <dsp:cNvPr id="0" name=""/>
        <dsp:cNvSpPr/>
      </dsp:nvSpPr>
      <dsp:spPr>
        <a:xfrm>
          <a:off x="0" y="2056957"/>
          <a:ext cx="4843132" cy="990258"/>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Dust from processing grain and combustion from wood floors, casks, and racks can also cause fires or explosions</a:t>
          </a:r>
        </a:p>
      </dsp:txBody>
      <dsp:txXfrm>
        <a:off x="48340" y="2105297"/>
        <a:ext cx="4746452" cy="893578"/>
      </dsp:txXfrm>
    </dsp:sp>
    <dsp:sp modelId="{B917128D-5D69-4D74-A702-5DEF85CB67EF}">
      <dsp:nvSpPr>
        <dsp:cNvPr id="0" name=""/>
        <dsp:cNvSpPr/>
      </dsp:nvSpPr>
      <dsp:spPr>
        <a:xfrm>
          <a:off x="0" y="3081776"/>
          <a:ext cx="4843132" cy="990258"/>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Vapor </a:t>
          </a:r>
          <a:r>
            <a:rPr lang="en-US" sz="1800" b="0" kern="1200" dirty="0"/>
            <a:t>explosion can occur if enough vapors are released in an enclosed space with ignition sources </a:t>
          </a:r>
        </a:p>
      </dsp:txBody>
      <dsp:txXfrm>
        <a:off x="48340" y="3130116"/>
        <a:ext cx="4746452" cy="893578"/>
      </dsp:txXfrm>
    </dsp:sp>
  </dsp:spTree>
</dsp:drawing>
</file>

<file path=ppt/diagrams/drawing1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0E5AB-9A71-4148-AF1F-85E9A544E5E4}">
      <dsp:nvSpPr>
        <dsp:cNvPr id="0" name=""/>
        <dsp:cNvSpPr/>
      </dsp:nvSpPr>
      <dsp:spPr>
        <a:xfrm>
          <a:off x="412908" y="892"/>
          <a:ext cx="2170807" cy="130248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Open flames </a:t>
          </a:r>
          <a:endParaRPr lang="en-US" sz="2400" b="0" kern="1200" dirty="0"/>
        </a:p>
      </dsp:txBody>
      <dsp:txXfrm>
        <a:off x="412908" y="892"/>
        <a:ext cx="2170807" cy="1302484"/>
      </dsp:txXfrm>
    </dsp:sp>
    <dsp:sp modelId="{70711BDA-D523-4320-95BD-B630D09DA635}">
      <dsp:nvSpPr>
        <dsp:cNvPr id="0" name=""/>
        <dsp:cNvSpPr/>
      </dsp:nvSpPr>
      <dsp:spPr>
        <a:xfrm>
          <a:off x="2800796" y="892"/>
          <a:ext cx="2170807" cy="1302484"/>
        </a:xfrm>
        <a:prstGeom prst="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Torch cutting and welding </a:t>
          </a:r>
          <a:endParaRPr lang="en-US" sz="2400" b="0" u="none" kern="1200" dirty="0"/>
        </a:p>
      </dsp:txBody>
      <dsp:txXfrm>
        <a:off x="2800796" y="892"/>
        <a:ext cx="2170807" cy="1302484"/>
      </dsp:txXfrm>
    </dsp:sp>
    <dsp:sp modelId="{AB0D20BB-F398-4F89-A8DA-E9D41BD65900}">
      <dsp:nvSpPr>
        <dsp:cNvPr id="0" name=""/>
        <dsp:cNvSpPr/>
      </dsp:nvSpPr>
      <dsp:spPr>
        <a:xfrm>
          <a:off x="5188684" y="892"/>
          <a:ext cx="2170807" cy="1302484"/>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Sparks (static, electrical, and mechanical) </a:t>
          </a:r>
          <a:endParaRPr lang="en-US" sz="2400" b="0" u="none" kern="1200" dirty="0"/>
        </a:p>
      </dsp:txBody>
      <dsp:txXfrm>
        <a:off x="5188684" y="892"/>
        <a:ext cx="2170807" cy="1302484"/>
      </dsp:txXfrm>
    </dsp:sp>
    <dsp:sp modelId="{3A4B8CC5-CDEA-43DC-98BB-A52D865EB64D}">
      <dsp:nvSpPr>
        <dsp:cNvPr id="0" name=""/>
        <dsp:cNvSpPr/>
      </dsp:nvSpPr>
      <dsp:spPr>
        <a:xfrm>
          <a:off x="412908" y="1520457"/>
          <a:ext cx="2170807" cy="130248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Hot surfaces </a:t>
          </a:r>
          <a:endParaRPr lang="en-US" sz="2400" b="0" u="none" kern="1200" dirty="0"/>
        </a:p>
      </dsp:txBody>
      <dsp:txXfrm>
        <a:off x="412908" y="1520457"/>
        <a:ext cx="2170807" cy="1302484"/>
      </dsp:txXfrm>
    </dsp:sp>
    <dsp:sp modelId="{EBA59ABE-F4E3-4A6A-BA51-55CB1965A819}">
      <dsp:nvSpPr>
        <dsp:cNvPr id="0" name=""/>
        <dsp:cNvSpPr/>
      </dsp:nvSpPr>
      <dsp:spPr>
        <a:xfrm>
          <a:off x="2800796" y="1520457"/>
          <a:ext cx="2170807" cy="1302484"/>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Heat from friction </a:t>
          </a:r>
          <a:endParaRPr lang="en-US" sz="2400" b="0" u="none" kern="1200" dirty="0"/>
        </a:p>
      </dsp:txBody>
      <dsp:txXfrm>
        <a:off x="2800796" y="1520457"/>
        <a:ext cx="2170807" cy="1302484"/>
      </dsp:txXfrm>
    </dsp:sp>
    <dsp:sp modelId="{28FE0E6E-3AE1-49B5-9108-B697100AB9FA}">
      <dsp:nvSpPr>
        <dsp:cNvPr id="0" name=""/>
        <dsp:cNvSpPr/>
      </dsp:nvSpPr>
      <dsp:spPr>
        <a:xfrm>
          <a:off x="5188684" y="1520457"/>
          <a:ext cx="2170807" cy="1302484"/>
        </a:xfrm>
        <a:prstGeom prst="rect">
          <a:avLst/>
        </a:prstGeom>
        <a:gradFill rotWithShape="0">
          <a:gsLst>
            <a:gs pos="0">
              <a:schemeClr val="accent2">
                <a:shade val="80000"/>
                <a:hueOff val="0"/>
                <a:satOff val="-9234"/>
                <a:lumOff val="23707"/>
                <a:alphaOff val="0"/>
                <a:shade val="51000"/>
                <a:satMod val="130000"/>
              </a:schemeClr>
            </a:gs>
            <a:gs pos="80000">
              <a:schemeClr val="accent2">
                <a:shade val="80000"/>
                <a:hueOff val="0"/>
                <a:satOff val="-9234"/>
                <a:lumOff val="23707"/>
                <a:alphaOff val="0"/>
                <a:shade val="93000"/>
                <a:satMod val="130000"/>
              </a:schemeClr>
            </a:gs>
            <a:gs pos="100000">
              <a:schemeClr val="accent2">
                <a:shade val="80000"/>
                <a:hueOff val="0"/>
                <a:satOff val="-9234"/>
                <a:lumOff val="23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Radiant heat </a:t>
          </a:r>
          <a:endParaRPr lang="en-US" sz="2400" b="0" u="none" kern="1200" dirty="0"/>
        </a:p>
      </dsp:txBody>
      <dsp:txXfrm>
        <a:off x="5188684" y="1520457"/>
        <a:ext cx="2170807" cy="1302484"/>
      </dsp:txXfrm>
    </dsp:sp>
    <dsp:sp modelId="{757743C5-8E88-4D4B-B0D3-5F841FB1278C}">
      <dsp:nvSpPr>
        <dsp:cNvPr id="0" name=""/>
        <dsp:cNvSpPr/>
      </dsp:nvSpPr>
      <dsp:spPr>
        <a:xfrm>
          <a:off x="2800796" y="3040022"/>
          <a:ext cx="2170807" cy="1302484"/>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Combustible dust</a:t>
          </a:r>
          <a:endParaRPr lang="en-US" sz="2400" b="0" u="none" kern="1200" dirty="0"/>
        </a:p>
      </dsp:txBody>
      <dsp:txXfrm>
        <a:off x="2800796" y="3040022"/>
        <a:ext cx="2170807" cy="13024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F64AF-566D-400A-A627-663ECD51EFEB}">
      <dsp:nvSpPr>
        <dsp:cNvPr id="0" name=""/>
        <dsp:cNvSpPr/>
      </dsp:nvSpPr>
      <dsp:spPr>
        <a:xfrm>
          <a:off x="0" y="21749"/>
          <a:ext cx="7543800" cy="130806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Many manufacturers use the American Society of Mechanical Engineers (ASME) Boiler and Pressure Vessel Codes</a:t>
          </a:r>
        </a:p>
      </dsp:txBody>
      <dsp:txXfrm>
        <a:off x="63854" y="85603"/>
        <a:ext cx="7416092" cy="1180352"/>
      </dsp:txXfrm>
    </dsp:sp>
    <dsp:sp modelId="{F62B6F6C-F3C7-41F6-A1BA-A7F2C7D34F93}">
      <dsp:nvSpPr>
        <dsp:cNvPr id="0" name=""/>
        <dsp:cNvSpPr/>
      </dsp:nvSpPr>
      <dsp:spPr>
        <a:xfrm>
          <a:off x="0" y="1479570"/>
          <a:ext cx="7543800" cy="130806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All boilers should meet fire and explosion prevention requirements</a:t>
          </a:r>
        </a:p>
      </dsp:txBody>
      <dsp:txXfrm>
        <a:off x="63854" y="1543424"/>
        <a:ext cx="7416092" cy="1180352"/>
      </dsp:txXfrm>
    </dsp:sp>
    <dsp:sp modelId="{4AAA200D-91D7-4035-BB79-290511A52E4C}">
      <dsp:nvSpPr>
        <dsp:cNvPr id="0" name=""/>
        <dsp:cNvSpPr/>
      </dsp:nvSpPr>
      <dsp:spPr>
        <a:xfrm>
          <a:off x="0" y="2937390"/>
          <a:ext cx="7543800" cy="130806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Entire </a:t>
          </a:r>
          <a:r>
            <a:rPr lang="en-US" sz="2400" b="0" kern="1200" dirty="0"/>
            <a:t>system will include interlocks, detectors, alarms, sensors to turn off fuel </a:t>
          </a:r>
        </a:p>
      </dsp:txBody>
      <dsp:txXfrm>
        <a:off x="63854" y="3001244"/>
        <a:ext cx="7416092" cy="1180352"/>
      </dsp:txXfrm>
    </dsp:sp>
  </dsp:spTree>
</dsp:drawing>
</file>

<file path=ppt/diagrams/drawing1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19326-334D-48E4-B28C-C40C314116D0}">
      <dsp:nvSpPr>
        <dsp:cNvPr id="0" name=""/>
        <dsp:cNvSpPr/>
      </dsp:nvSpPr>
      <dsp:spPr>
        <a:xfrm>
          <a:off x="0" y="275242"/>
          <a:ext cx="3733800" cy="58600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Locally adopted code</a:t>
          </a:r>
          <a:endParaRPr lang="en-US" sz="1800" kern="1200" dirty="0"/>
        </a:p>
      </dsp:txBody>
      <dsp:txXfrm>
        <a:off x="28607" y="303849"/>
        <a:ext cx="3676586" cy="528793"/>
      </dsp:txXfrm>
    </dsp:sp>
    <dsp:sp modelId="{0434FBC7-2C23-4403-A675-7B5D138DA938}">
      <dsp:nvSpPr>
        <dsp:cNvPr id="0" name=""/>
        <dsp:cNvSpPr/>
      </dsp:nvSpPr>
      <dsp:spPr>
        <a:xfrm>
          <a:off x="0" y="877574"/>
          <a:ext cx="3733800" cy="185641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Hazmat requirements in fire codes may not apply to distilleries, but the hazmat requirements in the building codes may apply</a:t>
          </a:r>
        </a:p>
      </dsp:txBody>
      <dsp:txXfrm>
        <a:off x="90623" y="968197"/>
        <a:ext cx="3552554" cy="1675171"/>
      </dsp:txXfrm>
    </dsp:sp>
    <dsp:sp modelId="{2D336206-EA5E-4EFE-A5AE-943FB6DC238D}">
      <dsp:nvSpPr>
        <dsp:cNvPr id="0" name=""/>
        <dsp:cNvSpPr/>
      </dsp:nvSpPr>
      <dsp:spPr>
        <a:xfrm>
          <a:off x="0" y="2753831"/>
          <a:ext cx="3733800" cy="162263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Occupancy </a:t>
          </a:r>
          <a:r>
            <a:rPr lang="en-US" sz="1800" b="0" kern="1200" dirty="0"/>
            <a:t>that exceeds the maximum allowable quantities (MAQs) for storage may become a hazardous occupancy</a:t>
          </a:r>
        </a:p>
      </dsp:txBody>
      <dsp:txXfrm>
        <a:off x="79211" y="2833042"/>
        <a:ext cx="3575378" cy="1464217"/>
      </dsp:txXfrm>
    </dsp:sp>
  </dsp:spTree>
</dsp:drawing>
</file>

<file path=ppt/diagrams/drawing1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DAB73-46DC-4765-8896-BD620CF436BC}">
      <dsp:nvSpPr>
        <dsp:cNvPr id="0" name=""/>
        <dsp:cNvSpPr/>
      </dsp:nvSpPr>
      <dsp:spPr>
        <a:xfrm>
          <a:off x="0" y="696"/>
          <a:ext cx="7772400" cy="88865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Note venting processes</a:t>
          </a:r>
          <a:endParaRPr lang="en-US" sz="1800" b="0" kern="1200" dirty="0"/>
        </a:p>
      </dsp:txBody>
      <dsp:txXfrm>
        <a:off x="43381" y="44077"/>
        <a:ext cx="7685638" cy="801893"/>
      </dsp:txXfrm>
    </dsp:sp>
    <dsp:sp modelId="{CFE62F9E-808F-437F-BB33-19B3A2129073}">
      <dsp:nvSpPr>
        <dsp:cNvPr id="0" name=""/>
        <dsp:cNvSpPr/>
      </dsp:nvSpPr>
      <dsp:spPr>
        <a:xfrm>
          <a:off x="0" y="902134"/>
          <a:ext cx="7772400" cy="888655"/>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Make sure the electrical system in rooms where distilling or blending flammable liquids is done conforms to the National Electrical Code Class I Division 1 Hazardous Location for Group D Flammable Liquids </a:t>
          </a:r>
          <a:endParaRPr lang="en-US" sz="1800" b="0" kern="1200" dirty="0"/>
        </a:p>
      </dsp:txBody>
      <dsp:txXfrm>
        <a:off x="43381" y="945515"/>
        <a:ext cx="7685638" cy="801893"/>
      </dsp:txXfrm>
    </dsp:sp>
    <dsp:sp modelId="{A9B901D4-9AFD-44A9-BAB6-0FA985212D0D}">
      <dsp:nvSpPr>
        <dsp:cNvPr id="0" name=""/>
        <dsp:cNvSpPr/>
      </dsp:nvSpPr>
      <dsp:spPr>
        <a:xfrm>
          <a:off x="0" y="1803572"/>
          <a:ext cx="7772400" cy="88865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Check for proper ground and bonding technique when pouring ethanol from the storage container to the still container and when decanting large amounts of finished product or byproduct </a:t>
          </a:r>
          <a:endParaRPr lang="en-US" sz="1800" b="0" u="none" kern="1200" dirty="0"/>
        </a:p>
      </dsp:txBody>
      <dsp:txXfrm>
        <a:off x="43381" y="1846953"/>
        <a:ext cx="7685638" cy="801893"/>
      </dsp:txXfrm>
    </dsp:sp>
    <dsp:sp modelId="{B06FA869-8C0D-4AD6-86E3-CAAD87E66EED}">
      <dsp:nvSpPr>
        <dsp:cNvPr id="0" name=""/>
        <dsp:cNvSpPr/>
      </dsp:nvSpPr>
      <dsp:spPr>
        <a:xfrm>
          <a:off x="0" y="2705010"/>
          <a:ext cx="7772400" cy="888655"/>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Note that heaters and natural gas appliances that use pilot lights at least 10 feet away from the pouring and distilling areas </a:t>
          </a:r>
          <a:endParaRPr lang="en-US" sz="1800" b="0" u="none" kern="1200" dirty="0"/>
        </a:p>
      </dsp:txBody>
      <dsp:txXfrm>
        <a:off x="43381" y="2748391"/>
        <a:ext cx="7685638" cy="801893"/>
      </dsp:txXfrm>
    </dsp:sp>
    <dsp:sp modelId="{FD83FBCA-FB24-4F18-BDA9-2C6EB3A035A1}">
      <dsp:nvSpPr>
        <dsp:cNvPr id="0" name=""/>
        <dsp:cNvSpPr/>
      </dsp:nvSpPr>
      <dsp:spPr>
        <a:xfrm>
          <a:off x="0" y="3606448"/>
          <a:ext cx="7772400" cy="888655"/>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Verify that fire sprinkler systems meet the fire jurisdiction’s requirements</a:t>
          </a:r>
          <a:endParaRPr lang="en-US" sz="1800" b="0" u="none" kern="1200" dirty="0"/>
        </a:p>
      </dsp:txBody>
      <dsp:txXfrm>
        <a:off x="43381" y="3649829"/>
        <a:ext cx="7685638" cy="8018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F64AF-566D-400A-A627-663ECD51EFEB}">
      <dsp:nvSpPr>
        <dsp:cNvPr id="0" name=""/>
        <dsp:cNvSpPr/>
      </dsp:nvSpPr>
      <dsp:spPr>
        <a:xfrm>
          <a:off x="0" y="121199"/>
          <a:ext cx="7315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Check for ASME nameplate</a:t>
          </a:r>
        </a:p>
      </dsp:txBody>
      <dsp:txXfrm>
        <a:off x="59399" y="180598"/>
        <a:ext cx="7196402" cy="1098002"/>
      </dsp:txXfrm>
    </dsp:sp>
    <dsp:sp modelId="{26DE2629-0549-4D48-8EC4-C5F166C033DE}">
      <dsp:nvSpPr>
        <dsp:cNvPr id="0" name=""/>
        <dsp:cNvSpPr/>
      </dsp:nvSpPr>
      <dsp:spPr>
        <a:xfrm>
          <a:off x="0" y="1525200"/>
          <a:ext cx="73152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Verify inspection history via an up-to-date inspection tag or certificate</a:t>
          </a:r>
        </a:p>
      </dsp:txBody>
      <dsp:txXfrm>
        <a:off x="59399" y="1584599"/>
        <a:ext cx="7196402" cy="1098002"/>
      </dsp:txXfrm>
    </dsp:sp>
    <dsp:sp modelId="{29CB6983-A5DA-4614-9E98-FF3169767F20}">
      <dsp:nvSpPr>
        <dsp:cNvPr id="0" name=""/>
        <dsp:cNvSpPr/>
      </dsp:nvSpPr>
      <dsp:spPr>
        <a:xfrm>
          <a:off x="0" y="2929200"/>
          <a:ext cx="7315200" cy="121680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Note the pressure relief device</a:t>
          </a:r>
        </a:p>
      </dsp:txBody>
      <dsp:txXfrm>
        <a:off x="59399" y="2988599"/>
        <a:ext cx="7196402"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11A47-4DF9-492B-9159-D8ABD832AEA4}">
      <dsp:nvSpPr>
        <dsp:cNvPr id="0" name=""/>
        <dsp:cNvSpPr/>
      </dsp:nvSpPr>
      <dsp:spPr>
        <a:xfrm>
          <a:off x="0" y="374950"/>
          <a:ext cx="2114550" cy="166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en-US" sz="2000" b="0" kern="1200" dirty="0"/>
            <a:t>Fire-tube boilers</a:t>
          </a:r>
        </a:p>
      </dsp:txBody>
      <dsp:txXfrm>
        <a:off x="0" y="374950"/>
        <a:ext cx="2114550" cy="1662443"/>
      </dsp:txXfrm>
    </dsp:sp>
    <dsp:sp modelId="{0962A8C9-28F9-4830-992F-D2CFB70703A3}">
      <dsp:nvSpPr>
        <dsp:cNvPr id="0" name=""/>
        <dsp:cNvSpPr/>
      </dsp:nvSpPr>
      <dsp:spPr>
        <a:xfrm>
          <a:off x="2114549" y="562672"/>
          <a:ext cx="42291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3B5D5C-BD68-41C2-9419-857B9B07E560}">
      <dsp:nvSpPr>
        <dsp:cNvPr id="0" name=""/>
        <dsp:cNvSpPr/>
      </dsp:nvSpPr>
      <dsp:spPr>
        <a:xfrm>
          <a:off x="2706623" y="374950"/>
          <a:ext cx="5751576" cy="16624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t>Combustion gases pass through tubes that are immersed in circulating water</a:t>
          </a:r>
        </a:p>
        <a:p>
          <a:pPr marL="228600" lvl="1" indent="-228600" algn="l" defTabSz="889000">
            <a:lnSpc>
              <a:spcPct val="90000"/>
            </a:lnSpc>
            <a:spcBef>
              <a:spcPct val="0"/>
            </a:spcBef>
            <a:spcAft>
              <a:spcPct val="15000"/>
            </a:spcAft>
            <a:buChar char="••"/>
          </a:pPr>
          <a:r>
            <a:rPr lang="en-US" sz="2000" b="0" kern="1200" dirty="0"/>
            <a:t>Converts to steam</a:t>
          </a:r>
        </a:p>
      </dsp:txBody>
      <dsp:txXfrm>
        <a:off x="2706623" y="374950"/>
        <a:ext cx="5751576" cy="1662443"/>
      </dsp:txXfrm>
    </dsp:sp>
    <dsp:sp modelId="{265FF444-2B81-4B78-A5D4-1C3CBEDE7409}">
      <dsp:nvSpPr>
        <dsp:cNvPr id="0" name=""/>
        <dsp:cNvSpPr/>
      </dsp:nvSpPr>
      <dsp:spPr>
        <a:xfrm>
          <a:off x="0" y="2479199"/>
          <a:ext cx="2114550" cy="166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en-US" sz="2000" b="0" kern="1200" dirty="0"/>
            <a:t>Water-tube boiler</a:t>
          </a:r>
        </a:p>
      </dsp:txBody>
      <dsp:txXfrm>
        <a:off x="0" y="2479199"/>
        <a:ext cx="2114550" cy="1662443"/>
      </dsp:txXfrm>
    </dsp:sp>
    <dsp:sp modelId="{2A655E5A-09C9-43EC-AC5C-B08101BF0B48}">
      <dsp:nvSpPr>
        <dsp:cNvPr id="0" name=""/>
        <dsp:cNvSpPr/>
      </dsp:nvSpPr>
      <dsp:spPr>
        <a:xfrm>
          <a:off x="2114549" y="2506046"/>
          <a:ext cx="422910" cy="160875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F313D3-789F-4AE7-B43C-7070DA1BDA76}">
      <dsp:nvSpPr>
        <dsp:cNvPr id="0" name=""/>
        <dsp:cNvSpPr/>
      </dsp:nvSpPr>
      <dsp:spPr>
        <a:xfrm>
          <a:off x="2706623" y="2271394"/>
          <a:ext cx="5751576" cy="2078054"/>
        </a:xfrm>
        <a:prstGeom prst="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t>Steam-generating unit in which steam and water circulate through a series of small drums and tubes</a:t>
          </a:r>
        </a:p>
        <a:p>
          <a:pPr marL="228600" lvl="1" indent="-228600" algn="l" defTabSz="889000">
            <a:lnSpc>
              <a:spcPct val="90000"/>
            </a:lnSpc>
            <a:spcBef>
              <a:spcPct val="0"/>
            </a:spcBef>
            <a:spcAft>
              <a:spcPct val="15000"/>
            </a:spcAft>
            <a:buChar char="••"/>
          </a:pPr>
          <a:r>
            <a:rPr lang="en-US" sz="2000" b="0" kern="1200" dirty="0"/>
            <a:t>Combustion gases pass over the outside of these steam- and water-containing elements</a:t>
          </a:r>
        </a:p>
      </dsp:txBody>
      <dsp:txXfrm>
        <a:off x="2706623" y="2271394"/>
        <a:ext cx="5751576" cy="20780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43551-E8FB-4F25-AA12-6C07B44703E6}">
      <dsp:nvSpPr>
        <dsp:cNvPr id="0" name=""/>
        <dsp:cNvSpPr/>
      </dsp:nvSpPr>
      <dsp:spPr>
        <a:xfrm>
          <a:off x="0" y="299354"/>
          <a:ext cx="7620000" cy="13167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1397" tIns="395732" rIns="59139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Either supplied to the burner premixed or externally mixed</a:t>
          </a:r>
        </a:p>
        <a:p>
          <a:pPr marL="171450" lvl="1" indent="-171450" algn="l" defTabSz="800100">
            <a:lnSpc>
              <a:spcPct val="90000"/>
            </a:lnSpc>
            <a:spcBef>
              <a:spcPct val="0"/>
            </a:spcBef>
            <a:spcAft>
              <a:spcPct val="15000"/>
            </a:spcAft>
            <a:buChar char="••"/>
          </a:pPr>
          <a:r>
            <a:rPr lang="en-US" sz="1800" b="0" kern="1200" dirty="0"/>
            <a:t>In a premix, the air and fuel are mixed before they reach the burner </a:t>
          </a:r>
        </a:p>
      </dsp:txBody>
      <dsp:txXfrm>
        <a:off x="0" y="299354"/>
        <a:ext cx="7620000" cy="1316700"/>
      </dsp:txXfrm>
    </dsp:sp>
    <dsp:sp modelId="{EC73EB37-799D-4514-BF9C-5730E2318D11}">
      <dsp:nvSpPr>
        <dsp:cNvPr id="0" name=""/>
        <dsp:cNvSpPr/>
      </dsp:nvSpPr>
      <dsp:spPr>
        <a:xfrm>
          <a:off x="381000" y="18914"/>
          <a:ext cx="533400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89000">
            <a:lnSpc>
              <a:spcPct val="90000"/>
            </a:lnSpc>
            <a:spcBef>
              <a:spcPct val="0"/>
            </a:spcBef>
            <a:spcAft>
              <a:spcPct val="35000"/>
            </a:spcAft>
          </a:pPr>
          <a:r>
            <a:rPr lang="en-US" sz="2000" b="0" kern="1200" dirty="0"/>
            <a:t>Natural gas</a:t>
          </a:r>
        </a:p>
      </dsp:txBody>
      <dsp:txXfrm>
        <a:off x="408380" y="46294"/>
        <a:ext cx="5279240" cy="506120"/>
      </dsp:txXfrm>
    </dsp:sp>
    <dsp:sp modelId="{4C676592-E391-4A6B-9D9D-83BAC0BC0534}">
      <dsp:nvSpPr>
        <dsp:cNvPr id="0" name=""/>
        <dsp:cNvSpPr/>
      </dsp:nvSpPr>
      <dsp:spPr>
        <a:xfrm>
          <a:off x="0" y="1999095"/>
          <a:ext cx="7620000" cy="1047375"/>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1397" tIns="395732" rIns="59139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Units deliver air and pulverized coal to the burners for combustion</a:t>
          </a:r>
        </a:p>
      </dsp:txBody>
      <dsp:txXfrm>
        <a:off x="0" y="1999095"/>
        <a:ext cx="7620000" cy="1047375"/>
      </dsp:txXfrm>
    </dsp:sp>
    <dsp:sp modelId="{92FF8C62-3449-4232-A4DA-239F72A464C6}">
      <dsp:nvSpPr>
        <dsp:cNvPr id="0" name=""/>
        <dsp:cNvSpPr/>
      </dsp:nvSpPr>
      <dsp:spPr>
        <a:xfrm>
          <a:off x="381000" y="1718655"/>
          <a:ext cx="5334000" cy="5608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89000">
            <a:lnSpc>
              <a:spcPct val="90000"/>
            </a:lnSpc>
            <a:spcBef>
              <a:spcPct val="0"/>
            </a:spcBef>
            <a:spcAft>
              <a:spcPct val="35000"/>
            </a:spcAft>
          </a:pPr>
          <a:r>
            <a:rPr lang="en-US" sz="2000" b="0" kern="1200" dirty="0"/>
            <a:t>Coal</a:t>
          </a:r>
        </a:p>
      </dsp:txBody>
      <dsp:txXfrm>
        <a:off x="408380" y="1746035"/>
        <a:ext cx="5279240" cy="506120"/>
      </dsp:txXfrm>
    </dsp:sp>
    <dsp:sp modelId="{80C5123E-2388-4C9E-892D-3CF6A8152C47}">
      <dsp:nvSpPr>
        <dsp:cNvPr id="0" name=""/>
        <dsp:cNvSpPr/>
      </dsp:nvSpPr>
      <dsp:spPr>
        <a:xfrm>
          <a:off x="0" y="3429510"/>
          <a:ext cx="7620000" cy="104737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1397" tIns="395732" rIns="59139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Atomized at the burner, which causes it to mix with air and burn most efficiently</a:t>
          </a:r>
        </a:p>
      </dsp:txBody>
      <dsp:txXfrm>
        <a:off x="0" y="3429510"/>
        <a:ext cx="7620000" cy="1047375"/>
      </dsp:txXfrm>
    </dsp:sp>
    <dsp:sp modelId="{D407479F-BDB7-4799-95C7-941D6209A89B}">
      <dsp:nvSpPr>
        <dsp:cNvPr id="0" name=""/>
        <dsp:cNvSpPr/>
      </dsp:nvSpPr>
      <dsp:spPr>
        <a:xfrm>
          <a:off x="381000" y="3149070"/>
          <a:ext cx="5334000" cy="56088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89000">
            <a:lnSpc>
              <a:spcPct val="90000"/>
            </a:lnSpc>
            <a:spcBef>
              <a:spcPct val="0"/>
            </a:spcBef>
            <a:spcAft>
              <a:spcPct val="35000"/>
            </a:spcAft>
          </a:pPr>
          <a:r>
            <a:rPr lang="en-US" sz="2000" b="0" kern="1200" dirty="0"/>
            <a:t>Oil</a:t>
          </a:r>
        </a:p>
      </dsp:txBody>
      <dsp:txXfrm>
        <a:off x="408380" y="3176450"/>
        <a:ext cx="5279240" cy="5061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59CBA-E881-42F4-86F8-EA9CB8D1D769}">
      <dsp:nvSpPr>
        <dsp:cNvPr id="0" name=""/>
        <dsp:cNvSpPr/>
      </dsp:nvSpPr>
      <dsp:spPr>
        <a:xfrm>
          <a:off x="0" y="11159"/>
          <a:ext cx="7696200" cy="917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a:t>
          </a:r>
          <a:r>
            <a:rPr lang="x-none" sz="2000" b="0" u="none" kern="1200" dirty="0"/>
            <a:t>epend</a:t>
          </a:r>
          <a:r>
            <a:rPr lang="en-US" sz="2000" b="0" u="none" kern="1200" dirty="0"/>
            <a:t> o</a:t>
          </a:r>
          <a:r>
            <a:rPr lang="x-none" sz="2000" b="0" u="none" kern="1200" dirty="0"/>
            <a:t>n a number of fuel and malfunction possibilities</a:t>
          </a:r>
          <a:endParaRPr lang="en-US" sz="2000" b="0" kern="1200" dirty="0"/>
        </a:p>
      </dsp:txBody>
      <dsp:txXfrm>
        <a:off x="44778" y="55937"/>
        <a:ext cx="7606644" cy="827724"/>
      </dsp:txXfrm>
    </dsp:sp>
    <dsp:sp modelId="{A814B200-B95D-4ACF-BDF3-2DB10D1AE75C}">
      <dsp:nvSpPr>
        <dsp:cNvPr id="0" name=""/>
        <dsp:cNvSpPr/>
      </dsp:nvSpPr>
      <dsp:spPr>
        <a:xfrm>
          <a:off x="0" y="1069559"/>
          <a:ext cx="7696200" cy="9172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Gases can build in the system and ignite</a:t>
          </a:r>
        </a:p>
      </dsp:txBody>
      <dsp:txXfrm>
        <a:off x="44778" y="1114337"/>
        <a:ext cx="7606644" cy="827724"/>
      </dsp:txXfrm>
    </dsp:sp>
    <dsp:sp modelId="{7494E7ED-9887-4011-9BAD-B8A8E9857ED9}">
      <dsp:nvSpPr>
        <dsp:cNvPr id="0" name=""/>
        <dsp:cNvSpPr/>
      </dsp:nvSpPr>
      <dsp:spPr>
        <a:xfrm>
          <a:off x="0" y="2127960"/>
          <a:ext cx="7696200" cy="9172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Main hazard in natural-gas-fired boilers is the leaking of gas and the buildup of fuel-rich mixtures if a burner fails </a:t>
          </a:r>
        </a:p>
      </dsp:txBody>
      <dsp:txXfrm>
        <a:off x="44778" y="2172738"/>
        <a:ext cx="7606644" cy="827724"/>
      </dsp:txXfrm>
    </dsp:sp>
    <dsp:sp modelId="{C21FDAAD-308E-4127-8D53-8805286863FB}">
      <dsp:nvSpPr>
        <dsp:cNvPr id="0" name=""/>
        <dsp:cNvSpPr/>
      </dsp:nvSpPr>
      <dsp:spPr>
        <a:xfrm>
          <a:off x="0" y="3186359"/>
          <a:ext cx="7696200" cy="91728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Coal-fired boilers present hazards when debris is mixed with coal</a:t>
          </a:r>
        </a:p>
      </dsp:txBody>
      <dsp:txXfrm>
        <a:off x="44778" y="3231137"/>
        <a:ext cx="7606644" cy="8277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E3AC0-8AD5-47AD-AF89-E59263E58E43}">
      <dsp:nvSpPr>
        <dsp:cNvPr id="0" name=""/>
        <dsp:cNvSpPr/>
      </dsp:nvSpPr>
      <dsp:spPr>
        <a:xfrm>
          <a:off x="0" y="11159"/>
          <a:ext cx="7696200" cy="91728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Oil-fired hazards come from the fuels, oil leaks, or interruptions in the oil flow caused by water or sludge in the fuel</a:t>
          </a:r>
        </a:p>
      </dsp:txBody>
      <dsp:txXfrm>
        <a:off x="44778" y="55937"/>
        <a:ext cx="7606644" cy="827724"/>
      </dsp:txXfrm>
    </dsp:sp>
    <dsp:sp modelId="{7288A20C-CBCD-4386-B519-9355EB83B7AF}">
      <dsp:nvSpPr>
        <dsp:cNvPr id="0" name=""/>
        <dsp:cNvSpPr/>
      </dsp:nvSpPr>
      <dsp:spPr>
        <a:xfrm>
          <a:off x="0" y="1069559"/>
          <a:ext cx="7696200" cy="91728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Coal dust accumulation in areas adjacent to the unit’s fire box</a:t>
          </a:r>
        </a:p>
      </dsp:txBody>
      <dsp:txXfrm>
        <a:off x="44778" y="1114337"/>
        <a:ext cx="7606644" cy="827724"/>
      </dsp:txXfrm>
    </dsp:sp>
    <dsp:sp modelId="{6666A23C-7B6A-42A9-89C0-7FE629424E61}">
      <dsp:nvSpPr>
        <dsp:cNvPr id="0" name=""/>
        <dsp:cNvSpPr/>
      </dsp:nvSpPr>
      <dsp:spPr>
        <a:xfrm>
          <a:off x="0" y="2127960"/>
          <a:ext cx="7696200" cy="91728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Failure of the vessel</a:t>
          </a:r>
        </a:p>
      </dsp:txBody>
      <dsp:txXfrm>
        <a:off x="44778" y="2172738"/>
        <a:ext cx="7606644" cy="827724"/>
      </dsp:txXfrm>
    </dsp:sp>
    <dsp:sp modelId="{BBA8A7EB-D32C-4F3B-B408-BAC0D43C1EF2}">
      <dsp:nvSpPr>
        <dsp:cNvPr id="0" name=""/>
        <dsp:cNvSpPr/>
      </dsp:nvSpPr>
      <dsp:spPr>
        <a:xfrm>
          <a:off x="0" y="3186359"/>
          <a:ext cx="7696200" cy="91728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Deterioration or modification of unit exhaust</a:t>
          </a:r>
        </a:p>
      </dsp:txBody>
      <dsp:txXfrm>
        <a:off x="44778" y="3231137"/>
        <a:ext cx="7606644" cy="8277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E3AC0-8AD5-47AD-AF89-E59263E58E43}">
      <dsp:nvSpPr>
        <dsp:cNvPr id="0" name=""/>
        <dsp:cNvSpPr/>
      </dsp:nvSpPr>
      <dsp:spPr>
        <a:xfrm>
          <a:off x="0" y="6119"/>
          <a:ext cx="7696200" cy="978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Workers who are educated in the process and function of the equipment around them will be better able to eliminate a potential hazardous situation</a:t>
          </a:r>
        </a:p>
      </dsp:txBody>
      <dsp:txXfrm>
        <a:off x="47748" y="53867"/>
        <a:ext cx="7600704" cy="882624"/>
      </dsp:txXfrm>
    </dsp:sp>
    <dsp:sp modelId="{3C24CD2F-8437-448F-884E-7CDAB67F79AB}">
      <dsp:nvSpPr>
        <dsp:cNvPr id="0" name=""/>
        <dsp:cNvSpPr/>
      </dsp:nvSpPr>
      <dsp:spPr>
        <a:xfrm>
          <a:off x="0" y="1047599"/>
          <a:ext cx="7696200" cy="9781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 some circumstances, workers are more knowledgeable than inspectors regarding the boilers</a:t>
          </a:r>
        </a:p>
      </dsp:txBody>
      <dsp:txXfrm>
        <a:off x="47748" y="1095347"/>
        <a:ext cx="7600704" cy="882624"/>
      </dsp:txXfrm>
    </dsp:sp>
    <dsp:sp modelId="{FD4D0711-99D5-4D20-AD69-2D410F838A08}">
      <dsp:nvSpPr>
        <dsp:cNvPr id="0" name=""/>
        <dsp:cNvSpPr/>
      </dsp:nvSpPr>
      <dsp:spPr>
        <a:xfrm>
          <a:off x="0" y="2089080"/>
          <a:ext cx="7696200" cy="978120"/>
        </a:xfrm>
        <a:prstGeom prst="roundRect">
          <a:avLst/>
        </a:prstGeom>
        <a:solidFill>
          <a:srgbClr val="2E2EB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Workers can provide </a:t>
          </a:r>
          <a:r>
            <a:rPr lang="en-US" sz="1800" b="0" kern="1200" dirty="0" smtClean="0"/>
            <a:t>inspectors </a:t>
          </a:r>
          <a:r>
            <a:rPr lang="en-US" sz="1800" b="0" kern="1200" dirty="0"/>
            <a:t>with useful information during an inspection</a:t>
          </a:r>
        </a:p>
      </dsp:txBody>
      <dsp:txXfrm>
        <a:off x="47748" y="2136828"/>
        <a:ext cx="7600704" cy="882624"/>
      </dsp:txXfrm>
    </dsp:sp>
    <dsp:sp modelId="{73D75B51-D87D-45F3-BA52-96F2C80F0FD7}">
      <dsp:nvSpPr>
        <dsp:cNvPr id="0" name=""/>
        <dsp:cNvSpPr/>
      </dsp:nvSpPr>
      <dsp:spPr>
        <a:xfrm>
          <a:off x="0" y="3130560"/>
          <a:ext cx="7696200" cy="97812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Together, workers and inspectors can identify and report hazardous issues as well as promote solutions</a:t>
          </a:r>
        </a:p>
      </dsp:txBody>
      <dsp:txXfrm>
        <a:off x="47748" y="3178308"/>
        <a:ext cx="7600704" cy="882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C5E79-763E-4458-8E72-A007E8A8C6A9}">
      <dsp:nvSpPr>
        <dsp:cNvPr id="0" name=""/>
        <dsp:cNvSpPr/>
      </dsp:nvSpPr>
      <dsp:spPr>
        <a:xfrm>
          <a:off x="576777" y="1452"/>
          <a:ext cx="2752687" cy="165161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Air heating or cooling</a:t>
          </a:r>
          <a:endParaRPr lang="en-US" sz="2000" b="0" kern="1200" dirty="0"/>
        </a:p>
      </dsp:txBody>
      <dsp:txXfrm>
        <a:off x="576777" y="1452"/>
        <a:ext cx="2752687" cy="1651612"/>
      </dsp:txXfrm>
    </dsp:sp>
    <dsp:sp modelId="{3AD78C75-2ED2-40FC-8B88-53F64C81C615}">
      <dsp:nvSpPr>
        <dsp:cNvPr id="0" name=""/>
        <dsp:cNvSpPr/>
      </dsp:nvSpPr>
      <dsp:spPr>
        <a:xfrm>
          <a:off x="3604734" y="1452"/>
          <a:ext cx="2752687" cy="1651612"/>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Air humidifying or dehumidifying</a:t>
          </a:r>
          <a:endParaRPr lang="en-US" sz="2000" b="0" u="none" kern="1200" dirty="0"/>
        </a:p>
      </dsp:txBody>
      <dsp:txXfrm>
        <a:off x="3604734" y="1452"/>
        <a:ext cx="2752687" cy="1651612"/>
      </dsp:txXfrm>
    </dsp:sp>
    <dsp:sp modelId="{D92191BA-D64D-4A95-915B-2DBED4C61D1D}">
      <dsp:nvSpPr>
        <dsp:cNvPr id="0" name=""/>
        <dsp:cNvSpPr/>
      </dsp:nvSpPr>
      <dsp:spPr>
        <a:xfrm>
          <a:off x="2090756" y="1928334"/>
          <a:ext cx="2752687" cy="1651612"/>
        </a:xfrm>
        <a:prstGeom prst="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Air filtering or cleaning </a:t>
          </a:r>
          <a:endParaRPr lang="en-US" sz="2000" b="0" u="none" kern="1200" dirty="0"/>
        </a:p>
      </dsp:txBody>
      <dsp:txXfrm>
        <a:off x="2090756" y="1928334"/>
        <a:ext cx="2752687" cy="16516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918B4-F8FB-4BD3-8248-7D709C880977}">
      <dsp:nvSpPr>
        <dsp:cNvPr id="0" name=""/>
        <dsp:cNvSpPr/>
      </dsp:nvSpPr>
      <dsp:spPr>
        <a:xfrm>
          <a:off x="0" y="885"/>
          <a:ext cx="3810000" cy="80979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May be mounted on the floor or suspended from a wall or ceiling  </a:t>
          </a:r>
          <a:endParaRPr lang="en-US" sz="1800" b="0" kern="1200" dirty="0"/>
        </a:p>
      </dsp:txBody>
      <dsp:txXfrm>
        <a:off x="39531" y="40416"/>
        <a:ext cx="3730938" cy="730733"/>
      </dsp:txXfrm>
    </dsp:sp>
    <dsp:sp modelId="{E8CF4E8D-A744-4F46-A125-F40C90AD93B9}">
      <dsp:nvSpPr>
        <dsp:cNvPr id="0" name=""/>
        <dsp:cNvSpPr/>
      </dsp:nvSpPr>
      <dsp:spPr>
        <a:xfrm>
          <a:off x="0" y="822563"/>
          <a:ext cx="3810000" cy="80979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Consult guidelines in </a:t>
          </a:r>
          <a:r>
            <a:rPr lang="x-none" sz="1800" b="0" u="none" kern="1200" dirty="0"/>
            <a:t>NFPA® 1 </a:t>
          </a:r>
          <a:r>
            <a:rPr lang="x-none" sz="1800" b="0" i="1" u="none" kern="1200" dirty="0"/>
            <a:t>Fire Code</a:t>
          </a:r>
          <a:r>
            <a:rPr lang="x-none" sz="1800" b="0" u="none" kern="1200" dirty="0"/>
            <a:t> and the International Fire Code (IFC)</a:t>
          </a:r>
          <a:endParaRPr lang="en-US" sz="1800" b="0" u="none" kern="1200" dirty="0"/>
        </a:p>
      </dsp:txBody>
      <dsp:txXfrm>
        <a:off x="39531" y="862094"/>
        <a:ext cx="3730938" cy="730733"/>
      </dsp:txXfrm>
    </dsp:sp>
    <dsp:sp modelId="{D7D70E9A-44B9-46C8-A03B-0DBF3DA28365}">
      <dsp:nvSpPr>
        <dsp:cNvPr id="0" name=""/>
        <dsp:cNvSpPr/>
      </dsp:nvSpPr>
      <dsp:spPr>
        <a:xfrm>
          <a:off x="0" y="1644241"/>
          <a:ext cx="3810000" cy="809795"/>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Model fire codes regulate the type and amount of fuel to operate the heaters</a:t>
          </a:r>
          <a:endParaRPr lang="en-US" sz="1800" b="0" u="none" kern="1200" dirty="0"/>
        </a:p>
      </dsp:txBody>
      <dsp:txXfrm>
        <a:off x="39531" y="1683772"/>
        <a:ext cx="3730938" cy="730733"/>
      </dsp:txXfrm>
    </dsp:sp>
    <dsp:sp modelId="{6F29E3DC-31B6-4969-BDF4-B51C903C9696}">
      <dsp:nvSpPr>
        <dsp:cNvPr id="0" name=""/>
        <dsp:cNvSpPr/>
      </dsp:nvSpPr>
      <dsp:spPr>
        <a:xfrm>
          <a:off x="0" y="2465919"/>
          <a:ext cx="3810000" cy="809795"/>
        </a:xfrm>
        <a:prstGeom prst="roundRect">
          <a:avLst/>
        </a:prstGeom>
        <a:solidFill>
          <a:srgbClr val="2E2EB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Can use p</a:t>
          </a:r>
          <a:r>
            <a:rPr lang="en-US" sz="1800" b="0" kern="1200" dirty="0"/>
            <a:t>ropane, natural gas, kerosene, or electricity</a:t>
          </a:r>
          <a:endParaRPr lang="en-US" sz="1800" b="0" u="none" kern="1200" dirty="0"/>
        </a:p>
      </dsp:txBody>
      <dsp:txXfrm>
        <a:off x="39531" y="2505450"/>
        <a:ext cx="3730938" cy="73073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6E605-A990-4101-97EF-A36B4F2336D8}">
      <dsp:nvSpPr>
        <dsp:cNvPr id="0" name=""/>
        <dsp:cNvSpPr/>
      </dsp:nvSpPr>
      <dsp:spPr>
        <a:xfrm>
          <a:off x="0" y="83099"/>
          <a:ext cx="4267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U</a:t>
          </a:r>
          <a:r>
            <a:rPr lang="x-none" sz="2000" b="0" u="none" kern="1200" dirty="0" smtClean="0"/>
            <a:t>se </a:t>
          </a:r>
          <a:r>
            <a:rPr lang="x-none" sz="2000" b="0" u="none" kern="1200" dirty="0"/>
            <a:t>the circulation of radiant heat as the heating medium</a:t>
          </a:r>
          <a:endParaRPr lang="en-US" sz="2000" b="0" kern="1200" dirty="0"/>
        </a:p>
      </dsp:txBody>
      <dsp:txXfrm>
        <a:off x="59399" y="142498"/>
        <a:ext cx="4148402" cy="1098002"/>
      </dsp:txXfrm>
    </dsp:sp>
    <dsp:sp modelId="{9D182723-0508-48F4-8779-161C19367B0C}">
      <dsp:nvSpPr>
        <dsp:cNvPr id="0" name=""/>
        <dsp:cNvSpPr/>
      </dsp:nvSpPr>
      <dsp:spPr>
        <a:xfrm>
          <a:off x="0" y="1487100"/>
          <a:ext cx="42672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Usually incorporate manual or thermostatically controlled drafts</a:t>
          </a:r>
          <a:endParaRPr lang="en-US" sz="2000" b="0" u="none" kern="1200" dirty="0"/>
        </a:p>
      </dsp:txBody>
      <dsp:txXfrm>
        <a:off x="59399" y="1546499"/>
        <a:ext cx="4148402" cy="1098002"/>
      </dsp:txXfrm>
    </dsp:sp>
    <dsp:sp modelId="{D0505B6C-4AC7-4A6E-8021-48D1D5678741}">
      <dsp:nvSpPr>
        <dsp:cNvPr id="0" name=""/>
        <dsp:cNvSpPr/>
      </dsp:nvSpPr>
      <dsp:spPr>
        <a:xfrm>
          <a:off x="0" y="2891100"/>
          <a:ext cx="4267200" cy="1216800"/>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Require that nearby floors and walls be properly protected</a:t>
          </a:r>
          <a:endParaRPr lang="en-US" sz="2000" b="0" u="none" kern="1200" dirty="0"/>
        </a:p>
      </dsp:txBody>
      <dsp:txXfrm>
        <a:off x="59399" y="2950499"/>
        <a:ext cx="4148402" cy="1098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1EE32-239D-4C0E-AFC6-B8D127823102}">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Wood and coal stoves </a:t>
          </a:r>
        </a:p>
      </dsp:txBody>
      <dsp:txXfrm>
        <a:off x="379511" y="892"/>
        <a:ext cx="3339703" cy="2003821"/>
      </dsp:txXfrm>
    </dsp:sp>
    <dsp:sp modelId="{1EAAD53B-6F13-4874-9B0A-0A72F2FB94AC}">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Electric and gas logs</a:t>
          </a:r>
        </a:p>
      </dsp:txBody>
      <dsp:txXfrm>
        <a:off x="4053185" y="892"/>
        <a:ext cx="3339703" cy="2003821"/>
      </dsp:txXfrm>
    </dsp:sp>
    <dsp:sp modelId="{2BBF1C0F-1360-48ED-88D2-E80A6788C2F0}">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Electric baseboard heaters</a:t>
          </a:r>
        </a:p>
      </dsp:txBody>
      <dsp:txXfrm>
        <a:off x="379511" y="2338685"/>
        <a:ext cx="3339703" cy="2003821"/>
      </dsp:txXfrm>
    </dsp:sp>
    <dsp:sp modelId="{95802579-A419-43C8-84D0-ABED16A5546C}">
      <dsp:nvSpPr>
        <dsp:cNvPr id="0" name=""/>
        <dsp:cNvSpPr/>
      </dsp:nvSpPr>
      <dsp:spPr>
        <a:xfrm>
          <a:off x="4053185" y="2338685"/>
          <a:ext cx="3339703" cy="2003821"/>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Open-front heaters</a:t>
          </a:r>
        </a:p>
      </dsp:txBody>
      <dsp:txXfrm>
        <a:off x="4053185" y="2338685"/>
        <a:ext cx="3339703" cy="200382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1EE32-239D-4C0E-AFC6-B8D127823102}">
      <dsp:nvSpPr>
        <dsp:cNvPr id="0" name=""/>
        <dsp:cNvSpPr/>
      </dsp:nvSpPr>
      <dsp:spPr>
        <a:xfrm>
          <a:off x="0" y="169068"/>
          <a:ext cx="2428875" cy="188118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Overfiring the device </a:t>
          </a:r>
        </a:p>
      </dsp:txBody>
      <dsp:txXfrm>
        <a:off x="0" y="169068"/>
        <a:ext cx="2428875" cy="1881187"/>
      </dsp:txXfrm>
    </dsp:sp>
    <dsp:sp modelId="{1D67C426-E7DE-4883-ADC9-025FFA05B38B}">
      <dsp:nvSpPr>
        <dsp:cNvPr id="0" name=""/>
        <dsp:cNvSpPr/>
      </dsp:nvSpPr>
      <dsp:spPr>
        <a:xfrm>
          <a:off x="2671762" y="169068"/>
          <a:ext cx="2428875" cy="1881187"/>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Careless handling of fuel and ashes</a:t>
          </a:r>
        </a:p>
      </dsp:txBody>
      <dsp:txXfrm>
        <a:off x="2671762" y="169068"/>
        <a:ext cx="2428875" cy="1881187"/>
      </dsp:txXfrm>
    </dsp:sp>
    <dsp:sp modelId="{289D544F-6C22-42BD-A15A-0D5B83625394}">
      <dsp:nvSpPr>
        <dsp:cNvPr id="0" name=""/>
        <dsp:cNvSpPr/>
      </dsp:nvSpPr>
      <dsp:spPr>
        <a:xfrm>
          <a:off x="5343525" y="169068"/>
          <a:ext cx="2428875" cy="1881187"/>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Inadequate clearances from fuel cans or other combustible materials</a:t>
          </a:r>
        </a:p>
      </dsp:txBody>
      <dsp:txXfrm>
        <a:off x="5343525" y="169068"/>
        <a:ext cx="2428875" cy="1881187"/>
      </dsp:txXfrm>
    </dsp:sp>
    <dsp:sp modelId="{FAE6C0F1-2D9C-49C7-BBA2-F9CD933100CD}">
      <dsp:nvSpPr>
        <dsp:cNvPr id="0" name=""/>
        <dsp:cNvSpPr/>
      </dsp:nvSpPr>
      <dsp:spPr>
        <a:xfrm>
          <a:off x="0" y="2293143"/>
          <a:ext cx="2428875" cy="1881187"/>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Accumulation of creosote in flues and chimneys as applicable</a:t>
          </a:r>
        </a:p>
      </dsp:txBody>
      <dsp:txXfrm>
        <a:off x="0" y="2293143"/>
        <a:ext cx="2428875" cy="1881187"/>
      </dsp:txXfrm>
    </dsp:sp>
    <dsp:sp modelId="{C262FDC4-2D41-4C71-BAD2-590ED06D2F82}">
      <dsp:nvSpPr>
        <dsp:cNvPr id="0" name=""/>
        <dsp:cNvSpPr/>
      </dsp:nvSpPr>
      <dsp:spPr>
        <a:xfrm>
          <a:off x="2671762" y="2293143"/>
          <a:ext cx="2428875" cy="1881187"/>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Use of insufficient extension cords with electric heaters</a:t>
          </a:r>
        </a:p>
      </dsp:txBody>
      <dsp:txXfrm>
        <a:off x="2671762" y="2293143"/>
        <a:ext cx="2428875" cy="1881187"/>
      </dsp:txXfrm>
    </dsp:sp>
    <dsp:sp modelId="{DD2C69F3-C546-4752-8B99-5FDCF234A193}">
      <dsp:nvSpPr>
        <dsp:cNvPr id="0" name=""/>
        <dsp:cNvSpPr/>
      </dsp:nvSpPr>
      <dsp:spPr>
        <a:xfrm>
          <a:off x="5343525" y="2293143"/>
          <a:ext cx="2428875" cy="1881187"/>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Refueling with the wrong fuel </a:t>
          </a:r>
        </a:p>
      </dsp:txBody>
      <dsp:txXfrm>
        <a:off x="5343525" y="2293143"/>
        <a:ext cx="2428875" cy="188118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E0B4-F0E3-4F42-A432-469415FF0C7A}">
      <dsp:nvSpPr>
        <dsp:cNvPr id="0" name=""/>
        <dsp:cNvSpPr/>
      </dsp:nvSpPr>
      <dsp:spPr>
        <a:xfrm>
          <a:off x="-4873755" y="-752464"/>
          <a:ext cx="5848329" cy="5848329"/>
        </a:xfrm>
        <a:prstGeom prst="blockArc">
          <a:avLst>
            <a:gd name="adj1" fmla="val 18900000"/>
            <a:gd name="adj2" fmla="val 2700000"/>
            <a:gd name="adj3" fmla="val 369"/>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C8A31F-5FC8-49E0-B441-63C6E9ABC2BF}">
      <dsp:nvSpPr>
        <dsp:cNvPr id="0" name=""/>
        <dsp:cNvSpPr/>
      </dsp:nvSpPr>
      <dsp:spPr>
        <a:xfrm>
          <a:off x="798425" y="620498"/>
          <a:ext cx="6951063" cy="124082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4903" tIns="60960" rIns="60960" bIns="60960" numCol="1" spcCol="1270" anchor="ctr" anchorCtr="0">
          <a:noAutofit/>
        </a:bodyPr>
        <a:lstStyle/>
        <a:p>
          <a:pPr lvl="0" algn="l" defTabSz="1066800">
            <a:lnSpc>
              <a:spcPct val="90000"/>
            </a:lnSpc>
            <a:spcBef>
              <a:spcPct val="0"/>
            </a:spcBef>
            <a:spcAft>
              <a:spcPct val="35000"/>
            </a:spcAft>
          </a:pPr>
          <a:r>
            <a:rPr lang="en-US" sz="2400" b="0" kern="1200" dirty="0"/>
            <a:t>Primarily found in single-family dwellings</a:t>
          </a:r>
        </a:p>
      </dsp:txBody>
      <dsp:txXfrm>
        <a:off x="798425" y="620498"/>
        <a:ext cx="6951063" cy="1240822"/>
      </dsp:txXfrm>
    </dsp:sp>
    <dsp:sp modelId="{C41E7DC2-9576-428D-B7A6-77B35589BE81}">
      <dsp:nvSpPr>
        <dsp:cNvPr id="0" name=""/>
        <dsp:cNvSpPr/>
      </dsp:nvSpPr>
      <dsp:spPr>
        <a:xfrm>
          <a:off x="22911" y="465395"/>
          <a:ext cx="1551028" cy="1551028"/>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8B49A80-5DBF-49DE-AFF2-D0A26CEBC97E}">
      <dsp:nvSpPr>
        <dsp:cNvPr id="0" name=""/>
        <dsp:cNvSpPr/>
      </dsp:nvSpPr>
      <dsp:spPr>
        <a:xfrm>
          <a:off x="798425" y="2482079"/>
          <a:ext cx="6951063" cy="1240822"/>
        </a:xfrm>
        <a:prstGeom prst="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4903" tIns="60960" rIns="60960" bIns="60960" numCol="1" spcCol="1270" anchor="ctr" anchorCtr="0">
          <a:noAutofit/>
        </a:bodyPr>
        <a:lstStyle/>
        <a:p>
          <a:pPr lvl="0" algn="l" defTabSz="1066800">
            <a:lnSpc>
              <a:spcPct val="90000"/>
            </a:lnSpc>
            <a:spcBef>
              <a:spcPct val="0"/>
            </a:spcBef>
            <a:spcAft>
              <a:spcPct val="35000"/>
            </a:spcAft>
          </a:pPr>
          <a:r>
            <a:rPr lang="en-US" sz="2400" b="0" kern="1200" dirty="0"/>
            <a:t>May also be found in restaurants, apartment clubhouses, or bars where a living-room atmosphere is desired</a:t>
          </a:r>
        </a:p>
      </dsp:txBody>
      <dsp:txXfrm>
        <a:off x="798425" y="2482079"/>
        <a:ext cx="6951063" cy="1240822"/>
      </dsp:txXfrm>
    </dsp:sp>
    <dsp:sp modelId="{344273AD-3FE2-4B64-9D8C-0E1D14E6BB0F}">
      <dsp:nvSpPr>
        <dsp:cNvPr id="0" name=""/>
        <dsp:cNvSpPr/>
      </dsp:nvSpPr>
      <dsp:spPr>
        <a:xfrm>
          <a:off x="22911" y="2326976"/>
          <a:ext cx="1551028" cy="1551028"/>
        </a:xfrm>
        <a:prstGeom prst="ellipse">
          <a:avLst/>
        </a:prstGeom>
        <a:solidFill>
          <a:schemeClr val="lt1">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789D6-97F9-4641-AFAA-CD43B920573E}">
      <dsp:nvSpPr>
        <dsp:cNvPr id="0" name=""/>
        <dsp:cNvSpPr/>
      </dsp:nvSpPr>
      <dsp:spPr>
        <a:xfrm>
          <a:off x="0" y="117"/>
          <a:ext cx="4724399" cy="76046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Solid fuels for wood or coal stoves </a:t>
          </a:r>
          <a:r>
            <a:rPr lang="en-US" sz="1800" b="0" kern="1200" dirty="0" smtClean="0"/>
            <a:t>stored </a:t>
          </a:r>
          <a:r>
            <a:rPr lang="en-US" sz="1800" b="0" kern="1200" dirty="0"/>
            <a:t>a safe distance from the stoves </a:t>
          </a:r>
        </a:p>
      </dsp:txBody>
      <dsp:txXfrm>
        <a:off x="37123" y="37240"/>
        <a:ext cx="4650153" cy="686223"/>
      </dsp:txXfrm>
    </dsp:sp>
    <dsp:sp modelId="{C6FC330B-445D-4D99-9C78-98F70EF61013}">
      <dsp:nvSpPr>
        <dsp:cNvPr id="0" name=""/>
        <dsp:cNvSpPr/>
      </dsp:nvSpPr>
      <dsp:spPr>
        <a:xfrm>
          <a:off x="0" y="764825"/>
          <a:ext cx="4724399" cy="67906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Provisions </a:t>
          </a:r>
          <a:r>
            <a:rPr lang="en-US" sz="1800" b="0" kern="1200" dirty="0" smtClean="0"/>
            <a:t>made </a:t>
          </a:r>
          <a:r>
            <a:rPr lang="en-US" sz="1800" b="0" kern="1200" dirty="0"/>
            <a:t>for safely removing and storing ashes and cinders </a:t>
          </a:r>
        </a:p>
      </dsp:txBody>
      <dsp:txXfrm>
        <a:off x="33149" y="797974"/>
        <a:ext cx="4658101" cy="612770"/>
      </dsp:txXfrm>
    </dsp:sp>
    <dsp:sp modelId="{13B78AAC-DBA1-4BAA-BB31-56AA4975F41B}">
      <dsp:nvSpPr>
        <dsp:cNvPr id="0" name=""/>
        <dsp:cNvSpPr/>
      </dsp:nvSpPr>
      <dsp:spPr>
        <a:xfrm>
          <a:off x="0" y="1448132"/>
          <a:ext cx="4724399" cy="67905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Chimneys </a:t>
          </a:r>
          <a:r>
            <a:rPr lang="en-US" sz="1800" b="0" kern="1200" dirty="0"/>
            <a:t>and flues are kept clear of excessive creosote</a:t>
          </a:r>
        </a:p>
      </dsp:txBody>
      <dsp:txXfrm>
        <a:off x="33149" y="1481281"/>
        <a:ext cx="4658101" cy="612760"/>
      </dsp:txXfrm>
    </dsp:sp>
    <dsp:sp modelId="{559C2D0C-ED87-4788-AD9A-03D628C711B5}">
      <dsp:nvSpPr>
        <dsp:cNvPr id="0" name=""/>
        <dsp:cNvSpPr/>
      </dsp:nvSpPr>
      <dsp:spPr>
        <a:xfrm>
          <a:off x="0" y="2131430"/>
          <a:ext cx="4724399" cy="70400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Combustibles are stored a safe distance from heating units</a:t>
          </a:r>
        </a:p>
      </dsp:txBody>
      <dsp:txXfrm>
        <a:off x="34367" y="2165797"/>
        <a:ext cx="4655665" cy="635268"/>
      </dsp:txXfrm>
    </dsp:sp>
    <dsp:sp modelId="{6DD094E0-2168-45AE-BF85-9C44EF957D8F}">
      <dsp:nvSpPr>
        <dsp:cNvPr id="0" name=""/>
        <dsp:cNvSpPr/>
      </dsp:nvSpPr>
      <dsp:spPr>
        <a:xfrm>
          <a:off x="0" y="2839671"/>
          <a:ext cx="4724399" cy="82790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Heating </a:t>
          </a:r>
          <a:r>
            <a:rPr lang="en-US" sz="1800" b="0" kern="1200" dirty="0"/>
            <a:t>appliances have proper industry approvals; labeled accordingly </a:t>
          </a:r>
        </a:p>
      </dsp:txBody>
      <dsp:txXfrm>
        <a:off x="40415" y="2880086"/>
        <a:ext cx="4643569" cy="747079"/>
      </dsp:txXfrm>
    </dsp:sp>
    <dsp:sp modelId="{213E1394-9E61-4D74-BE54-92E7BCA75B1C}">
      <dsp:nvSpPr>
        <dsp:cNvPr id="0" name=""/>
        <dsp:cNvSpPr/>
      </dsp:nvSpPr>
      <dsp:spPr>
        <a:xfrm>
          <a:off x="0" y="3671936"/>
          <a:ext cx="4724399" cy="97626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Heating </a:t>
          </a:r>
          <a:r>
            <a:rPr lang="en-US" sz="1800" b="0" kern="1200" dirty="0"/>
            <a:t>sources are vented and provided with adequate ventilation according to manufacturer’s instructions</a:t>
          </a:r>
        </a:p>
      </dsp:txBody>
      <dsp:txXfrm>
        <a:off x="47657" y="3719593"/>
        <a:ext cx="4629085" cy="88094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54E5D-6B87-4353-99D9-A30A4D132081}">
      <dsp:nvSpPr>
        <dsp:cNvPr id="0" name=""/>
        <dsp:cNvSpPr/>
      </dsp:nvSpPr>
      <dsp:spPr>
        <a:xfrm>
          <a:off x="1758" y="1228390"/>
          <a:ext cx="2510406" cy="295341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34F5B21-A68C-49C3-AD04-DB5132E651C6}">
      <dsp:nvSpPr>
        <dsp:cNvPr id="0" name=""/>
        <dsp:cNvSpPr/>
      </dsp:nvSpPr>
      <dsp:spPr>
        <a:xfrm>
          <a:off x="127278" y="1346526"/>
          <a:ext cx="2259366" cy="191972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8000" b="-38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7507E88-6A8F-46CA-B9AA-71C9CCE1FB5C}">
      <dsp:nvSpPr>
        <dsp:cNvPr id="0" name=""/>
        <dsp:cNvSpPr/>
      </dsp:nvSpPr>
      <dsp:spPr>
        <a:xfrm>
          <a:off x="127278" y="3266249"/>
          <a:ext cx="2259366" cy="797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Kerosene</a:t>
          </a:r>
        </a:p>
      </dsp:txBody>
      <dsp:txXfrm>
        <a:off x="127278" y="3266249"/>
        <a:ext cx="2259366" cy="797423"/>
      </dsp:txXfrm>
    </dsp:sp>
    <dsp:sp modelId="{B3590C8D-5E90-448A-9112-4A882141A240}">
      <dsp:nvSpPr>
        <dsp:cNvPr id="0" name=""/>
        <dsp:cNvSpPr/>
      </dsp:nvSpPr>
      <dsp:spPr>
        <a:xfrm>
          <a:off x="2973896" y="1228390"/>
          <a:ext cx="2510406" cy="295341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BC680D-65C0-4354-8169-C41673B6B01D}">
      <dsp:nvSpPr>
        <dsp:cNvPr id="0" name=""/>
        <dsp:cNvSpPr/>
      </dsp:nvSpPr>
      <dsp:spPr>
        <a:xfrm>
          <a:off x="3099416" y="1346526"/>
          <a:ext cx="2259366" cy="191972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19F1325-924B-4E81-9C5C-B72F7DA13571}">
      <dsp:nvSpPr>
        <dsp:cNvPr id="0" name=""/>
        <dsp:cNvSpPr/>
      </dsp:nvSpPr>
      <dsp:spPr>
        <a:xfrm>
          <a:off x="3099416" y="3266249"/>
          <a:ext cx="2259366" cy="797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Electricity</a:t>
          </a:r>
        </a:p>
      </dsp:txBody>
      <dsp:txXfrm>
        <a:off x="3099416" y="3266249"/>
        <a:ext cx="2259366" cy="797423"/>
      </dsp:txXfrm>
    </dsp:sp>
    <dsp:sp modelId="{564BBFCD-D2CE-49CB-BBAE-142CC1DEDDE4}">
      <dsp:nvSpPr>
        <dsp:cNvPr id="0" name=""/>
        <dsp:cNvSpPr/>
      </dsp:nvSpPr>
      <dsp:spPr>
        <a:xfrm>
          <a:off x="5946035" y="1228390"/>
          <a:ext cx="2510406" cy="295341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B37AC60-6028-4536-8D64-6424D6FAD01A}">
      <dsp:nvSpPr>
        <dsp:cNvPr id="0" name=""/>
        <dsp:cNvSpPr/>
      </dsp:nvSpPr>
      <dsp:spPr>
        <a:xfrm>
          <a:off x="6071555" y="1346526"/>
          <a:ext cx="2259366" cy="191972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8000" b="-38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C589AD8-5194-4C5B-A274-A2F834B23C99}">
      <dsp:nvSpPr>
        <dsp:cNvPr id="0" name=""/>
        <dsp:cNvSpPr/>
      </dsp:nvSpPr>
      <dsp:spPr>
        <a:xfrm>
          <a:off x="6071555" y="3266249"/>
          <a:ext cx="2259366" cy="797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Propane</a:t>
          </a:r>
        </a:p>
      </dsp:txBody>
      <dsp:txXfrm>
        <a:off x="6071555" y="3266249"/>
        <a:ext cx="2259366" cy="79742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01B7B-7061-4E67-94A0-045AA1A41851}">
      <dsp:nvSpPr>
        <dsp:cNvPr id="0" name=""/>
        <dsp:cNvSpPr/>
      </dsp:nvSpPr>
      <dsp:spPr>
        <a:xfrm>
          <a:off x="0" y="0"/>
          <a:ext cx="6248400" cy="898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Also includes natural gas and oil</a:t>
          </a:r>
        </a:p>
      </dsp:txBody>
      <dsp:txXfrm>
        <a:off x="43864" y="43864"/>
        <a:ext cx="6160672" cy="81083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6DF59-B63C-495D-B0C2-7DF7E78D2D70}">
      <dsp:nvSpPr>
        <dsp:cNvPr id="0" name=""/>
        <dsp:cNvSpPr/>
      </dsp:nvSpPr>
      <dsp:spPr>
        <a:xfrm>
          <a:off x="0" y="0"/>
          <a:ext cx="5105400" cy="679700"/>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Easily misused, placed in poor locations, damaged, p</a:t>
          </a:r>
          <a:r>
            <a:rPr lang="x-none" sz="1800" kern="1200" dirty="0"/>
            <a:t>oorly maintained</a:t>
          </a:r>
          <a:endParaRPr lang="en-US" sz="1800" kern="1200" dirty="0"/>
        </a:p>
      </dsp:txBody>
      <dsp:txXfrm>
        <a:off x="33180" y="33180"/>
        <a:ext cx="5039040" cy="613340"/>
      </dsp:txXfrm>
    </dsp:sp>
    <dsp:sp modelId="{E67D8064-9F6B-4A29-A5C4-8A6E68B0361D}">
      <dsp:nvSpPr>
        <dsp:cNvPr id="0" name=""/>
        <dsp:cNvSpPr/>
      </dsp:nvSpPr>
      <dsp:spPr>
        <a:xfrm>
          <a:off x="0" y="676421"/>
          <a:ext cx="5105400" cy="515865"/>
        </a:xfrm>
        <a:prstGeom prst="roundRect">
          <a:avLst/>
        </a:prstGeom>
        <a:gradFill rotWithShape="0">
          <a:gsLst>
            <a:gs pos="0">
              <a:schemeClr val="accent2">
                <a:shade val="80000"/>
                <a:hueOff val="0"/>
                <a:satOff val="-1847"/>
                <a:lumOff val="4741"/>
                <a:alphaOff val="0"/>
                <a:tint val="50000"/>
                <a:satMod val="300000"/>
              </a:schemeClr>
            </a:gs>
            <a:gs pos="35000">
              <a:schemeClr val="accent2">
                <a:shade val="80000"/>
                <a:hueOff val="0"/>
                <a:satOff val="-1847"/>
                <a:lumOff val="4741"/>
                <a:alphaOff val="0"/>
                <a:tint val="37000"/>
                <a:satMod val="300000"/>
              </a:schemeClr>
            </a:gs>
            <a:gs pos="100000">
              <a:schemeClr val="accent2">
                <a:shade val="80000"/>
                <a:hueOff val="0"/>
                <a:satOff val="-1847"/>
                <a:lumOff val="474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Heaters placed close to combustibles</a:t>
          </a:r>
          <a:endParaRPr lang="en-US" sz="1800" kern="1200" dirty="0"/>
        </a:p>
      </dsp:txBody>
      <dsp:txXfrm>
        <a:off x="25182" y="701603"/>
        <a:ext cx="5055036" cy="465501"/>
      </dsp:txXfrm>
    </dsp:sp>
    <dsp:sp modelId="{12CC3C0E-CFE5-477A-AA52-03CB9FBF81EC}">
      <dsp:nvSpPr>
        <dsp:cNvPr id="0" name=""/>
        <dsp:cNvSpPr/>
      </dsp:nvSpPr>
      <dsp:spPr>
        <a:xfrm>
          <a:off x="0" y="1200317"/>
          <a:ext cx="5105400" cy="410219"/>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L</a:t>
          </a:r>
          <a:r>
            <a:rPr lang="x-none" sz="1800" kern="1200" dirty="0"/>
            <a:t>ack of adequate v</a:t>
          </a:r>
          <a:r>
            <a:rPr lang="en-US" sz="1800" kern="1200" dirty="0"/>
            <a:t>en</a:t>
          </a:r>
          <a:r>
            <a:rPr lang="x-none" sz="1800" kern="1200" dirty="0"/>
            <a:t>tilation</a:t>
          </a:r>
          <a:endParaRPr lang="en-US" sz="1800" kern="1200" dirty="0"/>
        </a:p>
      </dsp:txBody>
      <dsp:txXfrm>
        <a:off x="20025" y="1220342"/>
        <a:ext cx="5065350" cy="370169"/>
      </dsp:txXfrm>
    </dsp:sp>
    <dsp:sp modelId="{435E3A76-6243-4597-AD4C-4441F278E058}">
      <dsp:nvSpPr>
        <dsp:cNvPr id="0" name=""/>
        <dsp:cNvSpPr/>
      </dsp:nvSpPr>
      <dsp:spPr>
        <a:xfrm>
          <a:off x="0" y="1618568"/>
          <a:ext cx="5105400" cy="872517"/>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Many communities have enacted laws regulating or prohibiting certain types of heaters in certain occupancies</a:t>
          </a:r>
          <a:endParaRPr lang="en-US" sz="1800" kern="1200" dirty="0"/>
        </a:p>
      </dsp:txBody>
      <dsp:txXfrm>
        <a:off x="42593" y="1661161"/>
        <a:ext cx="5020214" cy="787331"/>
      </dsp:txXfrm>
    </dsp:sp>
    <dsp:sp modelId="{C088D22F-EC61-4891-8D0D-63AA76FC1F67}">
      <dsp:nvSpPr>
        <dsp:cNvPr id="0" name=""/>
        <dsp:cNvSpPr/>
      </dsp:nvSpPr>
      <dsp:spPr>
        <a:xfrm>
          <a:off x="0" y="2499116"/>
          <a:ext cx="5105400" cy="679700"/>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a:t>
          </a:r>
          <a:r>
            <a:rPr lang="x-none" sz="1800" kern="1200" dirty="0"/>
            <a:t>e familiar with </a:t>
          </a:r>
          <a:r>
            <a:rPr lang="x-none" sz="1800" kern="1200" dirty="0" smtClean="0"/>
            <a:t>locally </a:t>
          </a:r>
          <a:r>
            <a:rPr lang="x-none" sz="1800" kern="1200" dirty="0"/>
            <a:t>adopted code requirements</a:t>
          </a:r>
          <a:endParaRPr lang="en-US" sz="1800" kern="1200" dirty="0"/>
        </a:p>
      </dsp:txBody>
      <dsp:txXfrm>
        <a:off x="33180" y="2532296"/>
        <a:ext cx="5039040" cy="613340"/>
      </dsp:txXfrm>
    </dsp:sp>
    <dsp:sp modelId="{F9403F8C-14C3-4F85-BB67-CEA318161855}">
      <dsp:nvSpPr>
        <dsp:cNvPr id="0" name=""/>
        <dsp:cNvSpPr/>
      </dsp:nvSpPr>
      <dsp:spPr>
        <a:xfrm>
          <a:off x="0" y="3186847"/>
          <a:ext cx="5105400" cy="679700"/>
        </a:xfrm>
        <a:prstGeom prst="roundRect">
          <a:avLst/>
        </a:prstGeom>
        <a:gradFill rotWithShape="0">
          <a:gsLst>
            <a:gs pos="0">
              <a:schemeClr val="accent2">
                <a:shade val="80000"/>
                <a:hueOff val="0"/>
                <a:satOff val="-9234"/>
                <a:lumOff val="23707"/>
                <a:alphaOff val="0"/>
                <a:tint val="50000"/>
                <a:satMod val="300000"/>
              </a:schemeClr>
            </a:gs>
            <a:gs pos="35000">
              <a:schemeClr val="accent2">
                <a:shade val="80000"/>
                <a:hueOff val="0"/>
                <a:satOff val="-9234"/>
                <a:lumOff val="23707"/>
                <a:alphaOff val="0"/>
                <a:tint val="37000"/>
                <a:satMod val="300000"/>
              </a:schemeClr>
            </a:gs>
            <a:gs pos="100000">
              <a:schemeClr val="accent2">
                <a:shade val="80000"/>
                <a:hueOff val="0"/>
                <a:satOff val="-9234"/>
                <a:lumOff val="237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Be familiar </a:t>
          </a:r>
          <a:r>
            <a:rPr lang="x-none" sz="1800" kern="1200" dirty="0"/>
            <a:t>with manufacturers’ requirements</a:t>
          </a:r>
          <a:endParaRPr lang="en-US" sz="1800" kern="1200" dirty="0"/>
        </a:p>
      </dsp:txBody>
      <dsp:txXfrm>
        <a:off x="33180" y="3220027"/>
        <a:ext cx="5039040" cy="613340"/>
      </dsp:txXfrm>
    </dsp:sp>
    <dsp:sp modelId="{726FCCD3-0A0E-48D7-89FB-FA4CC7184312}">
      <dsp:nvSpPr>
        <dsp:cNvPr id="0" name=""/>
        <dsp:cNvSpPr/>
      </dsp:nvSpPr>
      <dsp:spPr>
        <a:xfrm>
          <a:off x="0" y="3874578"/>
          <a:ext cx="5105400" cy="679700"/>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If prohibited, it must be removed from service and taken from the premises</a:t>
          </a:r>
          <a:endParaRPr lang="en-US" sz="1800" kern="1200" dirty="0"/>
        </a:p>
      </dsp:txBody>
      <dsp:txXfrm>
        <a:off x="33180" y="3907758"/>
        <a:ext cx="5039040" cy="61334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97616-66A4-4215-8E99-D6977E30446E}">
      <dsp:nvSpPr>
        <dsp:cNvPr id="0" name=""/>
        <dsp:cNvSpPr/>
      </dsp:nvSpPr>
      <dsp:spPr>
        <a:xfrm>
          <a:off x="0" y="83099"/>
          <a:ext cx="7620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Heater is well maintained; in safe working condition</a:t>
          </a:r>
        </a:p>
      </dsp:txBody>
      <dsp:txXfrm>
        <a:off x="59399" y="142498"/>
        <a:ext cx="7501202" cy="1098002"/>
      </dsp:txXfrm>
    </dsp:sp>
    <dsp:sp modelId="{41DB79D6-8A8D-45F4-B201-EF38A03FB50F}">
      <dsp:nvSpPr>
        <dsp:cNvPr id="0" name=""/>
        <dsp:cNvSpPr/>
      </dsp:nvSpPr>
      <dsp:spPr>
        <a:xfrm>
          <a:off x="0" y="1487100"/>
          <a:ext cx="76200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Equipped with safety switches that turn the heating element off if the heater tips over</a:t>
          </a:r>
        </a:p>
      </dsp:txBody>
      <dsp:txXfrm>
        <a:off x="59399" y="1546499"/>
        <a:ext cx="7501202" cy="1098002"/>
      </dsp:txXfrm>
    </dsp:sp>
    <dsp:sp modelId="{596EF0FC-6953-4636-9FE6-E2D4A2B9AD3A}">
      <dsp:nvSpPr>
        <dsp:cNvPr id="0" name=""/>
        <dsp:cNvSpPr/>
      </dsp:nvSpPr>
      <dsp:spPr>
        <a:xfrm>
          <a:off x="0" y="2891100"/>
          <a:ext cx="7620000" cy="1216800"/>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Appropriate </a:t>
          </a:r>
          <a:r>
            <a:rPr lang="en-US" sz="2400" b="0" kern="1200" dirty="0"/>
            <a:t>fuel, if applicable, is used for the heater</a:t>
          </a:r>
        </a:p>
      </dsp:txBody>
      <dsp:txXfrm>
        <a:off x="59399" y="2950499"/>
        <a:ext cx="750120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06C71-8DA2-40DB-A80F-952C2A5894C0}">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Qualified personnel are properly inspecting and maintaining the HVAC system</a:t>
          </a:r>
          <a:endParaRPr lang="en-US" sz="2400" b="0" kern="1200" dirty="0"/>
        </a:p>
      </dsp:txBody>
      <dsp:txXfrm>
        <a:off x="59399" y="218698"/>
        <a:ext cx="7653602" cy="1098002"/>
      </dsp:txXfrm>
    </dsp:sp>
    <dsp:sp modelId="{1C22CE39-414C-4055-93A7-D94C94E39A87}">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Unit clearances are maintained</a:t>
          </a:r>
          <a:endParaRPr lang="en-US" sz="2400" b="0" u="none" kern="1200" dirty="0"/>
        </a:p>
      </dsp:txBody>
      <dsp:txXfrm>
        <a:off x="59399" y="1622699"/>
        <a:ext cx="7653602" cy="1098002"/>
      </dsp:txXfrm>
    </dsp:sp>
    <dsp:sp modelId="{33D1B1BD-F830-42E6-901D-933774E28F17}">
      <dsp:nvSpPr>
        <dsp:cNvPr id="0" name=""/>
        <dsp:cNvSpPr/>
      </dsp:nvSpPr>
      <dsp:spPr>
        <a:xfrm>
          <a:off x="0" y="2967300"/>
          <a:ext cx="7772400" cy="121680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Operating instructions for the equipment are provided </a:t>
          </a:r>
          <a:endParaRPr lang="en-US" sz="2400" b="0" u="none" kern="1200" dirty="0"/>
        </a:p>
      </dsp:txBody>
      <dsp:txXfrm>
        <a:off x="59399" y="3026699"/>
        <a:ext cx="7653602" cy="10980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DF81D-E619-46BA-8F30-9B809536B47F}">
      <dsp:nvSpPr>
        <dsp:cNvPr id="0" name=""/>
        <dsp:cNvSpPr/>
      </dsp:nvSpPr>
      <dsp:spPr>
        <a:xfrm>
          <a:off x="0" y="110"/>
          <a:ext cx="7620000" cy="103750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Electric heaters are only plugged into an electrical receptacle/circuit that is designed to carry the current required to operate the heater</a:t>
          </a:r>
        </a:p>
      </dsp:txBody>
      <dsp:txXfrm>
        <a:off x="50647" y="50757"/>
        <a:ext cx="7518706" cy="936212"/>
      </dsp:txXfrm>
    </dsp:sp>
    <dsp:sp modelId="{72AB3E3C-6B38-4A7D-A7A4-D9E71DD9644B}">
      <dsp:nvSpPr>
        <dsp:cNvPr id="0" name=""/>
        <dsp:cNvSpPr/>
      </dsp:nvSpPr>
      <dsp:spPr>
        <a:xfrm>
          <a:off x="0" y="1051201"/>
          <a:ext cx="7620000" cy="1037506"/>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Located away from the route of egress from the structure</a:t>
          </a:r>
        </a:p>
      </dsp:txBody>
      <dsp:txXfrm>
        <a:off x="50647" y="1101848"/>
        <a:ext cx="7518706" cy="936212"/>
      </dsp:txXfrm>
    </dsp:sp>
    <dsp:sp modelId="{DC21D229-E17F-4B53-BCDA-936125A94CDA}">
      <dsp:nvSpPr>
        <dsp:cNvPr id="0" name=""/>
        <dsp:cNvSpPr/>
      </dsp:nvSpPr>
      <dsp:spPr>
        <a:xfrm>
          <a:off x="0" y="2102292"/>
          <a:ext cx="7620000" cy="1037506"/>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Placed a safe distance from any flammable or combustible materials</a:t>
          </a:r>
        </a:p>
      </dsp:txBody>
      <dsp:txXfrm>
        <a:off x="50647" y="2152939"/>
        <a:ext cx="7518706" cy="936212"/>
      </dsp:txXfrm>
    </dsp:sp>
    <dsp:sp modelId="{D85D7AFF-DE11-4156-8E0C-E6AAFBC5EC2E}">
      <dsp:nvSpPr>
        <dsp:cNvPr id="0" name=""/>
        <dsp:cNvSpPr/>
      </dsp:nvSpPr>
      <dsp:spPr>
        <a:xfrm>
          <a:off x="0" y="3153383"/>
          <a:ext cx="7620000" cy="1037506"/>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Fuel for kerosene heaters is stored outside the structure; heater is refilled outside the structure</a:t>
          </a:r>
        </a:p>
      </dsp:txBody>
      <dsp:txXfrm>
        <a:off x="50647" y="3204030"/>
        <a:ext cx="7518706" cy="93621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9EE4C-A065-498A-BE6A-9547F8903245}">
      <dsp:nvSpPr>
        <dsp:cNvPr id="0" name=""/>
        <dsp:cNvSpPr/>
      </dsp:nvSpPr>
      <dsp:spPr>
        <a:xfrm>
          <a:off x="0" y="19594"/>
          <a:ext cx="7772400" cy="14040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Most commercial refrigerants have a classified level of toxicity and flammability as defined in American National Standards Institute (ANSI) and the American Society of Heating, Refrigeration, and Air-Conditioning Engineers (ASHRAE)</a:t>
          </a:r>
          <a:endParaRPr lang="en-US" sz="2000" b="0" kern="1200" dirty="0"/>
        </a:p>
      </dsp:txBody>
      <dsp:txXfrm>
        <a:off x="68538" y="88132"/>
        <a:ext cx="7635324" cy="1266924"/>
      </dsp:txXfrm>
    </dsp:sp>
    <dsp:sp modelId="{BCEC6477-4CF0-4883-B690-38CB49E80F05}">
      <dsp:nvSpPr>
        <dsp:cNvPr id="0" name=""/>
        <dsp:cNvSpPr/>
      </dsp:nvSpPr>
      <dsp:spPr>
        <a:xfrm>
          <a:off x="0" y="1596394"/>
          <a:ext cx="7772400" cy="744892"/>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ANSI/ASHRAE Standard 34, Designation and Safety Classification of Refrigerants</a:t>
          </a:r>
          <a:endParaRPr lang="en-US" sz="2000" b="0" kern="1200" dirty="0"/>
        </a:p>
      </dsp:txBody>
      <dsp:txXfrm>
        <a:off x="36363" y="1632757"/>
        <a:ext cx="7699674" cy="672166"/>
      </dsp:txXfrm>
    </dsp:sp>
    <dsp:sp modelId="{5D8B5F07-AB3D-4742-B56D-BCB96EAE34BB}">
      <dsp:nvSpPr>
        <dsp:cNvPr id="0" name=""/>
        <dsp:cNvSpPr/>
      </dsp:nvSpPr>
      <dsp:spPr>
        <a:xfrm>
          <a:off x="0" y="2514086"/>
          <a:ext cx="7772400" cy="865692"/>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Refrigerants are assigned to one of two toxicity classes (A or B) based on what would be a permissible exposure</a:t>
          </a:r>
        </a:p>
      </dsp:txBody>
      <dsp:txXfrm>
        <a:off x="42260" y="2556346"/>
        <a:ext cx="7687880" cy="781172"/>
      </dsp:txXfrm>
    </dsp:sp>
    <dsp:sp modelId="{6D4C6271-EB64-4018-947B-679D1906784F}">
      <dsp:nvSpPr>
        <dsp:cNvPr id="0" name=""/>
        <dsp:cNvSpPr/>
      </dsp:nvSpPr>
      <dsp:spPr>
        <a:xfrm>
          <a:off x="0" y="3552578"/>
          <a:ext cx="7772400" cy="618827"/>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Remember that they may be dealing with a refrigerant that is not very flammable but is very toxic</a:t>
          </a:r>
        </a:p>
      </dsp:txBody>
      <dsp:txXfrm>
        <a:off x="30209" y="3582787"/>
        <a:ext cx="7711982" cy="55840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175B1-854F-4F63-8C47-BE4001815920}">
      <dsp:nvSpPr>
        <dsp:cNvPr id="0" name=""/>
        <dsp:cNvSpPr/>
      </dsp:nvSpPr>
      <dsp:spPr>
        <a:xfrm>
          <a:off x="0" y="41482"/>
          <a:ext cx="4191000" cy="105519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T</a:t>
          </a:r>
          <a:r>
            <a:rPr lang="x-none" sz="1800" b="0" u="none" kern="1200" dirty="0"/>
            <a:t>hese systems are tied into both the heating appliance and the air conditioning equipment</a:t>
          </a:r>
          <a:endParaRPr lang="en-US" sz="1800" b="0" kern="1200" dirty="0"/>
        </a:p>
      </dsp:txBody>
      <dsp:txXfrm>
        <a:off x="51510" y="92992"/>
        <a:ext cx="4087980" cy="952173"/>
      </dsp:txXfrm>
    </dsp:sp>
    <dsp:sp modelId="{AA376AEC-543E-4F68-9465-FB1AEEBB1AC3}">
      <dsp:nvSpPr>
        <dsp:cNvPr id="0" name=""/>
        <dsp:cNvSpPr/>
      </dsp:nvSpPr>
      <dsp:spPr>
        <a:xfrm>
          <a:off x="0" y="1111075"/>
          <a:ext cx="4191000" cy="105519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N</a:t>
          </a:r>
          <a:r>
            <a:rPr lang="x-none" sz="1800" b="0" u="none" kern="1200" dirty="0"/>
            <a:t>o cooling or heating of the air occurs within the system</a:t>
          </a:r>
          <a:endParaRPr lang="en-US" sz="1800" b="0" kern="1200" dirty="0"/>
        </a:p>
      </dsp:txBody>
      <dsp:txXfrm>
        <a:off x="51510" y="1162585"/>
        <a:ext cx="4087980" cy="952173"/>
      </dsp:txXfrm>
    </dsp:sp>
    <dsp:sp modelId="{E7898C8C-923C-483E-8681-CBA5A98F37A2}">
      <dsp:nvSpPr>
        <dsp:cNvPr id="0" name=""/>
        <dsp:cNvSpPr/>
      </dsp:nvSpPr>
      <dsp:spPr>
        <a:xfrm>
          <a:off x="0" y="2180669"/>
          <a:ext cx="4191000" cy="892419"/>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Quality and characteristics of the air remain unchanged</a:t>
          </a:r>
          <a:endParaRPr lang="en-US" sz="1800" b="0" u="none" kern="1200" dirty="0"/>
        </a:p>
      </dsp:txBody>
      <dsp:txXfrm>
        <a:off x="43564" y="2224233"/>
        <a:ext cx="4103872" cy="805291"/>
      </dsp:txXfrm>
    </dsp:sp>
    <dsp:sp modelId="{B4749893-7DF7-4CCA-9D73-85AB9D540F90}">
      <dsp:nvSpPr>
        <dsp:cNvPr id="0" name=""/>
        <dsp:cNvSpPr/>
      </dsp:nvSpPr>
      <dsp:spPr>
        <a:xfrm>
          <a:off x="0" y="3087489"/>
          <a:ext cx="4191000" cy="1290628"/>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Primary fire safety concern is the potential for the transmission of fire, smoke, and products of combustion through the air distribution system</a:t>
          </a:r>
          <a:endParaRPr lang="en-US" sz="1800" b="0" u="none" kern="1200" dirty="0"/>
        </a:p>
      </dsp:txBody>
      <dsp:txXfrm>
        <a:off x="63003" y="3150492"/>
        <a:ext cx="4064994" cy="116462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770E-6E11-4460-AA02-BE38480BB801}">
      <dsp:nvSpPr>
        <dsp:cNvPr id="0" name=""/>
        <dsp:cNvSpPr/>
      </dsp:nvSpPr>
      <dsp:spPr>
        <a:xfrm>
          <a:off x="0" y="401362"/>
          <a:ext cx="4191000" cy="19986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5268" tIns="562356" rIns="32526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May become filled with trapped particulates</a:t>
          </a:r>
          <a:endParaRPr lang="en-US" sz="1800" b="0" kern="1200" dirty="0"/>
        </a:p>
        <a:p>
          <a:pPr marL="171450" lvl="1" indent="-171450" algn="l" defTabSz="800100">
            <a:lnSpc>
              <a:spcPct val="90000"/>
            </a:lnSpc>
            <a:spcBef>
              <a:spcPct val="0"/>
            </a:spcBef>
            <a:spcAft>
              <a:spcPct val="15000"/>
            </a:spcAft>
            <a:buChar char="••"/>
          </a:pPr>
          <a:r>
            <a:rPr lang="en-US" sz="1800" kern="1200" dirty="0"/>
            <a:t>Particulates can generate large quantities of smoke if they become ignited</a:t>
          </a:r>
          <a:endParaRPr lang="en-US" sz="1800" b="0" kern="1200" dirty="0"/>
        </a:p>
      </dsp:txBody>
      <dsp:txXfrm>
        <a:off x="0" y="401362"/>
        <a:ext cx="4191000" cy="1998675"/>
      </dsp:txXfrm>
    </dsp:sp>
    <dsp:sp modelId="{84860A0D-2B19-4618-A976-7DEC3E2A2241}">
      <dsp:nvSpPr>
        <dsp:cNvPr id="0" name=""/>
        <dsp:cNvSpPr/>
      </dsp:nvSpPr>
      <dsp:spPr>
        <a:xfrm>
          <a:off x="208526" y="2842"/>
          <a:ext cx="3980976" cy="7970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887" tIns="0" rIns="110887" bIns="0" numCol="1" spcCol="1270" anchor="ctr" anchorCtr="0">
          <a:noAutofit/>
        </a:bodyPr>
        <a:lstStyle/>
        <a:p>
          <a:pPr lvl="0" algn="l" defTabSz="889000">
            <a:lnSpc>
              <a:spcPct val="90000"/>
            </a:lnSpc>
            <a:spcBef>
              <a:spcPct val="0"/>
            </a:spcBef>
            <a:spcAft>
              <a:spcPct val="35000"/>
            </a:spcAft>
          </a:pPr>
          <a:r>
            <a:rPr lang="en-US" sz="2000" b="0" kern="1200" dirty="0"/>
            <a:t>Fibrous media filters/renewable media filters</a:t>
          </a:r>
        </a:p>
      </dsp:txBody>
      <dsp:txXfrm>
        <a:off x="247434" y="41750"/>
        <a:ext cx="3903160" cy="719224"/>
      </dsp:txXfrm>
    </dsp:sp>
    <dsp:sp modelId="{8A8DC889-40E9-4138-AFF1-35560E293043}">
      <dsp:nvSpPr>
        <dsp:cNvPr id="0" name=""/>
        <dsp:cNvSpPr/>
      </dsp:nvSpPr>
      <dsp:spPr>
        <a:xfrm>
          <a:off x="0" y="2944357"/>
          <a:ext cx="4191000" cy="1701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5268" tIns="562356" rIns="32526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Can develop an electrical malfunction that ignites the filters or particulate matter inside the HVAC system</a:t>
          </a:r>
          <a:endParaRPr lang="en-US" sz="1800" b="0" kern="1200" dirty="0"/>
        </a:p>
      </dsp:txBody>
      <dsp:txXfrm>
        <a:off x="0" y="2944357"/>
        <a:ext cx="4191000" cy="1701000"/>
      </dsp:txXfrm>
    </dsp:sp>
    <dsp:sp modelId="{508152F6-15FD-4489-865C-D94E1B8C8A3D}">
      <dsp:nvSpPr>
        <dsp:cNvPr id="0" name=""/>
        <dsp:cNvSpPr/>
      </dsp:nvSpPr>
      <dsp:spPr>
        <a:xfrm>
          <a:off x="209550" y="2545837"/>
          <a:ext cx="2933700" cy="797040"/>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887" tIns="0" rIns="110887" bIns="0" numCol="1" spcCol="1270" anchor="ctr" anchorCtr="0">
          <a:noAutofit/>
        </a:bodyPr>
        <a:lstStyle/>
        <a:p>
          <a:pPr lvl="0" algn="l" defTabSz="889000">
            <a:lnSpc>
              <a:spcPct val="90000"/>
            </a:lnSpc>
            <a:spcBef>
              <a:spcPct val="0"/>
            </a:spcBef>
            <a:spcAft>
              <a:spcPct val="35000"/>
            </a:spcAft>
          </a:pPr>
          <a:r>
            <a:rPr lang="en-US" sz="2000" b="0" kern="1200" dirty="0"/>
            <a:t>Electronic air cleaners </a:t>
          </a:r>
        </a:p>
      </dsp:txBody>
      <dsp:txXfrm>
        <a:off x="248458" y="2584745"/>
        <a:ext cx="2855884" cy="71922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A4624-DFEF-4FA7-AE23-C881DB542ED5}">
      <dsp:nvSpPr>
        <dsp:cNvPr id="0" name=""/>
        <dsp:cNvSpPr/>
      </dsp:nvSpPr>
      <dsp:spPr>
        <a:xfrm>
          <a:off x="0" y="254227"/>
          <a:ext cx="7772400" cy="13119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UL classification</a:t>
          </a:r>
        </a:p>
        <a:p>
          <a:pPr marL="171450" lvl="1" indent="-171450" algn="l" defTabSz="800100">
            <a:lnSpc>
              <a:spcPct val="90000"/>
            </a:lnSpc>
            <a:spcBef>
              <a:spcPct val="0"/>
            </a:spcBef>
            <a:spcAft>
              <a:spcPct val="15000"/>
            </a:spcAft>
            <a:buChar char="••"/>
          </a:pPr>
          <a:r>
            <a:rPr lang="en-US" sz="1800" b="0" kern="1200" dirty="0"/>
            <a:t>Flame propagation</a:t>
          </a:r>
        </a:p>
        <a:p>
          <a:pPr marL="171450" lvl="1" indent="-171450" algn="l" defTabSz="800100">
            <a:lnSpc>
              <a:spcPct val="90000"/>
            </a:lnSpc>
            <a:spcBef>
              <a:spcPct val="0"/>
            </a:spcBef>
            <a:spcAft>
              <a:spcPct val="15000"/>
            </a:spcAft>
            <a:buChar char="••"/>
          </a:pPr>
          <a:r>
            <a:rPr lang="en-US" sz="1800" b="0" kern="1200" dirty="0"/>
            <a:t>Smoke development</a:t>
          </a:r>
        </a:p>
      </dsp:txBody>
      <dsp:txXfrm>
        <a:off x="0" y="254227"/>
        <a:ext cx="7772400" cy="1311975"/>
      </dsp:txXfrm>
    </dsp:sp>
    <dsp:sp modelId="{E3B1CBB6-E33A-4E7D-81BD-C9991C1C94E0}">
      <dsp:nvSpPr>
        <dsp:cNvPr id="0" name=""/>
        <dsp:cNvSpPr/>
      </dsp:nvSpPr>
      <dsp:spPr>
        <a:xfrm>
          <a:off x="388620" y="3307"/>
          <a:ext cx="544068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Basis</a:t>
          </a:r>
        </a:p>
      </dsp:txBody>
      <dsp:txXfrm>
        <a:off x="413118" y="27805"/>
        <a:ext cx="5391684" cy="452844"/>
      </dsp:txXfrm>
    </dsp:sp>
    <dsp:sp modelId="{43071CED-B01D-4DB9-8BAA-23F826459A82}">
      <dsp:nvSpPr>
        <dsp:cNvPr id="0" name=""/>
        <dsp:cNvSpPr/>
      </dsp:nvSpPr>
      <dsp:spPr>
        <a:xfrm>
          <a:off x="0" y="1908922"/>
          <a:ext cx="7772400" cy="1044225"/>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When clean, will not contribute fuel to a fire</a:t>
          </a:r>
        </a:p>
        <a:p>
          <a:pPr marL="171450" lvl="1" indent="-171450" algn="l" defTabSz="800100">
            <a:lnSpc>
              <a:spcPct val="90000"/>
            </a:lnSpc>
            <a:spcBef>
              <a:spcPct val="0"/>
            </a:spcBef>
            <a:spcAft>
              <a:spcPct val="15000"/>
            </a:spcAft>
            <a:buChar char="••"/>
          </a:pPr>
          <a:r>
            <a:rPr lang="en-US" sz="1800" b="0" kern="1200" dirty="0"/>
            <a:t>Emit very small quantities of smoke when flames strike them</a:t>
          </a:r>
        </a:p>
      </dsp:txBody>
      <dsp:txXfrm>
        <a:off x="0" y="1908922"/>
        <a:ext cx="7772400" cy="1044225"/>
      </dsp:txXfrm>
    </dsp:sp>
    <dsp:sp modelId="{AC1AA223-817A-402C-8E1F-B1B7C1036C00}">
      <dsp:nvSpPr>
        <dsp:cNvPr id="0" name=""/>
        <dsp:cNvSpPr/>
      </dsp:nvSpPr>
      <dsp:spPr>
        <a:xfrm>
          <a:off x="388620" y="1658002"/>
          <a:ext cx="5440680" cy="5018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Class 1</a:t>
          </a:r>
        </a:p>
      </dsp:txBody>
      <dsp:txXfrm>
        <a:off x="413118" y="1682500"/>
        <a:ext cx="5391684" cy="452844"/>
      </dsp:txXfrm>
    </dsp:sp>
    <dsp:sp modelId="{E6678364-D828-4D38-9974-A285C80F04CF}">
      <dsp:nvSpPr>
        <dsp:cNvPr id="0" name=""/>
        <dsp:cNvSpPr/>
      </dsp:nvSpPr>
      <dsp:spPr>
        <a:xfrm>
          <a:off x="0" y="3295867"/>
          <a:ext cx="7772400" cy="10442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5407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When clean, will burn moderately</a:t>
          </a:r>
        </a:p>
        <a:p>
          <a:pPr marL="171450" lvl="1" indent="-171450" algn="l" defTabSz="800100">
            <a:lnSpc>
              <a:spcPct val="90000"/>
            </a:lnSpc>
            <a:spcBef>
              <a:spcPct val="0"/>
            </a:spcBef>
            <a:spcAft>
              <a:spcPct val="15000"/>
            </a:spcAft>
            <a:buChar char="••"/>
          </a:pPr>
          <a:r>
            <a:rPr lang="en-US" sz="1800" b="0" kern="1200" dirty="0"/>
            <a:t>Emit moderate quantities of smoke</a:t>
          </a:r>
        </a:p>
      </dsp:txBody>
      <dsp:txXfrm>
        <a:off x="0" y="3295867"/>
        <a:ext cx="7772400" cy="1044225"/>
      </dsp:txXfrm>
    </dsp:sp>
    <dsp:sp modelId="{7AD943F5-3E17-42B1-9DA2-43B96AF4C3CB}">
      <dsp:nvSpPr>
        <dsp:cNvPr id="0" name=""/>
        <dsp:cNvSpPr/>
      </dsp:nvSpPr>
      <dsp:spPr>
        <a:xfrm>
          <a:off x="388620" y="3044947"/>
          <a:ext cx="5440680" cy="50184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Class 2</a:t>
          </a:r>
        </a:p>
      </dsp:txBody>
      <dsp:txXfrm>
        <a:off x="413118" y="3069445"/>
        <a:ext cx="5391684" cy="45284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C258C-EA4F-443B-8867-3F4163037B0B}">
      <dsp:nvSpPr>
        <dsp:cNvPr id="0" name=""/>
        <dsp:cNvSpPr/>
      </dsp:nvSpPr>
      <dsp:spPr>
        <a:xfrm>
          <a:off x="0" y="211939"/>
          <a:ext cx="3657600" cy="2268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3870" tIns="249936" rIns="283870"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Ventilation hood</a:t>
          </a:r>
          <a:endParaRPr lang="en-US" sz="1800" b="0" kern="1200" dirty="0"/>
        </a:p>
        <a:p>
          <a:pPr marL="171450" lvl="1" indent="-171450" algn="l" defTabSz="800100">
            <a:lnSpc>
              <a:spcPct val="90000"/>
            </a:lnSpc>
            <a:spcBef>
              <a:spcPct val="0"/>
            </a:spcBef>
            <a:spcAft>
              <a:spcPct val="15000"/>
            </a:spcAft>
            <a:buChar char="••"/>
          </a:pPr>
          <a:r>
            <a:rPr lang="x-none" sz="1800" b="0" u="none" kern="1200"/>
            <a:t>Exhaust</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Fire protection systems installed above the cooking area</a:t>
          </a:r>
          <a:endParaRPr lang="en-US" sz="1800" b="0" u="none" kern="1200" dirty="0"/>
        </a:p>
        <a:p>
          <a:pPr marL="171450" lvl="1" indent="-171450" algn="l" defTabSz="800100">
            <a:lnSpc>
              <a:spcPct val="90000"/>
            </a:lnSpc>
            <a:spcBef>
              <a:spcPct val="0"/>
            </a:spcBef>
            <a:spcAft>
              <a:spcPct val="15000"/>
            </a:spcAft>
            <a:buChar char="••"/>
          </a:pPr>
          <a:r>
            <a:rPr lang="en-US" sz="1800" b="0" kern="1200" dirty="0"/>
            <a:t>Systems should meet locally adopted code</a:t>
          </a:r>
          <a:endParaRPr lang="en-US" sz="1800" b="0" u="none" kern="1200" dirty="0"/>
        </a:p>
      </dsp:txBody>
      <dsp:txXfrm>
        <a:off x="0" y="211939"/>
        <a:ext cx="3657600" cy="2268000"/>
      </dsp:txXfrm>
    </dsp:sp>
    <dsp:sp modelId="{DCE627DA-E333-40FE-97B2-8FEE5726A50A}">
      <dsp:nvSpPr>
        <dsp:cNvPr id="0" name=""/>
        <dsp:cNvSpPr/>
      </dsp:nvSpPr>
      <dsp:spPr>
        <a:xfrm>
          <a:off x="182880" y="34819"/>
          <a:ext cx="256032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774" tIns="0" rIns="96774" bIns="0" numCol="1" spcCol="1270" anchor="ctr" anchorCtr="0">
          <a:noAutofit/>
        </a:bodyPr>
        <a:lstStyle/>
        <a:p>
          <a:pPr lvl="0" algn="l" defTabSz="889000">
            <a:lnSpc>
              <a:spcPct val="90000"/>
            </a:lnSpc>
            <a:spcBef>
              <a:spcPct val="0"/>
            </a:spcBef>
            <a:spcAft>
              <a:spcPct val="35000"/>
            </a:spcAft>
          </a:pPr>
          <a:r>
            <a:rPr lang="en-US" sz="2000" kern="1200" dirty="0"/>
            <a:t>Inspection focus</a:t>
          </a:r>
        </a:p>
      </dsp:txBody>
      <dsp:txXfrm>
        <a:off x="200173" y="52112"/>
        <a:ext cx="2525734" cy="319654"/>
      </dsp:txXfrm>
    </dsp:sp>
    <dsp:sp modelId="{5E15465D-793F-4C58-89E1-9F1FE2CA2E4E}">
      <dsp:nvSpPr>
        <dsp:cNvPr id="0" name=""/>
        <dsp:cNvSpPr/>
      </dsp:nvSpPr>
      <dsp:spPr>
        <a:xfrm>
          <a:off x="0" y="2721860"/>
          <a:ext cx="36576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3870" tIns="249936" rIns="2838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Placed over grease-producing equipment</a:t>
          </a:r>
        </a:p>
      </dsp:txBody>
      <dsp:txXfrm>
        <a:off x="0" y="2721860"/>
        <a:ext cx="3657600" cy="888300"/>
      </dsp:txXfrm>
    </dsp:sp>
    <dsp:sp modelId="{DD0A31F6-F99A-4B8C-8161-33AD6D306C37}">
      <dsp:nvSpPr>
        <dsp:cNvPr id="0" name=""/>
        <dsp:cNvSpPr/>
      </dsp:nvSpPr>
      <dsp:spPr>
        <a:xfrm>
          <a:off x="182880" y="2544740"/>
          <a:ext cx="256032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774" tIns="0" rIns="96774" bIns="0" numCol="1" spcCol="1270" anchor="ctr" anchorCtr="0">
          <a:noAutofit/>
        </a:bodyPr>
        <a:lstStyle/>
        <a:p>
          <a:pPr lvl="0" algn="l" defTabSz="889000">
            <a:lnSpc>
              <a:spcPct val="90000"/>
            </a:lnSpc>
            <a:spcBef>
              <a:spcPct val="0"/>
            </a:spcBef>
            <a:spcAft>
              <a:spcPct val="35000"/>
            </a:spcAft>
          </a:pPr>
          <a:r>
            <a:rPr lang="en-US" sz="2000" kern="1200" dirty="0"/>
            <a:t>Type I hoods</a:t>
          </a:r>
        </a:p>
      </dsp:txBody>
      <dsp:txXfrm>
        <a:off x="200173" y="2562033"/>
        <a:ext cx="2525734" cy="319654"/>
      </dsp:txXfrm>
    </dsp:sp>
    <dsp:sp modelId="{770233D7-14D9-44BD-825B-870C3E562A37}">
      <dsp:nvSpPr>
        <dsp:cNvPr id="0" name=""/>
        <dsp:cNvSpPr/>
      </dsp:nvSpPr>
      <dsp:spPr>
        <a:xfrm>
          <a:off x="0" y="3852080"/>
          <a:ext cx="36576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3870" tIns="249936" rIns="2838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Over such equipment as dishwashers and ovens</a:t>
          </a:r>
        </a:p>
      </dsp:txBody>
      <dsp:txXfrm>
        <a:off x="0" y="3852080"/>
        <a:ext cx="3657600" cy="888300"/>
      </dsp:txXfrm>
    </dsp:sp>
    <dsp:sp modelId="{98A2BE35-7730-4E4C-9773-B36C18F75599}">
      <dsp:nvSpPr>
        <dsp:cNvPr id="0" name=""/>
        <dsp:cNvSpPr/>
      </dsp:nvSpPr>
      <dsp:spPr>
        <a:xfrm>
          <a:off x="182880" y="3674960"/>
          <a:ext cx="2560320" cy="354240"/>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774" tIns="0" rIns="96774" bIns="0" numCol="1" spcCol="1270" anchor="ctr" anchorCtr="0">
          <a:noAutofit/>
        </a:bodyPr>
        <a:lstStyle/>
        <a:p>
          <a:pPr lvl="0" algn="l" defTabSz="889000">
            <a:lnSpc>
              <a:spcPct val="90000"/>
            </a:lnSpc>
            <a:spcBef>
              <a:spcPct val="0"/>
            </a:spcBef>
            <a:spcAft>
              <a:spcPct val="35000"/>
            </a:spcAft>
          </a:pPr>
          <a:r>
            <a:rPr lang="en-US" sz="2000" kern="1200" dirty="0"/>
            <a:t>Type II hoods</a:t>
          </a:r>
        </a:p>
      </dsp:txBody>
      <dsp:txXfrm>
        <a:off x="200173" y="3692253"/>
        <a:ext cx="2525734" cy="31965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B537A-114E-4074-A68B-9F37300BDE8F}">
      <dsp:nvSpPr>
        <dsp:cNvPr id="0" name=""/>
        <dsp:cNvSpPr/>
      </dsp:nvSpPr>
      <dsp:spPr>
        <a:xfrm>
          <a:off x="0" y="3461"/>
          <a:ext cx="4648200" cy="71214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Cleanliness and functionality </a:t>
          </a:r>
          <a:endParaRPr lang="en-US" sz="1800" b="0" kern="1200" dirty="0"/>
        </a:p>
      </dsp:txBody>
      <dsp:txXfrm>
        <a:off x="34764" y="38225"/>
        <a:ext cx="4578672" cy="642618"/>
      </dsp:txXfrm>
    </dsp:sp>
    <dsp:sp modelId="{629DDC7C-A3EC-4A2D-90AB-EBF472F74D94}">
      <dsp:nvSpPr>
        <dsp:cNvPr id="0" name=""/>
        <dsp:cNvSpPr/>
      </dsp:nvSpPr>
      <dsp:spPr>
        <a:xfrm>
          <a:off x="0" y="758807"/>
          <a:ext cx="4648200" cy="71214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No grease accumulation </a:t>
          </a:r>
          <a:endParaRPr lang="en-US" sz="1800" b="0" u="none" kern="1200" dirty="0"/>
        </a:p>
      </dsp:txBody>
      <dsp:txXfrm>
        <a:off x="34764" y="793571"/>
        <a:ext cx="4578672" cy="642618"/>
      </dsp:txXfrm>
    </dsp:sp>
    <dsp:sp modelId="{B2A9C9B8-0F4D-485B-92EA-682BE14B0108}">
      <dsp:nvSpPr>
        <dsp:cNvPr id="0" name=""/>
        <dsp:cNvSpPr/>
      </dsp:nvSpPr>
      <dsp:spPr>
        <a:xfrm>
          <a:off x="0" y="1514153"/>
          <a:ext cx="4648200" cy="71214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Proper provisions for grease removal</a:t>
          </a:r>
          <a:r>
            <a:rPr lang="en-US" sz="1800" b="0" u="none" kern="1200" dirty="0"/>
            <a:t>; </a:t>
          </a:r>
          <a:r>
            <a:rPr lang="x-none" sz="1800" b="0" u="none" kern="1200" dirty="0"/>
            <a:t>regularly scheduled cleaning</a:t>
          </a:r>
          <a:endParaRPr lang="en-US" sz="1800" b="0" u="none" kern="1200" dirty="0"/>
        </a:p>
      </dsp:txBody>
      <dsp:txXfrm>
        <a:off x="34764" y="1548917"/>
        <a:ext cx="4578672" cy="642618"/>
      </dsp:txXfrm>
    </dsp:sp>
    <dsp:sp modelId="{644B392A-652E-4EDF-B64C-732652411A2C}">
      <dsp:nvSpPr>
        <dsp:cNvPr id="0" name=""/>
        <dsp:cNvSpPr/>
      </dsp:nvSpPr>
      <dsp:spPr>
        <a:xfrm>
          <a:off x="0" y="2269500"/>
          <a:ext cx="4648200" cy="71214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Clearance of at least 18 inches (450 mm) from any combustible material</a:t>
          </a:r>
          <a:endParaRPr lang="en-US" sz="1800" b="0" u="none" kern="1200" dirty="0"/>
        </a:p>
      </dsp:txBody>
      <dsp:txXfrm>
        <a:off x="34764" y="2304264"/>
        <a:ext cx="4578672" cy="642618"/>
      </dsp:txXfrm>
    </dsp:sp>
    <dsp:sp modelId="{5F8E0BD0-D328-42E0-89BE-1C112B32240B}">
      <dsp:nvSpPr>
        <dsp:cNvPr id="0" name=""/>
        <dsp:cNvSpPr/>
      </dsp:nvSpPr>
      <dsp:spPr>
        <a:xfrm>
          <a:off x="0" y="3024846"/>
          <a:ext cx="4648200" cy="71214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Fire extinguishers should be accessible and personnel should have been trained</a:t>
          </a:r>
          <a:endParaRPr lang="en-US" sz="1800" b="0" u="none" kern="1200" dirty="0"/>
        </a:p>
      </dsp:txBody>
      <dsp:txXfrm>
        <a:off x="34764" y="3059610"/>
        <a:ext cx="4578672" cy="642618"/>
      </dsp:txXfrm>
    </dsp:sp>
    <dsp:sp modelId="{D06DDF56-6BD5-4E7B-83CF-DBE32EAA1736}">
      <dsp:nvSpPr>
        <dsp:cNvPr id="0" name=""/>
        <dsp:cNvSpPr/>
      </dsp:nvSpPr>
      <dsp:spPr>
        <a:xfrm>
          <a:off x="0" y="3780192"/>
          <a:ext cx="4648200" cy="71214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E</a:t>
          </a:r>
          <a:r>
            <a:rPr lang="x-none" sz="1800" b="0" u="none" kern="1200" dirty="0"/>
            <a:t>xtinguishers should be compatible with the suppression system</a:t>
          </a:r>
          <a:endParaRPr lang="en-US" sz="1800" b="0" u="none" kern="1200" dirty="0"/>
        </a:p>
      </dsp:txBody>
      <dsp:txXfrm>
        <a:off x="34764" y="3814956"/>
        <a:ext cx="4578672" cy="64261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14A69-1206-442F-8F1E-7E50C2F36649}">
      <dsp:nvSpPr>
        <dsp:cNvPr id="0" name=""/>
        <dsp:cNvSpPr/>
      </dsp:nvSpPr>
      <dsp:spPr>
        <a:xfrm>
          <a:off x="0" y="311699"/>
          <a:ext cx="79248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Verify general cleanliness and maintenance of the cooking area and ductwork</a:t>
          </a:r>
        </a:p>
      </dsp:txBody>
      <dsp:txXfrm>
        <a:off x="59399" y="371098"/>
        <a:ext cx="7806002" cy="1098002"/>
      </dsp:txXfrm>
    </dsp:sp>
    <dsp:sp modelId="{A23BC340-DF59-4728-AA5F-D528EAAD782E}">
      <dsp:nvSpPr>
        <dsp:cNvPr id="0" name=""/>
        <dsp:cNvSpPr/>
      </dsp:nvSpPr>
      <dsp:spPr>
        <a:xfrm>
          <a:off x="0" y="1715700"/>
          <a:ext cx="79248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Examine the system for any obvious damage, including mechanical damage</a:t>
          </a:r>
        </a:p>
      </dsp:txBody>
      <dsp:txXfrm>
        <a:off x="59399" y="1775099"/>
        <a:ext cx="7806002" cy="1098002"/>
      </dsp:txXfrm>
    </dsp:sp>
    <dsp:sp modelId="{43C97243-1C1F-4C5D-AEC7-34C911CB3167}">
      <dsp:nvSpPr>
        <dsp:cNvPr id="0" name=""/>
        <dsp:cNvSpPr/>
      </dsp:nvSpPr>
      <dsp:spPr>
        <a:xfrm>
          <a:off x="0" y="3119700"/>
          <a:ext cx="7924800" cy="1216800"/>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Verify that nozzles are properly oriented toward the protected hazard </a:t>
          </a:r>
        </a:p>
      </dsp:txBody>
      <dsp:txXfrm>
        <a:off x="59399" y="3179099"/>
        <a:ext cx="7806002" cy="109800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9BFC2-000A-472F-B8ED-9BD56CA11645}">
      <dsp:nvSpPr>
        <dsp:cNvPr id="0" name=""/>
        <dsp:cNvSpPr/>
      </dsp:nvSpPr>
      <dsp:spPr>
        <a:xfrm>
          <a:off x="0" y="27300"/>
          <a:ext cx="7924800" cy="1029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Verify all parts of the system to confirm that they are in their proper locations and connected</a:t>
          </a:r>
        </a:p>
      </dsp:txBody>
      <dsp:txXfrm>
        <a:off x="50261" y="77561"/>
        <a:ext cx="7824278" cy="929078"/>
      </dsp:txXfrm>
    </dsp:sp>
    <dsp:sp modelId="{7AF1EB84-1FB9-49C6-BA47-C091026659DC}">
      <dsp:nvSpPr>
        <dsp:cNvPr id="0" name=""/>
        <dsp:cNvSpPr/>
      </dsp:nvSpPr>
      <dsp:spPr>
        <a:xfrm>
          <a:off x="0" y="1215300"/>
          <a:ext cx="7924800" cy="10296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Inspect manual actuators for obstructions</a:t>
          </a:r>
        </a:p>
      </dsp:txBody>
      <dsp:txXfrm>
        <a:off x="50261" y="1265561"/>
        <a:ext cx="7824278" cy="929078"/>
      </dsp:txXfrm>
    </dsp:sp>
    <dsp:sp modelId="{A6251337-7A01-4968-A352-58BE2C9511BB}">
      <dsp:nvSpPr>
        <dsp:cNvPr id="0" name=""/>
        <dsp:cNvSpPr/>
      </dsp:nvSpPr>
      <dsp:spPr>
        <a:xfrm>
          <a:off x="0" y="2403300"/>
          <a:ext cx="7924800" cy="102960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Inspect </a:t>
          </a:r>
          <a:r>
            <a:rPr lang="en-US" sz="2400" b="0" kern="1200" dirty="0" smtClean="0"/>
            <a:t>tamper </a:t>
          </a:r>
          <a:r>
            <a:rPr lang="en-US" sz="2400" b="0" kern="1200" dirty="0"/>
            <a:t>indicators and seals to verify that they are intact</a:t>
          </a:r>
        </a:p>
      </dsp:txBody>
      <dsp:txXfrm>
        <a:off x="50261" y="2453561"/>
        <a:ext cx="7824278" cy="929078"/>
      </dsp:txXfrm>
    </dsp:sp>
    <dsp:sp modelId="{7B6D0390-33EC-464A-840C-8839F69734E2}">
      <dsp:nvSpPr>
        <dsp:cNvPr id="0" name=""/>
        <dsp:cNvSpPr/>
      </dsp:nvSpPr>
      <dsp:spPr>
        <a:xfrm>
          <a:off x="0" y="3591300"/>
          <a:ext cx="7924800" cy="102960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Check </a:t>
          </a:r>
          <a:r>
            <a:rPr lang="en-US" sz="2400" b="0" kern="1200" dirty="0" smtClean="0"/>
            <a:t>maintenance </a:t>
          </a:r>
          <a:r>
            <a:rPr lang="en-US" sz="2400" b="0" kern="1200" dirty="0"/>
            <a:t>tag or certificate for proper placement</a:t>
          </a:r>
        </a:p>
      </dsp:txBody>
      <dsp:txXfrm>
        <a:off x="50261" y="3641561"/>
        <a:ext cx="7824278" cy="92907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3DBCD-44B4-46A9-AAD5-115F75A794ED}">
      <dsp:nvSpPr>
        <dsp:cNvPr id="0" name=""/>
        <dsp:cNvSpPr/>
      </dsp:nvSpPr>
      <dsp:spPr>
        <a:xfrm>
          <a:off x="0" y="19599"/>
          <a:ext cx="4953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Verify that a detector or fusible link is provided for each protected cooking appliance located under the hood</a:t>
          </a:r>
        </a:p>
      </dsp:txBody>
      <dsp:txXfrm>
        <a:off x="59399" y="78998"/>
        <a:ext cx="4834202" cy="1098002"/>
      </dsp:txXfrm>
    </dsp:sp>
    <dsp:sp modelId="{B161D8C6-7A63-4B02-B441-25B44963AB1E}">
      <dsp:nvSpPr>
        <dsp:cNvPr id="0" name=""/>
        <dsp:cNvSpPr/>
      </dsp:nvSpPr>
      <dsp:spPr>
        <a:xfrm>
          <a:off x="0" y="1423600"/>
          <a:ext cx="49530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Fusible links that control the activation of the fire extinguishing system should be replaced at least annually</a:t>
          </a:r>
        </a:p>
      </dsp:txBody>
      <dsp:txXfrm>
        <a:off x="59399" y="1482999"/>
        <a:ext cx="4834202" cy="1098002"/>
      </dsp:txXfrm>
    </dsp:sp>
    <dsp:sp modelId="{FDE9F164-6EEB-4226-B542-10AB424076BF}">
      <dsp:nvSpPr>
        <dsp:cNvPr id="0" name=""/>
        <dsp:cNvSpPr/>
      </dsp:nvSpPr>
      <dsp:spPr>
        <a:xfrm>
          <a:off x="0" y="2827600"/>
          <a:ext cx="4953000" cy="1216800"/>
        </a:xfrm>
        <a:prstGeom prst="roundRect">
          <a:avLst/>
        </a:prstGeom>
        <a:solidFill>
          <a:srgbClr val="3939E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Fusible links that appear to be distorted from frequent exposure to heat may need to be replaced more often</a:t>
          </a:r>
        </a:p>
      </dsp:txBody>
      <dsp:txXfrm>
        <a:off x="59399" y="2886999"/>
        <a:ext cx="4834202"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6BE40-340F-4B1A-8036-30CA171BCCF4}">
      <dsp:nvSpPr>
        <dsp:cNvPr id="0" name=""/>
        <dsp:cNvSpPr/>
      </dsp:nvSpPr>
      <dsp:spPr>
        <a:xfrm>
          <a:off x="0" y="5520"/>
          <a:ext cx="4572000" cy="47735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Heaters</a:t>
          </a:r>
          <a:endParaRPr lang="en-US" sz="2000" b="0" kern="1200" dirty="0"/>
        </a:p>
      </dsp:txBody>
      <dsp:txXfrm>
        <a:off x="23303" y="28823"/>
        <a:ext cx="4525394" cy="430753"/>
      </dsp:txXfrm>
    </dsp:sp>
    <dsp:sp modelId="{BEA5233E-896A-49B0-A32F-0DC65A5981DE}">
      <dsp:nvSpPr>
        <dsp:cNvPr id="0" name=""/>
        <dsp:cNvSpPr/>
      </dsp:nvSpPr>
      <dsp:spPr>
        <a:xfrm>
          <a:off x="0" y="517440"/>
          <a:ext cx="4572000" cy="477359"/>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Air conditioners</a:t>
          </a:r>
          <a:endParaRPr lang="en-US" sz="2000" b="0" u="none" kern="1200" dirty="0"/>
        </a:p>
      </dsp:txBody>
      <dsp:txXfrm>
        <a:off x="23303" y="540743"/>
        <a:ext cx="4525394" cy="430753"/>
      </dsp:txXfrm>
    </dsp:sp>
    <dsp:sp modelId="{B70EDA07-04BB-44E6-9B34-603EC398613C}">
      <dsp:nvSpPr>
        <dsp:cNvPr id="0" name=""/>
        <dsp:cNvSpPr/>
      </dsp:nvSpPr>
      <dsp:spPr>
        <a:xfrm>
          <a:off x="0" y="1029360"/>
          <a:ext cx="4572000" cy="477359"/>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Fans</a:t>
          </a:r>
          <a:endParaRPr lang="en-US" sz="2000" b="0" u="none" kern="1200" dirty="0"/>
        </a:p>
      </dsp:txBody>
      <dsp:txXfrm>
        <a:off x="23303" y="1052663"/>
        <a:ext cx="4525394" cy="430753"/>
      </dsp:txXfrm>
    </dsp:sp>
    <dsp:sp modelId="{E4CB083A-2021-4B8B-A043-73F939AD01E7}">
      <dsp:nvSpPr>
        <dsp:cNvPr id="0" name=""/>
        <dsp:cNvSpPr/>
      </dsp:nvSpPr>
      <dsp:spPr>
        <a:xfrm>
          <a:off x="0" y="1541280"/>
          <a:ext cx="4572000" cy="477359"/>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Ducts</a:t>
          </a:r>
          <a:endParaRPr lang="en-US" sz="2000" b="0" u="none" kern="1200" dirty="0"/>
        </a:p>
      </dsp:txBody>
      <dsp:txXfrm>
        <a:off x="23303" y="1564583"/>
        <a:ext cx="4525394" cy="430753"/>
      </dsp:txXfrm>
    </dsp:sp>
    <dsp:sp modelId="{E9D48F34-69A3-4013-A0F2-F80C33780D29}">
      <dsp:nvSpPr>
        <dsp:cNvPr id="0" name=""/>
        <dsp:cNvSpPr/>
      </dsp:nvSpPr>
      <dsp:spPr>
        <a:xfrm>
          <a:off x="0" y="2053200"/>
          <a:ext cx="4572000" cy="477359"/>
        </a:xfrm>
        <a:prstGeom prst="round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Heat exchangers</a:t>
          </a:r>
          <a:endParaRPr lang="en-US" sz="2000" b="0" u="none" kern="1200" dirty="0"/>
        </a:p>
      </dsp:txBody>
      <dsp:txXfrm>
        <a:off x="23303" y="2076503"/>
        <a:ext cx="4525394" cy="430753"/>
      </dsp:txXfrm>
    </dsp:sp>
    <dsp:sp modelId="{5FFF1E55-0835-49B9-80E5-3E81F1A938D1}">
      <dsp:nvSpPr>
        <dsp:cNvPr id="0" name=""/>
        <dsp:cNvSpPr/>
      </dsp:nvSpPr>
      <dsp:spPr>
        <a:xfrm>
          <a:off x="0" y="2565120"/>
          <a:ext cx="4572000" cy="477359"/>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Thermostatic controls</a:t>
          </a:r>
          <a:endParaRPr lang="en-US" sz="2000" b="0" u="none" kern="1200" dirty="0"/>
        </a:p>
      </dsp:txBody>
      <dsp:txXfrm>
        <a:off x="23303" y="2588423"/>
        <a:ext cx="4525394" cy="43075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3DBCD-44B4-46A9-AAD5-115F75A794ED}">
      <dsp:nvSpPr>
        <dsp:cNvPr id="0" name=""/>
        <dsp:cNvSpPr/>
      </dsp:nvSpPr>
      <dsp:spPr>
        <a:xfrm>
          <a:off x="0" y="1508"/>
          <a:ext cx="4419600" cy="9263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Becoming very common in many restaurants</a:t>
          </a:r>
          <a:endParaRPr lang="en-US" sz="1800" b="0" kern="1200" dirty="0"/>
        </a:p>
      </dsp:txBody>
      <dsp:txXfrm>
        <a:off x="45222" y="46730"/>
        <a:ext cx="4329156" cy="835931"/>
      </dsp:txXfrm>
    </dsp:sp>
    <dsp:sp modelId="{166B76AD-209D-48D5-AE95-C5380E777488}">
      <dsp:nvSpPr>
        <dsp:cNvPr id="0" name=""/>
        <dsp:cNvSpPr/>
      </dsp:nvSpPr>
      <dsp:spPr>
        <a:xfrm>
          <a:off x="0" y="936304"/>
          <a:ext cx="4419600" cy="926375"/>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Includes wood-fired brick ovens and meat grilling or smoking equipment</a:t>
          </a:r>
          <a:endParaRPr lang="en-US" sz="1800" b="0" u="none" kern="1200" dirty="0"/>
        </a:p>
      </dsp:txBody>
      <dsp:txXfrm>
        <a:off x="45222" y="981526"/>
        <a:ext cx="4329156" cy="835931"/>
      </dsp:txXfrm>
    </dsp:sp>
    <dsp:sp modelId="{2F7430ED-0EDA-43D9-81C8-E7B991D3750E}">
      <dsp:nvSpPr>
        <dsp:cNvPr id="0" name=""/>
        <dsp:cNvSpPr/>
      </dsp:nvSpPr>
      <dsp:spPr>
        <a:xfrm>
          <a:off x="0" y="1871100"/>
          <a:ext cx="4419600" cy="103242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be installed on combustible floors that extend 3 feet (900 mm) from the outside of the appliance in every direction</a:t>
          </a:r>
        </a:p>
      </dsp:txBody>
      <dsp:txXfrm>
        <a:off x="50399" y="1921499"/>
        <a:ext cx="4318802" cy="931628"/>
      </dsp:txXfrm>
    </dsp:sp>
    <dsp:sp modelId="{1C4AA3D3-4E97-437B-A6A6-127979F3A403}">
      <dsp:nvSpPr>
        <dsp:cNvPr id="0" name=""/>
        <dsp:cNvSpPr/>
      </dsp:nvSpPr>
      <dsp:spPr>
        <a:xfrm>
          <a:off x="0" y="2911946"/>
          <a:ext cx="4419600" cy="447661"/>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Requires grease removal devices</a:t>
          </a:r>
        </a:p>
      </dsp:txBody>
      <dsp:txXfrm>
        <a:off x="21853" y="2933799"/>
        <a:ext cx="4375894" cy="403955"/>
      </dsp:txXfrm>
    </dsp:sp>
    <dsp:sp modelId="{310163CF-B393-4C14-83FD-44959E3549F4}">
      <dsp:nvSpPr>
        <dsp:cNvPr id="0" name=""/>
        <dsp:cNvSpPr/>
      </dsp:nvSpPr>
      <dsp:spPr>
        <a:xfrm>
          <a:off x="0" y="3368028"/>
          <a:ext cx="4419600" cy="1380262"/>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Requires a ventilation hood system to exhaust smoke and gases; spark arrestors must be located inside the hoods ahead of the filter system </a:t>
          </a:r>
        </a:p>
      </dsp:txBody>
      <dsp:txXfrm>
        <a:off x="67379" y="3435407"/>
        <a:ext cx="4284842" cy="124550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3DBCD-44B4-46A9-AAD5-115F75A794ED}">
      <dsp:nvSpPr>
        <dsp:cNvPr id="0" name=""/>
        <dsp:cNvSpPr/>
      </dsp:nvSpPr>
      <dsp:spPr>
        <a:xfrm>
          <a:off x="0" y="324399"/>
          <a:ext cx="75438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Only a one-day supply of solid fuel is allowed in the same room as the appliance </a:t>
          </a:r>
        </a:p>
      </dsp:txBody>
      <dsp:txXfrm>
        <a:off x="59399" y="383798"/>
        <a:ext cx="7425002" cy="1098002"/>
      </dsp:txXfrm>
    </dsp:sp>
    <dsp:sp modelId="{660BE187-E9D2-474B-A8E4-22859D603B5E}">
      <dsp:nvSpPr>
        <dsp:cNvPr id="0" name=""/>
        <dsp:cNvSpPr/>
      </dsp:nvSpPr>
      <dsp:spPr>
        <a:xfrm>
          <a:off x="0" y="1728400"/>
          <a:ext cx="75438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Ashes must be removed from the firebox regularly so that the buildup of ashes does not interfere with the draft</a:t>
          </a:r>
        </a:p>
      </dsp:txBody>
      <dsp:txXfrm>
        <a:off x="59399" y="1787799"/>
        <a:ext cx="7425002" cy="1098002"/>
      </dsp:txXfrm>
    </dsp:sp>
    <dsp:sp modelId="{093BD0CF-F781-4586-9560-80617163A18F}">
      <dsp:nvSpPr>
        <dsp:cNvPr id="0" name=""/>
        <dsp:cNvSpPr/>
      </dsp:nvSpPr>
      <dsp:spPr>
        <a:xfrm>
          <a:off x="0" y="3132400"/>
          <a:ext cx="75438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Ashes must be disposed of in an approved container separate from containers containing other combustible waste</a:t>
          </a:r>
        </a:p>
      </dsp:txBody>
      <dsp:txXfrm>
        <a:off x="59399" y="3191799"/>
        <a:ext cx="7425002" cy="109800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8F873-FC00-4C10-B8F0-F21BD0DFAB02}">
      <dsp:nvSpPr>
        <dsp:cNvPr id="0" name=""/>
        <dsp:cNvSpPr/>
      </dsp:nvSpPr>
      <dsp:spPr>
        <a:xfrm>
          <a:off x="0" y="3461"/>
          <a:ext cx="5257800" cy="71214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 vital part of commercial cooking equipment</a:t>
          </a:r>
          <a:endParaRPr lang="en-US" sz="1800" b="0" kern="1200" dirty="0"/>
        </a:p>
      </dsp:txBody>
      <dsp:txXfrm>
        <a:off x="34764" y="38225"/>
        <a:ext cx="5188272" cy="642618"/>
      </dsp:txXfrm>
    </dsp:sp>
    <dsp:sp modelId="{2D8E1C7E-2FEF-4B63-A39A-D2D3F0BD68F9}">
      <dsp:nvSpPr>
        <dsp:cNvPr id="0" name=""/>
        <dsp:cNvSpPr/>
      </dsp:nvSpPr>
      <dsp:spPr>
        <a:xfrm>
          <a:off x="0" y="758807"/>
          <a:ext cx="5257800" cy="712146"/>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B</a:t>
          </a:r>
          <a:r>
            <a:rPr lang="x-none" sz="1800" b="0" u="none" kern="1200" dirty="0"/>
            <a:t>e familiar with the systems in use in jurisdiction</a:t>
          </a:r>
          <a:endParaRPr lang="en-US" sz="1800" b="0" u="none" kern="1200" dirty="0"/>
        </a:p>
      </dsp:txBody>
      <dsp:txXfrm>
        <a:off x="34764" y="793571"/>
        <a:ext cx="5188272" cy="642618"/>
      </dsp:txXfrm>
    </dsp:sp>
    <dsp:sp modelId="{302EACC3-24F4-4E72-98B7-D3B66A042F57}">
      <dsp:nvSpPr>
        <dsp:cNvPr id="0" name=""/>
        <dsp:cNvSpPr/>
      </dsp:nvSpPr>
      <dsp:spPr>
        <a:xfrm>
          <a:off x="0" y="1514153"/>
          <a:ext cx="5257800" cy="712146"/>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Make sure cooking appliances protected by the system have not been changed or switched out</a:t>
          </a:r>
        </a:p>
      </dsp:txBody>
      <dsp:txXfrm>
        <a:off x="34764" y="1548917"/>
        <a:ext cx="5188272" cy="642618"/>
      </dsp:txXfrm>
    </dsp:sp>
    <dsp:sp modelId="{1FFADA3C-5B43-4566-AC5E-7C2F9D42798E}">
      <dsp:nvSpPr>
        <dsp:cNvPr id="0" name=""/>
        <dsp:cNvSpPr/>
      </dsp:nvSpPr>
      <dsp:spPr>
        <a:xfrm>
          <a:off x="0" y="2269500"/>
          <a:ext cx="5257800" cy="712146"/>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Verify an instruction sign for manual system operation is present</a:t>
          </a:r>
        </a:p>
      </dsp:txBody>
      <dsp:txXfrm>
        <a:off x="34764" y="2304264"/>
        <a:ext cx="5188272" cy="642618"/>
      </dsp:txXfrm>
    </dsp:sp>
    <dsp:sp modelId="{F13C4DB8-B197-4DCA-9F78-CA140F3DD8E4}">
      <dsp:nvSpPr>
        <dsp:cNvPr id="0" name=""/>
        <dsp:cNvSpPr/>
      </dsp:nvSpPr>
      <dsp:spPr>
        <a:xfrm>
          <a:off x="0" y="3024846"/>
          <a:ext cx="5257800" cy="712146"/>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Verify employees have been trained to perform manual operations</a:t>
          </a:r>
        </a:p>
      </dsp:txBody>
      <dsp:txXfrm>
        <a:off x="34764" y="3059610"/>
        <a:ext cx="5188272" cy="642618"/>
      </dsp:txXfrm>
    </dsp:sp>
    <dsp:sp modelId="{9C70E383-0848-43E2-9AF0-F09698E95519}">
      <dsp:nvSpPr>
        <dsp:cNvPr id="0" name=""/>
        <dsp:cNvSpPr/>
      </dsp:nvSpPr>
      <dsp:spPr>
        <a:xfrm>
          <a:off x="0" y="3780192"/>
          <a:ext cx="5257800" cy="71214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Verify system has been maintained per NFPA® standards</a:t>
          </a:r>
        </a:p>
      </dsp:txBody>
      <dsp:txXfrm>
        <a:off x="34764" y="3814956"/>
        <a:ext cx="5188272" cy="64261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17731-FABE-4ACD-BB9A-E5DF3A63D9C1}">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Must meet the requirements in NFPA® 17A, </a:t>
          </a:r>
          <a:r>
            <a:rPr lang="en-US" sz="2200" b="0" i="1" kern="1200" dirty="0"/>
            <a:t>Standard for Wet Chemical Extinguishing Systems</a:t>
          </a:r>
          <a:endParaRPr lang="en-US" sz="2200" b="0" kern="1200" dirty="0"/>
        </a:p>
      </dsp:txBody>
      <dsp:txXfrm>
        <a:off x="948" y="1061628"/>
        <a:ext cx="3700239" cy="2220143"/>
      </dsp:txXfrm>
    </dsp:sp>
    <dsp:sp modelId="{6ABDCBA0-EB41-4662-9A5C-05DFDF1B3F82}">
      <dsp:nvSpPr>
        <dsp:cNvPr id="0" name=""/>
        <dsp:cNvSpPr/>
      </dsp:nvSpPr>
      <dsp:spPr>
        <a:xfrm>
          <a:off x="4071211" y="1061628"/>
          <a:ext cx="3700239" cy="2220143"/>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Requirements for these systems are also contained in UL Standard 300, </a:t>
          </a:r>
          <a:r>
            <a:rPr lang="en-US" sz="2200" b="0" i="1" kern="1200" dirty="0"/>
            <a:t>Fire Testing of Fire Extinguishing Systems for Protection of Restaurant Cooking Areas</a:t>
          </a:r>
          <a:endParaRPr lang="en-US" sz="2200" b="0" kern="1200" dirty="0"/>
        </a:p>
      </dsp:txBody>
      <dsp:txXfrm>
        <a:off x="4071211" y="1061628"/>
        <a:ext cx="3700239" cy="222014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17731-FABE-4ACD-BB9A-E5DF3A63D9C1}">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Inadequately trained operators</a:t>
          </a:r>
          <a:endParaRPr lang="en-US" sz="2400" b="0" kern="1200" dirty="0"/>
        </a:p>
      </dsp:txBody>
      <dsp:txXfrm>
        <a:off x="379511" y="892"/>
        <a:ext cx="3339703" cy="2003821"/>
      </dsp:txXfrm>
    </dsp:sp>
    <dsp:sp modelId="{0FDB5C32-3454-40D0-A0DA-78CED673BF4B}">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Lack of proper maintenance</a:t>
          </a:r>
          <a:endParaRPr lang="en-US" sz="2400" b="0" u="none" kern="1200" dirty="0"/>
        </a:p>
      </dsp:txBody>
      <dsp:txXfrm>
        <a:off x="4053185" y="892"/>
        <a:ext cx="3339703" cy="2003821"/>
      </dsp:txXfrm>
    </dsp:sp>
    <dsp:sp modelId="{ECE1D015-692D-446A-9615-D630D71DABD8}">
      <dsp:nvSpPr>
        <dsp:cNvPr id="0" name=""/>
        <dsp:cNvSpPr/>
      </dsp:nvSpPr>
      <dsp:spPr>
        <a:xfrm>
          <a:off x="2216348" y="2338685"/>
          <a:ext cx="3339703" cy="2003821"/>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Improper application of equipment</a:t>
          </a:r>
          <a:endParaRPr lang="en-US" sz="2400" b="0" u="none" kern="1200" dirty="0"/>
        </a:p>
      </dsp:txBody>
      <dsp:txXfrm>
        <a:off x="2216348" y="2338685"/>
        <a:ext cx="3339703" cy="200382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E8E2E-76A4-4600-8234-42ED207EA8DD}">
      <dsp:nvSpPr>
        <dsp:cNvPr id="0" name=""/>
        <dsp:cNvSpPr/>
      </dsp:nvSpPr>
      <dsp:spPr>
        <a:xfrm>
          <a:off x="0" y="488849"/>
          <a:ext cx="7924800" cy="19923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79044" rIns="615053"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Operates at approximately atmospheric pressure</a:t>
          </a:r>
        </a:p>
        <a:p>
          <a:pPr marL="228600" lvl="1" indent="-228600" algn="l" defTabSz="1022350">
            <a:lnSpc>
              <a:spcPct val="90000"/>
            </a:lnSpc>
            <a:spcBef>
              <a:spcPct val="0"/>
            </a:spcBef>
            <a:spcAft>
              <a:spcPct val="15000"/>
            </a:spcAft>
            <a:buChar char="••"/>
          </a:pPr>
          <a:r>
            <a:rPr lang="en-US" sz="2300" kern="1200" dirty="0"/>
            <a:t>Has a potential for explosion or fire hazard when flammable volatiles or combustible materials are processed or heated </a:t>
          </a:r>
        </a:p>
      </dsp:txBody>
      <dsp:txXfrm>
        <a:off x="0" y="488849"/>
        <a:ext cx="7924800" cy="1992375"/>
      </dsp:txXfrm>
    </dsp:sp>
    <dsp:sp modelId="{F6F21E67-2A7F-465D-81FC-DDEA54366FB8}">
      <dsp:nvSpPr>
        <dsp:cNvPr id="0" name=""/>
        <dsp:cNvSpPr/>
      </dsp:nvSpPr>
      <dsp:spPr>
        <a:xfrm>
          <a:off x="396240" y="149369"/>
          <a:ext cx="554736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1022350">
            <a:lnSpc>
              <a:spcPct val="90000"/>
            </a:lnSpc>
            <a:spcBef>
              <a:spcPct val="0"/>
            </a:spcBef>
            <a:spcAft>
              <a:spcPct val="35000"/>
            </a:spcAft>
          </a:pPr>
          <a:r>
            <a:rPr lang="en-US" sz="2300" kern="1200" dirty="0"/>
            <a:t>Class A</a:t>
          </a:r>
        </a:p>
      </dsp:txBody>
      <dsp:txXfrm>
        <a:off x="429384" y="182513"/>
        <a:ext cx="5481072" cy="612672"/>
      </dsp:txXfrm>
    </dsp:sp>
    <dsp:sp modelId="{3C91D5DC-1EC9-4C82-8015-E03B58E1201A}">
      <dsp:nvSpPr>
        <dsp:cNvPr id="0" name=""/>
        <dsp:cNvSpPr/>
      </dsp:nvSpPr>
      <dsp:spPr>
        <a:xfrm>
          <a:off x="0" y="2944905"/>
          <a:ext cx="7924800" cy="16301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79044" rIns="615053"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Operates at approximately atmospheric pressure where no flammable volatiles or combustible materials are being heated</a:t>
          </a:r>
        </a:p>
      </dsp:txBody>
      <dsp:txXfrm>
        <a:off x="0" y="2944905"/>
        <a:ext cx="7924800" cy="1630125"/>
      </dsp:txXfrm>
    </dsp:sp>
    <dsp:sp modelId="{08582588-19D3-40D5-8553-4E80FA293FC6}">
      <dsp:nvSpPr>
        <dsp:cNvPr id="0" name=""/>
        <dsp:cNvSpPr/>
      </dsp:nvSpPr>
      <dsp:spPr>
        <a:xfrm>
          <a:off x="396240" y="2605425"/>
          <a:ext cx="554736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1022350">
            <a:lnSpc>
              <a:spcPct val="90000"/>
            </a:lnSpc>
            <a:spcBef>
              <a:spcPct val="0"/>
            </a:spcBef>
            <a:spcAft>
              <a:spcPct val="35000"/>
            </a:spcAft>
          </a:pPr>
          <a:r>
            <a:rPr lang="en-US" sz="2300" kern="1200" dirty="0"/>
            <a:t>Class B</a:t>
          </a:r>
        </a:p>
      </dsp:txBody>
      <dsp:txXfrm>
        <a:off x="429384" y="2638569"/>
        <a:ext cx="5481072" cy="61267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1E597-B92C-400E-8EDA-1002010EDBA1}">
      <dsp:nvSpPr>
        <dsp:cNvPr id="0" name=""/>
        <dsp:cNvSpPr/>
      </dsp:nvSpPr>
      <dsp:spPr>
        <a:xfrm>
          <a:off x="0" y="239100"/>
          <a:ext cx="7696200" cy="2116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7311" tIns="333248" rIns="597311"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Potential hazard due to a flammable material being used or if a special atmosphere is present</a:t>
          </a:r>
        </a:p>
        <a:p>
          <a:pPr marL="171450" lvl="1" indent="-171450" algn="l" defTabSz="800100">
            <a:lnSpc>
              <a:spcPct val="90000"/>
            </a:lnSpc>
            <a:spcBef>
              <a:spcPct val="0"/>
            </a:spcBef>
            <a:spcAft>
              <a:spcPct val="15000"/>
            </a:spcAft>
            <a:buChar char="••"/>
          </a:pPr>
          <a:r>
            <a:rPr lang="en-US" sz="1800" b="0" kern="1200" dirty="0"/>
            <a:t>Can use any type of heating system</a:t>
          </a:r>
        </a:p>
        <a:p>
          <a:pPr marL="171450" lvl="1" indent="-171450" algn="l" defTabSz="800100">
            <a:lnSpc>
              <a:spcPct val="90000"/>
            </a:lnSpc>
            <a:spcBef>
              <a:spcPct val="0"/>
            </a:spcBef>
            <a:spcAft>
              <a:spcPct val="15000"/>
            </a:spcAft>
            <a:buChar char="••"/>
          </a:pPr>
          <a:r>
            <a:rPr lang="en-US" sz="1800" b="0" kern="1200" dirty="0"/>
            <a:t>Includes a special atmosphere supply system</a:t>
          </a:r>
        </a:p>
        <a:p>
          <a:pPr marL="171450" lvl="1" indent="-171450" algn="l" defTabSz="800100">
            <a:lnSpc>
              <a:spcPct val="90000"/>
            </a:lnSpc>
            <a:spcBef>
              <a:spcPct val="0"/>
            </a:spcBef>
            <a:spcAft>
              <a:spcPct val="15000"/>
            </a:spcAft>
            <a:buChar char="••"/>
          </a:pPr>
          <a:r>
            <a:rPr lang="en-US" sz="1800" b="0" kern="1200" dirty="0"/>
            <a:t>Includes integral quench furnaces and molten salt bath furnaces</a:t>
          </a:r>
        </a:p>
      </dsp:txBody>
      <dsp:txXfrm>
        <a:off x="0" y="239100"/>
        <a:ext cx="7696200" cy="2116800"/>
      </dsp:txXfrm>
    </dsp:sp>
    <dsp:sp modelId="{3F3985C8-885B-48BE-AFEE-C0A44804279C}">
      <dsp:nvSpPr>
        <dsp:cNvPr id="0" name=""/>
        <dsp:cNvSpPr/>
      </dsp:nvSpPr>
      <dsp:spPr>
        <a:xfrm>
          <a:off x="384810" y="2940"/>
          <a:ext cx="5387340"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629" tIns="0" rIns="203629" bIns="0" numCol="1" spcCol="1270" anchor="ctr" anchorCtr="0">
          <a:noAutofit/>
        </a:bodyPr>
        <a:lstStyle/>
        <a:p>
          <a:pPr lvl="0" algn="l" defTabSz="800100">
            <a:lnSpc>
              <a:spcPct val="90000"/>
            </a:lnSpc>
            <a:spcBef>
              <a:spcPct val="0"/>
            </a:spcBef>
            <a:spcAft>
              <a:spcPct val="35000"/>
            </a:spcAft>
          </a:pPr>
          <a:r>
            <a:rPr lang="en-US" sz="1800" b="0" kern="1200" dirty="0"/>
            <a:t>Class C</a:t>
          </a:r>
        </a:p>
      </dsp:txBody>
      <dsp:txXfrm>
        <a:off x="407867" y="25997"/>
        <a:ext cx="5341226" cy="426206"/>
      </dsp:txXfrm>
    </dsp:sp>
    <dsp:sp modelId="{59F514DF-4856-4C13-A862-5DB4BB36BEA8}">
      <dsp:nvSpPr>
        <dsp:cNvPr id="0" name=""/>
        <dsp:cNvSpPr/>
      </dsp:nvSpPr>
      <dsp:spPr>
        <a:xfrm>
          <a:off x="0" y="2678460"/>
          <a:ext cx="7696200" cy="18144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7311" tIns="333248" rIns="597311"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Operates at temperatures from above ambient to over 5,000°F (2 750°C)</a:t>
          </a:r>
        </a:p>
        <a:p>
          <a:pPr marL="171450" lvl="1" indent="-171450" algn="l" defTabSz="800100">
            <a:lnSpc>
              <a:spcPct val="90000"/>
            </a:lnSpc>
            <a:spcBef>
              <a:spcPct val="0"/>
            </a:spcBef>
            <a:spcAft>
              <a:spcPct val="15000"/>
            </a:spcAft>
            <a:buChar char="••"/>
          </a:pPr>
          <a:r>
            <a:rPr lang="en-US" sz="1800" b="0" kern="1200" dirty="0"/>
            <a:t>Operates at pressures normally below atmospheric using any type of heating system</a:t>
          </a:r>
        </a:p>
        <a:p>
          <a:pPr marL="171450" lvl="1" indent="-171450" algn="l" defTabSz="800100">
            <a:lnSpc>
              <a:spcPct val="90000"/>
            </a:lnSpc>
            <a:spcBef>
              <a:spcPct val="0"/>
            </a:spcBef>
            <a:spcAft>
              <a:spcPct val="15000"/>
            </a:spcAft>
            <a:buChar char="••"/>
          </a:pPr>
          <a:r>
            <a:rPr lang="en-US" sz="1800" b="0" kern="1200" dirty="0"/>
            <a:t>Can include the use of special processing atmospheres</a:t>
          </a:r>
        </a:p>
      </dsp:txBody>
      <dsp:txXfrm>
        <a:off x="0" y="2678460"/>
        <a:ext cx="7696200" cy="1814400"/>
      </dsp:txXfrm>
    </dsp:sp>
    <dsp:sp modelId="{45052653-B55C-4DA4-BFDD-AB0488BFC112}">
      <dsp:nvSpPr>
        <dsp:cNvPr id="0" name=""/>
        <dsp:cNvSpPr/>
      </dsp:nvSpPr>
      <dsp:spPr>
        <a:xfrm>
          <a:off x="384810" y="2442300"/>
          <a:ext cx="5387340" cy="47232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629" tIns="0" rIns="203629" bIns="0" numCol="1" spcCol="1270" anchor="ctr" anchorCtr="0">
          <a:noAutofit/>
        </a:bodyPr>
        <a:lstStyle/>
        <a:p>
          <a:pPr lvl="0" algn="l" defTabSz="800100">
            <a:lnSpc>
              <a:spcPct val="90000"/>
            </a:lnSpc>
            <a:spcBef>
              <a:spcPct val="0"/>
            </a:spcBef>
            <a:spcAft>
              <a:spcPct val="35000"/>
            </a:spcAft>
          </a:pPr>
          <a:r>
            <a:rPr lang="en-US" sz="1800" b="0" kern="1200" dirty="0"/>
            <a:t>Class D</a:t>
          </a:r>
        </a:p>
      </dsp:txBody>
      <dsp:txXfrm>
        <a:off x="407867" y="2465357"/>
        <a:ext cx="5341226" cy="42620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B7171-2642-4010-9BE9-4FA01D574DD3}">
      <dsp:nvSpPr>
        <dsp:cNvPr id="0" name=""/>
        <dsp:cNvSpPr/>
      </dsp:nvSpPr>
      <dsp:spPr>
        <a:xfrm>
          <a:off x="0" y="40380"/>
          <a:ext cx="76962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Failing to maintain required clearances</a:t>
          </a:r>
        </a:p>
      </dsp:txBody>
      <dsp:txXfrm>
        <a:off x="38381" y="78761"/>
        <a:ext cx="7619438" cy="709478"/>
      </dsp:txXfrm>
    </dsp:sp>
    <dsp:sp modelId="{B64DE2E2-1D55-47EB-8466-394E315A209E}">
      <dsp:nvSpPr>
        <dsp:cNvPr id="0" name=""/>
        <dsp:cNvSpPr/>
      </dsp:nvSpPr>
      <dsp:spPr>
        <a:xfrm>
          <a:off x="0" y="947580"/>
          <a:ext cx="7696200" cy="786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Ventilation systems, including makeup air and exhaust systems</a:t>
          </a:r>
        </a:p>
      </dsp:txBody>
      <dsp:txXfrm>
        <a:off x="38381" y="985961"/>
        <a:ext cx="7619438" cy="709478"/>
      </dsp:txXfrm>
    </dsp:sp>
    <dsp:sp modelId="{E32A0A9F-7CAA-480B-B17F-64E88B34A51B}">
      <dsp:nvSpPr>
        <dsp:cNvPr id="0" name=""/>
        <dsp:cNvSpPr/>
      </dsp:nvSpPr>
      <dsp:spPr>
        <a:xfrm>
          <a:off x="0" y="1854780"/>
          <a:ext cx="7696200" cy="786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Heat, gas, and smoke removal systems</a:t>
          </a:r>
        </a:p>
      </dsp:txBody>
      <dsp:txXfrm>
        <a:off x="38381" y="1893161"/>
        <a:ext cx="7619438" cy="709478"/>
      </dsp:txXfrm>
    </dsp:sp>
    <dsp:sp modelId="{AFBA93CC-8154-4526-A330-BF4473841C2C}">
      <dsp:nvSpPr>
        <dsp:cNvPr id="0" name=""/>
        <dsp:cNvSpPr/>
      </dsp:nvSpPr>
      <dsp:spPr>
        <a:xfrm>
          <a:off x="0" y="2761980"/>
          <a:ext cx="7696200" cy="7862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Temperatures required for operation</a:t>
          </a:r>
        </a:p>
      </dsp:txBody>
      <dsp:txXfrm>
        <a:off x="38381" y="2800361"/>
        <a:ext cx="7619438" cy="709478"/>
      </dsp:txXfrm>
    </dsp:sp>
    <dsp:sp modelId="{A4507CD0-7B5F-4D8F-A8AF-31F3B38221F5}">
      <dsp:nvSpPr>
        <dsp:cNvPr id="0" name=""/>
        <dsp:cNvSpPr/>
      </dsp:nvSpPr>
      <dsp:spPr>
        <a:xfrm>
          <a:off x="0" y="3669180"/>
          <a:ext cx="7696200" cy="7862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Material handling equipment</a:t>
          </a:r>
        </a:p>
      </dsp:txBody>
      <dsp:txXfrm>
        <a:off x="38381" y="3707561"/>
        <a:ext cx="7619438" cy="70947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7AED5-C03E-402D-A32B-8AF8BC074529}">
      <dsp:nvSpPr>
        <dsp:cNvPr id="0" name=""/>
        <dsp:cNvSpPr/>
      </dsp:nvSpPr>
      <dsp:spPr>
        <a:xfrm>
          <a:off x="217958" y="669"/>
          <a:ext cx="3457277" cy="2074366"/>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Remove combustible items from the area around the oven or furnace</a:t>
          </a:r>
        </a:p>
      </dsp:txBody>
      <dsp:txXfrm>
        <a:off x="217958" y="669"/>
        <a:ext cx="3457277" cy="2074366"/>
      </dsp:txXfrm>
    </dsp:sp>
    <dsp:sp modelId="{76AEA4C3-193C-494A-A49C-8B8AA43DA7D4}">
      <dsp:nvSpPr>
        <dsp:cNvPr id="0" name=""/>
        <dsp:cNvSpPr/>
      </dsp:nvSpPr>
      <dsp:spPr>
        <a:xfrm>
          <a:off x="4020963" y="669"/>
          <a:ext cx="3457277" cy="2074366"/>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Remove general dirt and debris on a regular basis</a:t>
          </a:r>
        </a:p>
      </dsp:txBody>
      <dsp:txXfrm>
        <a:off x="4020963" y="669"/>
        <a:ext cx="3457277" cy="2074366"/>
      </dsp:txXfrm>
    </dsp:sp>
    <dsp:sp modelId="{C8FE6369-279B-4603-AE74-E5ADA38541F4}">
      <dsp:nvSpPr>
        <dsp:cNvPr id="0" name=""/>
        <dsp:cNvSpPr/>
      </dsp:nvSpPr>
      <dsp:spPr>
        <a:xfrm>
          <a:off x="217958" y="2420763"/>
          <a:ext cx="3457277" cy="2074366"/>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Maintain required clearances</a:t>
          </a:r>
        </a:p>
      </dsp:txBody>
      <dsp:txXfrm>
        <a:off x="217958" y="2420763"/>
        <a:ext cx="3457277" cy="2074366"/>
      </dsp:txXfrm>
    </dsp:sp>
    <dsp:sp modelId="{543F7A53-8E72-42CB-AD85-5D7CADCF40EF}">
      <dsp:nvSpPr>
        <dsp:cNvPr id="0" name=""/>
        <dsp:cNvSpPr/>
      </dsp:nvSpPr>
      <dsp:spPr>
        <a:xfrm>
          <a:off x="4020963" y="2420763"/>
          <a:ext cx="3457277" cy="2074366"/>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Check/verify all automated controls and alarms</a:t>
          </a:r>
        </a:p>
      </dsp:txBody>
      <dsp:txXfrm>
        <a:off x="4020963" y="2420763"/>
        <a:ext cx="3457277" cy="2074366"/>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7AED5-C03E-402D-A32B-8AF8BC074529}">
      <dsp:nvSpPr>
        <dsp:cNvPr id="0" name=""/>
        <dsp:cNvSpPr/>
      </dsp:nvSpPr>
      <dsp:spPr>
        <a:xfrm>
          <a:off x="0" y="684609"/>
          <a:ext cx="2405062" cy="144303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Switches</a:t>
          </a:r>
        </a:p>
      </dsp:txBody>
      <dsp:txXfrm>
        <a:off x="0" y="684609"/>
        <a:ext cx="2405062" cy="1443037"/>
      </dsp:txXfrm>
    </dsp:sp>
    <dsp:sp modelId="{D46B8900-6417-4C50-8E12-62F8B85D6BDC}">
      <dsp:nvSpPr>
        <dsp:cNvPr id="0" name=""/>
        <dsp:cNvSpPr/>
      </dsp:nvSpPr>
      <dsp:spPr>
        <a:xfrm>
          <a:off x="2645568" y="684609"/>
          <a:ext cx="2405062" cy="1443037"/>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Valves</a:t>
          </a:r>
        </a:p>
      </dsp:txBody>
      <dsp:txXfrm>
        <a:off x="2645568" y="684609"/>
        <a:ext cx="2405062" cy="1443037"/>
      </dsp:txXfrm>
    </dsp:sp>
    <dsp:sp modelId="{F3FBC2D1-4701-4C0F-800B-8E1A22404218}">
      <dsp:nvSpPr>
        <dsp:cNvPr id="0" name=""/>
        <dsp:cNvSpPr/>
      </dsp:nvSpPr>
      <dsp:spPr>
        <a:xfrm>
          <a:off x="5291137" y="684609"/>
          <a:ext cx="2405062" cy="1443037"/>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Relays</a:t>
          </a:r>
        </a:p>
      </dsp:txBody>
      <dsp:txXfrm>
        <a:off x="5291137" y="684609"/>
        <a:ext cx="2405062" cy="1443037"/>
      </dsp:txXfrm>
    </dsp:sp>
    <dsp:sp modelId="{F5FCE22C-0745-4B73-A08A-F879F8FBFC51}">
      <dsp:nvSpPr>
        <dsp:cNvPr id="0" name=""/>
        <dsp:cNvSpPr/>
      </dsp:nvSpPr>
      <dsp:spPr>
        <a:xfrm>
          <a:off x="0" y="2368153"/>
          <a:ext cx="2405062" cy="1443037"/>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Controllers</a:t>
          </a:r>
        </a:p>
      </dsp:txBody>
      <dsp:txXfrm>
        <a:off x="0" y="2368153"/>
        <a:ext cx="2405062" cy="1443037"/>
      </dsp:txXfrm>
    </dsp:sp>
    <dsp:sp modelId="{813F9E39-B376-40F0-B800-75366F7ADC5B}">
      <dsp:nvSpPr>
        <dsp:cNvPr id="0" name=""/>
        <dsp:cNvSpPr/>
      </dsp:nvSpPr>
      <dsp:spPr>
        <a:xfrm>
          <a:off x="2645568" y="2368153"/>
          <a:ext cx="2405062" cy="1443037"/>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Detectors</a:t>
          </a:r>
        </a:p>
      </dsp:txBody>
      <dsp:txXfrm>
        <a:off x="2645568" y="2368153"/>
        <a:ext cx="2405062" cy="1443037"/>
      </dsp:txXfrm>
    </dsp:sp>
    <dsp:sp modelId="{CEF2638D-3E19-42C8-BEB0-FCF420B361D1}">
      <dsp:nvSpPr>
        <dsp:cNvPr id="0" name=""/>
        <dsp:cNvSpPr/>
      </dsp:nvSpPr>
      <dsp:spPr>
        <a:xfrm>
          <a:off x="5291137" y="2368153"/>
          <a:ext cx="2405062" cy="1443037"/>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Interlocks</a:t>
          </a:r>
        </a:p>
      </dsp:txBody>
      <dsp:txXfrm>
        <a:off x="5291137" y="2368153"/>
        <a:ext cx="2405062" cy="1443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DFFC9-58F6-41DA-BEEF-ECC7E93886C3}">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0" u="none" kern="1200" dirty="0"/>
            <a:t>Fire hazards from heating appliances</a:t>
          </a:r>
          <a:r>
            <a:rPr lang="en-US" sz="2800" b="0" u="none" kern="1200" dirty="0"/>
            <a:t> (greater hazard)</a:t>
          </a:r>
          <a:endParaRPr lang="en-US" sz="2800" b="0" kern="1200" dirty="0"/>
        </a:p>
      </dsp:txBody>
      <dsp:txXfrm>
        <a:off x="948" y="1061628"/>
        <a:ext cx="3700239" cy="2220143"/>
      </dsp:txXfrm>
    </dsp:sp>
    <dsp:sp modelId="{DB94E1F4-9D42-41A4-B45C-A3BF03DFE1D5}">
      <dsp:nvSpPr>
        <dsp:cNvPr id="0" name=""/>
        <dsp:cNvSpPr/>
      </dsp:nvSpPr>
      <dsp:spPr>
        <a:xfrm>
          <a:off x="4071211" y="1061628"/>
          <a:ext cx="3700239" cy="2220143"/>
        </a:xfrm>
        <a:prstGeom prst="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0" u="none" kern="1200" dirty="0"/>
            <a:t>Spread of fire and products of combustion through the air handling system</a:t>
          </a:r>
          <a:endParaRPr lang="en-US" sz="2800" b="0" kern="1200" dirty="0"/>
        </a:p>
      </dsp:txBody>
      <dsp:txXfrm>
        <a:off x="4071211" y="1061628"/>
        <a:ext cx="3700239" cy="222014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7983C-1E68-4DE6-9E4B-8096974C9EA5}">
      <dsp:nvSpPr>
        <dsp:cNvPr id="0" name=""/>
        <dsp:cNvSpPr/>
      </dsp:nvSpPr>
      <dsp:spPr>
        <a:xfrm>
          <a:off x="0" y="405000"/>
          <a:ext cx="7772400" cy="16731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It is important to interlock the entire system so that in the event of a malfunction, the equipment will deactivate and remove the remaining fuel from the system</a:t>
          </a:r>
          <a:endParaRPr lang="en-US" sz="2400" b="0" kern="1200" dirty="0"/>
        </a:p>
      </dsp:txBody>
      <dsp:txXfrm>
        <a:off x="81674" y="486674"/>
        <a:ext cx="7609052" cy="1509752"/>
      </dsp:txXfrm>
    </dsp:sp>
    <dsp:sp modelId="{00EE1C62-672B-4FD6-A215-56106FBFDEA1}">
      <dsp:nvSpPr>
        <dsp:cNvPr id="0" name=""/>
        <dsp:cNvSpPr/>
      </dsp:nvSpPr>
      <dsp:spPr>
        <a:xfrm>
          <a:off x="0" y="2265300"/>
          <a:ext cx="7772400" cy="16731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Deactivation of the heating system by any safety feature or safety device requires that an operator manually intervene to reestablish normal system operation</a:t>
          </a:r>
          <a:endParaRPr lang="en-US" sz="2400" b="0" u="none" kern="1200" dirty="0"/>
        </a:p>
      </dsp:txBody>
      <dsp:txXfrm>
        <a:off x="81674" y="2346974"/>
        <a:ext cx="7609052" cy="150975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36758-FE17-4509-A3B8-A053C6B29083}">
      <dsp:nvSpPr>
        <dsp:cNvPr id="0" name=""/>
        <dsp:cNvSpPr/>
      </dsp:nvSpPr>
      <dsp:spPr>
        <a:xfrm>
          <a:off x="0" y="9700"/>
          <a:ext cx="4114800" cy="477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Personnel transportation vehicles</a:t>
          </a:r>
          <a:endParaRPr lang="en-US" sz="2000" b="0" kern="1200" dirty="0"/>
        </a:p>
      </dsp:txBody>
      <dsp:txXfrm>
        <a:off x="23303" y="33003"/>
        <a:ext cx="4068194" cy="430754"/>
      </dsp:txXfrm>
    </dsp:sp>
    <dsp:sp modelId="{AB9D7C38-CDF6-4659-A41F-111515FC412F}">
      <dsp:nvSpPr>
        <dsp:cNvPr id="0" name=""/>
        <dsp:cNvSpPr/>
      </dsp:nvSpPr>
      <dsp:spPr>
        <a:xfrm>
          <a:off x="0" y="536020"/>
          <a:ext cx="4114800" cy="4773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Special material handling vehicles</a:t>
          </a:r>
          <a:endParaRPr lang="en-US" sz="2000" b="0" u="none" kern="1200" dirty="0"/>
        </a:p>
      </dsp:txBody>
      <dsp:txXfrm>
        <a:off x="23303" y="559323"/>
        <a:ext cx="4068194" cy="430754"/>
      </dsp:txXfrm>
    </dsp:sp>
    <dsp:sp modelId="{95603C37-598A-47F8-9F0A-8D1DCB8014E1}">
      <dsp:nvSpPr>
        <dsp:cNvPr id="0" name=""/>
        <dsp:cNvSpPr/>
      </dsp:nvSpPr>
      <dsp:spPr>
        <a:xfrm>
          <a:off x="0" y="1062340"/>
          <a:ext cx="4114800" cy="47736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Emergency response vehicles</a:t>
          </a:r>
          <a:endParaRPr lang="en-US" sz="2000" b="0" u="none" kern="1200" dirty="0"/>
        </a:p>
      </dsp:txBody>
      <dsp:txXfrm>
        <a:off x="23303" y="1085643"/>
        <a:ext cx="4068194" cy="43075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049D4-D63D-4F60-BBA1-5D2EE19FE08D}">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Diesel</a:t>
          </a:r>
          <a:endParaRPr lang="en-US" sz="2400" b="0" kern="1200" dirty="0"/>
        </a:p>
      </dsp:txBody>
      <dsp:txXfrm>
        <a:off x="0" y="592931"/>
        <a:ext cx="2428875" cy="1457324"/>
      </dsp:txXfrm>
    </dsp:sp>
    <dsp:sp modelId="{37C6FD6D-5E2A-4AB4-BA11-5107D0F335CA}">
      <dsp:nvSpPr>
        <dsp:cNvPr id="0" name=""/>
        <dsp:cNvSpPr/>
      </dsp:nvSpPr>
      <dsp:spPr>
        <a:xfrm>
          <a:off x="2671762" y="592931"/>
          <a:ext cx="2428875" cy="1457324"/>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Gasoline</a:t>
          </a:r>
          <a:endParaRPr lang="en-US" sz="2400" b="0" u="none" kern="1200" dirty="0"/>
        </a:p>
      </dsp:txBody>
      <dsp:txXfrm>
        <a:off x="2671762" y="592931"/>
        <a:ext cx="2428875" cy="1457324"/>
      </dsp:txXfrm>
    </dsp:sp>
    <dsp:sp modelId="{574EA54E-7AEE-4C88-84D3-5969ECEF7AB1}">
      <dsp:nvSpPr>
        <dsp:cNvPr id="0" name=""/>
        <dsp:cNvSpPr/>
      </dsp:nvSpPr>
      <dsp:spPr>
        <a:xfrm>
          <a:off x="5343525" y="592931"/>
          <a:ext cx="2428875" cy="1457324"/>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Liquefied petroleum gas (LPG)</a:t>
          </a:r>
          <a:r>
            <a:rPr lang="en-US" sz="2400" b="0" u="none" kern="1200" dirty="0"/>
            <a:t> </a:t>
          </a:r>
          <a:br>
            <a:rPr lang="en-US" sz="2400" b="0" u="none" kern="1200" dirty="0"/>
          </a:br>
          <a:r>
            <a:rPr lang="en-US" sz="2400" b="0" u="none" kern="1200" dirty="0"/>
            <a:t>(Most common)</a:t>
          </a:r>
        </a:p>
      </dsp:txBody>
      <dsp:txXfrm>
        <a:off x="5343525" y="592931"/>
        <a:ext cx="2428875" cy="1457324"/>
      </dsp:txXfrm>
    </dsp:sp>
    <dsp:sp modelId="{584CF829-F65D-4664-A2CD-5DA1BEB023BF}">
      <dsp:nvSpPr>
        <dsp:cNvPr id="0" name=""/>
        <dsp:cNvSpPr/>
      </dsp:nvSpPr>
      <dsp:spPr>
        <a:xfrm>
          <a:off x="0" y="2293143"/>
          <a:ext cx="2428875" cy="1457324"/>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Compressed natural gas (CNG)</a:t>
          </a:r>
          <a:endParaRPr lang="en-US" sz="2400" b="0" u="none" kern="1200" dirty="0"/>
        </a:p>
      </dsp:txBody>
      <dsp:txXfrm>
        <a:off x="0" y="2293143"/>
        <a:ext cx="2428875" cy="1457324"/>
      </dsp:txXfrm>
    </dsp:sp>
    <dsp:sp modelId="{D3DB9891-D533-4B79-942F-04C5536C6B5B}">
      <dsp:nvSpPr>
        <dsp:cNvPr id="0" name=""/>
        <dsp:cNvSpPr/>
      </dsp:nvSpPr>
      <dsp:spPr>
        <a:xfrm>
          <a:off x="2671762" y="2293143"/>
          <a:ext cx="2428875" cy="1457324"/>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Electric batteries</a:t>
          </a:r>
          <a:r>
            <a:rPr lang="en-US" sz="2400" b="0" u="none" kern="1200" dirty="0"/>
            <a:t> (Most common)</a:t>
          </a:r>
        </a:p>
      </dsp:txBody>
      <dsp:txXfrm>
        <a:off x="2671762" y="2293143"/>
        <a:ext cx="2428875" cy="1457324"/>
      </dsp:txXfrm>
    </dsp:sp>
    <dsp:sp modelId="{3CF6F92B-D9C4-4AC6-825A-C26818720D1A}">
      <dsp:nvSpPr>
        <dsp:cNvPr id="0" name=""/>
        <dsp:cNvSpPr/>
      </dsp:nvSpPr>
      <dsp:spPr>
        <a:xfrm>
          <a:off x="5343525" y="2293143"/>
          <a:ext cx="2428875" cy="1457324"/>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Dual fuels (gasoline/LPG)</a:t>
          </a:r>
          <a:endParaRPr lang="en-US" sz="2400" b="0" u="none" kern="1200" dirty="0"/>
        </a:p>
      </dsp:txBody>
      <dsp:txXfrm>
        <a:off x="5343525" y="2293143"/>
        <a:ext cx="2428875" cy="145732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38235-5A36-4FCB-A51E-5686C104582B}">
      <dsp:nvSpPr>
        <dsp:cNvPr id="0" name=""/>
        <dsp:cNvSpPr/>
      </dsp:nvSpPr>
      <dsp:spPr>
        <a:xfrm>
          <a:off x="0" y="33070"/>
          <a:ext cx="4343400" cy="98455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Powered vehicles are found at industrial </a:t>
          </a:r>
          <a:r>
            <a:rPr lang="en-US" sz="1800" b="0" kern="1200" dirty="0" smtClean="0"/>
            <a:t>settings, malls</a:t>
          </a:r>
          <a:r>
            <a:rPr lang="en-US" sz="1800" b="0" kern="1200" dirty="0"/>
            <a:t>, schools, and </a:t>
          </a:r>
          <a:r>
            <a:rPr lang="en-US" sz="1800" b="0" kern="1200" dirty="0" smtClean="0"/>
            <a:t>golf </a:t>
          </a:r>
          <a:r>
            <a:rPr lang="en-US" sz="1800" b="0" kern="1200" dirty="0"/>
            <a:t>courses</a:t>
          </a:r>
        </a:p>
      </dsp:txBody>
      <dsp:txXfrm>
        <a:off x="48062" y="81132"/>
        <a:ext cx="4247276" cy="888431"/>
      </dsp:txXfrm>
    </dsp:sp>
    <dsp:sp modelId="{53921C48-67BD-4759-8A09-87A83EA780CB}">
      <dsp:nvSpPr>
        <dsp:cNvPr id="0" name=""/>
        <dsp:cNvSpPr/>
      </dsp:nvSpPr>
      <dsp:spPr>
        <a:xfrm>
          <a:off x="0" y="1164505"/>
          <a:ext cx="4343400" cy="98455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Numerous age-restricted communities are encouraging vehicle use of this type</a:t>
          </a:r>
        </a:p>
      </dsp:txBody>
      <dsp:txXfrm>
        <a:off x="48062" y="1212567"/>
        <a:ext cx="4247276" cy="888431"/>
      </dsp:txXfrm>
    </dsp:sp>
    <dsp:sp modelId="{9FEB19BD-00F3-45B2-98A0-CB677A151766}">
      <dsp:nvSpPr>
        <dsp:cNvPr id="0" name=""/>
        <dsp:cNvSpPr/>
      </dsp:nvSpPr>
      <dsp:spPr>
        <a:xfrm>
          <a:off x="0" y="2295940"/>
          <a:ext cx="4343400" cy="984555"/>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Power lifts can be found in convention centers, in hotels, and on construction sites</a:t>
          </a:r>
        </a:p>
      </dsp:txBody>
      <dsp:txXfrm>
        <a:off x="48062" y="2344002"/>
        <a:ext cx="4247276" cy="888431"/>
      </dsp:txXfrm>
    </dsp:sp>
    <dsp:sp modelId="{AACBD8FA-8B1E-4B43-B9CC-9315D634E10E}">
      <dsp:nvSpPr>
        <dsp:cNvPr id="0" name=""/>
        <dsp:cNvSpPr/>
      </dsp:nvSpPr>
      <dsp:spPr>
        <a:xfrm>
          <a:off x="0" y="3427375"/>
          <a:ext cx="4343400" cy="98455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Requirements for powered industrial trucks are contained in most </a:t>
          </a:r>
          <a:r>
            <a:rPr lang="en-US" sz="1800" kern="1200" dirty="0" smtClean="0"/>
            <a:t>model </a:t>
          </a:r>
          <a:r>
            <a:rPr lang="en-US" sz="1800" kern="1200" dirty="0"/>
            <a:t>fire codes</a:t>
          </a:r>
          <a:endParaRPr lang="en-US" sz="1800" b="0" kern="1200" dirty="0"/>
        </a:p>
      </dsp:txBody>
      <dsp:txXfrm>
        <a:off x="48062" y="3475437"/>
        <a:ext cx="4247276" cy="888431"/>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B86C6-27CC-4C7F-9F67-D20CE925ED43}">
      <dsp:nvSpPr>
        <dsp:cNvPr id="0" name=""/>
        <dsp:cNvSpPr/>
      </dsp:nvSpPr>
      <dsp:spPr>
        <a:xfrm>
          <a:off x="0" y="339000"/>
          <a:ext cx="7810500" cy="21829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6182" tIns="437388" rIns="60618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a:t>
          </a:r>
          <a:r>
            <a:rPr lang="x-none" sz="2100" kern="1200" dirty="0"/>
            <a:t>hould be kept at least 5 feet (1.5 m) from combustible materials</a:t>
          </a:r>
          <a:endParaRPr lang="en-US" sz="2100" kern="1200" dirty="0"/>
        </a:p>
        <a:p>
          <a:pPr marL="228600" lvl="1" indent="-228600" algn="l" defTabSz="933450">
            <a:lnSpc>
              <a:spcPct val="90000"/>
            </a:lnSpc>
            <a:spcBef>
              <a:spcPct val="0"/>
            </a:spcBef>
            <a:spcAft>
              <a:spcPct val="15000"/>
            </a:spcAft>
            <a:buChar char="••"/>
          </a:pPr>
          <a:r>
            <a:rPr lang="en-US" sz="2100" kern="1200" dirty="0"/>
            <a:t>Charging areas should not be accessible to the public</a:t>
          </a:r>
        </a:p>
        <a:p>
          <a:pPr marL="228600" lvl="1" indent="-228600" algn="l" defTabSz="933450">
            <a:lnSpc>
              <a:spcPct val="90000"/>
            </a:lnSpc>
            <a:spcBef>
              <a:spcPct val="0"/>
            </a:spcBef>
            <a:spcAft>
              <a:spcPct val="15000"/>
            </a:spcAft>
            <a:buChar char="••"/>
          </a:pPr>
          <a:r>
            <a:rPr lang="en-US" sz="2100" kern="1200" dirty="0"/>
            <a:t>Charging area should be vented to prevent an accumulation of hydrogen gas</a:t>
          </a:r>
        </a:p>
      </dsp:txBody>
      <dsp:txXfrm>
        <a:off x="0" y="339000"/>
        <a:ext cx="7810500" cy="2182950"/>
      </dsp:txXfrm>
    </dsp:sp>
    <dsp:sp modelId="{05CFFF23-2F44-4807-A06D-0BE5EEADC616}">
      <dsp:nvSpPr>
        <dsp:cNvPr id="0" name=""/>
        <dsp:cNvSpPr/>
      </dsp:nvSpPr>
      <dsp:spPr>
        <a:xfrm>
          <a:off x="390525" y="29039"/>
          <a:ext cx="546735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653" tIns="0" rIns="206653" bIns="0" numCol="1" spcCol="1270" anchor="ctr" anchorCtr="0">
          <a:noAutofit/>
        </a:bodyPr>
        <a:lstStyle/>
        <a:p>
          <a:pPr lvl="0" algn="l" defTabSz="933450">
            <a:lnSpc>
              <a:spcPct val="90000"/>
            </a:lnSpc>
            <a:spcBef>
              <a:spcPct val="0"/>
            </a:spcBef>
            <a:spcAft>
              <a:spcPct val="35000"/>
            </a:spcAft>
          </a:pPr>
          <a:r>
            <a:rPr lang="x-none" sz="2100" kern="1200" dirty="0"/>
            <a:t>Chargers</a:t>
          </a:r>
          <a:endParaRPr lang="en-US" sz="2100" kern="1200" dirty="0"/>
        </a:p>
      </dsp:txBody>
      <dsp:txXfrm>
        <a:off x="420787" y="59301"/>
        <a:ext cx="5406826" cy="559396"/>
      </dsp:txXfrm>
    </dsp:sp>
    <dsp:sp modelId="{69ADE400-1C2A-4118-AB77-DBB6A780C9F1}">
      <dsp:nvSpPr>
        <dsp:cNvPr id="0" name=""/>
        <dsp:cNvSpPr/>
      </dsp:nvSpPr>
      <dsp:spPr>
        <a:xfrm>
          <a:off x="0" y="2945310"/>
          <a:ext cx="7810500" cy="152144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6182" tIns="437388" rIns="60618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a:t>
          </a:r>
          <a:r>
            <a:rPr lang="x-none" sz="2100" kern="1200" dirty="0"/>
            <a:t>hould only be fueled outside buildings</a:t>
          </a:r>
          <a:endParaRPr lang="en-US" sz="2100" kern="1200" dirty="0"/>
        </a:p>
        <a:p>
          <a:pPr marL="228600" lvl="1" indent="-228600" algn="l" defTabSz="933450">
            <a:lnSpc>
              <a:spcPct val="90000"/>
            </a:lnSpc>
            <a:spcBef>
              <a:spcPct val="0"/>
            </a:spcBef>
            <a:spcAft>
              <a:spcPct val="15000"/>
            </a:spcAft>
            <a:buChar char="••"/>
          </a:pPr>
          <a:r>
            <a:rPr lang="en-US" sz="2100" kern="1200" dirty="0"/>
            <a:t>F</a:t>
          </a:r>
          <a:r>
            <a:rPr lang="x-none" sz="2100" kern="1200" dirty="0"/>
            <a:t>uel storage should be in compliance with locally adopted fire codes </a:t>
          </a:r>
          <a:endParaRPr lang="en-US" sz="2100" kern="1200" dirty="0"/>
        </a:p>
      </dsp:txBody>
      <dsp:txXfrm>
        <a:off x="0" y="2945310"/>
        <a:ext cx="7810500" cy="1521449"/>
      </dsp:txXfrm>
    </dsp:sp>
    <dsp:sp modelId="{1722DB32-2788-4D29-B6C8-7A46D147CAD0}">
      <dsp:nvSpPr>
        <dsp:cNvPr id="0" name=""/>
        <dsp:cNvSpPr/>
      </dsp:nvSpPr>
      <dsp:spPr>
        <a:xfrm>
          <a:off x="390525" y="2635350"/>
          <a:ext cx="546735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653" tIns="0" rIns="206653" bIns="0" numCol="1" spcCol="1270" anchor="ctr" anchorCtr="0">
          <a:noAutofit/>
        </a:bodyPr>
        <a:lstStyle/>
        <a:p>
          <a:pPr lvl="0" algn="l" defTabSz="933450">
            <a:lnSpc>
              <a:spcPct val="90000"/>
            </a:lnSpc>
            <a:spcBef>
              <a:spcPct val="0"/>
            </a:spcBef>
            <a:spcAft>
              <a:spcPct val="35000"/>
            </a:spcAft>
          </a:pPr>
          <a:r>
            <a:rPr lang="x-none" sz="2100" kern="1200" dirty="0"/>
            <a:t>Liquid- or gas-fueled vehicles</a:t>
          </a:r>
          <a:endParaRPr lang="en-US" sz="2100" kern="1200" dirty="0"/>
        </a:p>
      </dsp:txBody>
      <dsp:txXfrm>
        <a:off x="420787" y="2665612"/>
        <a:ext cx="5406826" cy="559396"/>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B86C6-27CC-4C7F-9F67-D20CE925ED43}">
      <dsp:nvSpPr>
        <dsp:cNvPr id="0" name=""/>
        <dsp:cNvSpPr/>
      </dsp:nvSpPr>
      <dsp:spPr>
        <a:xfrm>
          <a:off x="0" y="372075"/>
          <a:ext cx="7772400" cy="11907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b="0" u="none" kern="1200" dirty="0"/>
            <a:t>S</a:t>
          </a:r>
          <a:r>
            <a:rPr lang="x-none" sz="2100" b="0" u="none" kern="1200" dirty="0"/>
            <a:t>hould be performed in areas designated for that function</a:t>
          </a:r>
          <a:endParaRPr lang="en-US" sz="2100" b="0" u="none" kern="1200" dirty="0"/>
        </a:p>
      </dsp:txBody>
      <dsp:txXfrm>
        <a:off x="0" y="372075"/>
        <a:ext cx="7772400" cy="1190700"/>
      </dsp:txXfrm>
    </dsp:sp>
    <dsp:sp modelId="{05CFFF23-2F44-4807-A06D-0BE5EEADC616}">
      <dsp:nvSpPr>
        <dsp:cNvPr id="0" name=""/>
        <dsp:cNvSpPr/>
      </dsp:nvSpPr>
      <dsp:spPr>
        <a:xfrm>
          <a:off x="388620" y="62115"/>
          <a:ext cx="544068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x-none" sz="2100" b="0" u="none" kern="1200" dirty="0"/>
            <a:t>Repairs</a:t>
          </a:r>
          <a:endParaRPr lang="en-US" sz="2100" b="0" kern="1200" dirty="0"/>
        </a:p>
      </dsp:txBody>
      <dsp:txXfrm>
        <a:off x="418882" y="92377"/>
        <a:ext cx="5380156" cy="559396"/>
      </dsp:txXfrm>
    </dsp:sp>
    <dsp:sp modelId="{72E4A25E-A042-4822-85F1-F7169BA21383}">
      <dsp:nvSpPr>
        <dsp:cNvPr id="0" name=""/>
        <dsp:cNvSpPr/>
      </dsp:nvSpPr>
      <dsp:spPr>
        <a:xfrm>
          <a:off x="0" y="1986135"/>
          <a:ext cx="7772400" cy="24475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b="0" u="none" kern="1200" dirty="0"/>
            <a:t>S</a:t>
          </a:r>
          <a:r>
            <a:rPr lang="x-none" sz="2100" b="0" u="none" kern="1200" dirty="0"/>
            <a:t>hould only be used in the atmosphere for which it is specified</a:t>
          </a:r>
          <a:endParaRPr lang="en-US" sz="2100" b="0" u="none" kern="1200" dirty="0"/>
        </a:p>
        <a:p>
          <a:pPr marL="228600" lvl="1" indent="-228600" algn="l" defTabSz="933450">
            <a:lnSpc>
              <a:spcPct val="90000"/>
            </a:lnSpc>
            <a:spcBef>
              <a:spcPct val="0"/>
            </a:spcBef>
            <a:spcAft>
              <a:spcPct val="15000"/>
            </a:spcAft>
            <a:buChar char="••"/>
          </a:pPr>
          <a:r>
            <a:rPr lang="en-US" sz="2100" b="0" u="none" kern="1200" dirty="0"/>
            <a:t>S</a:t>
          </a:r>
          <a:r>
            <a:rPr lang="x-none" sz="2100" b="0" u="none" kern="1200" dirty="0"/>
            <a:t>hould be marked with signs indicating the class of truck and any operational restrictions</a:t>
          </a:r>
          <a:endParaRPr lang="en-US" sz="2100" b="0" u="none" kern="1200" dirty="0"/>
        </a:p>
        <a:p>
          <a:pPr marL="228600" lvl="1" indent="-228600" algn="l" defTabSz="933450">
            <a:lnSpc>
              <a:spcPct val="90000"/>
            </a:lnSpc>
            <a:spcBef>
              <a:spcPct val="0"/>
            </a:spcBef>
            <a:spcAft>
              <a:spcPct val="15000"/>
            </a:spcAft>
            <a:buChar char="••"/>
          </a:pPr>
          <a:r>
            <a:rPr lang="en-US" sz="2100" b="0" u="none" kern="1200" dirty="0"/>
            <a:t>M</a:t>
          </a:r>
          <a:r>
            <a:rPr lang="x-none" sz="2100" b="0" u="none" kern="1200" dirty="0"/>
            <a:t>ust be maintained in accordance with manufacturer’s instructions</a:t>
          </a:r>
          <a:endParaRPr lang="en-US" sz="2100" b="0" u="none" kern="1200" dirty="0"/>
        </a:p>
      </dsp:txBody>
      <dsp:txXfrm>
        <a:off x="0" y="1986135"/>
        <a:ext cx="7772400" cy="2447550"/>
      </dsp:txXfrm>
    </dsp:sp>
    <dsp:sp modelId="{E00BE32C-26FF-4D78-A8F6-DE4EBA80C2F3}">
      <dsp:nvSpPr>
        <dsp:cNvPr id="0" name=""/>
        <dsp:cNvSpPr/>
      </dsp:nvSpPr>
      <dsp:spPr>
        <a:xfrm>
          <a:off x="388620" y="1676175"/>
          <a:ext cx="5440680" cy="6199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b="0" u="none" kern="1200" dirty="0"/>
            <a:t>I</a:t>
          </a:r>
          <a:r>
            <a:rPr lang="x-none" sz="2100" b="0" u="none" kern="1200" dirty="0"/>
            <a:t>ndustrial truck</a:t>
          </a:r>
          <a:r>
            <a:rPr lang="en-US" sz="2100" b="0" u="none" kern="1200" dirty="0"/>
            <a:t>s</a:t>
          </a:r>
        </a:p>
      </dsp:txBody>
      <dsp:txXfrm>
        <a:off x="418882" y="1706437"/>
        <a:ext cx="5380156" cy="55939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D6D7A-1D3E-4146-90F6-24C64EE0721B}">
      <dsp:nvSpPr>
        <dsp:cNvPr id="0" name=""/>
        <dsp:cNvSpPr/>
      </dsp:nvSpPr>
      <dsp:spPr>
        <a:xfrm>
          <a:off x="0" y="140899"/>
          <a:ext cx="7010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Tents must be made of flame-resistant materials that are approved and tagged as such</a:t>
          </a:r>
        </a:p>
      </dsp:txBody>
      <dsp:txXfrm>
        <a:off x="59399" y="200298"/>
        <a:ext cx="6891602" cy="109800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75CC2-0062-4E6C-A2C0-28594B43B36F}">
      <dsp:nvSpPr>
        <dsp:cNvPr id="0" name=""/>
        <dsp:cNvSpPr/>
      </dsp:nvSpPr>
      <dsp:spPr>
        <a:xfrm>
          <a:off x="0" y="102487"/>
          <a:ext cx="76962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Materials that go inside the tent or on the tent such as banners or decorations must be treated with or made of flame-retardant material</a:t>
          </a:r>
        </a:p>
      </dsp:txBody>
      <dsp:txXfrm>
        <a:off x="64968" y="167455"/>
        <a:ext cx="7566264" cy="1200939"/>
      </dsp:txXfrm>
    </dsp:sp>
    <dsp:sp modelId="{5AB748C3-C6E8-4F3E-AFA8-B81E5A88A066}">
      <dsp:nvSpPr>
        <dsp:cNvPr id="0" name=""/>
        <dsp:cNvSpPr/>
      </dsp:nvSpPr>
      <dsp:spPr>
        <a:xfrm>
          <a:off x="0" y="1620562"/>
          <a:ext cx="7696200" cy="133087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Adopted building code includes permanent tents</a:t>
          </a:r>
        </a:p>
      </dsp:txBody>
      <dsp:txXfrm>
        <a:off x="64968" y="1685530"/>
        <a:ext cx="7566264" cy="1200939"/>
      </dsp:txXfrm>
    </dsp:sp>
    <dsp:sp modelId="{42F6B208-5871-40C5-B14C-BCBB33477D97}">
      <dsp:nvSpPr>
        <dsp:cNvPr id="0" name=""/>
        <dsp:cNvSpPr/>
      </dsp:nvSpPr>
      <dsp:spPr>
        <a:xfrm>
          <a:off x="0" y="3138637"/>
          <a:ext cx="7696200" cy="1330875"/>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Temporary tents fall under the jurisdiction of the adopted fire code</a:t>
          </a:r>
        </a:p>
      </dsp:txBody>
      <dsp:txXfrm>
        <a:off x="64968" y="3203605"/>
        <a:ext cx="7566264" cy="120093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22220-4791-49A8-9738-16294FE38DC2}">
      <dsp:nvSpPr>
        <dsp:cNvPr id="0" name=""/>
        <dsp:cNvSpPr/>
      </dsp:nvSpPr>
      <dsp:spPr>
        <a:xfrm>
          <a:off x="0" y="0"/>
          <a:ext cx="7696200" cy="1099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tents must meet the requirements of the large-scale test contained in NFPA® 701, </a:t>
          </a:r>
          <a:r>
            <a:rPr lang="en-US" sz="2000" b="0" i="1" kern="1200" dirty="0"/>
            <a:t>Standard Methods of Fire Tests for Flame Propagation of Textiles and Films</a:t>
          </a:r>
          <a:endParaRPr lang="en-US" sz="2000" b="0" kern="1200" dirty="0"/>
        </a:p>
      </dsp:txBody>
      <dsp:txXfrm>
        <a:off x="53688" y="53688"/>
        <a:ext cx="7588824" cy="992424"/>
      </dsp:txXfrm>
    </dsp:sp>
    <dsp:sp modelId="{FF06B486-0FEA-4A53-8B9D-2C79BA052831}">
      <dsp:nvSpPr>
        <dsp:cNvPr id="0" name=""/>
        <dsp:cNvSpPr/>
      </dsp:nvSpPr>
      <dsp:spPr>
        <a:xfrm>
          <a:off x="0" y="1157399"/>
          <a:ext cx="7696200" cy="10998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Tents must be tagged or certified that they meet the requirements</a:t>
          </a:r>
        </a:p>
      </dsp:txBody>
      <dsp:txXfrm>
        <a:off x="53688" y="1211087"/>
        <a:ext cx="7588824" cy="992424"/>
      </dsp:txXfrm>
    </dsp:sp>
    <dsp:sp modelId="{3FDE30F5-5199-455A-AF14-ED19875303DB}">
      <dsp:nvSpPr>
        <dsp:cNvPr id="0" name=""/>
        <dsp:cNvSpPr/>
      </dsp:nvSpPr>
      <dsp:spPr>
        <a:xfrm>
          <a:off x="0" y="2314800"/>
          <a:ext cx="7696200" cy="109980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Inspectors should not attempt to test the flammability of materials on their own</a:t>
          </a:r>
        </a:p>
      </dsp:txBody>
      <dsp:txXfrm>
        <a:off x="53688" y="2368488"/>
        <a:ext cx="7588824" cy="992424"/>
      </dsp:txXfrm>
    </dsp:sp>
    <dsp:sp modelId="{ACFA460D-B063-4D98-8C0A-6A166E354969}">
      <dsp:nvSpPr>
        <dsp:cNvPr id="0" name=""/>
        <dsp:cNvSpPr/>
      </dsp:nvSpPr>
      <dsp:spPr>
        <a:xfrm>
          <a:off x="0" y="3472200"/>
          <a:ext cx="7696200" cy="1099800"/>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Tents must be located according to the requirements of the adopted fire and building codes</a:t>
          </a:r>
        </a:p>
      </dsp:txBody>
      <dsp:txXfrm>
        <a:off x="53688" y="3525888"/>
        <a:ext cx="7588824" cy="992424"/>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22220-4791-49A8-9738-16294FE38DC2}">
      <dsp:nvSpPr>
        <dsp:cNvPr id="0" name=""/>
        <dsp:cNvSpPr/>
      </dsp:nvSpPr>
      <dsp:spPr>
        <a:xfrm>
          <a:off x="0" y="11241"/>
          <a:ext cx="7696200" cy="71505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Specified distances from property lines, vehicles, and other tents </a:t>
          </a:r>
          <a:endParaRPr lang="en-US" sz="1800" b="0" kern="1200" dirty="0"/>
        </a:p>
      </dsp:txBody>
      <dsp:txXfrm>
        <a:off x="34906" y="46147"/>
        <a:ext cx="7626388" cy="645240"/>
      </dsp:txXfrm>
    </dsp:sp>
    <dsp:sp modelId="{80603D55-CEAC-45BF-999C-24A1874E163D}">
      <dsp:nvSpPr>
        <dsp:cNvPr id="0" name=""/>
        <dsp:cNvSpPr/>
      </dsp:nvSpPr>
      <dsp:spPr>
        <a:xfrm>
          <a:off x="0" y="778134"/>
          <a:ext cx="7696200" cy="715052"/>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Means of egress requirements as contained in the locally adopted building and fire codes </a:t>
          </a:r>
          <a:endParaRPr lang="en-US" sz="1800" b="0" u="none" kern="1200" dirty="0"/>
        </a:p>
      </dsp:txBody>
      <dsp:txXfrm>
        <a:off x="34906" y="813040"/>
        <a:ext cx="7626388" cy="645240"/>
      </dsp:txXfrm>
    </dsp:sp>
    <dsp:sp modelId="{8639862B-413D-4531-A0EE-68FF22FDEB85}">
      <dsp:nvSpPr>
        <dsp:cNvPr id="0" name=""/>
        <dsp:cNvSpPr/>
      </dsp:nvSpPr>
      <dsp:spPr>
        <a:xfrm>
          <a:off x="0" y="1545027"/>
          <a:ext cx="7696200" cy="715052"/>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Storage and handling of flammable or combustible liquids in accordance with fire code requirements</a:t>
          </a:r>
          <a:endParaRPr lang="en-US" sz="1800" b="0" u="none" kern="1200" dirty="0"/>
        </a:p>
      </dsp:txBody>
      <dsp:txXfrm>
        <a:off x="34906" y="1579933"/>
        <a:ext cx="7626388" cy="645240"/>
      </dsp:txXfrm>
    </dsp:sp>
    <dsp:sp modelId="{46413DF0-C835-4C96-97DC-22EAB7DDFE1C}">
      <dsp:nvSpPr>
        <dsp:cNvPr id="0" name=""/>
        <dsp:cNvSpPr/>
      </dsp:nvSpPr>
      <dsp:spPr>
        <a:xfrm>
          <a:off x="0" y="2311920"/>
          <a:ext cx="7696200" cy="715052"/>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Electrical installments in accordance with locally adopted codes (including extension cords) </a:t>
          </a:r>
          <a:endParaRPr lang="en-US" sz="1800" b="0" u="none" kern="1200" dirty="0"/>
        </a:p>
      </dsp:txBody>
      <dsp:txXfrm>
        <a:off x="34906" y="2346826"/>
        <a:ext cx="7626388" cy="645240"/>
      </dsp:txXfrm>
    </dsp:sp>
    <dsp:sp modelId="{36F2184C-052A-459D-B837-40C963B973E4}">
      <dsp:nvSpPr>
        <dsp:cNvPr id="0" name=""/>
        <dsp:cNvSpPr/>
      </dsp:nvSpPr>
      <dsp:spPr>
        <a:xfrm>
          <a:off x="0" y="3078812"/>
          <a:ext cx="7696200" cy="715052"/>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Pyrotechnics and open flames are prohibited in any tents or temporary membrane structures </a:t>
          </a:r>
          <a:endParaRPr lang="en-US" sz="1800" b="0" u="none" kern="1200" dirty="0"/>
        </a:p>
      </dsp:txBody>
      <dsp:txXfrm>
        <a:off x="34906" y="3113718"/>
        <a:ext cx="7626388" cy="645240"/>
      </dsp:txXfrm>
    </dsp:sp>
    <dsp:sp modelId="{D1B1E5BB-9D78-4A76-8056-6EF4542894CE}">
      <dsp:nvSpPr>
        <dsp:cNvPr id="0" name=""/>
        <dsp:cNvSpPr/>
      </dsp:nvSpPr>
      <dsp:spPr>
        <a:xfrm>
          <a:off x="0" y="3845705"/>
          <a:ext cx="7696200" cy="715052"/>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Access for emergency vehicles</a:t>
          </a:r>
          <a:endParaRPr lang="en-US" sz="1800" b="0" u="none" kern="1200" dirty="0"/>
        </a:p>
      </dsp:txBody>
      <dsp:txXfrm>
        <a:off x="34906" y="3880611"/>
        <a:ext cx="7626388" cy="6452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ADF3C-43AD-4BF5-B86C-7A7308F210B5}">
      <dsp:nvSpPr>
        <dsp:cNvPr id="0" name=""/>
        <dsp:cNvSpPr/>
      </dsp:nvSpPr>
      <dsp:spPr>
        <a:xfrm>
          <a:off x="0" y="75"/>
          <a:ext cx="3962400" cy="69537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Improperly adjusted or worn fan drive belts</a:t>
          </a:r>
          <a:endParaRPr lang="en-US" sz="2000" b="0" kern="1200" dirty="0"/>
        </a:p>
      </dsp:txBody>
      <dsp:txXfrm>
        <a:off x="33945" y="34020"/>
        <a:ext cx="3894510" cy="627483"/>
      </dsp:txXfrm>
    </dsp:sp>
    <dsp:sp modelId="{66D1AC69-10CA-4244-821A-FA2428DC3A7F}">
      <dsp:nvSpPr>
        <dsp:cNvPr id="0" name=""/>
        <dsp:cNvSpPr/>
      </dsp:nvSpPr>
      <dsp:spPr>
        <a:xfrm>
          <a:off x="0" y="708033"/>
          <a:ext cx="3962400" cy="69537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Clogged filters</a:t>
          </a:r>
          <a:endParaRPr lang="en-US" sz="2000" b="0" u="none" kern="1200" dirty="0"/>
        </a:p>
      </dsp:txBody>
      <dsp:txXfrm>
        <a:off x="33945" y="741978"/>
        <a:ext cx="3894510" cy="627483"/>
      </dsp:txXfrm>
    </dsp:sp>
    <dsp:sp modelId="{D75E27AB-CB2E-4199-AEED-A33B91CFBE0E}">
      <dsp:nvSpPr>
        <dsp:cNvPr id="0" name=""/>
        <dsp:cNvSpPr/>
      </dsp:nvSpPr>
      <dsp:spPr>
        <a:xfrm>
          <a:off x="0" y="1415992"/>
          <a:ext cx="3962400" cy="695373"/>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Combustible lint or debris near the burners</a:t>
          </a:r>
          <a:endParaRPr lang="en-US" sz="2000" b="0" u="none" kern="1200" dirty="0"/>
        </a:p>
      </dsp:txBody>
      <dsp:txXfrm>
        <a:off x="33945" y="1449937"/>
        <a:ext cx="3894510" cy="627483"/>
      </dsp:txXfrm>
    </dsp:sp>
    <dsp:sp modelId="{5500851E-E346-41A9-9298-5A855191D970}">
      <dsp:nvSpPr>
        <dsp:cNvPr id="0" name=""/>
        <dsp:cNvSpPr/>
      </dsp:nvSpPr>
      <dsp:spPr>
        <a:xfrm>
          <a:off x="0" y="2123951"/>
          <a:ext cx="3962400" cy="695373"/>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Poorly maintained motors </a:t>
          </a:r>
          <a:endParaRPr lang="en-US" sz="2000" b="0" u="none" kern="1200" dirty="0"/>
        </a:p>
      </dsp:txBody>
      <dsp:txXfrm>
        <a:off x="33945" y="2157896"/>
        <a:ext cx="3894510" cy="627483"/>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22220-4791-49A8-9738-16294FE38DC2}">
      <dsp:nvSpPr>
        <dsp:cNvPr id="0" name=""/>
        <dsp:cNvSpPr/>
      </dsp:nvSpPr>
      <dsp:spPr>
        <a:xfrm>
          <a:off x="0" y="30959"/>
          <a:ext cx="7696200" cy="101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Combustible vegetation must be cleared both inside the tent and up to 10 feet (3 m) around the outside of the tent</a:t>
          </a:r>
        </a:p>
      </dsp:txBody>
      <dsp:txXfrm>
        <a:off x="49347" y="80306"/>
        <a:ext cx="7597506" cy="912186"/>
      </dsp:txXfrm>
    </dsp:sp>
    <dsp:sp modelId="{0DCDF951-BC5C-4919-8111-87C0BC0DB911}">
      <dsp:nvSpPr>
        <dsp:cNvPr id="0" name=""/>
        <dsp:cNvSpPr/>
      </dsp:nvSpPr>
      <dsp:spPr>
        <a:xfrm>
          <a:off x="0" y="1197360"/>
          <a:ext cx="7696200" cy="101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Inspecting </a:t>
          </a:r>
          <a:r>
            <a:rPr lang="en-US" sz="1800" b="0" kern="1200" dirty="0"/>
            <a:t>authority agrees if vegetation has been removed properly</a:t>
          </a:r>
        </a:p>
      </dsp:txBody>
      <dsp:txXfrm>
        <a:off x="49347" y="1246707"/>
        <a:ext cx="7597506" cy="912186"/>
      </dsp:txXfrm>
    </dsp:sp>
    <dsp:sp modelId="{92E0CFB0-B34A-4A9F-9E84-79494BD7AC32}">
      <dsp:nvSpPr>
        <dsp:cNvPr id="0" name=""/>
        <dsp:cNvSpPr/>
      </dsp:nvSpPr>
      <dsp:spPr>
        <a:xfrm>
          <a:off x="0" y="2363760"/>
          <a:ext cx="7696200" cy="10108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Hay, straw, and shavings may require treatment with fire-retardant chemicals or limited to amounts sufficient for daily care and feeding of animals</a:t>
          </a:r>
        </a:p>
      </dsp:txBody>
      <dsp:txXfrm>
        <a:off x="49347" y="2413107"/>
        <a:ext cx="7597506" cy="912186"/>
      </dsp:txXfrm>
    </dsp:sp>
    <dsp:sp modelId="{FC71BD7D-91E5-4C63-8A7D-65BAF9A3D5AA}">
      <dsp:nvSpPr>
        <dsp:cNvPr id="0" name=""/>
        <dsp:cNvSpPr/>
      </dsp:nvSpPr>
      <dsp:spPr>
        <a:xfrm>
          <a:off x="0" y="3530160"/>
          <a:ext cx="7696200" cy="10108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Sawdust may need to be treated with fire-retardant chemicals or kept damp, depending on code requirements</a:t>
          </a:r>
        </a:p>
      </dsp:txBody>
      <dsp:txXfrm>
        <a:off x="49347" y="3579507"/>
        <a:ext cx="7597506" cy="912186"/>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DBD1D-4488-4B14-8949-8375F6A3827A}">
      <dsp:nvSpPr>
        <dsp:cNvPr id="0" name=""/>
        <dsp:cNvSpPr/>
      </dsp:nvSpPr>
      <dsp:spPr>
        <a:xfrm>
          <a:off x="0" y="722709"/>
          <a:ext cx="2405062" cy="144303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Welding</a:t>
          </a:r>
          <a:endParaRPr lang="en-US" sz="2400" b="0" kern="1200" dirty="0"/>
        </a:p>
      </dsp:txBody>
      <dsp:txXfrm>
        <a:off x="0" y="722709"/>
        <a:ext cx="2405062" cy="1443037"/>
      </dsp:txXfrm>
    </dsp:sp>
    <dsp:sp modelId="{28CB9F30-A1A3-4500-AD1A-D37C3BD7AE36}">
      <dsp:nvSpPr>
        <dsp:cNvPr id="0" name=""/>
        <dsp:cNvSpPr/>
      </dsp:nvSpPr>
      <dsp:spPr>
        <a:xfrm>
          <a:off x="2645568" y="722709"/>
          <a:ext cx="2405062" cy="1443037"/>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Dipping and quenching operations</a:t>
          </a:r>
          <a:endParaRPr lang="en-US" sz="2400" b="0" kern="1200" dirty="0"/>
        </a:p>
      </dsp:txBody>
      <dsp:txXfrm>
        <a:off x="2645568" y="722709"/>
        <a:ext cx="2405062" cy="1443037"/>
      </dsp:txXfrm>
    </dsp:sp>
    <dsp:sp modelId="{913EF1D6-3B92-4104-A023-48C28196E77A}">
      <dsp:nvSpPr>
        <dsp:cNvPr id="0" name=""/>
        <dsp:cNvSpPr/>
      </dsp:nvSpPr>
      <dsp:spPr>
        <a:xfrm>
          <a:off x="5291137" y="722709"/>
          <a:ext cx="2405062" cy="1443037"/>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Application of flammable finishes </a:t>
          </a:r>
          <a:endParaRPr lang="en-US" sz="2400" b="0" kern="1200" dirty="0"/>
        </a:p>
      </dsp:txBody>
      <dsp:txXfrm>
        <a:off x="5291137" y="722709"/>
        <a:ext cx="2405062" cy="1443037"/>
      </dsp:txXfrm>
    </dsp:sp>
    <dsp:sp modelId="{31142456-F991-435E-8171-A33D75EB85C0}">
      <dsp:nvSpPr>
        <dsp:cNvPr id="0" name=""/>
        <dsp:cNvSpPr/>
      </dsp:nvSpPr>
      <dsp:spPr>
        <a:xfrm>
          <a:off x="1322784" y="2406253"/>
          <a:ext cx="2405062" cy="1443037"/>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Dry cleaning operations </a:t>
          </a:r>
          <a:endParaRPr lang="en-US" sz="2400" b="0" u="none" kern="1200" dirty="0"/>
        </a:p>
      </dsp:txBody>
      <dsp:txXfrm>
        <a:off x="1322784" y="2406253"/>
        <a:ext cx="2405062" cy="1443037"/>
      </dsp:txXfrm>
    </dsp:sp>
    <dsp:sp modelId="{264B8D52-9361-42F4-942E-F7B897E09B5A}">
      <dsp:nvSpPr>
        <dsp:cNvPr id="0" name=""/>
        <dsp:cNvSpPr/>
      </dsp:nvSpPr>
      <dsp:spPr>
        <a:xfrm>
          <a:off x="3968353" y="2406253"/>
          <a:ext cx="2405062" cy="1443037"/>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Dust hazards</a:t>
          </a:r>
          <a:endParaRPr lang="en-US" sz="2400" b="0" u="none" kern="1200" dirty="0"/>
        </a:p>
      </dsp:txBody>
      <dsp:txXfrm>
        <a:off x="3968353" y="2406253"/>
        <a:ext cx="2405062" cy="1443037"/>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DBD1D-4488-4B14-8949-8375F6A3827A}">
      <dsp:nvSpPr>
        <dsp:cNvPr id="0" name=""/>
        <dsp:cNvSpPr/>
      </dsp:nvSpPr>
      <dsp:spPr>
        <a:xfrm>
          <a:off x="192404" y="1190"/>
          <a:ext cx="2284809" cy="137088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Manufacturing facilities</a:t>
          </a:r>
        </a:p>
      </dsp:txBody>
      <dsp:txXfrm>
        <a:off x="192404" y="1190"/>
        <a:ext cx="2284809" cy="1370885"/>
      </dsp:txXfrm>
    </dsp:sp>
    <dsp:sp modelId="{1140AABE-EBBD-4AD6-8475-BC6D78019E73}">
      <dsp:nvSpPr>
        <dsp:cNvPr id="0" name=""/>
        <dsp:cNvSpPr/>
      </dsp:nvSpPr>
      <dsp:spPr>
        <a:xfrm>
          <a:off x="2705695" y="1190"/>
          <a:ext cx="2284809" cy="1370885"/>
        </a:xfrm>
        <a:prstGeom prst="rect">
          <a:avLst/>
        </a:prstGeom>
        <a:gradFill rotWithShape="0">
          <a:gsLst>
            <a:gs pos="0">
              <a:schemeClr val="accent2">
                <a:shade val="80000"/>
                <a:hueOff val="0"/>
                <a:satOff val="-1385"/>
                <a:lumOff val="3556"/>
                <a:alphaOff val="0"/>
                <a:shade val="51000"/>
                <a:satMod val="130000"/>
              </a:schemeClr>
            </a:gs>
            <a:gs pos="80000">
              <a:schemeClr val="accent2">
                <a:shade val="80000"/>
                <a:hueOff val="0"/>
                <a:satOff val="-1385"/>
                <a:lumOff val="3556"/>
                <a:alphaOff val="0"/>
                <a:shade val="93000"/>
                <a:satMod val="130000"/>
              </a:schemeClr>
            </a:gs>
            <a:gs pos="100000">
              <a:schemeClr val="accent2">
                <a:shade val="80000"/>
                <a:hueOff val="0"/>
                <a:satOff val="-1385"/>
                <a:lumOff val="35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Auto repair and painting shops</a:t>
          </a:r>
        </a:p>
      </dsp:txBody>
      <dsp:txXfrm>
        <a:off x="2705695" y="1190"/>
        <a:ext cx="2284809" cy="1370885"/>
      </dsp:txXfrm>
    </dsp:sp>
    <dsp:sp modelId="{8BE67E08-6FC0-4E9C-A817-19521D0727C9}">
      <dsp:nvSpPr>
        <dsp:cNvPr id="0" name=""/>
        <dsp:cNvSpPr/>
      </dsp:nvSpPr>
      <dsp:spPr>
        <a:xfrm>
          <a:off x="5218985" y="1190"/>
          <a:ext cx="2284809" cy="1370885"/>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Fabrication businesses</a:t>
          </a:r>
        </a:p>
      </dsp:txBody>
      <dsp:txXfrm>
        <a:off x="5218985" y="1190"/>
        <a:ext cx="2284809" cy="1370885"/>
      </dsp:txXfrm>
    </dsp:sp>
    <dsp:sp modelId="{EF58E96A-A1F7-43C2-B57A-969D81A6289F}">
      <dsp:nvSpPr>
        <dsp:cNvPr id="0" name=""/>
        <dsp:cNvSpPr/>
      </dsp:nvSpPr>
      <dsp:spPr>
        <a:xfrm>
          <a:off x="152397" y="1600557"/>
          <a:ext cx="2284809" cy="1370885"/>
        </a:xfrm>
        <a:prstGeom prst="rect">
          <a:avLst/>
        </a:prstGeom>
        <a:gradFill rotWithShape="0">
          <a:gsLst>
            <a:gs pos="0">
              <a:schemeClr val="accent2">
                <a:shade val="80000"/>
                <a:hueOff val="0"/>
                <a:satOff val="-4155"/>
                <a:lumOff val="10668"/>
                <a:alphaOff val="0"/>
                <a:shade val="51000"/>
                <a:satMod val="130000"/>
              </a:schemeClr>
            </a:gs>
            <a:gs pos="80000">
              <a:schemeClr val="accent2">
                <a:shade val="80000"/>
                <a:hueOff val="0"/>
                <a:satOff val="-4155"/>
                <a:lumOff val="10668"/>
                <a:alphaOff val="0"/>
                <a:shade val="93000"/>
                <a:satMod val="130000"/>
              </a:schemeClr>
            </a:gs>
            <a:gs pos="100000">
              <a:schemeClr val="accent2">
                <a:shade val="80000"/>
                <a:hueOff val="0"/>
                <a:satOff val="-4155"/>
                <a:lumOff val="106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Furniture repair shops</a:t>
          </a:r>
        </a:p>
      </dsp:txBody>
      <dsp:txXfrm>
        <a:off x="152397" y="1600557"/>
        <a:ext cx="2284809" cy="1370885"/>
      </dsp:txXfrm>
    </dsp:sp>
    <dsp:sp modelId="{E6E14D17-DBAB-4ECC-96A4-D7CAD4CE7497}">
      <dsp:nvSpPr>
        <dsp:cNvPr id="0" name=""/>
        <dsp:cNvSpPr/>
      </dsp:nvSpPr>
      <dsp:spPr>
        <a:xfrm>
          <a:off x="2665688" y="1600557"/>
          <a:ext cx="2284809" cy="1370885"/>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Dry cleaning operations </a:t>
          </a:r>
          <a:endParaRPr lang="en-US" sz="2400" b="0" u="none" kern="1200" dirty="0"/>
        </a:p>
      </dsp:txBody>
      <dsp:txXfrm>
        <a:off x="2665688" y="1600557"/>
        <a:ext cx="2284809" cy="1370885"/>
      </dsp:txXfrm>
    </dsp:sp>
    <dsp:sp modelId="{F46506D2-75CD-4C7F-8738-F3F843EE446E}">
      <dsp:nvSpPr>
        <dsp:cNvPr id="0" name=""/>
        <dsp:cNvSpPr/>
      </dsp:nvSpPr>
      <dsp:spPr>
        <a:xfrm>
          <a:off x="5178978" y="1600557"/>
          <a:ext cx="2364823" cy="1370885"/>
        </a:xfrm>
        <a:prstGeom prst="rect">
          <a:avLst/>
        </a:prstGeom>
        <a:gradFill rotWithShape="0">
          <a:gsLst>
            <a:gs pos="0">
              <a:schemeClr val="accent2">
                <a:shade val="80000"/>
                <a:hueOff val="0"/>
                <a:satOff val="-6926"/>
                <a:lumOff val="17781"/>
                <a:alphaOff val="0"/>
                <a:shade val="51000"/>
                <a:satMod val="130000"/>
              </a:schemeClr>
            </a:gs>
            <a:gs pos="80000">
              <a:schemeClr val="accent2">
                <a:shade val="80000"/>
                <a:hueOff val="0"/>
                <a:satOff val="-6926"/>
                <a:lumOff val="17781"/>
                <a:alphaOff val="0"/>
                <a:shade val="93000"/>
                <a:satMod val="130000"/>
              </a:schemeClr>
            </a:gs>
            <a:gs pos="100000">
              <a:schemeClr val="accent2">
                <a:shade val="80000"/>
                <a:hueOff val="0"/>
                <a:satOff val="-6926"/>
                <a:lumOff val="177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Semiconductor</a:t>
          </a:r>
          <a:r>
            <a:rPr lang="en-US" sz="2400" b="0" u="none" kern="1200" dirty="0"/>
            <a:t>/</a:t>
          </a:r>
          <a:r>
            <a:rPr lang="x-none" sz="2400" b="0" u="none" kern="1200" dirty="0"/>
            <a:t>electronic manufacturing  </a:t>
          </a:r>
          <a:endParaRPr lang="en-US" sz="2400" b="0" u="none" kern="1200" dirty="0"/>
        </a:p>
      </dsp:txBody>
      <dsp:txXfrm>
        <a:off x="5178978" y="1600557"/>
        <a:ext cx="2364823" cy="1370885"/>
      </dsp:txXfrm>
    </dsp:sp>
    <dsp:sp modelId="{B18B9C56-4C55-4984-82A1-273FEA648067}">
      <dsp:nvSpPr>
        <dsp:cNvPr id="0" name=""/>
        <dsp:cNvSpPr/>
      </dsp:nvSpPr>
      <dsp:spPr>
        <a:xfrm>
          <a:off x="192404" y="3199923"/>
          <a:ext cx="2284809" cy="1370885"/>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Distilleries</a:t>
          </a:r>
          <a:endParaRPr lang="en-US" sz="2400" b="0" u="none" kern="1200" dirty="0"/>
        </a:p>
      </dsp:txBody>
      <dsp:txXfrm>
        <a:off x="192404" y="3199923"/>
        <a:ext cx="2284809" cy="1370885"/>
      </dsp:txXfrm>
    </dsp:sp>
    <dsp:sp modelId="{6508D9CC-D65E-4DF7-8981-9B6F62AEFED5}">
      <dsp:nvSpPr>
        <dsp:cNvPr id="0" name=""/>
        <dsp:cNvSpPr/>
      </dsp:nvSpPr>
      <dsp:spPr>
        <a:xfrm>
          <a:off x="2705695" y="3199923"/>
          <a:ext cx="2284809" cy="1370885"/>
        </a:xfrm>
        <a:prstGeom prst="rect">
          <a:avLst/>
        </a:prstGeom>
        <a:gradFill rotWithShape="0">
          <a:gsLst>
            <a:gs pos="0">
              <a:schemeClr val="accent2">
                <a:shade val="80000"/>
                <a:hueOff val="0"/>
                <a:satOff val="-9696"/>
                <a:lumOff val="24893"/>
                <a:alphaOff val="0"/>
                <a:shade val="51000"/>
                <a:satMod val="130000"/>
              </a:schemeClr>
            </a:gs>
            <a:gs pos="80000">
              <a:schemeClr val="accent2">
                <a:shade val="80000"/>
                <a:hueOff val="0"/>
                <a:satOff val="-9696"/>
                <a:lumOff val="24893"/>
                <a:alphaOff val="0"/>
                <a:shade val="93000"/>
                <a:satMod val="130000"/>
              </a:schemeClr>
            </a:gs>
            <a:gs pos="100000">
              <a:schemeClr val="accent2">
                <a:shade val="80000"/>
                <a:hueOff val="0"/>
                <a:satOff val="-9696"/>
                <a:lumOff val="2489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Construction/ demolition sites</a:t>
          </a:r>
        </a:p>
      </dsp:txBody>
      <dsp:txXfrm>
        <a:off x="2705695" y="3199923"/>
        <a:ext cx="2284809" cy="1370885"/>
      </dsp:txXfrm>
    </dsp:sp>
    <dsp:sp modelId="{700F68F8-CB1B-49FD-9772-14C0C305EB5F}">
      <dsp:nvSpPr>
        <dsp:cNvPr id="0" name=""/>
        <dsp:cNvSpPr/>
      </dsp:nvSpPr>
      <dsp:spPr>
        <a:xfrm>
          <a:off x="5218985" y="3199923"/>
          <a:ext cx="2284809" cy="1370885"/>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Commercial operations</a:t>
          </a:r>
        </a:p>
      </dsp:txBody>
      <dsp:txXfrm>
        <a:off x="5218985" y="3199923"/>
        <a:ext cx="2284809" cy="1370885"/>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DBD1D-4488-4B14-8949-8375F6A3827A}">
      <dsp:nvSpPr>
        <dsp:cNvPr id="0" name=""/>
        <dsp:cNvSpPr/>
      </dsp:nvSpPr>
      <dsp:spPr>
        <a:xfrm>
          <a:off x="0" y="722709"/>
          <a:ext cx="2405062" cy="144303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Welding</a:t>
          </a:r>
          <a:endParaRPr lang="en-US" sz="2400" b="0" kern="1200" dirty="0"/>
        </a:p>
      </dsp:txBody>
      <dsp:txXfrm>
        <a:off x="0" y="722709"/>
        <a:ext cx="2405062" cy="1443037"/>
      </dsp:txXfrm>
    </dsp:sp>
    <dsp:sp modelId="{0A8761EE-6E5E-447B-934A-8666456B03E0}">
      <dsp:nvSpPr>
        <dsp:cNvPr id="0" name=""/>
        <dsp:cNvSpPr/>
      </dsp:nvSpPr>
      <dsp:spPr>
        <a:xfrm>
          <a:off x="2645568" y="722709"/>
          <a:ext cx="2405062" cy="1443037"/>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Cutting</a:t>
          </a:r>
          <a:endParaRPr lang="en-US" sz="2400" b="0" u="none" kern="1200" dirty="0"/>
        </a:p>
      </dsp:txBody>
      <dsp:txXfrm>
        <a:off x="2645568" y="722709"/>
        <a:ext cx="2405062" cy="1443037"/>
      </dsp:txXfrm>
    </dsp:sp>
    <dsp:sp modelId="{A04C888B-C30D-4769-8A05-57332A6366C1}">
      <dsp:nvSpPr>
        <dsp:cNvPr id="0" name=""/>
        <dsp:cNvSpPr/>
      </dsp:nvSpPr>
      <dsp:spPr>
        <a:xfrm>
          <a:off x="5291137" y="722709"/>
          <a:ext cx="2405062" cy="1443037"/>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Grinding</a:t>
          </a:r>
          <a:endParaRPr lang="en-US" sz="2400" b="0" u="none" kern="1200" dirty="0"/>
        </a:p>
      </dsp:txBody>
      <dsp:txXfrm>
        <a:off x="5291137" y="722709"/>
        <a:ext cx="2405062" cy="1443037"/>
      </dsp:txXfrm>
    </dsp:sp>
    <dsp:sp modelId="{1AF92EB3-F984-4C54-BE4A-0DE7A161FABB}">
      <dsp:nvSpPr>
        <dsp:cNvPr id="0" name=""/>
        <dsp:cNvSpPr/>
      </dsp:nvSpPr>
      <dsp:spPr>
        <a:xfrm>
          <a:off x="1322784" y="2406253"/>
          <a:ext cx="2405062" cy="1443037"/>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Painting</a:t>
          </a:r>
          <a:endParaRPr lang="en-US" sz="2400" b="0" u="none" kern="1200" dirty="0"/>
        </a:p>
      </dsp:txBody>
      <dsp:txXfrm>
        <a:off x="1322784" y="2406253"/>
        <a:ext cx="2405062" cy="1443037"/>
      </dsp:txXfrm>
    </dsp:sp>
    <dsp:sp modelId="{ED543751-247D-47A0-A6C0-AAB04E96095A}">
      <dsp:nvSpPr>
        <dsp:cNvPr id="0" name=""/>
        <dsp:cNvSpPr/>
      </dsp:nvSpPr>
      <dsp:spPr>
        <a:xfrm>
          <a:off x="3968353" y="2406253"/>
          <a:ext cx="2405062" cy="1443037"/>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R</a:t>
          </a:r>
          <a:r>
            <a:rPr lang="x-none" sz="2400" b="0" u="none" kern="1200" dirty="0"/>
            <a:t>eplacing roof coverings</a:t>
          </a:r>
          <a:endParaRPr lang="en-US" sz="2400" b="0" u="none" kern="1200" dirty="0"/>
        </a:p>
      </dsp:txBody>
      <dsp:txXfrm>
        <a:off x="3968353" y="2406253"/>
        <a:ext cx="2405062" cy="1443037"/>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22220-4791-49A8-9738-16294FE38DC2}">
      <dsp:nvSpPr>
        <dsp:cNvPr id="0" name=""/>
        <dsp:cNvSpPr/>
      </dsp:nvSpPr>
      <dsp:spPr>
        <a:xfrm>
          <a:off x="0" y="25920"/>
          <a:ext cx="7696200" cy="8049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Some will be contained at specific facilities designed for their operations</a:t>
          </a:r>
        </a:p>
      </dsp:txBody>
      <dsp:txXfrm>
        <a:off x="39295" y="65215"/>
        <a:ext cx="7617610" cy="726370"/>
      </dsp:txXfrm>
    </dsp:sp>
    <dsp:sp modelId="{4D8175E6-3CCD-477A-8B17-38C0D0444519}">
      <dsp:nvSpPr>
        <dsp:cNvPr id="0" name=""/>
        <dsp:cNvSpPr/>
      </dsp:nvSpPr>
      <dsp:spPr>
        <a:xfrm>
          <a:off x="0" y="954720"/>
          <a:ext cx="7696200" cy="80496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Others may be present during inspections of other types of occupancies</a:t>
          </a:r>
        </a:p>
      </dsp:txBody>
      <dsp:txXfrm>
        <a:off x="39295" y="994015"/>
        <a:ext cx="7617610" cy="726370"/>
      </dsp:txXfrm>
    </dsp:sp>
    <dsp:sp modelId="{E1BC43CE-97F1-4CD8-B884-BCE39D1D2833}">
      <dsp:nvSpPr>
        <dsp:cNvPr id="0" name=""/>
        <dsp:cNvSpPr/>
      </dsp:nvSpPr>
      <dsp:spPr>
        <a:xfrm>
          <a:off x="0" y="1883520"/>
          <a:ext cx="7696200" cy="8049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There are locations where these hazardous processes may exist only during the use of the process;  require a permit to perform</a:t>
          </a:r>
        </a:p>
      </dsp:txBody>
      <dsp:txXfrm>
        <a:off x="39295" y="1922815"/>
        <a:ext cx="7617610" cy="726370"/>
      </dsp:txXfrm>
    </dsp:sp>
    <dsp:sp modelId="{B182FD4E-D69C-496E-8D2E-32C7788DB657}">
      <dsp:nvSpPr>
        <dsp:cNvPr id="0" name=""/>
        <dsp:cNvSpPr/>
      </dsp:nvSpPr>
      <dsp:spPr>
        <a:xfrm>
          <a:off x="0" y="2812320"/>
          <a:ext cx="7696200" cy="80496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Be familiar with </a:t>
          </a:r>
          <a:r>
            <a:rPr lang="en-US" sz="1800" b="0" kern="1200" dirty="0" smtClean="0"/>
            <a:t>code </a:t>
          </a:r>
          <a:r>
            <a:rPr lang="en-US" sz="1800" b="0" kern="1200" dirty="0"/>
            <a:t>requirements for these processes</a:t>
          </a:r>
        </a:p>
      </dsp:txBody>
      <dsp:txXfrm>
        <a:off x="39295" y="2851615"/>
        <a:ext cx="7617610" cy="726370"/>
      </dsp:txXfrm>
    </dsp:sp>
    <dsp:sp modelId="{813D08DC-DA33-4800-AF74-143D50202731}">
      <dsp:nvSpPr>
        <dsp:cNvPr id="0" name=""/>
        <dsp:cNvSpPr/>
      </dsp:nvSpPr>
      <dsp:spPr>
        <a:xfrm>
          <a:off x="0" y="3741119"/>
          <a:ext cx="7696200" cy="8049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Recognize any code infractions when they are encountered</a:t>
          </a:r>
        </a:p>
      </dsp:txBody>
      <dsp:txXfrm>
        <a:off x="39295" y="3780414"/>
        <a:ext cx="7617610" cy="726370"/>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1C9DD-DB31-45C2-AFA2-DCD2E676AFBF}">
      <dsp:nvSpPr>
        <dsp:cNvPr id="0" name=""/>
        <dsp:cNvSpPr/>
      </dsp:nvSpPr>
      <dsp:spPr>
        <a:xfrm>
          <a:off x="0" y="4573"/>
          <a:ext cx="5257800" cy="70536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Also known as hot work</a:t>
          </a:r>
        </a:p>
      </dsp:txBody>
      <dsp:txXfrm>
        <a:off x="34433" y="39006"/>
        <a:ext cx="5188934" cy="636497"/>
      </dsp:txXfrm>
    </dsp:sp>
    <dsp:sp modelId="{4CA28C11-905D-4CB3-8076-033F259EEE95}">
      <dsp:nvSpPr>
        <dsp:cNvPr id="0" name=""/>
        <dsp:cNvSpPr/>
      </dsp:nvSpPr>
      <dsp:spPr>
        <a:xfrm>
          <a:off x="0" y="750257"/>
          <a:ext cx="5257800" cy="70536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Processes used to join or sever materials</a:t>
          </a:r>
        </a:p>
      </dsp:txBody>
      <dsp:txXfrm>
        <a:off x="34433" y="784690"/>
        <a:ext cx="5188934" cy="636497"/>
      </dsp:txXfrm>
    </dsp:sp>
    <dsp:sp modelId="{2C315E5E-3A2A-47ED-9265-45B66CCB63AF}">
      <dsp:nvSpPr>
        <dsp:cNvPr id="0" name=""/>
        <dsp:cNvSpPr/>
      </dsp:nvSpPr>
      <dsp:spPr>
        <a:xfrm>
          <a:off x="0" y="1495941"/>
          <a:ext cx="5257800" cy="705363"/>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May use a variety of energy sources, including a gas flame or an electric arc</a:t>
          </a:r>
        </a:p>
      </dsp:txBody>
      <dsp:txXfrm>
        <a:off x="34433" y="1530374"/>
        <a:ext cx="5188934" cy="636497"/>
      </dsp:txXfrm>
    </dsp:sp>
    <dsp:sp modelId="{46E64A63-AE74-4205-B866-7926C5B9AAB3}">
      <dsp:nvSpPr>
        <dsp:cNvPr id="0" name=""/>
        <dsp:cNvSpPr/>
      </dsp:nvSpPr>
      <dsp:spPr>
        <a:xfrm>
          <a:off x="0" y="2241624"/>
          <a:ext cx="5257800" cy="878001"/>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Significant cause of fires in commercial and industrial occupancies  and on construction sites</a:t>
          </a:r>
        </a:p>
      </dsp:txBody>
      <dsp:txXfrm>
        <a:off x="42860" y="2284484"/>
        <a:ext cx="5172080" cy="792281"/>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4C5D7-1D90-42B5-8F7D-14961A9F84EF}">
      <dsp:nvSpPr>
        <dsp:cNvPr id="0" name=""/>
        <dsp:cNvSpPr/>
      </dsp:nvSpPr>
      <dsp:spPr>
        <a:xfrm>
          <a:off x="0" y="767700"/>
          <a:ext cx="19431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kern="1200" dirty="0"/>
            <a:t>Process One</a:t>
          </a:r>
        </a:p>
      </dsp:txBody>
      <dsp:txXfrm>
        <a:off x="0" y="767700"/>
        <a:ext cx="1943100" cy="1287000"/>
      </dsp:txXfrm>
    </dsp:sp>
    <dsp:sp modelId="{C97AEBC9-92C2-4CE1-8F97-EC4FC2CD8C83}">
      <dsp:nvSpPr>
        <dsp:cNvPr id="0" name=""/>
        <dsp:cNvSpPr/>
      </dsp:nvSpPr>
      <dsp:spPr>
        <a:xfrm>
          <a:off x="1943099" y="767700"/>
          <a:ext cx="38862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DA2CD5-FA2E-468D-B2A5-E95E48EE4507}">
      <dsp:nvSpPr>
        <dsp:cNvPr id="0" name=""/>
        <dsp:cNvSpPr/>
      </dsp:nvSpPr>
      <dsp:spPr>
        <a:xfrm>
          <a:off x="2487167" y="767700"/>
          <a:ext cx="5285232" cy="128700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Uses </a:t>
          </a:r>
          <a:r>
            <a:rPr lang="en-US" sz="2400" kern="1200" dirty="0" smtClean="0"/>
            <a:t>electrical </a:t>
          </a:r>
          <a:r>
            <a:rPr lang="en-US" sz="2400" kern="1200" dirty="0"/>
            <a:t>arc as a heat source</a:t>
          </a:r>
        </a:p>
      </dsp:txBody>
      <dsp:txXfrm>
        <a:off x="2487167" y="767700"/>
        <a:ext cx="5285232" cy="1287000"/>
      </dsp:txXfrm>
    </dsp:sp>
    <dsp:sp modelId="{11612038-8C85-44C3-A23F-B3DD080A1C95}">
      <dsp:nvSpPr>
        <dsp:cNvPr id="0" name=""/>
        <dsp:cNvSpPr/>
      </dsp:nvSpPr>
      <dsp:spPr>
        <a:xfrm>
          <a:off x="0" y="2288700"/>
          <a:ext cx="19431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kern="1200" dirty="0"/>
            <a:t>Process Two</a:t>
          </a:r>
        </a:p>
      </dsp:txBody>
      <dsp:txXfrm>
        <a:off x="0" y="2288700"/>
        <a:ext cx="1943100" cy="1287000"/>
      </dsp:txXfrm>
    </dsp:sp>
    <dsp:sp modelId="{1EB6084F-54AD-401D-9937-5CC11E53DE2D}">
      <dsp:nvSpPr>
        <dsp:cNvPr id="0" name=""/>
        <dsp:cNvSpPr/>
      </dsp:nvSpPr>
      <dsp:spPr>
        <a:xfrm>
          <a:off x="1943099" y="2288700"/>
          <a:ext cx="38862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309056-1F79-425D-912A-0623A46EF750}">
      <dsp:nvSpPr>
        <dsp:cNvPr id="0" name=""/>
        <dsp:cNvSpPr/>
      </dsp:nvSpPr>
      <dsp:spPr>
        <a:xfrm>
          <a:off x="2487167" y="2288700"/>
          <a:ext cx="5285232" cy="1287000"/>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Uses </a:t>
          </a:r>
          <a:r>
            <a:rPr lang="en-US" sz="2400" kern="1200" dirty="0" smtClean="0"/>
            <a:t>combination </a:t>
          </a:r>
          <a:r>
            <a:rPr lang="en-US" sz="2400" kern="1200" dirty="0"/>
            <a:t>of oxygen and fuel gas</a:t>
          </a:r>
        </a:p>
        <a:p>
          <a:pPr marL="228600" lvl="1" indent="-228600" algn="l" defTabSz="1066800">
            <a:lnSpc>
              <a:spcPct val="90000"/>
            </a:lnSpc>
            <a:spcBef>
              <a:spcPct val="0"/>
            </a:spcBef>
            <a:spcAft>
              <a:spcPct val="15000"/>
            </a:spcAft>
            <a:buChar char="••"/>
          </a:pPr>
          <a:r>
            <a:rPr lang="en-US" sz="2400" kern="1200" dirty="0"/>
            <a:t>Acetylene is commonly used</a:t>
          </a:r>
        </a:p>
      </dsp:txBody>
      <dsp:txXfrm>
        <a:off x="2487167" y="2288700"/>
        <a:ext cx="5285232" cy="1287000"/>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778AF-D715-4DDA-880E-BAC8249C6B29}">
      <dsp:nvSpPr>
        <dsp:cNvPr id="0" name=""/>
        <dsp:cNvSpPr/>
      </dsp:nvSpPr>
      <dsp:spPr>
        <a:xfrm>
          <a:off x="0" y="204399"/>
          <a:ext cx="6096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Both processes generate temperatures in excess of the melting point of the metals</a:t>
          </a:r>
          <a:endParaRPr lang="en-US" sz="2000" b="0" kern="1200" dirty="0"/>
        </a:p>
      </dsp:txBody>
      <dsp:txXfrm>
        <a:off x="59399" y="263798"/>
        <a:ext cx="5977202" cy="1098002"/>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48BA-9C99-4980-A98E-D5AAEACFFB68}">
      <dsp:nvSpPr>
        <dsp:cNvPr id="0" name=""/>
        <dsp:cNvSpPr/>
      </dsp:nvSpPr>
      <dsp:spPr>
        <a:xfrm>
          <a:off x="0" y="3461"/>
          <a:ext cx="4092051" cy="71214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Equipment maintained</a:t>
          </a:r>
          <a:endParaRPr lang="en-US" sz="1800" b="0" kern="1200" dirty="0"/>
        </a:p>
      </dsp:txBody>
      <dsp:txXfrm>
        <a:off x="34764" y="38225"/>
        <a:ext cx="4022523" cy="642618"/>
      </dsp:txXfrm>
    </dsp:sp>
    <dsp:sp modelId="{79C1845C-8EAB-4811-9A56-5CC6F7708669}">
      <dsp:nvSpPr>
        <dsp:cNvPr id="0" name=""/>
        <dsp:cNvSpPr/>
      </dsp:nvSpPr>
      <dsp:spPr>
        <a:xfrm>
          <a:off x="0" y="758807"/>
          <a:ext cx="4092051" cy="712146"/>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Equipment in working order</a:t>
          </a:r>
          <a:endParaRPr lang="en-US" sz="1800" b="0" u="none" kern="1200" dirty="0"/>
        </a:p>
      </dsp:txBody>
      <dsp:txXfrm>
        <a:off x="34764" y="793571"/>
        <a:ext cx="4022523" cy="642618"/>
      </dsp:txXfrm>
    </dsp:sp>
    <dsp:sp modelId="{34F637E3-0557-4190-B19F-B5A4C4D8FEED}">
      <dsp:nvSpPr>
        <dsp:cNvPr id="0" name=""/>
        <dsp:cNvSpPr/>
      </dsp:nvSpPr>
      <dsp:spPr>
        <a:xfrm>
          <a:off x="0" y="1514153"/>
          <a:ext cx="4092051" cy="712146"/>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Equipment stored properly</a:t>
          </a:r>
          <a:endParaRPr lang="en-US" sz="1800" b="0" u="none" kern="1200" dirty="0"/>
        </a:p>
      </dsp:txBody>
      <dsp:txXfrm>
        <a:off x="34764" y="1548917"/>
        <a:ext cx="4022523" cy="642618"/>
      </dsp:txXfrm>
    </dsp:sp>
    <dsp:sp modelId="{6C8046B0-9108-4E43-A456-2C502D7348C1}">
      <dsp:nvSpPr>
        <dsp:cNvPr id="0" name=""/>
        <dsp:cNvSpPr/>
      </dsp:nvSpPr>
      <dsp:spPr>
        <a:xfrm>
          <a:off x="0" y="2269500"/>
          <a:ext cx="4092051" cy="712146"/>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Combustible materials</a:t>
          </a:r>
          <a:r>
            <a:rPr lang="en-US" sz="1800" b="0" u="none" kern="1200" dirty="0"/>
            <a:t> </a:t>
          </a:r>
          <a:r>
            <a:rPr lang="x-none" sz="1800" b="0" u="none" kern="1200" dirty="0"/>
            <a:t>kept well away from hot work operations</a:t>
          </a:r>
          <a:endParaRPr lang="en-US" sz="1800" b="0" u="none" kern="1200" dirty="0"/>
        </a:p>
      </dsp:txBody>
      <dsp:txXfrm>
        <a:off x="34764" y="2304264"/>
        <a:ext cx="4022523" cy="642618"/>
      </dsp:txXfrm>
    </dsp:sp>
    <dsp:sp modelId="{3D646E24-F6D9-492E-B058-74B84B40848C}">
      <dsp:nvSpPr>
        <dsp:cNvPr id="0" name=""/>
        <dsp:cNvSpPr/>
      </dsp:nvSpPr>
      <dsp:spPr>
        <a:xfrm>
          <a:off x="0" y="3024846"/>
          <a:ext cx="4092051" cy="712146"/>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Oxygen and fuel gases in cylinders are stored properly</a:t>
          </a:r>
          <a:endParaRPr lang="en-US" sz="1800" b="0" u="none" kern="1200" dirty="0"/>
        </a:p>
      </dsp:txBody>
      <dsp:txXfrm>
        <a:off x="34764" y="3059610"/>
        <a:ext cx="4022523" cy="642618"/>
      </dsp:txXfrm>
    </dsp:sp>
    <dsp:sp modelId="{3AA5443C-F037-4E98-9095-71A2BC96FB66}">
      <dsp:nvSpPr>
        <dsp:cNvPr id="0" name=""/>
        <dsp:cNvSpPr/>
      </dsp:nvSpPr>
      <dsp:spPr>
        <a:xfrm>
          <a:off x="0" y="3780192"/>
          <a:ext cx="4092051" cy="71214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Gas regulators maintained at their proper settings</a:t>
          </a:r>
          <a:endParaRPr lang="en-US" sz="1800" b="0" u="none" kern="1200" dirty="0"/>
        </a:p>
      </dsp:txBody>
      <dsp:txXfrm>
        <a:off x="34764" y="3814956"/>
        <a:ext cx="4022523" cy="642618"/>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48BA-9C99-4980-A98E-D5AAEACFFB68}">
      <dsp:nvSpPr>
        <dsp:cNvPr id="0" name=""/>
        <dsp:cNvSpPr/>
      </dsp:nvSpPr>
      <dsp:spPr>
        <a:xfrm>
          <a:off x="0" y="48630"/>
          <a:ext cx="4495800" cy="98455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Examples: sparks and hot slag, a glass-like residue that the process creates</a:t>
          </a:r>
        </a:p>
      </dsp:txBody>
      <dsp:txXfrm>
        <a:off x="48062" y="96692"/>
        <a:ext cx="4399676" cy="888431"/>
      </dsp:txXfrm>
    </dsp:sp>
    <dsp:sp modelId="{DFD2D12B-75A7-413C-B958-A66A5B68E145}">
      <dsp:nvSpPr>
        <dsp:cNvPr id="0" name=""/>
        <dsp:cNvSpPr/>
      </dsp:nvSpPr>
      <dsp:spPr>
        <a:xfrm>
          <a:off x="0" y="1085025"/>
          <a:ext cx="4495800" cy="98455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V</a:t>
          </a:r>
          <a:r>
            <a:rPr lang="x-none" sz="1800" b="0" u="none" kern="1200" dirty="0"/>
            <a:t>erify that sparks or slag cannot come in contact with combustible materials</a:t>
          </a:r>
          <a:endParaRPr lang="en-US" sz="1800" b="0" u="none" kern="1200" dirty="0"/>
        </a:p>
      </dsp:txBody>
      <dsp:txXfrm>
        <a:off x="48062" y="1133087"/>
        <a:ext cx="4399676" cy="888431"/>
      </dsp:txXfrm>
    </dsp:sp>
    <dsp:sp modelId="{C8F167C5-3C19-4ED8-8F56-977DAA3EC88E}">
      <dsp:nvSpPr>
        <dsp:cNvPr id="0" name=""/>
        <dsp:cNvSpPr/>
      </dsp:nvSpPr>
      <dsp:spPr>
        <a:xfrm>
          <a:off x="0" y="2121420"/>
          <a:ext cx="4495800" cy="984555"/>
        </a:xfrm>
        <a:prstGeom prst="round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Combustible materials should not be stored in the welding or cutting areas</a:t>
          </a:r>
          <a:endParaRPr lang="en-US" sz="1800" b="0" u="none" kern="1200" dirty="0"/>
        </a:p>
      </dsp:txBody>
      <dsp:txXfrm>
        <a:off x="48062" y="2169482"/>
        <a:ext cx="4399676" cy="888431"/>
      </dsp:txXfrm>
    </dsp:sp>
    <dsp:sp modelId="{2C002F6F-A30E-49E9-81E1-428F604E216A}">
      <dsp:nvSpPr>
        <dsp:cNvPr id="0" name=""/>
        <dsp:cNvSpPr/>
      </dsp:nvSpPr>
      <dsp:spPr>
        <a:xfrm>
          <a:off x="0" y="3157815"/>
          <a:ext cx="4495800" cy="984555"/>
        </a:xfrm>
        <a:prstGeom prst="roundRect">
          <a:avLst/>
        </a:prstGeom>
        <a:solidFill>
          <a:srgbClr val="1717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Shop rags or towels should be kept in approved metal containers with lids at all times</a:t>
          </a:r>
          <a:endParaRPr lang="en-US" sz="1800" b="0" u="none" kern="1200" dirty="0"/>
        </a:p>
      </dsp:txBody>
      <dsp:txXfrm>
        <a:off x="48062" y="3205877"/>
        <a:ext cx="4399676" cy="8884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3883F-13F8-4E95-9755-0620BCA748B1}">
      <dsp:nvSpPr>
        <dsp:cNvPr id="0" name=""/>
        <dsp:cNvSpPr/>
      </dsp:nvSpPr>
      <dsp:spPr>
        <a:xfrm>
          <a:off x="0" y="41369"/>
          <a:ext cx="7772400" cy="83422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x-none" sz="2100" b="0" u="none" kern="1200" dirty="0"/>
            <a:t>Only authorized personnel should have access</a:t>
          </a:r>
          <a:endParaRPr lang="en-US" sz="2100" b="0" kern="1200" dirty="0"/>
        </a:p>
      </dsp:txBody>
      <dsp:txXfrm>
        <a:off x="40724" y="82093"/>
        <a:ext cx="7690952" cy="752780"/>
      </dsp:txXfrm>
    </dsp:sp>
    <dsp:sp modelId="{6166F8E9-BCED-49C8-83BA-8C7F66D36EB3}">
      <dsp:nvSpPr>
        <dsp:cNvPr id="0" name=""/>
        <dsp:cNvSpPr/>
      </dsp:nvSpPr>
      <dsp:spPr>
        <a:xfrm>
          <a:off x="0" y="936077"/>
          <a:ext cx="7772400" cy="834228"/>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x-none" sz="2100" b="0" u="none" kern="1200" dirty="0"/>
            <a:t>Type and size of refrigeration or heating equipment will determine the fire separation requirements</a:t>
          </a:r>
          <a:endParaRPr lang="en-US" sz="2100" b="0" kern="1200" dirty="0"/>
        </a:p>
      </dsp:txBody>
      <dsp:txXfrm>
        <a:off x="40724" y="976801"/>
        <a:ext cx="7690952" cy="752780"/>
      </dsp:txXfrm>
    </dsp:sp>
    <dsp:sp modelId="{305A970F-B04F-43ED-8597-15E089189EC2}">
      <dsp:nvSpPr>
        <dsp:cNvPr id="0" name=""/>
        <dsp:cNvSpPr/>
      </dsp:nvSpPr>
      <dsp:spPr>
        <a:xfrm>
          <a:off x="0" y="1830785"/>
          <a:ext cx="7772400" cy="83422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0" u="none" kern="1200" dirty="0"/>
            <a:t>F</a:t>
          </a:r>
          <a:r>
            <a:rPr lang="x-none" sz="2100" b="0" u="none" kern="1200" dirty="0"/>
            <a:t>ire-resistive construction and the appropriate protective openings should be used</a:t>
          </a:r>
          <a:endParaRPr lang="en-US" sz="2100" b="0" kern="1200" dirty="0"/>
        </a:p>
      </dsp:txBody>
      <dsp:txXfrm>
        <a:off x="40724" y="1871509"/>
        <a:ext cx="7690952" cy="752780"/>
      </dsp:txXfrm>
    </dsp:sp>
    <dsp:sp modelId="{48DDA017-3FF4-49D2-868F-05F785AA2930}">
      <dsp:nvSpPr>
        <dsp:cNvPr id="0" name=""/>
        <dsp:cNvSpPr/>
      </dsp:nvSpPr>
      <dsp:spPr>
        <a:xfrm>
          <a:off x="0" y="2725494"/>
          <a:ext cx="7772400" cy="834228"/>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0" u="none" kern="1200" dirty="0"/>
            <a:t>L</a:t>
          </a:r>
          <a:r>
            <a:rPr lang="x-none" sz="2100" b="0" u="none" kern="1200" dirty="0"/>
            <a:t>ook for combustible storage inside the room; generally, this storage is not permitted</a:t>
          </a:r>
          <a:endParaRPr lang="en-US" sz="2100" b="0" kern="1200" dirty="0"/>
        </a:p>
      </dsp:txBody>
      <dsp:txXfrm>
        <a:off x="40724" y="2766218"/>
        <a:ext cx="7690952" cy="752780"/>
      </dsp:txXfrm>
    </dsp:sp>
    <dsp:sp modelId="{9ADE85CE-6662-42B9-8697-0C0D0B15D598}">
      <dsp:nvSpPr>
        <dsp:cNvPr id="0" name=""/>
        <dsp:cNvSpPr/>
      </dsp:nvSpPr>
      <dsp:spPr>
        <a:xfrm>
          <a:off x="0" y="3620202"/>
          <a:ext cx="7772400" cy="834228"/>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0" u="none" kern="1200" dirty="0"/>
            <a:t>C</a:t>
          </a:r>
          <a:r>
            <a:rPr lang="x-none" sz="2100" b="0" u="none" kern="1200" dirty="0"/>
            <a:t>onsult </a:t>
          </a:r>
          <a:r>
            <a:rPr lang="x-none" sz="2100" b="0" u="none" kern="1200" dirty="0" smtClean="0"/>
            <a:t>appropriate </a:t>
          </a:r>
          <a:r>
            <a:rPr lang="x-none" sz="2100" b="0" u="none" kern="1200" dirty="0"/>
            <a:t>codes for issues with HVAC system rooms </a:t>
          </a:r>
          <a:endParaRPr lang="en-US" sz="2100" b="0" u="none" kern="1200" dirty="0"/>
        </a:p>
      </dsp:txBody>
      <dsp:txXfrm>
        <a:off x="40724" y="3660926"/>
        <a:ext cx="7690952" cy="75278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4662-71F8-45D4-8C5B-9E1E6CE9246A}">
      <dsp:nvSpPr>
        <dsp:cNvPr id="0" name=""/>
        <dsp:cNvSpPr/>
      </dsp:nvSpPr>
      <dsp:spPr>
        <a:xfrm>
          <a:off x="0" y="74700"/>
          <a:ext cx="7772400" cy="9945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x-none" sz="2500" b="0" u="none" kern="1200" dirty="0"/>
            <a:t>Inside buildings </a:t>
          </a:r>
          <a:r>
            <a:rPr lang="en-US" sz="2500" b="0" u="none" kern="1200" dirty="0"/>
            <a:t>when </a:t>
          </a:r>
          <a:r>
            <a:rPr lang="x-none" sz="2500" b="0" u="none" kern="1200" dirty="0"/>
            <a:t>automatic sprinkler systems are not in operation</a:t>
          </a:r>
          <a:endParaRPr lang="en-US" sz="2500" b="0" kern="1200" dirty="0"/>
        </a:p>
      </dsp:txBody>
      <dsp:txXfrm>
        <a:off x="48547" y="123247"/>
        <a:ext cx="7675306" cy="897406"/>
      </dsp:txXfrm>
    </dsp:sp>
    <dsp:sp modelId="{099FD936-F6BF-44FF-8799-378ACABB7313}">
      <dsp:nvSpPr>
        <dsp:cNvPr id="0" name=""/>
        <dsp:cNvSpPr/>
      </dsp:nvSpPr>
      <dsp:spPr>
        <a:xfrm>
          <a:off x="0" y="1141200"/>
          <a:ext cx="7772400" cy="9945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x-none" sz="2500" b="0" u="none" kern="1200" dirty="0"/>
            <a:t>In the presence of explosive atmospheres</a:t>
          </a:r>
          <a:endParaRPr lang="en-US" sz="2500" b="0" u="none" kern="1200" dirty="0"/>
        </a:p>
      </dsp:txBody>
      <dsp:txXfrm>
        <a:off x="48547" y="1189747"/>
        <a:ext cx="7675306" cy="897406"/>
      </dsp:txXfrm>
    </dsp:sp>
    <dsp:sp modelId="{0855AFF1-E4D9-45D0-A058-066B59361664}">
      <dsp:nvSpPr>
        <dsp:cNvPr id="0" name=""/>
        <dsp:cNvSpPr/>
      </dsp:nvSpPr>
      <dsp:spPr>
        <a:xfrm>
          <a:off x="0" y="2207700"/>
          <a:ext cx="7772400" cy="99450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x-none" sz="2500" b="0" u="none" kern="1200" dirty="0"/>
            <a:t>On drums, tanks, or other containers that have previously held flammable liquids</a:t>
          </a:r>
          <a:endParaRPr lang="en-US" sz="2500" b="0" u="none" kern="1200" dirty="0"/>
        </a:p>
      </dsp:txBody>
      <dsp:txXfrm>
        <a:off x="48547" y="2256247"/>
        <a:ext cx="7675306" cy="897406"/>
      </dsp:txXfrm>
    </dsp:sp>
    <dsp:sp modelId="{D36CD9DB-0D22-44D7-B020-4D8245053778}">
      <dsp:nvSpPr>
        <dsp:cNvPr id="0" name=""/>
        <dsp:cNvSpPr/>
      </dsp:nvSpPr>
      <dsp:spPr>
        <a:xfrm>
          <a:off x="0" y="3274200"/>
          <a:ext cx="7772400" cy="994500"/>
        </a:xfrm>
        <a:prstGeom prst="round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x-none" sz="2500" b="0" u="none" kern="1200" dirty="0"/>
            <a:t>Near large quantities of exposed combustible materials</a:t>
          </a:r>
          <a:endParaRPr lang="en-US" sz="2500" b="0" u="none" kern="1200" dirty="0"/>
        </a:p>
      </dsp:txBody>
      <dsp:txXfrm>
        <a:off x="48547" y="3322747"/>
        <a:ext cx="7675306" cy="897406"/>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4662-71F8-45D4-8C5B-9E1E6CE9246A}">
      <dsp:nvSpPr>
        <dsp:cNvPr id="0" name=""/>
        <dsp:cNvSpPr/>
      </dsp:nvSpPr>
      <dsp:spPr>
        <a:xfrm>
          <a:off x="0" y="937724"/>
          <a:ext cx="79248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An area with a radius of at least 35 feet (10.7 m) must be cleared </a:t>
          </a:r>
          <a:endParaRPr lang="en-US" sz="2400" b="0" kern="1200" dirty="0"/>
        </a:p>
      </dsp:txBody>
      <dsp:txXfrm>
        <a:off x="64968" y="1002692"/>
        <a:ext cx="7794864" cy="1200939"/>
      </dsp:txXfrm>
    </dsp:sp>
    <dsp:sp modelId="{D3193E10-5EF6-4228-BF3A-CBCE88F6CE7A}">
      <dsp:nvSpPr>
        <dsp:cNvPr id="0" name=""/>
        <dsp:cNvSpPr/>
      </dsp:nvSpPr>
      <dsp:spPr>
        <a:xfrm>
          <a:off x="0" y="2455800"/>
          <a:ext cx="7924800" cy="1330875"/>
        </a:xfrm>
        <a:prstGeom prst="round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When it is impractical to create this size radius, the materials must be covered with approved fire-resistant guards or curtains</a:t>
          </a:r>
          <a:endParaRPr lang="en-US" sz="2400" b="0" u="none" kern="1200" dirty="0"/>
        </a:p>
      </dsp:txBody>
      <dsp:txXfrm>
        <a:off x="64968" y="2520768"/>
        <a:ext cx="7794864" cy="1200939"/>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4662-71F8-45D4-8C5B-9E1E6CE9246A}">
      <dsp:nvSpPr>
        <dsp:cNvPr id="0" name=""/>
        <dsp:cNvSpPr/>
      </dsp:nvSpPr>
      <dsp:spPr>
        <a:xfrm>
          <a:off x="0" y="21780"/>
          <a:ext cx="7772400" cy="131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NFPA® 51, </a:t>
          </a:r>
          <a:r>
            <a:rPr lang="x-none" sz="2400" b="0" i="1" u="none" kern="1200" dirty="0"/>
            <a:t>Standard for the Design and Installation of Oxygen-Fuel Gas Systems for Welding, Cutting, and Allied Processes</a:t>
          </a:r>
          <a:endParaRPr lang="en-US" sz="2400" b="0" kern="1200" dirty="0"/>
        </a:p>
      </dsp:txBody>
      <dsp:txXfrm>
        <a:off x="63968" y="85748"/>
        <a:ext cx="7644464" cy="1182464"/>
      </dsp:txXfrm>
    </dsp:sp>
    <dsp:sp modelId="{68FDC0F6-8C42-4BCB-8262-C86AC88E5C55}">
      <dsp:nvSpPr>
        <dsp:cNvPr id="0" name=""/>
        <dsp:cNvSpPr/>
      </dsp:nvSpPr>
      <dsp:spPr>
        <a:xfrm>
          <a:off x="0" y="1516500"/>
          <a:ext cx="7772400" cy="13104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NFPA® 51B, </a:t>
          </a:r>
          <a:r>
            <a:rPr lang="x-none" sz="2400" b="0" i="1" u="none" kern="1200" dirty="0"/>
            <a:t>Standard for Fire Prevention During Welding, Cutting, and Other Hot Work</a:t>
          </a:r>
          <a:endParaRPr lang="en-US" sz="2400" b="0" u="none" kern="1200" dirty="0"/>
        </a:p>
      </dsp:txBody>
      <dsp:txXfrm>
        <a:off x="63968" y="1580468"/>
        <a:ext cx="7644464" cy="1182464"/>
      </dsp:txXfrm>
    </dsp:sp>
    <dsp:sp modelId="{7F7D4716-9520-4ECF-A736-6E0FB9F32D44}">
      <dsp:nvSpPr>
        <dsp:cNvPr id="0" name=""/>
        <dsp:cNvSpPr/>
      </dsp:nvSpPr>
      <dsp:spPr>
        <a:xfrm>
          <a:off x="0" y="3011220"/>
          <a:ext cx="7772400" cy="1310400"/>
        </a:xfrm>
        <a:prstGeom prst="round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FM Global Loss Prevention Data Sheets</a:t>
          </a:r>
          <a:endParaRPr lang="en-US" sz="2400" b="0" u="none" kern="1200" dirty="0"/>
        </a:p>
      </dsp:txBody>
      <dsp:txXfrm>
        <a:off x="63968" y="3075188"/>
        <a:ext cx="7644464" cy="1182464"/>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4662-71F8-45D4-8C5B-9E1E6CE9246A}">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Fire watches</a:t>
          </a:r>
          <a:endParaRPr lang="en-US" sz="2400" b="0" kern="1200" dirty="0"/>
        </a:p>
      </dsp:txBody>
      <dsp:txXfrm>
        <a:off x="59399" y="218698"/>
        <a:ext cx="7653602" cy="1098002"/>
      </dsp:txXfrm>
    </dsp:sp>
    <dsp:sp modelId="{82310F3D-89EF-45AB-9545-2E5622C11E05}">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Issuance of permits</a:t>
          </a:r>
          <a:endParaRPr lang="en-US" sz="2400" b="0" u="none" kern="1200" dirty="0"/>
        </a:p>
      </dsp:txBody>
      <dsp:txXfrm>
        <a:off x="59399" y="1622699"/>
        <a:ext cx="7653602" cy="1098002"/>
      </dsp:txXfrm>
    </dsp:sp>
    <dsp:sp modelId="{607D1E1D-BD08-4480-8414-D187409E20B1}">
      <dsp:nvSpPr>
        <dsp:cNvPr id="0" name=""/>
        <dsp:cNvSpPr/>
      </dsp:nvSpPr>
      <dsp:spPr>
        <a:xfrm>
          <a:off x="0" y="2967300"/>
          <a:ext cx="7772400" cy="1216800"/>
        </a:xfrm>
        <a:prstGeom prst="round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Development of hot-work programs</a:t>
          </a:r>
          <a:endParaRPr lang="en-US" sz="2400" b="0" u="none" kern="1200" dirty="0"/>
        </a:p>
      </dsp:txBody>
      <dsp:txXfrm>
        <a:off x="59399" y="3026699"/>
        <a:ext cx="7653602" cy="1098002"/>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4662-71F8-45D4-8C5B-9E1E6CE9246A}">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W</a:t>
          </a:r>
          <a:r>
            <a:rPr lang="x-none" sz="2400" b="0" u="none" kern="1200" dirty="0"/>
            <a:t>ritten plan</a:t>
          </a:r>
          <a:endParaRPr lang="en-US" sz="2400" b="0" kern="1200" dirty="0"/>
        </a:p>
      </dsp:txBody>
      <dsp:txXfrm>
        <a:off x="47519" y="47699"/>
        <a:ext cx="7677362" cy="878402"/>
      </dsp:txXfrm>
    </dsp:sp>
    <dsp:sp modelId="{1B138BA9-719B-4616-85F5-C6140596AC30}">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A</a:t>
          </a:r>
          <a:r>
            <a:rPr lang="x-none" sz="2400" b="0" u="none" kern="1200" dirty="0"/>
            <a:t>pproved by the AHJ </a:t>
          </a:r>
          <a:endParaRPr lang="en-US" sz="2400" b="0" kern="1200" dirty="0"/>
        </a:p>
      </dsp:txBody>
      <dsp:txXfrm>
        <a:off x="47519" y="1170899"/>
        <a:ext cx="7677362" cy="878402"/>
      </dsp:txXfrm>
    </dsp:sp>
    <dsp:sp modelId="{93E26892-0399-4792-A24D-99308D3DFE46}">
      <dsp:nvSpPr>
        <dsp:cNvPr id="0" name=""/>
        <dsp:cNvSpPr/>
      </dsp:nvSpPr>
      <dsp:spPr>
        <a:xfrm>
          <a:off x="0" y="2246580"/>
          <a:ext cx="77724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Establishes procedures to prevent fires resulting from temporary operations</a:t>
          </a:r>
        </a:p>
      </dsp:txBody>
      <dsp:txXfrm>
        <a:off x="47519" y="2294099"/>
        <a:ext cx="7677362" cy="878402"/>
      </dsp:txXfrm>
    </dsp:sp>
    <dsp:sp modelId="{1CF46C89-E353-40DE-ADAD-9FC533F6FF5E}">
      <dsp:nvSpPr>
        <dsp:cNvPr id="0" name=""/>
        <dsp:cNvSpPr/>
      </dsp:nvSpPr>
      <dsp:spPr>
        <a:xfrm>
          <a:off x="0" y="3369780"/>
          <a:ext cx="7772400" cy="973440"/>
        </a:xfrm>
        <a:prstGeom prst="round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Involves operations that use an open flame or produces heat, sparks, or hot slag</a:t>
          </a:r>
        </a:p>
      </dsp:txBody>
      <dsp:txXfrm>
        <a:off x="47519" y="3417299"/>
        <a:ext cx="7677362" cy="878402"/>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67D8D-DB90-4FCB-A0BD-C345EEE11469}">
      <dsp:nvSpPr>
        <dsp:cNvPr id="0" name=""/>
        <dsp:cNvSpPr/>
      </dsp:nvSpPr>
      <dsp:spPr>
        <a:xfrm>
          <a:off x="412908" y="892"/>
          <a:ext cx="2170807" cy="130248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Welding</a:t>
          </a:r>
        </a:p>
      </dsp:txBody>
      <dsp:txXfrm>
        <a:off x="412908" y="892"/>
        <a:ext cx="2170807" cy="1302484"/>
      </dsp:txXfrm>
    </dsp:sp>
    <dsp:sp modelId="{46272938-BFB4-41EA-B1B3-06A2EE9F5B4A}">
      <dsp:nvSpPr>
        <dsp:cNvPr id="0" name=""/>
        <dsp:cNvSpPr/>
      </dsp:nvSpPr>
      <dsp:spPr>
        <a:xfrm>
          <a:off x="2800796" y="892"/>
          <a:ext cx="2170807" cy="1302484"/>
        </a:xfrm>
        <a:prstGeom prst="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Brazing</a:t>
          </a:r>
        </a:p>
      </dsp:txBody>
      <dsp:txXfrm>
        <a:off x="2800796" y="892"/>
        <a:ext cx="2170807" cy="1302484"/>
      </dsp:txXfrm>
    </dsp:sp>
    <dsp:sp modelId="{67726340-A59C-4D49-A11A-9B952A139C6B}">
      <dsp:nvSpPr>
        <dsp:cNvPr id="0" name=""/>
        <dsp:cNvSpPr/>
      </dsp:nvSpPr>
      <dsp:spPr>
        <a:xfrm>
          <a:off x="5188684" y="892"/>
          <a:ext cx="2170807" cy="1302484"/>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Cutting</a:t>
          </a:r>
        </a:p>
      </dsp:txBody>
      <dsp:txXfrm>
        <a:off x="5188684" y="892"/>
        <a:ext cx="2170807" cy="1302484"/>
      </dsp:txXfrm>
    </dsp:sp>
    <dsp:sp modelId="{6FB9AA59-98B4-49BE-8CCE-711D05E24780}">
      <dsp:nvSpPr>
        <dsp:cNvPr id="0" name=""/>
        <dsp:cNvSpPr/>
      </dsp:nvSpPr>
      <dsp:spPr>
        <a:xfrm>
          <a:off x="412908" y="1520457"/>
          <a:ext cx="2170807" cy="130248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Grinding</a:t>
          </a:r>
        </a:p>
      </dsp:txBody>
      <dsp:txXfrm>
        <a:off x="412908" y="1520457"/>
        <a:ext cx="2170807" cy="1302484"/>
      </dsp:txXfrm>
    </dsp:sp>
    <dsp:sp modelId="{D34E0145-9FB0-4059-BADC-C3F2544CA64C}">
      <dsp:nvSpPr>
        <dsp:cNvPr id="0" name=""/>
        <dsp:cNvSpPr/>
      </dsp:nvSpPr>
      <dsp:spPr>
        <a:xfrm>
          <a:off x="2800796" y="1520457"/>
          <a:ext cx="2170807" cy="1302484"/>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Soldering</a:t>
          </a:r>
        </a:p>
      </dsp:txBody>
      <dsp:txXfrm>
        <a:off x="2800796" y="1520457"/>
        <a:ext cx="2170807" cy="1302484"/>
      </dsp:txXfrm>
    </dsp:sp>
    <dsp:sp modelId="{AD5572B5-A2AB-45A0-850E-788A5583C4D8}">
      <dsp:nvSpPr>
        <dsp:cNvPr id="0" name=""/>
        <dsp:cNvSpPr/>
      </dsp:nvSpPr>
      <dsp:spPr>
        <a:xfrm>
          <a:off x="5188684" y="1520457"/>
          <a:ext cx="2170807" cy="1302484"/>
        </a:xfrm>
        <a:prstGeom prst="rect">
          <a:avLst/>
        </a:prstGeom>
        <a:gradFill rotWithShape="0">
          <a:gsLst>
            <a:gs pos="0">
              <a:schemeClr val="accent2">
                <a:shade val="80000"/>
                <a:hueOff val="0"/>
                <a:satOff val="-9234"/>
                <a:lumOff val="23707"/>
                <a:alphaOff val="0"/>
                <a:shade val="51000"/>
                <a:satMod val="130000"/>
              </a:schemeClr>
            </a:gs>
            <a:gs pos="80000">
              <a:schemeClr val="accent2">
                <a:shade val="80000"/>
                <a:hueOff val="0"/>
                <a:satOff val="-9234"/>
                <a:lumOff val="23707"/>
                <a:alphaOff val="0"/>
                <a:shade val="93000"/>
                <a:satMod val="130000"/>
              </a:schemeClr>
            </a:gs>
            <a:gs pos="100000">
              <a:schemeClr val="accent2">
                <a:shade val="80000"/>
                <a:hueOff val="0"/>
                <a:satOff val="-9234"/>
                <a:lumOff val="23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Thawing pipes</a:t>
          </a:r>
        </a:p>
      </dsp:txBody>
      <dsp:txXfrm>
        <a:off x="5188684" y="1520457"/>
        <a:ext cx="2170807" cy="1302484"/>
      </dsp:txXfrm>
    </dsp:sp>
    <dsp:sp modelId="{DE56276E-46F1-4284-9558-14248D9AA550}">
      <dsp:nvSpPr>
        <dsp:cNvPr id="0" name=""/>
        <dsp:cNvSpPr/>
      </dsp:nvSpPr>
      <dsp:spPr>
        <a:xfrm>
          <a:off x="2800796" y="3040022"/>
          <a:ext cx="2170807" cy="1302484"/>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Applying roofing with a torch</a:t>
          </a:r>
        </a:p>
      </dsp:txBody>
      <dsp:txXfrm>
        <a:off x="2800796" y="3040022"/>
        <a:ext cx="2170807" cy="1302484"/>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7088D-D7FE-4703-A1E2-213D06CED459}">
      <dsp:nvSpPr>
        <dsp:cNvPr id="0" name=""/>
        <dsp:cNvSpPr/>
      </dsp:nvSpPr>
      <dsp:spPr>
        <a:xfrm>
          <a:off x="0" y="211799"/>
          <a:ext cx="8305800" cy="1386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4622" tIns="208280" rIns="644622"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a:t>
          </a:r>
          <a:r>
            <a:rPr lang="x-none" sz="1800" b="0" u="none" kern="1200" dirty="0"/>
            <a:t>ay </a:t>
          </a:r>
          <a:r>
            <a:rPr lang="en-US" sz="1800" b="0" u="none" kern="1200" dirty="0" smtClean="0"/>
            <a:t>have </a:t>
          </a:r>
          <a:r>
            <a:rPr lang="en-US" sz="1800" b="0" u="none" kern="1200" dirty="0"/>
            <a:t>requirements for </a:t>
          </a:r>
          <a:r>
            <a:rPr lang="x-none" sz="1800" b="0" u="none" kern="1200" dirty="0"/>
            <a:t>as-needed welding and cutting operations</a:t>
          </a:r>
          <a:endParaRPr lang="en-US" sz="1800" b="0" kern="1200" dirty="0"/>
        </a:p>
        <a:p>
          <a:pPr marL="171450" lvl="1" indent="-171450" algn="l" defTabSz="800100">
            <a:lnSpc>
              <a:spcPct val="90000"/>
            </a:lnSpc>
            <a:spcBef>
              <a:spcPct val="0"/>
            </a:spcBef>
            <a:spcAft>
              <a:spcPct val="15000"/>
            </a:spcAft>
            <a:buChar char="••"/>
          </a:pPr>
          <a:r>
            <a:rPr lang="en-US" sz="1800" b="0" u="none" kern="1200" dirty="0"/>
            <a:t>Should consider a</a:t>
          </a:r>
          <a:r>
            <a:rPr lang="x-none" sz="1800" b="0" u="none" kern="1200" dirty="0"/>
            <a:t>nnual permit</a:t>
          </a:r>
          <a:r>
            <a:rPr lang="en-US" sz="1800" b="0" u="none" kern="1200" dirty="0"/>
            <a:t>s</a:t>
          </a:r>
          <a:r>
            <a:rPr lang="x-none" sz="1800" b="0" u="none" kern="1200" dirty="0"/>
            <a:t> to conduct operations in fixed locations</a:t>
          </a:r>
          <a:endParaRPr lang="en-US" sz="1800" b="0" u="none" kern="1200" dirty="0"/>
        </a:p>
      </dsp:txBody>
      <dsp:txXfrm>
        <a:off x="0" y="211799"/>
        <a:ext cx="8305800" cy="1386000"/>
      </dsp:txXfrm>
    </dsp:sp>
    <dsp:sp modelId="{96FC8B5E-9175-4A41-99FE-490353CB20EB}">
      <dsp:nvSpPr>
        <dsp:cNvPr id="0" name=""/>
        <dsp:cNvSpPr/>
      </dsp:nvSpPr>
      <dsp:spPr>
        <a:xfrm>
          <a:off x="415290" y="64199"/>
          <a:ext cx="5814060" cy="2952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9758" tIns="0" rIns="219758" bIns="0" numCol="1" spcCol="1270" anchor="ctr" anchorCtr="0">
          <a:noAutofit/>
        </a:bodyPr>
        <a:lstStyle/>
        <a:p>
          <a:pPr lvl="0" algn="l" defTabSz="800100">
            <a:lnSpc>
              <a:spcPct val="90000"/>
            </a:lnSpc>
            <a:spcBef>
              <a:spcPct val="0"/>
            </a:spcBef>
            <a:spcAft>
              <a:spcPct val="35000"/>
            </a:spcAft>
          </a:pPr>
          <a:r>
            <a:rPr lang="x-none" sz="1800" b="0" u="none" kern="1200" dirty="0"/>
            <a:t>Local municipal jurisdictions</a:t>
          </a:r>
          <a:endParaRPr lang="en-US" sz="1800" b="0" kern="1200" dirty="0"/>
        </a:p>
      </dsp:txBody>
      <dsp:txXfrm>
        <a:off x="429700" y="78609"/>
        <a:ext cx="5785240" cy="266380"/>
      </dsp:txXfrm>
    </dsp:sp>
    <dsp:sp modelId="{E0F795BF-3AFA-4DB2-8360-F275AA636B9A}">
      <dsp:nvSpPr>
        <dsp:cNvPr id="0" name=""/>
        <dsp:cNvSpPr/>
      </dsp:nvSpPr>
      <dsp:spPr>
        <a:xfrm>
          <a:off x="0" y="1799399"/>
          <a:ext cx="8305800" cy="11655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4622" tIns="208280" rIns="64462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Developing the hot-work program</a:t>
          </a:r>
        </a:p>
        <a:p>
          <a:pPr marL="171450" lvl="1" indent="-171450" algn="l" defTabSz="800100">
            <a:lnSpc>
              <a:spcPct val="90000"/>
            </a:lnSpc>
            <a:spcBef>
              <a:spcPct val="0"/>
            </a:spcBef>
            <a:spcAft>
              <a:spcPct val="15000"/>
            </a:spcAft>
            <a:buChar char="••"/>
          </a:pPr>
          <a:r>
            <a:rPr lang="en-US" sz="1800" b="0" kern="1200" dirty="0"/>
            <a:t>Establishing a written policy for hot work</a:t>
          </a:r>
        </a:p>
        <a:p>
          <a:pPr marL="171450" lvl="1" indent="-171450" algn="l" defTabSz="800100">
            <a:lnSpc>
              <a:spcPct val="90000"/>
            </a:lnSpc>
            <a:spcBef>
              <a:spcPct val="0"/>
            </a:spcBef>
            <a:spcAft>
              <a:spcPct val="15000"/>
            </a:spcAft>
            <a:buChar char="••"/>
          </a:pPr>
          <a:r>
            <a:rPr lang="en-US" sz="1800" b="0" kern="1200" dirty="0"/>
            <a:t>Applying for the permit</a:t>
          </a:r>
        </a:p>
      </dsp:txBody>
      <dsp:txXfrm>
        <a:off x="0" y="1799399"/>
        <a:ext cx="8305800" cy="1165500"/>
      </dsp:txXfrm>
    </dsp:sp>
    <dsp:sp modelId="{7C6D38F6-0033-4C8C-A65E-81656FE2705F}">
      <dsp:nvSpPr>
        <dsp:cNvPr id="0" name=""/>
        <dsp:cNvSpPr/>
      </dsp:nvSpPr>
      <dsp:spPr>
        <a:xfrm>
          <a:off x="415290" y="1651799"/>
          <a:ext cx="5814060" cy="2952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9758" tIns="0" rIns="219758" bIns="0" numCol="1" spcCol="1270" anchor="ctr" anchorCtr="0">
          <a:noAutofit/>
        </a:bodyPr>
        <a:lstStyle/>
        <a:p>
          <a:pPr lvl="0" algn="l" defTabSz="800100">
            <a:lnSpc>
              <a:spcPct val="90000"/>
            </a:lnSpc>
            <a:spcBef>
              <a:spcPct val="0"/>
            </a:spcBef>
            <a:spcAft>
              <a:spcPct val="35000"/>
            </a:spcAft>
          </a:pPr>
          <a:r>
            <a:rPr lang="en-US" sz="1800" b="0" u="none" kern="1200" dirty="0"/>
            <a:t>O</a:t>
          </a:r>
          <a:r>
            <a:rPr lang="x-none" sz="1800" b="0" u="none" kern="1200" dirty="0"/>
            <a:t>wner/occupant </a:t>
          </a:r>
          <a:r>
            <a:rPr lang="en-US" sz="1800" b="0" u="none" kern="1200" dirty="0"/>
            <a:t>responsibility</a:t>
          </a:r>
        </a:p>
      </dsp:txBody>
      <dsp:txXfrm>
        <a:off x="429700" y="1666209"/>
        <a:ext cx="5785240" cy="266380"/>
      </dsp:txXfrm>
    </dsp:sp>
    <dsp:sp modelId="{3848CC80-8CDC-4A65-B7F5-7F9C397C1D6A}">
      <dsp:nvSpPr>
        <dsp:cNvPr id="0" name=""/>
        <dsp:cNvSpPr/>
      </dsp:nvSpPr>
      <dsp:spPr>
        <a:xfrm>
          <a:off x="0" y="3166500"/>
          <a:ext cx="8305800" cy="1417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4622" tIns="208280" rIns="644622"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smtClean="0"/>
            <a:t>A</a:t>
          </a:r>
          <a:r>
            <a:rPr lang="x-none" sz="1800" b="0" u="none" kern="1200" dirty="0" smtClean="0"/>
            <a:t>rea </a:t>
          </a:r>
          <a:r>
            <a:rPr lang="x-none" sz="1800" b="0" u="none" kern="1200" dirty="0"/>
            <a:t>where the work is to be performed before a work permit is issued</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N</a:t>
          </a:r>
          <a:r>
            <a:rPr lang="x-none" sz="1800" b="0" u="none" kern="1200" dirty="0"/>
            <a:t>ote all hazards in the area</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Discuss emergency procedures with applicant</a:t>
          </a:r>
          <a:endParaRPr lang="en-US" sz="1800" b="0" u="none" kern="1200" dirty="0"/>
        </a:p>
      </dsp:txBody>
      <dsp:txXfrm>
        <a:off x="0" y="3166500"/>
        <a:ext cx="8305800" cy="1417500"/>
      </dsp:txXfrm>
    </dsp:sp>
    <dsp:sp modelId="{72F86EBF-5884-45F5-ADED-1646D3EAE1A1}">
      <dsp:nvSpPr>
        <dsp:cNvPr id="0" name=""/>
        <dsp:cNvSpPr/>
      </dsp:nvSpPr>
      <dsp:spPr>
        <a:xfrm>
          <a:off x="415290" y="3018900"/>
          <a:ext cx="5814060" cy="295200"/>
        </a:xfrm>
        <a:prstGeom prst="round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9758" tIns="0" rIns="219758" bIns="0" numCol="1" spcCol="1270" anchor="ctr" anchorCtr="0">
          <a:noAutofit/>
        </a:bodyPr>
        <a:lstStyle/>
        <a:p>
          <a:pPr lvl="0" algn="l" defTabSz="800100">
            <a:lnSpc>
              <a:spcPct val="90000"/>
            </a:lnSpc>
            <a:spcBef>
              <a:spcPct val="0"/>
            </a:spcBef>
            <a:spcAft>
              <a:spcPct val="35000"/>
            </a:spcAft>
          </a:pPr>
          <a:r>
            <a:rPr lang="en-US" sz="1800" b="0" u="none" kern="1200" dirty="0"/>
            <a:t>Inspection</a:t>
          </a:r>
        </a:p>
      </dsp:txBody>
      <dsp:txXfrm>
        <a:off x="429700" y="3033310"/>
        <a:ext cx="5785240" cy="266380"/>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67D8D-DB90-4FCB-A0BD-C345EEE11469}">
      <dsp:nvSpPr>
        <dsp:cNvPr id="0" name=""/>
        <dsp:cNvSpPr/>
      </dsp:nvSpPr>
      <dsp:spPr>
        <a:xfrm>
          <a:off x="434756" y="260"/>
          <a:ext cx="2323839" cy="139430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Date</a:t>
          </a:r>
        </a:p>
      </dsp:txBody>
      <dsp:txXfrm>
        <a:off x="434756" y="260"/>
        <a:ext cx="2323839" cy="1394303"/>
      </dsp:txXfrm>
    </dsp:sp>
    <dsp:sp modelId="{4F3121B5-2A79-468E-9984-A948A1793678}">
      <dsp:nvSpPr>
        <dsp:cNvPr id="0" name=""/>
        <dsp:cNvSpPr/>
      </dsp:nvSpPr>
      <dsp:spPr>
        <a:xfrm>
          <a:off x="2990980" y="260"/>
          <a:ext cx="2323839" cy="1394303"/>
        </a:xfrm>
        <a:prstGeom prst="rect">
          <a:avLst/>
        </a:prstGeom>
        <a:gradFill rotWithShape="0">
          <a:gsLst>
            <a:gs pos="0">
              <a:schemeClr val="accent2">
                <a:shade val="80000"/>
                <a:hueOff val="0"/>
                <a:satOff val="-1385"/>
                <a:lumOff val="3556"/>
                <a:alphaOff val="0"/>
                <a:shade val="51000"/>
                <a:satMod val="130000"/>
              </a:schemeClr>
            </a:gs>
            <a:gs pos="80000">
              <a:schemeClr val="accent2">
                <a:shade val="80000"/>
                <a:hueOff val="0"/>
                <a:satOff val="-1385"/>
                <a:lumOff val="3556"/>
                <a:alphaOff val="0"/>
                <a:shade val="93000"/>
                <a:satMod val="130000"/>
              </a:schemeClr>
            </a:gs>
            <a:gs pos="100000">
              <a:schemeClr val="accent2">
                <a:shade val="80000"/>
                <a:hueOff val="0"/>
                <a:satOff val="-1385"/>
                <a:lumOff val="35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Work to be performed</a:t>
          </a:r>
        </a:p>
      </dsp:txBody>
      <dsp:txXfrm>
        <a:off x="2990980" y="260"/>
        <a:ext cx="2323839" cy="1394303"/>
      </dsp:txXfrm>
    </dsp:sp>
    <dsp:sp modelId="{473C1535-62F1-4BF6-8F90-4FE87F31FF1E}">
      <dsp:nvSpPr>
        <dsp:cNvPr id="0" name=""/>
        <dsp:cNvSpPr/>
      </dsp:nvSpPr>
      <dsp:spPr>
        <a:xfrm>
          <a:off x="5547203" y="260"/>
          <a:ext cx="2323839" cy="1394303"/>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Period for which the permit is valid</a:t>
          </a:r>
        </a:p>
      </dsp:txBody>
      <dsp:txXfrm>
        <a:off x="5547203" y="260"/>
        <a:ext cx="2323839" cy="1394303"/>
      </dsp:txXfrm>
    </dsp:sp>
    <dsp:sp modelId="{CB2BADDE-9CFA-4997-81F1-EE19B925588B}">
      <dsp:nvSpPr>
        <dsp:cNvPr id="0" name=""/>
        <dsp:cNvSpPr/>
      </dsp:nvSpPr>
      <dsp:spPr>
        <a:xfrm>
          <a:off x="434756" y="1626948"/>
          <a:ext cx="2323839" cy="1394303"/>
        </a:xfrm>
        <a:prstGeom prst="rect">
          <a:avLst/>
        </a:prstGeom>
        <a:gradFill rotWithShape="0">
          <a:gsLst>
            <a:gs pos="0">
              <a:schemeClr val="accent2">
                <a:shade val="80000"/>
                <a:hueOff val="0"/>
                <a:satOff val="-4155"/>
                <a:lumOff val="10668"/>
                <a:alphaOff val="0"/>
                <a:shade val="51000"/>
                <a:satMod val="130000"/>
              </a:schemeClr>
            </a:gs>
            <a:gs pos="80000">
              <a:schemeClr val="accent2">
                <a:shade val="80000"/>
                <a:hueOff val="0"/>
                <a:satOff val="-4155"/>
                <a:lumOff val="10668"/>
                <a:alphaOff val="0"/>
                <a:shade val="93000"/>
                <a:satMod val="130000"/>
              </a:schemeClr>
            </a:gs>
            <a:gs pos="100000">
              <a:schemeClr val="accent2">
                <a:shade val="80000"/>
                <a:hueOff val="0"/>
                <a:satOff val="-4155"/>
                <a:lumOff val="106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Location of the job</a:t>
          </a:r>
        </a:p>
      </dsp:txBody>
      <dsp:txXfrm>
        <a:off x="434756" y="1626948"/>
        <a:ext cx="2323839" cy="1394303"/>
      </dsp:txXfrm>
    </dsp:sp>
    <dsp:sp modelId="{7BD11813-8DB8-4359-9C22-8E6284228E74}">
      <dsp:nvSpPr>
        <dsp:cNvPr id="0" name=""/>
        <dsp:cNvSpPr/>
      </dsp:nvSpPr>
      <dsp:spPr>
        <a:xfrm>
          <a:off x="2990980" y="1626948"/>
          <a:ext cx="2323839" cy="1394303"/>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Type of fire suppression equipment available</a:t>
          </a:r>
        </a:p>
      </dsp:txBody>
      <dsp:txXfrm>
        <a:off x="2990980" y="1626948"/>
        <a:ext cx="2323839" cy="1394303"/>
      </dsp:txXfrm>
    </dsp:sp>
    <dsp:sp modelId="{79F27D4F-4E1E-4261-9025-2244489AFB29}">
      <dsp:nvSpPr>
        <dsp:cNvPr id="0" name=""/>
        <dsp:cNvSpPr/>
      </dsp:nvSpPr>
      <dsp:spPr>
        <a:xfrm>
          <a:off x="5547203" y="1626948"/>
          <a:ext cx="2323839" cy="1394303"/>
        </a:xfrm>
        <a:prstGeom prst="rect">
          <a:avLst/>
        </a:prstGeom>
        <a:gradFill rotWithShape="0">
          <a:gsLst>
            <a:gs pos="0">
              <a:schemeClr val="accent2">
                <a:shade val="80000"/>
                <a:hueOff val="0"/>
                <a:satOff val="-6926"/>
                <a:lumOff val="17781"/>
                <a:alphaOff val="0"/>
                <a:shade val="51000"/>
                <a:satMod val="130000"/>
              </a:schemeClr>
            </a:gs>
            <a:gs pos="80000">
              <a:schemeClr val="accent2">
                <a:shade val="80000"/>
                <a:hueOff val="0"/>
                <a:satOff val="-6926"/>
                <a:lumOff val="17781"/>
                <a:alphaOff val="0"/>
                <a:shade val="93000"/>
                <a:satMod val="130000"/>
              </a:schemeClr>
            </a:gs>
            <a:gs pos="100000">
              <a:schemeClr val="accent2">
                <a:shade val="80000"/>
                <a:hueOff val="0"/>
                <a:satOff val="-6926"/>
                <a:lumOff val="177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Inspection of area before work begins</a:t>
          </a:r>
        </a:p>
      </dsp:txBody>
      <dsp:txXfrm>
        <a:off x="5547203" y="1626948"/>
        <a:ext cx="2323839" cy="1394303"/>
      </dsp:txXfrm>
    </dsp:sp>
    <dsp:sp modelId="{DBB97EAF-DE01-4F1E-B318-0B38E0336072}">
      <dsp:nvSpPr>
        <dsp:cNvPr id="0" name=""/>
        <dsp:cNvSpPr/>
      </dsp:nvSpPr>
      <dsp:spPr>
        <a:xfrm>
          <a:off x="434756" y="3253635"/>
          <a:ext cx="2323839" cy="1394303"/>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Authorization signature of individual in charge</a:t>
          </a:r>
        </a:p>
      </dsp:txBody>
      <dsp:txXfrm>
        <a:off x="434756" y="3253635"/>
        <a:ext cx="2323839" cy="1394303"/>
      </dsp:txXfrm>
    </dsp:sp>
    <dsp:sp modelId="{C16B23B7-5A09-49B2-BD7A-E48C8F5DF82D}">
      <dsp:nvSpPr>
        <dsp:cNvPr id="0" name=""/>
        <dsp:cNvSpPr/>
      </dsp:nvSpPr>
      <dsp:spPr>
        <a:xfrm>
          <a:off x="2990980" y="3253635"/>
          <a:ext cx="2323839" cy="1394303"/>
        </a:xfrm>
        <a:prstGeom prst="rect">
          <a:avLst/>
        </a:prstGeom>
        <a:solidFill>
          <a:srgbClr val="2E2EB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Notification of when a fire watch is assigned</a:t>
          </a:r>
        </a:p>
      </dsp:txBody>
      <dsp:txXfrm>
        <a:off x="2990980" y="3253635"/>
        <a:ext cx="2323839" cy="1394303"/>
      </dsp:txXfrm>
    </dsp:sp>
    <dsp:sp modelId="{CB229EC8-7B66-4537-B947-8002312EB10B}">
      <dsp:nvSpPr>
        <dsp:cNvPr id="0" name=""/>
        <dsp:cNvSpPr/>
      </dsp:nvSpPr>
      <dsp:spPr>
        <a:xfrm>
          <a:off x="5547203" y="3253635"/>
          <a:ext cx="2323839" cy="1394303"/>
        </a:xfrm>
        <a:prstGeom prst="rect">
          <a:avLst/>
        </a:prstGeom>
        <a:solidFill>
          <a:srgbClr val="1C1CD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Final signature of the individual after the work has been completed</a:t>
          </a:r>
        </a:p>
      </dsp:txBody>
      <dsp:txXfrm>
        <a:off x="5547203" y="3253635"/>
        <a:ext cx="2323839" cy="1394303"/>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4662-71F8-45D4-8C5B-9E1E6CE9246A}">
      <dsp:nvSpPr>
        <dsp:cNvPr id="0" name=""/>
        <dsp:cNvSpPr/>
      </dsp:nvSpPr>
      <dsp:spPr>
        <a:xfrm>
          <a:off x="0" y="881"/>
          <a:ext cx="7620000" cy="88837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Combustible contents are closer than 35 feet (11.7 m) from the point of operation </a:t>
          </a:r>
        </a:p>
      </dsp:txBody>
      <dsp:txXfrm>
        <a:off x="43367" y="44248"/>
        <a:ext cx="7533266" cy="801644"/>
      </dsp:txXfrm>
    </dsp:sp>
    <dsp:sp modelId="{1E2126E9-9F9F-4781-A7D9-B4AA849D6282}">
      <dsp:nvSpPr>
        <dsp:cNvPr id="0" name=""/>
        <dsp:cNvSpPr/>
      </dsp:nvSpPr>
      <dsp:spPr>
        <a:xfrm>
          <a:off x="0" y="902295"/>
          <a:ext cx="7620000" cy="888378"/>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Adjacent areas having wall or floor openings are within a 35-foot (11.7 m) radius </a:t>
          </a:r>
        </a:p>
      </dsp:txBody>
      <dsp:txXfrm>
        <a:off x="43367" y="945662"/>
        <a:ext cx="7533266" cy="801644"/>
      </dsp:txXfrm>
    </dsp:sp>
    <dsp:sp modelId="{B155883E-3BE8-4575-A2A2-D8ECC8ED2582}">
      <dsp:nvSpPr>
        <dsp:cNvPr id="0" name=""/>
        <dsp:cNvSpPr/>
      </dsp:nvSpPr>
      <dsp:spPr>
        <a:xfrm>
          <a:off x="0" y="1803710"/>
          <a:ext cx="7620000" cy="88837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Exposed combustible materials are in adjacent areas, especially concealed spaces, walls, and floors</a:t>
          </a:r>
        </a:p>
      </dsp:txBody>
      <dsp:txXfrm>
        <a:off x="43367" y="1847077"/>
        <a:ext cx="7533266" cy="801644"/>
      </dsp:txXfrm>
    </dsp:sp>
    <dsp:sp modelId="{F25DF707-0023-47F6-8975-193C5CD21275}">
      <dsp:nvSpPr>
        <dsp:cNvPr id="0" name=""/>
        <dsp:cNvSpPr/>
      </dsp:nvSpPr>
      <dsp:spPr>
        <a:xfrm>
          <a:off x="0" y="2705125"/>
          <a:ext cx="7620000" cy="888378"/>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Anytime a fire could spread due to conduction or radiation</a:t>
          </a:r>
        </a:p>
      </dsp:txBody>
      <dsp:txXfrm>
        <a:off x="43367" y="2748492"/>
        <a:ext cx="7533266" cy="801644"/>
      </dsp:txXfrm>
    </dsp:sp>
    <dsp:sp modelId="{C2856CDE-345F-4BF2-8840-99EC0426DC95}">
      <dsp:nvSpPr>
        <dsp:cNvPr id="0" name=""/>
        <dsp:cNvSpPr/>
      </dsp:nvSpPr>
      <dsp:spPr>
        <a:xfrm>
          <a:off x="0" y="3606540"/>
          <a:ext cx="7620000" cy="888378"/>
        </a:xfrm>
        <a:prstGeom prst="roundRect">
          <a:avLst/>
        </a:prstGeom>
        <a:solidFill>
          <a:srgbClr val="2E2EB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See </a:t>
          </a:r>
          <a:r>
            <a:rPr lang="en-US" sz="1800" b="0" u="none" kern="1200" dirty="0"/>
            <a:t>NFPA® 1, </a:t>
          </a:r>
          <a:r>
            <a:rPr lang="x-none" sz="1800" b="0" i="1" u="none" kern="1200" dirty="0"/>
            <a:t>Fire Code</a:t>
          </a:r>
          <a:r>
            <a:rPr lang="en-US" sz="1800" b="0" u="none" kern="1200" dirty="0"/>
            <a:t>, NFPA</a:t>
          </a:r>
          <a:r>
            <a:rPr lang="x-none" sz="1800" b="0" u="none" kern="1200" dirty="0"/>
            <a:t>®</a:t>
          </a:r>
          <a:r>
            <a:rPr lang="en-US" sz="1800" b="0" u="none" kern="1200" dirty="0"/>
            <a:t> 51b, </a:t>
          </a:r>
          <a:r>
            <a:rPr lang="x-none" sz="1800" b="0" i="1" u="none" kern="1200" dirty="0"/>
            <a:t>Standard for Fire Prevention During Welding, Cutting, and Other Hot Work</a:t>
          </a:r>
          <a:r>
            <a:rPr lang="en-US" sz="1800" b="0" u="none" kern="1200" dirty="0"/>
            <a:t> and IFC for other requirements</a:t>
          </a:r>
          <a:endParaRPr lang="en-US" sz="1800" b="0" kern="1200" dirty="0"/>
        </a:p>
      </dsp:txBody>
      <dsp:txXfrm>
        <a:off x="43367" y="3649907"/>
        <a:ext cx="7533266" cy="801644"/>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4662-71F8-45D4-8C5B-9E1E6CE9246A}">
      <dsp:nvSpPr>
        <dsp:cNvPr id="0" name=""/>
        <dsp:cNvSpPr/>
      </dsp:nvSpPr>
      <dsp:spPr>
        <a:xfrm>
          <a:off x="0" y="235499"/>
          <a:ext cx="7620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Use of required fire extinguishers appropriate for the level of hazard</a:t>
          </a:r>
        </a:p>
      </dsp:txBody>
      <dsp:txXfrm>
        <a:off x="59399" y="294898"/>
        <a:ext cx="7501202" cy="1098002"/>
      </dsp:txXfrm>
    </dsp:sp>
    <dsp:sp modelId="{4FBCB9F8-8B55-4DCC-885B-0AFF8793134B}">
      <dsp:nvSpPr>
        <dsp:cNvPr id="0" name=""/>
        <dsp:cNvSpPr/>
      </dsp:nvSpPr>
      <dsp:spPr>
        <a:xfrm>
          <a:off x="0" y="1639500"/>
          <a:ext cx="76200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Procedures to warn occupants</a:t>
          </a:r>
        </a:p>
      </dsp:txBody>
      <dsp:txXfrm>
        <a:off x="59399" y="1698899"/>
        <a:ext cx="7501202" cy="1098002"/>
      </dsp:txXfrm>
    </dsp:sp>
    <dsp:sp modelId="{9268BEED-D4C6-4364-BE0B-4FF650AC8D74}">
      <dsp:nvSpPr>
        <dsp:cNvPr id="0" name=""/>
        <dsp:cNvSpPr/>
      </dsp:nvSpPr>
      <dsp:spPr>
        <a:xfrm>
          <a:off x="0" y="3043500"/>
          <a:ext cx="76200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Procedures to summon the fire department in the event of a fire</a:t>
          </a:r>
        </a:p>
      </dsp:txBody>
      <dsp:txXfrm>
        <a:off x="59399" y="3102899"/>
        <a:ext cx="7501202"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FAFD5-508F-4F5D-A5A0-F94396596B97}">
      <dsp:nvSpPr>
        <dsp:cNvPr id="0" name=""/>
        <dsp:cNvSpPr/>
      </dsp:nvSpPr>
      <dsp:spPr>
        <a:xfrm>
          <a:off x="0" y="222018"/>
          <a:ext cx="5105400" cy="696937"/>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6236" tIns="312420" rIns="396236"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Warm-air furnaces</a:t>
          </a:r>
          <a:endParaRPr lang="en-US" sz="1800" b="0" kern="1200" dirty="0"/>
        </a:p>
      </dsp:txBody>
      <dsp:txXfrm>
        <a:off x="0" y="222018"/>
        <a:ext cx="5105400" cy="696937"/>
      </dsp:txXfrm>
    </dsp:sp>
    <dsp:sp modelId="{B50DA02F-928F-4C23-B451-3BDE74BF458F}">
      <dsp:nvSpPr>
        <dsp:cNvPr id="0" name=""/>
        <dsp:cNvSpPr/>
      </dsp:nvSpPr>
      <dsp:spPr>
        <a:xfrm>
          <a:off x="255270" y="618"/>
          <a:ext cx="357378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080" tIns="0" rIns="135080" bIns="0" numCol="1" spcCol="1270" anchor="ctr" anchorCtr="0">
          <a:noAutofit/>
        </a:bodyPr>
        <a:lstStyle/>
        <a:p>
          <a:pPr lvl="0" algn="l" defTabSz="889000">
            <a:lnSpc>
              <a:spcPct val="90000"/>
            </a:lnSpc>
            <a:spcBef>
              <a:spcPct val="0"/>
            </a:spcBef>
            <a:spcAft>
              <a:spcPct val="35000"/>
            </a:spcAft>
          </a:pPr>
          <a:r>
            <a:rPr lang="en-US" sz="2000" b="0" u="none" kern="1200" dirty="0"/>
            <a:t>Most common</a:t>
          </a:r>
          <a:endParaRPr lang="en-US" sz="2000" b="0" kern="1200" dirty="0"/>
        </a:p>
      </dsp:txBody>
      <dsp:txXfrm>
        <a:off x="276886" y="22234"/>
        <a:ext cx="3530548" cy="399568"/>
      </dsp:txXfrm>
    </dsp:sp>
    <dsp:sp modelId="{9C35A40F-622E-45A5-ACD6-D34DC777439F}">
      <dsp:nvSpPr>
        <dsp:cNvPr id="0" name=""/>
        <dsp:cNvSpPr/>
      </dsp:nvSpPr>
      <dsp:spPr>
        <a:xfrm>
          <a:off x="0" y="1221356"/>
          <a:ext cx="5105400" cy="15592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6236" tIns="312420" rIns="39623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Considered obsolete</a:t>
          </a:r>
        </a:p>
        <a:p>
          <a:pPr marL="171450" lvl="1" indent="-171450" algn="l" defTabSz="800100">
            <a:lnSpc>
              <a:spcPct val="90000"/>
            </a:lnSpc>
            <a:spcBef>
              <a:spcPct val="0"/>
            </a:spcBef>
            <a:spcAft>
              <a:spcPct val="15000"/>
            </a:spcAft>
            <a:buChar char="••"/>
          </a:pPr>
          <a:r>
            <a:rPr lang="en-US" sz="1800" b="0" kern="1200" dirty="0"/>
            <a:t>Operate primarily by the circulation of air; no fans</a:t>
          </a:r>
        </a:p>
        <a:p>
          <a:pPr marL="171450" lvl="1" indent="-171450" algn="l" defTabSz="800100">
            <a:lnSpc>
              <a:spcPct val="90000"/>
            </a:lnSpc>
            <a:spcBef>
              <a:spcPct val="0"/>
            </a:spcBef>
            <a:spcAft>
              <a:spcPct val="15000"/>
            </a:spcAft>
            <a:buChar char="••"/>
          </a:pPr>
          <a:r>
            <a:rPr lang="en-US" sz="1800" b="0" kern="1200" dirty="0"/>
            <a:t>Located in basements of houses</a:t>
          </a:r>
        </a:p>
      </dsp:txBody>
      <dsp:txXfrm>
        <a:off x="0" y="1221356"/>
        <a:ext cx="5105400" cy="1559250"/>
      </dsp:txXfrm>
    </dsp:sp>
    <dsp:sp modelId="{4DFE3BCF-C8ED-470D-8F14-CF288F3FFD8F}">
      <dsp:nvSpPr>
        <dsp:cNvPr id="0" name=""/>
        <dsp:cNvSpPr/>
      </dsp:nvSpPr>
      <dsp:spPr>
        <a:xfrm>
          <a:off x="255270" y="999956"/>
          <a:ext cx="3573780" cy="442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080" tIns="0" rIns="135080" bIns="0" numCol="1" spcCol="1270" anchor="ctr" anchorCtr="0">
          <a:noAutofit/>
        </a:bodyPr>
        <a:lstStyle/>
        <a:p>
          <a:pPr lvl="0" algn="l" defTabSz="889000">
            <a:lnSpc>
              <a:spcPct val="90000"/>
            </a:lnSpc>
            <a:spcBef>
              <a:spcPct val="0"/>
            </a:spcBef>
            <a:spcAft>
              <a:spcPct val="35000"/>
            </a:spcAft>
          </a:pPr>
          <a:r>
            <a:rPr lang="en-US" sz="2000" kern="1200" dirty="0"/>
            <a:t>Gravity furnaces</a:t>
          </a:r>
        </a:p>
      </dsp:txBody>
      <dsp:txXfrm>
        <a:off x="276886" y="1021572"/>
        <a:ext cx="3530548" cy="399568"/>
      </dsp:txXfrm>
    </dsp:sp>
    <dsp:sp modelId="{7C32BA87-13F5-4052-BCAD-F8EAAE24CBD6}">
      <dsp:nvSpPr>
        <dsp:cNvPr id="0" name=""/>
        <dsp:cNvSpPr/>
      </dsp:nvSpPr>
      <dsp:spPr>
        <a:xfrm>
          <a:off x="0" y="3083006"/>
          <a:ext cx="5105400" cy="148837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6236" tIns="312420" rIns="39623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Units contain plenums and ductwork that may become hot; require the use of appropriate clearances and insulation</a:t>
          </a:r>
        </a:p>
        <a:p>
          <a:pPr marL="171450" lvl="1" indent="-171450" algn="l" defTabSz="800100">
            <a:lnSpc>
              <a:spcPct val="90000"/>
            </a:lnSpc>
            <a:spcBef>
              <a:spcPct val="0"/>
            </a:spcBef>
            <a:spcAft>
              <a:spcPct val="15000"/>
            </a:spcAft>
            <a:buChar char="••"/>
          </a:pPr>
          <a:r>
            <a:rPr lang="en-US" sz="1800" b="0" kern="1200" dirty="0"/>
            <a:t>Automatic controls turn off the furnace</a:t>
          </a:r>
        </a:p>
      </dsp:txBody>
      <dsp:txXfrm>
        <a:off x="0" y="3083006"/>
        <a:ext cx="5105400" cy="1488375"/>
      </dsp:txXfrm>
    </dsp:sp>
    <dsp:sp modelId="{11F820C7-E3D5-47FF-93E8-BAF22AA786E3}">
      <dsp:nvSpPr>
        <dsp:cNvPr id="0" name=""/>
        <dsp:cNvSpPr/>
      </dsp:nvSpPr>
      <dsp:spPr>
        <a:xfrm>
          <a:off x="255270" y="2861606"/>
          <a:ext cx="3573780" cy="44280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080" tIns="0" rIns="135080" bIns="0" numCol="1" spcCol="1270" anchor="ctr" anchorCtr="0">
          <a:noAutofit/>
        </a:bodyPr>
        <a:lstStyle/>
        <a:p>
          <a:pPr lvl="0" algn="l" defTabSz="889000">
            <a:lnSpc>
              <a:spcPct val="90000"/>
            </a:lnSpc>
            <a:spcBef>
              <a:spcPct val="0"/>
            </a:spcBef>
            <a:spcAft>
              <a:spcPct val="35000"/>
            </a:spcAft>
          </a:pPr>
          <a:r>
            <a:rPr lang="en-US" sz="2000" b="0" kern="1200" dirty="0"/>
            <a:t>Forced-air furnaces</a:t>
          </a:r>
        </a:p>
      </dsp:txBody>
      <dsp:txXfrm>
        <a:off x="276886" y="2883222"/>
        <a:ext cx="3530548" cy="399568"/>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7B9FE-F27B-47FA-ABB0-BABAD2501031}">
      <dsp:nvSpPr>
        <dsp:cNvPr id="0" name=""/>
        <dsp:cNvSpPr/>
      </dsp:nvSpPr>
      <dsp:spPr>
        <a:xfrm>
          <a:off x="0" y="186549"/>
          <a:ext cx="3505200" cy="21829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72042" tIns="229108" rIns="272042"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Primary hazard comes from pressurizing a flammable or combustible liquid and discharging it through a small orifice</a:t>
          </a:r>
          <a:endParaRPr lang="en-US" sz="1800" b="0" kern="1200" dirty="0"/>
        </a:p>
        <a:p>
          <a:pPr marL="171450" lvl="1" indent="-171450" algn="l" defTabSz="800100">
            <a:lnSpc>
              <a:spcPct val="90000"/>
            </a:lnSpc>
            <a:spcBef>
              <a:spcPct val="0"/>
            </a:spcBef>
            <a:spcAft>
              <a:spcPct val="15000"/>
            </a:spcAft>
            <a:buChar char="••"/>
          </a:pPr>
          <a:r>
            <a:rPr lang="en-US" sz="1800" b="0" kern="1200" dirty="0"/>
            <a:t>Creates an aerosol</a:t>
          </a:r>
        </a:p>
        <a:p>
          <a:pPr marL="171450" lvl="1" indent="-171450" algn="l" defTabSz="800100">
            <a:lnSpc>
              <a:spcPct val="90000"/>
            </a:lnSpc>
            <a:spcBef>
              <a:spcPct val="0"/>
            </a:spcBef>
            <a:spcAft>
              <a:spcPct val="15000"/>
            </a:spcAft>
            <a:buChar char="••"/>
          </a:pPr>
          <a:r>
            <a:rPr lang="en-US" sz="1800" b="0" kern="1200" dirty="0"/>
            <a:t>Easily ignited </a:t>
          </a:r>
        </a:p>
      </dsp:txBody>
      <dsp:txXfrm>
        <a:off x="0" y="186549"/>
        <a:ext cx="3505200" cy="2182950"/>
      </dsp:txXfrm>
    </dsp:sp>
    <dsp:sp modelId="{21E2CC40-64E7-451E-B7E8-FEC8F653A1F1}">
      <dsp:nvSpPr>
        <dsp:cNvPr id="0" name=""/>
        <dsp:cNvSpPr/>
      </dsp:nvSpPr>
      <dsp:spPr>
        <a:xfrm>
          <a:off x="175260" y="24189"/>
          <a:ext cx="2453640" cy="3247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742" tIns="0" rIns="92742" bIns="0" numCol="1" spcCol="1270" anchor="ctr" anchorCtr="0">
          <a:noAutofit/>
        </a:bodyPr>
        <a:lstStyle/>
        <a:p>
          <a:pPr lvl="0" algn="l" defTabSz="889000">
            <a:lnSpc>
              <a:spcPct val="90000"/>
            </a:lnSpc>
            <a:spcBef>
              <a:spcPct val="0"/>
            </a:spcBef>
            <a:spcAft>
              <a:spcPct val="35000"/>
            </a:spcAft>
          </a:pPr>
          <a:r>
            <a:rPr lang="x-none" sz="2000" b="0" u="none" kern="1200" dirty="0"/>
            <a:t>Spray finishing</a:t>
          </a:r>
          <a:endParaRPr lang="en-US" sz="2000" b="0" kern="1200" dirty="0"/>
        </a:p>
      </dsp:txBody>
      <dsp:txXfrm>
        <a:off x="191112" y="40041"/>
        <a:ext cx="2421936" cy="293016"/>
      </dsp:txXfrm>
    </dsp:sp>
    <dsp:sp modelId="{ED7A5263-F09A-4644-A5C4-F7B9542D711A}">
      <dsp:nvSpPr>
        <dsp:cNvPr id="0" name=""/>
        <dsp:cNvSpPr/>
      </dsp:nvSpPr>
      <dsp:spPr>
        <a:xfrm>
          <a:off x="0" y="2591260"/>
          <a:ext cx="3505200" cy="19057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72042" tIns="229108" rIns="272042"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Involves </a:t>
          </a:r>
          <a:r>
            <a:rPr lang="x-none" sz="1800" b="0" u="none" kern="1200" dirty="0" smtClean="0"/>
            <a:t>suspension </a:t>
          </a:r>
          <a:r>
            <a:rPr lang="x-none" sz="1800" b="0" u="none" kern="1200" dirty="0"/>
            <a:t>of electrically charged combustible powders like polyester resin</a:t>
          </a:r>
          <a:endParaRPr lang="en-US" sz="1800" b="0" u="none" kern="1200" dirty="0"/>
        </a:p>
        <a:p>
          <a:pPr marL="171450" lvl="1" indent="-171450" algn="l" defTabSz="800100">
            <a:lnSpc>
              <a:spcPct val="90000"/>
            </a:lnSpc>
            <a:spcBef>
              <a:spcPct val="0"/>
            </a:spcBef>
            <a:spcAft>
              <a:spcPct val="15000"/>
            </a:spcAft>
            <a:buChar char="••"/>
          </a:pPr>
          <a:r>
            <a:rPr lang="en-US" sz="1800" b="0" kern="1200" dirty="0"/>
            <a:t>Hazard in this process is flash fire or dust explosion </a:t>
          </a:r>
        </a:p>
      </dsp:txBody>
      <dsp:txXfrm>
        <a:off x="0" y="2591260"/>
        <a:ext cx="3505200" cy="1905750"/>
      </dsp:txXfrm>
    </dsp:sp>
    <dsp:sp modelId="{D239EA0A-2312-490B-9DBE-04127590E4FF}">
      <dsp:nvSpPr>
        <dsp:cNvPr id="0" name=""/>
        <dsp:cNvSpPr/>
      </dsp:nvSpPr>
      <dsp:spPr>
        <a:xfrm>
          <a:off x="175260" y="2428900"/>
          <a:ext cx="2453640" cy="3247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742" tIns="0" rIns="92742" bIns="0" numCol="1" spcCol="1270" anchor="ctr" anchorCtr="0">
          <a:noAutofit/>
        </a:bodyPr>
        <a:lstStyle/>
        <a:p>
          <a:pPr lvl="0" algn="l" defTabSz="889000">
            <a:lnSpc>
              <a:spcPct val="90000"/>
            </a:lnSpc>
            <a:spcBef>
              <a:spcPct val="0"/>
            </a:spcBef>
            <a:spcAft>
              <a:spcPct val="35000"/>
            </a:spcAft>
          </a:pPr>
          <a:r>
            <a:rPr lang="x-none" sz="2000" b="0" u="none" kern="1200" dirty="0"/>
            <a:t>Powder coating</a:t>
          </a:r>
          <a:endParaRPr lang="en-US" sz="2000" b="0" u="none" kern="1200" dirty="0"/>
        </a:p>
      </dsp:txBody>
      <dsp:txXfrm>
        <a:off x="191112" y="2444752"/>
        <a:ext cx="2421936" cy="293016"/>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16B2A-03F2-48E1-B6EF-08BAC57C7CA6}">
      <dsp:nvSpPr>
        <dsp:cNvPr id="0" name=""/>
        <dsp:cNvSpPr/>
      </dsp:nvSpPr>
      <dsp:spPr>
        <a:xfrm>
          <a:off x="0" y="322800"/>
          <a:ext cx="7772400" cy="2268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74904" rIns="603225" bIns="170688" numCol="1" spcCol="1270" anchor="t" anchorCtr="0">
          <a:noAutofit/>
        </a:bodyPr>
        <a:lstStyle/>
        <a:p>
          <a:pPr marL="228600" lvl="1" indent="-228600" algn="l" defTabSz="1066800">
            <a:lnSpc>
              <a:spcPct val="90000"/>
            </a:lnSpc>
            <a:spcBef>
              <a:spcPct val="0"/>
            </a:spcBef>
            <a:spcAft>
              <a:spcPct val="15000"/>
            </a:spcAft>
            <a:buChar char="••"/>
          </a:pPr>
          <a:r>
            <a:rPr lang="x-none" sz="2400" b="0" u="none" kern="1200" dirty="0"/>
            <a:t>Involves </a:t>
          </a:r>
          <a:r>
            <a:rPr lang="x-none" sz="2400" b="0" u="none" kern="1200" dirty="0" smtClean="0"/>
            <a:t>placement </a:t>
          </a:r>
          <a:r>
            <a:rPr lang="x-none" sz="2400" b="0" u="none" kern="1200" dirty="0"/>
            <a:t>of a suspended article into an open dip tank of flammable or combustible liquids</a:t>
          </a:r>
          <a:endParaRPr lang="en-US" sz="2400" b="0" kern="1200" dirty="0"/>
        </a:p>
        <a:p>
          <a:pPr marL="228600" lvl="1" indent="-228600" algn="l" defTabSz="1066800">
            <a:lnSpc>
              <a:spcPct val="90000"/>
            </a:lnSpc>
            <a:spcBef>
              <a:spcPct val="0"/>
            </a:spcBef>
            <a:spcAft>
              <a:spcPct val="15000"/>
            </a:spcAft>
            <a:buChar char="••"/>
          </a:pPr>
          <a:r>
            <a:rPr lang="en-US" sz="2400" b="0" u="none" kern="1200" dirty="0"/>
            <a:t>C</a:t>
          </a:r>
          <a:r>
            <a:rPr lang="x-none" sz="2400" b="0" u="none" kern="1200" dirty="0"/>
            <a:t>onstant vapor production as the liquid evaporates increases the risk of fire</a:t>
          </a:r>
          <a:endParaRPr lang="en-US" sz="2400" b="0" kern="1200" dirty="0"/>
        </a:p>
      </dsp:txBody>
      <dsp:txXfrm>
        <a:off x="0" y="322800"/>
        <a:ext cx="7772400" cy="2268000"/>
      </dsp:txXfrm>
    </dsp:sp>
    <dsp:sp modelId="{E827EEEC-F815-4DE5-8761-7882D0637669}">
      <dsp:nvSpPr>
        <dsp:cNvPr id="0" name=""/>
        <dsp:cNvSpPr/>
      </dsp:nvSpPr>
      <dsp:spPr>
        <a:xfrm>
          <a:off x="388620" y="28559"/>
          <a:ext cx="544068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x-none" sz="2400" b="0" u="none" kern="1200" dirty="0"/>
            <a:t>Immersion coating</a:t>
          </a:r>
          <a:endParaRPr lang="en-US" sz="2400" b="0" kern="1200" dirty="0"/>
        </a:p>
      </dsp:txBody>
      <dsp:txXfrm>
        <a:off x="414559" y="54498"/>
        <a:ext cx="5388802" cy="479482"/>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F545F-8628-459F-B63C-12CB456EA96C}">
      <dsp:nvSpPr>
        <dsp:cNvPr id="0" name=""/>
        <dsp:cNvSpPr/>
      </dsp:nvSpPr>
      <dsp:spPr>
        <a:xfrm>
          <a:off x="0" y="3461"/>
          <a:ext cx="7772400" cy="71214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U</a:t>
          </a:r>
          <a:r>
            <a:rPr lang="en-US" sz="1800" b="0" u="none" kern="1200" dirty="0"/>
            <a:t>se of mechanical ventilation</a:t>
          </a:r>
          <a:endParaRPr lang="en-US" sz="1800" b="0" kern="1200" dirty="0"/>
        </a:p>
      </dsp:txBody>
      <dsp:txXfrm>
        <a:off x="34764" y="38225"/>
        <a:ext cx="7702872" cy="642618"/>
      </dsp:txXfrm>
    </dsp:sp>
    <dsp:sp modelId="{55BED44A-90D9-4137-AD35-A738A0250F52}">
      <dsp:nvSpPr>
        <dsp:cNvPr id="0" name=""/>
        <dsp:cNvSpPr/>
      </dsp:nvSpPr>
      <dsp:spPr>
        <a:xfrm>
          <a:off x="0" y="758807"/>
          <a:ext cx="7772400" cy="712146"/>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a:t>
          </a:r>
          <a:r>
            <a:rPr lang="en-US" sz="1800" b="0" u="none" kern="1200" dirty="0"/>
            <a:t>nstallation of noncombustible equipment or noncombustible enclosures</a:t>
          </a:r>
          <a:endParaRPr lang="en-US" sz="1800" b="0" kern="1200" dirty="0"/>
        </a:p>
      </dsp:txBody>
      <dsp:txXfrm>
        <a:off x="34764" y="793571"/>
        <a:ext cx="7702872" cy="642618"/>
      </dsp:txXfrm>
    </dsp:sp>
    <dsp:sp modelId="{7C7F50C1-9542-4314-87F7-F9DB00699378}">
      <dsp:nvSpPr>
        <dsp:cNvPr id="0" name=""/>
        <dsp:cNvSpPr/>
      </dsp:nvSpPr>
      <dsp:spPr>
        <a:xfrm>
          <a:off x="0" y="1514153"/>
          <a:ext cx="7772400" cy="712146"/>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a:t>
          </a:r>
          <a:r>
            <a:rPr lang="en-US" sz="1800" b="0" u="none" kern="1200" dirty="0"/>
            <a:t>pecification of hazardous electrical location boundaries in and around the spray finishing process</a:t>
          </a:r>
          <a:endParaRPr lang="en-US" sz="1800" b="0" kern="1200" dirty="0"/>
        </a:p>
      </dsp:txBody>
      <dsp:txXfrm>
        <a:off x="34764" y="1548917"/>
        <a:ext cx="7702872" cy="642618"/>
      </dsp:txXfrm>
    </dsp:sp>
    <dsp:sp modelId="{38E11C94-1B3C-4E47-916B-589E3D78C750}">
      <dsp:nvSpPr>
        <dsp:cNvPr id="0" name=""/>
        <dsp:cNvSpPr/>
      </dsp:nvSpPr>
      <dsp:spPr>
        <a:xfrm>
          <a:off x="0" y="2269500"/>
          <a:ext cx="7772400" cy="712146"/>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a:t>
          </a:r>
          <a:r>
            <a:rPr lang="en-US" sz="1800" b="0" u="none" kern="1200" dirty="0"/>
            <a:t>utomatic fire extinguishing system in and around the flammable finishing process</a:t>
          </a:r>
          <a:endParaRPr lang="en-US" sz="1800" b="0" kern="1200" dirty="0"/>
        </a:p>
      </dsp:txBody>
      <dsp:txXfrm>
        <a:off x="34764" y="2304264"/>
        <a:ext cx="7702872" cy="642618"/>
      </dsp:txXfrm>
    </dsp:sp>
    <dsp:sp modelId="{E9C173E5-C922-468C-9A2E-ACDE434F6501}">
      <dsp:nvSpPr>
        <dsp:cNvPr id="0" name=""/>
        <dsp:cNvSpPr/>
      </dsp:nvSpPr>
      <dsp:spPr>
        <a:xfrm>
          <a:off x="0" y="3024846"/>
          <a:ext cx="7772400" cy="712146"/>
        </a:xfrm>
        <a:prstGeom prst="round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Administrative controls limiting fuel amounts/other ignition sources</a:t>
          </a:r>
        </a:p>
      </dsp:txBody>
      <dsp:txXfrm>
        <a:off x="34764" y="3059610"/>
        <a:ext cx="7702872" cy="642618"/>
      </dsp:txXfrm>
    </dsp:sp>
    <dsp:sp modelId="{ACC750D6-64A2-4CCA-B892-6968FB246B51}">
      <dsp:nvSpPr>
        <dsp:cNvPr id="0" name=""/>
        <dsp:cNvSpPr/>
      </dsp:nvSpPr>
      <dsp:spPr>
        <a:xfrm>
          <a:off x="0" y="3780192"/>
          <a:ext cx="7772400" cy="712146"/>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Interlocks to stop the flammable finishing process if mechanical ventilation is lost or the automatic fire extinguishing system activates</a:t>
          </a:r>
        </a:p>
      </dsp:txBody>
      <dsp:txXfrm>
        <a:off x="34764" y="3814956"/>
        <a:ext cx="7702872" cy="642618"/>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F545F-8628-459F-B63C-12CB456EA96C}">
      <dsp:nvSpPr>
        <dsp:cNvPr id="0" name=""/>
        <dsp:cNvSpPr/>
      </dsp:nvSpPr>
      <dsp:spPr>
        <a:xfrm>
          <a:off x="0" y="2354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Application of water-based coatings</a:t>
          </a:r>
          <a:endParaRPr lang="en-US" sz="2400" b="0" kern="1200" dirty="0"/>
        </a:p>
      </dsp:txBody>
      <dsp:txXfrm>
        <a:off x="59399" y="294898"/>
        <a:ext cx="7653602" cy="1098002"/>
      </dsp:txXfrm>
    </dsp:sp>
    <dsp:sp modelId="{926BCD37-9BEE-46F0-AE5D-3A075A7D2487}">
      <dsp:nvSpPr>
        <dsp:cNvPr id="0" name=""/>
        <dsp:cNvSpPr/>
      </dsp:nvSpPr>
      <dsp:spPr>
        <a:xfrm>
          <a:off x="0" y="16395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Use of coatings supplied from disposable aerosol containers</a:t>
          </a:r>
          <a:endParaRPr lang="en-US" sz="2400" b="0" u="none" kern="1200" dirty="0"/>
        </a:p>
      </dsp:txBody>
      <dsp:txXfrm>
        <a:off x="59399" y="1698899"/>
        <a:ext cx="7653602" cy="1098002"/>
      </dsp:txXfrm>
    </dsp:sp>
    <dsp:sp modelId="{F92A5208-5E9E-458C-B7D7-42D0C347CEBA}">
      <dsp:nvSpPr>
        <dsp:cNvPr id="0" name=""/>
        <dsp:cNvSpPr/>
      </dsp:nvSpPr>
      <dsp:spPr>
        <a:xfrm>
          <a:off x="0" y="30435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Manual application of flammable liquids over small areas using brushes or rollers</a:t>
          </a:r>
          <a:endParaRPr lang="en-US" sz="2400" b="0" u="none" kern="1200" dirty="0"/>
        </a:p>
      </dsp:txBody>
      <dsp:txXfrm>
        <a:off x="59399" y="3102899"/>
        <a:ext cx="7653602" cy="1098002"/>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F545F-8628-459F-B63C-12CB456EA96C}">
      <dsp:nvSpPr>
        <dsp:cNvPr id="0" name=""/>
        <dsp:cNvSpPr/>
      </dsp:nvSpPr>
      <dsp:spPr>
        <a:xfrm>
          <a:off x="0" y="937500"/>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Utilizes compressed air or hydraulic energy to atomize flammable or combustible liquids into small droplets</a:t>
          </a:r>
          <a:endParaRPr lang="en-US" sz="2400" b="0" kern="1200" dirty="0"/>
        </a:p>
      </dsp:txBody>
      <dsp:txXfrm>
        <a:off x="59399" y="996899"/>
        <a:ext cx="7653602" cy="1098002"/>
      </dsp:txXfrm>
    </dsp:sp>
    <dsp:sp modelId="{A9A8CB0D-F981-4633-B00D-44885901A780}">
      <dsp:nvSpPr>
        <dsp:cNvPr id="0" name=""/>
        <dsp:cNvSpPr/>
      </dsp:nvSpPr>
      <dsp:spPr>
        <a:xfrm>
          <a:off x="0" y="23415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Hydraulic systems are termed airless spray finishing because it does not utilize compressed air</a:t>
          </a:r>
          <a:endParaRPr lang="en-US" sz="2400" b="0" u="none" kern="1200" dirty="0"/>
        </a:p>
      </dsp:txBody>
      <dsp:txXfrm>
        <a:off x="59399" y="2400899"/>
        <a:ext cx="7653602" cy="1098002"/>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BC8DA-4E78-49AD-B817-67F14C80DD22}">
      <dsp:nvSpPr>
        <dsp:cNvPr id="0" name=""/>
        <dsp:cNvSpPr/>
      </dsp:nvSpPr>
      <dsp:spPr>
        <a:xfrm>
          <a:off x="0" y="853"/>
          <a:ext cx="4114800" cy="13258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Noncombustible </a:t>
          </a:r>
          <a:r>
            <a:rPr lang="en-US" sz="2000" b="0" kern="1200" dirty="0"/>
            <a:t>enclosure constructed of carbon, galvanized, or stainless steel panels with a plenum</a:t>
          </a:r>
        </a:p>
      </dsp:txBody>
      <dsp:txXfrm>
        <a:off x="64723" y="65576"/>
        <a:ext cx="3985354" cy="1196401"/>
      </dsp:txXfrm>
    </dsp:sp>
    <dsp:sp modelId="{9B7A8EA3-9F74-4C21-BA06-5A753BADE845}">
      <dsp:nvSpPr>
        <dsp:cNvPr id="0" name=""/>
        <dsp:cNvSpPr/>
      </dsp:nvSpPr>
      <dsp:spPr>
        <a:xfrm>
          <a:off x="0" y="1340299"/>
          <a:ext cx="4114800" cy="1325847"/>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Plenum is connected to a noncombustible exhaust duct that discharges outside</a:t>
          </a:r>
        </a:p>
      </dsp:txBody>
      <dsp:txXfrm>
        <a:off x="64723" y="1405022"/>
        <a:ext cx="3985354" cy="1196401"/>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6AD0C-940D-4D17-A2AD-07662ABEC15E}">
      <dsp:nvSpPr>
        <dsp:cNvPr id="0" name=""/>
        <dsp:cNvSpPr/>
      </dsp:nvSpPr>
      <dsp:spPr>
        <a:xfrm>
          <a:off x="0" y="2133"/>
          <a:ext cx="7772400" cy="93412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be designed to maintain the atmosphere inside at an atmosphere less than 25 percent of the lower flammable limit for the most volatile flammable liquid</a:t>
          </a:r>
        </a:p>
      </dsp:txBody>
      <dsp:txXfrm>
        <a:off x="45600" y="47733"/>
        <a:ext cx="7681200" cy="842924"/>
      </dsp:txXfrm>
    </dsp:sp>
    <dsp:sp modelId="{FC886738-7F14-4A60-BBAA-96CEED6033E4}">
      <dsp:nvSpPr>
        <dsp:cNvPr id="0" name=""/>
        <dsp:cNvSpPr/>
      </dsp:nvSpPr>
      <dsp:spPr>
        <a:xfrm>
          <a:off x="0" y="947268"/>
          <a:ext cx="7772400" cy="715710"/>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Generally, acetone is used because of its high evaporation rate</a:t>
          </a:r>
        </a:p>
      </dsp:txBody>
      <dsp:txXfrm>
        <a:off x="34938" y="982206"/>
        <a:ext cx="7702524" cy="645834"/>
      </dsp:txXfrm>
    </dsp:sp>
    <dsp:sp modelId="{F179744D-BE11-49A2-B0B0-BFE9C076B9AD}">
      <dsp:nvSpPr>
        <dsp:cNvPr id="0" name=""/>
        <dsp:cNvSpPr/>
      </dsp:nvSpPr>
      <dsp:spPr>
        <a:xfrm>
          <a:off x="0" y="1673990"/>
          <a:ext cx="7772400" cy="715710"/>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Generally speaking, a conventional spray booth designed for a passenger automobile is designed to exhaust at a rate of 8-11,000 cubic feet/minute</a:t>
          </a:r>
        </a:p>
      </dsp:txBody>
      <dsp:txXfrm>
        <a:off x="34938" y="1708928"/>
        <a:ext cx="7702524" cy="645834"/>
      </dsp:txXfrm>
    </dsp:sp>
    <dsp:sp modelId="{EC46432F-0F87-4D64-A06B-FD75202A304F}">
      <dsp:nvSpPr>
        <dsp:cNvPr id="0" name=""/>
        <dsp:cNvSpPr/>
      </dsp:nvSpPr>
      <dsp:spPr>
        <a:xfrm>
          <a:off x="0" y="2400712"/>
          <a:ext cx="7772400" cy="715710"/>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Confirm this air exhaust rate</a:t>
          </a:r>
        </a:p>
      </dsp:txBody>
      <dsp:txXfrm>
        <a:off x="34938" y="2435650"/>
        <a:ext cx="7702524" cy="645834"/>
      </dsp:txXfrm>
    </dsp:sp>
    <dsp:sp modelId="{E5D6181B-9862-4DA7-888B-346DD7A7C19A}">
      <dsp:nvSpPr>
        <dsp:cNvPr id="0" name=""/>
        <dsp:cNvSpPr/>
      </dsp:nvSpPr>
      <dsp:spPr>
        <a:xfrm>
          <a:off x="0" y="3127434"/>
          <a:ext cx="7772400" cy="71571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Mechanical inspectors commonly require an air balance test to confirm the exhaust fan is properly sized and functioning correctly</a:t>
          </a:r>
        </a:p>
      </dsp:txBody>
      <dsp:txXfrm>
        <a:off x="34938" y="3162372"/>
        <a:ext cx="7702524" cy="645834"/>
      </dsp:txXfrm>
    </dsp:sp>
    <dsp:sp modelId="{F4FA9C82-BA5A-47EC-902A-85B9A6C42E46}">
      <dsp:nvSpPr>
        <dsp:cNvPr id="0" name=""/>
        <dsp:cNvSpPr/>
      </dsp:nvSpPr>
      <dsp:spPr>
        <a:xfrm>
          <a:off x="0" y="3854155"/>
          <a:ext cx="7772400" cy="71571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Test confirms that the system </a:t>
          </a:r>
          <a:r>
            <a:rPr lang="en-US" sz="1800" b="0" kern="1200" dirty="0" smtClean="0"/>
            <a:t>meets manufacturer’s </a:t>
          </a:r>
          <a:r>
            <a:rPr lang="en-US" sz="1800" b="0" kern="1200" dirty="0"/>
            <a:t>specified flow rate</a:t>
          </a:r>
        </a:p>
      </dsp:txBody>
      <dsp:txXfrm>
        <a:off x="34938" y="3889093"/>
        <a:ext cx="7702524" cy="645834"/>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6AD0C-940D-4D17-A2AD-07662ABEC15E}">
      <dsp:nvSpPr>
        <dsp:cNvPr id="0" name=""/>
        <dsp:cNvSpPr/>
      </dsp:nvSpPr>
      <dsp:spPr>
        <a:xfrm>
          <a:off x="0" y="1482"/>
          <a:ext cx="7772400" cy="125739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Must be designed for hazardous (classified) locations</a:t>
          </a:r>
        </a:p>
      </dsp:txBody>
      <dsp:txXfrm>
        <a:off x="61381" y="62863"/>
        <a:ext cx="7649638" cy="1134628"/>
      </dsp:txXfrm>
    </dsp:sp>
    <dsp:sp modelId="{5C6116BF-7570-4AB2-BC29-C3AD7181523F}">
      <dsp:nvSpPr>
        <dsp:cNvPr id="0" name=""/>
        <dsp:cNvSpPr/>
      </dsp:nvSpPr>
      <dsp:spPr>
        <a:xfrm>
          <a:off x="0" y="1272865"/>
          <a:ext cx="7772400" cy="1375129"/>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Interior space of spray rooms or booths is illuminated with electric lamps</a:t>
          </a:r>
        </a:p>
      </dsp:txBody>
      <dsp:txXfrm>
        <a:off x="67128" y="1339993"/>
        <a:ext cx="7638144" cy="1240873"/>
      </dsp:txXfrm>
    </dsp:sp>
    <dsp:sp modelId="{F9AE0BC6-FA34-4E77-873B-FAF0D27C1038}">
      <dsp:nvSpPr>
        <dsp:cNvPr id="0" name=""/>
        <dsp:cNvSpPr/>
      </dsp:nvSpPr>
      <dsp:spPr>
        <a:xfrm>
          <a:off x="0" y="2661987"/>
          <a:ext cx="7772400" cy="1375129"/>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Fire codes and NFPA® 33, </a:t>
          </a:r>
          <a:r>
            <a:rPr lang="en-US" sz="2000" b="0" i="1" kern="1200" dirty="0"/>
            <a:t>Standard for Spray Application Using Flammable or Combustible Material</a:t>
          </a:r>
          <a:r>
            <a:rPr lang="en-US" sz="2000" b="0" kern="1200" dirty="0"/>
            <a:t>, require that these lamps be listed for use in Class I, Division 1 atmosphere, a National Electrical Code® classification</a:t>
          </a:r>
        </a:p>
      </dsp:txBody>
      <dsp:txXfrm>
        <a:off x="67128" y="2729115"/>
        <a:ext cx="7638144" cy="1240873"/>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6AD0C-940D-4D17-A2AD-07662ABEC15E}">
      <dsp:nvSpPr>
        <dsp:cNvPr id="0" name=""/>
        <dsp:cNvSpPr/>
      </dsp:nvSpPr>
      <dsp:spPr>
        <a:xfrm>
          <a:off x="0" y="58991"/>
          <a:ext cx="7772400" cy="111261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Acceptable methods include automatic sprinkler protection and dry chemical fire extinguishing systems</a:t>
          </a:r>
        </a:p>
      </dsp:txBody>
      <dsp:txXfrm>
        <a:off x="54313" y="113304"/>
        <a:ext cx="7663774" cy="1003991"/>
      </dsp:txXfrm>
    </dsp:sp>
    <dsp:sp modelId="{CD563B40-6A60-4D23-9EA6-126265F725FB}">
      <dsp:nvSpPr>
        <dsp:cNvPr id="0" name=""/>
        <dsp:cNvSpPr/>
      </dsp:nvSpPr>
      <dsp:spPr>
        <a:xfrm>
          <a:off x="0" y="1358808"/>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Another key fire protection feature is the interlock</a:t>
          </a:r>
        </a:p>
      </dsp:txBody>
      <dsp:txXfrm>
        <a:off x="59399" y="1418207"/>
        <a:ext cx="7653602" cy="1098002"/>
      </dsp:txXfrm>
    </dsp:sp>
    <dsp:sp modelId="{D1A52AF2-2542-4223-9D3D-BF290E50C018}">
      <dsp:nvSpPr>
        <dsp:cNvPr id="0" name=""/>
        <dsp:cNvSpPr/>
      </dsp:nvSpPr>
      <dsp:spPr>
        <a:xfrm>
          <a:off x="0" y="2762808"/>
          <a:ext cx="7772400" cy="1216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NFPA® 33, </a:t>
          </a:r>
          <a:r>
            <a:rPr lang="en-US" sz="1800" b="0" i="1" kern="1200" dirty="0"/>
            <a:t>Standard for Spray Application Using Flammable or Combustible Material,</a:t>
          </a:r>
          <a:r>
            <a:rPr lang="en-US" sz="1800" b="0" kern="1200" dirty="0"/>
            <a:t> and model fire codes require the mechanical ventilation system be interlocked</a:t>
          </a:r>
        </a:p>
      </dsp:txBody>
      <dsp:txXfrm>
        <a:off x="59399" y="2822207"/>
        <a:ext cx="7653602" cy="1098002"/>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6AD0C-940D-4D17-A2AD-07662ABEC15E}">
      <dsp:nvSpPr>
        <dsp:cNvPr id="0" name=""/>
        <dsp:cNvSpPr/>
      </dsp:nvSpPr>
      <dsp:spPr>
        <a:xfrm>
          <a:off x="0" y="12328"/>
          <a:ext cx="7772400" cy="83874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Powder is ionized with positive electrons so it will adhere to the metal</a:t>
          </a:r>
          <a:endParaRPr lang="en-US" sz="1800" b="0" kern="1200" dirty="0"/>
        </a:p>
      </dsp:txBody>
      <dsp:txXfrm>
        <a:off x="40944" y="53272"/>
        <a:ext cx="7690512" cy="756854"/>
      </dsp:txXfrm>
    </dsp:sp>
    <dsp:sp modelId="{E4A82039-80B8-4527-9574-28CD2D95E0AE}">
      <dsp:nvSpPr>
        <dsp:cNvPr id="0" name=""/>
        <dsp:cNvSpPr/>
      </dsp:nvSpPr>
      <dsp:spPr>
        <a:xfrm>
          <a:off x="0" y="992191"/>
          <a:ext cx="7772400" cy="9172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After coating, the powder is backed to form a durable finish on the material surface</a:t>
          </a:r>
          <a:endParaRPr lang="en-US" sz="1800" b="0" u="none" kern="1200" dirty="0"/>
        </a:p>
      </dsp:txBody>
      <dsp:txXfrm>
        <a:off x="44778" y="1036969"/>
        <a:ext cx="7682844" cy="827724"/>
      </dsp:txXfrm>
    </dsp:sp>
    <dsp:sp modelId="{D6C14B65-87A7-45CD-859B-BC027F607992}">
      <dsp:nvSpPr>
        <dsp:cNvPr id="0" name=""/>
        <dsp:cNvSpPr/>
      </dsp:nvSpPr>
      <dsp:spPr>
        <a:xfrm>
          <a:off x="0" y="2050591"/>
          <a:ext cx="7772400" cy="9172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Powder is applied in a ventilated enclosure, which can be a spray booth or a spray room</a:t>
          </a:r>
          <a:endParaRPr lang="en-US" sz="1800" b="0" u="none" kern="1200" dirty="0"/>
        </a:p>
      </dsp:txBody>
      <dsp:txXfrm>
        <a:off x="44778" y="2095369"/>
        <a:ext cx="7682844" cy="827724"/>
      </dsp:txXfrm>
    </dsp:sp>
    <dsp:sp modelId="{E440C292-A617-4A01-AC2D-9246F29CC681}">
      <dsp:nvSpPr>
        <dsp:cNvPr id="0" name=""/>
        <dsp:cNvSpPr/>
      </dsp:nvSpPr>
      <dsp:spPr>
        <a:xfrm>
          <a:off x="0" y="3108991"/>
          <a:ext cx="7772400" cy="9172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Primary hazard of powder coating is the ignition of the combustible powder inside the room or space where it is applied</a:t>
          </a:r>
        </a:p>
      </dsp:txBody>
      <dsp:txXfrm>
        <a:off x="44778" y="3153769"/>
        <a:ext cx="7682844" cy="8277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3935D-72AC-4A52-8259-205A93588E72}">
      <dsp:nvSpPr>
        <dsp:cNvPr id="0" name=""/>
        <dsp:cNvSpPr/>
      </dsp:nvSpPr>
      <dsp:spPr>
        <a:xfrm>
          <a:off x="0" y="16740"/>
          <a:ext cx="777240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Inadequate clearances</a:t>
          </a:r>
        </a:p>
      </dsp:txBody>
      <dsp:txXfrm>
        <a:off x="37467" y="54207"/>
        <a:ext cx="7697466" cy="692586"/>
      </dsp:txXfrm>
    </dsp:sp>
    <dsp:sp modelId="{0741DBC3-7A9B-48F0-84A0-4CB778AB8356}">
      <dsp:nvSpPr>
        <dsp:cNvPr id="0" name=""/>
        <dsp:cNvSpPr/>
      </dsp:nvSpPr>
      <dsp:spPr>
        <a:xfrm>
          <a:off x="0" y="902340"/>
          <a:ext cx="7772400" cy="7675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Lack of proper limit control</a:t>
          </a:r>
        </a:p>
      </dsp:txBody>
      <dsp:txXfrm>
        <a:off x="37467" y="939807"/>
        <a:ext cx="7697466" cy="692586"/>
      </dsp:txXfrm>
    </dsp:sp>
    <dsp:sp modelId="{3F8B3EED-3889-489E-A976-65028A650860}">
      <dsp:nvSpPr>
        <dsp:cNvPr id="0" name=""/>
        <dsp:cNvSpPr/>
      </dsp:nvSpPr>
      <dsp:spPr>
        <a:xfrm>
          <a:off x="0" y="1787940"/>
          <a:ext cx="7772400" cy="7675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Heat-exchanger burnouts</a:t>
          </a:r>
        </a:p>
      </dsp:txBody>
      <dsp:txXfrm>
        <a:off x="37467" y="1825407"/>
        <a:ext cx="7697466" cy="692586"/>
      </dsp:txXfrm>
    </dsp:sp>
    <dsp:sp modelId="{727D369B-0D0F-4F70-BE7E-C2ED53126D88}">
      <dsp:nvSpPr>
        <dsp:cNvPr id="0" name=""/>
        <dsp:cNvSpPr/>
      </dsp:nvSpPr>
      <dsp:spPr>
        <a:xfrm>
          <a:off x="0" y="2673540"/>
          <a:ext cx="7772400" cy="76752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Improper installations</a:t>
          </a:r>
        </a:p>
      </dsp:txBody>
      <dsp:txXfrm>
        <a:off x="37467" y="2711007"/>
        <a:ext cx="7697466" cy="692586"/>
      </dsp:txXfrm>
    </dsp:sp>
    <dsp:sp modelId="{014F9B9E-271A-4928-B606-F6BC744F05BE}">
      <dsp:nvSpPr>
        <dsp:cNvPr id="0" name=""/>
        <dsp:cNvSpPr/>
      </dsp:nvSpPr>
      <dsp:spPr>
        <a:xfrm>
          <a:off x="0" y="3559140"/>
          <a:ext cx="7772400" cy="767520"/>
        </a:xfrm>
        <a:prstGeom prst="roundRect">
          <a:avLst/>
        </a:prstGeom>
        <a:solidFill>
          <a:srgbClr val="4949D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Improper maintenance procedures</a:t>
          </a:r>
        </a:p>
      </dsp:txBody>
      <dsp:txXfrm>
        <a:off x="37467" y="3596607"/>
        <a:ext cx="7697466" cy="692586"/>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9E180-269D-4F71-A003-2EA8DD639273}">
      <dsp:nvSpPr>
        <dsp:cNvPr id="0" name=""/>
        <dsp:cNvSpPr/>
      </dsp:nvSpPr>
      <dsp:spPr>
        <a:xfrm>
          <a:off x="0" y="246224"/>
          <a:ext cx="7772400" cy="15592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1242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Verify equipment is listed for combustible powders</a:t>
          </a:r>
        </a:p>
        <a:p>
          <a:pPr marL="171450" lvl="1" indent="-171450" algn="l" defTabSz="800100">
            <a:lnSpc>
              <a:spcPct val="90000"/>
            </a:lnSpc>
            <a:spcBef>
              <a:spcPct val="0"/>
            </a:spcBef>
            <a:spcAft>
              <a:spcPct val="15000"/>
            </a:spcAft>
            <a:buChar char="••"/>
          </a:pPr>
          <a:r>
            <a:rPr lang="en-US" sz="1800" b="0" kern="1200" dirty="0"/>
            <a:t>Powdered polyester resin is a combustible resin</a:t>
          </a:r>
        </a:p>
        <a:p>
          <a:pPr marL="171450" lvl="1" indent="-171450" algn="l" defTabSz="800100">
            <a:lnSpc>
              <a:spcPct val="90000"/>
            </a:lnSpc>
            <a:spcBef>
              <a:spcPct val="0"/>
            </a:spcBef>
            <a:spcAft>
              <a:spcPct val="15000"/>
            </a:spcAft>
            <a:buChar char="••"/>
          </a:pPr>
          <a:r>
            <a:rPr lang="en-US" sz="1800" b="0" kern="1200" dirty="0"/>
            <a:t>Equipment must be listed for hazardous locations under the jurisdiction’s electrical code</a:t>
          </a:r>
        </a:p>
      </dsp:txBody>
      <dsp:txXfrm>
        <a:off x="0" y="246224"/>
        <a:ext cx="7772400" cy="1559250"/>
      </dsp:txXfrm>
    </dsp:sp>
    <dsp:sp modelId="{CC3A5D1B-D59A-43C2-B8CE-FFDCB1B703D7}">
      <dsp:nvSpPr>
        <dsp:cNvPr id="0" name=""/>
        <dsp:cNvSpPr/>
      </dsp:nvSpPr>
      <dsp:spPr>
        <a:xfrm>
          <a:off x="388620" y="24824"/>
          <a:ext cx="544068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Powder application equipment</a:t>
          </a:r>
        </a:p>
      </dsp:txBody>
      <dsp:txXfrm>
        <a:off x="410236" y="46440"/>
        <a:ext cx="5397448" cy="399568"/>
      </dsp:txXfrm>
    </dsp:sp>
    <dsp:sp modelId="{ECE12F7E-86BC-49B2-ABDE-83D3AA2A9225}">
      <dsp:nvSpPr>
        <dsp:cNvPr id="0" name=""/>
        <dsp:cNvSpPr/>
      </dsp:nvSpPr>
      <dsp:spPr>
        <a:xfrm>
          <a:off x="0" y="2107875"/>
          <a:ext cx="7772400" cy="9922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1242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Collector may be part of the booth</a:t>
          </a:r>
        </a:p>
        <a:p>
          <a:pPr marL="171450" lvl="1" indent="-171450" algn="l" defTabSz="800100">
            <a:lnSpc>
              <a:spcPct val="90000"/>
            </a:lnSpc>
            <a:spcBef>
              <a:spcPct val="0"/>
            </a:spcBef>
            <a:spcAft>
              <a:spcPct val="15000"/>
            </a:spcAft>
            <a:buChar char="••"/>
          </a:pPr>
          <a:r>
            <a:rPr lang="en-US" sz="1800" b="0" kern="1200" dirty="0"/>
            <a:t>Can be an independent device that is ducted to a dust collector</a:t>
          </a:r>
        </a:p>
      </dsp:txBody>
      <dsp:txXfrm>
        <a:off x="0" y="2107875"/>
        <a:ext cx="7772400" cy="992250"/>
      </dsp:txXfrm>
    </dsp:sp>
    <dsp:sp modelId="{4B9CDEE0-5727-4490-A9ED-992D693FEF97}">
      <dsp:nvSpPr>
        <dsp:cNvPr id="0" name=""/>
        <dsp:cNvSpPr/>
      </dsp:nvSpPr>
      <dsp:spPr>
        <a:xfrm>
          <a:off x="388620" y="1886475"/>
          <a:ext cx="5440680" cy="442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Powder collection system</a:t>
          </a:r>
        </a:p>
      </dsp:txBody>
      <dsp:txXfrm>
        <a:off x="410236" y="1908091"/>
        <a:ext cx="5397448" cy="399568"/>
      </dsp:txXfrm>
    </dsp:sp>
    <dsp:sp modelId="{A7E3B09C-D138-4B4B-80CE-85A6EF72EBE2}">
      <dsp:nvSpPr>
        <dsp:cNvPr id="0" name=""/>
        <dsp:cNvSpPr/>
      </dsp:nvSpPr>
      <dsp:spPr>
        <a:xfrm>
          <a:off x="0" y="3402525"/>
          <a:ext cx="7772400" cy="9922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1242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In the spray space</a:t>
          </a:r>
        </a:p>
        <a:p>
          <a:pPr marL="171450" lvl="1" indent="-171450" algn="l" defTabSz="800100">
            <a:lnSpc>
              <a:spcPct val="90000"/>
            </a:lnSpc>
            <a:spcBef>
              <a:spcPct val="0"/>
            </a:spcBef>
            <a:spcAft>
              <a:spcPct val="15000"/>
            </a:spcAft>
            <a:buChar char="••"/>
          </a:pPr>
          <a:r>
            <a:rPr lang="en-US" sz="1800" b="0" kern="1200" dirty="0"/>
            <a:t>Booth is constructed using noncombustible materials</a:t>
          </a:r>
        </a:p>
      </dsp:txBody>
      <dsp:txXfrm>
        <a:off x="0" y="3402525"/>
        <a:ext cx="7772400" cy="992250"/>
      </dsp:txXfrm>
    </dsp:sp>
    <dsp:sp modelId="{7D85799E-251D-4149-99C2-E73656075441}">
      <dsp:nvSpPr>
        <dsp:cNvPr id="0" name=""/>
        <dsp:cNvSpPr/>
      </dsp:nvSpPr>
      <dsp:spPr>
        <a:xfrm>
          <a:off x="388620" y="3181125"/>
          <a:ext cx="5440680" cy="442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Automatic fire extinguishing system</a:t>
          </a:r>
        </a:p>
      </dsp:txBody>
      <dsp:txXfrm>
        <a:off x="410236" y="3202741"/>
        <a:ext cx="5397448" cy="399568"/>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14680-F274-4EE5-A52E-3C228FFEEDD9}">
      <dsp:nvSpPr>
        <dsp:cNvPr id="0" name=""/>
        <dsp:cNvSpPr/>
      </dsp:nvSpPr>
      <dsp:spPr>
        <a:xfrm>
          <a:off x="0" y="180099"/>
          <a:ext cx="4191000" cy="302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BE32D37-70FB-4E3F-ABFF-3440CE3BCB1A}">
      <dsp:nvSpPr>
        <dsp:cNvPr id="0" name=""/>
        <dsp:cNvSpPr/>
      </dsp:nvSpPr>
      <dsp:spPr>
        <a:xfrm>
          <a:off x="209550" y="2979"/>
          <a:ext cx="293370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887" tIns="0" rIns="110887" bIns="0" numCol="1" spcCol="1270" anchor="ctr" anchorCtr="0">
          <a:noAutofit/>
        </a:bodyPr>
        <a:lstStyle/>
        <a:p>
          <a:pPr lvl="0" algn="l" defTabSz="889000">
            <a:lnSpc>
              <a:spcPct val="90000"/>
            </a:lnSpc>
            <a:spcBef>
              <a:spcPct val="0"/>
            </a:spcBef>
            <a:spcAft>
              <a:spcPct val="35000"/>
            </a:spcAft>
          </a:pPr>
          <a:r>
            <a:rPr lang="en-US" sz="2000" b="0" kern="1200" dirty="0"/>
            <a:t>Combustible liquids</a:t>
          </a:r>
        </a:p>
      </dsp:txBody>
      <dsp:txXfrm>
        <a:off x="226843" y="20272"/>
        <a:ext cx="2899114" cy="319654"/>
      </dsp:txXfrm>
    </dsp:sp>
    <dsp:sp modelId="{0D1C4B6D-B912-4D1A-898F-A68C1DFF38CA}">
      <dsp:nvSpPr>
        <dsp:cNvPr id="0" name=""/>
        <dsp:cNvSpPr/>
      </dsp:nvSpPr>
      <dsp:spPr>
        <a:xfrm>
          <a:off x="0" y="724419"/>
          <a:ext cx="4191000" cy="2041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5268" tIns="249936" rIns="325268"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Flammable liquid storage tanks</a:t>
          </a:r>
        </a:p>
        <a:p>
          <a:pPr marL="171450" lvl="1" indent="-171450" algn="l" defTabSz="800100">
            <a:lnSpc>
              <a:spcPct val="90000"/>
            </a:lnSpc>
            <a:spcBef>
              <a:spcPct val="0"/>
            </a:spcBef>
            <a:spcAft>
              <a:spcPct val="15000"/>
            </a:spcAft>
            <a:buChar char="••"/>
          </a:pPr>
          <a:r>
            <a:rPr lang="en-US" sz="1800" b="0" kern="1200" dirty="0"/>
            <a:t>Conveyor pumps</a:t>
          </a:r>
        </a:p>
        <a:p>
          <a:pPr marL="171450" lvl="1" indent="-171450" algn="l" defTabSz="800100">
            <a:lnSpc>
              <a:spcPct val="90000"/>
            </a:lnSpc>
            <a:spcBef>
              <a:spcPct val="0"/>
            </a:spcBef>
            <a:spcAft>
              <a:spcPct val="15000"/>
            </a:spcAft>
            <a:buChar char="••"/>
          </a:pPr>
          <a:r>
            <a:rPr lang="en-US" sz="1800" b="0" kern="1200" dirty="0"/>
            <a:t>Heaters and heat exchangers</a:t>
          </a:r>
        </a:p>
        <a:p>
          <a:pPr marL="171450" lvl="1" indent="-171450" algn="l" defTabSz="800100">
            <a:lnSpc>
              <a:spcPct val="90000"/>
            </a:lnSpc>
            <a:spcBef>
              <a:spcPct val="0"/>
            </a:spcBef>
            <a:spcAft>
              <a:spcPct val="15000"/>
            </a:spcAft>
            <a:buChar char="••"/>
          </a:pPr>
          <a:r>
            <a:rPr lang="en-US" sz="1800" b="0" kern="1200" dirty="0"/>
            <a:t>Agitators</a:t>
          </a:r>
        </a:p>
        <a:p>
          <a:pPr marL="171450" lvl="1" indent="-171450" algn="l" defTabSz="800100">
            <a:lnSpc>
              <a:spcPct val="90000"/>
            </a:lnSpc>
            <a:spcBef>
              <a:spcPct val="0"/>
            </a:spcBef>
            <a:spcAft>
              <a:spcPct val="15000"/>
            </a:spcAft>
            <a:buChar char="••"/>
          </a:pPr>
          <a:r>
            <a:rPr lang="en-US" sz="1800" b="0" kern="1200" dirty="0"/>
            <a:t>Ventilation and exhaust equipment</a:t>
          </a:r>
        </a:p>
      </dsp:txBody>
      <dsp:txXfrm>
        <a:off x="0" y="724419"/>
        <a:ext cx="4191000" cy="2041200"/>
      </dsp:txXfrm>
    </dsp:sp>
    <dsp:sp modelId="{E17EB63C-EE41-47C5-8181-830B97697A94}">
      <dsp:nvSpPr>
        <dsp:cNvPr id="0" name=""/>
        <dsp:cNvSpPr/>
      </dsp:nvSpPr>
      <dsp:spPr>
        <a:xfrm>
          <a:off x="209550" y="547299"/>
          <a:ext cx="2933700" cy="3542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887" tIns="0" rIns="110887" bIns="0" numCol="1" spcCol="1270" anchor="ctr" anchorCtr="0">
          <a:noAutofit/>
        </a:bodyPr>
        <a:lstStyle/>
        <a:p>
          <a:pPr lvl="0" algn="l" defTabSz="889000">
            <a:lnSpc>
              <a:spcPct val="90000"/>
            </a:lnSpc>
            <a:spcBef>
              <a:spcPct val="0"/>
            </a:spcBef>
            <a:spcAft>
              <a:spcPct val="35000"/>
            </a:spcAft>
          </a:pPr>
          <a:r>
            <a:rPr lang="en-US" sz="2000" b="0" kern="1200" dirty="0"/>
            <a:t>Equipment</a:t>
          </a:r>
        </a:p>
      </dsp:txBody>
      <dsp:txXfrm>
        <a:off x="226843" y="564592"/>
        <a:ext cx="2899114" cy="319654"/>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4A6B4-1726-46F5-8F97-1E8A0AF8DD05}">
      <dsp:nvSpPr>
        <dsp:cNvPr id="0" name=""/>
        <dsp:cNvSpPr/>
      </dsp:nvSpPr>
      <dsp:spPr>
        <a:xfrm>
          <a:off x="0" y="273835"/>
          <a:ext cx="2428875" cy="177642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Should be located away from other process areas</a:t>
          </a:r>
        </a:p>
      </dsp:txBody>
      <dsp:txXfrm>
        <a:off x="0" y="273835"/>
        <a:ext cx="2428875" cy="1776420"/>
      </dsp:txXfrm>
    </dsp:sp>
    <dsp:sp modelId="{64F2540A-6659-43B9-9156-C72DCEA8AF2F}">
      <dsp:nvSpPr>
        <dsp:cNvPr id="0" name=""/>
        <dsp:cNvSpPr/>
      </dsp:nvSpPr>
      <dsp:spPr>
        <a:xfrm>
          <a:off x="2671762" y="273835"/>
          <a:ext cx="2428875" cy="1776420"/>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Never located near an egress area</a:t>
          </a:r>
        </a:p>
      </dsp:txBody>
      <dsp:txXfrm>
        <a:off x="2671762" y="273835"/>
        <a:ext cx="2428875" cy="1776420"/>
      </dsp:txXfrm>
    </dsp:sp>
    <dsp:sp modelId="{C7FE3272-BAEB-41E1-A4DE-7DFFAC4685B9}">
      <dsp:nvSpPr>
        <dsp:cNvPr id="0" name=""/>
        <dsp:cNvSpPr/>
      </dsp:nvSpPr>
      <dsp:spPr>
        <a:xfrm>
          <a:off x="5343525" y="273835"/>
          <a:ext cx="2428875" cy="177642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Dip tanks and reservoirs should be contained in 1-hour fire-rated construction</a:t>
          </a:r>
          <a:endParaRPr lang="en-US" sz="2000" b="0" kern="1200" dirty="0"/>
        </a:p>
      </dsp:txBody>
      <dsp:txXfrm>
        <a:off x="5343525" y="273835"/>
        <a:ext cx="2428875" cy="1776420"/>
      </dsp:txXfrm>
    </dsp:sp>
    <dsp:sp modelId="{0065EDAC-859A-42B4-BB18-B9F4433C62BC}">
      <dsp:nvSpPr>
        <dsp:cNvPr id="0" name=""/>
        <dsp:cNvSpPr/>
      </dsp:nvSpPr>
      <dsp:spPr>
        <a:xfrm>
          <a:off x="1335881" y="2293143"/>
          <a:ext cx="2428875" cy="1776420"/>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Ignition sources identified and removed if possible</a:t>
          </a:r>
          <a:endParaRPr lang="en-US" sz="2000" b="0" u="none" kern="1200" dirty="0"/>
        </a:p>
      </dsp:txBody>
      <dsp:txXfrm>
        <a:off x="1335881" y="2293143"/>
        <a:ext cx="2428875" cy="1776420"/>
      </dsp:txXfrm>
    </dsp:sp>
    <dsp:sp modelId="{3725B2C4-FE10-425F-A4BD-CD3AA54D8C37}">
      <dsp:nvSpPr>
        <dsp:cNvPr id="0" name=""/>
        <dsp:cNvSpPr/>
      </dsp:nvSpPr>
      <dsp:spPr>
        <a:xfrm>
          <a:off x="4007643" y="2293143"/>
          <a:ext cx="2428875" cy="1776420"/>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Production and safety components in place</a:t>
          </a:r>
          <a:endParaRPr lang="en-US" sz="2000" b="0" u="none" kern="1200" dirty="0"/>
        </a:p>
      </dsp:txBody>
      <dsp:txXfrm>
        <a:off x="4007643" y="2293143"/>
        <a:ext cx="2428875" cy="1776420"/>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4A6B4-1726-46F5-8F97-1E8A0AF8DD05}">
      <dsp:nvSpPr>
        <dsp:cNvPr id="0" name=""/>
        <dsp:cNvSpPr/>
      </dsp:nvSpPr>
      <dsp:spPr>
        <a:xfrm>
          <a:off x="0" y="169068"/>
          <a:ext cx="2428875" cy="188118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U</a:t>
          </a:r>
          <a:r>
            <a:rPr lang="x-none" sz="2000" b="0" u="none" kern="1200" dirty="0"/>
            <a:t>se suspended nonflammable curtains to shield an operation</a:t>
          </a:r>
          <a:endParaRPr lang="en-US" sz="2000" b="0" kern="1200" dirty="0"/>
        </a:p>
      </dsp:txBody>
      <dsp:txXfrm>
        <a:off x="0" y="169068"/>
        <a:ext cx="2428875" cy="1881187"/>
      </dsp:txXfrm>
    </dsp:sp>
    <dsp:sp modelId="{F144AA08-CE16-483E-BED8-69FE721DA1E1}">
      <dsp:nvSpPr>
        <dsp:cNvPr id="0" name=""/>
        <dsp:cNvSpPr/>
      </dsp:nvSpPr>
      <dsp:spPr>
        <a:xfrm>
          <a:off x="2671762" y="169068"/>
          <a:ext cx="2428875" cy="1881187"/>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E</a:t>
          </a:r>
          <a:r>
            <a:rPr lang="x-none" sz="2000" b="0" u="none" kern="1200" dirty="0"/>
            <a:t>xplosion-venting construction can be used</a:t>
          </a:r>
          <a:endParaRPr lang="en-US" sz="2000" b="0" u="none" kern="1200" dirty="0"/>
        </a:p>
      </dsp:txBody>
      <dsp:txXfrm>
        <a:off x="2671762" y="169068"/>
        <a:ext cx="2428875" cy="1881187"/>
      </dsp:txXfrm>
    </dsp:sp>
    <dsp:sp modelId="{25D8D112-779B-4D64-994A-CBB7B48B0E93}">
      <dsp:nvSpPr>
        <dsp:cNvPr id="0" name=""/>
        <dsp:cNvSpPr/>
      </dsp:nvSpPr>
      <dsp:spPr>
        <a:xfrm>
          <a:off x="5343525" y="169068"/>
          <a:ext cx="2428875" cy="1881187"/>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Ventilation and exhaust of the areas</a:t>
          </a:r>
          <a:endParaRPr lang="en-US" sz="2000" b="0" u="none" kern="1200" dirty="0"/>
        </a:p>
      </dsp:txBody>
      <dsp:txXfrm>
        <a:off x="5343525" y="169068"/>
        <a:ext cx="2428875" cy="1881187"/>
      </dsp:txXfrm>
    </dsp:sp>
    <dsp:sp modelId="{8B3BEC23-988B-4123-A8D6-AD3F468436A0}">
      <dsp:nvSpPr>
        <dsp:cNvPr id="0" name=""/>
        <dsp:cNvSpPr/>
      </dsp:nvSpPr>
      <dsp:spPr>
        <a:xfrm>
          <a:off x="0" y="2293143"/>
          <a:ext cx="2428875" cy="1881187"/>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Housekeeping</a:t>
          </a:r>
          <a:endParaRPr lang="en-US" sz="2000" b="0" u="none" kern="1200" dirty="0"/>
        </a:p>
      </dsp:txBody>
      <dsp:txXfrm>
        <a:off x="0" y="2293143"/>
        <a:ext cx="2428875" cy="1881187"/>
      </dsp:txXfrm>
    </dsp:sp>
    <dsp:sp modelId="{30E069B2-07CA-43BE-BB8D-E9896F7623D5}">
      <dsp:nvSpPr>
        <dsp:cNvPr id="0" name=""/>
        <dsp:cNvSpPr/>
      </dsp:nvSpPr>
      <dsp:spPr>
        <a:xfrm>
          <a:off x="2671762" y="2293143"/>
          <a:ext cx="2428875" cy="1881187"/>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Maintenance</a:t>
          </a:r>
          <a:endParaRPr lang="en-US" sz="2000" b="0" u="none" kern="1200" dirty="0"/>
        </a:p>
      </dsp:txBody>
      <dsp:txXfrm>
        <a:off x="2671762" y="2293143"/>
        <a:ext cx="2428875" cy="1881187"/>
      </dsp:txXfrm>
    </dsp:sp>
    <dsp:sp modelId="{CA266665-372E-48A6-9727-7956EE5BA0A6}">
      <dsp:nvSpPr>
        <dsp:cNvPr id="0" name=""/>
        <dsp:cNvSpPr/>
      </dsp:nvSpPr>
      <dsp:spPr>
        <a:xfrm>
          <a:off x="5343525" y="2293143"/>
          <a:ext cx="2428875" cy="1881187"/>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Regular inspections</a:t>
          </a:r>
        </a:p>
      </dsp:txBody>
      <dsp:txXfrm>
        <a:off x="5343525" y="2293143"/>
        <a:ext cx="2428875" cy="1881187"/>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87B37-8AB1-43FC-B17D-9ECF83322BB4}">
      <dsp:nvSpPr>
        <dsp:cNvPr id="0" name=""/>
        <dsp:cNvSpPr/>
      </dsp:nvSpPr>
      <dsp:spPr>
        <a:xfrm>
          <a:off x="0" y="40660"/>
          <a:ext cx="2743200" cy="636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Elevators</a:t>
          </a:r>
          <a:endParaRPr lang="en-US" sz="2000" b="0" kern="1200" dirty="0"/>
        </a:p>
      </dsp:txBody>
      <dsp:txXfrm>
        <a:off x="31070" y="71730"/>
        <a:ext cx="2681060" cy="574340"/>
      </dsp:txXfrm>
    </dsp:sp>
    <dsp:sp modelId="{134535F3-E8CC-46CB-82A8-2129BB8ABDBD}">
      <dsp:nvSpPr>
        <dsp:cNvPr id="0" name=""/>
        <dsp:cNvSpPr/>
      </dsp:nvSpPr>
      <dsp:spPr>
        <a:xfrm>
          <a:off x="0" y="775060"/>
          <a:ext cx="2743200" cy="6364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Conveyors</a:t>
          </a:r>
          <a:endParaRPr lang="en-US" sz="2000" b="0" u="none" kern="1200" dirty="0"/>
        </a:p>
      </dsp:txBody>
      <dsp:txXfrm>
        <a:off x="31070" y="806130"/>
        <a:ext cx="2681060" cy="574340"/>
      </dsp:txXfrm>
    </dsp:sp>
    <dsp:sp modelId="{6A0648DA-71BD-4B39-8038-A075668B73D2}">
      <dsp:nvSpPr>
        <dsp:cNvPr id="0" name=""/>
        <dsp:cNvSpPr/>
      </dsp:nvSpPr>
      <dsp:spPr>
        <a:xfrm>
          <a:off x="0" y="1509460"/>
          <a:ext cx="2743200" cy="6364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Hoists</a:t>
          </a:r>
          <a:endParaRPr lang="en-US" sz="2000" b="0" u="none" kern="1200" dirty="0"/>
        </a:p>
      </dsp:txBody>
      <dsp:txXfrm>
        <a:off x="31070" y="1540530"/>
        <a:ext cx="2681060" cy="574340"/>
      </dsp:txXfrm>
    </dsp:sp>
    <dsp:sp modelId="{6F6A9F1F-92F3-4D63-89E8-882F5A795C77}">
      <dsp:nvSpPr>
        <dsp:cNvPr id="0" name=""/>
        <dsp:cNvSpPr/>
      </dsp:nvSpPr>
      <dsp:spPr>
        <a:xfrm>
          <a:off x="0" y="2243860"/>
          <a:ext cx="2743200" cy="63648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Cranes</a:t>
          </a:r>
          <a:endParaRPr lang="en-US" sz="2000" b="0" u="none" kern="1200" dirty="0"/>
        </a:p>
      </dsp:txBody>
      <dsp:txXfrm>
        <a:off x="31070" y="2274930"/>
        <a:ext cx="2681060" cy="574340"/>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1BCF2-4E2E-4C0D-A63A-2FB8D96C745E}">
      <dsp:nvSpPr>
        <dsp:cNvPr id="0" name=""/>
        <dsp:cNvSpPr/>
      </dsp:nvSpPr>
      <dsp:spPr>
        <a:xfrm>
          <a:off x="0" y="61200"/>
          <a:ext cx="7772400" cy="561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Medium must remain fluid and stable; minerals oils are commonly used</a:t>
          </a:r>
        </a:p>
      </dsp:txBody>
      <dsp:txXfrm>
        <a:off x="27415" y="88615"/>
        <a:ext cx="7717570" cy="506770"/>
      </dsp:txXfrm>
    </dsp:sp>
    <dsp:sp modelId="{8DEED039-FD83-4349-9F08-6B3579AE3D3F}">
      <dsp:nvSpPr>
        <dsp:cNvPr id="0" name=""/>
        <dsp:cNvSpPr/>
      </dsp:nvSpPr>
      <dsp:spPr>
        <a:xfrm>
          <a:off x="0" y="709200"/>
          <a:ext cx="7772400" cy="561600"/>
        </a:xfrm>
        <a:prstGeom prst="round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Two types of quenching: heated and unheated</a:t>
          </a:r>
        </a:p>
      </dsp:txBody>
      <dsp:txXfrm>
        <a:off x="27415" y="736615"/>
        <a:ext cx="7717570" cy="506770"/>
      </dsp:txXfrm>
    </dsp:sp>
    <dsp:sp modelId="{8D6DBA5A-D3E4-4AEF-A3E9-EE36C3F7B0F8}">
      <dsp:nvSpPr>
        <dsp:cNvPr id="0" name=""/>
        <dsp:cNvSpPr/>
      </dsp:nvSpPr>
      <dsp:spPr>
        <a:xfrm>
          <a:off x="0" y="1357200"/>
          <a:ext cx="7772400" cy="5616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L</a:t>
          </a:r>
          <a:r>
            <a:rPr lang="x-none" sz="1800" b="0" u="none" kern="1200" dirty="0"/>
            <a:t>ocated in fire-resistive </a:t>
          </a:r>
          <a:r>
            <a:rPr lang="en-US" sz="1800" b="0" u="none" kern="1200" dirty="0"/>
            <a:t>b</a:t>
          </a:r>
          <a:r>
            <a:rPr lang="x-none" sz="1800" b="0" u="none" kern="1200" dirty="0"/>
            <a:t>uildings away from the main production areas</a:t>
          </a:r>
          <a:endParaRPr lang="en-US" sz="1800" b="0" u="none" kern="1200" dirty="0"/>
        </a:p>
      </dsp:txBody>
      <dsp:txXfrm>
        <a:off x="27415" y="1384615"/>
        <a:ext cx="7717570" cy="506770"/>
      </dsp:txXfrm>
    </dsp:sp>
    <dsp:sp modelId="{3F9F63E1-AB05-406B-8AAF-32AFF02E583C}">
      <dsp:nvSpPr>
        <dsp:cNvPr id="0" name=""/>
        <dsp:cNvSpPr/>
      </dsp:nvSpPr>
      <dsp:spPr>
        <a:xfrm>
          <a:off x="0" y="2005200"/>
          <a:ext cx="7772400" cy="5616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V</a:t>
          </a:r>
          <a:r>
            <a:rPr lang="x-none" sz="1800" b="0" u="none" kern="1200" dirty="0"/>
            <a:t>entilation system</a:t>
          </a:r>
          <a:endParaRPr lang="en-US" sz="1800" b="0" u="none" kern="1200" dirty="0"/>
        </a:p>
      </dsp:txBody>
      <dsp:txXfrm>
        <a:off x="27415" y="2032615"/>
        <a:ext cx="7717570" cy="506770"/>
      </dsp:txXfrm>
    </dsp:sp>
    <dsp:sp modelId="{61791662-065D-49AC-8EB5-206C067BBBE3}">
      <dsp:nvSpPr>
        <dsp:cNvPr id="0" name=""/>
        <dsp:cNvSpPr/>
      </dsp:nvSpPr>
      <dsp:spPr>
        <a:xfrm>
          <a:off x="0" y="2653200"/>
          <a:ext cx="7772400" cy="56160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A</a:t>
          </a:r>
          <a:r>
            <a:rPr lang="x-none" sz="1800" b="0" u="none" kern="1200" dirty="0"/>
            <a:t>utomatic sprinkler system</a:t>
          </a:r>
          <a:endParaRPr lang="en-US" sz="1800" b="0" u="none" kern="1200" dirty="0"/>
        </a:p>
      </dsp:txBody>
      <dsp:txXfrm>
        <a:off x="27415" y="2680615"/>
        <a:ext cx="7717570" cy="506770"/>
      </dsp:txXfrm>
    </dsp:sp>
    <dsp:sp modelId="{931334FB-CC8F-4CFC-8E14-53C04A6B1089}">
      <dsp:nvSpPr>
        <dsp:cNvPr id="0" name=""/>
        <dsp:cNvSpPr/>
      </dsp:nvSpPr>
      <dsp:spPr>
        <a:xfrm>
          <a:off x="0" y="3301200"/>
          <a:ext cx="7772400" cy="5616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Designed where conveyor systems automatically stop in the event of a fire</a:t>
          </a:r>
        </a:p>
      </dsp:txBody>
      <dsp:txXfrm>
        <a:off x="27415" y="3328615"/>
        <a:ext cx="7717570" cy="506770"/>
      </dsp:txXfrm>
    </dsp:sp>
    <dsp:sp modelId="{A4828A68-AB6B-41C5-BC88-0CE96609C786}">
      <dsp:nvSpPr>
        <dsp:cNvPr id="0" name=""/>
        <dsp:cNvSpPr/>
      </dsp:nvSpPr>
      <dsp:spPr>
        <a:xfrm>
          <a:off x="0" y="3949200"/>
          <a:ext cx="7772400" cy="5616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All portions of the process should be interlocked</a:t>
          </a:r>
        </a:p>
      </dsp:txBody>
      <dsp:txXfrm>
        <a:off x="27415" y="3976615"/>
        <a:ext cx="7717570" cy="506770"/>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6DF6C-7B76-454D-B47D-7149FF3A5210}">
      <dsp:nvSpPr>
        <dsp:cNvPr id="0" name=""/>
        <dsp:cNvSpPr/>
      </dsp:nvSpPr>
      <dsp:spPr>
        <a:xfrm>
          <a:off x="0" y="325485"/>
          <a:ext cx="7772400" cy="16159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Open flames </a:t>
          </a:r>
          <a:endParaRPr lang="en-US" sz="1800" b="0" kern="1200" dirty="0"/>
        </a:p>
        <a:p>
          <a:pPr marL="171450" lvl="1" indent="-171450" algn="l" defTabSz="800100">
            <a:lnSpc>
              <a:spcPct val="90000"/>
            </a:lnSpc>
            <a:spcBef>
              <a:spcPct val="0"/>
            </a:spcBef>
            <a:spcAft>
              <a:spcPct val="15000"/>
            </a:spcAft>
            <a:buChar char="••"/>
          </a:pPr>
          <a:r>
            <a:rPr lang="x-none" sz="1800" b="0" u="none" kern="1200" dirty="0"/>
            <a:t>Spark-producing equipment or processes</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Equipment whose exposed surfaces exceed the autoignition temperature of the quenching medium</a:t>
          </a:r>
          <a:endParaRPr lang="en-US" sz="1800" b="0" u="none" kern="1200" dirty="0"/>
        </a:p>
      </dsp:txBody>
      <dsp:txXfrm>
        <a:off x="0" y="325485"/>
        <a:ext cx="7772400" cy="1615950"/>
      </dsp:txXfrm>
    </dsp:sp>
    <dsp:sp modelId="{4DF53E6F-DDB7-465F-95BA-18F3D0039BFD}">
      <dsp:nvSpPr>
        <dsp:cNvPr id="0" name=""/>
        <dsp:cNvSpPr/>
      </dsp:nvSpPr>
      <dsp:spPr>
        <a:xfrm>
          <a:off x="388620" y="45045"/>
          <a:ext cx="544068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Eliminate</a:t>
          </a:r>
        </a:p>
      </dsp:txBody>
      <dsp:txXfrm>
        <a:off x="416000" y="72425"/>
        <a:ext cx="5385920" cy="506120"/>
      </dsp:txXfrm>
    </dsp:sp>
    <dsp:sp modelId="{0A56D55B-88CB-4458-82A2-FD8B864ECFE8}">
      <dsp:nvSpPr>
        <dsp:cNvPr id="0" name=""/>
        <dsp:cNvSpPr/>
      </dsp:nvSpPr>
      <dsp:spPr>
        <a:xfrm>
          <a:off x="0" y="2324475"/>
          <a:ext cx="77724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C85780A-4D0E-4C09-915B-BC245AC7F6F5}">
      <dsp:nvSpPr>
        <dsp:cNvPr id="0" name=""/>
        <dsp:cNvSpPr/>
      </dsp:nvSpPr>
      <dsp:spPr>
        <a:xfrm>
          <a:off x="388620" y="2044035"/>
          <a:ext cx="5440680" cy="56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Enclose hazards</a:t>
          </a:r>
        </a:p>
      </dsp:txBody>
      <dsp:txXfrm>
        <a:off x="416000" y="2071415"/>
        <a:ext cx="5385920" cy="506120"/>
      </dsp:txXfrm>
    </dsp:sp>
    <dsp:sp modelId="{AF6F9AD7-A329-49A4-AD42-BCA81D664170}">
      <dsp:nvSpPr>
        <dsp:cNvPr id="0" name=""/>
        <dsp:cNvSpPr/>
      </dsp:nvSpPr>
      <dsp:spPr>
        <a:xfrm>
          <a:off x="0" y="3186315"/>
          <a:ext cx="77724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4A3EE44-6391-497A-9621-2221EE70427A}">
      <dsp:nvSpPr>
        <dsp:cNvPr id="0" name=""/>
        <dsp:cNvSpPr/>
      </dsp:nvSpPr>
      <dsp:spPr>
        <a:xfrm>
          <a:off x="388620" y="2905875"/>
          <a:ext cx="5440680" cy="5608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Train workers</a:t>
          </a:r>
        </a:p>
      </dsp:txBody>
      <dsp:txXfrm>
        <a:off x="416000" y="2933255"/>
        <a:ext cx="5385920" cy="506120"/>
      </dsp:txXfrm>
    </dsp:sp>
    <dsp:sp modelId="{6A5C03B3-5F15-4B03-8941-D5E79FE175D8}">
      <dsp:nvSpPr>
        <dsp:cNvPr id="0" name=""/>
        <dsp:cNvSpPr/>
      </dsp:nvSpPr>
      <dsp:spPr>
        <a:xfrm>
          <a:off x="0" y="4048155"/>
          <a:ext cx="77724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D053631-4487-4C1B-904E-F74A97C7AE44}">
      <dsp:nvSpPr>
        <dsp:cNvPr id="0" name=""/>
        <dsp:cNvSpPr/>
      </dsp:nvSpPr>
      <dsp:spPr>
        <a:xfrm>
          <a:off x="388620" y="3767715"/>
          <a:ext cx="5440680" cy="5608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Control overflow risk</a:t>
          </a:r>
        </a:p>
      </dsp:txBody>
      <dsp:txXfrm>
        <a:off x="416000" y="3795095"/>
        <a:ext cx="5385920" cy="506120"/>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1BCF2-4E2E-4C0D-A63A-2FB8D96C745E}">
      <dsp:nvSpPr>
        <dsp:cNvPr id="0" name=""/>
        <dsp:cNvSpPr/>
      </dsp:nvSpPr>
      <dsp:spPr>
        <a:xfrm>
          <a:off x="0" y="31612"/>
          <a:ext cx="7772400" cy="70346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hould be located at grade level</a:t>
          </a:r>
          <a:endParaRPr lang="en-US" sz="1800" b="0" kern="1200" dirty="0"/>
        </a:p>
      </dsp:txBody>
      <dsp:txXfrm>
        <a:off x="34340" y="65952"/>
        <a:ext cx="7703720" cy="634782"/>
      </dsp:txXfrm>
    </dsp:sp>
    <dsp:sp modelId="{52FB59AD-1158-4713-BEF0-A8E0D4AF701E}">
      <dsp:nvSpPr>
        <dsp:cNvPr id="0" name=""/>
        <dsp:cNvSpPr/>
      </dsp:nvSpPr>
      <dsp:spPr>
        <a:xfrm>
          <a:off x="0" y="792675"/>
          <a:ext cx="7772400" cy="703462"/>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hould be designed with enough freeboard to keep the tank from overflowing</a:t>
          </a:r>
          <a:endParaRPr lang="en-US" sz="1800" b="0" u="none" kern="1200" dirty="0"/>
        </a:p>
      </dsp:txBody>
      <dsp:txXfrm>
        <a:off x="34340" y="827015"/>
        <a:ext cx="7703720" cy="634782"/>
      </dsp:txXfrm>
    </dsp:sp>
    <dsp:sp modelId="{2B2AE40B-2A94-443A-9C85-003138771467}">
      <dsp:nvSpPr>
        <dsp:cNvPr id="0" name=""/>
        <dsp:cNvSpPr/>
      </dsp:nvSpPr>
      <dsp:spPr>
        <a:xfrm>
          <a:off x="0" y="1553737"/>
          <a:ext cx="7772400" cy="703462"/>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All tanks should have drains</a:t>
          </a:r>
          <a:endParaRPr lang="en-US" sz="1800" b="0" u="none" kern="1200" dirty="0"/>
        </a:p>
      </dsp:txBody>
      <dsp:txXfrm>
        <a:off x="34340" y="1588077"/>
        <a:ext cx="7703720" cy="634782"/>
      </dsp:txXfrm>
    </dsp:sp>
    <dsp:sp modelId="{6398ABCE-5998-4491-B263-6845194D0A25}">
      <dsp:nvSpPr>
        <dsp:cNvPr id="0" name=""/>
        <dsp:cNvSpPr/>
      </dsp:nvSpPr>
      <dsp:spPr>
        <a:xfrm>
          <a:off x="0" y="2314800"/>
          <a:ext cx="7772400" cy="703462"/>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hould be built within dikes with drains capable of</a:t>
          </a:r>
          <a:r>
            <a:rPr lang="en-US" sz="1800" b="0" u="none" kern="1200" dirty="0"/>
            <a:t> c</a:t>
          </a:r>
          <a:r>
            <a:rPr lang="en-US" sz="1800" b="0" kern="1200" dirty="0"/>
            <a:t>ontaining the contents of the tank or moving it into specialized holding tanks</a:t>
          </a:r>
          <a:endParaRPr lang="en-US" sz="1800" b="0" u="none" kern="1200" dirty="0"/>
        </a:p>
      </dsp:txBody>
      <dsp:txXfrm>
        <a:off x="34340" y="2349140"/>
        <a:ext cx="7703720" cy="634782"/>
      </dsp:txXfrm>
    </dsp:sp>
    <dsp:sp modelId="{6385C038-6BCC-4F02-B4FF-4387A95A1174}">
      <dsp:nvSpPr>
        <dsp:cNvPr id="0" name=""/>
        <dsp:cNvSpPr/>
      </dsp:nvSpPr>
      <dsp:spPr>
        <a:xfrm>
          <a:off x="0" y="3075862"/>
          <a:ext cx="7772400" cy="703462"/>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Installation of drain boards and automatic-closing covers</a:t>
          </a:r>
          <a:endParaRPr lang="en-US" sz="1800" b="0" u="none" kern="1200" dirty="0"/>
        </a:p>
      </dsp:txBody>
      <dsp:txXfrm>
        <a:off x="34340" y="3110202"/>
        <a:ext cx="7703720" cy="634782"/>
      </dsp:txXfrm>
    </dsp:sp>
    <dsp:sp modelId="{93D38B33-DCA3-4BC0-9925-26DE7D061D78}">
      <dsp:nvSpPr>
        <dsp:cNvPr id="0" name=""/>
        <dsp:cNvSpPr/>
      </dsp:nvSpPr>
      <dsp:spPr>
        <a:xfrm>
          <a:off x="0" y="3836925"/>
          <a:ext cx="7772400" cy="703462"/>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Fire extinguishers of several types must be available</a:t>
          </a:r>
          <a:endParaRPr lang="en-US" sz="1800" b="0" u="none" kern="1200" dirty="0"/>
        </a:p>
      </dsp:txBody>
      <dsp:txXfrm>
        <a:off x="34340" y="3871265"/>
        <a:ext cx="7703720" cy="634782"/>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68EC5-BE6B-4A3B-BFBA-795F19A5187D}">
      <dsp:nvSpPr>
        <dsp:cNvPr id="0" name=""/>
        <dsp:cNvSpPr/>
      </dsp:nvSpPr>
      <dsp:spPr>
        <a:xfrm>
          <a:off x="0" y="25920"/>
          <a:ext cx="7772400" cy="8049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The process removes dirt, grease, and stains from clothing or other textiles by using solvents</a:t>
          </a:r>
          <a:endParaRPr lang="en-US" sz="2000" b="0" u="none" kern="1200" dirty="0"/>
        </a:p>
      </dsp:txBody>
      <dsp:txXfrm>
        <a:off x="39295" y="65215"/>
        <a:ext cx="7693810" cy="726370"/>
      </dsp:txXfrm>
    </dsp:sp>
    <dsp:sp modelId="{B6EEB488-F4DD-4879-AF9E-BA95ECB412A6}">
      <dsp:nvSpPr>
        <dsp:cNvPr id="0" name=""/>
        <dsp:cNvSpPr/>
      </dsp:nvSpPr>
      <dsp:spPr>
        <a:xfrm>
          <a:off x="0" y="954720"/>
          <a:ext cx="7772400" cy="80496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Classified as a business occupancy</a:t>
          </a:r>
        </a:p>
      </dsp:txBody>
      <dsp:txXfrm>
        <a:off x="39295" y="994015"/>
        <a:ext cx="7693810" cy="726370"/>
      </dsp:txXfrm>
    </dsp:sp>
    <dsp:sp modelId="{E5DC4B73-42D3-4FC0-A99E-4C3F4766F50D}">
      <dsp:nvSpPr>
        <dsp:cNvPr id="0" name=""/>
        <dsp:cNvSpPr/>
      </dsp:nvSpPr>
      <dsp:spPr>
        <a:xfrm>
          <a:off x="0" y="1883520"/>
          <a:ext cx="7772400" cy="8049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Facilities with onsite cleaning may be classified differently, such as a hazardous occupancy </a:t>
          </a:r>
        </a:p>
      </dsp:txBody>
      <dsp:txXfrm>
        <a:off x="39295" y="1922815"/>
        <a:ext cx="7693810" cy="726370"/>
      </dsp:txXfrm>
    </dsp:sp>
    <dsp:sp modelId="{0E9CDE0B-05F2-48CF-86C1-7988ECE5751E}">
      <dsp:nvSpPr>
        <dsp:cNvPr id="0" name=""/>
        <dsp:cNvSpPr/>
      </dsp:nvSpPr>
      <dsp:spPr>
        <a:xfrm>
          <a:off x="0" y="2812320"/>
          <a:ext cx="7772400" cy="80496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Presents numerous chemical, fire, and environmental hazards</a:t>
          </a:r>
        </a:p>
      </dsp:txBody>
      <dsp:txXfrm>
        <a:off x="39295" y="2851615"/>
        <a:ext cx="7693810" cy="726370"/>
      </dsp:txXfrm>
    </dsp:sp>
    <dsp:sp modelId="{AAB7B2E0-225C-4F1F-9D44-51979ECBBD4D}">
      <dsp:nvSpPr>
        <dsp:cNvPr id="0" name=""/>
        <dsp:cNvSpPr/>
      </dsp:nvSpPr>
      <dsp:spPr>
        <a:xfrm>
          <a:off x="0" y="3741119"/>
          <a:ext cx="7772400" cy="8049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Presence of all </a:t>
          </a:r>
          <a:r>
            <a:rPr lang="en-US" sz="2000" b="0" kern="1200" dirty="0" smtClean="0"/>
            <a:t>elements </a:t>
          </a:r>
          <a:r>
            <a:rPr lang="en-US" sz="2000" b="0" kern="1200" dirty="0"/>
            <a:t>necessary for uncontrolled fires</a:t>
          </a:r>
        </a:p>
      </dsp:txBody>
      <dsp:txXfrm>
        <a:off x="39295" y="3780414"/>
        <a:ext cx="7693810" cy="726370"/>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A5204-D1FF-4B4B-A2EE-E13D38DF94B8}">
      <dsp:nvSpPr>
        <dsp:cNvPr id="0" name=""/>
        <dsp:cNvSpPr/>
      </dsp:nvSpPr>
      <dsp:spPr>
        <a:xfrm>
          <a:off x="0" y="406799"/>
          <a:ext cx="7772400" cy="1663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Perchlorethylene r</a:t>
          </a:r>
          <a:r>
            <a:rPr lang="x-none" sz="1800" b="0" u="none" kern="1200" dirty="0"/>
            <a:t>educed fire hazards but introduced environmental concerns</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Newer solvents in common use today have fewer environmental concerns but greater flammability hazards</a:t>
          </a:r>
          <a:endParaRPr lang="en-US" sz="1800" b="0" u="none" kern="1200" dirty="0"/>
        </a:p>
      </dsp:txBody>
      <dsp:txXfrm>
        <a:off x="0" y="406799"/>
        <a:ext cx="7772400" cy="1663200"/>
      </dsp:txXfrm>
    </dsp:sp>
    <dsp:sp modelId="{0890C238-DFC8-4DB5-8135-AEC81A9890F2}">
      <dsp:nvSpPr>
        <dsp:cNvPr id="0" name=""/>
        <dsp:cNvSpPr/>
      </dsp:nvSpPr>
      <dsp:spPr>
        <a:xfrm>
          <a:off x="388620" y="52559"/>
          <a:ext cx="5440680"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Types</a:t>
          </a:r>
          <a:endParaRPr lang="en-US" sz="2400" b="0" u="none" kern="1200" dirty="0"/>
        </a:p>
      </dsp:txBody>
      <dsp:txXfrm>
        <a:off x="423205" y="87144"/>
        <a:ext cx="5371510" cy="639310"/>
      </dsp:txXfrm>
    </dsp:sp>
    <dsp:sp modelId="{EDD82632-8667-4E9E-B58D-A70CEC47480E}">
      <dsp:nvSpPr>
        <dsp:cNvPr id="0" name=""/>
        <dsp:cNvSpPr/>
      </dsp:nvSpPr>
      <dsp:spPr>
        <a:xfrm>
          <a:off x="0" y="2553840"/>
          <a:ext cx="7772400" cy="1965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Dry cleaning plants are classified by the type of solvents used in the process </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Type I plants are prohibited</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Small quantities of Class I solvents may be stored and used in the other classifications of plants</a:t>
          </a:r>
          <a:endParaRPr lang="en-US" sz="1800" b="0" u="none" kern="1200" dirty="0"/>
        </a:p>
      </dsp:txBody>
      <dsp:txXfrm>
        <a:off x="0" y="2553840"/>
        <a:ext cx="7772400" cy="1965600"/>
      </dsp:txXfrm>
    </dsp:sp>
    <dsp:sp modelId="{A1E25DFE-46C1-459C-8A78-D831BB53AAFD}">
      <dsp:nvSpPr>
        <dsp:cNvPr id="0" name=""/>
        <dsp:cNvSpPr/>
      </dsp:nvSpPr>
      <dsp:spPr>
        <a:xfrm>
          <a:off x="388620" y="2199600"/>
          <a:ext cx="5440680" cy="7084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u="none" kern="1200" dirty="0"/>
            <a:t>Classifications</a:t>
          </a:r>
        </a:p>
      </dsp:txBody>
      <dsp:txXfrm>
        <a:off x="423205" y="2234185"/>
        <a:ext cx="537151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2.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6.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820B2002-CB63-304B-8F7E-7E89EDE7326E}"/>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8BAA0877-AA4A-954F-BBFE-B0732419F728}"/>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dirty="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4D95E193-2441-6642-8A5F-F04F53F22DF6}"/>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E083A728-3667-F64D-9F3A-439DF0C2D60E}"/>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ADDBCDE1-B7A0-DE4C-845E-BBCBB9AE8F3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62AFAA0-7555-0349-B605-6208D840CB03}"/>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E70D637C-03FA-DE43-B2F8-48DA70BD2F0F}"/>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dirty="0">
                <a:latin typeface="Times New Roman" pitchFamily="18" charset="0"/>
              </a:defRPr>
            </a:lvl1pPr>
          </a:lstStyle>
          <a:p>
            <a:pPr>
              <a:defRPr/>
            </a:pPr>
            <a:endParaRPr lang="en-US"/>
          </a:p>
        </p:txBody>
      </p:sp>
      <p:sp>
        <p:nvSpPr>
          <p:cNvPr id="173060" name="Rectangle 4">
            <a:extLst>
              <a:ext uri="{FF2B5EF4-FFF2-40B4-BE49-F238E27FC236}">
                <a16:creationId xmlns:a16="http://schemas.microsoft.com/office/drawing/2014/main" id="{9F1B1310-9465-1341-BE35-5AE30CF828B6}"/>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EFD70229-1B18-6041-AEDA-619FFC825724}"/>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5299A5C7-7BE2-CC49-A1D8-66DBE521B1D4}"/>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D0B3DADE-DAAD-A74B-B7E0-3C331C76B30F}"/>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AA286255-E2CB-6644-82ED-6AECC65B36D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CD9B6A3F-A6E5-C746-A2D6-AABF28A286FB}"/>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814F945C-7BF5-DA45-A7FA-B42B75048442}"/>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9B56585F-8CB5-874F-A353-71BF8ECD27B3}"/>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B7373882-9CA0-0543-BA2D-F59BC76EFF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49530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3900830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9A465D32-4EBD-ED42-803E-F3EBC28B3C2F}"/>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B4C9B525-83B8-344E-83D8-94B45ADEF200}" type="slidenum">
              <a:rPr lang="en-US" altLang="en-US"/>
              <a:pPr/>
              <a:t>‹#›</a:t>
            </a:fld>
            <a:endParaRPr lang="en-US" altLang="en-US"/>
          </a:p>
        </p:txBody>
      </p:sp>
    </p:spTree>
    <p:extLst>
      <p:ext uri="{BB962C8B-B14F-4D97-AF65-F5344CB8AC3E}">
        <p14:creationId xmlns:p14="http://schemas.microsoft.com/office/powerpoint/2010/main" val="215865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B0A7A2C6-180A-D04D-A4B4-F6AE46AB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29D7084C-48E7-1D4E-853C-B09C230DC3B7}"/>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3B06D556-C3A6-6B41-8620-32544C07BE99}" type="slidenum">
              <a:rPr lang="en-US" altLang="en-US"/>
              <a:pPr/>
              <a:t>‹#›</a:t>
            </a:fld>
            <a:endParaRPr lang="en-US" altLang="en-US"/>
          </a:p>
          <a:p>
            <a:endParaRPr lang="en-US" altLang="en-US"/>
          </a:p>
        </p:txBody>
      </p:sp>
    </p:spTree>
    <p:extLst>
      <p:ext uri="{BB962C8B-B14F-4D97-AF65-F5344CB8AC3E}">
        <p14:creationId xmlns:p14="http://schemas.microsoft.com/office/powerpoint/2010/main" val="71042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63FB3007-73BC-9B4D-9D90-2D1529BDF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EAF7713A-8727-904E-92B5-FA37C024A031}"/>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5A317A40-D016-CF42-9184-06237267DC39}" type="slidenum">
              <a:rPr lang="en-US" altLang="en-US"/>
              <a:pPr/>
              <a:t>‹#›</a:t>
            </a:fld>
            <a:endParaRPr lang="en-US" altLang="en-US"/>
          </a:p>
        </p:txBody>
      </p:sp>
    </p:spTree>
    <p:extLst>
      <p:ext uri="{BB962C8B-B14F-4D97-AF65-F5344CB8AC3E}">
        <p14:creationId xmlns:p14="http://schemas.microsoft.com/office/powerpoint/2010/main" val="303694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996B1EC9-8BD4-D549-88B9-570C05D57361}"/>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3D51772A-41BC-0A49-B732-D2CF47A526E3}" type="slidenum">
              <a:rPr lang="en-US" altLang="en-US"/>
              <a:pPr/>
              <a:t>‹#›</a:t>
            </a:fld>
            <a:endParaRPr lang="en-US" altLang="en-US"/>
          </a:p>
        </p:txBody>
      </p:sp>
    </p:spTree>
    <p:extLst>
      <p:ext uri="{BB962C8B-B14F-4D97-AF65-F5344CB8AC3E}">
        <p14:creationId xmlns:p14="http://schemas.microsoft.com/office/powerpoint/2010/main" val="2266063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2BBD3BB-F3C4-374F-BF60-8645E4C0F8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9903B972-511B-094A-9223-C3124D099497}"/>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165F01F4-726E-BE4D-BC66-180D9890FADB}"/>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91.xml"/><Relationship Id="rId7" Type="http://schemas.microsoft.com/office/2007/relationships/diagramDrawing" Target="../diagrams/drawing91.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94.xml"/><Relationship Id="rId7" Type="http://schemas.microsoft.com/office/2007/relationships/diagramDrawing" Target="../diagrams/drawing94.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94.xml"/><Relationship Id="rId5" Type="http://schemas.openxmlformats.org/officeDocument/2006/relationships/diagramQuickStyle" Target="../diagrams/quickStyle94.xml"/><Relationship Id="rId4" Type="http://schemas.openxmlformats.org/officeDocument/2006/relationships/diagramLayout" Target="../diagrams/layout94.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9.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00.xml"/><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01.xml"/><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03.xml"/><Relationship Id="rId7" Type="http://schemas.openxmlformats.org/officeDocument/2006/relationships/image" Target="../media/image37.jpeg"/><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04.xml"/><Relationship Id="rId7" Type="http://schemas.openxmlformats.org/officeDocument/2006/relationships/image" Target="../media/image38.jpeg"/><Relationship Id="rId2" Type="http://schemas.openxmlformats.org/officeDocument/2006/relationships/diagramData" Target="../diagrams/data104.xml"/><Relationship Id="rId1" Type="http://schemas.openxmlformats.org/officeDocument/2006/relationships/slideLayout" Target="../slideLayouts/slideLayout2.xml"/><Relationship Id="rId6" Type="http://schemas.microsoft.com/office/2007/relationships/diagramDrawing" Target="../diagrams/drawing104.xml"/><Relationship Id="rId5" Type="http://schemas.openxmlformats.org/officeDocument/2006/relationships/diagramColors" Target="../diagrams/colors104.xml"/><Relationship Id="rId4" Type="http://schemas.openxmlformats.org/officeDocument/2006/relationships/diagramQuickStyle" Target="../diagrams/quickStyle104.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05.xml"/><Relationship Id="rId2" Type="http://schemas.openxmlformats.org/officeDocument/2006/relationships/diagramData" Target="../diagrams/data105.xml"/><Relationship Id="rId1" Type="http://schemas.openxmlformats.org/officeDocument/2006/relationships/slideLayout" Target="../slideLayouts/slideLayout2.xml"/><Relationship Id="rId6" Type="http://schemas.microsoft.com/office/2007/relationships/diagramDrawing" Target="../diagrams/drawing105.xml"/><Relationship Id="rId5" Type="http://schemas.openxmlformats.org/officeDocument/2006/relationships/diagramColors" Target="../diagrams/colors105.xml"/><Relationship Id="rId4" Type="http://schemas.openxmlformats.org/officeDocument/2006/relationships/diagramQuickStyle" Target="../diagrams/quickStyle105.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06.xml"/><Relationship Id="rId2" Type="http://schemas.openxmlformats.org/officeDocument/2006/relationships/diagramData" Target="../diagrams/data106.xml"/><Relationship Id="rId1" Type="http://schemas.openxmlformats.org/officeDocument/2006/relationships/slideLayout" Target="../slideLayouts/slideLayout2.xml"/><Relationship Id="rId6" Type="http://schemas.microsoft.com/office/2007/relationships/diagramDrawing" Target="../diagrams/drawing106.xml"/><Relationship Id="rId5" Type="http://schemas.openxmlformats.org/officeDocument/2006/relationships/diagramColors" Target="../diagrams/colors106.xml"/><Relationship Id="rId4" Type="http://schemas.openxmlformats.org/officeDocument/2006/relationships/diagramQuickStyle" Target="../diagrams/quickStyle10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07.xml"/><Relationship Id="rId2" Type="http://schemas.openxmlformats.org/officeDocument/2006/relationships/diagramData" Target="../diagrams/data107.xml"/><Relationship Id="rId1" Type="http://schemas.openxmlformats.org/officeDocument/2006/relationships/slideLayout" Target="../slideLayouts/slideLayout2.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08.xml"/><Relationship Id="rId2" Type="http://schemas.openxmlformats.org/officeDocument/2006/relationships/diagramData" Target="../diagrams/data108.xml"/><Relationship Id="rId1" Type="http://schemas.openxmlformats.org/officeDocument/2006/relationships/slideLayout" Target="../slideLayouts/slideLayout2.xml"/><Relationship Id="rId6" Type="http://schemas.microsoft.com/office/2007/relationships/diagramDrawing" Target="../diagrams/drawing108.xml"/><Relationship Id="rId5" Type="http://schemas.openxmlformats.org/officeDocument/2006/relationships/diagramColors" Target="../diagrams/colors108.xml"/><Relationship Id="rId4" Type="http://schemas.openxmlformats.org/officeDocument/2006/relationships/diagramQuickStyle" Target="../diagrams/quickStyle108.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109.xml"/><Relationship Id="rId7" Type="http://schemas.microsoft.com/office/2007/relationships/diagramDrawing" Target="../diagrams/drawing109.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109.xml"/><Relationship Id="rId5" Type="http://schemas.openxmlformats.org/officeDocument/2006/relationships/diagramQuickStyle" Target="../diagrams/quickStyle109.xml"/><Relationship Id="rId4" Type="http://schemas.openxmlformats.org/officeDocument/2006/relationships/diagramLayout" Target="../diagrams/layout109.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10.xml"/><Relationship Id="rId2" Type="http://schemas.openxmlformats.org/officeDocument/2006/relationships/diagramData" Target="../diagrams/data110.xml"/><Relationship Id="rId1" Type="http://schemas.openxmlformats.org/officeDocument/2006/relationships/slideLayout" Target="../slideLayouts/slideLayout2.xml"/><Relationship Id="rId6" Type="http://schemas.microsoft.com/office/2007/relationships/diagramDrawing" Target="../diagrams/drawing110.xml"/><Relationship Id="rId5" Type="http://schemas.openxmlformats.org/officeDocument/2006/relationships/diagramColors" Target="../diagrams/colors110.xml"/><Relationship Id="rId4" Type="http://schemas.openxmlformats.org/officeDocument/2006/relationships/diagramQuickStyle" Target="../diagrams/quickStyle110.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111.xml"/><Relationship Id="rId2" Type="http://schemas.openxmlformats.org/officeDocument/2006/relationships/diagramData" Target="../diagrams/data111.xml"/><Relationship Id="rId1" Type="http://schemas.openxmlformats.org/officeDocument/2006/relationships/slideLayout" Target="../slideLayouts/slideLayout2.xml"/><Relationship Id="rId6" Type="http://schemas.microsoft.com/office/2007/relationships/diagramDrawing" Target="../diagrams/drawing111.xml"/><Relationship Id="rId5" Type="http://schemas.openxmlformats.org/officeDocument/2006/relationships/diagramColors" Target="../diagrams/colors111.xml"/><Relationship Id="rId4" Type="http://schemas.openxmlformats.org/officeDocument/2006/relationships/diagramQuickStyle" Target="../diagrams/quickStyle111.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12.xml"/><Relationship Id="rId2" Type="http://schemas.openxmlformats.org/officeDocument/2006/relationships/diagramData" Target="../diagrams/data112.xml"/><Relationship Id="rId1" Type="http://schemas.openxmlformats.org/officeDocument/2006/relationships/slideLayout" Target="../slideLayouts/slideLayout2.xml"/><Relationship Id="rId6" Type="http://schemas.microsoft.com/office/2007/relationships/diagramDrawing" Target="../diagrams/drawing112.xml"/><Relationship Id="rId5" Type="http://schemas.openxmlformats.org/officeDocument/2006/relationships/diagramColors" Target="../diagrams/colors112.xml"/><Relationship Id="rId4" Type="http://schemas.openxmlformats.org/officeDocument/2006/relationships/diagramQuickStyle" Target="../diagrams/quickStyle112.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113.xml"/><Relationship Id="rId7" Type="http://schemas.microsoft.com/office/2007/relationships/diagramDrawing" Target="../diagrams/drawing113.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113.xml"/><Relationship Id="rId5" Type="http://schemas.openxmlformats.org/officeDocument/2006/relationships/diagramQuickStyle" Target="../diagrams/quickStyle113.xml"/><Relationship Id="rId4" Type="http://schemas.openxmlformats.org/officeDocument/2006/relationships/diagramLayout" Target="../diagrams/layout113.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114.xml"/><Relationship Id="rId7" Type="http://schemas.microsoft.com/office/2007/relationships/diagramDrawing" Target="../diagrams/drawing114.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114.xml"/><Relationship Id="rId5" Type="http://schemas.openxmlformats.org/officeDocument/2006/relationships/diagramQuickStyle" Target="../diagrams/quickStyle114.xml"/><Relationship Id="rId4" Type="http://schemas.openxmlformats.org/officeDocument/2006/relationships/diagramLayout" Target="../diagrams/layout1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15.xml"/><Relationship Id="rId2" Type="http://schemas.openxmlformats.org/officeDocument/2006/relationships/diagramData" Target="../diagrams/data115.xml"/><Relationship Id="rId1" Type="http://schemas.openxmlformats.org/officeDocument/2006/relationships/slideLayout" Target="../slideLayouts/slideLayout2.xml"/><Relationship Id="rId6" Type="http://schemas.microsoft.com/office/2007/relationships/diagramDrawing" Target="../diagrams/drawing115.xml"/><Relationship Id="rId5" Type="http://schemas.openxmlformats.org/officeDocument/2006/relationships/diagramColors" Target="../diagrams/colors115.xml"/><Relationship Id="rId4" Type="http://schemas.openxmlformats.org/officeDocument/2006/relationships/diagramQuickStyle" Target="../diagrams/quickStyle1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16.xml"/><Relationship Id="rId7" Type="http://schemas.microsoft.com/office/2007/relationships/diagramDrawing" Target="../diagrams/drawing116.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116.xml"/><Relationship Id="rId5" Type="http://schemas.openxmlformats.org/officeDocument/2006/relationships/diagramQuickStyle" Target="../diagrams/quickStyle116.xml"/><Relationship Id="rId4" Type="http://schemas.openxmlformats.org/officeDocument/2006/relationships/diagramLayout" Target="../diagrams/layout116.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117.xml"/><Relationship Id="rId7" Type="http://schemas.microsoft.com/office/2007/relationships/diagramDrawing" Target="../diagrams/drawing117.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117.xml"/><Relationship Id="rId5" Type="http://schemas.openxmlformats.org/officeDocument/2006/relationships/diagramQuickStyle" Target="../diagrams/quickStyle117.xml"/><Relationship Id="rId4" Type="http://schemas.openxmlformats.org/officeDocument/2006/relationships/diagramLayout" Target="../diagrams/layout117.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118.xml"/><Relationship Id="rId7" Type="http://schemas.microsoft.com/office/2007/relationships/diagramDrawing" Target="../diagrams/drawing118.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118.xml"/><Relationship Id="rId5" Type="http://schemas.openxmlformats.org/officeDocument/2006/relationships/diagramQuickStyle" Target="../diagrams/quickStyle118.xml"/><Relationship Id="rId4" Type="http://schemas.openxmlformats.org/officeDocument/2006/relationships/diagramLayout" Target="../diagrams/layout118.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119.xml"/><Relationship Id="rId2" Type="http://schemas.openxmlformats.org/officeDocument/2006/relationships/diagramData" Target="../diagrams/data119.xml"/><Relationship Id="rId1" Type="http://schemas.openxmlformats.org/officeDocument/2006/relationships/slideLayout" Target="../slideLayouts/slideLayout2.xml"/><Relationship Id="rId6" Type="http://schemas.microsoft.com/office/2007/relationships/diagramDrawing" Target="../diagrams/drawing119.xml"/><Relationship Id="rId5" Type="http://schemas.openxmlformats.org/officeDocument/2006/relationships/diagramColors" Target="../diagrams/colors119.xml"/><Relationship Id="rId4" Type="http://schemas.openxmlformats.org/officeDocument/2006/relationships/diagramQuickStyle" Target="../diagrams/quickStyle119.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120.xml"/><Relationship Id="rId7" Type="http://schemas.microsoft.com/office/2007/relationships/diagramDrawing" Target="../diagrams/drawing120.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120.xml"/><Relationship Id="rId5" Type="http://schemas.openxmlformats.org/officeDocument/2006/relationships/diagramQuickStyle" Target="../diagrams/quickStyle120.xml"/><Relationship Id="rId4" Type="http://schemas.openxmlformats.org/officeDocument/2006/relationships/diagramLayout" Target="../diagrams/layout120.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21.xml"/><Relationship Id="rId2" Type="http://schemas.openxmlformats.org/officeDocument/2006/relationships/diagramData" Target="../diagrams/data121.xml"/><Relationship Id="rId1" Type="http://schemas.openxmlformats.org/officeDocument/2006/relationships/slideLayout" Target="../slideLayouts/slideLayout2.xml"/><Relationship Id="rId6" Type="http://schemas.microsoft.com/office/2007/relationships/diagramDrawing" Target="../diagrams/drawing121.xml"/><Relationship Id="rId5" Type="http://schemas.openxmlformats.org/officeDocument/2006/relationships/diagramColors" Target="../diagrams/colors121.xml"/><Relationship Id="rId4" Type="http://schemas.openxmlformats.org/officeDocument/2006/relationships/diagramQuickStyle" Target="../diagrams/quickStyle121.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22.xml"/><Relationship Id="rId2" Type="http://schemas.openxmlformats.org/officeDocument/2006/relationships/diagramData" Target="../diagrams/data122.xml"/><Relationship Id="rId1" Type="http://schemas.openxmlformats.org/officeDocument/2006/relationships/slideLayout" Target="../slideLayouts/slideLayout2.xml"/><Relationship Id="rId6" Type="http://schemas.microsoft.com/office/2007/relationships/diagramDrawing" Target="../diagrams/drawing122.xml"/><Relationship Id="rId5" Type="http://schemas.openxmlformats.org/officeDocument/2006/relationships/diagramColors" Target="../diagrams/colors122.xml"/><Relationship Id="rId4" Type="http://schemas.openxmlformats.org/officeDocument/2006/relationships/diagramQuickStyle" Target="../diagrams/quickStyle122.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123.xml"/><Relationship Id="rId2" Type="http://schemas.openxmlformats.org/officeDocument/2006/relationships/diagramData" Target="../diagrams/data123.xml"/><Relationship Id="rId1" Type="http://schemas.openxmlformats.org/officeDocument/2006/relationships/slideLayout" Target="../slideLayouts/slideLayout2.xml"/><Relationship Id="rId6" Type="http://schemas.microsoft.com/office/2007/relationships/diagramDrawing" Target="../diagrams/drawing123.xml"/><Relationship Id="rId5" Type="http://schemas.openxmlformats.org/officeDocument/2006/relationships/diagramColors" Target="../diagrams/colors123.xml"/><Relationship Id="rId4" Type="http://schemas.openxmlformats.org/officeDocument/2006/relationships/diagramQuickStyle" Target="../diagrams/quickStyle12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24.xml"/><Relationship Id="rId2" Type="http://schemas.openxmlformats.org/officeDocument/2006/relationships/diagramData" Target="../diagrams/data124.xml"/><Relationship Id="rId1" Type="http://schemas.openxmlformats.org/officeDocument/2006/relationships/slideLayout" Target="../slideLayouts/slideLayout2.xml"/><Relationship Id="rId6" Type="http://schemas.microsoft.com/office/2007/relationships/diagramDrawing" Target="../diagrams/drawing124.xml"/><Relationship Id="rId5" Type="http://schemas.openxmlformats.org/officeDocument/2006/relationships/diagramColors" Target="../diagrams/colors124.xml"/><Relationship Id="rId4" Type="http://schemas.openxmlformats.org/officeDocument/2006/relationships/diagramQuickStyle" Target="../diagrams/quickStyle12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125.xml"/><Relationship Id="rId7" Type="http://schemas.microsoft.com/office/2007/relationships/diagramDrawing" Target="../diagrams/drawing125.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125.xml"/><Relationship Id="rId5" Type="http://schemas.openxmlformats.org/officeDocument/2006/relationships/diagramQuickStyle" Target="../diagrams/quickStyle125.xml"/><Relationship Id="rId4" Type="http://schemas.openxmlformats.org/officeDocument/2006/relationships/diagramLayout" Target="../diagrams/layout125.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126.xml"/><Relationship Id="rId2" Type="http://schemas.openxmlformats.org/officeDocument/2006/relationships/diagramData" Target="../diagrams/data126.xml"/><Relationship Id="rId1" Type="http://schemas.openxmlformats.org/officeDocument/2006/relationships/slideLayout" Target="../slideLayouts/slideLayout2.xml"/><Relationship Id="rId6" Type="http://schemas.microsoft.com/office/2007/relationships/diagramDrawing" Target="../diagrams/drawing126.xml"/><Relationship Id="rId5" Type="http://schemas.openxmlformats.org/officeDocument/2006/relationships/diagramColors" Target="../diagrams/colors126.xml"/><Relationship Id="rId4" Type="http://schemas.openxmlformats.org/officeDocument/2006/relationships/diagramQuickStyle" Target="../diagrams/quickStyle126.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127.xml"/><Relationship Id="rId2" Type="http://schemas.openxmlformats.org/officeDocument/2006/relationships/diagramData" Target="../diagrams/data127.xml"/><Relationship Id="rId1" Type="http://schemas.openxmlformats.org/officeDocument/2006/relationships/slideLayout" Target="../slideLayouts/slideLayout2.xml"/><Relationship Id="rId6" Type="http://schemas.microsoft.com/office/2007/relationships/diagramDrawing" Target="../diagrams/drawing127.xml"/><Relationship Id="rId5" Type="http://schemas.openxmlformats.org/officeDocument/2006/relationships/diagramColors" Target="../diagrams/colors127.xml"/><Relationship Id="rId4" Type="http://schemas.openxmlformats.org/officeDocument/2006/relationships/diagramQuickStyle" Target="../diagrams/quickStyle127.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128.xml"/><Relationship Id="rId7" Type="http://schemas.microsoft.com/office/2007/relationships/diagramDrawing" Target="../diagrams/drawing128.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Colors" Target="../diagrams/colors128.xml"/><Relationship Id="rId5" Type="http://schemas.openxmlformats.org/officeDocument/2006/relationships/diagramQuickStyle" Target="../diagrams/quickStyle128.xml"/><Relationship Id="rId4" Type="http://schemas.openxmlformats.org/officeDocument/2006/relationships/diagramLayout" Target="../diagrams/layout128.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29.xml"/><Relationship Id="rId2" Type="http://schemas.openxmlformats.org/officeDocument/2006/relationships/diagramData" Target="../diagrams/data129.xml"/><Relationship Id="rId1" Type="http://schemas.openxmlformats.org/officeDocument/2006/relationships/slideLayout" Target="../slideLayouts/slideLayout2.xml"/><Relationship Id="rId6" Type="http://schemas.microsoft.com/office/2007/relationships/diagramDrawing" Target="../diagrams/drawing129.xml"/><Relationship Id="rId5" Type="http://schemas.openxmlformats.org/officeDocument/2006/relationships/diagramColors" Target="../diagrams/colors129.xml"/><Relationship Id="rId4" Type="http://schemas.openxmlformats.org/officeDocument/2006/relationships/diagramQuickStyle" Target="../diagrams/quickStyle129.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130.xml"/><Relationship Id="rId7" Type="http://schemas.microsoft.com/office/2007/relationships/diagramDrawing" Target="../diagrams/drawing130.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130.xml"/><Relationship Id="rId5" Type="http://schemas.openxmlformats.org/officeDocument/2006/relationships/diagramQuickStyle" Target="../diagrams/quickStyle130.xml"/><Relationship Id="rId4" Type="http://schemas.openxmlformats.org/officeDocument/2006/relationships/diagramLayout" Target="../diagrams/layout130.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131.xml"/><Relationship Id="rId2" Type="http://schemas.openxmlformats.org/officeDocument/2006/relationships/diagramData" Target="../diagrams/data131.xml"/><Relationship Id="rId1" Type="http://schemas.openxmlformats.org/officeDocument/2006/relationships/slideLayout" Target="../slideLayouts/slideLayout2.xml"/><Relationship Id="rId6" Type="http://schemas.microsoft.com/office/2007/relationships/diagramDrawing" Target="../diagrams/drawing131.xml"/><Relationship Id="rId5" Type="http://schemas.openxmlformats.org/officeDocument/2006/relationships/diagramColors" Target="../diagrams/colors131.xml"/><Relationship Id="rId4" Type="http://schemas.openxmlformats.org/officeDocument/2006/relationships/diagramQuickStyle" Target="../diagrams/quickStyle13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diagramLayout" Target="../diagrams/layout26.xml"/><Relationship Id="rId7" Type="http://schemas.openxmlformats.org/officeDocument/2006/relationships/diagramData" Target="../diagrams/data27.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31.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9.jpeg"/><Relationship Id="rId7" Type="http://schemas.openxmlformats.org/officeDocument/2006/relationships/diagramColors" Target="../diagrams/colors28.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67.xml"/><Relationship Id="rId3" Type="http://schemas.openxmlformats.org/officeDocument/2006/relationships/diagramLayout" Target="../diagrams/layout66.xml"/><Relationship Id="rId7" Type="http://schemas.openxmlformats.org/officeDocument/2006/relationships/diagramData" Target="../diagrams/data67.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11" Type="http://schemas.microsoft.com/office/2007/relationships/diagramDrawing" Target="../diagrams/drawing67.xml"/><Relationship Id="rId5" Type="http://schemas.openxmlformats.org/officeDocument/2006/relationships/diagramColors" Target="../diagrams/colors66.xml"/><Relationship Id="rId10" Type="http://schemas.openxmlformats.org/officeDocument/2006/relationships/diagramColors" Target="../diagrams/colors67.xml"/><Relationship Id="rId4" Type="http://schemas.openxmlformats.org/officeDocument/2006/relationships/diagramQuickStyle" Target="../diagrams/quickStyle66.xml"/><Relationship Id="rId9" Type="http://schemas.openxmlformats.org/officeDocument/2006/relationships/diagramQuickStyle" Target="../diagrams/quickStyle6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32.jpeg"/><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0A4E6C88-F7D4-F34D-92CC-30A9FDB3D410}"/>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 </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II</a:t>
            </a: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3C49E375-2CE9-3B48-BF54-79C6567C185D}"/>
              </a:ext>
            </a:extLst>
          </p:cNvPr>
          <p:cNvSpPr>
            <a:spLocks noChangeArrowheads="1"/>
          </p:cNvSpPr>
          <p:nvPr/>
        </p:nvSpPr>
        <p:spPr bwMode="auto">
          <a:xfrm>
            <a:off x="990600" y="3886200"/>
            <a:ext cx="7391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dirty="0">
                <a:latin typeface="Tahoma" panose="020B0604030504040204" pitchFamily="34" charset="0"/>
              </a:rPr>
              <a:t>Chapter 9 — Fire Hazard</a:t>
            </a:r>
            <a:br>
              <a:rPr lang="en-US" altLang="en-US" i="1" dirty="0">
                <a:latin typeface="Tahoma" panose="020B0604030504040204" pitchFamily="34" charset="0"/>
              </a:rPr>
            </a:br>
            <a:r>
              <a:rPr lang="en-US" altLang="en-US" i="1" dirty="0">
                <a:latin typeface="Tahoma" panose="020B0604030504040204" pitchFamily="34" charset="0"/>
              </a:rPr>
              <a:t>Recognition</a:t>
            </a:r>
          </a:p>
          <a:p>
            <a:pPr algn="ctr" eaLnBrk="1" hangingPunct="1">
              <a:buFontTx/>
              <a:buNone/>
            </a:pPr>
            <a:endParaRPr lang="en-US" altLang="en-US" sz="1200" i="1" dirty="0">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1DAE54-7E99-5644-9F95-25505A00829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A0DB0D2E-DE1E-D54A-83E3-611274BD7331}" type="slidenum">
              <a:rPr lang="en-US" altLang="en-US" sz="1200">
                <a:latin typeface="Tahoma" panose="020B0604030504040204" pitchFamily="34" charset="0"/>
              </a:rPr>
              <a:pPr eaLnBrk="1" hangingPunct="1"/>
              <a:t>9</a:t>
            </a:fld>
            <a:endParaRPr lang="en-US" altLang="en-US" sz="1200" dirty="0">
              <a:latin typeface="Tahoma" panose="020B0604030504040204" pitchFamily="34" charset="0"/>
            </a:endParaRPr>
          </a:p>
        </p:txBody>
      </p:sp>
      <p:sp>
        <p:nvSpPr>
          <p:cNvPr id="16386" name="Title 2">
            <a:extLst>
              <a:ext uri="{FF2B5EF4-FFF2-40B4-BE49-F238E27FC236}">
                <a16:creationId xmlns:a16="http://schemas.microsoft.com/office/drawing/2014/main" id="{312C2B8C-BCA9-BD42-85D6-51F654548A2A}"/>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need to understand furnaces.</a:t>
            </a:r>
          </a:p>
        </p:txBody>
      </p:sp>
      <p:pic>
        <p:nvPicPr>
          <p:cNvPr id="16388" name="Content Placeholder 2" descr="warm air furnace next to a hot water heater in a structure">
            <a:extLst>
              <a:ext uri="{FF2B5EF4-FFF2-40B4-BE49-F238E27FC236}">
                <a16:creationId xmlns:a16="http://schemas.microsoft.com/office/drawing/2014/main" id="{65D266E5-59DD-E64E-A522-D5DD21873D3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38100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Most common&#10; Warm-air furnaces&#10;Gravity furnaces&#10; Considered obsolete&#10; Operate primarily by the circulation of air; no fans&#10; Located in basements of houses&#10;Forced-air furnaces&#10; Units contain plenums and ductwork that may become hot; require the use of appropriate clearances and insulation&#10; Automatic controls turn off the furnace&#10;">
            <a:extLst>
              <a:ext uri="{FF2B5EF4-FFF2-40B4-BE49-F238E27FC236}">
                <a16:creationId xmlns:a16="http://schemas.microsoft.com/office/drawing/2014/main" id="{8451BD42-BEE9-094B-B129-7517B9CEC68B}"/>
              </a:ext>
            </a:extLst>
          </p:cNvPr>
          <p:cNvGraphicFramePr/>
          <p:nvPr>
            <p:extLst>
              <p:ext uri="{D42A27DB-BD31-4B8C-83A1-F6EECF244321}">
                <p14:modId xmlns:p14="http://schemas.microsoft.com/office/powerpoint/2010/main" val="980251348"/>
              </p:ext>
            </p:extLst>
          </p:nvPr>
        </p:nvGraphicFramePr>
        <p:xfrm>
          <a:off x="3733800" y="1524000"/>
          <a:ext cx="5105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40D145-4F0F-FE4A-8B78-D1C111EF1C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0B900143-B966-5240-884C-46E608F9927D}" type="slidenum">
              <a:rPr lang="en-US" altLang="en-US" sz="1200">
                <a:latin typeface="Tahoma" panose="020B0604030504040204" pitchFamily="34" charset="0"/>
              </a:rPr>
              <a:pPr eaLnBrk="1" hangingPunct="1"/>
              <a:t>99</a:t>
            </a:fld>
            <a:endParaRPr lang="en-US" altLang="en-US" sz="1200" dirty="0">
              <a:latin typeface="Tahoma" panose="020B0604030504040204" pitchFamily="34" charset="0"/>
            </a:endParaRPr>
          </a:p>
        </p:txBody>
      </p:sp>
      <p:sp>
        <p:nvSpPr>
          <p:cNvPr id="108546" name="Title 2">
            <a:extLst>
              <a:ext uri="{FF2B5EF4-FFF2-40B4-BE49-F238E27FC236}">
                <a16:creationId xmlns:a16="http://schemas.microsoft.com/office/drawing/2014/main" id="{82B46A5A-2A12-0B40-B59D-6BCC21B8F779}"/>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Model codes require controls to reduce ignition and protect occupants in case ignition occurs.</a:t>
            </a:r>
          </a:p>
        </p:txBody>
      </p:sp>
      <p:graphicFrame>
        <p:nvGraphicFramePr>
          <p:cNvPr id="3" name="Content Placeholder 2" descr="Use of mechanical ventilation&#10;Installation of noncombustible equipment or noncombustible enclosures&#10;Specification of hazardous electrical location boundaries in and around the spray finishing process&#10;Automatic fire extinguishing system in and around the flammable finishing process&#10;Administrative controls limiting fuel amounts/other ignition sources&#10;Interlocks to stop the flammable finishing process if mechanical ventilation is lost or the automatic fire extinguishing system activates&#10;">
            <a:extLst>
              <a:ext uri="{FF2B5EF4-FFF2-40B4-BE49-F238E27FC236}">
                <a16:creationId xmlns:a16="http://schemas.microsoft.com/office/drawing/2014/main" id="{BAA349C9-0C0B-8F4B-9414-685E91F78FCD}"/>
              </a:ext>
            </a:extLst>
          </p:cNvPr>
          <p:cNvGraphicFramePr>
            <a:graphicFrameLocks noGrp="1"/>
          </p:cNvGraphicFramePr>
          <p:nvPr>
            <p:ph idx="1"/>
            <p:extLst>
              <p:ext uri="{D42A27DB-BD31-4B8C-83A1-F6EECF244321}">
                <p14:modId xmlns:p14="http://schemas.microsoft.com/office/powerpoint/2010/main" val="2736648477"/>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68EA8F-9AA1-A744-BC4F-B47613DB9AF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4F8D33E-DE16-B84E-B284-59FF2338439C}" type="slidenum">
              <a:rPr lang="en-US" altLang="en-US" sz="1200">
                <a:latin typeface="Tahoma" panose="020B0604030504040204" pitchFamily="34" charset="0"/>
              </a:rPr>
              <a:pPr eaLnBrk="1" hangingPunct="1"/>
              <a:t>100</a:t>
            </a:fld>
            <a:endParaRPr lang="en-US" altLang="en-US" sz="1200" dirty="0">
              <a:latin typeface="Tahoma" panose="020B0604030504040204" pitchFamily="34" charset="0"/>
            </a:endParaRPr>
          </a:p>
        </p:txBody>
      </p:sp>
      <p:sp>
        <p:nvSpPr>
          <p:cNvPr id="109570" name="Title 2">
            <a:extLst>
              <a:ext uri="{FF2B5EF4-FFF2-40B4-BE49-F238E27FC236}">
                <a16:creationId xmlns:a16="http://schemas.microsoft.com/office/drawing/2014/main" id="{3CFDDFD0-5C7B-E34F-B3AE-499986E5FB06}"/>
              </a:ext>
            </a:extLst>
          </p:cNvPr>
          <p:cNvSpPr>
            <a:spLocks noGrp="1"/>
          </p:cNvSpPr>
          <p:nvPr>
            <p:ph type="title"/>
          </p:nvPr>
        </p:nvSpPr>
        <p:spPr bwMode="auto">
          <a:xfrm>
            <a:off x="685800" y="4905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need to know what conditions are exempt.</a:t>
            </a:r>
          </a:p>
        </p:txBody>
      </p:sp>
      <p:graphicFrame>
        <p:nvGraphicFramePr>
          <p:cNvPr id="3" name="Content Placeholder 2" descr="Application of water-based coatings&#10;Use of coatings supplied from disposable aerosol containers&#10;Manual application of flammable liquids over small areas using brushes or rollers&#10;">
            <a:extLst>
              <a:ext uri="{FF2B5EF4-FFF2-40B4-BE49-F238E27FC236}">
                <a16:creationId xmlns:a16="http://schemas.microsoft.com/office/drawing/2014/main" id="{3EEC4F45-4B78-F143-A715-8D77698C5DA2}"/>
              </a:ext>
            </a:extLst>
          </p:cNvPr>
          <p:cNvGraphicFramePr>
            <a:graphicFrameLocks noGrp="1"/>
          </p:cNvGraphicFramePr>
          <p:nvPr>
            <p:ph idx="1"/>
            <p:extLst>
              <p:ext uri="{D42A27DB-BD31-4B8C-83A1-F6EECF244321}">
                <p14:modId xmlns:p14="http://schemas.microsoft.com/office/powerpoint/2010/main" val="2932983935"/>
              </p:ext>
            </p:extLst>
          </p:nvPr>
        </p:nvGraphicFramePr>
        <p:xfrm>
          <a:off x="685800" y="14478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2DAD8E-1C80-814A-B840-618F402954A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CAF4993C-93B8-F244-9D78-0FFA1160A5FF}" type="slidenum">
              <a:rPr lang="en-US" altLang="en-US" sz="1200">
                <a:latin typeface="Tahoma" panose="020B0604030504040204" pitchFamily="34" charset="0"/>
              </a:rPr>
              <a:pPr eaLnBrk="1" hangingPunct="1"/>
              <a:t>101</a:t>
            </a:fld>
            <a:endParaRPr lang="en-US" altLang="en-US" sz="1200" dirty="0">
              <a:latin typeface="Tahoma" panose="020B0604030504040204" pitchFamily="34" charset="0"/>
            </a:endParaRPr>
          </a:p>
        </p:txBody>
      </p:sp>
      <p:sp>
        <p:nvSpPr>
          <p:cNvPr id="110594" name="Title 2">
            <a:extLst>
              <a:ext uri="{FF2B5EF4-FFF2-40B4-BE49-F238E27FC236}">
                <a16:creationId xmlns:a16="http://schemas.microsoft.com/office/drawing/2014/main" id="{803CCE06-CAAE-7643-888D-CF79AC139DB8}"/>
              </a:ext>
            </a:extLst>
          </p:cNvPr>
          <p:cNvSpPr>
            <a:spLocks noGrp="1"/>
          </p:cNvSpPr>
          <p:nvPr>
            <p:ph type="title"/>
          </p:nvPr>
        </p:nvSpPr>
        <p:spPr bwMode="auto">
          <a:xfrm>
            <a:off x="685800" y="4905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The most common flammable finishing operation is spray finishing.</a:t>
            </a:r>
          </a:p>
        </p:txBody>
      </p:sp>
      <p:graphicFrame>
        <p:nvGraphicFramePr>
          <p:cNvPr id="3" name="Content Placeholder 2" descr="Utilizes compressed air or hydraulic energy to atomize flammable or combustible liquids into small droplets&#10;Hydraulic systems are termed airless spray finishing because it does not utilize compressed air&#10;">
            <a:extLst>
              <a:ext uri="{FF2B5EF4-FFF2-40B4-BE49-F238E27FC236}">
                <a16:creationId xmlns:a16="http://schemas.microsoft.com/office/drawing/2014/main" id="{01958E93-42F6-0344-82BC-B7C4F1C1ABC2}"/>
              </a:ext>
            </a:extLst>
          </p:cNvPr>
          <p:cNvGraphicFramePr>
            <a:graphicFrameLocks noGrp="1"/>
          </p:cNvGraphicFramePr>
          <p:nvPr>
            <p:ph idx="1"/>
            <p:extLst>
              <p:ext uri="{D42A27DB-BD31-4B8C-83A1-F6EECF244321}">
                <p14:modId xmlns:p14="http://schemas.microsoft.com/office/powerpoint/2010/main" val="762857672"/>
              </p:ext>
            </p:extLst>
          </p:nvPr>
        </p:nvGraphicFramePr>
        <p:xfrm>
          <a:off x="685800" y="14478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FB2018-0F0C-9E40-AB07-E36E33148D1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86DADBB0-FA1B-9E46-9150-193FC3D91223}" type="slidenum">
              <a:rPr lang="en-US" altLang="en-US" sz="1200">
                <a:latin typeface="Tahoma" panose="020B0604030504040204" pitchFamily="34" charset="0"/>
              </a:rPr>
              <a:pPr eaLnBrk="1" hangingPunct="1"/>
              <a:t>102</a:t>
            </a:fld>
            <a:endParaRPr lang="en-US" altLang="en-US" sz="1200" dirty="0">
              <a:latin typeface="Tahoma" panose="020B0604030504040204" pitchFamily="34" charset="0"/>
            </a:endParaRPr>
          </a:p>
        </p:txBody>
      </p:sp>
      <p:sp>
        <p:nvSpPr>
          <p:cNvPr id="111618" name="Title 2">
            <a:extLst>
              <a:ext uri="{FF2B5EF4-FFF2-40B4-BE49-F238E27FC236}">
                <a16:creationId xmlns:a16="http://schemas.microsoft.com/office/drawing/2014/main" id="{1D25BECE-E5BD-4043-B8FD-D46CFA50CBC9}"/>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Model fire codes require the use of spray booths or rooms, which are classified as appliances.</a:t>
            </a:r>
          </a:p>
        </p:txBody>
      </p:sp>
      <p:pic>
        <p:nvPicPr>
          <p:cNvPr id="111620" name="Content Placeholder 4" descr="spray booth inside of a larger structure">
            <a:extLst>
              <a:ext uri="{FF2B5EF4-FFF2-40B4-BE49-F238E27FC236}">
                <a16:creationId xmlns:a16="http://schemas.microsoft.com/office/drawing/2014/main" id="{E41399D7-AA8E-E340-83BB-D03A8043F3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076"/>
          <a:stretch>
            <a:fillRect/>
          </a:stretch>
        </p:blipFill>
        <p:spPr bwMode="auto">
          <a:xfrm>
            <a:off x="228600" y="1600200"/>
            <a:ext cx="5421313"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A noncombustible enclosure constructed of carbon, galvanized, or stainless steel panels with a plenum&#10;Plenum is connected to a noncombustible exhaust duct that discharges outside&#10;">
            <a:extLst>
              <a:ext uri="{FF2B5EF4-FFF2-40B4-BE49-F238E27FC236}">
                <a16:creationId xmlns:a16="http://schemas.microsoft.com/office/drawing/2014/main" id="{3FBC622A-1BF4-4744-9F5F-4B05AB158CC4}"/>
              </a:ext>
            </a:extLst>
          </p:cNvPr>
          <p:cNvGraphicFramePr/>
          <p:nvPr>
            <p:extLst>
              <p:ext uri="{D42A27DB-BD31-4B8C-83A1-F6EECF244321}">
                <p14:modId xmlns:p14="http://schemas.microsoft.com/office/powerpoint/2010/main" val="3871369530"/>
              </p:ext>
            </p:extLst>
          </p:nvPr>
        </p:nvGraphicFramePr>
        <p:xfrm>
          <a:off x="4724400" y="3505200"/>
          <a:ext cx="41148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1CAB1B-46CB-164A-ACB8-1F4020125DF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6436C00-1442-8842-AB4A-97F937D22492}" type="slidenum">
              <a:rPr lang="en-US" altLang="en-US" sz="1200">
                <a:latin typeface="Tahoma" panose="020B0604030504040204" pitchFamily="34" charset="0"/>
              </a:rPr>
              <a:pPr eaLnBrk="1" hangingPunct="1"/>
              <a:t>103</a:t>
            </a:fld>
            <a:endParaRPr lang="en-US" altLang="en-US" sz="1200" dirty="0">
              <a:latin typeface="Tahoma" panose="020B0604030504040204" pitchFamily="34" charset="0"/>
            </a:endParaRPr>
          </a:p>
        </p:txBody>
      </p:sp>
      <p:sp>
        <p:nvSpPr>
          <p:cNvPr id="112642" name="Title 2">
            <a:extLst>
              <a:ext uri="{FF2B5EF4-FFF2-40B4-BE49-F238E27FC236}">
                <a16:creationId xmlns:a16="http://schemas.microsoft.com/office/drawing/2014/main" id="{9373B9AA-382F-1345-BBED-58B63E424EA7}"/>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mechanical ventilation requirements for spray booths and rooms.</a:t>
            </a:r>
          </a:p>
        </p:txBody>
      </p:sp>
      <p:graphicFrame>
        <p:nvGraphicFramePr>
          <p:cNvPr id="3" name="Content Placeholder 2" descr="Must be designed to maintain the atmosphere inside at an atmosphere less than 25 percent of the lower flammable limit for the most volatile flammable liquid&#10;Generally, acetone is used because of its high evaporation rate&#10;Generally speaking, a conventional spray booth designed for a passenger automobile is designed to exhaust at a rate of 8-11,000 cubic feet/minute&#10;Confirm this air exhaust rate&#10;Mechanical inspectors commonly require an air balance test to confirm the exhaust fan is properly sized and functioning correctly&#10;Test confirms that the system meets the manufacturer’s specified flow rate&#10;">
            <a:extLst>
              <a:ext uri="{FF2B5EF4-FFF2-40B4-BE49-F238E27FC236}">
                <a16:creationId xmlns:a16="http://schemas.microsoft.com/office/drawing/2014/main" id="{F005171C-0EF8-744B-835F-079260E06A8A}"/>
              </a:ext>
            </a:extLst>
          </p:cNvPr>
          <p:cNvGraphicFramePr>
            <a:graphicFrameLocks noGrp="1"/>
          </p:cNvGraphicFramePr>
          <p:nvPr>
            <p:ph idx="1"/>
            <p:extLst>
              <p:ext uri="{D42A27DB-BD31-4B8C-83A1-F6EECF244321}">
                <p14:modId xmlns:p14="http://schemas.microsoft.com/office/powerpoint/2010/main" val="1064408007"/>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F7E30E-B503-1544-A6BB-182667F9A4D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73340A9-CC44-7A44-9FBB-8474A7943226}" type="slidenum">
              <a:rPr lang="en-US" altLang="en-US" sz="1200">
                <a:latin typeface="Tahoma" panose="020B0604030504040204" pitchFamily="34" charset="0"/>
              </a:rPr>
              <a:pPr eaLnBrk="1" hangingPunct="1"/>
              <a:t>104</a:t>
            </a:fld>
            <a:endParaRPr lang="en-US" altLang="en-US" sz="1200" dirty="0">
              <a:latin typeface="Tahoma" panose="020B0604030504040204" pitchFamily="34" charset="0"/>
            </a:endParaRPr>
          </a:p>
        </p:txBody>
      </p:sp>
      <p:sp>
        <p:nvSpPr>
          <p:cNvPr id="113666" name="Title 2">
            <a:extLst>
              <a:ext uri="{FF2B5EF4-FFF2-40B4-BE49-F238E27FC236}">
                <a16:creationId xmlns:a16="http://schemas.microsoft.com/office/drawing/2014/main" id="{62E7E8F1-D0CF-1445-BC4A-5BED42BE1FF3}"/>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Verify that the appropriate electrical equipment is installed inside the spray booth or room.</a:t>
            </a:r>
          </a:p>
        </p:txBody>
      </p:sp>
      <p:graphicFrame>
        <p:nvGraphicFramePr>
          <p:cNvPr id="3" name="Content Placeholder 2" descr="Must be designed for hazardous (classified) locations&#10;Interior space of spray rooms or booths is illuminated with electric lamps&#10;Fire codes and NFPA® 33, Standard for Spray Application Using Flammable or Combustible Material, require that these lamps be listed for use in Class I, Division 1 atmosphere, a National Electrical Code® classification&#10;">
            <a:extLst>
              <a:ext uri="{FF2B5EF4-FFF2-40B4-BE49-F238E27FC236}">
                <a16:creationId xmlns:a16="http://schemas.microsoft.com/office/drawing/2014/main" id="{876348CC-1277-644B-877C-02B20898F155}"/>
              </a:ext>
            </a:extLst>
          </p:cNvPr>
          <p:cNvGraphicFramePr>
            <a:graphicFrameLocks noGrp="1"/>
          </p:cNvGraphicFramePr>
          <p:nvPr>
            <p:ph idx="1"/>
            <p:extLst>
              <p:ext uri="{D42A27DB-BD31-4B8C-83A1-F6EECF244321}">
                <p14:modId xmlns:p14="http://schemas.microsoft.com/office/powerpoint/2010/main" val="1726018861"/>
              </p:ext>
            </p:extLst>
          </p:nvPr>
        </p:nvGraphicFramePr>
        <p:xfrm>
          <a:off x="685800" y="1676400"/>
          <a:ext cx="7772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D8881A-C154-B341-9DE1-4BA9FE5844B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E6975FA6-B877-704A-9633-FD29BFB4662B}" type="slidenum">
              <a:rPr lang="en-US" altLang="en-US" sz="1200">
                <a:latin typeface="Tahoma" panose="020B0604030504040204" pitchFamily="34" charset="0"/>
              </a:rPr>
              <a:pPr eaLnBrk="1" hangingPunct="1"/>
              <a:t>105</a:t>
            </a:fld>
            <a:endParaRPr lang="en-US" altLang="en-US" sz="1200" dirty="0">
              <a:latin typeface="Tahoma" panose="020B0604030504040204" pitchFamily="34" charset="0"/>
            </a:endParaRPr>
          </a:p>
        </p:txBody>
      </p:sp>
      <p:sp>
        <p:nvSpPr>
          <p:cNvPr id="114690" name="Title 2">
            <a:extLst>
              <a:ext uri="{FF2B5EF4-FFF2-40B4-BE49-F238E27FC236}">
                <a16:creationId xmlns:a16="http://schemas.microsoft.com/office/drawing/2014/main" id="{DAE200C6-A060-E34A-BBAD-62E5FECDD939}"/>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Almost all spray booths or rooms require some form of automatic fire extinguishing system.</a:t>
            </a:r>
          </a:p>
        </p:txBody>
      </p:sp>
      <p:graphicFrame>
        <p:nvGraphicFramePr>
          <p:cNvPr id="3" name="Content Placeholder 2" descr="Acceptable methods include automatic sprinkler protection and dry chemical fire extinguishing systems&#10;Another key fire protection feature is the interlock&#10;NFPA® 33, Standard for Spray Application Using Flammable or Combustible Material, and model fire codes require the mechanical ventilation system be interlocked&#10;">
            <a:extLst>
              <a:ext uri="{FF2B5EF4-FFF2-40B4-BE49-F238E27FC236}">
                <a16:creationId xmlns:a16="http://schemas.microsoft.com/office/drawing/2014/main" id="{DC30BD66-A8BD-C340-ADFB-131EBE5BEDF5}"/>
              </a:ext>
            </a:extLst>
          </p:cNvPr>
          <p:cNvGraphicFramePr>
            <a:graphicFrameLocks noGrp="1"/>
          </p:cNvGraphicFramePr>
          <p:nvPr>
            <p:ph idx="1"/>
            <p:extLst>
              <p:ext uri="{D42A27DB-BD31-4B8C-83A1-F6EECF244321}">
                <p14:modId xmlns:p14="http://schemas.microsoft.com/office/powerpoint/2010/main" val="3838963877"/>
              </p:ext>
            </p:extLst>
          </p:nvPr>
        </p:nvGraphicFramePr>
        <p:xfrm>
          <a:off x="685800" y="1676400"/>
          <a:ext cx="7772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B5F3E6-AE2B-2E42-BEB9-A2F6728C818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D3A8DC0F-154B-694D-8201-F19A5923D171}" type="slidenum">
              <a:rPr lang="en-US" altLang="en-US" sz="1200">
                <a:latin typeface="Tahoma" panose="020B0604030504040204" pitchFamily="34" charset="0"/>
              </a:rPr>
              <a:pPr eaLnBrk="1" hangingPunct="1"/>
              <a:t>106</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115714" name="Title 1">
            <a:extLst>
              <a:ext uri="{FF2B5EF4-FFF2-40B4-BE49-F238E27FC236}">
                <a16:creationId xmlns:a16="http://schemas.microsoft.com/office/drawing/2014/main" id="{69974BE9-FC85-824C-AC4E-7482956D43B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115715" name="Text Placeholder 2">
            <a:extLst>
              <a:ext uri="{FF2B5EF4-FFF2-40B4-BE49-F238E27FC236}">
                <a16:creationId xmlns:a16="http://schemas.microsoft.com/office/drawing/2014/main" id="{67761E56-16D1-DF4D-988F-0AFE82686241}"/>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Name some of the controls model fire codes require for flammable finishing processes.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EC7698-AEEE-E045-9883-3B4791FE393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8F89DFBC-E1CF-A746-B44D-F007B0689130}" type="slidenum">
              <a:rPr lang="en-US" altLang="en-US" sz="1200">
                <a:latin typeface="Tahoma" panose="020B0604030504040204" pitchFamily="34" charset="0"/>
              </a:rPr>
              <a:pPr eaLnBrk="1" hangingPunct="1"/>
              <a:t>107</a:t>
            </a:fld>
            <a:endParaRPr lang="en-US" altLang="en-US" sz="1200" dirty="0">
              <a:latin typeface="Tahoma" panose="020B0604030504040204" pitchFamily="34" charset="0"/>
            </a:endParaRPr>
          </a:p>
        </p:txBody>
      </p:sp>
      <p:sp>
        <p:nvSpPr>
          <p:cNvPr id="116738" name="Title 2">
            <a:extLst>
              <a:ext uri="{FF2B5EF4-FFF2-40B4-BE49-F238E27FC236}">
                <a16:creationId xmlns:a16="http://schemas.microsoft.com/office/drawing/2014/main" id="{668956C1-7C60-C246-9A0B-C13AFC8FE060}"/>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Powder coating is a process in which metal parts are coated with a powdered polyester resin.</a:t>
            </a:r>
          </a:p>
        </p:txBody>
      </p:sp>
      <p:graphicFrame>
        <p:nvGraphicFramePr>
          <p:cNvPr id="3" name="Content Placeholder 2" descr="Powder is ionized with positive electrons so it will adhere to the metal&#10;After coating, the powder is backed to form a durable finish on the material surface&#10;Powder is applied in a ventilated enclosure, which can be a spray booth or a spray room&#10;Primary hazard of powder coating is the ignition of the combustible powder inside the room or space where it is applied&#10;">
            <a:extLst>
              <a:ext uri="{FF2B5EF4-FFF2-40B4-BE49-F238E27FC236}">
                <a16:creationId xmlns:a16="http://schemas.microsoft.com/office/drawing/2014/main" id="{3524A3BF-8D58-8A4E-9C47-4850971EAE57}"/>
              </a:ext>
            </a:extLst>
          </p:cNvPr>
          <p:cNvGraphicFramePr>
            <a:graphicFrameLocks noGrp="1"/>
          </p:cNvGraphicFramePr>
          <p:nvPr>
            <p:ph idx="1"/>
            <p:extLst>
              <p:ext uri="{D42A27DB-BD31-4B8C-83A1-F6EECF244321}">
                <p14:modId xmlns:p14="http://schemas.microsoft.com/office/powerpoint/2010/main" val="4107312780"/>
              </p:ext>
            </p:extLst>
          </p:nvPr>
        </p:nvGraphicFramePr>
        <p:xfrm>
          <a:off x="685800" y="1676400"/>
          <a:ext cx="7772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AA3055-EE0C-6B49-A954-7B1A0E1EEDB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87E071E3-69C9-5D4C-8ADC-B05AF720C735}" type="slidenum">
              <a:rPr lang="en-US" altLang="en-US" sz="1200">
                <a:latin typeface="Tahoma" panose="020B0604030504040204" pitchFamily="34" charset="0"/>
              </a:rPr>
              <a:pPr eaLnBrk="1" hangingPunct="1"/>
              <a:t>108</a:t>
            </a:fld>
            <a:endParaRPr lang="en-US" altLang="en-US" sz="1200" dirty="0">
              <a:latin typeface="Tahoma" panose="020B0604030504040204" pitchFamily="34" charset="0"/>
            </a:endParaRPr>
          </a:p>
        </p:txBody>
      </p:sp>
      <p:sp>
        <p:nvSpPr>
          <p:cNvPr id="117762" name="Title 2">
            <a:extLst>
              <a:ext uri="{FF2B5EF4-FFF2-40B4-BE49-F238E27FC236}">
                <a16:creationId xmlns:a16="http://schemas.microsoft.com/office/drawing/2014/main" id="{EAE4A5C3-A396-D64F-89A4-617BB4C75C8F}"/>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Recognize the hazards presented by powder coating and certify proper controls are in place.</a:t>
            </a:r>
          </a:p>
        </p:txBody>
      </p:sp>
      <p:graphicFrame>
        <p:nvGraphicFramePr>
          <p:cNvPr id="3" name="Content Placeholder 2" descr="Powder application equipment&#10; Verify equipment is listed for combustible powders&#10; Powdered polyester resin is a combustible resin&#10; Equipment must be listed for hazardous locations under the jurisdiction’s electrical code&#10;Powder collection system&#10; Collector may be part of the booth&#10; Can be an independent device that is ducted to a dust collector&#10;Automatic fire extinguishing system&#10; In the spray space&#10; Booth is constructed using noncombustible materials&#10;">
            <a:extLst>
              <a:ext uri="{FF2B5EF4-FFF2-40B4-BE49-F238E27FC236}">
                <a16:creationId xmlns:a16="http://schemas.microsoft.com/office/drawing/2014/main" id="{EB5F183E-9CF1-B54A-A438-2A891F59F137}"/>
              </a:ext>
            </a:extLst>
          </p:cNvPr>
          <p:cNvGraphicFramePr>
            <a:graphicFrameLocks noGrp="1"/>
          </p:cNvGraphicFramePr>
          <p:nvPr>
            <p:ph idx="1"/>
            <p:extLst>
              <p:ext uri="{D42A27DB-BD31-4B8C-83A1-F6EECF244321}">
                <p14:modId xmlns:p14="http://schemas.microsoft.com/office/powerpoint/2010/main" val="611735470"/>
              </p:ext>
            </p:extLst>
          </p:nvPr>
        </p:nvGraphicFramePr>
        <p:xfrm>
          <a:off x="685800" y="1676400"/>
          <a:ext cx="7772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025435-73E7-0848-BCD7-326579A20B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CCC7D7E5-F72B-D349-917A-AFDFD7EE7C3E}" type="slidenum">
              <a:rPr lang="en-US" altLang="en-US" sz="1200">
                <a:latin typeface="Tahoma" panose="020B0604030504040204" pitchFamily="34" charset="0"/>
              </a:rPr>
              <a:pPr eaLnBrk="1" hangingPunct="1"/>
              <a:t>10</a:t>
            </a:fld>
            <a:endParaRPr lang="en-US" altLang="en-US" sz="1200" dirty="0">
              <a:latin typeface="Tahoma" panose="020B0604030504040204" pitchFamily="34" charset="0"/>
            </a:endParaRPr>
          </a:p>
        </p:txBody>
      </p:sp>
      <p:sp>
        <p:nvSpPr>
          <p:cNvPr id="17410" name="Title 2">
            <a:extLst>
              <a:ext uri="{FF2B5EF4-FFF2-40B4-BE49-F238E27FC236}">
                <a16:creationId xmlns:a16="http://schemas.microsoft.com/office/drawing/2014/main" id="{6A525ECB-22F0-4B45-9D0B-BC0A8369F525}"/>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fire problems presented by warm-air furnaces.</a:t>
            </a:r>
          </a:p>
        </p:txBody>
      </p:sp>
      <p:graphicFrame>
        <p:nvGraphicFramePr>
          <p:cNvPr id="6" name="Content Placeholder 5" descr="Inadequate clearances&#10;Lack of proper limit control&#10;Heat-exchanger burnouts&#10;Improper installations&#10;Improper maintenance procedures&#10;">
            <a:extLst>
              <a:ext uri="{FF2B5EF4-FFF2-40B4-BE49-F238E27FC236}">
                <a16:creationId xmlns:a16="http://schemas.microsoft.com/office/drawing/2014/main" id="{27A703D4-D4EB-2345-A1FB-ACF992385EEE}"/>
              </a:ext>
            </a:extLst>
          </p:cNvPr>
          <p:cNvGraphicFramePr>
            <a:graphicFrameLocks noGrp="1"/>
          </p:cNvGraphicFramePr>
          <p:nvPr>
            <p:ph idx="1"/>
            <p:extLst>
              <p:ext uri="{D42A27DB-BD31-4B8C-83A1-F6EECF244321}">
                <p14:modId xmlns:p14="http://schemas.microsoft.com/office/powerpoint/2010/main" val="246412389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E9F127-8B9F-5646-87DE-4FC0E3BF279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11FDEE89-A522-6E4D-B0BC-25CA9BA451BB}" type="slidenum">
              <a:rPr lang="en-US" altLang="en-US" sz="1200">
                <a:latin typeface="Tahoma" panose="020B0604030504040204" pitchFamily="34" charset="0"/>
              </a:rPr>
              <a:pPr eaLnBrk="1" hangingPunct="1"/>
              <a:t>109</a:t>
            </a:fld>
            <a:endParaRPr lang="en-US" altLang="en-US" sz="1200" dirty="0">
              <a:latin typeface="Tahoma" panose="020B0604030504040204" pitchFamily="34" charset="0"/>
            </a:endParaRPr>
          </a:p>
        </p:txBody>
      </p:sp>
      <p:sp>
        <p:nvSpPr>
          <p:cNvPr id="118786" name="Title 2">
            <a:extLst>
              <a:ext uri="{FF2B5EF4-FFF2-40B4-BE49-F238E27FC236}">
                <a16:creationId xmlns:a16="http://schemas.microsoft.com/office/drawing/2014/main" id="{DBC512B0-7423-0044-81AF-E98AABEF381F}"/>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Recognize the hazards presented by immersion coating.</a:t>
            </a:r>
          </a:p>
        </p:txBody>
      </p:sp>
      <p:pic>
        <p:nvPicPr>
          <p:cNvPr id="118788" name="Content Placeholder 4" descr="immersion coating tank">
            <a:extLst>
              <a:ext uri="{FF2B5EF4-FFF2-40B4-BE49-F238E27FC236}">
                <a16:creationId xmlns:a16="http://schemas.microsoft.com/office/drawing/2014/main" id="{BA8B55AB-B4A2-2646-B79D-45FD9FAB7C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6096000"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ombustible liquids&#10;Equipment&#10; Flammable liquid storage tanks&#10; Conveyor pumps&#10; Heaters and heat exchangers&#10; Agitators&#10; Ventilation and exhaust equipment&#10;">
            <a:extLst>
              <a:ext uri="{FF2B5EF4-FFF2-40B4-BE49-F238E27FC236}">
                <a16:creationId xmlns:a16="http://schemas.microsoft.com/office/drawing/2014/main" id="{68D24B96-8BA5-D749-A215-030C770A47E5}"/>
              </a:ext>
            </a:extLst>
          </p:cNvPr>
          <p:cNvGraphicFramePr/>
          <p:nvPr>
            <p:extLst>
              <p:ext uri="{D42A27DB-BD31-4B8C-83A1-F6EECF244321}">
                <p14:modId xmlns:p14="http://schemas.microsoft.com/office/powerpoint/2010/main" val="2338947946"/>
              </p:ext>
            </p:extLst>
          </p:nvPr>
        </p:nvGraphicFramePr>
        <p:xfrm>
          <a:off x="4648200" y="3429000"/>
          <a:ext cx="4191000" cy="276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75A9E2-FEFC-3840-BBCF-A8592B3D62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FD23934-132D-B04F-9A45-A46300A2BEDF}" type="slidenum">
              <a:rPr lang="en-US" altLang="en-US" sz="1200">
                <a:latin typeface="Tahoma" panose="020B0604030504040204" pitchFamily="34" charset="0"/>
              </a:rPr>
              <a:pPr eaLnBrk="1" hangingPunct="1"/>
              <a:t>110</a:t>
            </a:fld>
            <a:endParaRPr lang="en-US" altLang="en-US" sz="1200" dirty="0">
              <a:latin typeface="Tahoma" panose="020B0604030504040204" pitchFamily="34" charset="0"/>
            </a:endParaRPr>
          </a:p>
        </p:txBody>
      </p:sp>
      <p:sp>
        <p:nvSpPr>
          <p:cNvPr id="119810" name="Title 2">
            <a:extLst>
              <a:ext uri="{FF2B5EF4-FFF2-40B4-BE49-F238E27FC236}">
                <a16:creationId xmlns:a16="http://schemas.microsoft.com/office/drawing/2014/main" id="{D487F8E7-AD16-B040-8B4D-26E1CA940F3E}"/>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how to reduce potential incidents involving immersion coating.</a:t>
            </a:r>
          </a:p>
        </p:txBody>
      </p:sp>
      <p:graphicFrame>
        <p:nvGraphicFramePr>
          <p:cNvPr id="3" name="Content Placeholder 2" descr="Should be located away from other process areas&#10;Never located near an egress area&#10;Dip tanks and reservoirs should be contained in 1-hour fire-rated construction&#10;Ignition sources identified and removed if possible&#10;Production and safety components in place&#10;">
            <a:extLst>
              <a:ext uri="{FF2B5EF4-FFF2-40B4-BE49-F238E27FC236}">
                <a16:creationId xmlns:a16="http://schemas.microsoft.com/office/drawing/2014/main" id="{38C4F101-1954-4348-975F-5302F7A321DA}"/>
              </a:ext>
            </a:extLst>
          </p:cNvPr>
          <p:cNvGraphicFramePr>
            <a:graphicFrameLocks noGrp="1"/>
          </p:cNvGraphicFramePr>
          <p:nvPr>
            <p:ph idx="1"/>
            <p:extLst>
              <p:ext uri="{D42A27DB-BD31-4B8C-83A1-F6EECF244321}">
                <p14:modId xmlns:p14="http://schemas.microsoft.com/office/powerpoint/2010/main" val="2914469928"/>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9813" name="Text Box 7">
            <a:extLst>
              <a:ext uri="{FF2B5EF4-FFF2-40B4-BE49-F238E27FC236}">
                <a16:creationId xmlns:a16="http://schemas.microsoft.com/office/drawing/2014/main" id="{0EEB0A53-C415-454A-A9C9-48ED0972C404}"/>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07DCAA-1B0A-654C-A830-7EA5F91BCF9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BF9C2515-4CF5-984F-AE73-D07AFC6B4B66}" type="slidenum">
              <a:rPr lang="en-US" altLang="en-US" sz="1200">
                <a:latin typeface="Tahoma" panose="020B0604030504040204" pitchFamily="34" charset="0"/>
              </a:rPr>
              <a:pPr eaLnBrk="1" hangingPunct="1"/>
              <a:t>111</a:t>
            </a:fld>
            <a:endParaRPr lang="en-US" altLang="en-US" sz="1200" dirty="0">
              <a:latin typeface="Tahoma" panose="020B0604030504040204" pitchFamily="34" charset="0"/>
            </a:endParaRPr>
          </a:p>
        </p:txBody>
      </p:sp>
      <p:sp>
        <p:nvSpPr>
          <p:cNvPr id="120834" name="Title 2">
            <a:extLst>
              <a:ext uri="{FF2B5EF4-FFF2-40B4-BE49-F238E27FC236}">
                <a16:creationId xmlns:a16="http://schemas.microsoft.com/office/drawing/2014/main" id="{F866A3B2-7029-9D45-9E47-DE6DCFC2F9D7}"/>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how to reduce potential incidents involving immersion coating.</a:t>
            </a:r>
          </a:p>
        </p:txBody>
      </p:sp>
      <p:graphicFrame>
        <p:nvGraphicFramePr>
          <p:cNvPr id="3" name="Content Placeholder 2" descr="Use suspended nonflammable curtains to shield an operation&#10;Explosion-venting construction can be used&#10;Ventilation and exhaust of the areas&#10;Housekeeping&#10;Maintenance&#10;Regular inspections&#10;">
            <a:extLst>
              <a:ext uri="{FF2B5EF4-FFF2-40B4-BE49-F238E27FC236}">
                <a16:creationId xmlns:a16="http://schemas.microsoft.com/office/drawing/2014/main" id="{1277EAB8-3650-7847-A7E6-695030A7BEE7}"/>
              </a:ext>
            </a:extLst>
          </p:cNvPr>
          <p:cNvGraphicFramePr>
            <a:graphicFrameLocks noGrp="1"/>
          </p:cNvGraphicFramePr>
          <p:nvPr>
            <p:ph idx="1"/>
            <p:extLst>
              <p:ext uri="{D42A27DB-BD31-4B8C-83A1-F6EECF244321}">
                <p14:modId xmlns:p14="http://schemas.microsoft.com/office/powerpoint/2010/main" val="3755692123"/>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97F03F-555B-9541-900E-A60DA1D587D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9A33D3C-80C2-B448-BEE0-CFEA37522A65}" type="slidenum">
              <a:rPr lang="en-US" altLang="en-US" sz="1200">
                <a:latin typeface="Tahoma" panose="020B0604030504040204" pitchFamily="34" charset="0"/>
              </a:rPr>
              <a:pPr eaLnBrk="1" hangingPunct="1"/>
              <a:t>112</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121858" name="Title 1">
            <a:extLst>
              <a:ext uri="{FF2B5EF4-FFF2-40B4-BE49-F238E27FC236}">
                <a16:creationId xmlns:a16="http://schemas.microsoft.com/office/drawing/2014/main" id="{B3BE7E14-1C07-FE4C-863D-3292DA18375D}"/>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121859" name="Text Placeholder 2">
            <a:extLst>
              <a:ext uri="{FF2B5EF4-FFF2-40B4-BE49-F238E27FC236}">
                <a16:creationId xmlns:a16="http://schemas.microsoft.com/office/drawing/2014/main" id="{52C980DB-3F82-B243-8845-EFD20C032C6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What are the three types of flammable finishing operations for which model fire codes specify requirements?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C25A7C-FB39-6740-B20C-D97E346C793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011E2E2E-9D41-924B-BA2B-B454C5C32B75}" type="slidenum">
              <a:rPr lang="en-US" altLang="en-US" sz="1200">
                <a:latin typeface="Tahoma" panose="020B0604030504040204" pitchFamily="34" charset="0"/>
              </a:rPr>
              <a:pPr eaLnBrk="1" hangingPunct="1"/>
              <a:t>113</a:t>
            </a:fld>
            <a:endParaRPr lang="en-US" altLang="en-US" sz="1200" dirty="0">
              <a:latin typeface="Tahoma" panose="020B0604030504040204" pitchFamily="34" charset="0"/>
            </a:endParaRPr>
          </a:p>
        </p:txBody>
      </p:sp>
      <p:sp>
        <p:nvSpPr>
          <p:cNvPr id="122882" name="Title 2">
            <a:extLst>
              <a:ext uri="{FF2B5EF4-FFF2-40B4-BE49-F238E27FC236}">
                <a16:creationId xmlns:a16="http://schemas.microsoft.com/office/drawing/2014/main" id="{1875B2B2-162A-9940-AEDD-32517E57C2C9}"/>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components used in quenching operations.</a:t>
            </a:r>
          </a:p>
        </p:txBody>
      </p:sp>
      <p:pic>
        <p:nvPicPr>
          <p:cNvPr id="122884" name="Content Placeholder 4" descr="diagram of a quench tank set up and its components, see instructor for more information">
            <a:extLst>
              <a:ext uri="{FF2B5EF4-FFF2-40B4-BE49-F238E27FC236}">
                <a16:creationId xmlns:a16="http://schemas.microsoft.com/office/drawing/2014/main" id="{36E88195-2024-3549-972A-0EA2BEC88F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69" t="3125" r="3089"/>
          <a:stretch/>
        </p:blipFill>
        <p:spPr bwMode="auto">
          <a:xfrm>
            <a:off x="457200" y="1980008"/>
            <a:ext cx="5562601" cy="42058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Elevators&#10;Conveyors&#10;Hoists&#10;Cranes&#10;">
            <a:extLst>
              <a:ext uri="{FF2B5EF4-FFF2-40B4-BE49-F238E27FC236}">
                <a16:creationId xmlns:a16="http://schemas.microsoft.com/office/drawing/2014/main" id="{079CEBD2-6F00-5841-9E59-2D6AC68266D3}"/>
              </a:ext>
            </a:extLst>
          </p:cNvPr>
          <p:cNvGraphicFramePr/>
          <p:nvPr>
            <p:extLst>
              <p:ext uri="{D42A27DB-BD31-4B8C-83A1-F6EECF244321}">
                <p14:modId xmlns:p14="http://schemas.microsoft.com/office/powerpoint/2010/main" val="35494489"/>
              </p:ext>
            </p:extLst>
          </p:nvPr>
        </p:nvGraphicFramePr>
        <p:xfrm>
          <a:off x="6172200" y="3276600"/>
          <a:ext cx="2743200" cy="292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DD12C1-B419-1348-8EC8-51134265BBE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E4B6E29-FB5F-BE40-BB95-B697C50AA02F}" type="slidenum">
              <a:rPr lang="en-US" altLang="en-US" sz="1200">
                <a:latin typeface="Tahoma" panose="020B0604030504040204" pitchFamily="34" charset="0"/>
              </a:rPr>
              <a:pPr eaLnBrk="1" hangingPunct="1"/>
              <a:t>114</a:t>
            </a:fld>
            <a:endParaRPr lang="en-US" altLang="en-US" sz="1200" dirty="0">
              <a:latin typeface="Tahoma" panose="020B0604030504040204" pitchFamily="34" charset="0"/>
            </a:endParaRPr>
          </a:p>
        </p:txBody>
      </p:sp>
      <p:sp>
        <p:nvSpPr>
          <p:cNvPr id="123906" name="Title 2">
            <a:extLst>
              <a:ext uri="{FF2B5EF4-FFF2-40B4-BE49-F238E27FC236}">
                <a16:creationId xmlns:a16="http://schemas.microsoft.com/office/drawing/2014/main" id="{56E121DC-CC7F-404D-B427-AEA74EED42F4}"/>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requirements for quenching operations.</a:t>
            </a:r>
          </a:p>
        </p:txBody>
      </p:sp>
      <p:graphicFrame>
        <p:nvGraphicFramePr>
          <p:cNvPr id="3" name="Content Placeholder 2" descr="Medium must remain fluid and stable; minerals oils are commonly used&#10;Two types of quenching: heated and unheated&#10;Located in fire-resistive buildings away from the main production areas&#10;Ventilation system&#10;Automatic sprinkler system&#10;Designed where conveyor systems automatically stop in the event of a fire&#10;All portions of the process should be interlocked&#10;">
            <a:extLst>
              <a:ext uri="{FF2B5EF4-FFF2-40B4-BE49-F238E27FC236}">
                <a16:creationId xmlns:a16="http://schemas.microsoft.com/office/drawing/2014/main" id="{615AB49E-7CA9-464A-8B4C-0D9073E7564A}"/>
              </a:ext>
            </a:extLst>
          </p:cNvPr>
          <p:cNvGraphicFramePr>
            <a:graphicFrameLocks noGrp="1"/>
          </p:cNvGraphicFramePr>
          <p:nvPr>
            <p:ph idx="1"/>
            <p:extLst>
              <p:ext uri="{D42A27DB-BD31-4B8C-83A1-F6EECF244321}">
                <p14:modId xmlns:p14="http://schemas.microsoft.com/office/powerpoint/2010/main" val="3470627267"/>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0CAFFD-7783-594D-AC8D-9E124F3703E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167E0540-4C4D-9343-A417-1D63F8738C2A}" type="slidenum">
              <a:rPr lang="en-US" altLang="en-US" sz="1200">
                <a:latin typeface="Tahoma" panose="020B0604030504040204" pitchFamily="34" charset="0"/>
              </a:rPr>
              <a:pPr eaLnBrk="1" hangingPunct="1"/>
              <a:t>115</a:t>
            </a:fld>
            <a:endParaRPr lang="en-US" altLang="en-US" sz="1200" dirty="0">
              <a:latin typeface="Tahoma" panose="020B0604030504040204" pitchFamily="34" charset="0"/>
            </a:endParaRPr>
          </a:p>
        </p:txBody>
      </p:sp>
      <p:sp>
        <p:nvSpPr>
          <p:cNvPr id="124930" name="Title 1">
            <a:extLst>
              <a:ext uri="{FF2B5EF4-FFF2-40B4-BE49-F238E27FC236}">
                <a16:creationId xmlns:a16="http://schemas.microsoft.com/office/drawing/2014/main" id="{BC35F782-F656-0047-9B40-63B130F7B2F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124931" name="Text Placeholder 2">
            <a:extLst>
              <a:ext uri="{FF2B5EF4-FFF2-40B4-BE49-F238E27FC236}">
                <a16:creationId xmlns:a16="http://schemas.microsoft.com/office/drawing/2014/main" id="{4D6F8B3F-132C-A045-BE13-888996FE53C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dirty="0"/>
              <a:t>All aspects of the quenching process should be electrically grounded in accordance with NFPA® 77, </a:t>
            </a:r>
            <a:r>
              <a:rPr lang="en-US" altLang="en-US" i="1" dirty="0"/>
              <a:t>Recommended Practice on Static Electricity</a:t>
            </a:r>
            <a:r>
              <a:rPr lang="en-US" altLang="en-US" dirty="0"/>
              <a: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AA395-6636-7A44-860A-B243F5EEA89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6D3C05D-862B-A841-8BA2-1A8F22F051BF}" type="slidenum">
              <a:rPr lang="en-US" altLang="en-US" sz="1200">
                <a:latin typeface="Tahoma" panose="020B0604030504040204" pitchFamily="34" charset="0"/>
              </a:rPr>
              <a:pPr eaLnBrk="1" hangingPunct="1"/>
              <a:t>116</a:t>
            </a:fld>
            <a:endParaRPr lang="en-US" altLang="en-US" sz="1200" dirty="0">
              <a:latin typeface="Tahoma" panose="020B0604030504040204" pitchFamily="34" charset="0"/>
            </a:endParaRPr>
          </a:p>
        </p:txBody>
      </p:sp>
      <p:sp>
        <p:nvSpPr>
          <p:cNvPr id="125954" name="Title 2">
            <a:extLst>
              <a:ext uri="{FF2B5EF4-FFF2-40B4-BE49-F238E27FC236}">
                <a16:creationId xmlns:a16="http://schemas.microsoft.com/office/drawing/2014/main" id="{257663AA-C944-0543-A8A4-73A15A183664}"/>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how to reduce hazards around a quenching operation.</a:t>
            </a:r>
          </a:p>
        </p:txBody>
      </p:sp>
      <p:graphicFrame>
        <p:nvGraphicFramePr>
          <p:cNvPr id="3" name="Content Placeholder 2" descr="Eliminate&#10; Open flames &#10; Spark-producing equipment or processes&#10; Equipment whose exposed surfaces exceed the autoignition temperature of the quenching medium&#10;Enclose hazards&#10;Train workers&#10;Control overflow risk&#10;">
            <a:extLst>
              <a:ext uri="{FF2B5EF4-FFF2-40B4-BE49-F238E27FC236}">
                <a16:creationId xmlns:a16="http://schemas.microsoft.com/office/drawing/2014/main" id="{8A8C6378-6474-E842-B477-38F8245574AF}"/>
              </a:ext>
            </a:extLst>
          </p:cNvPr>
          <p:cNvGraphicFramePr>
            <a:graphicFrameLocks noGrp="1"/>
          </p:cNvGraphicFramePr>
          <p:nvPr>
            <p:ph idx="1"/>
            <p:extLst>
              <p:ext uri="{D42A27DB-BD31-4B8C-83A1-F6EECF244321}">
                <p14:modId xmlns:p14="http://schemas.microsoft.com/office/powerpoint/2010/main" val="4168202121"/>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23282C-DE83-A24E-A17C-EA1A6F8B12A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38B79B0-B9CF-9D4D-B0E6-9D38CF8D9F5F}" type="slidenum">
              <a:rPr lang="en-US" altLang="en-US" sz="1200">
                <a:latin typeface="Tahoma" panose="020B0604030504040204" pitchFamily="34" charset="0"/>
              </a:rPr>
              <a:pPr eaLnBrk="1" hangingPunct="1"/>
              <a:t>117</a:t>
            </a:fld>
            <a:endParaRPr lang="en-US" altLang="en-US" sz="1200" dirty="0">
              <a:latin typeface="Tahoma" panose="020B0604030504040204" pitchFamily="34" charset="0"/>
            </a:endParaRPr>
          </a:p>
        </p:txBody>
      </p:sp>
      <p:sp>
        <p:nvSpPr>
          <p:cNvPr id="126978" name="Title 2">
            <a:extLst>
              <a:ext uri="{FF2B5EF4-FFF2-40B4-BE49-F238E27FC236}">
                <a16:creationId xmlns:a16="http://schemas.microsoft.com/office/drawing/2014/main" id="{25CF0C93-D83B-DC43-B65F-548D8032877C}"/>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Inspectors should be mindful of a number of tank-related considerations.</a:t>
            </a:r>
          </a:p>
        </p:txBody>
      </p:sp>
      <p:graphicFrame>
        <p:nvGraphicFramePr>
          <p:cNvPr id="3" name="Content Placeholder 2" descr="Should be located at grade level&#10;Should be designed with enough freeboard to keep the tank from overflowing&#10;All tanks should have drains&#10;Should be built within dikes with drains capable of containing the contents of the tank or moving it into specialized holding tanks&#10;Installation of drain boards and automatic-closing covers&#10;Fire extinguishers of several types must be available&#10;">
            <a:extLst>
              <a:ext uri="{FF2B5EF4-FFF2-40B4-BE49-F238E27FC236}">
                <a16:creationId xmlns:a16="http://schemas.microsoft.com/office/drawing/2014/main" id="{8ADAB26C-077E-B84D-9707-84401BDABE1D}"/>
              </a:ext>
            </a:extLst>
          </p:cNvPr>
          <p:cNvGraphicFramePr>
            <a:graphicFrameLocks noGrp="1"/>
          </p:cNvGraphicFramePr>
          <p:nvPr>
            <p:ph idx="1"/>
            <p:extLst>
              <p:ext uri="{D42A27DB-BD31-4B8C-83A1-F6EECF244321}">
                <p14:modId xmlns:p14="http://schemas.microsoft.com/office/powerpoint/2010/main" val="572655039"/>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892A90-6429-CE41-BAEC-DD702FA9F0D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321A368-D892-2C42-A250-50A45DA11DD6}" type="slidenum">
              <a:rPr lang="en-US" altLang="en-US" sz="1200">
                <a:latin typeface="Tahoma" panose="020B0604030504040204" pitchFamily="34" charset="0"/>
              </a:rPr>
              <a:pPr eaLnBrk="1" hangingPunct="1"/>
              <a:t>118</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128002" name="Title 1">
            <a:extLst>
              <a:ext uri="{FF2B5EF4-FFF2-40B4-BE49-F238E27FC236}">
                <a16:creationId xmlns:a16="http://schemas.microsoft.com/office/drawing/2014/main" id="{C077227D-DDA5-4B46-9947-90273C826C0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128003" name="Text Placeholder 2">
            <a:extLst>
              <a:ext uri="{FF2B5EF4-FFF2-40B4-BE49-F238E27FC236}">
                <a16:creationId xmlns:a16="http://schemas.microsoft.com/office/drawing/2014/main" id="{A9541157-7F59-434A-A4AE-99745195DE3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How can hazards around quenching processes be reduced?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C25B39-D0F4-C944-BF92-22DBA5C904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D1FDE195-0558-984A-B3B7-9D9E233119BB}" type="slidenum">
              <a:rPr lang="en-US" altLang="en-US" sz="1200">
                <a:latin typeface="Tahoma" panose="020B0604030504040204" pitchFamily="34" charset="0"/>
              </a:rPr>
              <a:pPr eaLnBrk="1" hangingPunct="1"/>
              <a:t>11</a:t>
            </a:fld>
            <a:endParaRPr lang="en-US" altLang="en-US" sz="1200" dirty="0">
              <a:latin typeface="Tahoma" panose="020B0604030504040204" pitchFamily="34" charset="0"/>
            </a:endParaRPr>
          </a:p>
        </p:txBody>
      </p:sp>
      <p:sp>
        <p:nvSpPr>
          <p:cNvPr id="18434" name="Title 2">
            <a:extLst>
              <a:ext uri="{FF2B5EF4-FFF2-40B4-BE49-F238E27FC236}">
                <a16:creationId xmlns:a16="http://schemas.microsoft.com/office/drawing/2014/main" id="{B7F884E6-50EC-4549-B673-C9F1FCC2A803}"/>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Most floor furnaces are designed and approved for installation under combustible floors.</a:t>
            </a:r>
          </a:p>
        </p:txBody>
      </p:sp>
      <p:graphicFrame>
        <p:nvGraphicFramePr>
          <p:cNvPr id="3" name="Diagram 2" descr="They require temperature-limit controls and proper clearances from miscellaneous combustibles&#10;Must have safety controls that turn off the fuel source if the pilot light is extinguished&#10;Must be properly vented so they cannot contribute to carbon monoxide buildup&#10;Mostly found in single-family dwellings built before the 1960s&#10;Some commercial occupancies may use them&#10;Warn individuals with floor furnaces not to cover the register&#10;">
            <a:extLst>
              <a:ext uri="{FF2B5EF4-FFF2-40B4-BE49-F238E27FC236}">
                <a16:creationId xmlns:a16="http://schemas.microsoft.com/office/drawing/2014/main" id="{1B650C93-85ED-C24A-AFBE-274AF116F583}"/>
              </a:ext>
            </a:extLst>
          </p:cNvPr>
          <p:cNvGraphicFramePr/>
          <p:nvPr>
            <p:extLst>
              <p:ext uri="{D42A27DB-BD31-4B8C-83A1-F6EECF244321}">
                <p14:modId xmlns:p14="http://schemas.microsoft.com/office/powerpoint/2010/main" val="2282233799"/>
              </p:ext>
            </p:extLst>
          </p:nvPr>
        </p:nvGraphicFramePr>
        <p:xfrm>
          <a:off x="4572000" y="1524000"/>
          <a:ext cx="4419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6" name="Content Placeholder 2" descr="diagram of a typical floor furnace installation">
            <a:extLst>
              <a:ext uri="{FF2B5EF4-FFF2-40B4-BE49-F238E27FC236}">
                <a16:creationId xmlns:a16="http://schemas.microsoft.com/office/drawing/2014/main" id="{4E535E0A-8F16-CA4A-B274-DD46FA597FBB}"/>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1816484"/>
            <a:ext cx="3702050" cy="39108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AC787F-0C54-DF45-BCEC-2132E673426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E9135A4F-0E89-FB49-9890-27468256A03D}" type="slidenum">
              <a:rPr lang="en-US" altLang="en-US" sz="1200">
                <a:latin typeface="Tahoma" panose="020B0604030504040204" pitchFamily="34" charset="0"/>
              </a:rPr>
              <a:pPr eaLnBrk="1" hangingPunct="1"/>
              <a:t>119</a:t>
            </a:fld>
            <a:endParaRPr lang="en-US" altLang="en-US" sz="1200" dirty="0">
              <a:latin typeface="Tahoma" panose="020B0604030504040204" pitchFamily="34" charset="0"/>
            </a:endParaRPr>
          </a:p>
        </p:txBody>
      </p:sp>
      <p:sp>
        <p:nvSpPr>
          <p:cNvPr id="129026" name="Title 2">
            <a:extLst>
              <a:ext uri="{FF2B5EF4-FFF2-40B4-BE49-F238E27FC236}">
                <a16:creationId xmlns:a16="http://schemas.microsoft.com/office/drawing/2014/main" id="{EB209652-6DA7-A342-BCBE-4688A3818D6B}"/>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characteristics of dry cleaning operations.</a:t>
            </a:r>
          </a:p>
        </p:txBody>
      </p:sp>
      <p:graphicFrame>
        <p:nvGraphicFramePr>
          <p:cNvPr id="3" name="Content Placeholder 2" descr="The process removes dirt, grease, and stains from clothing or other textiles by using solvents&#10;Classified as a business occupancy&#10;Facilities with onsite cleaning may be classified differently, such as a hazardous occupancy &#10;Presents numerous chemical, fire, and environmental hazards&#10;Presence of all the elements necessary for uncontrolled fires&#10;">
            <a:extLst>
              <a:ext uri="{FF2B5EF4-FFF2-40B4-BE49-F238E27FC236}">
                <a16:creationId xmlns:a16="http://schemas.microsoft.com/office/drawing/2014/main" id="{78F27EF6-4690-BC4C-9933-EDDED88BF173}"/>
              </a:ext>
            </a:extLst>
          </p:cNvPr>
          <p:cNvGraphicFramePr>
            <a:graphicFrameLocks noGrp="1"/>
          </p:cNvGraphicFramePr>
          <p:nvPr>
            <p:ph idx="1"/>
            <p:extLst>
              <p:ext uri="{D42A27DB-BD31-4B8C-83A1-F6EECF244321}">
                <p14:modId xmlns:p14="http://schemas.microsoft.com/office/powerpoint/2010/main" val="2854682778"/>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533857-6DEE-C94B-93DC-AF7440A45DD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C83EA88-814B-DD4D-BED4-C0E9773EDD73}" type="slidenum">
              <a:rPr lang="en-US" altLang="en-US" sz="1200">
                <a:latin typeface="Tahoma" panose="020B0604030504040204" pitchFamily="34" charset="0"/>
              </a:rPr>
              <a:pPr eaLnBrk="1" hangingPunct="1"/>
              <a:t>120</a:t>
            </a:fld>
            <a:endParaRPr lang="en-US" altLang="en-US" sz="1200" dirty="0">
              <a:latin typeface="Tahoma" panose="020B0604030504040204" pitchFamily="34" charset="0"/>
            </a:endParaRPr>
          </a:p>
        </p:txBody>
      </p:sp>
      <p:sp>
        <p:nvSpPr>
          <p:cNvPr id="130050" name="Title 2">
            <a:extLst>
              <a:ext uri="{FF2B5EF4-FFF2-40B4-BE49-F238E27FC236}">
                <a16:creationId xmlns:a16="http://schemas.microsoft.com/office/drawing/2014/main" id="{7BEC4EBD-CBD5-1B4C-B559-E58999FC93FF}"/>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need to know about solvents used in dry cleaning.</a:t>
            </a:r>
          </a:p>
        </p:txBody>
      </p:sp>
      <p:graphicFrame>
        <p:nvGraphicFramePr>
          <p:cNvPr id="3" name="Content Placeholder 2" descr="Types&#10; Perchlorethylene reduced fire hazards but introduced environmental concerns&#10; Newer solvents in common use today have fewer environmental concerns but greater flammability hazards&#10;Classifications&#10; Dry cleaning plants are classified by the type of solvents used in the process &#10; Type I plants are prohibited&#10; Small quantities of Class I solvents may be stored and used in the other classifications of plants&#10;">
            <a:extLst>
              <a:ext uri="{FF2B5EF4-FFF2-40B4-BE49-F238E27FC236}">
                <a16:creationId xmlns:a16="http://schemas.microsoft.com/office/drawing/2014/main" id="{5F036640-D382-7D4C-B0CA-422958A9B140}"/>
              </a:ext>
            </a:extLst>
          </p:cNvPr>
          <p:cNvGraphicFramePr>
            <a:graphicFrameLocks noGrp="1"/>
          </p:cNvGraphicFramePr>
          <p:nvPr>
            <p:ph idx="1"/>
            <p:extLst>
              <p:ext uri="{D42A27DB-BD31-4B8C-83A1-F6EECF244321}">
                <p14:modId xmlns:p14="http://schemas.microsoft.com/office/powerpoint/2010/main" val="1476361689"/>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A0875C-9E8B-6049-95FF-95A2F45AF36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F1988D86-B3A0-B541-B64A-C8F69876E04D}" type="slidenum">
              <a:rPr lang="en-US" altLang="en-US" sz="1200">
                <a:latin typeface="Tahoma" panose="020B0604030504040204" pitchFamily="34" charset="0"/>
              </a:rPr>
              <a:pPr eaLnBrk="1" hangingPunct="1"/>
              <a:t>121</a:t>
            </a:fld>
            <a:endParaRPr lang="en-US" altLang="en-US" sz="1200" dirty="0">
              <a:latin typeface="Tahoma" panose="020B0604030504040204" pitchFamily="34" charset="0"/>
            </a:endParaRPr>
          </a:p>
        </p:txBody>
      </p:sp>
      <p:sp>
        <p:nvSpPr>
          <p:cNvPr id="131074" name="Title 2">
            <a:extLst>
              <a:ext uri="{FF2B5EF4-FFF2-40B4-BE49-F238E27FC236}">
                <a16:creationId xmlns:a16="http://schemas.microsoft.com/office/drawing/2014/main" id="{2E16AC24-0871-7845-A995-E616BAEA777F}"/>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look for during plans review and inspections.</a:t>
            </a:r>
          </a:p>
        </p:txBody>
      </p:sp>
      <p:graphicFrame>
        <p:nvGraphicFramePr>
          <p:cNvPr id="3" name="Content Placeholder 2" descr="Plans review&#10; Establish that the fire protection requirements of the locally adopted code are met&#10;Inspections&#10; Quantity of Class I solvents is limited and properly stored&#10; Dry cleaning plant type and solvent used match&#10; Routine maintenance is performed&#10; All containers with flammable or combustible petroleum-based solvents are properly stored, transported, and used&#10; A No Smoking policy is in place, enforced, and signs are posted &#10; Correct size and number of portable fire extinguishers are available&#10; Personnel trained in extinguisher use&#10; All fire protection equipment is operational&#10;">
            <a:extLst>
              <a:ext uri="{FF2B5EF4-FFF2-40B4-BE49-F238E27FC236}">
                <a16:creationId xmlns:a16="http://schemas.microsoft.com/office/drawing/2014/main" id="{CEA794C9-FA56-1349-9F44-9DE8E9060B6B}"/>
              </a:ext>
            </a:extLst>
          </p:cNvPr>
          <p:cNvGraphicFramePr>
            <a:graphicFrameLocks noGrp="1"/>
          </p:cNvGraphicFramePr>
          <p:nvPr>
            <p:ph idx="1"/>
            <p:extLst>
              <p:ext uri="{D42A27DB-BD31-4B8C-83A1-F6EECF244321}">
                <p14:modId xmlns:p14="http://schemas.microsoft.com/office/powerpoint/2010/main" val="3662006559"/>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D08585-D7C2-F242-A733-FE7E379FFF2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69866402-AC78-2C4E-A63E-411C3D959491}" type="slidenum">
              <a:rPr lang="en-US" altLang="en-US" sz="1200">
                <a:latin typeface="Tahoma" panose="020B0604030504040204" pitchFamily="34" charset="0"/>
              </a:rPr>
              <a:pPr eaLnBrk="1" hangingPunct="1"/>
              <a:t>122</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132098" name="Title 1">
            <a:extLst>
              <a:ext uri="{FF2B5EF4-FFF2-40B4-BE49-F238E27FC236}">
                <a16:creationId xmlns:a16="http://schemas.microsoft.com/office/drawing/2014/main" id="{0681BC2D-97D4-5448-AFAE-47E9FFBC712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132099" name="Text Placeholder 2">
            <a:extLst>
              <a:ext uri="{FF2B5EF4-FFF2-40B4-BE49-F238E27FC236}">
                <a16:creationId xmlns:a16="http://schemas.microsoft.com/office/drawing/2014/main" id="{7C91738D-2E4B-4845-A912-3EDAA72A7FA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What are some of the items an inspector must verify when inspecting dry cleaning operations?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2343B-7F05-BE44-902E-869AC57F1A7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844B15F-AE0E-3A44-AD08-C8ADC5F93F74}" type="slidenum">
              <a:rPr lang="en-US" altLang="en-US" sz="1200">
                <a:latin typeface="Tahoma" panose="020B0604030504040204" pitchFamily="34" charset="0"/>
              </a:rPr>
              <a:pPr eaLnBrk="1" hangingPunct="1"/>
              <a:t>123</a:t>
            </a:fld>
            <a:endParaRPr lang="en-US" altLang="en-US" sz="1200" dirty="0">
              <a:latin typeface="Tahoma" panose="020B0604030504040204" pitchFamily="34" charset="0"/>
            </a:endParaRPr>
          </a:p>
        </p:txBody>
      </p:sp>
      <p:sp>
        <p:nvSpPr>
          <p:cNvPr id="133122" name="Title 2">
            <a:extLst>
              <a:ext uri="{FF2B5EF4-FFF2-40B4-BE49-F238E27FC236}">
                <a16:creationId xmlns:a16="http://schemas.microsoft.com/office/drawing/2014/main" id="{05E98365-AC5A-9C49-A2C1-797F0CFE6C2C}"/>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Dust hazards consist of suspended particulates in the air.</a:t>
            </a:r>
          </a:p>
        </p:txBody>
      </p:sp>
      <p:graphicFrame>
        <p:nvGraphicFramePr>
          <p:cNvPr id="3" name="Content Placeholder 2" descr="Given the correct mixture of oxygen and an ignition source, a dust hazard in sufficient quantity can create a fire, conflagration, or explosion&#10;A dust explosion can be severe enough to destroy an entire facility &#10;The U.S. Chemical Safety and Hazard Investigation Board (CSB) identified 281 combustible dust incidents between 1980 and 2005&#10;Even materials that do not burn in larger pieces can form combustible or explosive dust&#10;">
            <a:extLst>
              <a:ext uri="{FF2B5EF4-FFF2-40B4-BE49-F238E27FC236}">
                <a16:creationId xmlns:a16="http://schemas.microsoft.com/office/drawing/2014/main" id="{01032419-3337-464D-92E8-93D1480A67A4}"/>
              </a:ext>
            </a:extLst>
          </p:cNvPr>
          <p:cNvGraphicFramePr>
            <a:graphicFrameLocks noGrp="1"/>
          </p:cNvGraphicFramePr>
          <p:nvPr>
            <p:ph idx="1"/>
            <p:extLst>
              <p:ext uri="{D42A27DB-BD31-4B8C-83A1-F6EECF244321}">
                <p14:modId xmlns:p14="http://schemas.microsoft.com/office/powerpoint/2010/main" val="1620120367"/>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7EA831-E567-B849-BF33-CF29B468EF0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E9BA2FBD-FF98-B749-8120-5BF30F20E381}" type="slidenum">
              <a:rPr lang="en-US" altLang="en-US" sz="1200">
                <a:latin typeface="Tahoma" panose="020B0604030504040204" pitchFamily="34" charset="0"/>
              </a:rPr>
              <a:pPr eaLnBrk="1" hangingPunct="1"/>
              <a:t>124</a:t>
            </a:fld>
            <a:endParaRPr lang="en-US" altLang="en-US" sz="1200" dirty="0">
              <a:latin typeface="Tahoma" panose="020B0604030504040204" pitchFamily="34" charset="0"/>
            </a:endParaRPr>
          </a:p>
        </p:txBody>
      </p:sp>
      <p:sp>
        <p:nvSpPr>
          <p:cNvPr id="134146" name="Title 2">
            <a:extLst>
              <a:ext uri="{FF2B5EF4-FFF2-40B4-BE49-F238E27FC236}">
                <a16:creationId xmlns:a16="http://schemas.microsoft.com/office/drawing/2014/main" id="{ADE894D8-FE8E-614C-97DD-DAD8605BC56E}"/>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Materials that can form combustible dusts are used in a wide variety of industries and processes.</a:t>
            </a:r>
          </a:p>
        </p:txBody>
      </p:sp>
      <p:graphicFrame>
        <p:nvGraphicFramePr>
          <p:cNvPr id="8" name="Content Placeholder 7" descr="Agriculture&#10;Chemical manufacturing&#10;Pharmaceutical production&#10;Furniture&#10;Textiles&#10;Fossil fuel power generation&#10;Recycling operations&#10;Metal working/processing&#10;">
            <a:extLst>
              <a:ext uri="{FF2B5EF4-FFF2-40B4-BE49-F238E27FC236}">
                <a16:creationId xmlns:a16="http://schemas.microsoft.com/office/drawing/2014/main" id="{FB8649C7-1872-934A-BB90-1AAE18EE11C1}"/>
              </a:ext>
            </a:extLst>
          </p:cNvPr>
          <p:cNvGraphicFramePr>
            <a:graphicFrameLocks noGrp="1"/>
          </p:cNvGraphicFramePr>
          <p:nvPr>
            <p:ph idx="1"/>
            <p:extLst>
              <p:ext uri="{D42A27DB-BD31-4B8C-83A1-F6EECF244321}">
                <p14:modId xmlns:p14="http://schemas.microsoft.com/office/powerpoint/2010/main" val="1962594682"/>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E44A62-E326-A848-8E3F-6D50D1FB75D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BBCB66A-B8F4-744E-8B00-2A2E46A18C2D}" type="slidenum">
              <a:rPr lang="en-US" altLang="en-US" sz="1200">
                <a:latin typeface="Tahoma" panose="020B0604030504040204" pitchFamily="34" charset="0"/>
              </a:rPr>
              <a:pPr eaLnBrk="1" hangingPunct="1"/>
              <a:t>125</a:t>
            </a:fld>
            <a:endParaRPr lang="en-US" altLang="en-US" sz="1200" dirty="0">
              <a:latin typeface="Tahoma" panose="020B0604030504040204" pitchFamily="34" charset="0"/>
            </a:endParaRPr>
          </a:p>
        </p:txBody>
      </p:sp>
      <p:sp>
        <p:nvSpPr>
          <p:cNvPr id="135170" name="Title 2">
            <a:extLst>
              <a:ext uri="{FF2B5EF4-FFF2-40B4-BE49-F238E27FC236}">
                <a16:creationId xmlns:a16="http://schemas.microsoft.com/office/drawing/2014/main" id="{8A1642D3-8CCB-CF4B-8A78-8D0101ECDF43}"/>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what conditions must be present for a dust explosion to occur.</a:t>
            </a:r>
          </a:p>
        </p:txBody>
      </p:sp>
      <p:graphicFrame>
        <p:nvGraphicFramePr>
          <p:cNvPr id="5" name="Diagram 4" descr="Combustible dust must be suspended in air &#10;Particle concentration must be within its explosive range&#10;Ignition source must be present&#10;Dust must be in a confined space&#10;Oxygen content must be capable of supporting combustion&#10;">
            <a:extLst>
              <a:ext uri="{FF2B5EF4-FFF2-40B4-BE49-F238E27FC236}">
                <a16:creationId xmlns:a16="http://schemas.microsoft.com/office/drawing/2014/main" id="{17656A75-C2D2-5F4A-8C17-5752B6822EE9}"/>
              </a:ext>
            </a:extLst>
          </p:cNvPr>
          <p:cNvGraphicFramePr/>
          <p:nvPr>
            <p:extLst>
              <p:ext uri="{D42A27DB-BD31-4B8C-83A1-F6EECF244321}">
                <p14:modId xmlns:p14="http://schemas.microsoft.com/office/powerpoint/2010/main" val="132791930"/>
              </p:ext>
            </p:extLst>
          </p:nvPr>
        </p:nvGraphicFramePr>
        <p:xfrm>
          <a:off x="4648200" y="1752600"/>
          <a:ext cx="42672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5172" name="Content Placeholder 2" descr="explosion pentagon: fuel, confinement, dispersion, heat, and oxygen are all needed for an explosion to occur">
            <a:extLst>
              <a:ext uri="{FF2B5EF4-FFF2-40B4-BE49-F238E27FC236}">
                <a16:creationId xmlns:a16="http://schemas.microsoft.com/office/drawing/2014/main" id="{DA067376-CCDB-E94B-9058-31C4F39A47D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0527" t="5263" r="14035" b="7018"/>
          <a:stretch/>
        </p:blipFill>
        <p:spPr bwMode="auto">
          <a:xfrm>
            <a:off x="533400" y="2019300"/>
            <a:ext cx="32766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0B9794-80D5-C844-904D-0A935662385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E2E8A8F1-1929-0242-B7D8-BF51A70D4E20}" type="slidenum">
              <a:rPr lang="en-US" altLang="en-US" sz="1200">
                <a:latin typeface="Tahoma" panose="020B0604030504040204" pitchFamily="34" charset="0"/>
              </a:rPr>
              <a:pPr eaLnBrk="1" hangingPunct="1"/>
              <a:t>126</a:t>
            </a:fld>
            <a:endParaRPr lang="en-US" altLang="en-US" sz="1200" dirty="0">
              <a:latin typeface="Tahoma" panose="020B0604030504040204" pitchFamily="34" charset="0"/>
            </a:endParaRPr>
          </a:p>
        </p:txBody>
      </p:sp>
      <p:sp>
        <p:nvSpPr>
          <p:cNvPr id="136194" name="Title 2">
            <a:extLst>
              <a:ext uri="{FF2B5EF4-FFF2-40B4-BE49-F238E27FC236}">
                <a16:creationId xmlns:a16="http://schemas.microsoft.com/office/drawing/2014/main" id="{0A2898CB-89E4-E043-B65D-DE4F964168CD}"/>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that dust explosions occur in a series.</a:t>
            </a:r>
          </a:p>
        </p:txBody>
      </p:sp>
      <p:graphicFrame>
        <p:nvGraphicFramePr>
          <p:cNvPr id="7" name="Diagram 6" descr="The first explosion usually is not as severe as subsequent explosions&#10;The first explosion stirs dust that has settled on ledges, walls, equipment, or in areas of low travel&#10;The second introduction of particles to the air generally results in larger and stronger explosions&#10;">
            <a:extLst>
              <a:ext uri="{FF2B5EF4-FFF2-40B4-BE49-F238E27FC236}">
                <a16:creationId xmlns:a16="http://schemas.microsoft.com/office/drawing/2014/main" id="{5D617D0E-BA55-9D4C-B46D-CACCD5076FF6}"/>
              </a:ext>
            </a:extLst>
          </p:cNvPr>
          <p:cNvGraphicFramePr/>
          <p:nvPr>
            <p:extLst>
              <p:ext uri="{D42A27DB-BD31-4B8C-83A1-F6EECF244321}">
                <p14:modId xmlns:p14="http://schemas.microsoft.com/office/powerpoint/2010/main" val="1628471950"/>
              </p:ext>
            </p:extLst>
          </p:nvPr>
        </p:nvGraphicFramePr>
        <p:xfrm>
          <a:off x="4724400" y="2057400"/>
          <a:ext cx="411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6196" name="Content Placeholder 5" descr="top, primary explosion&#10;bottom, secondary explosion">
            <a:extLst>
              <a:ext uri="{FF2B5EF4-FFF2-40B4-BE49-F238E27FC236}">
                <a16:creationId xmlns:a16="http://schemas.microsoft.com/office/drawing/2014/main" id="{0CED991B-06D9-8B47-A23A-42979B9C09CB}"/>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524000"/>
            <a:ext cx="42926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7D5C6A-76FA-274D-8FAB-8EEB5708FD7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02A8C0A7-E7F1-034E-9A8B-470B08B0B662}" type="slidenum">
              <a:rPr lang="en-US" altLang="en-US" sz="1200">
                <a:latin typeface="Tahoma" panose="020B0604030504040204" pitchFamily="34" charset="0"/>
              </a:rPr>
              <a:pPr eaLnBrk="1" hangingPunct="1"/>
              <a:t>127</a:t>
            </a:fld>
            <a:endParaRPr lang="en-US" altLang="en-US" sz="1200" dirty="0">
              <a:latin typeface="Tahoma" panose="020B0604030504040204" pitchFamily="34" charset="0"/>
            </a:endParaRPr>
          </a:p>
        </p:txBody>
      </p:sp>
      <p:sp>
        <p:nvSpPr>
          <p:cNvPr id="137218" name="Title 2">
            <a:extLst>
              <a:ext uri="{FF2B5EF4-FFF2-40B4-BE49-F238E27FC236}">
                <a16:creationId xmlns:a16="http://schemas.microsoft.com/office/drawing/2014/main" id="{1F68C06D-B68F-0544-8CF1-FC6282115CBD}"/>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Inspectors need to know where to find requirements for safe dust collections systems.</a:t>
            </a:r>
          </a:p>
        </p:txBody>
      </p:sp>
      <p:graphicFrame>
        <p:nvGraphicFramePr>
          <p:cNvPr id="3" name="Content Placeholder 2" descr="NFPA® 654, Standard for the Prevention of Fire and Dust Explosions from the Manufacturing, Processing, and Handling of Combustible Particulate Solids&#10; All-encompassing standard on how to design a safe dust collection system&#10; Requires that process hazard analysis be conducted for processes handling powders and bulk solids that present a fire or explosion hazard&#10; Can assist the inspector as a reference when preparing to conduct inspections&#10;Locally adopted codes&#10;">
            <a:extLst>
              <a:ext uri="{FF2B5EF4-FFF2-40B4-BE49-F238E27FC236}">
                <a16:creationId xmlns:a16="http://schemas.microsoft.com/office/drawing/2014/main" id="{6AC7368A-16C1-2C43-B4AC-FDB9174E6DB9}"/>
              </a:ext>
            </a:extLst>
          </p:cNvPr>
          <p:cNvGraphicFramePr>
            <a:graphicFrameLocks noGrp="1"/>
          </p:cNvGraphicFramePr>
          <p:nvPr>
            <p:ph idx="1"/>
            <p:extLst>
              <p:ext uri="{D42A27DB-BD31-4B8C-83A1-F6EECF244321}">
                <p14:modId xmlns:p14="http://schemas.microsoft.com/office/powerpoint/2010/main" val="1431689173"/>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6D368B-E71A-8844-AAAF-9774D3E9283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0D44DF6-35E6-B64A-BEED-65F7A100C732}" type="slidenum">
              <a:rPr lang="en-US" altLang="en-US" sz="1200">
                <a:latin typeface="Tahoma" panose="020B0604030504040204" pitchFamily="34" charset="0"/>
              </a:rPr>
              <a:pPr eaLnBrk="1" hangingPunct="1"/>
              <a:t>128</a:t>
            </a:fld>
            <a:endParaRPr lang="en-US" altLang="en-US" sz="1200" dirty="0">
              <a:latin typeface="Tahoma" panose="020B0604030504040204" pitchFamily="34" charset="0"/>
            </a:endParaRPr>
          </a:p>
        </p:txBody>
      </p:sp>
      <p:sp>
        <p:nvSpPr>
          <p:cNvPr id="138242" name="Title 2">
            <a:extLst>
              <a:ext uri="{FF2B5EF4-FFF2-40B4-BE49-F238E27FC236}">
                <a16:creationId xmlns:a16="http://schemas.microsoft.com/office/drawing/2014/main" id="{EA1DD6D7-9187-F846-A19E-1B44FCE57FCD}"/>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Process hazard analysis, conducted by a qualified testing agency, determines many things about combustible dusts.</a:t>
            </a:r>
          </a:p>
        </p:txBody>
      </p:sp>
      <p:graphicFrame>
        <p:nvGraphicFramePr>
          <p:cNvPr id="3" name="Content Placeholder 2" descr="Particle size (surface area-to-mass ratio) &#10;Moisture content as received and dried&#10;Minimum dust concentration to ignite&#10;Available oxygen in atmosphere&#10;Minimum energy required for ignition&#10;Maximum rate of pressure rise at various concentrations&#10;Minimum dust layer ignition temperature &#10;Maximum explosion pressure at optimum concentration&#10;">
            <a:extLst>
              <a:ext uri="{FF2B5EF4-FFF2-40B4-BE49-F238E27FC236}">
                <a16:creationId xmlns:a16="http://schemas.microsoft.com/office/drawing/2014/main" id="{4C8FC1E1-6AE6-4B4B-99E1-620486B55DF1}"/>
              </a:ext>
            </a:extLst>
          </p:cNvPr>
          <p:cNvGraphicFramePr>
            <a:graphicFrameLocks noGrp="1"/>
          </p:cNvGraphicFramePr>
          <p:nvPr>
            <p:ph idx="1"/>
            <p:extLst>
              <p:ext uri="{D42A27DB-BD31-4B8C-83A1-F6EECF244321}">
                <p14:modId xmlns:p14="http://schemas.microsoft.com/office/powerpoint/2010/main" val="3126960142"/>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CF6E05-A8F9-0542-8B5C-94427414CA5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51F1764F-3218-E74D-A1C1-3F6977164C11}" type="slidenum">
              <a:rPr lang="en-US" altLang="en-US" sz="1200">
                <a:latin typeface="Tahoma" panose="020B0604030504040204" pitchFamily="34" charset="0"/>
              </a:rPr>
              <a:pPr eaLnBrk="1" hangingPunct="1"/>
              <a:t>12</a:t>
            </a:fld>
            <a:endParaRPr lang="en-US" altLang="en-US" sz="1200" dirty="0">
              <a:latin typeface="Tahoma" panose="020B0604030504040204" pitchFamily="34" charset="0"/>
            </a:endParaRPr>
          </a:p>
        </p:txBody>
      </p:sp>
      <p:sp>
        <p:nvSpPr>
          <p:cNvPr id="19459" name="Title 2">
            <a:extLst>
              <a:ext uri="{FF2B5EF4-FFF2-40B4-BE49-F238E27FC236}">
                <a16:creationId xmlns:a16="http://schemas.microsoft.com/office/drawing/2014/main" id="{CC34A306-2F18-EA4E-B4BA-4A9ADB30ADB1}"/>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should also be aware of wall furnaces.</a:t>
            </a:r>
          </a:p>
        </p:txBody>
      </p:sp>
      <p:pic>
        <p:nvPicPr>
          <p:cNvPr id="19458" name="Picture 5" descr="wall furnace inside a residential structure">
            <a:extLst>
              <a:ext uri="{FF2B5EF4-FFF2-40B4-BE49-F238E27FC236}">
                <a16:creationId xmlns:a16="http://schemas.microsoft.com/office/drawing/2014/main" id="{32C7A2DD-D68D-F849-8999-AD9B0757AF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396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Self-contained electric, indirect-fired gas, or oil heaters installed within or on a wall&#10;Gas or oil heaters may have a direct vent to the exterior or be equipped with an indirect vent or chimney&#10;Found in residential occupancies and small office spaces&#10;">
            <a:extLst>
              <a:ext uri="{FF2B5EF4-FFF2-40B4-BE49-F238E27FC236}">
                <a16:creationId xmlns:a16="http://schemas.microsoft.com/office/drawing/2014/main" id="{0A8DDB8D-B9B6-E84E-9A9A-B6BFBB1B5397}"/>
              </a:ext>
            </a:extLst>
          </p:cNvPr>
          <p:cNvGraphicFramePr/>
          <p:nvPr>
            <p:extLst>
              <p:ext uri="{D42A27DB-BD31-4B8C-83A1-F6EECF244321}">
                <p14:modId xmlns:p14="http://schemas.microsoft.com/office/powerpoint/2010/main" val="2124569945"/>
              </p:ext>
            </p:extLst>
          </p:nvPr>
        </p:nvGraphicFramePr>
        <p:xfrm>
          <a:off x="3810000" y="2895600"/>
          <a:ext cx="4953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0418A-02A2-A840-8168-B2DF516CD66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3AD7579-194A-F34C-B2B2-00E0E2425422}" type="slidenum">
              <a:rPr lang="en-US" altLang="en-US" sz="1200">
                <a:latin typeface="Tahoma" panose="020B0604030504040204" pitchFamily="34" charset="0"/>
              </a:rPr>
              <a:pPr eaLnBrk="1" hangingPunct="1"/>
              <a:t>129</a:t>
            </a:fld>
            <a:endParaRPr lang="en-US" altLang="en-US" sz="1200" dirty="0">
              <a:latin typeface="Tahoma" panose="020B0604030504040204" pitchFamily="34" charset="0"/>
            </a:endParaRPr>
          </a:p>
        </p:txBody>
      </p:sp>
      <p:sp>
        <p:nvSpPr>
          <p:cNvPr id="139266" name="Title 2">
            <a:extLst>
              <a:ext uri="{FF2B5EF4-FFF2-40B4-BE49-F238E27FC236}">
                <a16:creationId xmlns:a16="http://schemas.microsoft.com/office/drawing/2014/main" id="{58EC560C-7814-AC48-A538-1042B78DE585}"/>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requirements for employers who use materials or processes capable of producing combustible dusts.</a:t>
            </a:r>
          </a:p>
        </p:txBody>
      </p:sp>
      <p:graphicFrame>
        <p:nvGraphicFramePr>
          <p:cNvPr id="3" name="Content Placeholder 2" descr="Basics&#10; Evaluate those operations and tasks where dusts are present or may be generated &#10; Provide the required safety and handling information to their employees&#10;Control measures&#10; Appropriate engineering controls&#10; Work practices&#10; Personal protective equipment&#10; Include that information on the SDS&#10;">
            <a:extLst>
              <a:ext uri="{FF2B5EF4-FFF2-40B4-BE49-F238E27FC236}">
                <a16:creationId xmlns:a16="http://schemas.microsoft.com/office/drawing/2014/main" id="{356A7BA9-1BA8-AC41-9799-8E47D4B5DA78}"/>
              </a:ext>
            </a:extLst>
          </p:cNvPr>
          <p:cNvGraphicFramePr>
            <a:graphicFrameLocks noGrp="1"/>
          </p:cNvGraphicFramePr>
          <p:nvPr>
            <p:ph idx="1"/>
            <p:extLst>
              <p:ext uri="{D42A27DB-BD31-4B8C-83A1-F6EECF244321}">
                <p14:modId xmlns:p14="http://schemas.microsoft.com/office/powerpoint/2010/main" val="2930404737"/>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10531A-AA6C-974C-A6C2-C7A5CE3846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2FCCB78-8CB3-B74D-A8FA-878F0D58CE70}" type="slidenum">
              <a:rPr lang="en-US" altLang="en-US" sz="1200">
                <a:latin typeface="Tahoma" panose="020B0604030504040204" pitchFamily="34" charset="0"/>
              </a:rPr>
              <a:pPr eaLnBrk="1" hangingPunct="1"/>
              <a:t>130</a:t>
            </a:fld>
            <a:endParaRPr lang="en-US" altLang="en-US" sz="1200" dirty="0">
              <a:latin typeface="Tahoma" panose="020B0604030504040204" pitchFamily="34" charset="0"/>
            </a:endParaRPr>
          </a:p>
        </p:txBody>
      </p:sp>
      <p:sp>
        <p:nvSpPr>
          <p:cNvPr id="140290" name="Title 2">
            <a:extLst>
              <a:ext uri="{FF2B5EF4-FFF2-40B4-BE49-F238E27FC236}">
                <a16:creationId xmlns:a16="http://schemas.microsoft.com/office/drawing/2014/main" id="{666D0D23-3138-9245-B3C9-6C6F45CDC59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groupings of combustible dusts.</a:t>
            </a:r>
          </a:p>
        </p:txBody>
      </p:sp>
      <p:graphicFrame>
        <p:nvGraphicFramePr>
          <p:cNvPr id="3" name="Content Placeholder 2" descr="Group E&#10; Metal dusts including aluminum, magnesium, their commercial alloys, and other dusts whose particle size, abrasiveness and conductivity present hazards in the use of electrical equipment&#10;Group F&#10; Volatile dusts containing more than 8 percent carbonaceous materials&#10; Materials include coal, carbon black, charcoal, and coke dusts present in manufacturing and power production facilities&#10;">
            <a:extLst>
              <a:ext uri="{FF2B5EF4-FFF2-40B4-BE49-F238E27FC236}">
                <a16:creationId xmlns:a16="http://schemas.microsoft.com/office/drawing/2014/main" id="{9A0B5065-3336-4B41-A028-60B587D2A043}"/>
              </a:ext>
            </a:extLst>
          </p:cNvPr>
          <p:cNvGraphicFramePr>
            <a:graphicFrameLocks noGrp="1"/>
          </p:cNvGraphicFramePr>
          <p:nvPr>
            <p:ph idx="1"/>
            <p:extLst>
              <p:ext uri="{D42A27DB-BD31-4B8C-83A1-F6EECF244321}">
                <p14:modId xmlns:p14="http://schemas.microsoft.com/office/powerpoint/2010/main" val="1547702303"/>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0293" name="Text Box 7">
            <a:extLst>
              <a:ext uri="{FF2B5EF4-FFF2-40B4-BE49-F238E27FC236}">
                <a16:creationId xmlns:a16="http://schemas.microsoft.com/office/drawing/2014/main" id="{20630C2D-DD6C-5F49-BA32-158394FE17E4}"/>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507291-3DF0-7947-8091-F3CF0D72365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3DB0F22C-C1E9-D744-A6A2-A00769CEC7DD}" type="slidenum">
              <a:rPr lang="en-US" altLang="en-US" sz="1200">
                <a:latin typeface="Tahoma" panose="020B0604030504040204" pitchFamily="34" charset="0"/>
              </a:rPr>
              <a:pPr eaLnBrk="1" hangingPunct="1"/>
              <a:t>131</a:t>
            </a:fld>
            <a:endParaRPr lang="en-US" altLang="en-US" sz="1200" dirty="0">
              <a:latin typeface="Tahoma" panose="020B0604030504040204" pitchFamily="34" charset="0"/>
            </a:endParaRPr>
          </a:p>
        </p:txBody>
      </p:sp>
      <p:sp>
        <p:nvSpPr>
          <p:cNvPr id="141314" name="Title 2">
            <a:extLst>
              <a:ext uri="{FF2B5EF4-FFF2-40B4-BE49-F238E27FC236}">
                <a16:creationId xmlns:a16="http://schemas.microsoft.com/office/drawing/2014/main" id="{9300E3AF-4C87-5B4D-8135-3A289D47997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groupings of combustible dusts.</a:t>
            </a:r>
          </a:p>
        </p:txBody>
      </p:sp>
      <p:pic>
        <p:nvPicPr>
          <p:cNvPr id="141316" name="Content Placeholder 5" descr="woodworking shop with saw dust coating the floor">
            <a:extLst>
              <a:ext uri="{FF2B5EF4-FFF2-40B4-BE49-F238E27FC236}">
                <a16:creationId xmlns:a16="http://schemas.microsoft.com/office/drawing/2014/main" id="{E28F0B1C-05C9-284A-817F-EF4F38328A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14488"/>
            <a:ext cx="6516688"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Group G&#10; Dust atmospheres produced in flour, grain, wood, plastic, and chemical processing operations&#10;">
            <a:extLst>
              <a:ext uri="{FF2B5EF4-FFF2-40B4-BE49-F238E27FC236}">
                <a16:creationId xmlns:a16="http://schemas.microsoft.com/office/drawing/2014/main" id="{C7041428-1BFA-5B40-9832-6801B73330B5}"/>
              </a:ext>
            </a:extLst>
          </p:cNvPr>
          <p:cNvGraphicFramePr/>
          <p:nvPr>
            <p:extLst>
              <p:ext uri="{D42A27DB-BD31-4B8C-83A1-F6EECF244321}">
                <p14:modId xmlns:p14="http://schemas.microsoft.com/office/powerpoint/2010/main" val="2232556127"/>
              </p:ext>
            </p:extLst>
          </p:nvPr>
        </p:nvGraphicFramePr>
        <p:xfrm>
          <a:off x="5486400" y="4114800"/>
          <a:ext cx="3429000" cy="2026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607270-499A-BA42-B2E5-68CCCBD1E0D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C5668FA8-21A9-AF41-BD29-EC00B07EAD13}" type="slidenum">
              <a:rPr lang="en-US" altLang="en-US" sz="1200">
                <a:latin typeface="Tahoma" panose="020B0604030504040204" pitchFamily="34" charset="0"/>
              </a:rPr>
              <a:pPr eaLnBrk="1" hangingPunct="1"/>
              <a:t>132</a:t>
            </a:fld>
            <a:endParaRPr lang="en-US" altLang="en-US" sz="1200" dirty="0">
              <a:latin typeface="Tahoma" panose="020B0604030504040204" pitchFamily="34" charset="0"/>
            </a:endParaRPr>
          </a:p>
        </p:txBody>
      </p:sp>
      <p:sp>
        <p:nvSpPr>
          <p:cNvPr id="142338" name="Title 2">
            <a:extLst>
              <a:ext uri="{FF2B5EF4-FFF2-40B4-BE49-F238E27FC236}">
                <a16:creationId xmlns:a16="http://schemas.microsoft.com/office/drawing/2014/main" id="{DE855D8D-B8C0-1E41-A1A5-4B69F90BCF4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classifications of combustible dusts.</a:t>
            </a:r>
          </a:p>
        </p:txBody>
      </p:sp>
      <p:graphicFrame>
        <p:nvGraphicFramePr>
          <p:cNvPr id="3" name="Content Placeholder 2" descr="Class II, Division 1&#10; Combustible dust is in the air under normal operating conditions; in sufficient quantities to produce an explosive or ignitable mixture&#10; Mechanical failure or abnormal operation of machinery might cause such an ignitable mixture&#10; Group E combustible dusts are in quantities sufficient to be hazardous&#10; Dust accumulations are greater than 1/8 inch (3 mm) thick under normal conditions&#10;">
            <a:extLst>
              <a:ext uri="{FF2B5EF4-FFF2-40B4-BE49-F238E27FC236}">
                <a16:creationId xmlns:a16="http://schemas.microsoft.com/office/drawing/2014/main" id="{EF3E1B60-7F9F-F543-B98A-C2E82E009A0B}"/>
              </a:ext>
            </a:extLst>
          </p:cNvPr>
          <p:cNvGraphicFramePr>
            <a:graphicFrameLocks noGrp="1"/>
          </p:cNvGraphicFramePr>
          <p:nvPr>
            <p:ph idx="1"/>
            <p:extLst>
              <p:ext uri="{D42A27DB-BD31-4B8C-83A1-F6EECF244321}">
                <p14:modId xmlns:p14="http://schemas.microsoft.com/office/powerpoint/2010/main" val="3292111996"/>
              </p:ext>
            </p:extLst>
          </p:nvPr>
        </p:nvGraphicFramePr>
        <p:xfrm>
          <a:off x="723900" y="1676400"/>
          <a:ext cx="76962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2341" name="Text Box 7">
            <a:extLst>
              <a:ext uri="{FF2B5EF4-FFF2-40B4-BE49-F238E27FC236}">
                <a16:creationId xmlns:a16="http://schemas.microsoft.com/office/drawing/2014/main" id="{8FBC0F1A-6786-084D-8CED-2E05B05529F5}"/>
              </a:ext>
            </a:extLst>
          </p:cNvPr>
          <p:cNvSpPr txBox="1">
            <a:spLocks noChangeArrowheads="1"/>
          </p:cNvSpPr>
          <p:nvPr/>
        </p:nvSpPr>
        <p:spPr bwMode="auto">
          <a:xfrm>
            <a:off x="58674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B6322-225B-3E42-A22D-60F2F138407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72407BA-1B15-064E-A734-ADAE24CA5038}" type="slidenum">
              <a:rPr lang="en-US" altLang="en-US" sz="1200">
                <a:latin typeface="Tahoma" panose="020B0604030504040204" pitchFamily="34" charset="0"/>
              </a:rPr>
              <a:pPr eaLnBrk="1" hangingPunct="1"/>
              <a:t>133</a:t>
            </a:fld>
            <a:endParaRPr lang="en-US" altLang="en-US" sz="1200" dirty="0">
              <a:latin typeface="Tahoma" panose="020B0604030504040204" pitchFamily="34" charset="0"/>
            </a:endParaRPr>
          </a:p>
        </p:txBody>
      </p:sp>
      <p:sp>
        <p:nvSpPr>
          <p:cNvPr id="143362" name="Title 2">
            <a:extLst>
              <a:ext uri="{FF2B5EF4-FFF2-40B4-BE49-F238E27FC236}">
                <a16:creationId xmlns:a16="http://schemas.microsoft.com/office/drawing/2014/main" id="{BDAD6DE1-1AE8-2348-B765-7F1590B5B3E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classifications of combustible dusts.</a:t>
            </a:r>
          </a:p>
        </p:txBody>
      </p:sp>
      <p:graphicFrame>
        <p:nvGraphicFramePr>
          <p:cNvPr id="3" name="Content Placeholder 2" descr="Class II, Division 2&#10; Combustible dust is produced due to an abnormal operation; present in quantities to produce explosive or ignitable mixtures&#10; Dust accumulations have occurred but are normally insufficient to interfere with normal operation of electrical equipment&#10; Accumulation of combustible dust on or in the vicinity of electrical equipment could lead to its ignition by abnormal operation or failure of the electrical equipment&#10;">
            <a:extLst>
              <a:ext uri="{FF2B5EF4-FFF2-40B4-BE49-F238E27FC236}">
                <a16:creationId xmlns:a16="http://schemas.microsoft.com/office/drawing/2014/main" id="{42858758-0541-E44F-958C-4EDF12D23FDA}"/>
              </a:ext>
            </a:extLst>
          </p:cNvPr>
          <p:cNvGraphicFramePr>
            <a:graphicFrameLocks noGrp="1"/>
          </p:cNvGraphicFramePr>
          <p:nvPr>
            <p:ph idx="1"/>
            <p:extLst>
              <p:ext uri="{D42A27DB-BD31-4B8C-83A1-F6EECF244321}">
                <p14:modId xmlns:p14="http://schemas.microsoft.com/office/powerpoint/2010/main" val="2696596039"/>
              </p:ext>
            </p:extLst>
          </p:nvPr>
        </p:nvGraphicFramePr>
        <p:xfrm>
          <a:off x="609600" y="1752600"/>
          <a:ext cx="7848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AE0004-C2B3-F543-927E-E2D878B790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ADB6498B-6A54-2044-8AB8-DEC28873FFC7}" type="slidenum">
              <a:rPr lang="en-US" altLang="en-US" sz="1200">
                <a:latin typeface="Tahoma" panose="020B0604030504040204" pitchFamily="34" charset="0"/>
              </a:rPr>
              <a:pPr eaLnBrk="1" hangingPunct="1"/>
              <a:t>134</a:t>
            </a:fld>
            <a:endParaRPr lang="en-US" altLang="en-US" sz="1200" dirty="0">
              <a:latin typeface="Tahoma" panose="020B0604030504040204" pitchFamily="34" charset="0"/>
            </a:endParaRPr>
          </a:p>
        </p:txBody>
      </p:sp>
      <p:sp>
        <p:nvSpPr>
          <p:cNvPr id="144386" name="Title 2">
            <a:extLst>
              <a:ext uri="{FF2B5EF4-FFF2-40B4-BE49-F238E27FC236}">
                <a16:creationId xmlns:a16="http://schemas.microsoft.com/office/drawing/2014/main" id="{8B61B173-8094-E543-B9BE-1ACA77171CE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Facilities with dust hazards must employ some type of dust control.</a:t>
            </a:r>
          </a:p>
        </p:txBody>
      </p:sp>
      <p:graphicFrame>
        <p:nvGraphicFramePr>
          <p:cNvPr id="5" name="Content Placeholder 4" descr="Passive&#10; Include providing enclosures for conveyor belts&#10; Reducing the speeds at which materials are moved through the facility on conveyor belts or through chutes&#10;Active&#10; Air material separators&#10; Usually mechanical dust-collection systems capable of collecting 99.5 percent of the dust and storing it in bins outside the facility&#10;">
            <a:extLst>
              <a:ext uri="{FF2B5EF4-FFF2-40B4-BE49-F238E27FC236}">
                <a16:creationId xmlns:a16="http://schemas.microsoft.com/office/drawing/2014/main" id="{1E05F9BC-E21C-1541-95D3-0519768DC76D}"/>
              </a:ext>
            </a:extLst>
          </p:cNvPr>
          <p:cNvGraphicFramePr>
            <a:graphicFrameLocks noGrp="1"/>
          </p:cNvGraphicFramePr>
          <p:nvPr>
            <p:ph idx="1"/>
            <p:extLst>
              <p:ext uri="{D42A27DB-BD31-4B8C-83A1-F6EECF244321}">
                <p14:modId xmlns:p14="http://schemas.microsoft.com/office/powerpoint/2010/main" val="3999219265"/>
              </p:ext>
            </p:extLst>
          </p:nvPr>
        </p:nvGraphicFramePr>
        <p:xfrm>
          <a:off x="1524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518BC7-6726-CF4D-9FA0-1CD8A90F50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8DFDB99-82F1-E041-85DF-A634AC0CE126}" type="slidenum">
              <a:rPr lang="en-US" altLang="en-US" sz="1200">
                <a:latin typeface="Tahoma" panose="020B0604030504040204" pitchFamily="34" charset="0"/>
              </a:rPr>
              <a:pPr eaLnBrk="1" hangingPunct="1"/>
              <a:t>135</a:t>
            </a:fld>
            <a:endParaRPr lang="en-US" altLang="en-US" sz="1200">
              <a:latin typeface="Tahoma" panose="020B0604030504040204" pitchFamily="34" charset="0"/>
            </a:endParaRPr>
          </a:p>
        </p:txBody>
      </p:sp>
      <p:sp>
        <p:nvSpPr>
          <p:cNvPr id="145410" name="Title 2">
            <a:extLst>
              <a:ext uri="{FF2B5EF4-FFF2-40B4-BE49-F238E27FC236}">
                <a16:creationId xmlns:a16="http://schemas.microsoft.com/office/drawing/2014/main" id="{734EF5FF-EC96-1642-94C2-97A08ADF2432}"/>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Preventive measures taken for dust collection and reduction must be constantly monitored.</a:t>
            </a:r>
          </a:p>
        </p:txBody>
      </p:sp>
      <p:pic>
        <p:nvPicPr>
          <p:cNvPr id="145412" name="Content Placeholder 2" descr="dust containment system">
            <a:extLst>
              <a:ext uri="{FF2B5EF4-FFF2-40B4-BE49-F238E27FC236}">
                <a16:creationId xmlns:a16="http://schemas.microsoft.com/office/drawing/2014/main" id="{0CB49A8B-9B1E-7546-8B85-41CC81325B0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890"/>
          <a:stretch>
            <a:fillRect/>
          </a:stretch>
        </p:blipFill>
        <p:spPr bwMode="auto">
          <a:xfrm>
            <a:off x="228600" y="1752600"/>
            <a:ext cx="4760913"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Rectangle 10">
            <a:extLst>
              <a:ext uri="{FF2B5EF4-FFF2-40B4-BE49-F238E27FC236}">
                <a16:creationId xmlns:a16="http://schemas.microsoft.com/office/drawing/2014/main" id="{E0EBCB46-8D55-9547-8BBB-4BCBD12481FF}"/>
              </a:ext>
            </a:extLst>
          </p:cNvPr>
          <p:cNvSpPr>
            <a:spLocks noChangeArrowheads="1"/>
          </p:cNvSpPr>
          <p:nvPr/>
        </p:nvSpPr>
        <p:spPr bwMode="auto">
          <a:xfrm>
            <a:off x="119063" y="5770563"/>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Rich </a:t>
            </a:r>
            <a:r>
              <a:rPr lang="en-US" altLang="en-US" sz="1200" b="0" i="1" dirty="0" err="1"/>
              <a:t>Mahaney</a:t>
            </a:r>
            <a:endParaRPr lang="en-US" altLang="en-US" sz="1200" b="0" dirty="0"/>
          </a:p>
        </p:txBody>
      </p:sp>
      <p:graphicFrame>
        <p:nvGraphicFramePr>
          <p:cNvPr id="6" name="Diagram 5" descr="Cleaning programs must be performed daily or as needed &#10;Dust continually picked up by manual sweeping, vacuuming, or other means; placed in appropriate storage bins or containers &#10;Metal of all types collected and separated&#10;">
            <a:extLst>
              <a:ext uri="{FF2B5EF4-FFF2-40B4-BE49-F238E27FC236}">
                <a16:creationId xmlns:a16="http://schemas.microsoft.com/office/drawing/2014/main" id="{B4E3132E-71E0-3647-9C26-E3E9E20DF92B}"/>
              </a:ext>
            </a:extLst>
          </p:cNvPr>
          <p:cNvGraphicFramePr/>
          <p:nvPr>
            <p:extLst>
              <p:ext uri="{D42A27DB-BD31-4B8C-83A1-F6EECF244321}">
                <p14:modId xmlns:p14="http://schemas.microsoft.com/office/powerpoint/2010/main" val="3419800145"/>
              </p:ext>
            </p:extLst>
          </p:nvPr>
        </p:nvGraphicFramePr>
        <p:xfrm>
          <a:off x="4038600" y="2743200"/>
          <a:ext cx="4876800" cy="337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5414" name="Text Box 7">
            <a:extLst>
              <a:ext uri="{FF2B5EF4-FFF2-40B4-BE49-F238E27FC236}">
                <a16:creationId xmlns:a16="http://schemas.microsoft.com/office/drawing/2014/main" id="{130C241C-494B-604E-A0CC-7C6F180B4AA2}"/>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80F3C1-63F2-8840-84A9-A9E7CFC3EA0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DE46275-D8E6-4348-B07F-0893201D9A9A}" type="slidenum">
              <a:rPr lang="en-US" altLang="en-US" sz="1200">
                <a:latin typeface="Tahoma" panose="020B0604030504040204" pitchFamily="34" charset="0"/>
              </a:rPr>
              <a:pPr eaLnBrk="1" hangingPunct="1"/>
              <a:t>136</a:t>
            </a:fld>
            <a:endParaRPr lang="en-US" altLang="en-US" sz="1200">
              <a:latin typeface="Tahoma" panose="020B0604030504040204" pitchFamily="34" charset="0"/>
            </a:endParaRPr>
          </a:p>
        </p:txBody>
      </p:sp>
      <p:sp>
        <p:nvSpPr>
          <p:cNvPr id="146434" name="Title 2">
            <a:extLst>
              <a:ext uri="{FF2B5EF4-FFF2-40B4-BE49-F238E27FC236}">
                <a16:creationId xmlns:a16="http://schemas.microsoft.com/office/drawing/2014/main" id="{0379A20D-D351-FE49-AA99-8134FDDF1212}"/>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Preventive measures taken for dust collection and reduction must be constantly monitored.</a:t>
            </a:r>
          </a:p>
        </p:txBody>
      </p:sp>
      <p:pic>
        <p:nvPicPr>
          <p:cNvPr id="146436" name="Content Placeholder 2" descr="nonsparking monitoring system">
            <a:extLst>
              <a:ext uri="{FF2B5EF4-FFF2-40B4-BE49-F238E27FC236}">
                <a16:creationId xmlns:a16="http://schemas.microsoft.com/office/drawing/2014/main" id="{BDF50DE9-6FF8-B441-AF92-477799618B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631" y="1517650"/>
            <a:ext cx="3657600" cy="491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Electrical equipment in the plant needs to be compliant with NFPA 70®, National Electrical Code and listed for this environment and use&#10;Motors may need to be nonsparking and intrinsically safe&#10;All equipment grounded to minimize static electricity &#10;Smoking restricted to designated areas &#10;Fire protection equipment as required by the locally adopted fire and building codes and the referenced NFPA® standards&#10;">
            <a:extLst>
              <a:ext uri="{FF2B5EF4-FFF2-40B4-BE49-F238E27FC236}">
                <a16:creationId xmlns:a16="http://schemas.microsoft.com/office/drawing/2014/main" id="{9C46C370-2AEC-E84B-AA77-A132F313AACA}"/>
              </a:ext>
            </a:extLst>
          </p:cNvPr>
          <p:cNvGraphicFramePr/>
          <p:nvPr>
            <p:extLst>
              <p:ext uri="{D42A27DB-BD31-4B8C-83A1-F6EECF244321}">
                <p14:modId xmlns:p14="http://schemas.microsoft.com/office/powerpoint/2010/main" val="2728894753"/>
              </p:ext>
            </p:extLst>
          </p:nvPr>
        </p:nvGraphicFramePr>
        <p:xfrm>
          <a:off x="3657600" y="1517650"/>
          <a:ext cx="525780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6438" name="Rectangle 10">
            <a:extLst>
              <a:ext uri="{FF2B5EF4-FFF2-40B4-BE49-F238E27FC236}">
                <a16:creationId xmlns:a16="http://schemas.microsoft.com/office/drawing/2014/main" id="{300DD475-ED05-6746-BF24-19A7D5D4932F}"/>
              </a:ext>
            </a:extLst>
          </p:cNvPr>
          <p:cNvSpPr>
            <a:spLocks noChangeArrowheads="1"/>
          </p:cNvSpPr>
          <p:nvPr/>
        </p:nvSpPr>
        <p:spPr bwMode="auto">
          <a:xfrm>
            <a:off x="93663" y="6389688"/>
            <a:ext cx="39195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F4D6E0-686B-8946-BF57-EDB089FEB19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D069153-14C0-354C-AECC-D9F29AA243E1}" type="slidenum">
              <a:rPr lang="en-US" altLang="en-US" sz="1200">
                <a:latin typeface="Tahoma" panose="020B0604030504040204" pitchFamily="34" charset="0"/>
              </a:rPr>
              <a:pPr eaLnBrk="1" hangingPunct="1"/>
              <a:t>137</a:t>
            </a:fld>
            <a:endParaRPr lang="en-US" altLang="en-US" sz="1200">
              <a:latin typeface="Tahoma" panose="020B0604030504040204" pitchFamily="34" charset="0"/>
            </a:endParaRPr>
          </a:p>
        </p:txBody>
      </p:sp>
      <p:sp>
        <p:nvSpPr>
          <p:cNvPr id="147458" name="Title 1">
            <a:extLst>
              <a:ext uri="{FF2B5EF4-FFF2-40B4-BE49-F238E27FC236}">
                <a16:creationId xmlns:a16="http://schemas.microsoft.com/office/drawing/2014/main" id="{314DD0AD-AC7D-D34E-A78F-E405767A1F5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47459" name="Text Placeholder 2">
            <a:extLst>
              <a:ext uri="{FF2B5EF4-FFF2-40B4-BE49-F238E27FC236}">
                <a16:creationId xmlns:a16="http://schemas.microsoft.com/office/drawing/2014/main" id="{16524C4A-ADD9-C146-AC72-B7A00057FF8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Large facilities may have their own dust control programs that the inspector should review.</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CA2192-D48B-9441-A11E-F0F6F4BA18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8902C96-5D7C-EF43-B152-3605DFEDC2A3}" type="slidenum">
              <a:rPr lang="en-US" altLang="en-US" sz="1200">
                <a:latin typeface="Tahoma" panose="020B0604030504040204" pitchFamily="34" charset="0"/>
              </a:rPr>
              <a:pPr eaLnBrk="1" hangingPunct="1"/>
              <a:t>138</a:t>
            </a:fld>
            <a:endParaRPr lang="en-US" altLang="en-US" sz="1200">
              <a:latin typeface="Tahoma" panose="020B0604030504040204" pitchFamily="34" charset="0"/>
            </a:endParaRPr>
          </a:p>
        </p:txBody>
      </p:sp>
      <p:sp>
        <p:nvSpPr>
          <p:cNvPr id="148482" name="Title 2">
            <a:extLst>
              <a:ext uri="{FF2B5EF4-FFF2-40B4-BE49-F238E27FC236}">
                <a16:creationId xmlns:a16="http://schemas.microsoft.com/office/drawing/2014/main" id="{6B733B57-7259-5741-946D-9FA8D58C797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fire protection requirements for process industries.</a:t>
            </a:r>
          </a:p>
        </p:txBody>
      </p:sp>
      <p:graphicFrame>
        <p:nvGraphicFramePr>
          <p:cNvPr id="5" name="Content Placeholder 4" descr="Basics&#10; Comply with locally adopted codes&#10; Building should have fire extinguishers in accordance with NFPA® 10&#10;Written emergency action plan&#10; Means of notification for occupants&#10; Preplanned evacuation assembly area&#10; Person designated to notify emergency responders &#10; Facility layout drawings&#10; Location of safety data sheets (SDSs) or material safety data sheets (MSDSs) &#10; Emergency telephone number(s)&#10; Emergency response duties for occupants&#10;">
            <a:extLst>
              <a:ext uri="{FF2B5EF4-FFF2-40B4-BE49-F238E27FC236}">
                <a16:creationId xmlns:a16="http://schemas.microsoft.com/office/drawing/2014/main" id="{ED1FD3D7-B3F6-5941-8D5B-676F9742BB52}"/>
              </a:ext>
            </a:extLst>
          </p:cNvPr>
          <p:cNvGraphicFramePr>
            <a:graphicFrameLocks noGrp="1"/>
          </p:cNvGraphicFramePr>
          <p:nvPr>
            <p:ph idx="1"/>
            <p:extLst>
              <p:ext uri="{D42A27DB-BD31-4B8C-83A1-F6EECF244321}">
                <p14:modId xmlns:p14="http://schemas.microsoft.com/office/powerpoint/2010/main" val="2024612745"/>
              </p:ext>
            </p:extLst>
          </p:nvPr>
        </p:nvGraphicFramePr>
        <p:xfrm>
          <a:off x="685800" y="15240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F46BD9-2823-5A40-83D4-FBDAF65E346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1EA27E4D-EA20-8041-A2AA-0AD3ABB9BB44}" type="slidenum">
              <a:rPr lang="en-US" altLang="en-US" sz="1200">
                <a:latin typeface="Tahoma" panose="020B0604030504040204" pitchFamily="34" charset="0"/>
              </a:rPr>
              <a:pPr eaLnBrk="1" hangingPunct="1"/>
              <a:t>13</a:t>
            </a:fld>
            <a:endParaRPr lang="en-US" altLang="en-US" sz="1200" dirty="0">
              <a:latin typeface="Tahoma" panose="020B0604030504040204" pitchFamily="34" charset="0"/>
            </a:endParaRPr>
          </a:p>
        </p:txBody>
      </p:sp>
      <p:sp>
        <p:nvSpPr>
          <p:cNvPr id="20483" name="Title 2">
            <a:extLst>
              <a:ext uri="{FF2B5EF4-FFF2-40B4-BE49-F238E27FC236}">
                <a16:creationId xmlns:a16="http://schemas.microsoft.com/office/drawing/2014/main" id="{1529D40F-2F4E-514D-9F28-46FB0D1E6F3B}"/>
              </a:ext>
            </a:extLst>
          </p:cNvPr>
          <p:cNvSpPr>
            <a:spLocks noGrp="1"/>
          </p:cNvSpPr>
          <p:nvPr>
            <p:ph type="title"/>
          </p:nvPr>
        </p:nvSpPr>
        <p:spPr bwMode="auto">
          <a:xfrm>
            <a:off x="685800" y="4905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A boiler is a pressure vessel used for a variety of industrial processes.</a:t>
            </a:r>
          </a:p>
        </p:txBody>
      </p:sp>
      <p:pic>
        <p:nvPicPr>
          <p:cNvPr id="20482" name="Picture 5" descr="inspector looking over a boiler">
            <a:extLst>
              <a:ext uri="{FF2B5EF4-FFF2-40B4-BE49-F238E27FC236}">
                <a16:creationId xmlns:a16="http://schemas.microsoft.com/office/drawing/2014/main" id="{45A2EAAC-37EB-FF47-A199-867D510711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5254625" cy="35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Generating steam to power machinery&#10;Providing heat required by industrial processes&#10;In nonindustrial applications, boilers provide heating and hot water through a system of radiators&#10;Found in both single- and multi-family residences&#10;More prevalent in old structures, newer, more efficient systems are on the market&#10;">
            <a:extLst>
              <a:ext uri="{FF2B5EF4-FFF2-40B4-BE49-F238E27FC236}">
                <a16:creationId xmlns:a16="http://schemas.microsoft.com/office/drawing/2014/main" id="{1FCDC3B1-5C5F-EA43-92EE-BE406D8AF572}"/>
              </a:ext>
            </a:extLst>
          </p:cNvPr>
          <p:cNvGraphicFramePr/>
          <p:nvPr>
            <p:extLst>
              <p:ext uri="{D42A27DB-BD31-4B8C-83A1-F6EECF244321}">
                <p14:modId xmlns:p14="http://schemas.microsoft.com/office/powerpoint/2010/main" val="80457106"/>
              </p:ext>
            </p:extLst>
          </p:nvPr>
        </p:nvGraphicFramePr>
        <p:xfrm>
          <a:off x="4495800" y="1524000"/>
          <a:ext cx="4267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193C56-C1F7-9443-BD66-6598B3BD7D1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36A8011-6DB8-2147-AA74-115E7A92B1F1}" type="slidenum">
              <a:rPr lang="en-US" altLang="en-US" sz="1200">
                <a:latin typeface="Tahoma" panose="020B0604030504040204" pitchFamily="34" charset="0"/>
              </a:rPr>
              <a:pPr eaLnBrk="1" hangingPunct="1"/>
              <a:t>139</a:t>
            </a:fld>
            <a:endParaRPr lang="en-US" altLang="en-US" sz="1200">
              <a:latin typeface="Tahoma" panose="020B0604030504040204" pitchFamily="34" charset="0"/>
            </a:endParaRPr>
          </a:p>
        </p:txBody>
      </p:sp>
      <p:sp>
        <p:nvSpPr>
          <p:cNvPr id="149506" name="Title 2">
            <a:extLst>
              <a:ext uri="{FF2B5EF4-FFF2-40B4-BE49-F238E27FC236}">
                <a16:creationId xmlns:a16="http://schemas.microsoft.com/office/drawing/2014/main" id="{8A517D63-CB24-A24A-B03D-5DB4B4597F5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keys to preventing fires in materials-handling facilities.</a:t>
            </a:r>
          </a:p>
        </p:txBody>
      </p:sp>
      <p:pic>
        <p:nvPicPr>
          <p:cNvPr id="149508" name="Content Placeholder 2" descr="giant pile of saw dust next to a conveyer belt. The saw dust pile is large enough that it is touching the bottoms of electrical boxes">
            <a:extLst>
              <a:ext uri="{FF2B5EF4-FFF2-40B4-BE49-F238E27FC236}">
                <a16:creationId xmlns:a16="http://schemas.microsoft.com/office/drawing/2014/main" id="{D7566CE6-0B74-2946-B98B-9E364121DE6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7467600" cy="4370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Rectangle 10">
            <a:extLst>
              <a:ext uri="{FF2B5EF4-FFF2-40B4-BE49-F238E27FC236}">
                <a16:creationId xmlns:a16="http://schemas.microsoft.com/office/drawing/2014/main" id="{DFDE3074-3647-3B43-A48F-5C49C76B2124}"/>
              </a:ext>
            </a:extLst>
          </p:cNvPr>
          <p:cNvSpPr>
            <a:spLocks noChangeArrowheads="1"/>
          </p:cNvSpPr>
          <p:nvPr/>
        </p:nvSpPr>
        <p:spPr bwMode="auto">
          <a:xfrm>
            <a:off x="152400" y="5943600"/>
            <a:ext cx="3919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graphicFrame>
        <p:nvGraphicFramePr>
          <p:cNvPr id="6" name="Diagram 5" descr="Control the dust and the ignition sources&#10;">
            <a:extLst>
              <a:ext uri="{FF2B5EF4-FFF2-40B4-BE49-F238E27FC236}">
                <a16:creationId xmlns:a16="http://schemas.microsoft.com/office/drawing/2014/main" id="{0B5D35EF-19CB-AA4D-939B-0E36DEB0D57E}"/>
              </a:ext>
            </a:extLst>
          </p:cNvPr>
          <p:cNvGraphicFramePr/>
          <p:nvPr>
            <p:extLst>
              <p:ext uri="{D42A27DB-BD31-4B8C-83A1-F6EECF244321}">
                <p14:modId xmlns:p14="http://schemas.microsoft.com/office/powerpoint/2010/main" val="2718784750"/>
              </p:ext>
            </p:extLst>
          </p:nvPr>
        </p:nvGraphicFramePr>
        <p:xfrm>
          <a:off x="2743200" y="5359400"/>
          <a:ext cx="6096000" cy="81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F7373C-45B8-C445-8B78-E25249419D5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8AEC77F-9AD4-BE4A-8877-C4BE96C24886}" type="slidenum">
              <a:rPr lang="en-US" altLang="en-US" sz="1200">
                <a:latin typeface="Tahoma" panose="020B0604030504040204" pitchFamily="34" charset="0"/>
              </a:rPr>
              <a:pPr eaLnBrk="1" hangingPunct="1"/>
              <a:t>140</a:t>
            </a:fld>
            <a:endParaRPr lang="en-US" altLang="en-US" sz="1200">
              <a:latin typeface="Tahoma" panose="020B0604030504040204" pitchFamily="34" charset="0"/>
            </a:endParaRPr>
          </a:p>
        </p:txBody>
      </p:sp>
      <p:sp>
        <p:nvSpPr>
          <p:cNvPr id="150530" name="Title 2">
            <a:extLst>
              <a:ext uri="{FF2B5EF4-FFF2-40B4-BE49-F238E27FC236}">
                <a16:creationId xmlns:a16="http://schemas.microsoft.com/office/drawing/2014/main" id="{C2C097D7-8551-9647-8940-356FA4DB784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requirements for grain facilities.</a:t>
            </a:r>
          </a:p>
        </p:txBody>
      </p:sp>
      <p:pic>
        <p:nvPicPr>
          <p:cNvPr id="150533" name="Content Placeholder 8" descr="dust collection system at a grain facility">
            <a:extLst>
              <a:ext uri="{FF2B5EF4-FFF2-40B4-BE49-F238E27FC236}">
                <a16:creationId xmlns:a16="http://schemas.microsoft.com/office/drawing/2014/main" id="{14B8D157-6797-4A4A-9A79-365A06513B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579437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10">
            <a:extLst>
              <a:ext uri="{FF2B5EF4-FFF2-40B4-BE49-F238E27FC236}">
                <a16:creationId xmlns:a16="http://schemas.microsoft.com/office/drawing/2014/main" id="{9D9EA23F-C21F-CB4C-8661-AD0F1E8CAA9B}"/>
              </a:ext>
            </a:extLst>
          </p:cNvPr>
          <p:cNvSpPr>
            <a:spLocks noChangeArrowheads="1"/>
          </p:cNvSpPr>
          <p:nvPr/>
        </p:nvSpPr>
        <p:spPr bwMode="auto">
          <a:xfrm>
            <a:off x="87313" y="5899150"/>
            <a:ext cx="3919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graphicFrame>
        <p:nvGraphicFramePr>
          <p:cNvPr id="7" name="Diagram 6" descr="It is important that dust-collecting systems be located outside the grain elevator&#10;Buildings should be built in accordance with the building code used in the jurisdiction as well as NFPA® 61&#10;Life safety issues for a grain-handling facility should comply with the appropriate locally adopted fire and building codes&#10;">
            <a:extLst>
              <a:ext uri="{FF2B5EF4-FFF2-40B4-BE49-F238E27FC236}">
                <a16:creationId xmlns:a16="http://schemas.microsoft.com/office/drawing/2014/main" id="{CE95AA32-F45F-0D41-8221-8311E65DE60D}"/>
              </a:ext>
            </a:extLst>
          </p:cNvPr>
          <p:cNvGraphicFramePr/>
          <p:nvPr>
            <p:extLst>
              <p:ext uri="{D42A27DB-BD31-4B8C-83A1-F6EECF244321}">
                <p14:modId xmlns:p14="http://schemas.microsoft.com/office/powerpoint/2010/main" val="253420396"/>
              </p:ext>
            </p:extLst>
          </p:nvPr>
        </p:nvGraphicFramePr>
        <p:xfrm>
          <a:off x="4724400" y="1386682"/>
          <a:ext cx="4114800" cy="490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B2CF56-E109-DF49-8356-CA69332EE61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AB2330B-A867-AC42-92DB-0A86E93DD567}" type="slidenum">
              <a:rPr lang="en-US" altLang="en-US" sz="1200">
                <a:latin typeface="Tahoma" panose="020B0604030504040204" pitchFamily="34" charset="0"/>
              </a:rPr>
              <a:pPr eaLnBrk="1" hangingPunct="1"/>
              <a:t>141</a:t>
            </a:fld>
            <a:endParaRPr lang="en-US" altLang="en-US" sz="1200">
              <a:latin typeface="Tahoma" panose="020B0604030504040204" pitchFamily="34" charset="0"/>
            </a:endParaRPr>
          </a:p>
        </p:txBody>
      </p:sp>
      <p:sp>
        <p:nvSpPr>
          <p:cNvPr id="151554" name="Title 2">
            <a:extLst>
              <a:ext uri="{FF2B5EF4-FFF2-40B4-BE49-F238E27FC236}">
                <a16:creationId xmlns:a16="http://schemas.microsoft.com/office/drawing/2014/main" id="{BC7DF1D6-B994-0A4E-8C7A-64F447AC978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There are several places where prevention methods must be provided.</a:t>
            </a:r>
          </a:p>
        </p:txBody>
      </p:sp>
      <p:pic>
        <p:nvPicPr>
          <p:cNvPr id="151557" name="Content Placeholder 10" descr="dust containment system at a grain facility">
            <a:extLst>
              <a:ext uri="{FF2B5EF4-FFF2-40B4-BE49-F238E27FC236}">
                <a16:creationId xmlns:a16="http://schemas.microsoft.com/office/drawing/2014/main" id="{108C6124-C518-FC4D-AB3F-F58DD7B5C7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79437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10">
            <a:extLst>
              <a:ext uri="{FF2B5EF4-FFF2-40B4-BE49-F238E27FC236}">
                <a16:creationId xmlns:a16="http://schemas.microsoft.com/office/drawing/2014/main" id="{7165E9DC-5378-2545-BFDE-2A4F1C82CC49}"/>
              </a:ext>
            </a:extLst>
          </p:cNvPr>
          <p:cNvSpPr>
            <a:spLocks noChangeArrowheads="1"/>
          </p:cNvSpPr>
          <p:nvPr/>
        </p:nvSpPr>
        <p:spPr bwMode="auto">
          <a:xfrm>
            <a:off x="152400" y="6096000"/>
            <a:ext cx="3919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graphicFrame>
        <p:nvGraphicFramePr>
          <p:cNvPr id="7" name="Diagram 6" descr="Belt loaders&#10;Belt discharge or transfer points&#10;Trippers&#10;Turnheads&#10;Distributors &#10;Unfiltered vents&#10;">
            <a:extLst>
              <a:ext uri="{FF2B5EF4-FFF2-40B4-BE49-F238E27FC236}">
                <a16:creationId xmlns:a16="http://schemas.microsoft.com/office/drawing/2014/main" id="{BE562EE2-138D-3F4E-A166-3F1442ADA5DF}"/>
              </a:ext>
            </a:extLst>
          </p:cNvPr>
          <p:cNvGraphicFramePr/>
          <p:nvPr>
            <p:extLst>
              <p:ext uri="{D42A27DB-BD31-4B8C-83A1-F6EECF244321}">
                <p14:modId xmlns:p14="http://schemas.microsoft.com/office/powerpoint/2010/main" val="2910009625"/>
              </p:ext>
            </p:extLst>
          </p:nvPr>
        </p:nvGraphicFramePr>
        <p:xfrm>
          <a:off x="5486400" y="3733800"/>
          <a:ext cx="3429000" cy="223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6A7436-29A7-D243-9BA7-DA2CA0E5967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B036951-C5E9-3840-9510-6E6EC89C9D9D}" type="slidenum">
              <a:rPr lang="en-US" altLang="en-US" sz="1200">
                <a:latin typeface="Tahoma" panose="020B0604030504040204" pitchFamily="34" charset="0"/>
              </a:rPr>
              <a:pPr eaLnBrk="1" hangingPunct="1"/>
              <a:t>142</a:t>
            </a:fld>
            <a:endParaRPr lang="en-US" altLang="en-US" sz="1200">
              <a:latin typeface="Tahoma" panose="020B0604030504040204" pitchFamily="34" charset="0"/>
            </a:endParaRPr>
          </a:p>
        </p:txBody>
      </p:sp>
      <p:sp>
        <p:nvSpPr>
          <p:cNvPr id="152578" name="Title 2">
            <a:extLst>
              <a:ext uri="{FF2B5EF4-FFF2-40B4-BE49-F238E27FC236}">
                <a16:creationId xmlns:a16="http://schemas.microsoft.com/office/drawing/2014/main" id="{82B776E4-D7D8-FC42-BB97-26250D31C3F6}"/>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the most common place for fires at woodworking and processing facilities.</a:t>
            </a:r>
          </a:p>
        </p:txBody>
      </p:sp>
      <p:graphicFrame>
        <p:nvGraphicFramePr>
          <p:cNvPr id="3" name="Content Placeholder 2" descr="Dust hogger&#10; A machine that turns scrap wood into splinters or chips&#10; Small pieces of metal, called tramp, wear off the machine during the milling operation; accumulate in the hog trap&#10; Trap can become hot enough to ignite wood on contact&#10; Fire can then spread into other portions of the machinery, including the dust collection system&#10; These fires are often hard to control&#10; Fires also may be located within an elaborate system of ducts, storage bins, and other associated equipment&#10;">
            <a:extLst>
              <a:ext uri="{FF2B5EF4-FFF2-40B4-BE49-F238E27FC236}">
                <a16:creationId xmlns:a16="http://schemas.microsoft.com/office/drawing/2014/main" id="{75CDA67C-A617-984B-89F2-F56FA5BD6FA6}"/>
              </a:ext>
            </a:extLst>
          </p:cNvPr>
          <p:cNvGraphicFramePr>
            <a:graphicFrameLocks noGrp="1"/>
          </p:cNvGraphicFramePr>
          <p:nvPr>
            <p:ph idx="1"/>
            <p:extLst>
              <p:ext uri="{D42A27DB-BD31-4B8C-83A1-F6EECF244321}">
                <p14:modId xmlns:p14="http://schemas.microsoft.com/office/powerpoint/2010/main" val="2638401155"/>
              </p:ext>
            </p:extLst>
          </p:nvPr>
        </p:nvGraphicFramePr>
        <p:xfrm>
          <a:off x="685800" y="1828800"/>
          <a:ext cx="7772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64FFC3-EC1F-B549-A463-B8E783BB466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A647ACA-F159-684F-BA6A-FC63D1B5E230}" type="slidenum">
              <a:rPr lang="en-US" altLang="en-US" sz="1200">
                <a:latin typeface="Tahoma" panose="020B0604030504040204" pitchFamily="34" charset="0"/>
              </a:rPr>
              <a:pPr eaLnBrk="1" hangingPunct="1"/>
              <a:t>143</a:t>
            </a:fld>
            <a:endParaRPr lang="en-US" altLang="en-US" sz="1200">
              <a:latin typeface="Tahoma" panose="020B0604030504040204" pitchFamily="34" charset="0"/>
            </a:endParaRPr>
          </a:p>
        </p:txBody>
      </p:sp>
      <p:sp>
        <p:nvSpPr>
          <p:cNvPr id="153602" name="Title 2">
            <a:extLst>
              <a:ext uri="{FF2B5EF4-FFF2-40B4-BE49-F238E27FC236}">
                <a16:creationId xmlns:a16="http://schemas.microsoft.com/office/drawing/2014/main" id="{C82DF869-DB6F-3945-AE55-1627A7C6BE9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requirements for machine shops and manufacturing facilities.</a:t>
            </a:r>
          </a:p>
        </p:txBody>
      </p:sp>
      <p:pic>
        <p:nvPicPr>
          <p:cNvPr id="153604" name="Content Placeholder 4" descr="pile of fine metal dust">
            <a:extLst>
              <a:ext uri="{FF2B5EF4-FFF2-40B4-BE49-F238E27FC236}">
                <a16:creationId xmlns:a16="http://schemas.microsoft.com/office/drawing/2014/main" id="{77AE91C9-7675-3246-B8CB-0A755AFEBDA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096" y="2145323"/>
            <a:ext cx="5867721" cy="3913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Fine metal dust has an enormous explosive potential&#10;Review the company’s policies on smoking and open flames&#10;No smoking, open flames, electric- or gas-cutting or welding equipment, or spark-producing operations should be allowed&#10;">
            <a:extLst>
              <a:ext uri="{FF2B5EF4-FFF2-40B4-BE49-F238E27FC236}">
                <a16:creationId xmlns:a16="http://schemas.microsoft.com/office/drawing/2014/main" id="{BE74CF93-3F43-6C4A-A427-861C8280ACE9}"/>
              </a:ext>
            </a:extLst>
          </p:cNvPr>
          <p:cNvGraphicFramePr/>
          <p:nvPr>
            <p:extLst>
              <p:ext uri="{D42A27DB-BD31-4B8C-83A1-F6EECF244321}">
                <p14:modId xmlns:p14="http://schemas.microsoft.com/office/powerpoint/2010/main" val="86056292"/>
              </p:ext>
            </p:extLst>
          </p:nvPr>
        </p:nvGraphicFramePr>
        <p:xfrm>
          <a:off x="5105400" y="2286000"/>
          <a:ext cx="37338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06" name="Text Box 7">
            <a:extLst>
              <a:ext uri="{FF2B5EF4-FFF2-40B4-BE49-F238E27FC236}">
                <a16:creationId xmlns:a16="http://schemas.microsoft.com/office/drawing/2014/main" id="{442ACA4F-8D01-6C4E-8DFB-CD033E887A64}"/>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A2E821-240A-A04D-B073-D869AE87E42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64A19BD8-6BE0-734D-B4AC-F6F697393910}" type="slidenum">
              <a:rPr lang="en-US" altLang="en-US" sz="1200">
                <a:latin typeface="Tahoma" panose="020B0604030504040204" pitchFamily="34" charset="0"/>
              </a:rPr>
              <a:pPr eaLnBrk="1" hangingPunct="1"/>
              <a:t>144</a:t>
            </a:fld>
            <a:endParaRPr lang="en-US" altLang="en-US" sz="1200">
              <a:latin typeface="Tahoma" panose="020B0604030504040204" pitchFamily="34" charset="0"/>
            </a:endParaRPr>
          </a:p>
        </p:txBody>
      </p:sp>
      <p:sp>
        <p:nvSpPr>
          <p:cNvPr id="154626" name="Title 2">
            <a:extLst>
              <a:ext uri="{FF2B5EF4-FFF2-40B4-BE49-F238E27FC236}">
                <a16:creationId xmlns:a16="http://schemas.microsoft.com/office/drawing/2014/main" id="{9F400BFA-C653-D246-A3C0-86F3A2741CE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requirements for machine shops and manufacturing facilities.</a:t>
            </a:r>
          </a:p>
        </p:txBody>
      </p:sp>
      <p:graphicFrame>
        <p:nvGraphicFramePr>
          <p:cNvPr id="3" name="Content Placeholder 2" descr="Employers need to enforce strict rules that employees may not carry lighters, matches, and smoking materials&#10;Employees working in a metal dust processing or handling area should wear flame resistant personal protective clothing&#10;Imperative that workers be trained in emergency procedures&#10;Workers need to be familiar with the emergency PPE they must use&#10;">
            <a:extLst>
              <a:ext uri="{FF2B5EF4-FFF2-40B4-BE49-F238E27FC236}">
                <a16:creationId xmlns:a16="http://schemas.microsoft.com/office/drawing/2014/main" id="{B0C7D46B-7D4D-F94E-AF5E-E6C3CDCC28BD}"/>
              </a:ext>
            </a:extLst>
          </p:cNvPr>
          <p:cNvGraphicFramePr>
            <a:graphicFrameLocks noGrp="1"/>
          </p:cNvGraphicFramePr>
          <p:nvPr>
            <p:ph idx="1"/>
            <p:extLst>
              <p:ext uri="{D42A27DB-BD31-4B8C-83A1-F6EECF244321}">
                <p14:modId xmlns:p14="http://schemas.microsoft.com/office/powerpoint/2010/main" val="204538867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BDDC3-9C52-1442-B87A-BA36E8D9685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3988B67-A4E6-3042-A4C1-8114DEF80D9C}" type="slidenum">
              <a:rPr lang="en-US" altLang="en-US" sz="1200">
                <a:latin typeface="Tahoma" panose="020B0604030504040204" pitchFamily="34" charset="0"/>
              </a:rPr>
              <a:pPr eaLnBrk="1" hangingPunct="1"/>
              <a:t>145</a:t>
            </a:fld>
            <a:endParaRPr lang="en-US" altLang="en-US" sz="1200">
              <a:latin typeface="Tahoma" panose="020B0604030504040204" pitchFamily="34" charset="0"/>
            </a:endParaRPr>
          </a:p>
        </p:txBody>
      </p:sp>
      <p:sp>
        <p:nvSpPr>
          <p:cNvPr id="155650" name="Title 2">
            <a:extLst>
              <a:ext uri="{FF2B5EF4-FFF2-40B4-BE49-F238E27FC236}">
                <a16:creationId xmlns:a16="http://schemas.microsoft.com/office/drawing/2014/main" id="{2C13B7F6-860D-AD49-8544-A3EE1305888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items to confirm during an inspection.</a:t>
            </a:r>
          </a:p>
        </p:txBody>
      </p:sp>
      <p:graphicFrame>
        <p:nvGraphicFramePr>
          <p:cNvPr id="3" name="Content Placeholder 2" descr="Warning signs must be posted for areas containing inert fire protection systems and explosion protection systems&#10;Spark-producing portable power tools and propellant-actuated tools should not be used where combustible dust is present&#10;All equipment, floors, and walls must be carefully cleaned; all dust accumulations in the area removed &#10;">
            <a:extLst>
              <a:ext uri="{FF2B5EF4-FFF2-40B4-BE49-F238E27FC236}">
                <a16:creationId xmlns:a16="http://schemas.microsoft.com/office/drawing/2014/main" id="{8D0D4272-94C2-1C49-8238-CEB970689C74}"/>
              </a:ext>
            </a:extLst>
          </p:cNvPr>
          <p:cNvGraphicFramePr>
            <a:graphicFrameLocks noGrp="1"/>
          </p:cNvGraphicFramePr>
          <p:nvPr>
            <p:ph idx="1"/>
            <p:extLst>
              <p:ext uri="{D42A27DB-BD31-4B8C-83A1-F6EECF244321}">
                <p14:modId xmlns:p14="http://schemas.microsoft.com/office/powerpoint/2010/main" val="1489474605"/>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5653" name="Text Box 7">
            <a:extLst>
              <a:ext uri="{FF2B5EF4-FFF2-40B4-BE49-F238E27FC236}">
                <a16:creationId xmlns:a16="http://schemas.microsoft.com/office/drawing/2014/main" id="{F3C16B19-B3D3-8D45-AD5C-FA721F68124D}"/>
              </a:ext>
            </a:extLst>
          </p:cNvPr>
          <p:cNvSpPr txBox="1">
            <a:spLocks noChangeArrowheads="1"/>
          </p:cNvSpPr>
          <p:nvPr/>
        </p:nvSpPr>
        <p:spPr bwMode="auto">
          <a:xfrm>
            <a:off x="7467600" y="599916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140760-5A0F-B842-80D9-F54081CEB11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BF51E4A-42C9-5B4C-A607-37B58DE7514F}" type="slidenum">
              <a:rPr lang="en-US" altLang="en-US" sz="1200">
                <a:latin typeface="Tahoma" panose="020B0604030504040204" pitchFamily="34" charset="0"/>
              </a:rPr>
              <a:pPr eaLnBrk="1" hangingPunct="1"/>
              <a:t>146</a:t>
            </a:fld>
            <a:endParaRPr lang="en-US" altLang="en-US" sz="1200">
              <a:latin typeface="Tahoma" panose="020B0604030504040204" pitchFamily="34" charset="0"/>
            </a:endParaRPr>
          </a:p>
        </p:txBody>
      </p:sp>
      <p:sp>
        <p:nvSpPr>
          <p:cNvPr id="156674" name="Title 2">
            <a:extLst>
              <a:ext uri="{FF2B5EF4-FFF2-40B4-BE49-F238E27FC236}">
                <a16:creationId xmlns:a16="http://schemas.microsoft.com/office/drawing/2014/main" id="{069A9854-FBBF-1644-B84E-EA7FB22F75A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items to confirm during an inspection.</a:t>
            </a:r>
          </a:p>
        </p:txBody>
      </p:sp>
      <p:graphicFrame>
        <p:nvGraphicFramePr>
          <p:cNvPr id="3" name="Content Placeholder 2" descr="Machinery&#10; If it causes vibrations, it should also be turned off until the work is completed&#10; An inspection must be conducted at the end of the job&#10; Verify that any spark-producing tools or debris that could enter equipment are removed&#10;Work areas&#10; All work areas must be kept clean and uncluttered &#10;Packaging&#10; Sacks, boxes, uninstalled machinery or parts, or other supplies are stored away from areas where the only other combustible material is the agricultural commodity being stored &#10;Miscellaneous storage&#10; Must be placed so it does not impede facility housekeeping or fire suppression operations&#10;">
            <a:extLst>
              <a:ext uri="{FF2B5EF4-FFF2-40B4-BE49-F238E27FC236}">
                <a16:creationId xmlns:a16="http://schemas.microsoft.com/office/drawing/2014/main" id="{10E9A2D1-5BE3-1D49-9076-64803DE34764}"/>
              </a:ext>
            </a:extLst>
          </p:cNvPr>
          <p:cNvGraphicFramePr>
            <a:graphicFrameLocks noGrp="1"/>
          </p:cNvGraphicFramePr>
          <p:nvPr>
            <p:ph idx="1"/>
            <p:extLst>
              <p:ext uri="{D42A27DB-BD31-4B8C-83A1-F6EECF244321}">
                <p14:modId xmlns:p14="http://schemas.microsoft.com/office/powerpoint/2010/main" val="3467973252"/>
              </p:ext>
            </p:extLst>
          </p:nvPr>
        </p:nvGraphicFramePr>
        <p:xfrm>
          <a:off x="685800" y="15240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3C1D75-1EE6-C145-9FBF-6DF6252BC6B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2E0578F-ECCF-7D4D-BEF8-9B3278982244}" type="slidenum">
              <a:rPr lang="en-US" altLang="en-US" sz="1200">
                <a:latin typeface="Tahoma" panose="020B0604030504040204" pitchFamily="34" charset="0"/>
              </a:rPr>
              <a:pPr eaLnBrk="1" hangingPunct="1"/>
              <a:t>147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57698" name="Title 1">
            <a:extLst>
              <a:ext uri="{FF2B5EF4-FFF2-40B4-BE49-F238E27FC236}">
                <a16:creationId xmlns:a16="http://schemas.microsoft.com/office/drawing/2014/main" id="{C8E341F0-358A-9144-8ED0-CEE967E5D4D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57699" name="Text Placeholder 2">
            <a:extLst>
              <a:ext uri="{FF2B5EF4-FFF2-40B4-BE49-F238E27FC236}">
                <a16:creationId xmlns:a16="http://schemas.microsoft.com/office/drawing/2014/main" id="{B51E399A-D50E-754F-91AE-4A85D046FF8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five conditions that must be present for a dust explosion to occur?</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8EAC78-B8B8-8941-9FFA-A30EDAA563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A36D1D0-3C5B-6F4B-AE94-E83DF46316AB}" type="slidenum">
              <a:rPr lang="en-US" altLang="en-US" sz="1200">
                <a:latin typeface="Tahoma" panose="020B0604030504040204" pitchFamily="34" charset="0"/>
              </a:rPr>
              <a:pPr eaLnBrk="1" hangingPunct="1"/>
              <a:t>148</a:t>
            </a:fld>
            <a:endParaRPr lang="en-US" altLang="en-US" sz="1200">
              <a:latin typeface="Tahoma" panose="020B0604030504040204" pitchFamily="34" charset="0"/>
            </a:endParaRPr>
          </a:p>
        </p:txBody>
      </p:sp>
      <p:sp>
        <p:nvSpPr>
          <p:cNvPr id="158722" name="Title 2">
            <a:extLst>
              <a:ext uri="{FF2B5EF4-FFF2-40B4-BE49-F238E27FC236}">
                <a16:creationId xmlns:a16="http://schemas.microsoft.com/office/drawing/2014/main" id="{ADBE4D8F-7D88-C745-9C5E-9F35D3FCCB2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roofing contractors must tell their employees.</a:t>
            </a:r>
          </a:p>
        </p:txBody>
      </p:sp>
      <p:graphicFrame>
        <p:nvGraphicFramePr>
          <p:cNvPr id="3" name="Content Placeholder 2" descr="Never torch directly to combustible decks or materials &#10;Never torch to areas that cannot be seen fully &#10;Do not use torches near vents or air intakes &#10;Never use a torch to heat a propane tank that begins to frost on the outside &#10;Have appropriate fire extinguishers within easy reach at all times&#10;Whenever working with torch-applied roofing materials, fire-watch inspections must be conducted for at least two hours after the work has been completed and the last torch has been turned off&#10;">
            <a:extLst>
              <a:ext uri="{FF2B5EF4-FFF2-40B4-BE49-F238E27FC236}">
                <a16:creationId xmlns:a16="http://schemas.microsoft.com/office/drawing/2014/main" id="{C511E31C-6127-3443-8B5F-8D1AAB71FA6D}"/>
              </a:ext>
            </a:extLst>
          </p:cNvPr>
          <p:cNvGraphicFramePr>
            <a:graphicFrameLocks noGrp="1"/>
          </p:cNvGraphicFramePr>
          <p:nvPr>
            <p:ph idx="1"/>
            <p:extLst>
              <p:ext uri="{D42A27DB-BD31-4B8C-83A1-F6EECF244321}">
                <p14:modId xmlns:p14="http://schemas.microsoft.com/office/powerpoint/2010/main" val="2323517780"/>
              </p:ext>
            </p:extLst>
          </p:nvPr>
        </p:nvGraphicFramePr>
        <p:xfrm>
          <a:off x="685800" y="15240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723B3-E29B-A44C-B39B-4B746CA50BB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E9B194B4-2D68-A549-ACB3-0B7E935493E9}" type="slidenum">
              <a:rPr lang="en-US" altLang="en-US" sz="1200">
                <a:latin typeface="Tahoma" panose="020B0604030504040204" pitchFamily="34" charset="0"/>
              </a:rPr>
              <a:pPr eaLnBrk="1" hangingPunct="1"/>
              <a:t>14</a:t>
            </a:fld>
            <a:endParaRPr lang="en-US" altLang="en-US" sz="1200" dirty="0">
              <a:latin typeface="Tahoma" panose="020B0604030504040204" pitchFamily="34" charset="0"/>
            </a:endParaRPr>
          </a:p>
        </p:txBody>
      </p:sp>
      <p:sp>
        <p:nvSpPr>
          <p:cNvPr id="21506" name="Title 2">
            <a:extLst>
              <a:ext uri="{FF2B5EF4-FFF2-40B4-BE49-F238E27FC236}">
                <a16:creationId xmlns:a16="http://schemas.microsoft.com/office/drawing/2014/main" id="{E12F840D-A25E-E140-84DC-360185424CFF}"/>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Manufacturers must strictly adhere to all applicable codes when building boilers.</a:t>
            </a:r>
          </a:p>
        </p:txBody>
      </p:sp>
      <p:graphicFrame>
        <p:nvGraphicFramePr>
          <p:cNvPr id="2" name="Diagram 1" descr="Many manufacturers use the American Society of Mechanical Engineers (ASME) Boiler and Pressure Vessel Codes&#10;All boilers should meet fire and explosion prevention requirements&#10;The entire system will include interlocks, detectors, alarms, sensors to turn off fuel &#10;">
            <a:extLst>
              <a:ext uri="{FF2B5EF4-FFF2-40B4-BE49-F238E27FC236}">
                <a16:creationId xmlns:a16="http://schemas.microsoft.com/office/drawing/2014/main" id="{EC150AC0-9F7D-E14E-BACF-A6BA9A13407D}"/>
              </a:ext>
            </a:extLst>
          </p:cNvPr>
          <p:cNvGraphicFramePr/>
          <p:nvPr>
            <p:extLst>
              <p:ext uri="{D42A27DB-BD31-4B8C-83A1-F6EECF244321}">
                <p14:modId xmlns:p14="http://schemas.microsoft.com/office/powerpoint/2010/main" val="2986909433"/>
              </p:ext>
            </p:extLst>
          </p:nvPr>
        </p:nvGraphicFramePr>
        <p:xfrm>
          <a:off x="914400" y="1676400"/>
          <a:ext cx="75438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9DC768-60A3-6841-9F59-CD29F30A315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6F9552A-63A0-2A4E-B413-7F5569D4773C}" type="slidenum">
              <a:rPr lang="en-US" altLang="en-US" sz="1200">
                <a:latin typeface="Tahoma" panose="020B0604030504040204" pitchFamily="34" charset="0"/>
              </a:rPr>
              <a:pPr eaLnBrk="1" hangingPunct="1"/>
              <a:t>149</a:t>
            </a:fld>
            <a:endParaRPr lang="en-US" altLang="en-US" sz="1200">
              <a:latin typeface="Tahoma" panose="020B0604030504040204" pitchFamily="34" charset="0"/>
            </a:endParaRPr>
          </a:p>
        </p:txBody>
      </p:sp>
      <p:sp>
        <p:nvSpPr>
          <p:cNvPr id="159746" name="Title 2">
            <a:extLst>
              <a:ext uri="{FF2B5EF4-FFF2-40B4-BE49-F238E27FC236}">
                <a16:creationId xmlns:a16="http://schemas.microsoft.com/office/drawing/2014/main" id="{A9DCD0D5-EC27-7841-9EB7-42A7EC6C0F8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asphalt tar kettles.</a:t>
            </a:r>
          </a:p>
        </p:txBody>
      </p:sp>
      <p:pic>
        <p:nvPicPr>
          <p:cNvPr id="159748" name="Content Placeholder 4" descr="asphalt tar kettle">
            <a:extLst>
              <a:ext uri="{FF2B5EF4-FFF2-40B4-BE49-F238E27FC236}">
                <a16:creationId xmlns:a16="http://schemas.microsoft.com/office/drawing/2014/main" id="{30252493-82EB-3947-BD50-2C798FB774F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416" r="-163"/>
          <a:stretch>
            <a:fillRect/>
          </a:stretch>
        </p:blipFill>
        <p:spPr bwMode="auto">
          <a:xfrm>
            <a:off x="228600" y="1752600"/>
            <a:ext cx="538797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Typically trailer-mounted devices&#10;Heated using an LPG burner or similar heating device&#10;If the hot contents spill, they can ignite other fuels and spread fire rapidly as a mass of flaming liquid&#10;Adopted fire code will provide requirements&#10;">
            <a:extLst>
              <a:ext uri="{FF2B5EF4-FFF2-40B4-BE49-F238E27FC236}">
                <a16:creationId xmlns:a16="http://schemas.microsoft.com/office/drawing/2014/main" id="{1BD653B6-10D1-1847-A1FC-4E686161F448}"/>
              </a:ext>
            </a:extLst>
          </p:cNvPr>
          <p:cNvGraphicFramePr/>
          <p:nvPr>
            <p:extLst>
              <p:ext uri="{D42A27DB-BD31-4B8C-83A1-F6EECF244321}">
                <p14:modId xmlns:p14="http://schemas.microsoft.com/office/powerpoint/2010/main" val="3149333881"/>
              </p:ext>
            </p:extLst>
          </p:nvPr>
        </p:nvGraphicFramePr>
        <p:xfrm>
          <a:off x="5410200" y="1752600"/>
          <a:ext cx="3505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80FFE2-9352-4643-885C-27D027F46A2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3C5FBE2-C27D-FD4E-A119-A464257BE9BB}" type="slidenum">
              <a:rPr lang="en-US" altLang="en-US" sz="1200">
                <a:latin typeface="Tahoma" panose="020B0604030504040204" pitchFamily="34" charset="0"/>
              </a:rPr>
              <a:pPr eaLnBrk="1" hangingPunct="1"/>
              <a:t>150</a:t>
            </a:fld>
            <a:endParaRPr lang="en-US" altLang="en-US" sz="1200">
              <a:latin typeface="Tahoma" panose="020B0604030504040204" pitchFamily="34" charset="0"/>
            </a:endParaRPr>
          </a:p>
        </p:txBody>
      </p:sp>
      <p:sp>
        <p:nvSpPr>
          <p:cNvPr id="160770" name="Title 2">
            <a:extLst>
              <a:ext uri="{FF2B5EF4-FFF2-40B4-BE49-F238E27FC236}">
                <a16:creationId xmlns:a16="http://schemas.microsoft.com/office/drawing/2014/main" id="{69CF2A2B-955A-5D40-9228-02C97AC8E8A2}"/>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be aware of fire protection and safety procedures associated with kettles.</a:t>
            </a:r>
          </a:p>
        </p:txBody>
      </p:sp>
      <p:graphicFrame>
        <p:nvGraphicFramePr>
          <p:cNvPr id="3" name="Content Placeholder 2" descr="Should have limit controls, tight-fitting lids, and other safety devices to prevent fire or spills&#10;Must never be operated inside a building or on its roof&#10;The area of operation should be identified by the use of traffic cones, barriers, and other suitable means as described in the adopted code&#10;At least one employee knowledgeable about the operation should constantly attend the kettle and be in a reasonable distance with the kettle in sight&#10;An appropriate portable fire extinguisher must be located within 25 feet (7.5 m)&#10;">
            <a:extLst>
              <a:ext uri="{FF2B5EF4-FFF2-40B4-BE49-F238E27FC236}">
                <a16:creationId xmlns:a16="http://schemas.microsoft.com/office/drawing/2014/main" id="{479F5476-B766-6940-85AA-C2F988B4A5F8}"/>
              </a:ext>
            </a:extLst>
          </p:cNvPr>
          <p:cNvGraphicFramePr>
            <a:graphicFrameLocks noGrp="1"/>
          </p:cNvGraphicFramePr>
          <p:nvPr>
            <p:ph idx="1"/>
            <p:extLst>
              <p:ext uri="{D42A27DB-BD31-4B8C-83A1-F6EECF244321}">
                <p14:modId xmlns:p14="http://schemas.microsoft.com/office/powerpoint/2010/main" val="319337596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0773" name="Text Box 7">
            <a:extLst>
              <a:ext uri="{FF2B5EF4-FFF2-40B4-BE49-F238E27FC236}">
                <a16:creationId xmlns:a16="http://schemas.microsoft.com/office/drawing/2014/main" id="{DBBB2B2C-6A84-A040-9D63-B9B463781DE9}"/>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D4A17C-9EB8-6A4C-A0A0-F07EEFEA7F5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88D8596-4ACE-D648-8B90-03970F43A7A6}" type="slidenum">
              <a:rPr lang="en-US" altLang="en-US" sz="1200">
                <a:latin typeface="Tahoma" panose="020B0604030504040204" pitchFamily="34" charset="0"/>
              </a:rPr>
              <a:pPr eaLnBrk="1" hangingPunct="1"/>
              <a:t>151</a:t>
            </a:fld>
            <a:endParaRPr lang="en-US" altLang="en-US" sz="1200">
              <a:latin typeface="Tahoma" panose="020B0604030504040204" pitchFamily="34" charset="0"/>
            </a:endParaRPr>
          </a:p>
        </p:txBody>
      </p:sp>
      <p:sp>
        <p:nvSpPr>
          <p:cNvPr id="161794" name="Title 2">
            <a:extLst>
              <a:ext uri="{FF2B5EF4-FFF2-40B4-BE49-F238E27FC236}">
                <a16:creationId xmlns:a16="http://schemas.microsoft.com/office/drawing/2014/main" id="{575E5836-E220-014E-9EEF-952983409269}"/>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be aware of fire protection and safety procedures associated with kettles.</a:t>
            </a:r>
          </a:p>
        </p:txBody>
      </p:sp>
      <p:graphicFrame>
        <p:nvGraphicFramePr>
          <p:cNvPr id="3" name="Content Placeholder 2" descr="LPG cylinders must be secured; regulators are required&#10;LPG containers for roofing kettles must not be used inside any building&#10;All kettles must have an approved, functional, and visible temperature gauge that indicates the temperature of the material being heated&#10;Must also have a lid over the product tank that should be closed in the event of a fire&#10;At no point should water be used to extinguish these types of fires&#10;">
            <a:extLst>
              <a:ext uri="{FF2B5EF4-FFF2-40B4-BE49-F238E27FC236}">
                <a16:creationId xmlns:a16="http://schemas.microsoft.com/office/drawing/2014/main" id="{5F384871-89F2-D64E-966A-574382376A07}"/>
              </a:ext>
            </a:extLst>
          </p:cNvPr>
          <p:cNvGraphicFramePr>
            <a:graphicFrameLocks noGrp="1"/>
          </p:cNvGraphicFramePr>
          <p:nvPr>
            <p:ph idx="1"/>
            <p:extLst>
              <p:ext uri="{D42A27DB-BD31-4B8C-83A1-F6EECF244321}">
                <p14:modId xmlns:p14="http://schemas.microsoft.com/office/powerpoint/2010/main" val="3545368821"/>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C85340-EF53-5C40-BB93-3560BAA6843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B20C034-12A0-E445-AC05-4B30D502BA43}" type="slidenum">
              <a:rPr lang="en-US" altLang="en-US" sz="1200">
                <a:latin typeface="Tahoma" panose="020B0604030504040204" pitchFamily="34" charset="0"/>
              </a:rPr>
              <a:pPr eaLnBrk="1" hangingPunct="1"/>
              <a:t>152</a:t>
            </a:fld>
            <a:endParaRPr lang="en-US" altLang="en-US" sz="1200">
              <a:latin typeface="Tahoma" panose="020B0604030504040204" pitchFamily="34" charset="0"/>
            </a:endParaRPr>
          </a:p>
        </p:txBody>
      </p:sp>
      <p:sp>
        <p:nvSpPr>
          <p:cNvPr id="162818" name="Title 2">
            <a:extLst>
              <a:ext uri="{FF2B5EF4-FFF2-40B4-BE49-F238E27FC236}">
                <a16:creationId xmlns:a16="http://schemas.microsoft.com/office/drawing/2014/main" id="{B6EC8021-26FF-684F-B28B-BAEE5A5959A5}"/>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aware of the hazards associated with distilleries.</a:t>
            </a:r>
          </a:p>
        </p:txBody>
      </p:sp>
      <p:pic>
        <p:nvPicPr>
          <p:cNvPr id="162820" name="Content Placeholder 4" descr="distillery equipment">
            <a:extLst>
              <a:ext uri="{FF2B5EF4-FFF2-40B4-BE49-F238E27FC236}">
                <a16:creationId xmlns:a16="http://schemas.microsoft.com/office/drawing/2014/main" id="{291F0D8C-02ED-EB48-9D4D-EF4132CE2AB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800"/>
          <a:stretch>
            <a:fillRect/>
          </a:stretch>
        </p:blipFill>
        <p:spPr bwMode="auto">
          <a:xfrm>
            <a:off x="271463" y="1589088"/>
            <a:ext cx="560705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Rectangle 10">
            <a:extLst>
              <a:ext uri="{FF2B5EF4-FFF2-40B4-BE49-F238E27FC236}">
                <a16:creationId xmlns:a16="http://schemas.microsoft.com/office/drawing/2014/main" id="{E6A5BE0C-C028-774E-98A9-2D361E8DE268}"/>
              </a:ext>
            </a:extLst>
          </p:cNvPr>
          <p:cNvSpPr>
            <a:spLocks noChangeArrowheads="1"/>
          </p:cNvSpPr>
          <p:nvPr/>
        </p:nvSpPr>
        <p:spPr bwMode="auto">
          <a:xfrm>
            <a:off x="152400" y="6032500"/>
            <a:ext cx="3919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graphicFrame>
        <p:nvGraphicFramePr>
          <p:cNvPr id="6" name="Diagram 5" descr="Primary hazards are fire and explosion&#10;Fire can occur when vapors from flammable organic compounds are released from leaks in tanks, casks, and equipment&#10;Dust from processing grain and combustion from wood floors, casks, and racks can also cause fires or explosions&#10;A vapor explosion can occur if enough vapors are released in an enclosed space with ignition sources &#10;">
            <a:extLst>
              <a:ext uri="{FF2B5EF4-FFF2-40B4-BE49-F238E27FC236}">
                <a16:creationId xmlns:a16="http://schemas.microsoft.com/office/drawing/2014/main" id="{698813D0-2204-DC4E-ACFA-6CF0B0208E7C}"/>
              </a:ext>
            </a:extLst>
          </p:cNvPr>
          <p:cNvGraphicFramePr/>
          <p:nvPr>
            <p:extLst>
              <p:ext uri="{D42A27DB-BD31-4B8C-83A1-F6EECF244321}">
                <p14:modId xmlns:p14="http://schemas.microsoft.com/office/powerpoint/2010/main" val="3545433409"/>
              </p:ext>
            </p:extLst>
          </p:nvPr>
        </p:nvGraphicFramePr>
        <p:xfrm>
          <a:off x="4072268" y="1981200"/>
          <a:ext cx="4843132" cy="407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29F1AC-45B7-7B40-8F3C-AB37C4F7DE5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45D14F35-B66B-054F-96F1-05268AEA2CEF}" type="slidenum">
              <a:rPr lang="en-US" altLang="en-US" sz="1200">
                <a:latin typeface="Tahoma" panose="020B0604030504040204" pitchFamily="34" charset="0"/>
              </a:rPr>
              <a:pPr eaLnBrk="1" hangingPunct="1"/>
              <a:t>153</a:t>
            </a:fld>
            <a:endParaRPr lang="en-US" altLang="en-US" sz="1200">
              <a:latin typeface="Tahoma" panose="020B0604030504040204" pitchFamily="34" charset="0"/>
            </a:endParaRPr>
          </a:p>
        </p:txBody>
      </p:sp>
      <p:sp>
        <p:nvSpPr>
          <p:cNvPr id="163842" name="Title 2">
            <a:extLst>
              <a:ext uri="{FF2B5EF4-FFF2-40B4-BE49-F238E27FC236}">
                <a16:creationId xmlns:a16="http://schemas.microsoft.com/office/drawing/2014/main" id="{2A46BD75-516E-3A4C-8F12-35908E561E21}"/>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aware of the ignition sources in distilleries.</a:t>
            </a:r>
          </a:p>
        </p:txBody>
      </p:sp>
      <p:graphicFrame>
        <p:nvGraphicFramePr>
          <p:cNvPr id="3" name="Content Placeholder 2" descr="Open flames &#10;Torch cutting and welding &#10;Sparks (static, electrical, and mechanical) &#10;Hot surfaces &#10;Heat from friction &#10;Radiant heat &#10;Combustible dust&#10;">
            <a:extLst>
              <a:ext uri="{FF2B5EF4-FFF2-40B4-BE49-F238E27FC236}">
                <a16:creationId xmlns:a16="http://schemas.microsoft.com/office/drawing/2014/main" id="{55A30732-1AC7-0B4B-B424-0CCE7A11DCCE}"/>
              </a:ext>
            </a:extLst>
          </p:cNvPr>
          <p:cNvGraphicFramePr>
            <a:graphicFrameLocks noGrp="1"/>
          </p:cNvGraphicFramePr>
          <p:nvPr>
            <p:ph idx="1"/>
            <p:extLst>
              <p:ext uri="{D42A27DB-BD31-4B8C-83A1-F6EECF244321}">
                <p14:modId xmlns:p14="http://schemas.microsoft.com/office/powerpoint/2010/main" val="72939207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F5BD1-EF0D-FF4F-9561-F446F9A939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E0001E7-F91B-214E-8546-B364FF6CBB74}" type="slidenum">
              <a:rPr lang="en-US" altLang="en-US" sz="1200">
                <a:latin typeface="Tahoma" panose="020B0604030504040204" pitchFamily="34" charset="0"/>
              </a:rPr>
              <a:pPr eaLnBrk="1" hangingPunct="1"/>
              <a:t>154</a:t>
            </a:fld>
            <a:endParaRPr lang="en-US" altLang="en-US" sz="1200">
              <a:latin typeface="Tahoma" panose="020B0604030504040204" pitchFamily="34" charset="0"/>
            </a:endParaRPr>
          </a:p>
        </p:txBody>
      </p:sp>
      <p:sp>
        <p:nvSpPr>
          <p:cNvPr id="164867" name="Title 2">
            <a:extLst>
              <a:ext uri="{FF2B5EF4-FFF2-40B4-BE49-F238E27FC236}">
                <a16:creationId xmlns:a16="http://schemas.microsoft.com/office/drawing/2014/main" id="{BBC4750F-43B4-AA40-938F-1ACBFE311882}"/>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requirements for distilleries.</a:t>
            </a:r>
          </a:p>
        </p:txBody>
      </p:sp>
      <p:pic>
        <p:nvPicPr>
          <p:cNvPr id="164866" name="Picture 1" descr="large distillery tanks">
            <a:extLst>
              <a:ext uri="{FF2B5EF4-FFF2-40B4-BE49-F238E27FC236}">
                <a16:creationId xmlns:a16="http://schemas.microsoft.com/office/drawing/2014/main" id="{0DF8DB58-6064-A941-B838-57D85AFABB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6056313"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Locally adopted code&#10;Hazmat requirements in fire codes may not apply to distilleries, but the hazmat requirements in the building codes may apply&#10;An occupancy that exceeds the maximum allowable quantities (MAQs) for storage may become a hazardous occupancy&#10;">
            <a:extLst>
              <a:ext uri="{FF2B5EF4-FFF2-40B4-BE49-F238E27FC236}">
                <a16:creationId xmlns:a16="http://schemas.microsoft.com/office/drawing/2014/main" id="{6453F516-975C-C049-8CB0-10DD7F60E84E}"/>
              </a:ext>
            </a:extLst>
          </p:cNvPr>
          <p:cNvGraphicFramePr>
            <a:graphicFrameLocks noGrp="1"/>
          </p:cNvGraphicFramePr>
          <p:nvPr>
            <p:ph idx="1"/>
            <p:extLst>
              <p:ext uri="{D42A27DB-BD31-4B8C-83A1-F6EECF244321}">
                <p14:modId xmlns:p14="http://schemas.microsoft.com/office/powerpoint/2010/main" val="3520536870"/>
              </p:ext>
            </p:extLst>
          </p:nvPr>
        </p:nvGraphicFramePr>
        <p:xfrm>
          <a:off x="5105400" y="1447800"/>
          <a:ext cx="3733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2E448B-EC96-774B-8802-158549AEB6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39C8C49E-034E-9B4B-A42B-1A85ECC1463A}" type="slidenum">
              <a:rPr lang="en-US" altLang="en-US" sz="1200">
                <a:latin typeface="Tahoma" panose="020B0604030504040204" pitchFamily="34" charset="0"/>
              </a:rPr>
              <a:pPr eaLnBrk="1" hangingPunct="1"/>
              <a:t>155</a:t>
            </a:fld>
            <a:endParaRPr lang="en-US" altLang="en-US" sz="1200">
              <a:latin typeface="Tahoma" panose="020B0604030504040204" pitchFamily="34" charset="0"/>
            </a:endParaRPr>
          </a:p>
        </p:txBody>
      </p:sp>
      <p:sp>
        <p:nvSpPr>
          <p:cNvPr id="165890" name="Title 2">
            <a:extLst>
              <a:ext uri="{FF2B5EF4-FFF2-40B4-BE49-F238E27FC236}">
                <a16:creationId xmlns:a16="http://schemas.microsoft.com/office/drawing/2014/main" id="{DBC4BD58-8948-694B-8190-6EF07244420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best way to prevent distillery fires is to control flammable vapors.</a:t>
            </a:r>
          </a:p>
        </p:txBody>
      </p:sp>
      <p:graphicFrame>
        <p:nvGraphicFramePr>
          <p:cNvPr id="6" name="Content Placeholder 5" descr="Note venting processes&#10;Make sure the electrical system in rooms where distilling or blending flammable liquids is done conforms to the National Electrical Code Class I Division 1 Hazardous Location for Group D Flammable Liquids &#10;Check for proper ground and bonding technique when pouring ethanol from the storage container to the still container and when decanting large amounts of finished product or byproduct &#10;Note that heaters and natural gas appliances that use pilot lights at least 10 feet away from the pouring and distilling areas &#10;Verify that fire sprinkler systems meet the fire jurisdiction’s requirements&#10;">
            <a:extLst>
              <a:ext uri="{FF2B5EF4-FFF2-40B4-BE49-F238E27FC236}">
                <a16:creationId xmlns:a16="http://schemas.microsoft.com/office/drawing/2014/main" id="{B16F4CAE-542F-3743-B485-6A7B4B22E989}"/>
              </a:ext>
            </a:extLst>
          </p:cNvPr>
          <p:cNvGraphicFramePr>
            <a:graphicFrameLocks noGrp="1"/>
          </p:cNvGraphicFramePr>
          <p:nvPr>
            <p:ph idx="1"/>
            <p:extLst>
              <p:ext uri="{D42A27DB-BD31-4B8C-83A1-F6EECF244321}">
                <p14:modId xmlns:p14="http://schemas.microsoft.com/office/powerpoint/2010/main" val="4051400506"/>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8AF050-FF4B-C144-B022-377DAC7B66F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3119835-97E7-7C45-AEFB-CEC49B1CF0E3}" type="slidenum">
              <a:rPr lang="en-US" altLang="en-US" sz="1200">
                <a:latin typeface="Tahoma" panose="020B0604030504040204" pitchFamily="34" charset="0"/>
              </a:rPr>
              <a:pPr eaLnBrk="1" hangingPunct="1"/>
              <a:t>156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66914" name="Title 1">
            <a:extLst>
              <a:ext uri="{FF2B5EF4-FFF2-40B4-BE49-F238E27FC236}">
                <a16:creationId xmlns:a16="http://schemas.microsoft.com/office/drawing/2014/main" id="{1A381FDA-1B3F-E648-8537-1EA8C24FDCB4}"/>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66915" name="Text Placeholder 2">
            <a:extLst>
              <a:ext uri="{FF2B5EF4-FFF2-40B4-BE49-F238E27FC236}">
                <a16:creationId xmlns:a16="http://schemas.microsoft.com/office/drawing/2014/main" id="{0909539F-453B-4A40-A9FA-90F0664894E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conditions an inspector should be aware of in a distillery?</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84D0C-FA91-9A4E-9C3F-047CECD0C6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B19FF85-D049-7144-8019-BC1920EE1981}" type="slidenum">
              <a:rPr lang="en-US" altLang="en-US" sz="1200">
                <a:latin typeface="Tahoma" panose="020B0604030504040204" pitchFamily="34" charset="0"/>
              </a:rPr>
              <a:pPr eaLnBrk="1" hangingPunct="1"/>
              <a:t>157</a:t>
            </a:fld>
            <a:endParaRPr lang="en-US" altLang="en-US" sz="1200">
              <a:latin typeface="Tahoma" panose="020B0604030504040204" pitchFamily="34" charset="0"/>
            </a:endParaRPr>
          </a:p>
        </p:txBody>
      </p:sp>
      <p:sp>
        <p:nvSpPr>
          <p:cNvPr id="167939" name="Title 2">
            <a:extLst>
              <a:ext uri="{FF2B5EF4-FFF2-40B4-BE49-F238E27FC236}">
                <a16:creationId xmlns:a16="http://schemas.microsoft.com/office/drawing/2014/main" id="{EA5187F2-A87A-F846-98C2-E511B5E2A2D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67938" name="Content Placeholder 1">
            <a:extLst>
              <a:ext uri="{FF2B5EF4-FFF2-40B4-BE49-F238E27FC236}">
                <a16:creationId xmlns:a16="http://schemas.microsoft.com/office/drawing/2014/main" id="{1CEBE6FF-6103-FB48-9536-F2E58085233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Inspectors are expected to immediately recognize common fire hazards in their communities.</a:t>
            </a:r>
          </a:p>
        </p:txBody>
      </p:sp>
      <p:sp>
        <p:nvSpPr>
          <p:cNvPr id="167941" name="Text Box 7">
            <a:extLst>
              <a:ext uri="{FF2B5EF4-FFF2-40B4-BE49-F238E27FC236}">
                <a16:creationId xmlns:a16="http://schemas.microsoft.com/office/drawing/2014/main" id="{A33080BC-1CC1-8F45-B019-A05C5E7058D9}"/>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97BEE1-5358-6A4A-BAA5-EC2544B1699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D0C5795-8EAB-E544-87D7-35811D603AE6}" type="slidenum">
              <a:rPr lang="en-US" altLang="en-US" sz="1200">
                <a:latin typeface="Tahoma" panose="020B0604030504040204" pitchFamily="34" charset="0"/>
              </a:rPr>
              <a:pPr eaLnBrk="1" hangingPunct="1"/>
              <a:t>158</a:t>
            </a:fld>
            <a:endParaRPr lang="en-US" altLang="en-US" sz="1200">
              <a:latin typeface="Tahoma" panose="020B0604030504040204" pitchFamily="34" charset="0"/>
            </a:endParaRPr>
          </a:p>
        </p:txBody>
      </p:sp>
      <p:sp>
        <p:nvSpPr>
          <p:cNvPr id="168963" name="Title 2">
            <a:extLst>
              <a:ext uri="{FF2B5EF4-FFF2-40B4-BE49-F238E27FC236}">
                <a16:creationId xmlns:a16="http://schemas.microsoft.com/office/drawing/2014/main" id="{31230CAD-9ACB-9D47-B706-E22D73104A9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68962" name="Content Placeholder 1">
            <a:extLst>
              <a:ext uri="{FF2B5EF4-FFF2-40B4-BE49-F238E27FC236}">
                <a16:creationId xmlns:a16="http://schemas.microsoft.com/office/drawing/2014/main" id="{0BC8E7B7-C13B-D345-93F3-8B091BD35EF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Although there are numerous individual hazards that can cause a fire or contribute to a higher risk of a fire event, categorizing some hazards into general groups can help an inspector learn what to observe and note.</a:t>
            </a:r>
          </a:p>
        </p:txBody>
      </p:sp>
      <p:sp>
        <p:nvSpPr>
          <p:cNvPr id="168965" name="Text Box 7">
            <a:extLst>
              <a:ext uri="{FF2B5EF4-FFF2-40B4-BE49-F238E27FC236}">
                <a16:creationId xmlns:a16="http://schemas.microsoft.com/office/drawing/2014/main" id="{B6E28FA4-D931-334F-8E99-95FB9FBAF0FC}"/>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3E814C-4BA9-FA4F-BD3D-6ACD05AB55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85F6C2ED-BA98-6B49-ACB6-7CA295679A7B}" type="slidenum">
              <a:rPr lang="en-US" altLang="en-US" sz="1200">
                <a:latin typeface="Tahoma" panose="020B0604030504040204" pitchFamily="34" charset="0"/>
              </a:rPr>
              <a:pPr eaLnBrk="1" hangingPunct="1"/>
              <a:t>15</a:t>
            </a:fld>
            <a:endParaRPr lang="en-US" altLang="en-US" sz="1200" dirty="0">
              <a:latin typeface="Tahoma" panose="020B0604030504040204" pitchFamily="34" charset="0"/>
            </a:endParaRPr>
          </a:p>
        </p:txBody>
      </p:sp>
      <p:sp>
        <p:nvSpPr>
          <p:cNvPr id="22530" name="Title 2">
            <a:extLst>
              <a:ext uri="{FF2B5EF4-FFF2-40B4-BE49-F238E27FC236}">
                <a16:creationId xmlns:a16="http://schemas.microsoft.com/office/drawing/2014/main" id="{C5274FD8-EB1E-9F49-805F-0A0CF49EBFC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verify when inspecting boilers for compliance.</a:t>
            </a:r>
          </a:p>
        </p:txBody>
      </p:sp>
      <p:graphicFrame>
        <p:nvGraphicFramePr>
          <p:cNvPr id="2" name="Diagram 1" descr="Check for ASME nameplate&#10;Verify inspection history via an up-to-date inspection tag or certificate&#10;Note the pressure relief device&#10;">
            <a:extLst>
              <a:ext uri="{FF2B5EF4-FFF2-40B4-BE49-F238E27FC236}">
                <a16:creationId xmlns:a16="http://schemas.microsoft.com/office/drawing/2014/main" id="{A7F81723-D42E-B645-8F2E-59BDBF8BD2FD}"/>
              </a:ext>
            </a:extLst>
          </p:cNvPr>
          <p:cNvGraphicFramePr/>
          <p:nvPr>
            <p:extLst>
              <p:ext uri="{D42A27DB-BD31-4B8C-83A1-F6EECF244321}">
                <p14:modId xmlns:p14="http://schemas.microsoft.com/office/powerpoint/2010/main" val="1107625020"/>
              </p:ext>
            </p:extLst>
          </p:nvPr>
        </p:nvGraphicFramePr>
        <p:xfrm>
          <a:off x="914400" y="1676400"/>
          <a:ext cx="73152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521C0-8549-4043-A55D-86C10546007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E990C4C-E1F7-DD4D-B39E-49650F62C2F0}" type="slidenum">
              <a:rPr lang="en-US" altLang="en-US" sz="1200">
                <a:latin typeface="Tahoma" panose="020B0604030504040204" pitchFamily="34" charset="0"/>
              </a:rPr>
              <a:pPr eaLnBrk="1" hangingPunct="1"/>
              <a:t>159</a:t>
            </a:fld>
            <a:endParaRPr lang="en-US" altLang="en-US" sz="1200">
              <a:latin typeface="Tahoma" panose="020B0604030504040204" pitchFamily="34" charset="0"/>
            </a:endParaRPr>
          </a:p>
        </p:txBody>
      </p:sp>
      <p:sp>
        <p:nvSpPr>
          <p:cNvPr id="169987" name="Title 2">
            <a:extLst>
              <a:ext uri="{FF2B5EF4-FFF2-40B4-BE49-F238E27FC236}">
                <a16:creationId xmlns:a16="http://schemas.microsoft.com/office/drawing/2014/main" id="{00ECA1B0-E26A-C94A-9E82-240A2FB4797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69986" name="Content Placeholder 1">
            <a:extLst>
              <a:ext uri="{FF2B5EF4-FFF2-40B4-BE49-F238E27FC236}">
                <a16:creationId xmlns:a16="http://schemas.microsoft.com/office/drawing/2014/main" id="{63089529-F8CC-8846-B775-2089B5C7CC5C}"/>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Although a single community may not have all or even most of the categories included in this chapter, an inspector must have a familiarity with each.</a:t>
            </a:r>
          </a:p>
        </p:txBody>
      </p:sp>
      <p:sp>
        <p:nvSpPr>
          <p:cNvPr id="169989" name="Text Box 7">
            <a:extLst>
              <a:ext uri="{FF2B5EF4-FFF2-40B4-BE49-F238E27FC236}">
                <a16:creationId xmlns:a16="http://schemas.microsoft.com/office/drawing/2014/main" id="{A90B9607-4E7C-4A41-9169-0F3082A94ABF}"/>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EC3F62-ED7F-2F46-B524-E8A6FFA394E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363A099D-8284-9D48-AC56-E8398C64BBC5}" type="slidenum">
              <a:rPr lang="en-US" altLang="en-US" sz="1200">
                <a:latin typeface="Tahoma" panose="020B0604030504040204" pitchFamily="34" charset="0"/>
              </a:rPr>
              <a:pPr eaLnBrk="1" hangingPunct="1"/>
              <a:t>160</a:t>
            </a:fld>
            <a:endParaRPr lang="en-US" altLang="en-US" sz="1200">
              <a:latin typeface="Tahoma" panose="020B0604030504040204" pitchFamily="34" charset="0"/>
            </a:endParaRPr>
          </a:p>
        </p:txBody>
      </p:sp>
      <p:sp>
        <p:nvSpPr>
          <p:cNvPr id="171011" name="Title 2">
            <a:extLst>
              <a:ext uri="{FF2B5EF4-FFF2-40B4-BE49-F238E27FC236}">
                <a16:creationId xmlns:a16="http://schemas.microsoft.com/office/drawing/2014/main" id="{50D6CE6D-3282-814D-85AE-F5607EFC6F7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71010" name="Content Placeholder 1">
            <a:extLst>
              <a:ext uri="{FF2B5EF4-FFF2-40B4-BE49-F238E27FC236}">
                <a16:creationId xmlns:a16="http://schemas.microsoft.com/office/drawing/2014/main" id="{2DDB3F92-C1C9-FA44-BB82-854098FFDCD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most effective approach for an inspector is to research the types of occupancies in the community, the types of processes that occur there, and the building and fire code requirements for each facility before performing inspections.</a:t>
            </a:r>
          </a:p>
        </p:txBody>
      </p:sp>
      <p:sp>
        <p:nvSpPr>
          <p:cNvPr id="171013" name="Text Box 7">
            <a:extLst>
              <a:ext uri="{FF2B5EF4-FFF2-40B4-BE49-F238E27FC236}">
                <a16:creationId xmlns:a16="http://schemas.microsoft.com/office/drawing/2014/main" id="{F76C4F34-5C9E-D846-A2FB-0521839527C8}"/>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3DE96D-ECEB-454A-B223-33015DD9444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D23223D-3355-F84B-9DCD-EFA42BFAD0BE}" type="slidenum">
              <a:rPr lang="en-US" altLang="en-US" sz="1200">
                <a:latin typeface="Tahoma" panose="020B0604030504040204" pitchFamily="34" charset="0"/>
              </a:rPr>
              <a:pPr eaLnBrk="1" hangingPunct="1"/>
              <a:t>161</a:t>
            </a:fld>
            <a:endParaRPr lang="en-US" altLang="en-US" sz="1200">
              <a:latin typeface="Tahoma" panose="020B0604030504040204" pitchFamily="34" charset="0"/>
            </a:endParaRPr>
          </a:p>
        </p:txBody>
      </p:sp>
      <p:sp>
        <p:nvSpPr>
          <p:cNvPr id="172035" name="Title 2">
            <a:extLst>
              <a:ext uri="{FF2B5EF4-FFF2-40B4-BE49-F238E27FC236}">
                <a16:creationId xmlns:a16="http://schemas.microsoft.com/office/drawing/2014/main" id="{A5B71EAD-D6B7-C341-9609-3375BEC3513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72034" name="Content Placeholder 1">
            <a:extLst>
              <a:ext uri="{FF2B5EF4-FFF2-40B4-BE49-F238E27FC236}">
                <a16:creationId xmlns:a16="http://schemas.microsoft.com/office/drawing/2014/main" id="{ED8439B4-561A-2C43-AE12-E16C8681E72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In addition, inspectors must be familiar with the types of permits that are locally required before facilities can engage in hazardous processes.</a:t>
            </a:r>
          </a:p>
          <a:p>
            <a:pPr marL="457200" indent="-457200" eaLnBrk="1" hangingPunct="1">
              <a:buFontTx/>
              <a:buChar char="•"/>
            </a:pPr>
            <a:r>
              <a:rPr lang="en-US" altLang="en-US"/>
              <a:t>These permits determine the fire safety requirements that must be present at the site where the process occurs.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CF0D64-7E4C-8F4A-A99B-604C4221A05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349B5BDD-0176-594A-96F8-1AD083CA4B26}" type="slidenum">
              <a:rPr lang="en-US" altLang="en-US" sz="1200">
                <a:latin typeface="Tahoma" panose="020B0604030504040204" pitchFamily="34" charset="0"/>
              </a:rPr>
              <a:pPr eaLnBrk="1" hangingPunct="1"/>
              <a:t>16</a:t>
            </a:fld>
            <a:endParaRPr lang="en-US" altLang="en-US" sz="1200" dirty="0">
              <a:latin typeface="Tahoma" panose="020B0604030504040204" pitchFamily="34" charset="0"/>
            </a:endParaRPr>
          </a:p>
        </p:txBody>
      </p:sp>
      <p:sp>
        <p:nvSpPr>
          <p:cNvPr id="23554" name="Title 2">
            <a:extLst>
              <a:ext uri="{FF2B5EF4-FFF2-40B4-BE49-F238E27FC236}">
                <a16:creationId xmlns:a16="http://schemas.microsoft.com/office/drawing/2014/main" id="{856A45FF-5A8B-554E-B8E8-5E5EC7A3130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need to know the two common type of boilers.</a:t>
            </a:r>
          </a:p>
        </p:txBody>
      </p:sp>
      <p:graphicFrame>
        <p:nvGraphicFramePr>
          <p:cNvPr id="2" name="Diagram 1" descr="Fire-tube boilers&#10; Combustion gases pass through tubes that are immersed in circulating water&#10; Converts to steam&#10;Water-tube boiler&#10; Steam-generating unit in which steam and water circulate through a series of small drums and tubes&#10; Combustion gases pass over the outside of these steam- and water-containing elements&#10;">
            <a:extLst>
              <a:ext uri="{FF2B5EF4-FFF2-40B4-BE49-F238E27FC236}">
                <a16:creationId xmlns:a16="http://schemas.microsoft.com/office/drawing/2014/main" id="{D95F18A9-1454-4447-8F88-1B701096054C}"/>
              </a:ext>
            </a:extLst>
          </p:cNvPr>
          <p:cNvGraphicFramePr/>
          <p:nvPr>
            <p:extLst>
              <p:ext uri="{D42A27DB-BD31-4B8C-83A1-F6EECF244321}">
                <p14:modId xmlns:p14="http://schemas.microsoft.com/office/powerpoint/2010/main" val="1961583948"/>
              </p:ext>
            </p:extLst>
          </p:nvPr>
        </p:nvGraphicFramePr>
        <p:xfrm>
          <a:off x="228600" y="1524000"/>
          <a:ext cx="8458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38FBCC-A42D-F44C-8580-2FC4FB93752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A1502A1-664F-3246-ABA9-C4299E4D8E05}" type="slidenum">
              <a:rPr lang="en-US" altLang="en-US" sz="1200">
                <a:latin typeface="Tahoma" panose="020B0604030504040204" pitchFamily="34" charset="0"/>
              </a:rPr>
              <a:pPr eaLnBrk="1" hangingPunct="1"/>
              <a:t>17</a:t>
            </a:fld>
            <a:endParaRPr lang="en-US" altLang="en-US" sz="1200" dirty="0">
              <a:latin typeface="Tahoma" panose="020B0604030504040204" pitchFamily="34" charset="0"/>
            </a:endParaRPr>
          </a:p>
        </p:txBody>
      </p:sp>
      <p:sp>
        <p:nvSpPr>
          <p:cNvPr id="24578" name="Title 1">
            <a:extLst>
              <a:ext uri="{FF2B5EF4-FFF2-40B4-BE49-F238E27FC236}">
                <a16:creationId xmlns:a16="http://schemas.microsoft.com/office/drawing/2014/main" id="{D6B3CF44-ABB9-4248-97B0-A3BFF8BC91B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24579" name="Text Placeholder 2">
            <a:extLst>
              <a:ext uri="{FF2B5EF4-FFF2-40B4-BE49-F238E27FC236}">
                <a16:creationId xmlns:a16="http://schemas.microsoft.com/office/drawing/2014/main" id="{E0A1DB6B-F467-FA46-922D-DD277821918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a:t>Most large boilers are of the water-tube type.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F1AD37-44B1-B24F-B815-BF7A9EEE51C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9FFE0B9-9BA0-EA41-9185-5F7E99FF3EAF}" type="slidenum">
              <a:rPr lang="en-US" altLang="en-US" sz="1200">
                <a:latin typeface="Tahoma" panose="020B0604030504040204" pitchFamily="34" charset="0"/>
              </a:rPr>
              <a:pPr eaLnBrk="1" hangingPunct="1"/>
              <a:t>18</a:t>
            </a:fld>
            <a:endParaRPr lang="en-US" altLang="en-US" sz="1200" dirty="0">
              <a:latin typeface="Tahoma" panose="020B0604030504040204" pitchFamily="34" charset="0"/>
            </a:endParaRPr>
          </a:p>
        </p:txBody>
      </p:sp>
      <p:sp>
        <p:nvSpPr>
          <p:cNvPr id="25602" name="Title 2">
            <a:extLst>
              <a:ext uri="{FF2B5EF4-FFF2-40B4-BE49-F238E27FC236}">
                <a16:creationId xmlns:a16="http://schemas.microsoft.com/office/drawing/2014/main" id="{301B6B27-AB49-094F-84DC-C8E4D973F69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fuels are usually used in boilers.</a:t>
            </a:r>
          </a:p>
        </p:txBody>
      </p:sp>
      <p:graphicFrame>
        <p:nvGraphicFramePr>
          <p:cNvPr id="2" name="Diagram 1" descr="Natural gas&#10; Either supplied to the burner premixed or externally mixed&#10; In a premix, the air and fuel are mixed before they reach the burner &#10;Coal&#10; Units deliver air and pulverized coal to the burners for combustion&#10;Oil&#10; Atomized at the burner, which causes it to mix with air and burn most efficiently&#10;">
            <a:extLst>
              <a:ext uri="{FF2B5EF4-FFF2-40B4-BE49-F238E27FC236}">
                <a16:creationId xmlns:a16="http://schemas.microsoft.com/office/drawing/2014/main" id="{5F2DB6BE-C323-6844-9BD2-6F61DF5A0FB4}"/>
              </a:ext>
            </a:extLst>
          </p:cNvPr>
          <p:cNvGraphicFramePr/>
          <p:nvPr>
            <p:extLst>
              <p:ext uri="{D42A27DB-BD31-4B8C-83A1-F6EECF244321}">
                <p14:modId xmlns:p14="http://schemas.microsoft.com/office/powerpoint/2010/main" val="3010323057"/>
              </p:ext>
            </p:extLst>
          </p:nvPr>
        </p:nvGraphicFramePr>
        <p:xfrm>
          <a:off x="914400" y="16764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EB4EF9-EC6F-314A-AA9A-3C14C583638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A23EC2D9-DA2E-7A4E-BA95-07634ECBAA70}" type="slidenum">
              <a:rPr lang="en-US" altLang="en-US" sz="1200">
                <a:latin typeface="Tahoma" panose="020B0604030504040204" pitchFamily="34" charset="0"/>
              </a:rPr>
              <a:pPr eaLnBrk="1" hangingPunct="1"/>
              <a:t>1</a:t>
            </a:fld>
            <a:endParaRPr lang="en-US" altLang="en-US" sz="1200" dirty="0">
              <a:latin typeface="Tahoma" panose="020B0604030504040204" pitchFamily="34" charset="0"/>
            </a:endParaRPr>
          </a:p>
        </p:txBody>
      </p:sp>
      <p:sp>
        <p:nvSpPr>
          <p:cNvPr id="8195" name="Title 2">
            <a:extLst>
              <a:ext uri="{FF2B5EF4-FFF2-40B4-BE49-F238E27FC236}">
                <a16:creationId xmlns:a16="http://schemas.microsoft.com/office/drawing/2014/main" id="{A949731D-F563-5E42-8D44-C64B14108DC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Learning Objective 1</a:t>
            </a:r>
          </a:p>
        </p:txBody>
      </p:sp>
      <p:sp>
        <p:nvSpPr>
          <p:cNvPr id="8194" name="Content Placeholder 1">
            <a:extLst>
              <a:ext uri="{FF2B5EF4-FFF2-40B4-BE49-F238E27FC236}">
                <a16:creationId xmlns:a16="http://schemas.microsoft.com/office/drawing/2014/main" id="{072AE9F7-4AF2-9F4B-B4FB-9CF733AB632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Evaluate hazardous conditions involving building 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A6332-52C2-7C45-A6FC-7674AE20DB7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01FBF40F-BDF3-2545-9176-BE5DAC2D5562}" type="slidenum">
              <a:rPr lang="en-US" altLang="en-US" sz="1200">
                <a:latin typeface="Tahoma" panose="020B0604030504040204" pitchFamily="34" charset="0"/>
              </a:rPr>
              <a:pPr eaLnBrk="1" hangingPunct="1"/>
              <a:t>19</a:t>
            </a:fld>
            <a:endParaRPr lang="en-US" altLang="en-US" sz="1200" dirty="0">
              <a:latin typeface="Tahoma" panose="020B0604030504040204" pitchFamily="34" charset="0"/>
            </a:endParaRPr>
          </a:p>
        </p:txBody>
      </p:sp>
      <p:sp>
        <p:nvSpPr>
          <p:cNvPr id="26626" name="Title 2">
            <a:extLst>
              <a:ext uri="{FF2B5EF4-FFF2-40B4-BE49-F238E27FC236}">
                <a16:creationId xmlns:a16="http://schemas.microsoft.com/office/drawing/2014/main" id="{9A3759F1-1662-0042-ADEF-7E24DD6ED81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hazards associated with boilers.</a:t>
            </a:r>
          </a:p>
        </p:txBody>
      </p:sp>
      <p:graphicFrame>
        <p:nvGraphicFramePr>
          <p:cNvPr id="3" name="Diagram 2" descr="Depend on a number of fuel and malfunction possibilities&#10;Gases can build in the system and ignite&#10;Main hazard in natural-gas-fired boilers is the leaking of gas and the buildup of fuel-rich mixtures if a burner fails &#10;Coal-fired boilers present hazards when debris is mixed with coal&#10;">
            <a:extLst>
              <a:ext uri="{FF2B5EF4-FFF2-40B4-BE49-F238E27FC236}">
                <a16:creationId xmlns:a16="http://schemas.microsoft.com/office/drawing/2014/main" id="{FAA3BED0-AB0D-7C4C-93B5-1097DDA0C9DF}"/>
              </a:ext>
            </a:extLst>
          </p:cNvPr>
          <p:cNvGraphicFramePr/>
          <p:nvPr>
            <p:extLst>
              <p:ext uri="{D42A27DB-BD31-4B8C-83A1-F6EECF244321}">
                <p14:modId xmlns:p14="http://schemas.microsoft.com/office/powerpoint/2010/main" val="2612637604"/>
              </p:ext>
            </p:extLst>
          </p:nvPr>
        </p:nvGraphicFramePr>
        <p:xfrm>
          <a:off x="838200" y="1676400"/>
          <a:ext cx="7696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29" name="Text Box 7">
            <a:extLst>
              <a:ext uri="{FF2B5EF4-FFF2-40B4-BE49-F238E27FC236}">
                <a16:creationId xmlns:a16="http://schemas.microsoft.com/office/drawing/2014/main" id="{27953154-58E8-BB41-80C0-A8C580DB136A}"/>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8CDC64-4C13-5C4D-A982-7B9ECE37E88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4575E29-DF27-3B47-85B2-4A33BD15D038}" type="slidenum">
              <a:rPr lang="en-US" altLang="en-US" sz="1200">
                <a:latin typeface="Tahoma" panose="020B0604030504040204" pitchFamily="34" charset="0"/>
              </a:rPr>
              <a:pPr eaLnBrk="1" hangingPunct="1"/>
              <a:t>20</a:t>
            </a:fld>
            <a:endParaRPr lang="en-US" altLang="en-US" sz="1200" dirty="0">
              <a:latin typeface="Tahoma" panose="020B0604030504040204" pitchFamily="34" charset="0"/>
            </a:endParaRPr>
          </a:p>
        </p:txBody>
      </p:sp>
      <p:sp>
        <p:nvSpPr>
          <p:cNvPr id="27650" name="Title 2">
            <a:extLst>
              <a:ext uri="{FF2B5EF4-FFF2-40B4-BE49-F238E27FC236}">
                <a16:creationId xmlns:a16="http://schemas.microsoft.com/office/drawing/2014/main" id="{B3CD7E15-F19E-204E-9C0C-AA7A13023FB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hazards associated with boilers.</a:t>
            </a:r>
          </a:p>
        </p:txBody>
      </p:sp>
      <p:graphicFrame>
        <p:nvGraphicFramePr>
          <p:cNvPr id="3" name="Diagram 2" descr="Oil-fired hazards come from the fuels, oil leaks, or interruptions in the oil flow caused by water or sludge in the fuel&#10;Coal dust accumulation in areas adjacent to the unit’s fire box&#10;Failure of the vessel&#10;Deterioration or modification of unit exhaust&#10;">
            <a:extLst>
              <a:ext uri="{FF2B5EF4-FFF2-40B4-BE49-F238E27FC236}">
                <a16:creationId xmlns:a16="http://schemas.microsoft.com/office/drawing/2014/main" id="{E96F5EBD-F0A3-D946-83E3-55FB67D3A9EC}"/>
              </a:ext>
            </a:extLst>
          </p:cNvPr>
          <p:cNvGraphicFramePr/>
          <p:nvPr>
            <p:extLst>
              <p:ext uri="{D42A27DB-BD31-4B8C-83A1-F6EECF244321}">
                <p14:modId xmlns:p14="http://schemas.microsoft.com/office/powerpoint/2010/main" val="1291397018"/>
              </p:ext>
            </p:extLst>
          </p:nvPr>
        </p:nvGraphicFramePr>
        <p:xfrm>
          <a:off x="838200" y="1752600"/>
          <a:ext cx="7696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CC3E57-5088-9945-B6F4-91FCFFE4B9E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F1A96BB-615E-D445-A403-03A2762F1A85}" type="slidenum">
              <a:rPr lang="en-US" altLang="en-US" sz="1200">
                <a:latin typeface="Tahoma" panose="020B0604030504040204" pitchFamily="34" charset="0"/>
              </a:rPr>
              <a:pPr eaLnBrk="1" hangingPunct="1"/>
              <a:t>21</a:t>
            </a:fld>
            <a:endParaRPr lang="en-US" altLang="en-US" sz="1200" dirty="0">
              <a:latin typeface="Tahoma" panose="020B0604030504040204" pitchFamily="34" charset="0"/>
            </a:endParaRPr>
          </a:p>
        </p:txBody>
      </p:sp>
      <p:sp>
        <p:nvSpPr>
          <p:cNvPr id="28674" name="Title 2">
            <a:extLst>
              <a:ext uri="{FF2B5EF4-FFF2-40B4-BE49-F238E27FC236}">
                <a16:creationId xmlns:a16="http://schemas.microsoft.com/office/drawing/2014/main" id="{D1D8A473-7113-6B4A-98FC-BF7C5EF88AB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Operator training is an important part of any hazard reduction plan.</a:t>
            </a:r>
          </a:p>
        </p:txBody>
      </p:sp>
      <p:graphicFrame>
        <p:nvGraphicFramePr>
          <p:cNvPr id="3" name="Diagram 2" descr="Workers who are educated in the process and function of the equipment around them will be better able to eliminate a potential hazardous situation&#10;In some circumstances, workers are more knowledgeable than inspectors regarding the boilers&#10;Workers can provide the inspectors with useful information during an inspection&#10;Together, workers and inspectors can identify and report hazardous issues as well as promote solutions&#10;">
            <a:extLst>
              <a:ext uri="{FF2B5EF4-FFF2-40B4-BE49-F238E27FC236}">
                <a16:creationId xmlns:a16="http://schemas.microsoft.com/office/drawing/2014/main" id="{6D4518CE-7B7A-0146-8B26-50459F12D141}"/>
              </a:ext>
            </a:extLst>
          </p:cNvPr>
          <p:cNvGraphicFramePr/>
          <p:nvPr>
            <p:extLst>
              <p:ext uri="{D42A27DB-BD31-4B8C-83A1-F6EECF244321}">
                <p14:modId xmlns:p14="http://schemas.microsoft.com/office/powerpoint/2010/main" val="214956078"/>
              </p:ext>
            </p:extLst>
          </p:nvPr>
        </p:nvGraphicFramePr>
        <p:xfrm>
          <a:off x="838200" y="1752600"/>
          <a:ext cx="7696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E09F06-3DD7-CF45-8E67-CA724370D58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E82C479D-4169-A04B-9DED-3EE43E02C401}" type="slidenum">
              <a:rPr lang="en-US" altLang="en-US" sz="1200">
                <a:latin typeface="Tahoma" panose="020B0604030504040204" pitchFamily="34" charset="0"/>
              </a:rPr>
              <a:pPr eaLnBrk="1" hangingPunct="1"/>
              <a:t>22</a:t>
            </a:fld>
            <a:endParaRPr lang="en-US" altLang="en-US" sz="1200" dirty="0">
              <a:latin typeface="Tahoma" panose="020B0604030504040204" pitchFamily="34" charset="0"/>
            </a:endParaRPr>
          </a:p>
        </p:txBody>
      </p:sp>
      <p:sp>
        <p:nvSpPr>
          <p:cNvPr id="29698" name="Title 2">
            <a:extLst>
              <a:ext uri="{FF2B5EF4-FFF2-40B4-BE49-F238E27FC236}">
                <a16:creationId xmlns:a16="http://schemas.microsoft.com/office/drawing/2014/main" id="{0018D259-4C4A-9A44-BE6F-5931845BEEE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Unit heaters are self-contained devices that are thermostatically controlled.</a:t>
            </a:r>
          </a:p>
        </p:txBody>
      </p:sp>
      <p:pic>
        <p:nvPicPr>
          <p:cNvPr id="29700" name="Picture 2" descr="unit heater hanging from the ceiling">
            <a:extLst>
              <a:ext uri="{FF2B5EF4-FFF2-40B4-BE49-F238E27FC236}">
                <a16:creationId xmlns:a16="http://schemas.microsoft.com/office/drawing/2014/main" id="{FFEB70FD-691F-474C-BE5F-32246260B5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491250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May be mounted on the floor or suspended from a wall or ceiling  &#10;Consult guidelines in NFPA® 1 Fire Code and the International Fire Code (IFC)&#10;Model fire codes regulate the type and amount of fuel to operate the heaters&#10;Can use propane, natural gas, kerosene, or electricity&#10;">
            <a:extLst>
              <a:ext uri="{FF2B5EF4-FFF2-40B4-BE49-F238E27FC236}">
                <a16:creationId xmlns:a16="http://schemas.microsoft.com/office/drawing/2014/main" id="{E0465137-CC28-F441-A6A3-22859F162F6A}"/>
              </a:ext>
            </a:extLst>
          </p:cNvPr>
          <p:cNvGraphicFramePr/>
          <p:nvPr>
            <p:extLst>
              <p:ext uri="{D42A27DB-BD31-4B8C-83A1-F6EECF244321}">
                <p14:modId xmlns:p14="http://schemas.microsoft.com/office/powerpoint/2010/main" val="950239763"/>
              </p:ext>
            </p:extLst>
          </p:nvPr>
        </p:nvGraphicFramePr>
        <p:xfrm>
          <a:off x="4953000" y="2819400"/>
          <a:ext cx="3810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4C667A-B33A-3549-A3B3-51B150224B2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B831DEDD-980B-E846-A0D2-19C8F8FDFFD4}" type="slidenum">
              <a:rPr lang="en-US" altLang="en-US" sz="1200">
                <a:latin typeface="Tahoma" panose="020B0604030504040204" pitchFamily="34" charset="0"/>
              </a:rPr>
              <a:pPr eaLnBrk="1" hangingPunct="1"/>
              <a:t>23</a:t>
            </a:fld>
            <a:endParaRPr lang="en-US" altLang="en-US" sz="1200" dirty="0">
              <a:latin typeface="Tahoma" panose="020B0604030504040204" pitchFamily="34" charset="0"/>
            </a:endParaRPr>
          </a:p>
        </p:txBody>
      </p:sp>
      <p:sp>
        <p:nvSpPr>
          <p:cNvPr id="30722" name="Title 1">
            <a:extLst>
              <a:ext uri="{FF2B5EF4-FFF2-40B4-BE49-F238E27FC236}">
                <a16:creationId xmlns:a16="http://schemas.microsoft.com/office/drawing/2014/main" id="{5524E6AC-C126-3245-BA70-1563AFE1DE0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30723" name="Text Placeholder 2">
            <a:extLst>
              <a:ext uri="{FF2B5EF4-FFF2-40B4-BE49-F238E27FC236}">
                <a16:creationId xmlns:a16="http://schemas.microsoft.com/office/drawing/2014/main" id="{9C137341-B789-7F48-9B7E-E071A0CA3AC6}"/>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a:t>The heating element and fan are enclosed in a common operating unit. The inspector should verify that heaters are located with appropriate clearances from combustibles. An inspector should also look for proper storage and handling of the fuel source.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73398D-E323-0949-86FC-0F00C61CA3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277A3C0-D493-7B42-AF93-612F9F2E2AB2}" type="slidenum">
              <a:rPr lang="en-US" altLang="en-US" sz="1200">
                <a:latin typeface="Tahoma" panose="020B0604030504040204" pitchFamily="34" charset="0"/>
              </a:rPr>
              <a:pPr eaLnBrk="1" hangingPunct="1"/>
              <a:t>24</a:t>
            </a:fld>
            <a:endParaRPr lang="en-US" altLang="en-US" sz="1200" dirty="0">
              <a:latin typeface="Tahoma" panose="020B0604030504040204" pitchFamily="34" charset="0"/>
            </a:endParaRPr>
          </a:p>
        </p:txBody>
      </p:sp>
      <p:sp>
        <p:nvSpPr>
          <p:cNvPr id="31747" name="Title 2">
            <a:extLst>
              <a:ext uri="{FF2B5EF4-FFF2-40B4-BE49-F238E27FC236}">
                <a16:creationId xmlns:a16="http://schemas.microsoft.com/office/drawing/2014/main" id="{0DFF3BFA-80FD-AB4B-98C4-0346633AA204}"/>
              </a:ext>
            </a:extLst>
          </p:cNvPr>
          <p:cNvSpPr>
            <a:spLocks noGrp="1"/>
          </p:cNvSpPr>
          <p:nvPr>
            <p:ph type="title"/>
          </p:nvPr>
        </p:nvSpPr>
        <p:spPr bwMode="auto">
          <a:xfrm>
            <a:off x="685800" y="1857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Room heaters are self-contained units designed to heat the immediate surrounding area.</a:t>
            </a:r>
          </a:p>
        </p:txBody>
      </p:sp>
      <p:pic>
        <p:nvPicPr>
          <p:cNvPr id="31746" name="Content Placeholder 1" descr="wall mounted room heater">
            <a:extLst>
              <a:ext uri="{FF2B5EF4-FFF2-40B4-BE49-F238E27FC236}">
                <a16:creationId xmlns:a16="http://schemas.microsoft.com/office/drawing/2014/main" id="{2DBD34F4-9035-3B44-9B80-00EDE6C0F35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3505200" cy="3448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They use the circulation of radiant heat as the heating medium&#10;Usually incorporate manual or thermostatically controlled drafts&#10;Require that nearby floors and walls be properly protected&#10;">
            <a:extLst>
              <a:ext uri="{FF2B5EF4-FFF2-40B4-BE49-F238E27FC236}">
                <a16:creationId xmlns:a16="http://schemas.microsoft.com/office/drawing/2014/main" id="{C905FAD5-00DE-384E-ADCF-75DEDE137D63}"/>
              </a:ext>
            </a:extLst>
          </p:cNvPr>
          <p:cNvGraphicFramePr/>
          <p:nvPr>
            <p:extLst>
              <p:ext uri="{D42A27DB-BD31-4B8C-83A1-F6EECF244321}">
                <p14:modId xmlns:p14="http://schemas.microsoft.com/office/powerpoint/2010/main" val="775676220"/>
              </p:ext>
            </p:extLst>
          </p:nvPr>
        </p:nvGraphicFramePr>
        <p:xfrm>
          <a:off x="4572000" y="1981200"/>
          <a:ext cx="4267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2CE18-7C65-874A-BC52-4332DD0622A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5823500E-A949-B847-A624-695FDD8916F7}" type="slidenum">
              <a:rPr lang="en-US" altLang="en-US" sz="1200">
                <a:latin typeface="Tahoma" panose="020B0604030504040204" pitchFamily="34" charset="0"/>
              </a:rPr>
              <a:pPr eaLnBrk="1" hangingPunct="1"/>
              <a:t>25</a:t>
            </a:fld>
            <a:endParaRPr lang="en-US" altLang="en-US" sz="1200" dirty="0">
              <a:latin typeface="Tahoma" panose="020B0604030504040204" pitchFamily="34" charset="0"/>
            </a:endParaRPr>
          </a:p>
        </p:txBody>
      </p:sp>
      <p:sp>
        <p:nvSpPr>
          <p:cNvPr id="32770" name="Title 2">
            <a:extLst>
              <a:ext uri="{FF2B5EF4-FFF2-40B4-BE49-F238E27FC236}">
                <a16:creationId xmlns:a16="http://schemas.microsoft.com/office/drawing/2014/main" id="{CC50B733-DC28-CE4A-ACBB-3E912DE7BD00}"/>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different types of room heaters.</a:t>
            </a:r>
          </a:p>
        </p:txBody>
      </p:sp>
      <p:graphicFrame>
        <p:nvGraphicFramePr>
          <p:cNvPr id="6" name="Content Placeholder 5" descr="Wood and coal stoves &#10;Electric and gas logs&#10;Electric baseboard heaters&#10;Open-front heaters&#10;">
            <a:extLst>
              <a:ext uri="{FF2B5EF4-FFF2-40B4-BE49-F238E27FC236}">
                <a16:creationId xmlns:a16="http://schemas.microsoft.com/office/drawing/2014/main" id="{736C3BA5-FA41-0045-906B-0DF4D730BC2D}"/>
              </a:ext>
            </a:extLst>
          </p:cNvPr>
          <p:cNvGraphicFramePr>
            <a:graphicFrameLocks noGrp="1"/>
          </p:cNvGraphicFramePr>
          <p:nvPr>
            <p:ph idx="1"/>
            <p:extLst>
              <p:ext uri="{D42A27DB-BD31-4B8C-83A1-F6EECF244321}">
                <p14:modId xmlns:p14="http://schemas.microsoft.com/office/powerpoint/2010/main" val="417972301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9DFFED-6189-DE48-8AD5-C32019CC782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1E087171-FDDD-2A40-A53C-00244C8253D2}" type="slidenum">
              <a:rPr lang="en-US" altLang="en-US" sz="1200">
                <a:latin typeface="Tahoma" panose="020B0604030504040204" pitchFamily="34" charset="0"/>
              </a:rPr>
              <a:pPr eaLnBrk="1" hangingPunct="1"/>
              <a:t>26</a:t>
            </a:fld>
            <a:endParaRPr lang="en-US" altLang="en-US" sz="1200" dirty="0">
              <a:latin typeface="Tahoma" panose="020B0604030504040204" pitchFamily="34" charset="0"/>
            </a:endParaRPr>
          </a:p>
        </p:txBody>
      </p:sp>
      <p:sp>
        <p:nvSpPr>
          <p:cNvPr id="33794" name="Title 2">
            <a:extLst>
              <a:ext uri="{FF2B5EF4-FFF2-40B4-BE49-F238E27FC236}">
                <a16:creationId xmlns:a16="http://schemas.microsoft.com/office/drawing/2014/main" id="{4BCBC4FA-5B98-9749-8F35-E9D4C550B09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hazards of room heaters.</a:t>
            </a:r>
          </a:p>
        </p:txBody>
      </p:sp>
      <p:graphicFrame>
        <p:nvGraphicFramePr>
          <p:cNvPr id="6" name="Content Placeholder 5" descr="Overfiring the device &#10;Careless handling of fuel and ashes&#10;Inadequate clearances from fuel cans or other combustible materials&#10;Accumulation of creosote in flues and chimneys as applicable&#10;Use of insufficient extension cords with electric heaters&#10;Refueling with the wrong fuel &#10;">
            <a:extLst>
              <a:ext uri="{FF2B5EF4-FFF2-40B4-BE49-F238E27FC236}">
                <a16:creationId xmlns:a16="http://schemas.microsoft.com/office/drawing/2014/main" id="{6FEE8E72-0A34-DF4B-9A51-8C11F24F4769}"/>
              </a:ext>
            </a:extLst>
          </p:cNvPr>
          <p:cNvGraphicFramePr>
            <a:graphicFrameLocks noGrp="1"/>
          </p:cNvGraphicFramePr>
          <p:nvPr>
            <p:ph idx="1"/>
            <p:extLst>
              <p:ext uri="{D42A27DB-BD31-4B8C-83A1-F6EECF244321}">
                <p14:modId xmlns:p14="http://schemas.microsoft.com/office/powerpoint/2010/main" val="69039688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1E105B-243C-514E-8870-BF6A525A9B0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DB8156A-F150-BC40-A560-58C909EE77C1}" type="slidenum">
              <a:rPr lang="en-US" altLang="en-US" sz="1200">
                <a:latin typeface="Tahoma" panose="020B0604030504040204" pitchFamily="34" charset="0"/>
              </a:rPr>
              <a:pPr eaLnBrk="1" hangingPunct="1"/>
              <a:t>27</a:t>
            </a:fld>
            <a:endParaRPr lang="en-US" altLang="en-US" sz="1200" dirty="0">
              <a:latin typeface="Tahoma" panose="020B0604030504040204" pitchFamily="34" charset="0"/>
            </a:endParaRPr>
          </a:p>
        </p:txBody>
      </p:sp>
      <p:sp>
        <p:nvSpPr>
          <p:cNvPr id="34818" name="Title 2">
            <a:extLst>
              <a:ext uri="{FF2B5EF4-FFF2-40B4-BE49-F238E27FC236}">
                <a16:creationId xmlns:a16="http://schemas.microsoft.com/office/drawing/2014/main" id="{945B25C2-3ADD-FE42-872D-A8B77C8C04D8}"/>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Solid-fuel room heaters are free-standing appliances that vent to the exterior.</a:t>
            </a:r>
          </a:p>
        </p:txBody>
      </p:sp>
      <p:graphicFrame>
        <p:nvGraphicFramePr>
          <p:cNvPr id="3" name="Content Placeholder 2" descr="Primarily found in single-family dwellings&#10;May also be found in restaurants, apartment clubhouses, or bars where a living-room atmosphere is desired&#10;">
            <a:extLst>
              <a:ext uri="{FF2B5EF4-FFF2-40B4-BE49-F238E27FC236}">
                <a16:creationId xmlns:a16="http://schemas.microsoft.com/office/drawing/2014/main" id="{2267FEEC-E8B1-7545-B000-164ABC9E4158}"/>
              </a:ext>
            </a:extLst>
          </p:cNvPr>
          <p:cNvGraphicFramePr>
            <a:graphicFrameLocks noGrp="1"/>
          </p:cNvGraphicFramePr>
          <p:nvPr>
            <p:ph idx="1"/>
            <p:extLst>
              <p:ext uri="{D42A27DB-BD31-4B8C-83A1-F6EECF244321}">
                <p14:modId xmlns:p14="http://schemas.microsoft.com/office/powerpoint/2010/main" val="239491487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9B3DC7-8B15-3F4E-9CAA-7AD16FAA9D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D1A5EA16-00E5-F540-98B7-9C26842A9582}" type="slidenum">
              <a:rPr lang="en-US" altLang="en-US" sz="1200">
                <a:latin typeface="Tahoma" panose="020B0604030504040204" pitchFamily="34" charset="0"/>
              </a:rPr>
              <a:pPr eaLnBrk="1" hangingPunct="1"/>
              <a:t>28</a:t>
            </a:fld>
            <a:endParaRPr lang="en-US" altLang="en-US" sz="1200" dirty="0">
              <a:latin typeface="Tahoma" panose="020B0604030504040204" pitchFamily="34" charset="0"/>
            </a:endParaRPr>
          </a:p>
        </p:txBody>
      </p:sp>
      <p:sp>
        <p:nvSpPr>
          <p:cNvPr id="35842" name="Title 2">
            <a:extLst>
              <a:ext uri="{FF2B5EF4-FFF2-40B4-BE49-F238E27FC236}">
                <a16:creationId xmlns:a16="http://schemas.microsoft.com/office/drawing/2014/main" id="{5528C44A-6876-C941-9586-CF855DBD585E}"/>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look for when inspecting room heaters.</a:t>
            </a:r>
          </a:p>
        </p:txBody>
      </p:sp>
      <p:pic>
        <p:nvPicPr>
          <p:cNvPr id="35844" name="Content Placeholder 4" descr="comparison of a flute versus a chimney">
            <a:extLst>
              <a:ext uri="{FF2B5EF4-FFF2-40B4-BE49-F238E27FC236}">
                <a16:creationId xmlns:a16="http://schemas.microsoft.com/office/drawing/2014/main" id="{6C37D442-991F-794B-B160-FE603DEF9C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50" t="3126" r="6250" b="7812"/>
          <a:stretch/>
        </p:blipFill>
        <p:spPr bwMode="auto">
          <a:xfrm>
            <a:off x="304800" y="2209800"/>
            <a:ext cx="3743158"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Solid fuels for wood or coal stoves are stored a safe distance from the stoves &#10;Provisions are made for safely removing and storing ashes and cinders &#10;All chimneys and flues are kept clear of excessive creosote&#10;Combustibles are stored a safe distance from heating units&#10;All heating appliances have proper industry approvals; labeled accordingly &#10;All heating sources are vented and provided with adequate ventilation according to manufacturer’s instructions&#10;">
            <a:extLst>
              <a:ext uri="{FF2B5EF4-FFF2-40B4-BE49-F238E27FC236}">
                <a16:creationId xmlns:a16="http://schemas.microsoft.com/office/drawing/2014/main" id="{3257E1FE-E9AB-7242-BFFC-076949BECDB8}"/>
              </a:ext>
            </a:extLst>
          </p:cNvPr>
          <p:cNvGraphicFramePr/>
          <p:nvPr>
            <p:extLst>
              <p:ext uri="{D42A27DB-BD31-4B8C-83A1-F6EECF244321}">
                <p14:modId xmlns:p14="http://schemas.microsoft.com/office/powerpoint/2010/main" val="2119360029"/>
              </p:ext>
            </p:extLst>
          </p:nvPr>
        </p:nvGraphicFramePr>
        <p:xfrm>
          <a:off x="4114800" y="1524000"/>
          <a:ext cx="4724400" cy="4648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00A1A-0F18-D848-BE5D-1E9541345D8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D3C5219-7AA7-084F-BD1B-98A1A6BF3CDF}" type="slidenum">
              <a:rPr lang="en-US" altLang="en-US" sz="1200">
                <a:latin typeface="Tahoma" panose="020B0604030504040204" pitchFamily="34" charset="0"/>
              </a:rPr>
              <a:pPr eaLnBrk="1" hangingPunct="1"/>
              <a:t>2</a:t>
            </a:fld>
            <a:endParaRPr lang="en-US" altLang="en-US" sz="1200" dirty="0">
              <a:latin typeface="Tahoma" panose="020B0604030504040204" pitchFamily="34" charset="0"/>
            </a:endParaRPr>
          </a:p>
        </p:txBody>
      </p:sp>
      <p:sp>
        <p:nvSpPr>
          <p:cNvPr id="9219" name="Title 2">
            <a:extLst>
              <a:ext uri="{FF2B5EF4-FFF2-40B4-BE49-F238E27FC236}">
                <a16:creationId xmlns:a16="http://schemas.microsoft.com/office/drawing/2014/main" id="{5014977A-FB1C-C742-B6BD-977B5C24FB25}"/>
              </a:ext>
            </a:extLst>
          </p:cNvPr>
          <p:cNvSpPr>
            <a:spLocks noGrp="1"/>
          </p:cNvSpPr>
          <p:nvPr>
            <p:ph type="title"/>
          </p:nvPr>
        </p:nvSpPr>
        <p:spPr bwMode="auto">
          <a:xfrm>
            <a:off x="685800" y="1873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Building systems present unique challenges inspectors need to research before inspections.</a:t>
            </a:r>
          </a:p>
        </p:txBody>
      </p:sp>
      <p:graphicFrame>
        <p:nvGraphicFramePr>
          <p:cNvPr id="2" name="Content Placeholder 1" descr="Heating, Ventilating, and Air Conditioning Equipment/Systems&#10;Cooking Equipment&#10;Industrial Furnaces and Ovens&#10;Powered Industrial Trucks&#10;Tents&#10;">
            <a:extLst>
              <a:ext uri="{FF2B5EF4-FFF2-40B4-BE49-F238E27FC236}">
                <a16:creationId xmlns:a16="http://schemas.microsoft.com/office/drawing/2014/main" id="{5D538163-DF26-AE4F-9283-29DC88ABB582}"/>
              </a:ext>
            </a:extLst>
          </p:cNvPr>
          <p:cNvGraphicFramePr>
            <a:graphicFrameLocks noGrp="1"/>
          </p:cNvGraphicFramePr>
          <p:nvPr>
            <p:ph idx="1"/>
            <p:extLst>
              <p:ext uri="{D42A27DB-BD31-4B8C-83A1-F6EECF244321}">
                <p14:modId xmlns:p14="http://schemas.microsoft.com/office/powerpoint/2010/main" val="51944321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D82CCB-0D9E-CC44-9FDA-D416E2FDDF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5C9E54F7-FF5B-854C-9746-A44FDBEB81BC}" type="slidenum">
              <a:rPr lang="en-US" altLang="en-US" sz="1200">
                <a:latin typeface="Tahoma" panose="020B0604030504040204" pitchFamily="34" charset="0"/>
              </a:rPr>
              <a:pPr eaLnBrk="1" hangingPunct="1"/>
              <a:t>29</a:t>
            </a:fld>
            <a:endParaRPr lang="en-US" altLang="en-US" sz="1200" dirty="0">
              <a:latin typeface="Tahoma" panose="020B0604030504040204" pitchFamily="34" charset="0"/>
            </a:endParaRPr>
          </a:p>
        </p:txBody>
      </p:sp>
      <p:sp>
        <p:nvSpPr>
          <p:cNvPr id="36866" name="Title 2">
            <a:extLst>
              <a:ext uri="{FF2B5EF4-FFF2-40B4-BE49-F238E27FC236}">
                <a16:creationId xmlns:a16="http://schemas.microsoft.com/office/drawing/2014/main" id="{AA210B9A-A015-CF4A-A368-997C973EA28F}"/>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Portable heating equipment can be found in nearly every type of occupancy.</a:t>
            </a:r>
          </a:p>
        </p:txBody>
      </p:sp>
      <p:graphicFrame>
        <p:nvGraphicFramePr>
          <p:cNvPr id="3" name="Content Placeholder 2" descr="Kerosene&#10;Electricity&#10;Propane&#10;">
            <a:extLst>
              <a:ext uri="{FF2B5EF4-FFF2-40B4-BE49-F238E27FC236}">
                <a16:creationId xmlns:a16="http://schemas.microsoft.com/office/drawing/2014/main" id="{04EE174B-9A24-2141-8C66-F6B0F4A5A735}"/>
              </a:ext>
            </a:extLst>
          </p:cNvPr>
          <p:cNvGraphicFramePr>
            <a:graphicFrameLocks noGrp="1"/>
          </p:cNvGraphicFramePr>
          <p:nvPr>
            <p:ph idx="1"/>
            <p:extLst>
              <p:ext uri="{D42A27DB-BD31-4B8C-83A1-F6EECF244321}">
                <p14:modId xmlns:p14="http://schemas.microsoft.com/office/powerpoint/2010/main" val="1054677382"/>
              </p:ext>
            </p:extLst>
          </p:nvPr>
        </p:nvGraphicFramePr>
        <p:xfrm>
          <a:off x="457200" y="762000"/>
          <a:ext cx="84582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descr="Also includes natural gas and oil&#10;">
            <a:extLst>
              <a:ext uri="{FF2B5EF4-FFF2-40B4-BE49-F238E27FC236}">
                <a16:creationId xmlns:a16="http://schemas.microsoft.com/office/drawing/2014/main" id="{B5A167A6-96E8-1849-83E2-8116E0F7D936}"/>
              </a:ext>
            </a:extLst>
          </p:cNvPr>
          <p:cNvGraphicFramePr/>
          <p:nvPr>
            <p:extLst>
              <p:ext uri="{D42A27DB-BD31-4B8C-83A1-F6EECF244321}">
                <p14:modId xmlns:p14="http://schemas.microsoft.com/office/powerpoint/2010/main" val="1649990919"/>
              </p:ext>
            </p:extLst>
          </p:nvPr>
        </p:nvGraphicFramePr>
        <p:xfrm>
          <a:off x="2819400" y="4800600"/>
          <a:ext cx="6248400" cy="91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003028-B24B-034D-BA99-E820976C22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F129BB96-3193-8B43-8EA8-7DCFCA47D819}" type="slidenum">
              <a:rPr lang="en-US" altLang="en-US" sz="1200">
                <a:latin typeface="Tahoma" panose="020B0604030504040204" pitchFamily="34" charset="0"/>
              </a:rPr>
              <a:pPr eaLnBrk="1" hangingPunct="1"/>
              <a:t>30</a:t>
            </a:fld>
            <a:endParaRPr lang="en-US" altLang="en-US" sz="1200" dirty="0">
              <a:latin typeface="Tahoma" panose="020B0604030504040204" pitchFamily="34" charset="0"/>
            </a:endParaRPr>
          </a:p>
        </p:txBody>
      </p:sp>
      <p:sp>
        <p:nvSpPr>
          <p:cNvPr id="37890" name="Title 2">
            <a:extLst>
              <a:ext uri="{FF2B5EF4-FFF2-40B4-BE49-F238E27FC236}">
                <a16:creationId xmlns:a16="http://schemas.microsoft.com/office/drawing/2014/main" id="{ABC3A94D-98BD-CC4C-A228-F7065D92D9E9}"/>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hazards related to portable heaters.</a:t>
            </a:r>
          </a:p>
        </p:txBody>
      </p:sp>
      <p:pic>
        <p:nvPicPr>
          <p:cNvPr id="37893" name="Picture 5" descr="portable heater pointed directly at fabric furniture">
            <a:extLst>
              <a:ext uri="{FF2B5EF4-FFF2-40B4-BE49-F238E27FC236}">
                <a16:creationId xmlns:a16="http://schemas.microsoft.com/office/drawing/2014/main" id="{164DC9DC-3B73-C34F-9A98-F5E8061B06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70877"/>
            <a:ext cx="3543156"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Content Placeholder 4" descr="cord to a portable heater stretched along a wall">
            <a:extLst>
              <a:ext uri="{FF2B5EF4-FFF2-40B4-BE49-F238E27FC236}">
                <a16:creationId xmlns:a16="http://schemas.microsoft.com/office/drawing/2014/main" id="{C81DF081-4DC4-C848-B782-C48FCC71522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96" y="1580173"/>
            <a:ext cx="3544648" cy="23621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 7" descr="Easily misused, placed in poor locations, damaged, poorly maintained&#10;Heaters placed close to combustibles&#10;Lack of adequate ventilation&#10;Many communities have enacted laws regulating or prohibiting certain types of heaters in certain occupancies&#10;Be familiar with the locally adopted code requirements&#10;Be familiar with manufacturers’ requirements&#10;If prohibited, it must be removed from service and taken from the premises&#10;">
            <a:extLst>
              <a:ext uri="{FF2B5EF4-FFF2-40B4-BE49-F238E27FC236}">
                <a16:creationId xmlns:a16="http://schemas.microsoft.com/office/drawing/2014/main" id="{63565E84-969F-784A-9631-C5C6FA44AE97}"/>
              </a:ext>
            </a:extLst>
          </p:cNvPr>
          <p:cNvGraphicFramePr/>
          <p:nvPr>
            <p:extLst>
              <p:ext uri="{D42A27DB-BD31-4B8C-83A1-F6EECF244321}">
                <p14:modId xmlns:p14="http://schemas.microsoft.com/office/powerpoint/2010/main" val="2627886516"/>
              </p:ext>
            </p:extLst>
          </p:nvPr>
        </p:nvGraphicFramePr>
        <p:xfrm>
          <a:off x="3733800" y="1676400"/>
          <a:ext cx="51054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07088E-D193-484B-AA81-87B2F12D07E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rPr>
              <a:t>9</a:t>
            </a:r>
            <a:r>
              <a:rPr lang="en-US" altLang="en-US" sz="1200" dirty="0">
                <a:latin typeface="Tahoma" panose="020B0604030504040204" pitchFamily="34" charset="0"/>
                <a:cs typeface="Arial" panose="020B0604020202020204" pitchFamily="34" charset="0"/>
              </a:rPr>
              <a:t>–</a:t>
            </a:r>
            <a:fld id="{5FADC53F-8449-A745-8E76-9A1C06A3AD4F}" type="slidenum">
              <a:rPr lang="en-US" altLang="en-US" sz="1200">
                <a:latin typeface="Tahoma" panose="020B0604030504040204" pitchFamily="34" charset="0"/>
              </a:rPr>
              <a:pPr eaLnBrk="1" hangingPunct="1"/>
              <a:t>31</a:t>
            </a:fld>
            <a:endParaRPr lang="en-US" altLang="en-US" sz="1200" dirty="0">
              <a:latin typeface="Tahoma" panose="020B0604030504040204" pitchFamily="34" charset="0"/>
            </a:endParaRPr>
          </a:p>
        </p:txBody>
      </p:sp>
      <p:sp>
        <p:nvSpPr>
          <p:cNvPr id="38914" name="Title 1">
            <a:extLst>
              <a:ext uri="{FF2B5EF4-FFF2-40B4-BE49-F238E27FC236}">
                <a16:creationId xmlns:a16="http://schemas.microsoft.com/office/drawing/2014/main" id="{23C761C8-2565-E74D-9F47-6E79E6DD3AD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38915" name="Text Placeholder 2">
            <a:extLst>
              <a:ext uri="{FF2B5EF4-FFF2-40B4-BE49-F238E27FC236}">
                <a16:creationId xmlns:a16="http://schemas.microsoft.com/office/drawing/2014/main" id="{1FA804CE-A5F4-AB4C-96D1-24CC3EDC0C71}"/>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z="2400" dirty="0"/>
              <a:t>The 2012 edition of the International Fire Code® (IFC) and the International Building Code® (IBC) contain requirements for the installation of CO detection in new and existing Group-R and Group-I occupancies. These would include hotels, dormitories, apartment buildings, hospitals, and nursing homes. These alarms must be installed and maintained in accordance with NFPA® 720, </a:t>
            </a:r>
            <a:r>
              <a:rPr lang="en-US" altLang="en-US" sz="2400" i="1" dirty="0"/>
              <a:t>Standard for the Installation of Carbon Monoxide (CO) Detection and Warning Equipment® </a:t>
            </a:r>
            <a:r>
              <a:rPr lang="en-US" altLang="en-US" sz="2400" dirty="0"/>
              <a:t>as well as the manufacturer’s instructions. The inspector must be familiar with these requirements and exceptions.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DEC422-ADB3-5E40-B1FC-A128246ABB4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C9F42958-6199-814A-800D-13A554ABE71A}" type="slidenum">
              <a:rPr lang="en-US" altLang="en-US" sz="1200">
                <a:latin typeface="Tahoma" panose="020B0604030504040204" pitchFamily="34" charset="0"/>
              </a:rPr>
              <a:pPr eaLnBrk="1" hangingPunct="1"/>
              <a:t>32</a:t>
            </a:fld>
            <a:endParaRPr lang="en-US" altLang="en-US" sz="1200" dirty="0">
              <a:latin typeface="Tahoma" panose="020B0604030504040204" pitchFamily="34" charset="0"/>
            </a:endParaRPr>
          </a:p>
        </p:txBody>
      </p:sp>
      <p:sp>
        <p:nvSpPr>
          <p:cNvPr id="39938" name="Title 2">
            <a:extLst>
              <a:ext uri="{FF2B5EF4-FFF2-40B4-BE49-F238E27FC236}">
                <a16:creationId xmlns:a16="http://schemas.microsoft.com/office/drawing/2014/main" id="{3E429987-D2F4-F642-A497-2BD966246AB1}"/>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verify when portable heaters are permitted and in use.</a:t>
            </a:r>
          </a:p>
        </p:txBody>
      </p:sp>
      <p:graphicFrame>
        <p:nvGraphicFramePr>
          <p:cNvPr id="3" name="Content Placeholder 2" descr="Heater is well maintained; in safe working condition&#10;Equipped with safety switches that turn the heating element off if the heater tips over&#10;The appropriate fuel, if applicable, is used for the heater&#10;">
            <a:extLst>
              <a:ext uri="{FF2B5EF4-FFF2-40B4-BE49-F238E27FC236}">
                <a16:creationId xmlns:a16="http://schemas.microsoft.com/office/drawing/2014/main" id="{37BC80C8-090C-D04D-ADDC-BEDB64356481}"/>
              </a:ext>
            </a:extLst>
          </p:cNvPr>
          <p:cNvGraphicFramePr>
            <a:graphicFrameLocks noGrp="1"/>
          </p:cNvGraphicFramePr>
          <p:nvPr>
            <p:ph idx="1"/>
            <p:extLst>
              <p:ext uri="{D42A27DB-BD31-4B8C-83A1-F6EECF244321}">
                <p14:modId xmlns:p14="http://schemas.microsoft.com/office/powerpoint/2010/main" val="3084083758"/>
              </p:ext>
            </p:extLst>
          </p:nvPr>
        </p:nvGraphicFramePr>
        <p:xfrm>
          <a:off x="762000" y="1676400"/>
          <a:ext cx="7620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41" name="Text Box 7">
            <a:extLst>
              <a:ext uri="{FF2B5EF4-FFF2-40B4-BE49-F238E27FC236}">
                <a16:creationId xmlns:a16="http://schemas.microsoft.com/office/drawing/2014/main" id="{DC078CC9-1142-2141-A262-AA5CF5671A5A}"/>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0EE771-7A5F-364F-8AE3-6FA79FEEC91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A6B9A75F-87D3-4342-961D-B8CC874CD4FB}" type="slidenum">
              <a:rPr lang="en-US" altLang="en-US" sz="1200">
                <a:latin typeface="Tahoma" panose="020B0604030504040204" pitchFamily="34" charset="0"/>
              </a:rPr>
              <a:pPr eaLnBrk="1" hangingPunct="1"/>
              <a:t>33</a:t>
            </a:fld>
            <a:endParaRPr lang="en-US" altLang="en-US" sz="1200" dirty="0">
              <a:latin typeface="Tahoma" panose="020B0604030504040204" pitchFamily="34" charset="0"/>
            </a:endParaRPr>
          </a:p>
        </p:txBody>
      </p:sp>
      <p:sp>
        <p:nvSpPr>
          <p:cNvPr id="40962" name="Title 2">
            <a:extLst>
              <a:ext uri="{FF2B5EF4-FFF2-40B4-BE49-F238E27FC236}">
                <a16:creationId xmlns:a16="http://schemas.microsoft.com/office/drawing/2014/main" id="{95D4F8E9-3C2F-9349-835A-69CE357BC968}"/>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verify when portable heaters are permitted and in use.</a:t>
            </a:r>
          </a:p>
        </p:txBody>
      </p:sp>
      <p:graphicFrame>
        <p:nvGraphicFramePr>
          <p:cNvPr id="3" name="Content Placeholder 2" descr="Electric heaters are only plugged into an electrical receptacle/circuit that is designed to carry the current required to operate the heater&#10;Located away from the route of egress from the structure&#10;Placed a safe distance from any flammable or combustible materials&#10;Fuel for kerosene heaters is stored outside the structure; heater is refilled outside the structure&#10;">
            <a:extLst>
              <a:ext uri="{FF2B5EF4-FFF2-40B4-BE49-F238E27FC236}">
                <a16:creationId xmlns:a16="http://schemas.microsoft.com/office/drawing/2014/main" id="{6F54B4C9-D99B-FD4E-BD5A-7EC957C1D98E}"/>
              </a:ext>
            </a:extLst>
          </p:cNvPr>
          <p:cNvGraphicFramePr>
            <a:graphicFrameLocks noGrp="1"/>
          </p:cNvGraphicFramePr>
          <p:nvPr>
            <p:ph idx="1"/>
            <p:extLst>
              <p:ext uri="{D42A27DB-BD31-4B8C-83A1-F6EECF244321}">
                <p14:modId xmlns:p14="http://schemas.microsoft.com/office/powerpoint/2010/main" val="3549396753"/>
              </p:ext>
            </p:extLst>
          </p:nvPr>
        </p:nvGraphicFramePr>
        <p:xfrm>
          <a:off x="762000" y="1676400"/>
          <a:ext cx="7620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93231-8D98-C441-B823-EC54D3321C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EE9F1AC-A56C-D546-819C-F7F6BBD4175D}" type="slidenum">
              <a:rPr lang="en-US" altLang="en-US" sz="1200">
                <a:latin typeface="Tahoma" panose="020B0604030504040204" pitchFamily="34" charset="0"/>
              </a:rPr>
              <a:pPr eaLnBrk="1" hangingPunct="1"/>
              <a:t>34</a:t>
            </a:fld>
            <a:endParaRPr lang="en-US" altLang="en-US" sz="1200" dirty="0">
              <a:latin typeface="Tahoma" panose="020B0604030504040204" pitchFamily="34" charset="0"/>
            </a:endParaRPr>
          </a:p>
        </p:txBody>
      </p:sp>
      <p:sp>
        <p:nvSpPr>
          <p:cNvPr id="41986" name="Title 2">
            <a:extLst>
              <a:ext uri="{FF2B5EF4-FFF2-40B4-BE49-F238E27FC236}">
                <a16:creationId xmlns:a16="http://schemas.microsoft.com/office/drawing/2014/main" id="{B0A83DB0-21F4-0E4F-875C-F7EAB721A714}"/>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hazards related to air conditioners.</a:t>
            </a:r>
          </a:p>
        </p:txBody>
      </p:sp>
      <p:graphicFrame>
        <p:nvGraphicFramePr>
          <p:cNvPr id="3" name="Content Placeholder 2" descr="Most commercial refrigerants have a classified level of toxicity and flammability as defined in American National Standards Institute (ANSI) and the American Society of Heating, Refrigeration, and Air-Conditioning Engineers (ASHRAE)&#10;ANSI/ASHRAE Standard 34, Designation and Safety Classification of Refrigerants&#10;Refrigerants are assigned to one of two toxicity classes (A or B) based on what would be a permissible exposure&#10;Remember that they may be dealing with a refrigerant that is not very flammable but is very toxic&#10;">
            <a:extLst>
              <a:ext uri="{FF2B5EF4-FFF2-40B4-BE49-F238E27FC236}">
                <a16:creationId xmlns:a16="http://schemas.microsoft.com/office/drawing/2014/main" id="{4F84B393-5EBC-B043-90B5-73635B859153}"/>
              </a:ext>
            </a:extLst>
          </p:cNvPr>
          <p:cNvGraphicFramePr>
            <a:graphicFrameLocks noGrp="1"/>
          </p:cNvGraphicFramePr>
          <p:nvPr>
            <p:ph idx="1"/>
            <p:extLst>
              <p:ext uri="{D42A27DB-BD31-4B8C-83A1-F6EECF244321}">
                <p14:modId xmlns:p14="http://schemas.microsoft.com/office/powerpoint/2010/main" val="3168147705"/>
              </p:ext>
            </p:extLst>
          </p:nvPr>
        </p:nvGraphicFramePr>
        <p:xfrm>
          <a:off x="685800" y="1752600"/>
          <a:ext cx="7772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037296-2C9B-674A-97A0-1A7172CFBBD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0D31926B-E3AE-E94B-AD04-F821617EC1D4}" type="slidenum">
              <a:rPr lang="en-US" altLang="en-US" sz="1200">
                <a:latin typeface="Tahoma" panose="020B0604030504040204" pitchFamily="34" charset="0"/>
              </a:rPr>
              <a:pPr eaLnBrk="1" hangingPunct="1"/>
              <a:t>35</a:t>
            </a:fld>
            <a:endParaRPr lang="en-US" altLang="en-US" sz="1200" dirty="0">
              <a:latin typeface="Tahoma" panose="020B0604030504040204" pitchFamily="34" charset="0"/>
            </a:endParaRPr>
          </a:p>
        </p:txBody>
      </p:sp>
      <p:sp>
        <p:nvSpPr>
          <p:cNvPr id="43010" name="Title 2">
            <a:extLst>
              <a:ext uri="{FF2B5EF4-FFF2-40B4-BE49-F238E27FC236}">
                <a16:creationId xmlns:a16="http://schemas.microsoft.com/office/drawing/2014/main" id="{F1503CF2-5FF7-6345-9B8F-61DBDF62680E}"/>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Ventilation systems are mechanical air-moving or air-distribution systems.</a:t>
            </a:r>
          </a:p>
        </p:txBody>
      </p:sp>
      <p:pic>
        <p:nvPicPr>
          <p:cNvPr id="43012" name="Content Placeholder 4" descr="ventilation system on a building">
            <a:extLst>
              <a:ext uri="{FF2B5EF4-FFF2-40B4-BE49-F238E27FC236}">
                <a16:creationId xmlns:a16="http://schemas.microsoft.com/office/drawing/2014/main" id="{4B902838-43DC-4B44-A9F7-0CAF54999A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520" y="1981200"/>
            <a:ext cx="429768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These systems are tied into both the heating appliance and the air conditioning equipment&#10;No cooling or heating of the air occurs within the system&#10;Quality and characteristics of the air remain unchanged&#10;Primary fire safety concern is the potential for the transmission of fire, smoke, and products of combustion through the air distribution system&#10;">
            <a:extLst>
              <a:ext uri="{FF2B5EF4-FFF2-40B4-BE49-F238E27FC236}">
                <a16:creationId xmlns:a16="http://schemas.microsoft.com/office/drawing/2014/main" id="{65134865-CA4F-B843-9545-C1B0D6C2D31F}"/>
              </a:ext>
            </a:extLst>
          </p:cNvPr>
          <p:cNvGraphicFramePr/>
          <p:nvPr>
            <p:extLst>
              <p:ext uri="{D42A27DB-BD31-4B8C-83A1-F6EECF244321}">
                <p14:modId xmlns:p14="http://schemas.microsoft.com/office/powerpoint/2010/main" val="3095820646"/>
              </p:ext>
            </p:extLst>
          </p:nvPr>
        </p:nvGraphicFramePr>
        <p:xfrm>
          <a:off x="4648200" y="1752600"/>
          <a:ext cx="4191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A177ED-07CC-364C-BC6C-660F3235DF2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rPr>
              <a:t>9</a:t>
            </a:r>
            <a:r>
              <a:rPr lang="en-US" altLang="en-US" sz="1200" dirty="0">
                <a:latin typeface="Tahoma" panose="020B0604030504040204" pitchFamily="34" charset="0"/>
                <a:cs typeface="Arial" panose="020B0604020202020204" pitchFamily="34" charset="0"/>
              </a:rPr>
              <a:t>–</a:t>
            </a:r>
            <a:fld id="{70A83BA3-7525-2647-A6BB-6C56AC9FB372}" type="slidenum">
              <a:rPr lang="en-US" altLang="en-US" sz="1200">
                <a:latin typeface="Tahoma" panose="020B0604030504040204" pitchFamily="34" charset="0"/>
              </a:rPr>
              <a:pPr eaLnBrk="1" hangingPunct="1"/>
              <a:t>36</a:t>
            </a:fld>
            <a:endParaRPr lang="en-US" altLang="en-US" sz="1200" dirty="0">
              <a:latin typeface="Tahoma" panose="020B0604030504040204" pitchFamily="34" charset="0"/>
            </a:endParaRPr>
          </a:p>
        </p:txBody>
      </p:sp>
      <p:sp>
        <p:nvSpPr>
          <p:cNvPr id="44034" name="Title 1">
            <a:extLst>
              <a:ext uri="{FF2B5EF4-FFF2-40B4-BE49-F238E27FC236}">
                <a16:creationId xmlns:a16="http://schemas.microsoft.com/office/drawing/2014/main" id="{FAD83F30-A81C-2442-9B94-55F522A798E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44035" name="Text Placeholder 2">
            <a:extLst>
              <a:ext uri="{FF2B5EF4-FFF2-40B4-BE49-F238E27FC236}">
                <a16:creationId xmlns:a16="http://schemas.microsoft.com/office/drawing/2014/main" id="{4B313AEE-3F2D-A843-9F37-11502589731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a:t>An inspector must recognize the difference between an air conditioning system and a ventilation system.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D2CF0C-D3A7-6A40-B83D-D115DB11736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1274BB8-F471-3040-BAF5-8C49C74637E3}" type="slidenum">
              <a:rPr lang="en-US" altLang="en-US" sz="1200">
                <a:latin typeface="Tahoma" panose="020B0604030504040204" pitchFamily="34" charset="0"/>
              </a:rPr>
              <a:pPr eaLnBrk="1" hangingPunct="1"/>
              <a:t>37</a:t>
            </a:fld>
            <a:endParaRPr lang="en-US" altLang="en-US" sz="1200" dirty="0">
              <a:latin typeface="Tahoma" panose="020B0604030504040204" pitchFamily="34" charset="0"/>
            </a:endParaRPr>
          </a:p>
        </p:txBody>
      </p:sp>
      <p:sp>
        <p:nvSpPr>
          <p:cNvPr id="45058" name="Title 2">
            <a:extLst>
              <a:ext uri="{FF2B5EF4-FFF2-40B4-BE49-F238E27FC236}">
                <a16:creationId xmlns:a16="http://schemas.microsoft.com/office/drawing/2014/main" id="{EDAAE253-3951-E546-BE06-2DCDA4A77EC8}"/>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the types of filters used in HVAC systems and the hazards they pose.</a:t>
            </a:r>
          </a:p>
        </p:txBody>
      </p:sp>
      <p:pic>
        <p:nvPicPr>
          <p:cNvPr id="45060" name="Content Placeholder 4" descr="filters of an HVAC system">
            <a:extLst>
              <a:ext uri="{FF2B5EF4-FFF2-40B4-BE49-F238E27FC236}">
                <a16:creationId xmlns:a16="http://schemas.microsoft.com/office/drawing/2014/main" id="{E613CCD1-4220-8246-8944-70F968766F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5486400" cy="3659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Fibrous media filters/renewable media filters&#10; May become filled with trapped particulates&#10; Particulates can generate large quantities of smoke if they become ignited&#10;Electronic air cleaners &#10; Can develop an electrical malfunction that ignites the filters or particulate matter inside the HVAC system&#10;">
            <a:extLst>
              <a:ext uri="{FF2B5EF4-FFF2-40B4-BE49-F238E27FC236}">
                <a16:creationId xmlns:a16="http://schemas.microsoft.com/office/drawing/2014/main" id="{2706F8CE-160C-4240-9E60-FBBADBE18374}"/>
              </a:ext>
            </a:extLst>
          </p:cNvPr>
          <p:cNvGraphicFramePr/>
          <p:nvPr>
            <p:extLst>
              <p:ext uri="{D42A27DB-BD31-4B8C-83A1-F6EECF244321}">
                <p14:modId xmlns:p14="http://schemas.microsoft.com/office/powerpoint/2010/main" val="115536682"/>
              </p:ext>
            </p:extLst>
          </p:nvPr>
        </p:nvGraphicFramePr>
        <p:xfrm>
          <a:off x="4648200" y="1524000"/>
          <a:ext cx="4191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BA6B3E-AE32-4148-BC19-2EB80A7F680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889910C2-2994-B94F-A437-ECCB2124B05B}" type="slidenum">
              <a:rPr lang="en-US" altLang="en-US" sz="1200">
                <a:latin typeface="Tahoma" panose="020B0604030504040204" pitchFamily="34" charset="0"/>
              </a:rPr>
              <a:pPr eaLnBrk="1" hangingPunct="1"/>
              <a:t>38</a:t>
            </a:fld>
            <a:endParaRPr lang="en-US" altLang="en-US" sz="1200" dirty="0">
              <a:latin typeface="Tahoma" panose="020B0604030504040204" pitchFamily="34" charset="0"/>
            </a:endParaRPr>
          </a:p>
        </p:txBody>
      </p:sp>
      <p:sp>
        <p:nvSpPr>
          <p:cNvPr id="46082" name="Title 2">
            <a:extLst>
              <a:ext uri="{FF2B5EF4-FFF2-40B4-BE49-F238E27FC236}">
                <a16:creationId xmlns:a16="http://schemas.microsoft.com/office/drawing/2014/main" id="{9BCA6BAB-B0C0-E640-A29D-BFB6BC5DBA25}"/>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classification systems for filters.</a:t>
            </a:r>
          </a:p>
        </p:txBody>
      </p:sp>
      <p:graphicFrame>
        <p:nvGraphicFramePr>
          <p:cNvPr id="3" name="Content Placeholder 2" descr="Basis&#10; UL classification&#10; Flame propagation&#10; Smoke development&#10;Class 1&#10; When clean, will not contribute fuel to a fire&#10; Emit very small quantities of smoke when flames strike them&#10;Class 2&#10; When clean, will burn moderately&#10; Emit moderate quantities of smoke&#10;">
            <a:extLst>
              <a:ext uri="{FF2B5EF4-FFF2-40B4-BE49-F238E27FC236}">
                <a16:creationId xmlns:a16="http://schemas.microsoft.com/office/drawing/2014/main" id="{192B077C-0FB8-7049-A6D4-472735C5C009}"/>
              </a:ext>
            </a:extLst>
          </p:cNvPr>
          <p:cNvGraphicFramePr>
            <a:graphicFrameLocks noGrp="1"/>
          </p:cNvGraphicFramePr>
          <p:nvPr>
            <p:ph idx="1"/>
            <p:extLst>
              <p:ext uri="{D42A27DB-BD31-4B8C-83A1-F6EECF244321}">
                <p14:modId xmlns:p14="http://schemas.microsoft.com/office/powerpoint/2010/main" val="176647041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BBBE1B-26C2-D74C-A5BB-7B5F0538C0C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D7E163E9-A6CB-B94F-938D-3D6CF7A623F6}" type="slidenum">
              <a:rPr lang="en-US" altLang="en-US" sz="1200">
                <a:latin typeface="Tahoma" panose="020B0604030504040204" pitchFamily="34" charset="0"/>
              </a:rPr>
              <a:pPr eaLnBrk="1" hangingPunct="1"/>
              <a:t>3</a:t>
            </a:fld>
            <a:endParaRPr lang="en-US" altLang="en-US" sz="1200" dirty="0">
              <a:latin typeface="Tahoma" panose="020B0604030504040204" pitchFamily="34" charset="0"/>
            </a:endParaRPr>
          </a:p>
        </p:txBody>
      </p:sp>
      <p:sp>
        <p:nvSpPr>
          <p:cNvPr id="10243" name="Title 2">
            <a:extLst>
              <a:ext uri="{FF2B5EF4-FFF2-40B4-BE49-F238E27FC236}">
                <a16:creationId xmlns:a16="http://schemas.microsoft.com/office/drawing/2014/main" id="{F113DAD6-2677-064F-88B2-2AF5D5F2B9D4}"/>
              </a:ext>
            </a:extLst>
          </p:cNvPr>
          <p:cNvSpPr>
            <a:spLocks noGrp="1"/>
          </p:cNvSpPr>
          <p:nvPr>
            <p:ph type="title"/>
          </p:nvPr>
        </p:nvSpPr>
        <p:spPr bwMode="auto">
          <a:xfrm>
            <a:off x="685800" y="1873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heating, ventilating, and air conditioning (HVAC) equipment and systems.</a:t>
            </a:r>
          </a:p>
        </p:txBody>
      </p:sp>
      <p:graphicFrame>
        <p:nvGraphicFramePr>
          <p:cNvPr id="2" name="Content Placeholder 1" descr="Air heating or cooling&#10;Air humidifying or dehumidifying&#10;Air filtering or cleaning &#10;">
            <a:extLst>
              <a:ext uri="{FF2B5EF4-FFF2-40B4-BE49-F238E27FC236}">
                <a16:creationId xmlns:a16="http://schemas.microsoft.com/office/drawing/2014/main" id="{CA8C738E-3AB2-884C-9F2D-B390D466C555}"/>
              </a:ext>
            </a:extLst>
          </p:cNvPr>
          <p:cNvGraphicFramePr>
            <a:graphicFrameLocks noGrp="1"/>
          </p:cNvGraphicFramePr>
          <p:nvPr>
            <p:ph idx="1"/>
            <p:extLst>
              <p:ext uri="{D42A27DB-BD31-4B8C-83A1-F6EECF244321}">
                <p14:modId xmlns:p14="http://schemas.microsoft.com/office/powerpoint/2010/main" val="2548960645"/>
              </p:ext>
            </p:extLst>
          </p:nvPr>
        </p:nvGraphicFramePr>
        <p:xfrm>
          <a:off x="1066800" y="1752600"/>
          <a:ext cx="6934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57CE75-E450-3B45-9E48-A22154E97EC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rPr>
              <a:t>9</a:t>
            </a:r>
            <a:r>
              <a:rPr lang="en-US" altLang="en-US" sz="1200" dirty="0">
                <a:latin typeface="Tahoma" panose="020B0604030504040204" pitchFamily="34" charset="0"/>
                <a:cs typeface="Arial" panose="020B0604020202020204" pitchFamily="34" charset="0"/>
              </a:rPr>
              <a:t>–</a:t>
            </a:r>
            <a:fld id="{8F468AF8-2A36-E14E-99A3-6EAF81A2519F}" type="slidenum">
              <a:rPr lang="en-US" altLang="en-US" sz="1200">
                <a:latin typeface="Tahoma" panose="020B0604030504040204" pitchFamily="34" charset="0"/>
              </a:rPr>
              <a:pPr eaLnBrk="1" hangingPunct="1"/>
              <a:t>39</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47106" name="Title 1">
            <a:extLst>
              <a:ext uri="{FF2B5EF4-FFF2-40B4-BE49-F238E27FC236}">
                <a16:creationId xmlns:a16="http://schemas.microsoft.com/office/drawing/2014/main" id="{88B46A52-798A-CD47-A77F-D1BF17B1341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47107" name="Text Placeholder 2">
            <a:extLst>
              <a:ext uri="{FF2B5EF4-FFF2-40B4-BE49-F238E27FC236}">
                <a16:creationId xmlns:a16="http://schemas.microsoft.com/office/drawing/2014/main" id="{D8E9B23F-A48F-0A47-A611-A7FBEE01C3C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Identify fire and life safety hazards presented by heating, ventilation, and air conditioning systems.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5F4AAD-0830-FC43-8614-A283CE2D764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D3589C3-722C-DD42-B7C8-67DF104C543D}" type="slidenum">
              <a:rPr lang="en-US" altLang="en-US" sz="1200">
                <a:latin typeface="Tahoma" panose="020B0604030504040204" pitchFamily="34" charset="0"/>
              </a:rPr>
              <a:pPr eaLnBrk="1" hangingPunct="1"/>
              <a:t>40</a:t>
            </a:fld>
            <a:endParaRPr lang="en-US" altLang="en-US" sz="1200" dirty="0">
              <a:latin typeface="Tahoma" panose="020B0604030504040204" pitchFamily="34" charset="0"/>
            </a:endParaRPr>
          </a:p>
        </p:txBody>
      </p:sp>
      <p:sp>
        <p:nvSpPr>
          <p:cNvPr id="48130" name="Title 2">
            <a:extLst>
              <a:ext uri="{FF2B5EF4-FFF2-40B4-BE49-F238E27FC236}">
                <a16:creationId xmlns:a16="http://schemas.microsoft.com/office/drawing/2014/main" id="{2C03ABB2-12F2-B24B-BD40-3579577EE6E3}"/>
              </a:ext>
            </a:extLst>
          </p:cNvPr>
          <p:cNvSpPr>
            <a:spLocks noGrp="1"/>
          </p:cNvSpPr>
          <p:nvPr>
            <p:ph type="title"/>
          </p:nvPr>
        </p:nvSpPr>
        <p:spPr bwMode="auto">
          <a:xfrm>
            <a:off x="685800" y="1857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Facilities with cooking equipment represent a large percentage of occupancies inspectors will enter.</a:t>
            </a:r>
          </a:p>
        </p:txBody>
      </p:sp>
      <p:pic>
        <p:nvPicPr>
          <p:cNvPr id="48132" name="Content Placeholder 4" descr="inspector checking the fire protection system in a ventilation hood">
            <a:extLst>
              <a:ext uri="{FF2B5EF4-FFF2-40B4-BE49-F238E27FC236}">
                <a16:creationId xmlns:a16="http://schemas.microsoft.com/office/drawing/2014/main" id="{4F8228C2-DD69-6F44-8B8F-B4D1818E66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078"/>
          <a:stretch>
            <a:fillRect/>
          </a:stretch>
        </p:blipFill>
        <p:spPr bwMode="auto">
          <a:xfrm>
            <a:off x="228600" y="1600200"/>
            <a:ext cx="5180013"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Inspection focus&#10; Ventilation hood&#10; Exhaust&#10; Fire protection systems installed above the cooking area&#10; Systems should meet locally adopted code&#10;Type I hoods&#10; Placed over grease-producing equipment&#10;Type II hoods&#10; Over such equipment as dishwashers and ovens&#10;">
            <a:extLst>
              <a:ext uri="{FF2B5EF4-FFF2-40B4-BE49-F238E27FC236}">
                <a16:creationId xmlns:a16="http://schemas.microsoft.com/office/drawing/2014/main" id="{627D9486-C7B9-BD49-975E-DE4FED022AE9}"/>
              </a:ext>
            </a:extLst>
          </p:cNvPr>
          <p:cNvGraphicFramePr/>
          <p:nvPr>
            <p:extLst>
              <p:ext uri="{D42A27DB-BD31-4B8C-83A1-F6EECF244321}">
                <p14:modId xmlns:p14="http://schemas.microsoft.com/office/powerpoint/2010/main" val="3976799813"/>
              </p:ext>
            </p:extLst>
          </p:nvPr>
        </p:nvGraphicFramePr>
        <p:xfrm>
          <a:off x="5105400" y="1473200"/>
          <a:ext cx="36576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55844-FFDB-184C-B2F9-B1C44622843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6FD4B38-3062-9B42-BCDD-906724E60150}" type="slidenum">
              <a:rPr lang="en-US" altLang="en-US" sz="1200">
                <a:latin typeface="Tahoma" panose="020B0604030504040204" pitchFamily="34" charset="0"/>
              </a:rPr>
              <a:pPr eaLnBrk="1" hangingPunct="1"/>
              <a:t>41</a:t>
            </a:fld>
            <a:endParaRPr lang="en-US" altLang="en-US" sz="1200" dirty="0">
              <a:latin typeface="Tahoma" panose="020B0604030504040204" pitchFamily="34" charset="0"/>
            </a:endParaRPr>
          </a:p>
        </p:txBody>
      </p:sp>
      <p:sp>
        <p:nvSpPr>
          <p:cNvPr id="49154" name="Title 2">
            <a:extLst>
              <a:ext uri="{FF2B5EF4-FFF2-40B4-BE49-F238E27FC236}">
                <a16:creationId xmlns:a16="http://schemas.microsoft.com/office/drawing/2014/main" id="{8DDD483F-5C47-4242-9178-38A6DF41036B}"/>
              </a:ext>
            </a:extLst>
          </p:cNvPr>
          <p:cNvSpPr>
            <a:spLocks noGrp="1"/>
          </p:cNvSpPr>
          <p:nvPr>
            <p:ph type="title"/>
          </p:nvPr>
        </p:nvSpPr>
        <p:spPr bwMode="auto">
          <a:xfrm>
            <a:off x="685800" y="4762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Recognize hazards associated with cooking equipment.</a:t>
            </a:r>
          </a:p>
        </p:txBody>
      </p:sp>
      <p:pic>
        <p:nvPicPr>
          <p:cNvPr id="49156" name="Content Placeholder 4" descr="fire suppression system in an industriaal kitchen">
            <a:extLst>
              <a:ext uri="{FF2B5EF4-FFF2-40B4-BE49-F238E27FC236}">
                <a16:creationId xmlns:a16="http://schemas.microsoft.com/office/drawing/2014/main" id="{0F71E2E2-F5F8-BB4A-BA35-25ED57F243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552700"/>
            <a:ext cx="3861464"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leanliness and functionality &#10;No grease accumulation &#10;Proper provisions for grease removal; regularly scheduled cleaning&#10;Clearance of at least 18 inches (450 mm) from any combustible material&#10;Fire extinguishers should be accessible and personnel should have been trained&#10;Extinguishers should be compatible with the suppression system&#10;">
            <a:extLst>
              <a:ext uri="{FF2B5EF4-FFF2-40B4-BE49-F238E27FC236}">
                <a16:creationId xmlns:a16="http://schemas.microsoft.com/office/drawing/2014/main" id="{782E2431-94F8-4D48-90C0-807A72C571D7}"/>
              </a:ext>
            </a:extLst>
          </p:cNvPr>
          <p:cNvGraphicFramePr/>
          <p:nvPr>
            <p:extLst>
              <p:ext uri="{D42A27DB-BD31-4B8C-83A1-F6EECF244321}">
                <p14:modId xmlns:p14="http://schemas.microsoft.com/office/powerpoint/2010/main" val="1491293176"/>
              </p:ext>
            </p:extLst>
          </p:nvPr>
        </p:nvGraphicFramePr>
        <p:xfrm>
          <a:off x="4038600" y="1676400"/>
          <a:ext cx="4648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0ADFB7-09AA-8A46-899F-1F6849AC162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47C0DEB2-338C-BF4F-B8CF-A683B88F973B}" type="slidenum">
              <a:rPr lang="en-US" altLang="en-US" sz="1200">
                <a:latin typeface="Tahoma" panose="020B0604030504040204" pitchFamily="34" charset="0"/>
              </a:rPr>
              <a:pPr eaLnBrk="1" hangingPunct="1"/>
              <a:t>42</a:t>
            </a:fld>
            <a:endParaRPr lang="en-US" altLang="en-US" sz="1200" dirty="0">
              <a:latin typeface="Tahoma" panose="020B0604030504040204" pitchFamily="34" charset="0"/>
            </a:endParaRPr>
          </a:p>
        </p:txBody>
      </p:sp>
      <p:sp>
        <p:nvSpPr>
          <p:cNvPr id="50178" name="Title 2">
            <a:extLst>
              <a:ext uri="{FF2B5EF4-FFF2-40B4-BE49-F238E27FC236}">
                <a16:creationId xmlns:a16="http://schemas.microsoft.com/office/drawing/2014/main" id="{5189D11E-CDC1-E545-B5BA-F3486D60F2EE}"/>
              </a:ext>
            </a:extLst>
          </p:cNvPr>
          <p:cNvSpPr>
            <a:spLocks noGrp="1"/>
          </p:cNvSpPr>
          <p:nvPr>
            <p:ph type="title"/>
          </p:nvPr>
        </p:nvSpPr>
        <p:spPr bwMode="auto">
          <a:xfrm>
            <a:off x="685800" y="4762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look for when inspecting ventilation-hood systems.</a:t>
            </a:r>
          </a:p>
        </p:txBody>
      </p:sp>
      <p:graphicFrame>
        <p:nvGraphicFramePr>
          <p:cNvPr id="3" name="Content Placeholder 2" descr="Verify general cleanliness and maintenance of the cooking area and ductwork&#10;Examine the system for any obvious damage, including mechanical damage&#10;Verify that nozzles are properly oriented toward the protected hazard &#10;">
            <a:extLst>
              <a:ext uri="{FF2B5EF4-FFF2-40B4-BE49-F238E27FC236}">
                <a16:creationId xmlns:a16="http://schemas.microsoft.com/office/drawing/2014/main" id="{FADA2638-5255-104E-86B6-8D72A18A9B4F}"/>
              </a:ext>
            </a:extLst>
          </p:cNvPr>
          <p:cNvGraphicFramePr>
            <a:graphicFrameLocks noGrp="1"/>
          </p:cNvGraphicFramePr>
          <p:nvPr>
            <p:ph idx="1"/>
            <p:extLst>
              <p:ext uri="{D42A27DB-BD31-4B8C-83A1-F6EECF244321}">
                <p14:modId xmlns:p14="http://schemas.microsoft.com/office/powerpoint/2010/main" val="3435491691"/>
              </p:ext>
            </p:extLst>
          </p:nvPr>
        </p:nvGraphicFramePr>
        <p:xfrm>
          <a:off x="685800" y="1524000"/>
          <a:ext cx="7924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1" name="Text Box 7">
            <a:extLst>
              <a:ext uri="{FF2B5EF4-FFF2-40B4-BE49-F238E27FC236}">
                <a16:creationId xmlns:a16="http://schemas.microsoft.com/office/drawing/2014/main" id="{F95B531A-6377-C448-8C09-D88A7996DAF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9B534A-0EC6-5E45-B85F-F1588ED37E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A1D5C106-92D4-204F-B91C-29ED85E87CB9}" type="slidenum">
              <a:rPr lang="en-US" altLang="en-US" sz="1200">
                <a:latin typeface="Tahoma" panose="020B0604030504040204" pitchFamily="34" charset="0"/>
              </a:rPr>
              <a:pPr eaLnBrk="1" hangingPunct="1"/>
              <a:t>43</a:t>
            </a:fld>
            <a:endParaRPr lang="en-US" altLang="en-US" sz="1200" dirty="0">
              <a:latin typeface="Tahoma" panose="020B0604030504040204" pitchFamily="34" charset="0"/>
            </a:endParaRPr>
          </a:p>
        </p:txBody>
      </p:sp>
      <p:sp>
        <p:nvSpPr>
          <p:cNvPr id="51202" name="Title 2">
            <a:extLst>
              <a:ext uri="{FF2B5EF4-FFF2-40B4-BE49-F238E27FC236}">
                <a16:creationId xmlns:a16="http://schemas.microsoft.com/office/drawing/2014/main" id="{8B55D6EE-7DF5-BA4B-BF46-3B1F14710CFD}"/>
              </a:ext>
            </a:extLst>
          </p:cNvPr>
          <p:cNvSpPr>
            <a:spLocks noGrp="1"/>
          </p:cNvSpPr>
          <p:nvPr>
            <p:ph type="title"/>
          </p:nvPr>
        </p:nvSpPr>
        <p:spPr bwMode="auto">
          <a:xfrm>
            <a:off x="685800" y="4762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look for when inspecting ventilation-hood systems.</a:t>
            </a:r>
          </a:p>
        </p:txBody>
      </p:sp>
      <p:graphicFrame>
        <p:nvGraphicFramePr>
          <p:cNvPr id="3" name="Content Placeholder 2" descr="Verify all parts of the system to confirm that they are in their proper locations and connected&#10;Inspect manual actuators for obstructions&#10;Inspect the tamper indicators and seals to verify that they are intact&#10;Check the maintenance tag or certificate for proper placement&#10;">
            <a:extLst>
              <a:ext uri="{FF2B5EF4-FFF2-40B4-BE49-F238E27FC236}">
                <a16:creationId xmlns:a16="http://schemas.microsoft.com/office/drawing/2014/main" id="{FAD9F73D-3B3A-DA41-B68D-0B52DF3F016D}"/>
              </a:ext>
            </a:extLst>
          </p:cNvPr>
          <p:cNvGraphicFramePr>
            <a:graphicFrameLocks noGrp="1"/>
          </p:cNvGraphicFramePr>
          <p:nvPr>
            <p:ph idx="1"/>
            <p:extLst>
              <p:ext uri="{D42A27DB-BD31-4B8C-83A1-F6EECF244321}">
                <p14:modId xmlns:p14="http://schemas.microsoft.com/office/powerpoint/2010/main" val="3617023198"/>
              </p:ext>
            </p:extLst>
          </p:nvPr>
        </p:nvGraphicFramePr>
        <p:xfrm>
          <a:off x="685800" y="1524000"/>
          <a:ext cx="7924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05" name="Text Box 7">
            <a:extLst>
              <a:ext uri="{FF2B5EF4-FFF2-40B4-BE49-F238E27FC236}">
                <a16:creationId xmlns:a16="http://schemas.microsoft.com/office/drawing/2014/main" id="{5390C5B2-0B84-DD48-89B5-C37FDE0393A5}"/>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056D6E-F1F6-C74F-AC13-9A7CE049217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193CDD77-A556-EA42-8B6D-CE337DE03B2E}" type="slidenum">
              <a:rPr lang="en-US" altLang="en-US" sz="1200">
                <a:latin typeface="Tahoma" panose="020B0604030504040204" pitchFamily="34" charset="0"/>
              </a:rPr>
              <a:pPr eaLnBrk="1" hangingPunct="1"/>
              <a:t>44</a:t>
            </a:fld>
            <a:endParaRPr lang="en-US" altLang="en-US" sz="1200" dirty="0">
              <a:latin typeface="Tahoma" panose="020B0604030504040204" pitchFamily="34" charset="0"/>
            </a:endParaRPr>
          </a:p>
        </p:txBody>
      </p:sp>
      <p:sp>
        <p:nvSpPr>
          <p:cNvPr id="52226" name="Title 2">
            <a:extLst>
              <a:ext uri="{FF2B5EF4-FFF2-40B4-BE49-F238E27FC236}">
                <a16:creationId xmlns:a16="http://schemas.microsoft.com/office/drawing/2014/main" id="{D98734EC-0744-C644-AA4C-EAE76BF2EA45}"/>
              </a:ext>
            </a:extLst>
          </p:cNvPr>
          <p:cNvSpPr>
            <a:spLocks noGrp="1"/>
          </p:cNvSpPr>
          <p:nvPr>
            <p:ph type="title"/>
          </p:nvPr>
        </p:nvSpPr>
        <p:spPr bwMode="auto">
          <a:xfrm>
            <a:off x="685800" y="4762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to look for when inspecting ventilation-hood systems.</a:t>
            </a:r>
          </a:p>
        </p:txBody>
      </p:sp>
      <p:pic>
        <p:nvPicPr>
          <p:cNvPr id="52228" name="Content Placeholder 4" descr="inspector checking the inspection tag on a ventilation hood system">
            <a:extLst>
              <a:ext uri="{FF2B5EF4-FFF2-40B4-BE49-F238E27FC236}">
                <a16:creationId xmlns:a16="http://schemas.microsoft.com/office/drawing/2014/main" id="{E5E409B3-319B-2D44-B26C-75E19A739F7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733800" cy="514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Verify that a detector or fusible link is provided for each protected cooking appliance located under the hood&#10;Fusible links that control the activation of the fire extinguishing system should be replaced at least annually&#10;Fusible links that appear to be distorted from frequent exposure to heat may need to be replaced more often&#10;">
            <a:extLst>
              <a:ext uri="{FF2B5EF4-FFF2-40B4-BE49-F238E27FC236}">
                <a16:creationId xmlns:a16="http://schemas.microsoft.com/office/drawing/2014/main" id="{78C3CC64-83E1-2840-8C21-75DA484F47B8}"/>
              </a:ext>
            </a:extLst>
          </p:cNvPr>
          <p:cNvGraphicFramePr/>
          <p:nvPr>
            <p:extLst>
              <p:ext uri="{D42A27DB-BD31-4B8C-83A1-F6EECF244321}">
                <p14:modId xmlns:p14="http://schemas.microsoft.com/office/powerpoint/2010/main" val="3057209813"/>
              </p:ext>
            </p:extLst>
          </p:nvPr>
        </p:nvGraphicFramePr>
        <p:xfrm>
          <a:off x="3810000" y="2133600"/>
          <a:ext cx="4953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55181F-7167-8B44-8C63-7381377937E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2BFEB062-FF34-2242-B9EB-F8734127E965}" type="slidenum">
              <a:rPr lang="en-US" altLang="en-US" sz="1200">
                <a:latin typeface="Tahoma" panose="020B0604030504040204" pitchFamily="34" charset="0"/>
              </a:rPr>
              <a:pPr eaLnBrk="1" hangingPunct="1"/>
              <a:t>45</a:t>
            </a:fld>
            <a:endParaRPr lang="en-US" altLang="en-US" sz="1200" dirty="0">
              <a:latin typeface="Tahoma" panose="020B0604030504040204" pitchFamily="34" charset="0"/>
            </a:endParaRPr>
          </a:p>
        </p:txBody>
      </p:sp>
      <p:sp>
        <p:nvSpPr>
          <p:cNvPr id="53250" name="Title 2">
            <a:extLst>
              <a:ext uri="{FF2B5EF4-FFF2-40B4-BE49-F238E27FC236}">
                <a16:creationId xmlns:a16="http://schemas.microsoft.com/office/drawing/2014/main" id="{3D6EDF06-87E3-BA45-89D8-2CE514C449BA}"/>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safety requirements for solid-fuel cooking equipment like grills and smokers.</a:t>
            </a:r>
          </a:p>
        </p:txBody>
      </p:sp>
      <p:pic>
        <p:nvPicPr>
          <p:cNvPr id="53252" name="Content Placeholder 4" descr="several grills and smokers in a covered outdoor room">
            <a:extLst>
              <a:ext uri="{FF2B5EF4-FFF2-40B4-BE49-F238E27FC236}">
                <a16:creationId xmlns:a16="http://schemas.microsoft.com/office/drawing/2014/main" id="{2E11B69F-618D-744A-B571-FDB38CDBD3D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720" y="2133600"/>
            <a:ext cx="4683588"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Becoming very common in many restaurants&#10;Includes wood-fired brick ovens and meat grilling or smoking equipment&#10;Must be installed on combustible floors that extend 3 feet (900 mm) from the outside of the appliance in every direction&#10;Requires grease removal devices&#10;Requires a ventilation hood system to exhaust smoke and gases; spark arrestors must be located inside the hoods ahead of the filter system &#10;">
            <a:extLst>
              <a:ext uri="{FF2B5EF4-FFF2-40B4-BE49-F238E27FC236}">
                <a16:creationId xmlns:a16="http://schemas.microsoft.com/office/drawing/2014/main" id="{50468749-124B-F144-B740-E69EFB0F9763}"/>
              </a:ext>
            </a:extLst>
          </p:cNvPr>
          <p:cNvGraphicFramePr/>
          <p:nvPr>
            <p:extLst>
              <p:ext uri="{D42A27DB-BD31-4B8C-83A1-F6EECF244321}">
                <p14:modId xmlns:p14="http://schemas.microsoft.com/office/powerpoint/2010/main" val="1281759672"/>
              </p:ext>
            </p:extLst>
          </p:nvPr>
        </p:nvGraphicFramePr>
        <p:xfrm>
          <a:off x="4419600" y="1447800"/>
          <a:ext cx="44196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254" name="Text Box 7">
            <a:extLst>
              <a:ext uri="{FF2B5EF4-FFF2-40B4-BE49-F238E27FC236}">
                <a16:creationId xmlns:a16="http://schemas.microsoft.com/office/drawing/2014/main" id="{92F28929-9353-5441-A4D9-18474DD66E49}"/>
              </a:ext>
            </a:extLst>
          </p:cNvPr>
          <p:cNvSpPr txBox="1">
            <a:spLocks noChangeArrowheads="1"/>
          </p:cNvSpPr>
          <p:nvPr/>
        </p:nvSpPr>
        <p:spPr bwMode="auto">
          <a:xfrm>
            <a:off x="5715000" y="63190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B9D7F7-617B-DE48-93CE-8E9831B2A65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F056B4F2-315A-EC42-9740-8AE1F8307DA5}" type="slidenum">
              <a:rPr lang="en-US" altLang="en-US" sz="1200">
                <a:latin typeface="Tahoma" panose="020B0604030504040204" pitchFamily="34" charset="0"/>
              </a:rPr>
              <a:pPr eaLnBrk="1" hangingPunct="1"/>
              <a:t>46</a:t>
            </a:fld>
            <a:endParaRPr lang="en-US" altLang="en-US" sz="1200" dirty="0">
              <a:latin typeface="Tahoma" panose="020B0604030504040204" pitchFamily="34" charset="0"/>
            </a:endParaRPr>
          </a:p>
        </p:txBody>
      </p:sp>
      <p:sp>
        <p:nvSpPr>
          <p:cNvPr id="54274" name="Title 2">
            <a:extLst>
              <a:ext uri="{FF2B5EF4-FFF2-40B4-BE49-F238E27FC236}">
                <a16:creationId xmlns:a16="http://schemas.microsoft.com/office/drawing/2014/main" id="{E5D6430E-F6FA-694E-8082-37C97CEA027D}"/>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safety requirements for solid-fuel cooking equipment like grills and smokers.</a:t>
            </a:r>
          </a:p>
        </p:txBody>
      </p:sp>
      <p:graphicFrame>
        <p:nvGraphicFramePr>
          <p:cNvPr id="6" name="Diagram 5" descr="Only a one-day supply of solid fuel is allowed in the same room as the appliance &#10;Ashes must be removed from the firebox regularly so that the buildup of ashes does not interfere with the draft&#10;Ashes must be disposed of in an approved container separate from containers containing other combustible waste&#10;">
            <a:extLst>
              <a:ext uri="{FF2B5EF4-FFF2-40B4-BE49-F238E27FC236}">
                <a16:creationId xmlns:a16="http://schemas.microsoft.com/office/drawing/2014/main" id="{5FC3C7B2-5780-264A-83E5-582B1B74E3AF}"/>
              </a:ext>
            </a:extLst>
          </p:cNvPr>
          <p:cNvGraphicFramePr/>
          <p:nvPr>
            <p:extLst>
              <p:ext uri="{D42A27DB-BD31-4B8C-83A1-F6EECF244321}">
                <p14:modId xmlns:p14="http://schemas.microsoft.com/office/powerpoint/2010/main" val="379123716"/>
              </p:ext>
            </p:extLst>
          </p:nvPr>
        </p:nvGraphicFramePr>
        <p:xfrm>
          <a:off x="838200" y="1524000"/>
          <a:ext cx="75438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97D212-945B-D949-AF83-683A104E93A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72E82B8-B0D1-F848-828C-55DBAE4A5C6D}" type="slidenum">
              <a:rPr lang="en-US" altLang="en-US" sz="1200">
                <a:latin typeface="Tahoma" panose="020B0604030504040204" pitchFamily="34" charset="0"/>
              </a:rPr>
              <a:pPr eaLnBrk="1" hangingPunct="1"/>
              <a:t>47</a:t>
            </a:fld>
            <a:endParaRPr lang="en-US" altLang="en-US" sz="1200" dirty="0">
              <a:latin typeface="Tahoma" panose="020B0604030504040204" pitchFamily="34" charset="0"/>
            </a:endParaRPr>
          </a:p>
        </p:txBody>
      </p:sp>
      <p:sp>
        <p:nvSpPr>
          <p:cNvPr id="55298" name="Title 1">
            <a:extLst>
              <a:ext uri="{FF2B5EF4-FFF2-40B4-BE49-F238E27FC236}">
                <a16:creationId xmlns:a16="http://schemas.microsoft.com/office/drawing/2014/main" id="{46BF5DEA-186F-C348-9E88-65229A9FB0A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55299" name="Text Placeholder 2">
            <a:extLst>
              <a:ext uri="{FF2B5EF4-FFF2-40B4-BE49-F238E27FC236}">
                <a16:creationId xmlns:a16="http://schemas.microsoft.com/office/drawing/2014/main" id="{F5D40428-224F-9B4A-8455-7E46CD4501A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dirty="0"/>
              <a:t>Restaurants that operate open-air patios may also have propane or butane heaters or wood-burning fireplaces. These heaters or fireplaces may be in contact with or near awnings or other combustible materials, creating an exposure hazard through radiant heat or burning embers.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52B4F2-97CE-8C48-A589-C338F542AC3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5CC65871-7996-504C-B2DB-51398F9727A2}" type="slidenum">
              <a:rPr lang="en-US" altLang="en-US" sz="1200">
                <a:latin typeface="Tahoma" panose="020B0604030504040204" pitchFamily="34" charset="0"/>
              </a:rPr>
              <a:pPr eaLnBrk="1" hangingPunct="1"/>
              <a:t>48</a:t>
            </a:fld>
            <a:endParaRPr lang="en-US" altLang="en-US" sz="1200" dirty="0">
              <a:latin typeface="Tahoma" panose="020B0604030504040204" pitchFamily="34" charset="0"/>
            </a:endParaRPr>
          </a:p>
        </p:txBody>
      </p:sp>
      <p:sp>
        <p:nvSpPr>
          <p:cNvPr id="56322" name="Title 2">
            <a:extLst>
              <a:ext uri="{FF2B5EF4-FFF2-40B4-BE49-F238E27FC236}">
                <a16:creationId xmlns:a16="http://schemas.microsoft.com/office/drawing/2014/main" id="{B1115B2B-6B8F-7846-9ECC-8C5506415C54}"/>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items for to look for in fire suppression systems.</a:t>
            </a:r>
          </a:p>
        </p:txBody>
      </p:sp>
      <p:pic>
        <p:nvPicPr>
          <p:cNvPr id="56324" name="Content Placeholder 2" descr="close up view of a sprinkler head from a kitchen fire suppression system">
            <a:extLst>
              <a:ext uri="{FF2B5EF4-FFF2-40B4-BE49-F238E27FC236}">
                <a16:creationId xmlns:a16="http://schemas.microsoft.com/office/drawing/2014/main" id="{81DC0FA3-C109-A44E-AB98-B040F21C95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3352800" cy="5026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10">
            <a:extLst>
              <a:ext uri="{FF2B5EF4-FFF2-40B4-BE49-F238E27FC236}">
                <a16:creationId xmlns:a16="http://schemas.microsoft.com/office/drawing/2014/main" id="{72631575-818A-174C-BDD8-A7397803F85D}"/>
              </a:ext>
            </a:extLst>
          </p:cNvPr>
          <p:cNvSpPr>
            <a:spLocks noChangeArrowheads="1"/>
          </p:cNvSpPr>
          <p:nvPr/>
        </p:nvSpPr>
        <p:spPr bwMode="auto">
          <a:xfrm rot="-5400000">
            <a:off x="-1689893" y="4280693"/>
            <a:ext cx="4267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George Apple, </a:t>
            </a:r>
            <a:r>
              <a:rPr lang="en-US" altLang="en-US" sz="1200" b="0" i="1" dirty="0" err="1"/>
              <a:t>Cosumnes</a:t>
            </a:r>
            <a:r>
              <a:rPr lang="en-US" altLang="en-US" sz="1200" b="0" i="1"/>
              <a:t> Fire Department</a:t>
            </a:r>
            <a:endParaRPr lang="en-US" altLang="en-US" sz="1200" b="0"/>
          </a:p>
        </p:txBody>
      </p:sp>
      <p:graphicFrame>
        <p:nvGraphicFramePr>
          <p:cNvPr id="8" name="Diagram 7" descr="A vital part of commercial cooking equipment&#10;Be familiar with the systems in use in jurisdiction&#10;Make sure cooking appliances protected by the system have not been changed or switched out&#10;Verify an instruction sign for manual system operation is present&#10;Verify employees have been trained to perform manual operations&#10;Verify system has been maintained per NFPA® standards&#10;">
            <a:extLst>
              <a:ext uri="{FF2B5EF4-FFF2-40B4-BE49-F238E27FC236}">
                <a16:creationId xmlns:a16="http://schemas.microsoft.com/office/drawing/2014/main" id="{009B1D59-C6FB-0343-B0D9-3F765BAE7A62}"/>
              </a:ext>
            </a:extLst>
          </p:cNvPr>
          <p:cNvGraphicFramePr/>
          <p:nvPr>
            <p:extLst>
              <p:ext uri="{D42A27DB-BD31-4B8C-83A1-F6EECF244321}">
                <p14:modId xmlns:p14="http://schemas.microsoft.com/office/powerpoint/2010/main" val="1300027802"/>
              </p:ext>
            </p:extLst>
          </p:nvPr>
        </p:nvGraphicFramePr>
        <p:xfrm>
          <a:off x="3581400" y="1676400"/>
          <a:ext cx="5257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6EA02B-4AC2-AC44-A26F-9A7C4AD2D9A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713234C4-68B9-6749-AA45-61DC67699877}" type="slidenum">
              <a:rPr lang="en-US" altLang="en-US" sz="1200">
                <a:latin typeface="Tahoma" panose="020B0604030504040204" pitchFamily="34" charset="0"/>
              </a:rPr>
              <a:pPr eaLnBrk="1" hangingPunct="1"/>
              <a:t>4</a:t>
            </a:fld>
            <a:endParaRPr lang="en-US" altLang="en-US" sz="1200" dirty="0">
              <a:latin typeface="Tahoma" panose="020B0604030504040204" pitchFamily="34" charset="0"/>
            </a:endParaRPr>
          </a:p>
        </p:txBody>
      </p:sp>
      <p:sp>
        <p:nvSpPr>
          <p:cNvPr id="11266" name="Title 2">
            <a:extLst>
              <a:ext uri="{FF2B5EF4-FFF2-40B4-BE49-F238E27FC236}">
                <a16:creationId xmlns:a16="http://schemas.microsoft.com/office/drawing/2014/main" id="{E043B664-6294-6F48-B095-5150089E8E7D}"/>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are responsible for verifying several HVAC items.</a:t>
            </a:r>
          </a:p>
        </p:txBody>
      </p:sp>
      <p:graphicFrame>
        <p:nvGraphicFramePr>
          <p:cNvPr id="8" name="Content Placeholder 7" descr="Qualified personnel are properly inspecting and maintaining the HVAC system&#10;Unit clearances are maintained&#10;Operating instructions for the equipment are provided &#10;">
            <a:extLst>
              <a:ext uri="{FF2B5EF4-FFF2-40B4-BE49-F238E27FC236}">
                <a16:creationId xmlns:a16="http://schemas.microsoft.com/office/drawing/2014/main" id="{FAE6A0C9-1C12-2F4A-BB3B-E0671499C15D}"/>
              </a:ext>
            </a:extLst>
          </p:cNvPr>
          <p:cNvGraphicFramePr>
            <a:graphicFrameLocks noGrp="1"/>
          </p:cNvGraphicFramePr>
          <p:nvPr>
            <p:ph idx="1"/>
            <p:extLst>
              <p:ext uri="{D42A27DB-BD31-4B8C-83A1-F6EECF244321}">
                <p14:modId xmlns:p14="http://schemas.microsoft.com/office/powerpoint/2010/main" val="406618989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A1AA19-BDB4-2A4B-9486-807997C4E34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0FCF179-9DF1-8245-8AB8-7C2A9F14A230}"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09923464-D595-5F42-80EB-16F3FFDA6CD1}"/>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Many commercial cooking establishments utilize wet-chemical systems.</a:t>
            </a:r>
          </a:p>
        </p:txBody>
      </p:sp>
      <p:graphicFrame>
        <p:nvGraphicFramePr>
          <p:cNvPr id="5" name="Content Placeholder 4" descr="Must meet the requirements in NFPA® 17A, Standard for Wet Chemical Extinguishing Systems&#10;Requirements for these systems are also contained in UL Standard 300, Fire Testing of Fire Extinguishing Systems for Protection of Restaurant Cooking Areas&#10;">
            <a:extLst>
              <a:ext uri="{FF2B5EF4-FFF2-40B4-BE49-F238E27FC236}">
                <a16:creationId xmlns:a16="http://schemas.microsoft.com/office/drawing/2014/main" id="{5F987A5E-FE0E-C54D-B451-2193A310662C}"/>
              </a:ext>
            </a:extLst>
          </p:cNvPr>
          <p:cNvGraphicFramePr>
            <a:graphicFrameLocks noGrp="1"/>
          </p:cNvGraphicFramePr>
          <p:nvPr>
            <p:ph idx="1"/>
            <p:extLst>
              <p:ext uri="{D42A27DB-BD31-4B8C-83A1-F6EECF244321}">
                <p14:modId xmlns:p14="http://schemas.microsoft.com/office/powerpoint/2010/main" val="3080342278"/>
              </p:ext>
            </p:extLst>
          </p:nvPr>
        </p:nvGraphicFramePr>
        <p:xfrm>
          <a:off x="685800" y="1143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39CF55-464C-9849-B6C9-7031106C581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6EB8C69-A3F8-3F4C-B729-C3AAF78899B2}"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0" name="Title 1">
            <a:extLst>
              <a:ext uri="{FF2B5EF4-FFF2-40B4-BE49-F238E27FC236}">
                <a16:creationId xmlns:a16="http://schemas.microsoft.com/office/drawing/2014/main" id="{A9DEBCDE-B75B-EC47-A9EC-A4C09F0264B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58371" name="Text Placeholder 2">
            <a:extLst>
              <a:ext uri="{FF2B5EF4-FFF2-40B4-BE49-F238E27FC236}">
                <a16:creationId xmlns:a16="http://schemas.microsoft.com/office/drawing/2014/main" id="{802C2BDE-4861-8640-AF16-34F5746385C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An inspector should be aware that changes in the type of cooking oil used in fryers can require that a dry-chemical system be replaced by a wet-chemical system that is designed to control Class K fires. The adopted code may allow the continued use of the dry-chemical system as long as the system can be serviced and maintained.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D758E0-120E-9546-9D80-91B1F63D3C5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9</a:t>
            </a:r>
            <a:r>
              <a:rPr lang="en-US" altLang="en-US" sz="1200">
                <a:latin typeface="Tahoma" panose="020B0604030504040204" pitchFamily="34" charset="0"/>
                <a:cs typeface="Arial" panose="020B0604020202020204" pitchFamily="34" charset="0"/>
              </a:rPr>
              <a:t>–</a:t>
            </a:r>
            <a:fld id="{12DDDBA5-2091-DB47-A5FD-BEE112937253}"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9394" name="Title 1">
            <a:extLst>
              <a:ext uri="{FF2B5EF4-FFF2-40B4-BE49-F238E27FC236}">
                <a16:creationId xmlns:a16="http://schemas.microsoft.com/office/drawing/2014/main" id="{050471BE-A6B8-FE47-AD02-BD4A1D40C55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9395" name="Text Placeholder 2">
            <a:extLst>
              <a:ext uri="{FF2B5EF4-FFF2-40B4-BE49-F238E27FC236}">
                <a16:creationId xmlns:a16="http://schemas.microsoft.com/office/drawing/2014/main" id="{590E3EB8-BA05-834D-A250-3F84B5A3346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some of the conditions inspectors must look for when inspecting cooking equipment like ventilation hoods.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B39418-6105-934F-98D3-FFA8CA30D1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399D72C-2957-4C4A-B344-1EB957AE8E74}"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8" name="Title 2">
            <a:extLst>
              <a:ext uri="{FF2B5EF4-FFF2-40B4-BE49-F238E27FC236}">
                <a16:creationId xmlns:a16="http://schemas.microsoft.com/office/drawing/2014/main" id="{331AD330-E395-6E40-ADED-64E594BE7BFF}"/>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reasons industrial furnaces and ovens fail.</a:t>
            </a:r>
          </a:p>
        </p:txBody>
      </p:sp>
      <p:graphicFrame>
        <p:nvGraphicFramePr>
          <p:cNvPr id="5" name="Content Placeholder 4" descr="Inadequately trained operators&#10;Lack of proper maintenance&#10;Improper application of equipment&#10;">
            <a:extLst>
              <a:ext uri="{FF2B5EF4-FFF2-40B4-BE49-F238E27FC236}">
                <a16:creationId xmlns:a16="http://schemas.microsoft.com/office/drawing/2014/main" id="{0BF990A8-DBAC-244D-9645-E83CD96E3CC0}"/>
              </a:ext>
            </a:extLst>
          </p:cNvPr>
          <p:cNvGraphicFramePr>
            <a:graphicFrameLocks noGrp="1"/>
          </p:cNvGraphicFramePr>
          <p:nvPr>
            <p:ph idx="1"/>
            <p:extLst>
              <p:ext uri="{D42A27DB-BD31-4B8C-83A1-F6EECF244321}">
                <p14:modId xmlns:p14="http://schemas.microsoft.com/office/powerpoint/2010/main" val="3099338740"/>
              </p:ext>
            </p:extLst>
          </p:nvPr>
        </p:nvGraphicFramePr>
        <p:xfrm>
          <a:off x="6096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9163E0-6FA2-5D4C-8674-FC979EF6CC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D16093A-EAA3-4F48-B9E4-F1B76C01014F}"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2" name="Title 2">
            <a:extLst>
              <a:ext uri="{FF2B5EF4-FFF2-40B4-BE49-F238E27FC236}">
                <a16:creationId xmlns:a16="http://schemas.microsoft.com/office/drawing/2014/main" id="{C672362B-6F9C-5049-BDA0-A9EFCCD54A98}"/>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industrial ovens and furnaces are classified.</a:t>
            </a:r>
          </a:p>
        </p:txBody>
      </p:sp>
      <p:graphicFrame>
        <p:nvGraphicFramePr>
          <p:cNvPr id="5" name="Content Placeholder 4" descr="Class A&#10; Operates at approximately atmospheric pressure&#10; Has a potential for explosion or fire hazard when flammable volatiles or combustible materials are processed or heated &#10;Class B&#10; Operates at approximately atmospheric pressure where no flammable volatiles or combustible materials are being heated&#10;">
            <a:extLst>
              <a:ext uri="{FF2B5EF4-FFF2-40B4-BE49-F238E27FC236}">
                <a16:creationId xmlns:a16="http://schemas.microsoft.com/office/drawing/2014/main" id="{A900387A-B7D1-B641-A8E9-EBFBA4168CC1}"/>
              </a:ext>
            </a:extLst>
          </p:cNvPr>
          <p:cNvGraphicFramePr>
            <a:graphicFrameLocks noGrp="1"/>
          </p:cNvGraphicFramePr>
          <p:nvPr>
            <p:ph idx="1"/>
            <p:extLst>
              <p:ext uri="{D42A27DB-BD31-4B8C-83A1-F6EECF244321}">
                <p14:modId xmlns:p14="http://schemas.microsoft.com/office/powerpoint/2010/main" val="2097869940"/>
              </p:ext>
            </p:extLst>
          </p:nvPr>
        </p:nvGraphicFramePr>
        <p:xfrm>
          <a:off x="609600" y="1550377"/>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45" name="Text Box 7">
            <a:extLst>
              <a:ext uri="{FF2B5EF4-FFF2-40B4-BE49-F238E27FC236}">
                <a16:creationId xmlns:a16="http://schemas.microsoft.com/office/drawing/2014/main" id="{A3AF2003-6BC3-5144-865B-EA59E6DE235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0B3245-70E7-044D-BC12-026D84067AE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A8FDBC9-316E-2B4D-BF85-684A45B87603}"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6" name="Title 2">
            <a:extLst>
              <a:ext uri="{FF2B5EF4-FFF2-40B4-BE49-F238E27FC236}">
                <a16:creationId xmlns:a16="http://schemas.microsoft.com/office/drawing/2014/main" id="{B1E590C3-E587-284E-A680-14C557B29619}"/>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industrial ovens and furnaces are classified.</a:t>
            </a:r>
          </a:p>
        </p:txBody>
      </p:sp>
      <p:graphicFrame>
        <p:nvGraphicFramePr>
          <p:cNvPr id="5" name="Content Placeholder 4" descr="Class C&#10; Potential hazard due to a flammable material being used or if a special atmosphere is present&#10; Can use any type of heating system&#10; Includes a special atmosphere supply system&#10; Includes integral quench furnaces and molten salt bath furnaces&#10;Class D&#10; Operates at temperatures from above ambient to over 5,000°F (2 750°C)&#10; Operates at pressures normally below atmospheric using any type of heating system&#10; Can include the use of special processing atmospheres&#10;">
            <a:extLst>
              <a:ext uri="{FF2B5EF4-FFF2-40B4-BE49-F238E27FC236}">
                <a16:creationId xmlns:a16="http://schemas.microsoft.com/office/drawing/2014/main" id="{ADDDBDE9-0832-8944-8FA3-63D451888C0A}"/>
              </a:ext>
            </a:extLst>
          </p:cNvPr>
          <p:cNvGraphicFramePr>
            <a:graphicFrameLocks noGrp="1"/>
          </p:cNvGraphicFramePr>
          <p:nvPr>
            <p:ph idx="1"/>
            <p:extLst>
              <p:ext uri="{D42A27DB-BD31-4B8C-83A1-F6EECF244321}">
                <p14:modId xmlns:p14="http://schemas.microsoft.com/office/powerpoint/2010/main" val="571386159"/>
              </p:ext>
            </p:extLst>
          </p:nvPr>
        </p:nvGraphicFramePr>
        <p:xfrm>
          <a:off x="685800" y="1600200"/>
          <a:ext cx="7696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2B1E92-FD7B-1C42-8D4B-AA9F0E059DE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1202EEC-70EC-DD49-B38A-1744074DAC49}"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0" name="Title 2">
            <a:extLst>
              <a:ext uri="{FF2B5EF4-FFF2-40B4-BE49-F238E27FC236}">
                <a16:creationId xmlns:a16="http://schemas.microsoft.com/office/drawing/2014/main" id="{0DBF1ED7-D85D-2B4F-81F9-B1BB5B376BD3}"/>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fire and explosion hazards of industrial furnaces and ovens.</a:t>
            </a:r>
          </a:p>
        </p:txBody>
      </p:sp>
      <p:graphicFrame>
        <p:nvGraphicFramePr>
          <p:cNvPr id="5" name="Content Placeholder 4" descr="Failing to maintain required clearances&#10;Ventilation systems, including makeup air and exhaust systems&#10;Heat, gas, and smoke removal systems&#10;Temperatures required for operation&#10;Material handling equipment&#10;">
            <a:extLst>
              <a:ext uri="{FF2B5EF4-FFF2-40B4-BE49-F238E27FC236}">
                <a16:creationId xmlns:a16="http://schemas.microsoft.com/office/drawing/2014/main" id="{732E9146-D99F-AE4A-86B8-DCBE17090139}"/>
              </a:ext>
            </a:extLst>
          </p:cNvPr>
          <p:cNvGraphicFramePr>
            <a:graphicFrameLocks noGrp="1"/>
          </p:cNvGraphicFramePr>
          <p:nvPr>
            <p:ph idx="1"/>
            <p:extLst>
              <p:ext uri="{D42A27DB-BD31-4B8C-83A1-F6EECF244321}">
                <p14:modId xmlns:p14="http://schemas.microsoft.com/office/powerpoint/2010/main" val="3895900304"/>
              </p:ext>
            </p:extLst>
          </p:nvPr>
        </p:nvGraphicFramePr>
        <p:xfrm>
          <a:off x="685800" y="1600200"/>
          <a:ext cx="7696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4C394E-7444-664B-AB6E-21FE2954CB9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29BC14D-8C2A-DB4F-8084-DD710DAA6DA1}"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2">
            <a:extLst>
              <a:ext uri="{FF2B5EF4-FFF2-40B4-BE49-F238E27FC236}">
                <a16:creationId xmlns:a16="http://schemas.microsoft.com/office/drawing/2014/main" id="{C07B6B1D-ECC0-F14E-AF6F-42EC36D94F30}"/>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 familiar with proper housekeeping techniques that reduce hazards in industrial furnaces and ovens.</a:t>
            </a:r>
          </a:p>
        </p:txBody>
      </p:sp>
      <p:graphicFrame>
        <p:nvGraphicFramePr>
          <p:cNvPr id="5" name="Content Placeholder 4" descr="Remove combustible items from the area around the oven or furnace&#10;Remove general dirt and debris on a regular basis&#10;Maintain required clearances&#10;Check/verify all automated controls and alarms&#10;">
            <a:extLst>
              <a:ext uri="{FF2B5EF4-FFF2-40B4-BE49-F238E27FC236}">
                <a16:creationId xmlns:a16="http://schemas.microsoft.com/office/drawing/2014/main" id="{DC6DD8B1-AB86-5044-BCE2-85FA4B322071}"/>
              </a:ext>
            </a:extLst>
          </p:cNvPr>
          <p:cNvGraphicFramePr>
            <a:graphicFrameLocks noGrp="1"/>
          </p:cNvGraphicFramePr>
          <p:nvPr>
            <p:ph idx="1"/>
            <p:extLst>
              <p:ext uri="{D42A27DB-BD31-4B8C-83A1-F6EECF244321}">
                <p14:modId xmlns:p14="http://schemas.microsoft.com/office/powerpoint/2010/main" val="1960143312"/>
              </p:ext>
            </p:extLst>
          </p:nvPr>
        </p:nvGraphicFramePr>
        <p:xfrm>
          <a:off x="685800" y="1600200"/>
          <a:ext cx="7696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E822F1-E867-9141-A831-2803A53A37C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4D27A2B7-EC75-F04C-B025-B64457EE63ED}"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2">
            <a:extLst>
              <a:ext uri="{FF2B5EF4-FFF2-40B4-BE49-F238E27FC236}">
                <a16:creationId xmlns:a16="http://schemas.microsoft.com/office/drawing/2014/main" id="{351786A0-6805-8B44-95F0-3EA4D8DE1931}"/>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components commonly found on safety controls.</a:t>
            </a:r>
          </a:p>
        </p:txBody>
      </p:sp>
      <p:graphicFrame>
        <p:nvGraphicFramePr>
          <p:cNvPr id="5" name="Content Placeholder 4" descr="Switches&#10;Valves&#10;Relays&#10;Controllers&#10;Detectors&#10;Interlocks&#10;">
            <a:extLst>
              <a:ext uri="{FF2B5EF4-FFF2-40B4-BE49-F238E27FC236}">
                <a16:creationId xmlns:a16="http://schemas.microsoft.com/office/drawing/2014/main" id="{19445025-2F8D-C84A-8907-5CC9F5150F81}"/>
              </a:ext>
            </a:extLst>
          </p:cNvPr>
          <p:cNvGraphicFramePr>
            <a:graphicFrameLocks noGrp="1"/>
          </p:cNvGraphicFramePr>
          <p:nvPr>
            <p:ph idx="1"/>
            <p:extLst>
              <p:ext uri="{D42A27DB-BD31-4B8C-83A1-F6EECF244321}">
                <p14:modId xmlns:p14="http://schemas.microsoft.com/office/powerpoint/2010/main" val="2435143761"/>
              </p:ext>
            </p:extLst>
          </p:nvPr>
        </p:nvGraphicFramePr>
        <p:xfrm>
          <a:off x="609600" y="1219200"/>
          <a:ext cx="7696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5A5989-6511-E740-8449-70A779D098B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2562F1D-A379-A843-AF3E-910EB40106FE}"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2" name="Title 1">
            <a:extLst>
              <a:ext uri="{FF2B5EF4-FFF2-40B4-BE49-F238E27FC236}">
                <a16:creationId xmlns:a16="http://schemas.microsoft.com/office/drawing/2014/main" id="{94E32C14-E109-3A43-8F4E-7852F7C0534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66563" name="Text Placeholder 2">
            <a:extLst>
              <a:ext uri="{FF2B5EF4-FFF2-40B4-BE49-F238E27FC236}">
                <a16:creationId xmlns:a16="http://schemas.microsoft.com/office/drawing/2014/main" id="{8B15E978-E034-CF41-9CF0-596D4E6C06E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It is important to check the schedule and the extent of the inspection, testing, and maintenance programs.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8CDD84-B7FB-F84E-AD47-415308D7B44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66C0A2D4-74BB-CB49-A723-C61B8EC20D03}" type="slidenum">
              <a:rPr lang="en-US" altLang="en-US" sz="1200">
                <a:latin typeface="Tahoma" panose="020B0604030504040204" pitchFamily="34" charset="0"/>
              </a:rPr>
              <a:pPr eaLnBrk="1" hangingPunct="1"/>
              <a:t>5</a:t>
            </a:fld>
            <a:endParaRPr lang="en-US" altLang="en-US" sz="1200" dirty="0">
              <a:latin typeface="Tahoma" panose="020B0604030504040204" pitchFamily="34" charset="0"/>
            </a:endParaRPr>
          </a:p>
        </p:txBody>
      </p:sp>
      <p:sp>
        <p:nvSpPr>
          <p:cNvPr id="12290" name="Title 2">
            <a:extLst>
              <a:ext uri="{FF2B5EF4-FFF2-40B4-BE49-F238E27FC236}">
                <a16:creationId xmlns:a16="http://schemas.microsoft.com/office/drawing/2014/main" id="{B33297A5-37F1-574F-96C1-08890C52CBFD}"/>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major components of HVAC systems.</a:t>
            </a:r>
          </a:p>
        </p:txBody>
      </p:sp>
      <p:graphicFrame>
        <p:nvGraphicFramePr>
          <p:cNvPr id="2" name="Diagram 1" descr="Heaters&#10;Air conditioners&#10;Fans&#10;Ducts&#10;Heat exchangers&#10;Thermostatic controls&#10;">
            <a:extLst>
              <a:ext uri="{FF2B5EF4-FFF2-40B4-BE49-F238E27FC236}">
                <a16:creationId xmlns:a16="http://schemas.microsoft.com/office/drawing/2014/main" id="{DF417AB6-A5EA-4745-BAEB-9C8E2259937D}"/>
              </a:ext>
            </a:extLst>
          </p:cNvPr>
          <p:cNvGraphicFramePr/>
          <p:nvPr>
            <p:extLst>
              <p:ext uri="{D42A27DB-BD31-4B8C-83A1-F6EECF244321}">
                <p14:modId xmlns:p14="http://schemas.microsoft.com/office/powerpoint/2010/main" val="2358854731"/>
              </p:ext>
            </p:extLst>
          </p:nvPr>
        </p:nvGraphicFramePr>
        <p:xfrm>
          <a:off x="4191000" y="3048000"/>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3" name="Picture 5" descr="HVAC system">
            <a:extLst>
              <a:ext uri="{FF2B5EF4-FFF2-40B4-BE49-F238E27FC236}">
                <a16:creationId xmlns:a16="http://schemas.microsoft.com/office/drawing/2014/main" id="{3AFF9F07-9DAE-154D-9469-DB6DC918DD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676400"/>
            <a:ext cx="3557588"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Content Placeholder 4" descr="exposed HVAC system inside a building">
            <a:extLst>
              <a:ext uri="{FF2B5EF4-FFF2-40B4-BE49-F238E27FC236}">
                <a16:creationId xmlns:a16="http://schemas.microsoft.com/office/drawing/2014/main" id="{EA7E2E89-5CC2-264E-9697-F938F0BF8CAD}"/>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57200" y="4191000"/>
            <a:ext cx="3562350" cy="237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437D47-4FAA-7145-87FF-8E60F7E571C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D920F83-C081-6A40-A924-99693F93EC8B}"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p:txBody>
      </p:sp>
      <p:sp>
        <p:nvSpPr>
          <p:cNvPr id="67586" name="Title 2">
            <a:extLst>
              <a:ext uri="{FF2B5EF4-FFF2-40B4-BE49-F238E27FC236}">
                <a16:creationId xmlns:a16="http://schemas.microsoft.com/office/drawing/2014/main" id="{8479F6E4-5EC0-1C49-B153-D9BDA6CB44A6}"/>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importance of interlocking systems.</a:t>
            </a:r>
          </a:p>
        </p:txBody>
      </p:sp>
      <p:graphicFrame>
        <p:nvGraphicFramePr>
          <p:cNvPr id="3" name="Content Placeholder 2" descr="It is important to interlock the entire system so that in the event of a malfunction, the equipment will deactivate and remove the remaining fuel from the system&#10;Deactivation of the heating system by any safety feature or safety device requires that an operator manually intervene to reestablish normal system operation&#10;">
            <a:extLst>
              <a:ext uri="{FF2B5EF4-FFF2-40B4-BE49-F238E27FC236}">
                <a16:creationId xmlns:a16="http://schemas.microsoft.com/office/drawing/2014/main" id="{12EC1462-2711-FE42-8515-16739DDCE8FA}"/>
              </a:ext>
            </a:extLst>
          </p:cNvPr>
          <p:cNvGraphicFramePr>
            <a:graphicFrameLocks noGrp="1"/>
          </p:cNvGraphicFramePr>
          <p:nvPr>
            <p:ph idx="1"/>
            <p:extLst>
              <p:ext uri="{D42A27DB-BD31-4B8C-83A1-F6EECF244321}">
                <p14:modId xmlns:p14="http://schemas.microsoft.com/office/powerpoint/2010/main" val="984579932"/>
              </p:ext>
            </p:extLst>
          </p:nvPr>
        </p:nvGraphicFramePr>
        <p:xfrm>
          <a:off x="762000" y="1730375"/>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EE2887-1DAA-8D45-A92C-EC760BC55CF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03C74E5-AD84-2242-BA76-92DAC3995D62}"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8610" name="Title 1">
            <a:extLst>
              <a:ext uri="{FF2B5EF4-FFF2-40B4-BE49-F238E27FC236}">
                <a16:creationId xmlns:a16="http://schemas.microsoft.com/office/drawing/2014/main" id="{9B6A183B-A06A-A647-AC71-7DA05D1CACF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8611" name="Text Placeholder 2">
            <a:extLst>
              <a:ext uri="{FF2B5EF4-FFF2-40B4-BE49-F238E27FC236}">
                <a16:creationId xmlns:a16="http://schemas.microsoft.com/office/drawing/2014/main" id="{521759C8-1B09-AE4D-B46A-017F6C23EC3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Name some of the special considerations inspectors need to be aware of when it comes to industrial furnaces and ovens.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84E0F3-8668-024B-95B3-86B132DD6E9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7C4C7D4-1C16-5349-9C48-8D1EBF62C81E}"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4" name="Title 2">
            <a:extLst>
              <a:ext uri="{FF2B5EF4-FFF2-40B4-BE49-F238E27FC236}">
                <a16:creationId xmlns:a16="http://schemas.microsoft.com/office/drawing/2014/main" id="{060C8E72-923F-1F41-909E-D5219072C040}"/>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different types of powered industrial trucks.</a:t>
            </a:r>
          </a:p>
        </p:txBody>
      </p:sp>
      <p:pic>
        <p:nvPicPr>
          <p:cNvPr id="69636" name="Content Placeholder 2" descr="forklift">
            <a:extLst>
              <a:ext uri="{FF2B5EF4-FFF2-40B4-BE49-F238E27FC236}">
                <a16:creationId xmlns:a16="http://schemas.microsoft.com/office/drawing/2014/main" id="{0F2006F3-DB39-E840-BDE6-66405FB452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734" r="11176"/>
          <a:stretch>
            <a:fillRect/>
          </a:stretch>
        </p:blipFill>
        <p:spPr bwMode="auto">
          <a:xfrm>
            <a:off x="838200" y="1788258"/>
            <a:ext cx="4041775" cy="37866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Personnel transportation vehicles&#10;Special material handling vehicles&#10;Emergency response vehicles&#10;">
            <a:extLst>
              <a:ext uri="{FF2B5EF4-FFF2-40B4-BE49-F238E27FC236}">
                <a16:creationId xmlns:a16="http://schemas.microsoft.com/office/drawing/2014/main" id="{C86EFE15-0AB3-0A46-9821-688E80CA7F68}"/>
              </a:ext>
            </a:extLst>
          </p:cNvPr>
          <p:cNvGraphicFramePr/>
          <p:nvPr>
            <p:extLst>
              <p:ext uri="{D42A27DB-BD31-4B8C-83A1-F6EECF244321}">
                <p14:modId xmlns:p14="http://schemas.microsoft.com/office/powerpoint/2010/main" val="1898178009"/>
              </p:ext>
            </p:extLst>
          </p:nvPr>
        </p:nvGraphicFramePr>
        <p:xfrm>
          <a:off x="4583723" y="4031419"/>
          <a:ext cx="4114800" cy="154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7BF440-7114-7C49-B30A-9D13C43D1F3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B6DBCFA-4B45-764F-96AB-02BF48201F3E}"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8" name="Title 2">
            <a:extLst>
              <a:ext uri="{FF2B5EF4-FFF2-40B4-BE49-F238E27FC236}">
                <a16:creationId xmlns:a16="http://schemas.microsoft.com/office/drawing/2014/main" id="{E10DF8F0-BAEF-4440-A64F-B855DBD663F4}"/>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fuels used in powered industrial trucks.</a:t>
            </a:r>
          </a:p>
        </p:txBody>
      </p:sp>
      <p:graphicFrame>
        <p:nvGraphicFramePr>
          <p:cNvPr id="5" name="Content Placeholder 4" descr="Diesel&#10;Gasoline&#10;Liquefied petroleum gas (LPG) &#10;(Most common)&#10;Compressed natural gas (CNG)&#10;Electric batteries (Most common)&#10;Dual fuels (gasoline/LPG)&#10;">
            <a:extLst>
              <a:ext uri="{FF2B5EF4-FFF2-40B4-BE49-F238E27FC236}">
                <a16:creationId xmlns:a16="http://schemas.microsoft.com/office/drawing/2014/main" id="{80045316-D7B2-FB43-AF33-C86CB9168675}"/>
              </a:ext>
            </a:extLst>
          </p:cNvPr>
          <p:cNvGraphicFramePr>
            <a:graphicFrameLocks noGrp="1"/>
          </p:cNvGraphicFramePr>
          <p:nvPr>
            <p:ph idx="1"/>
            <p:extLst>
              <p:ext uri="{D42A27DB-BD31-4B8C-83A1-F6EECF244321}">
                <p14:modId xmlns:p14="http://schemas.microsoft.com/office/powerpoint/2010/main" val="385880430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AC450B-2EC1-3A41-B578-C6D74B4DF5C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90DFB87-2AF0-8C4F-B519-847A8860A742}"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2" name="Title 2">
            <a:extLst>
              <a:ext uri="{FF2B5EF4-FFF2-40B4-BE49-F238E27FC236}">
                <a16:creationId xmlns:a16="http://schemas.microsoft.com/office/drawing/2014/main" id="{F9636FB3-A36F-0340-AB3F-B5F6B3542876}"/>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fuels used in powered industrial trucks.</a:t>
            </a:r>
          </a:p>
        </p:txBody>
      </p:sp>
      <p:pic>
        <p:nvPicPr>
          <p:cNvPr id="71684" name="Content Placeholder 2" descr="powered lift at a construction site">
            <a:extLst>
              <a:ext uri="{FF2B5EF4-FFF2-40B4-BE49-F238E27FC236}">
                <a16:creationId xmlns:a16="http://schemas.microsoft.com/office/drawing/2014/main" id="{39B9BC99-A05F-CB48-B0CD-063078422F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2623"/>
          <a:stretch>
            <a:fillRect/>
          </a:stretch>
        </p:blipFill>
        <p:spPr bwMode="auto">
          <a:xfrm>
            <a:off x="381000" y="2025677"/>
            <a:ext cx="4357688" cy="37527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Powered vehicles are found at industrial settings as well as in malls, schools, and even golf courses&#10;Numerous age-restricted communities are encouraging vehicle use of this type&#10;Power lifts can be found in convention centers, in hotels, and on construction sites&#10;Requirements for powered industrial trucks are contained in most of the model fire codes&#10;">
            <a:extLst>
              <a:ext uri="{FF2B5EF4-FFF2-40B4-BE49-F238E27FC236}">
                <a16:creationId xmlns:a16="http://schemas.microsoft.com/office/drawing/2014/main" id="{53FC1128-E2BF-1242-979E-E9BE64F800F3}"/>
              </a:ext>
            </a:extLst>
          </p:cNvPr>
          <p:cNvGraphicFramePr/>
          <p:nvPr>
            <p:extLst>
              <p:ext uri="{D42A27DB-BD31-4B8C-83A1-F6EECF244321}">
                <p14:modId xmlns:p14="http://schemas.microsoft.com/office/powerpoint/2010/main" val="3278855850"/>
              </p:ext>
            </p:extLst>
          </p:nvPr>
        </p:nvGraphicFramePr>
        <p:xfrm>
          <a:off x="4495800" y="1676400"/>
          <a:ext cx="4343400"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1B9A18-71D8-3D45-80FE-D42F79679C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C542E33-1DF2-D14E-BEAB-51F573809EA0}"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2F70965C-6843-A54E-9027-0B07AEDCA562}"/>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conditions to watch for during inspections.</a:t>
            </a:r>
          </a:p>
        </p:txBody>
      </p:sp>
      <p:graphicFrame>
        <p:nvGraphicFramePr>
          <p:cNvPr id="5" name="Content Placeholder 4" descr="Chargers&#10; Should be kept at least 5 feet (1.5 m) from combustible materials&#10; Charging areas should not be accessible to the public&#10; Charging area should be vented to prevent an accumulation of hydrogen gas&#10;Liquid- or gas-fueled vehicles&#10; Should only be fueled outside buildings&#10; Fuel storage should be in compliance with locally adopted fire codes &#10;">
            <a:extLst>
              <a:ext uri="{FF2B5EF4-FFF2-40B4-BE49-F238E27FC236}">
                <a16:creationId xmlns:a16="http://schemas.microsoft.com/office/drawing/2014/main" id="{3861B094-7A86-E847-827D-937B963B80B0}"/>
              </a:ext>
            </a:extLst>
          </p:cNvPr>
          <p:cNvGraphicFramePr>
            <a:graphicFrameLocks noGrp="1"/>
          </p:cNvGraphicFramePr>
          <p:nvPr>
            <p:ph idx="1"/>
            <p:extLst>
              <p:ext uri="{D42A27DB-BD31-4B8C-83A1-F6EECF244321}">
                <p14:modId xmlns:p14="http://schemas.microsoft.com/office/powerpoint/2010/main" val="152086835"/>
              </p:ext>
            </p:extLst>
          </p:nvPr>
        </p:nvGraphicFramePr>
        <p:xfrm>
          <a:off x="647700" y="1524000"/>
          <a:ext cx="78105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09" name="Text Box 7">
            <a:extLst>
              <a:ext uri="{FF2B5EF4-FFF2-40B4-BE49-F238E27FC236}">
                <a16:creationId xmlns:a16="http://schemas.microsoft.com/office/drawing/2014/main" id="{3C8CF336-118C-1946-AF4A-7F3C63CEE8BB}"/>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CAC668-F83C-6D4D-9E2D-06EF47A9E78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3FC1C3D3-39D9-8540-801D-505C98698925}"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p:txBody>
      </p:sp>
      <p:sp>
        <p:nvSpPr>
          <p:cNvPr id="73730" name="Title 2">
            <a:extLst>
              <a:ext uri="{FF2B5EF4-FFF2-40B4-BE49-F238E27FC236}">
                <a16:creationId xmlns:a16="http://schemas.microsoft.com/office/drawing/2014/main" id="{B584B9C5-798C-F84B-A890-C11931BE9DB0}"/>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conditions to watch for during inspections.</a:t>
            </a:r>
          </a:p>
        </p:txBody>
      </p:sp>
      <p:graphicFrame>
        <p:nvGraphicFramePr>
          <p:cNvPr id="5" name="Content Placeholder 4" descr="Repairs&#10; Should be performed in areas designated for that function&#10;Industrial trucks&#10; Should only be used in the atmosphere for which it is specified&#10; Should be marked with signs indicating the class of truck and any operational restrictions&#10; Must be maintained in accordance with manufacturer’s instructions&#10;">
            <a:extLst>
              <a:ext uri="{FF2B5EF4-FFF2-40B4-BE49-F238E27FC236}">
                <a16:creationId xmlns:a16="http://schemas.microsoft.com/office/drawing/2014/main" id="{F9CE500E-5211-7C4D-BAEA-C0F86EEB5487}"/>
              </a:ext>
            </a:extLst>
          </p:cNvPr>
          <p:cNvGraphicFramePr>
            <a:graphicFrameLocks noGrp="1"/>
          </p:cNvGraphicFramePr>
          <p:nvPr>
            <p:ph idx="1"/>
            <p:extLst>
              <p:ext uri="{D42A27DB-BD31-4B8C-83A1-F6EECF244321}">
                <p14:modId xmlns:p14="http://schemas.microsoft.com/office/powerpoint/2010/main" val="3420900841"/>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A6DE41-5DAA-5649-9E56-988E34EE7D8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9</a:t>
            </a:r>
            <a:r>
              <a:rPr lang="en-US" altLang="en-US" sz="1200">
                <a:latin typeface="Tahoma" panose="020B0604030504040204" pitchFamily="34" charset="0"/>
                <a:cs typeface="Arial" panose="020B0604020202020204" pitchFamily="34" charset="0"/>
              </a:rPr>
              <a:t>–</a:t>
            </a:r>
            <a:fld id="{AB3902B2-36FB-CB4C-AECC-EE82E217B193}"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4754" name="Title 1">
            <a:extLst>
              <a:ext uri="{FF2B5EF4-FFF2-40B4-BE49-F238E27FC236}">
                <a16:creationId xmlns:a16="http://schemas.microsoft.com/office/drawing/2014/main" id="{1592EFFD-10EA-984F-8637-161AFFEB741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4755" name="Text Placeholder 2">
            <a:extLst>
              <a:ext uri="{FF2B5EF4-FFF2-40B4-BE49-F238E27FC236}">
                <a16:creationId xmlns:a16="http://schemas.microsoft.com/office/drawing/2014/main" id="{6B9F6F5D-C038-404A-A86D-4828127C0D9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conditions should an inspector be alert to when inspecting facilities that use industrial trucks?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010190-1CE9-D64C-AB2B-B2E417C6A7D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93BDA2E-5349-DE4C-80DA-740F86E3204E}"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8" name="Title 2">
            <a:extLst>
              <a:ext uri="{FF2B5EF4-FFF2-40B4-BE49-F238E27FC236}">
                <a16:creationId xmlns:a16="http://schemas.microsoft.com/office/drawing/2014/main" id="{6B12E270-4789-5248-A864-ECA64CC7F66B}"/>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what to look for when inspecting tents.</a:t>
            </a:r>
          </a:p>
        </p:txBody>
      </p:sp>
      <p:pic>
        <p:nvPicPr>
          <p:cNvPr id="75780" name="Content Placeholder 2" descr="large tent erected in a parking lot">
            <a:extLst>
              <a:ext uri="{FF2B5EF4-FFF2-40B4-BE49-F238E27FC236}">
                <a16:creationId xmlns:a16="http://schemas.microsoft.com/office/drawing/2014/main" id="{D01CCEFB-3DFA-D747-840F-2514A5F4F7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9577"/>
          <a:stretch>
            <a:fillRect/>
          </a:stretch>
        </p:blipFill>
        <p:spPr bwMode="auto">
          <a:xfrm>
            <a:off x="304800" y="1744663"/>
            <a:ext cx="8153400" cy="3284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Tents must be made of flame-resistant materials that are approved and tagged as such&#10;">
            <a:extLst>
              <a:ext uri="{FF2B5EF4-FFF2-40B4-BE49-F238E27FC236}">
                <a16:creationId xmlns:a16="http://schemas.microsoft.com/office/drawing/2014/main" id="{564C0EF6-F0B3-324C-8E90-E94EED3DDAEC}"/>
              </a:ext>
            </a:extLst>
          </p:cNvPr>
          <p:cNvGraphicFramePr/>
          <p:nvPr>
            <p:extLst>
              <p:ext uri="{D42A27DB-BD31-4B8C-83A1-F6EECF244321}">
                <p14:modId xmlns:p14="http://schemas.microsoft.com/office/powerpoint/2010/main" val="1743432091"/>
              </p:ext>
            </p:extLst>
          </p:nvPr>
        </p:nvGraphicFramePr>
        <p:xfrm>
          <a:off x="1828800" y="4648200"/>
          <a:ext cx="7010400" cy="149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99012F-5423-BA46-BEC1-A50ACB7D9DC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365F7FF0-4174-4942-A7D5-419214A77584}"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2" name="Title 2">
            <a:extLst>
              <a:ext uri="{FF2B5EF4-FFF2-40B4-BE49-F238E27FC236}">
                <a16:creationId xmlns:a16="http://schemas.microsoft.com/office/drawing/2014/main" id="{E553800A-4BBA-584A-81B6-186A19A87563}"/>
              </a:ext>
            </a:extLst>
          </p:cNvPr>
          <p:cNvSpPr>
            <a:spLocks noGrp="1"/>
          </p:cNvSpPr>
          <p:nvPr>
            <p:ph type="title"/>
          </p:nvPr>
        </p:nvSpPr>
        <p:spPr bwMode="auto">
          <a:xfrm>
            <a:off x="713874"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specifics about tent requirements.</a:t>
            </a:r>
          </a:p>
        </p:txBody>
      </p:sp>
      <p:graphicFrame>
        <p:nvGraphicFramePr>
          <p:cNvPr id="5" name="Content Placeholder 4" descr="Materials that go inside the tent or on the tent such as banners or decorations must be treated with or made of flame-retardant material&#10;Adopted building code includes permanent tents&#10;Temporary tents fall under the jurisdiction of the adopted fire code&#10;">
            <a:extLst>
              <a:ext uri="{FF2B5EF4-FFF2-40B4-BE49-F238E27FC236}">
                <a16:creationId xmlns:a16="http://schemas.microsoft.com/office/drawing/2014/main" id="{4D442334-95FC-7E43-BD70-3193A21E4CE8}"/>
              </a:ext>
            </a:extLst>
          </p:cNvPr>
          <p:cNvGraphicFramePr>
            <a:graphicFrameLocks noGrp="1"/>
          </p:cNvGraphicFramePr>
          <p:nvPr>
            <p:ph idx="1"/>
            <p:extLst>
              <p:ext uri="{D42A27DB-BD31-4B8C-83A1-F6EECF244321}">
                <p14:modId xmlns:p14="http://schemas.microsoft.com/office/powerpoint/2010/main" val="3306441377"/>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6805" name="Text Box 7">
            <a:extLst>
              <a:ext uri="{FF2B5EF4-FFF2-40B4-BE49-F238E27FC236}">
                <a16:creationId xmlns:a16="http://schemas.microsoft.com/office/drawing/2014/main" id="{5A060BCC-C3A2-D04D-B800-FCF62069AA29}"/>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CB4D06-DA4A-E445-B3D9-F3D5448B766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A36F038B-E43D-D542-8577-9CAA722BC018}" type="slidenum">
              <a:rPr lang="en-US" altLang="en-US" sz="1200">
                <a:latin typeface="Tahoma" panose="020B0604030504040204" pitchFamily="34" charset="0"/>
              </a:rPr>
              <a:pPr eaLnBrk="1" hangingPunct="1"/>
              <a:t>6</a:t>
            </a:fld>
            <a:endParaRPr lang="en-US" altLang="en-US" sz="1200" dirty="0">
              <a:latin typeface="Tahoma" panose="020B0604030504040204" pitchFamily="34" charset="0"/>
            </a:endParaRPr>
          </a:p>
        </p:txBody>
      </p:sp>
      <p:sp>
        <p:nvSpPr>
          <p:cNvPr id="13314" name="Title 2">
            <a:extLst>
              <a:ext uri="{FF2B5EF4-FFF2-40B4-BE49-F238E27FC236}">
                <a16:creationId xmlns:a16="http://schemas.microsoft.com/office/drawing/2014/main" id="{B4C4D118-BA2D-9E48-BFE0-2CFE8A5AAD7D}"/>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two primary hazards HVAC systems pose.</a:t>
            </a:r>
          </a:p>
        </p:txBody>
      </p:sp>
      <p:graphicFrame>
        <p:nvGraphicFramePr>
          <p:cNvPr id="7" name="Content Placeholder 6" descr="Fire hazards from heating appliances (greater hazard)&#10;Spread of fire and products of combustion through the air handling system&#10;&#10;">
            <a:extLst>
              <a:ext uri="{FF2B5EF4-FFF2-40B4-BE49-F238E27FC236}">
                <a16:creationId xmlns:a16="http://schemas.microsoft.com/office/drawing/2014/main" id="{08D587A5-C432-1643-A403-F6B704CD8621}"/>
              </a:ext>
            </a:extLst>
          </p:cNvPr>
          <p:cNvGraphicFramePr>
            <a:graphicFrameLocks noGrp="1"/>
          </p:cNvGraphicFramePr>
          <p:nvPr>
            <p:ph idx="1"/>
            <p:extLst>
              <p:ext uri="{D42A27DB-BD31-4B8C-83A1-F6EECF244321}">
                <p14:modId xmlns:p14="http://schemas.microsoft.com/office/powerpoint/2010/main" val="355946597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77E01D-545E-8242-803A-BF352A1A754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6E19322-0F41-1F48-B7F0-5B2656805421}"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6" name="Title 1">
            <a:extLst>
              <a:ext uri="{FF2B5EF4-FFF2-40B4-BE49-F238E27FC236}">
                <a16:creationId xmlns:a16="http://schemas.microsoft.com/office/drawing/2014/main" id="{3A538DF5-D8DA-8D4E-AADD-A959B3EFBB2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77827" name="Text Placeholder 2">
            <a:extLst>
              <a:ext uri="{FF2B5EF4-FFF2-40B4-BE49-F238E27FC236}">
                <a16:creationId xmlns:a16="http://schemas.microsoft.com/office/drawing/2014/main" id="{2E0EF45F-7BD6-7340-8E77-B7D0F9F4611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While 180 days within a 12-month period is a typical time for a tent to be considered to be temporary; local policy or practice may differ.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B2A2F0-74D2-6E4B-A10E-3523862E902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0EC596A-A3A2-5543-AC3A-6024FFA48042}"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2">
            <a:extLst>
              <a:ext uri="{FF2B5EF4-FFF2-40B4-BE49-F238E27FC236}">
                <a16:creationId xmlns:a16="http://schemas.microsoft.com/office/drawing/2014/main" id="{D3FBBEBB-1736-BA44-9032-A882CCC28EDA}"/>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specifics about tent requirements.</a:t>
            </a:r>
          </a:p>
        </p:txBody>
      </p:sp>
      <p:graphicFrame>
        <p:nvGraphicFramePr>
          <p:cNvPr id="5" name="Content Placeholder 4" descr="All tents must meet the requirements of the large-scale test contained in NFPA® 701, Standard Methods of Fire Tests for Flame Propagation of Textiles and Films&#10;Tents must be tagged or certified that they meet the requirements&#10;Inspectors should not attempt to test the flammability of materials on their own&#10;Tents must be located according to the requirements of the adopted fire and building codes&#10;">
            <a:extLst>
              <a:ext uri="{FF2B5EF4-FFF2-40B4-BE49-F238E27FC236}">
                <a16:creationId xmlns:a16="http://schemas.microsoft.com/office/drawing/2014/main" id="{3005BD41-ADCC-0247-8CF1-89738A28B184}"/>
              </a:ext>
            </a:extLst>
          </p:cNvPr>
          <p:cNvGraphicFramePr>
            <a:graphicFrameLocks noGrp="1"/>
          </p:cNvGraphicFramePr>
          <p:nvPr>
            <p:ph idx="1"/>
            <p:extLst>
              <p:ext uri="{D42A27DB-BD31-4B8C-83A1-F6EECF244321}">
                <p14:modId xmlns:p14="http://schemas.microsoft.com/office/powerpoint/2010/main" val="311840116"/>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53" name="Text Box 7">
            <a:extLst>
              <a:ext uri="{FF2B5EF4-FFF2-40B4-BE49-F238E27FC236}">
                <a16:creationId xmlns:a16="http://schemas.microsoft.com/office/drawing/2014/main" id="{FFC40DEC-A30F-E545-BCD9-3897FB778B85}"/>
              </a:ext>
            </a:extLst>
          </p:cNvPr>
          <p:cNvSpPr txBox="1">
            <a:spLocks noChangeArrowheads="1"/>
          </p:cNvSpPr>
          <p:nvPr/>
        </p:nvSpPr>
        <p:spPr bwMode="auto">
          <a:xfrm>
            <a:off x="5867400" y="626855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B40FC9-E1FC-BC49-BCD2-DAE5518740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1BEE5F2-1B28-6344-BBDB-1BA4AD3E6117}"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9BB63C9B-2E67-DA40-A1AA-09EBE78310DD}"/>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specifics about tent requirements.</a:t>
            </a:r>
          </a:p>
        </p:txBody>
      </p:sp>
      <p:graphicFrame>
        <p:nvGraphicFramePr>
          <p:cNvPr id="5" name="Content Placeholder 4" descr="Specified distances from property lines, vehicles, and other tents &#10;Means of egress requirements as contained in the locally adopted building and fire codes &#10;Storage and handling of flammable or combustible liquids in accordance with fire code requirements&#10;Electrical installments in accordance with locally adopted codes (including extension cords) &#10;Pyrotechnics and open flames are prohibited in any tents or temporary membrane structures &#10;Access for emergency vehicles&#10;">
            <a:extLst>
              <a:ext uri="{FF2B5EF4-FFF2-40B4-BE49-F238E27FC236}">
                <a16:creationId xmlns:a16="http://schemas.microsoft.com/office/drawing/2014/main" id="{38C577C6-9AA0-8049-960D-C5EFCE77C9AC}"/>
              </a:ext>
            </a:extLst>
          </p:cNvPr>
          <p:cNvGraphicFramePr>
            <a:graphicFrameLocks noGrp="1"/>
          </p:cNvGraphicFramePr>
          <p:nvPr>
            <p:ph idx="1"/>
            <p:extLst>
              <p:ext uri="{D42A27DB-BD31-4B8C-83A1-F6EECF244321}">
                <p14:modId xmlns:p14="http://schemas.microsoft.com/office/powerpoint/2010/main" val="2179642019"/>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9877" name="Text Box 7">
            <a:extLst>
              <a:ext uri="{FF2B5EF4-FFF2-40B4-BE49-F238E27FC236}">
                <a16:creationId xmlns:a16="http://schemas.microsoft.com/office/drawing/2014/main" id="{8B27CB0F-B046-1240-8133-A483EB8742B2}"/>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09BA16-29E3-5A44-AC41-69704D42735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FE4D1E6-FAB4-D448-9911-F7DE53B81D78}"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p:txBody>
      </p:sp>
      <p:sp>
        <p:nvSpPr>
          <p:cNvPr id="80898" name="Title 1">
            <a:extLst>
              <a:ext uri="{FF2B5EF4-FFF2-40B4-BE49-F238E27FC236}">
                <a16:creationId xmlns:a16="http://schemas.microsoft.com/office/drawing/2014/main" id="{E4417FCC-0E07-D14D-93EA-3338D12D2BC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80899" name="Text Placeholder 2">
            <a:extLst>
              <a:ext uri="{FF2B5EF4-FFF2-40B4-BE49-F238E27FC236}">
                <a16:creationId xmlns:a16="http://schemas.microsoft.com/office/drawing/2014/main" id="{CF931946-A2B1-004A-B589-15ED0F861026}"/>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When multiple tents are put together, the increased area under consideration may involve additional safety requirements and permits.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3B856E-3E67-D643-AFB0-F5F5D35CB09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FC86AB6-2539-6B4C-8DB5-510998BE70FD}"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F15EB838-86CC-0249-840A-F633F71277E8}"/>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specifics about tent requirements.</a:t>
            </a:r>
          </a:p>
        </p:txBody>
      </p:sp>
      <p:graphicFrame>
        <p:nvGraphicFramePr>
          <p:cNvPr id="5" name="Content Placeholder 4" descr="Combustible vegetation must be cleared both inside the tent and up to 10 feet (3 m) around the outside of the tent&#10;The inspecting authority agrees if vegetation has been removed properly&#10;Hay, straw, and shavings may require treatment with fire-retardant chemicals or limited to amounts sufficient for daily care and feeding of animals&#10;Sawdust may need to be treated with fire-retardant chemicals or kept damp, depending on code requirements&#10;">
            <a:extLst>
              <a:ext uri="{FF2B5EF4-FFF2-40B4-BE49-F238E27FC236}">
                <a16:creationId xmlns:a16="http://schemas.microsoft.com/office/drawing/2014/main" id="{A5BC1C00-75F8-E943-91E6-90D334E21163}"/>
              </a:ext>
            </a:extLst>
          </p:cNvPr>
          <p:cNvGraphicFramePr>
            <a:graphicFrameLocks noGrp="1"/>
          </p:cNvGraphicFramePr>
          <p:nvPr>
            <p:ph idx="1"/>
            <p:extLst>
              <p:ext uri="{D42A27DB-BD31-4B8C-83A1-F6EECF244321}">
                <p14:modId xmlns:p14="http://schemas.microsoft.com/office/powerpoint/2010/main" val="3365766164"/>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FD6986-A371-0A4E-9983-48671650865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322DF4C-C60D-D04B-8925-5388DD5F5BE2}"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2946" name="Title 1">
            <a:extLst>
              <a:ext uri="{FF2B5EF4-FFF2-40B4-BE49-F238E27FC236}">
                <a16:creationId xmlns:a16="http://schemas.microsoft.com/office/drawing/2014/main" id="{12916BDA-927D-4A4D-9C7D-3D8D2EF8B7A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2947" name="Text Placeholder 2">
            <a:extLst>
              <a:ext uri="{FF2B5EF4-FFF2-40B4-BE49-F238E27FC236}">
                <a16:creationId xmlns:a16="http://schemas.microsoft.com/office/drawing/2014/main" id="{116705C1-F401-4741-8DE6-2902C9D1298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Name some of the provisions required for tents.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63FA63-B4F6-974C-A0BB-1D6ED6E0E3D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6B9B8220-FF3C-F948-A05A-1217FB3D6C4A}"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1" name="Title 2">
            <a:extLst>
              <a:ext uri="{FF2B5EF4-FFF2-40B4-BE49-F238E27FC236}">
                <a16:creationId xmlns:a16="http://schemas.microsoft.com/office/drawing/2014/main" id="{DFF07285-736E-F34C-A1E4-11F73B9F29B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2</a:t>
            </a:r>
          </a:p>
        </p:txBody>
      </p:sp>
      <p:sp>
        <p:nvSpPr>
          <p:cNvPr id="83970" name="Content Placeholder 1">
            <a:extLst>
              <a:ext uri="{FF2B5EF4-FFF2-40B4-BE49-F238E27FC236}">
                <a16:creationId xmlns:a16="http://schemas.microsoft.com/office/drawing/2014/main" id="{840A78D6-41C8-C940-9C74-25A3A4BB6410}"/>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Distinguish among hazardous processes that contribute to increased fire risk.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96EACA-5FE0-1A4F-9242-AB5F5EB368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F20D205-0346-DF43-92F9-8F7B177E3FB9}"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p:txBody>
      </p:sp>
      <p:sp>
        <p:nvSpPr>
          <p:cNvPr id="84994" name="Title 2">
            <a:extLst>
              <a:ext uri="{FF2B5EF4-FFF2-40B4-BE49-F238E27FC236}">
                <a16:creationId xmlns:a16="http://schemas.microsoft.com/office/drawing/2014/main" id="{FDC69CF3-6C6F-0244-A4FC-0AF867D74B24}"/>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There are a number of potential hazardous processes an inspector may encounter.</a:t>
            </a:r>
          </a:p>
        </p:txBody>
      </p:sp>
      <p:graphicFrame>
        <p:nvGraphicFramePr>
          <p:cNvPr id="5" name="Content Placeholder 4" descr="Welding&#10;Dipping and quenching operations&#10;Application of flammable finishes &#10;Dry cleaning operations &#10;Dust hazards&#10;">
            <a:extLst>
              <a:ext uri="{FF2B5EF4-FFF2-40B4-BE49-F238E27FC236}">
                <a16:creationId xmlns:a16="http://schemas.microsoft.com/office/drawing/2014/main" id="{EE45B3FA-3A9A-B148-8313-666F66F9450C}"/>
              </a:ext>
            </a:extLst>
          </p:cNvPr>
          <p:cNvGraphicFramePr>
            <a:graphicFrameLocks noGrp="1"/>
          </p:cNvGraphicFramePr>
          <p:nvPr>
            <p:ph idx="1"/>
            <p:extLst>
              <p:ext uri="{D42A27DB-BD31-4B8C-83A1-F6EECF244321}">
                <p14:modId xmlns:p14="http://schemas.microsoft.com/office/powerpoint/2010/main" val="2261051180"/>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5A7B83-22E1-1747-AFCE-34AE3D6287C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AA6195B-94DF-9944-B5EE-C1F3FA472D67}"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p:txBody>
      </p:sp>
      <p:sp>
        <p:nvSpPr>
          <p:cNvPr id="86018" name="Title 2">
            <a:extLst>
              <a:ext uri="{FF2B5EF4-FFF2-40B4-BE49-F238E27FC236}">
                <a16:creationId xmlns:a16="http://schemas.microsoft.com/office/drawing/2014/main" id="{51B688EB-314E-6946-A1E3-1091180375B5}"/>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Numerous locations may house multiple hazardous processes.</a:t>
            </a:r>
          </a:p>
        </p:txBody>
      </p:sp>
      <p:graphicFrame>
        <p:nvGraphicFramePr>
          <p:cNvPr id="5" name="Content Placeholder 4" descr="Manufacturing facilities&#10;Auto repair and painting shops&#10;Fabrication businesses&#10;Furniture repair shops&#10;Dry cleaning operations &#10;Semiconductor/electronic manufacturing  &#10;Distilleries&#10;Construction/ demolition sites&#10;Commercial operations&#10;">
            <a:extLst>
              <a:ext uri="{FF2B5EF4-FFF2-40B4-BE49-F238E27FC236}">
                <a16:creationId xmlns:a16="http://schemas.microsoft.com/office/drawing/2014/main" id="{B4DD8ECC-C05A-8748-B412-DBE338AECA15}"/>
              </a:ext>
            </a:extLst>
          </p:cNvPr>
          <p:cNvGraphicFramePr>
            <a:graphicFrameLocks noGrp="1"/>
          </p:cNvGraphicFramePr>
          <p:nvPr>
            <p:ph idx="1"/>
            <p:extLst>
              <p:ext uri="{D42A27DB-BD31-4B8C-83A1-F6EECF244321}">
                <p14:modId xmlns:p14="http://schemas.microsoft.com/office/powerpoint/2010/main" val="3272236751"/>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64EAA7-615D-D243-941B-0B046B7CF97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4AB0A22C-4ADE-D34B-8D46-BBE57DA7A015}"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p:txBody>
      </p:sp>
      <p:sp>
        <p:nvSpPr>
          <p:cNvPr id="87042" name="Title 2">
            <a:extLst>
              <a:ext uri="{FF2B5EF4-FFF2-40B4-BE49-F238E27FC236}">
                <a16:creationId xmlns:a16="http://schemas.microsoft.com/office/drawing/2014/main" id="{44A869D7-CD07-9B4A-A6B3-68E48507A492}"/>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Some operations can generate ignition sources or hazardous atmospheres.</a:t>
            </a:r>
          </a:p>
        </p:txBody>
      </p:sp>
      <p:graphicFrame>
        <p:nvGraphicFramePr>
          <p:cNvPr id="5" name="Content Placeholder 4" descr="Welding&#10;Cutting&#10;Grinding&#10;Painting&#10;Replacing roof coverings&#10;">
            <a:extLst>
              <a:ext uri="{FF2B5EF4-FFF2-40B4-BE49-F238E27FC236}">
                <a16:creationId xmlns:a16="http://schemas.microsoft.com/office/drawing/2014/main" id="{F8486EBA-B250-AA47-9712-A1D94AA49A39}"/>
              </a:ext>
            </a:extLst>
          </p:cNvPr>
          <p:cNvGraphicFramePr>
            <a:graphicFrameLocks noGrp="1"/>
          </p:cNvGraphicFramePr>
          <p:nvPr>
            <p:ph idx="1"/>
            <p:extLst>
              <p:ext uri="{D42A27DB-BD31-4B8C-83A1-F6EECF244321}">
                <p14:modId xmlns:p14="http://schemas.microsoft.com/office/powerpoint/2010/main" val="2609014974"/>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9D92-4528-7349-B909-0679A7E0199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16DFE87-0395-2341-896B-ECE1378F7BC4}" type="slidenum">
              <a:rPr lang="en-US" altLang="en-US" sz="1200">
                <a:latin typeface="Tahoma" panose="020B0604030504040204" pitchFamily="34" charset="0"/>
              </a:rPr>
              <a:pPr eaLnBrk="1" hangingPunct="1"/>
              <a:t>7</a:t>
            </a:fld>
            <a:endParaRPr lang="en-US" altLang="en-US" sz="1200" dirty="0">
              <a:latin typeface="Tahoma" panose="020B0604030504040204" pitchFamily="34" charset="0"/>
            </a:endParaRPr>
          </a:p>
        </p:txBody>
      </p:sp>
      <p:sp>
        <p:nvSpPr>
          <p:cNvPr id="14338" name="Title 2">
            <a:extLst>
              <a:ext uri="{FF2B5EF4-FFF2-40B4-BE49-F238E27FC236}">
                <a16:creationId xmlns:a16="http://schemas.microsoft.com/office/drawing/2014/main" id="{E125FF1B-5C1A-8143-B12F-AA68B4F2262F}"/>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Inspectors need to know the common causes of fires related to heating appliances.</a:t>
            </a:r>
          </a:p>
        </p:txBody>
      </p:sp>
      <p:pic>
        <p:nvPicPr>
          <p:cNvPr id="14340" name="Content Placeholder 2" descr="worn drive belt">
            <a:extLst>
              <a:ext uri="{FF2B5EF4-FFF2-40B4-BE49-F238E27FC236}">
                <a16:creationId xmlns:a16="http://schemas.microsoft.com/office/drawing/2014/main" id="{21FFC163-5BA5-E043-8BE3-DAE4AD7463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4609042" cy="3068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Improperly adjusted or worn fan drive belts&#10;Clogged filters&#10;Combustible lint or debris near the burners&#10;Poorly maintained motors &#10;">
            <a:extLst>
              <a:ext uri="{FF2B5EF4-FFF2-40B4-BE49-F238E27FC236}">
                <a16:creationId xmlns:a16="http://schemas.microsoft.com/office/drawing/2014/main" id="{B215618D-DD1A-F747-B1C3-625A470FE125}"/>
              </a:ext>
            </a:extLst>
          </p:cNvPr>
          <p:cNvGraphicFramePr/>
          <p:nvPr>
            <p:extLst>
              <p:ext uri="{D42A27DB-BD31-4B8C-83A1-F6EECF244321}">
                <p14:modId xmlns:p14="http://schemas.microsoft.com/office/powerpoint/2010/main" val="2790806632"/>
              </p:ext>
            </p:extLst>
          </p:nvPr>
        </p:nvGraphicFramePr>
        <p:xfrm>
          <a:off x="4800600" y="3352800"/>
          <a:ext cx="39624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34A894-5BC8-1449-BEC2-EA76AF34715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35C06C61-CA25-4A48-815B-AF19997AF455}"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6" name="Title 2">
            <a:extLst>
              <a:ext uri="{FF2B5EF4-FFF2-40B4-BE49-F238E27FC236}">
                <a16:creationId xmlns:a16="http://schemas.microsoft.com/office/drawing/2014/main" id="{F973D3B2-F2A9-0C4E-A664-FF5FD8AC3BB6}"/>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should be aware of these processes and their potential locations.</a:t>
            </a:r>
          </a:p>
        </p:txBody>
      </p:sp>
      <p:graphicFrame>
        <p:nvGraphicFramePr>
          <p:cNvPr id="5" name="Content Placeholder 4" descr="Some will be contained at specific facilities designed for their operations&#10;Others may be present during inspections of other types of occupancies&#10;There are locations where these hazardous processes may exist only during the use of the process;  require a permit to perform&#10;Be familiar with the code requirements for these processes&#10;Recognize any code infractions when they are encountered&#10;">
            <a:extLst>
              <a:ext uri="{FF2B5EF4-FFF2-40B4-BE49-F238E27FC236}">
                <a16:creationId xmlns:a16="http://schemas.microsoft.com/office/drawing/2014/main" id="{F79370CF-6526-D743-971D-F7B4D280FEB1}"/>
              </a:ext>
            </a:extLst>
          </p:cNvPr>
          <p:cNvGraphicFramePr>
            <a:graphicFrameLocks noGrp="1"/>
          </p:cNvGraphicFramePr>
          <p:nvPr>
            <p:ph idx="1"/>
            <p:extLst>
              <p:ext uri="{D42A27DB-BD31-4B8C-83A1-F6EECF244321}">
                <p14:modId xmlns:p14="http://schemas.microsoft.com/office/powerpoint/2010/main" val="3406193478"/>
              </p:ext>
            </p:extLst>
          </p:nvPr>
        </p:nvGraphicFramePr>
        <p:xfrm>
          <a:off x="685800" y="15240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6D3205-4C7E-0E4C-B3E8-90B17CAD4E4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13D7CFD-BC53-A44F-8C54-067AD3BB99DB}" type="slidenum">
              <a:rPr lang="en-US" altLang="en-US" sz="1200">
                <a:latin typeface="Tahoma" panose="020B0604030504040204" pitchFamily="34" charset="0"/>
              </a:rPr>
              <a:pPr eaLnBrk="1" hangingPunct="1"/>
              <a:t>80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9090" name="Title 1">
            <a:extLst>
              <a:ext uri="{FF2B5EF4-FFF2-40B4-BE49-F238E27FC236}">
                <a16:creationId xmlns:a16="http://schemas.microsoft.com/office/drawing/2014/main" id="{E1FCD002-3CB6-4D41-BFFE-2768D307925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9091" name="Text Placeholder 2">
            <a:extLst>
              <a:ext uri="{FF2B5EF4-FFF2-40B4-BE49-F238E27FC236}">
                <a16:creationId xmlns:a16="http://schemas.microsoft.com/office/drawing/2014/main" id="{D417D56F-04B1-DA42-B835-5B6BB2CA086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operations that can create hazardous atmospheres?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65B167-D63F-2E4E-BD69-17E8DC3243C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DC98A25-6924-F646-90B8-60460C933A54}" type="slidenum">
              <a:rPr lang="en-US" altLang="en-US" sz="1200">
                <a:latin typeface="Tahoma" panose="020B0604030504040204" pitchFamily="34" charset="0"/>
              </a:rPr>
              <a:pPr eaLnBrk="1" hangingPunct="1"/>
              <a:t>81</a:t>
            </a:fld>
            <a:endParaRPr lang="en-US" altLang="en-US" sz="1200">
              <a:latin typeface="Tahoma" panose="020B0604030504040204" pitchFamily="34" charset="0"/>
            </a:endParaRPr>
          </a:p>
        </p:txBody>
      </p:sp>
      <p:sp>
        <p:nvSpPr>
          <p:cNvPr id="90114" name="Title 2">
            <a:extLst>
              <a:ext uri="{FF2B5EF4-FFF2-40B4-BE49-F238E27FC236}">
                <a16:creationId xmlns:a16="http://schemas.microsoft.com/office/drawing/2014/main" id="{E0D3C5C2-C06D-D444-BD25-6A3A66457682}"/>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should be aware of hazardous processes in welding and thermal cutting operations.</a:t>
            </a:r>
          </a:p>
        </p:txBody>
      </p:sp>
      <p:pic>
        <p:nvPicPr>
          <p:cNvPr id="90116" name="Content Placeholder 2" descr="person in a workshop welding">
            <a:extLst>
              <a:ext uri="{FF2B5EF4-FFF2-40B4-BE49-F238E27FC236}">
                <a16:creationId xmlns:a16="http://schemas.microsoft.com/office/drawing/2014/main" id="{D2E31BA3-4936-9849-B162-6EF73DB375F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962400"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Also known as hot work&#10;Processes used to join or sever materials&#10;May use a variety of energy sources, including a gas flame or an electric arc&#10;Significant cause of fires in commercial and industrial occupancies  and on construction sites&#10;">
            <a:extLst>
              <a:ext uri="{FF2B5EF4-FFF2-40B4-BE49-F238E27FC236}">
                <a16:creationId xmlns:a16="http://schemas.microsoft.com/office/drawing/2014/main" id="{C000E1FA-FA48-A141-ACD7-F25C071543D9}"/>
              </a:ext>
            </a:extLst>
          </p:cNvPr>
          <p:cNvGraphicFramePr/>
          <p:nvPr>
            <p:extLst>
              <p:ext uri="{D42A27DB-BD31-4B8C-83A1-F6EECF244321}">
                <p14:modId xmlns:p14="http://schemas.microsoft.com/office/powerpoint/2010/main" val="230562210"/>
              </p:ext>
            </p:extLst>
          </p:nvPr>
        </p:nvGraphicFramePr>
        <p:xfrm>
          <a:off x="3581400" y="3048000"/>
          <a:ext cx="52578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E5D802-575C-2A46-9B32-1E4FC8B05B6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BA8B008-DE6A-9447-832B-9975324E8D65}" type="slidenum">
              <a:rPr lang="en-US" altLang="en-US" sz="1200">
                <a:latin typeface="Tahoma" panose="020B0604030504040204" pitchFamily="34" charset="0"/>
              </a:rPr>
              <a:pPr eaLnBrk="1" hangingPunct="1"/>
              <a:t>82</a:t>
            </a:fld>
            <a:endParaRPr lang="en-US" altLang="en-US" sz="1200">
              <a:latin typeface="Tahoma" panose="020B0604030504040204" pitchFamily="34" charset="0"/>
            </a:endParaRPr>
          </a:p>
        </p:txBody>
      </p:sp>
      <p:sp>
        <p:nvSpPr>
          <p:cNvPr id="91138" name="Title 2">
            <a:extLst>
              <a:ext uri="{FF2B5EF4-FFF2-40B4-BE49-F238E27FC236}">
                <a16:creationId xmlns:a16="http://schemas.microsoft.com/office/drawing/2014/main" id="{28CA5B69-72E1-8A42-BCD1-2695EED725CD}"/>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Welding and thermal cutting operations use two processes.</a:t>
            </a:r>
          </a:p>
        </p:txBody>
      </p:sp>
      <p:graphicFrame>
        <p:nvGraphicFramePr>
          <p:cNvPr id="5" name="Content Placeholder 4" descr="Process One&#10; Uses an electrical arc as a heat source&#10;Process Two&#10; Uses a combination of oxygen and fuel gas&#10; Acetylene is commonly used&#10;">
            <a:extLst>
              <a:ext uri="{FF2B5EF4-FFF2-40B4-BE49-F238E27FC236}">
                <a16:creationId xmlns:a16="http://schemas.microsoft.com/office/drawing/2014/main" id="{27295FB6-8F50-5148-A934-06EB23338D1E}"/>
              </a:ext>
            </a:extLst>
          </p:cNvPr>
          <p:cNvGraphicFramePr>
            <a:graphicFrameLocks noGrp="1"/>
          </p:cNvGraphicFramePr>
          <p:nvPr>
            <p:ph idx="1"/>
            <p:extLst>
              <p:ext uri="{D42A27DB-BD31-4B8C-83A1-F6EECF244321}">
                <p14:modId xmlns:p14="http://schemas.microsoft.com/office/powerpoint/2010/main" val="2072358779"/>
              </p:ext>
            </p:extLst>
          </p:nvPr>
        </p:nvGraphicFramePr>
        <p:xfrm>
          <a:off x="304800" y="914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descr="Both processes generate temperatures in excess of the melting point of the metals&#10;">
            <a:extLst>
              <a:ext uri="{FF2B5EF4-FFF2-40B4-BE49-F238E27FC236}">
                <a16:creationId xmlns:a16="http://schemas.microsoft.com/office/drawing/2014/main" id="{5A7B62DC-CD96-CE40-BA09-9E750725DED9}"/>
              </a:ext>
            </a:extLst>
          </p:cNvPr>
          <p:cNvGraphicFramePr/>
          <p:nvPr>
            <p:extLst>
              <p:ext uri="{D42A27DB-BD31-4B8C-83A1-F6EECF244321}">
                <p14:modId xmlns:p14="http://schemas.microsoft.com/office/powerpoint/2010/main" val="442058248"/>
              </p:ext>
            </p:extLst>
          </p:nvPr>
        </p:nvGraphicFramePr>
        <p:xfrm>
          <a:off x="1524000" y="4648200"/>
          <a:ext cx="6096000" cy="1625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74558-C70B-5843-B153-E034B2D9999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87FC76F-57B5-CD45-8BEC-B95547E67BC7}" type="slidenum">
              <a:rPr lang="en-US" altLang="en-US" sz="1200">
                <a:latin typeface="Tahoma" panose="020B0604030504040204" pitchFamily="34" charset="0"/>
              </a:rPr>
              <a:pPr eaLnBrk="1" hangingPunct="1"/>
              <a:t>83</a:t>
            </a:fld>
            <a:endParaRPr lang="en-US" altLang="en-US" sz="1200">
              <a:latin typeface="Tahoma" panose="020B0604030504040204" pitchFamily="34" charset="0"/>
            </a:endParaRPr>
          </a:p>
        </p:txBody>
      </p:sp>
      <p:sp>
        <p:nvSpPr>
          <p:cNvPr id="92162" name="Title 2">
            <a:extLst>
              <a:ext uri="{FF2B5EF4-FFF2-40B4-BE49-F238E27FC236}">
                <a16:creationId xmlns:a16="http://schemas.microsoft.com/office/drawing/2014/main" id="{730079A4-9D05-BA49-BBD4-73EC0B278E1D}"/>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should primarily be concerned with hot work fire safety issues.</a:t>
            </a:r>
          </a:p>
        </p:txBody>
      </p:sp>
      <p:pic>
        <p:nvPicPr>
          <p:cNvPr id="92164" name="Picture 5" descr="compressed gas cylinders sitting next to a sleft full of various chemicals">
            <a:extLst>
              <a:ext uri="{FF2B5EF4-FFF2-40B4-BE49-F238E27FC236}">
                <a16:creationId xmlns:a16="http://schemas.microsoft.com/office/drawing/2014/main" id="{C776FD6D-B1F1-DC43-8C47-BE2339B0C0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896" y="2220913"/>
            <a:ext cx="451305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0">
            <a:extLst>
              <a:ext uri="{FF2B5EF4-FFF2-40B4-BE49-F238E27FC236}">
                <a16:creationId xmlns:a16="http://schemas.microsoft.com/office/drawing/2014/main" id="{80D48FF0-E355-5849-8DAC-1340B7E46D90}"/>
              </a:ext>
            </a:extLst>
          </p:cNvPr>
          <p:cNvSpPr>
            <a:spLocks noChangeArrowheads="1"/>
          </p:cNvSpPr>
          <p:nvPr/>
        </p:nvSpPr>
        <p:spPr bwMode="auto">
          <a:xfrm>
            <a:off x="128588" y="5497513"/>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graphicFrame>
        <p:nvGraphicFramePr>
          <p:cNvPr id="3" name="Content Placeholder 2" descr="Equipment maintained&#10;Equipment in working order&#10;Equipment stored properly&#10;Combustible materials kept well away from hot work operations&#10;Oxygen and fuel gases in cylinders are stored properly&#10;Gas regulators maintained at their proper settings&#10;">
            <a:extLst>
              <a:ext uri="{FF2B5EF4-FFF2-40B4-BE49-F238E27FC236}">
                <a16:creationId xmlns:a16="http://schemas.microsoft.com/office/drawing/2014/main" id="{E9DD6A99-2C9B-CE45-BD79-61F1DCF52C3B}"/>
              </a:ext>
            </a:extLst>
          </p:cNvPr>
          <p:cNvGraphicFramePr>
            <a:graphicFrameLocks noGrp="1"/>
          </p:cNvGraphicFramePr>
          <p:nvPr>
            <p:ph idx="1"/>
            <p:extLst>
              <p:ext uri="{D42A27DB-BD31-4B8C-83A1-F6EECF244321}">
                <p14:modId xmlns:p14="http://schemas.microsoft.com/office/powerpoint/2010/main" val="522274849"/>
              </p:ext>
            </p:extLst>
          </p:nvPr>
        </p:nvGraphicFramePr>
        <p:xfrm>
          <a:off x="4670949" y="1600200"/>
          <a:ext cx="4092051"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EB60CF-41FE-FE4B-8B1B-E2E44ED43EA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B2C8FF9-DF22-6244-8DA8-AF2CAF32A3CA}" type="slidenum">
              <a:rPr lang="en-US" altLang="en-US" sz="1200">
                <a:latin typeface="Tahoma" panose="020B0604030504040204" pitchFamily="34" charset="0"/>
              </a:rPr>
              <a:pPr eaLnBrk="1" hangingPunct="1"/>
              <a:t>84</a:t>
            </a:fld>
            <a:endParaRPr lang="en-US" altLang="en-US" sz="1200">
              <a:latin typeface="Tahoma" panose="020B0604030504040204" pitchFamily="34" charset="0"/>
            </a:endParaRPr>
          </a:p>
        </p:txBody>
      </p:sp>
      <p:sp>
        <p:nvSpPr>
          <p:cNvPr id="93186" name="Title 1">
            <a:extLst>
              <a:ext uri="{FF2B5EF4-FFF2-40B4-BE49-F238E27FC236}">
                <a16:creationId xmlns:a16="http://schemas.microsoft.com/office/drawing/2014/main" id="{C45A869C-6351-E44E-9A9A-5299BB25536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93187" name="Text Placeholder 2">
            <a:extLst>
              <a:ext uri="{FF2B5EF4-FFF2-40B4-BE49-F238E27FC236}">
                <a16:creationId xmlns:a16="http://schemas.microsoft.com/office/drawing/2014/main" id="{A3E53193-8DF0-334B-9B7D-260A2599ED7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Electric welding and thermal cutting equipment should be maintained according to the manufacturer’s instructions and adopted electrical codes.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4BAC25-D132-A843-9E54-2990F77BDA4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22DAC93-D2A2-8C42-8903-770EF97384EE}" type="slidenum">
              <a:rPr lang="en-US" altLang="en-US" sz="1200">
                <a:latin typeface="Tahoma" panose="020B0604030504040204" pitchFamily="34" charset="0"/>
              </a:rPr>
              <a:pPr eaLnBrk="1" hangingPunct="1"/>
              <a:t>85</a:t>
            </a:fld>
            <a:endParaRPr lang="en-US" altLang="en-US" sz="1200">
              <a:latin typeface="Tahoma" panose="020B0604030504040204" pitchFamily="34" charset="0"/>
            </a:endParaRPr>
          </a:p>
        </p:txBody>
      </p:sp>
      <p:sp>
        <p:nvSpPr>
          <p:cNvPr id="94210" name="Title 2">
            <a:extLst>
              <a:ext uri="{FF2B5EF4-FFF2-40B4-BE49-F238E27FC236}">
                <a16:creationId xmlns:a16="http://schemas.microsoft.com/office/drawing/2014/main" id="{51A33771-4C02-BD43-BA66-1EB97523F159}"/>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Thermal cutting operations and some arc welding operations produce several ignition sources.</a:t>
            </a:r>
          </a:p>
        </p:txBody>
      </p:sp>
      <p:graphicFrame>
        <p:nvGraphicFramePr>
          <p:cNvPr id="3" name="Content Placeholder 2" descr="Examples: sparks and hot slag, a glass-like residue that the process creates&#10;Verify that sparks or slag cannot come in contact with combustible materials&#10;Combustible materials should not be stored in the welding or cutting areas&#10;Shop rags or towels should be kept in approved metal containers with lids at all times&#10;">
            <a:extLst>
              <a:ext uri="{FF2B5EF4-FFF2-40B4-BE49-F238E27FC236}">
                <a16:creationId xmlns:a16="http://schemas.microsoft.com/office/drawing/2014/main" id="{EBF80A9A-5C3A-214A-83FC-84C7DED93C97}"/>
              </a:ext>
            </a:extLst>
          </p:cNvPr>
          <p:cNvGraphicFramePr>
            <a:graphicFrameLocks noGrp="1"/>
          </p:cNvGraphicFramePr>
          <p:nvPr>
            <p:ph idx="1"/>
            <p:extLst>
              <p:ext uri="{D42A27DB-BD31-4B8C-83A1-F6EECF244321}">
                <p14:modId xmlns:p14="http://schemas.microsoft.com/office/powerpoint/2010/main" val="3999164870"/>
              </p:ext>
            </p:extLst>
          </p:nvPr>
        </p:nvGraphicFramePr>
        <p:xfrm>
          <a:off x="4267200" y="1905000"/>
          <a:ext cx="44958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4213" name="Picture 1" descr="metal can full of used shop rags">
            <a:extLst>
              <a:ext uri="{FF2B5EF4-FFF2-40B4-BE49-F238E27FC236}">
                <a16:creationId xmlns:a16="http://schemas.microsoft.com/office/drawing/2014/main" id="{B392A1DD-132D-164F-BABE-7CE8929C7DD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47800"/>
            <a:ext cx="396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C4DC4F-EE79-A940-AA55-85873A0179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8ACAE2BB-C9A7-E841-BA0F-C62EBBA63E36}" type="slidenum">
              <a:rPr lang="en-US" altLang="en-US" sz="1200">
                <a:latin typeface="Tahoma" panose="020B0604030504040204" pitchFamily="34" charset="0"/>
              </a:rPr>
              <a:pPr eaLnBrk="1" hangingPunct="1"/>
              <a:t>86</a:t>
            </a:fld>
            <a:endParaRPr lang="en-US" altLang="en-US" sz="1200">
              <a:latin typeface="Tahoma" panose="020B0604030504040204" pitchFamily="34" charset="0"/>
            </a:endParaRPr>
          </a:p>
        </p:txBody>
      </p:sp>
      <p:sp>
        <p:nvSpPr>
          <p:cNvPr id="95234" name="Title 2">
            <a:extLst>
              <a:ext uri="{FF2B5EF4-FFF2-40B4-BE49-F238E27FC236}">
                <a16:creationId xmlns:a16="http://schemas.microsoft.com/office/drawing/2014/main" id="{19121875-F23B-DC43-AEA2-D0C368E5566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Welding and cutting should never be allowed in some situations.</a:t>
            </a:r>
          </a:p>
        </p:txBody>
      </p:sp>
      <p:graphicFrame>
        <p:nvGraphicFramePr>
          <p:cNvPr id="6" name="Content Placeholder 5" descr="Inside buildings when automatic sprinkler systems are not in operation&#10;In the presence of explosive atmospheres&#10;On drums, tanks, or other containers that have previously held flammable liquids&#10;Near large quantities of exposed combustible materials&#10;">
            <a:extLst>
              <a:ext uri="{FF2B5EF4-FFF2-40B4-BE49-F238E27FC236}">
                <a16:creationId xmlns:a16="http://schemas.microsoft.com/office/drawing/2014/main" id="{E6AFE5BE-21C6-3C40-9F29-48710BE58BFE}"/>
              </a:ext>
            </a:extLst>
          </p:cNvPr>
          <p:cNvGraphicFramePr>
            <a:graphicFrameLocks noGrp="1"/>
          </p:cNvGraphicFramePr>
          <p:nvPr>
            <p:ph idx="1"/>
            <p:extLst>
              <p:ext uri="{D42A27DB-BD31-4B8C-83A1-F6EECF244321}">
                <p14:modId xmlns:p14="http://schemas.microsoft.com/office/powerpoint/2010/main" val="86953488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CE92A3-6C70-2E4C-93DF-30070D13E39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90177AB-2271-FA40-9DFB-09D4FA45C2BC}" type="slidenum">
              <a:rPr lang="en-US" altLang="en-US" sz="1200">
                <a:latin typeface="Tahoma" panose="020B0604030504040204" pitchFamily="34" charset="0"/>
              </a:rPr>
              <a:pPr eaLnBrk="1" hangingPunct="1"/>
              <a:t>87</a:t>
            </a:fld>
            <a:endParaRPr lang="en-US" altLang="en-US" sz="1200">
              <a:latin typeface="Tahoma" panose="020B0604030504040204" pitchFamily="34" charset="0"/>
            </a:endParaRPr>
          </a:p>
        </p:txBody>
      </p:sp>
      <p:sp>
        <p:nvSpPr>
          <p:cNvPr id="96258" name="Title 2">
            <a:extLst>
              <a:ext uri="{FF2B5EF4-FFF2-40B4-BE49-F238E27FC236}">
                <a16:creationId xmlns:a16="http://schemas.microsoft.com/office/drawing/2014/main" id="{38EDFBC0-15C8-644C-B174-F277056A3063}"/>
              </a:ext>
            </a:extLst>
          </p:cNvPr>
          <p:cNvSpPr>
            <a:spLocks noGrp="1"/>
          </p:cNvSpPr>
          <p:nvPr>
            <p:ph type="title"/>
          </p:nvPr>
        </p:nvSpPr>
        <p:spPr bwMode="auto">
          <a:xfrm>
            <a:off x="685800" y="2397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requirements when paper clippings, wood shavings, or textile fibers are on the floor.</a:t>
            </a:r>
          </a:p>
        </p:txBody>
      </p:sp>
      <p:graphicFrame>
        <p:nvGraphicFramePr>
          <p:cNvPr id="6" name="Content Placeholder 5" descr="An area with a radius of at least 35 feet (10.7 m) must be cleared &#10;When it is impractical to create this size radius, the materials must be covered with approved fire-resistant guards or curtains&#10;">
            <a:extLst>
              <a:ext uri="{FF2B5EF4-FFF2-40B4-BE49-F238E27FC236}">
                <a16:creationId xmlns:a16="http://schemas.microsoft.com/office/drawing/2014/main" id="{DBB12D92-19D4-3D4F-81D3-EF1C254ADF18}"/>
              </a:ext>
            </a:extLst>
          </p:cNvPr>
          <p:cNvGraphicFramePr>
            <a:graphicFrameLocks noGrp="1"/>
          </p:cNvGraphicFramePr>
          <p:nvPr>
            <p:ph idx="1"/>
            <p:extLst>
              <p:ext uri="{D42A27DB-BD31-4B8C-83A1-F6EECF244321}">
                <p14:modId xmlns:p14="http://schemas.microsoft.com/office/powerpoint/2010/main" val="3199887951"/>
              </p:ext>
            </p:extLst>
          </p:nvPr>
        </p:nvGraphicFramePr>
        <p:xfrm>
          <a:off x="685800" y="12192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690390-61D6-A443-8E14-C0E6AA1C175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660D9615-BD7B-6A47-AFAE-E4DAADEC6552}" type="slidenum">
              <a:rPr lang="en-US" altLang="en-US" sz="1200">
                <a:latin typeface="Tahoma" panose="020B0604030504040204" pitchFamily="34" charset="0"/>
              </a:rPr>
              <a:pPr eaLnBrk="1" hangingPunct="1"/>
              <a:t>88</a:t>
            </a:fld>
            <a:endParaRPr lang="en-US" altLang="en-US" sz="1200">
              <a:latin typeface="Tahoma" panose="020B0604030504040204" pitchFamily="34" charset="0"/>
            </a:endParaRPr>
          </a:p>
        </p:txBody>
      </p:sp>
      <p:sp>
        <p:nvSpPr>
          <p:cNvPr id="97282" name="Title 2">
            <a:extLst>
              <a:ext uri="{FF2B5EF4-FFF2-40B4-BE49-F238E27FC236}">
                <a16:creationId xmlns:a16="http://schemas.microsoft.com/office/drawing/2014/main" id="{E410E920-2962-9146-B2A2-FA280D49DFF6}"/>
              </a:ext>
            </a:extLst>
          </p:cNvPr>
          <p:cNvSpPr>
            <a:spLocks noGrp="1"/>
          </p:cNvSpPr>
          <p:nvPr>
            <p:ph type="title"/>
          </p:nvPr>
        </p:nvSpPr>
        <p:spPr bwMode="auto">
          <a:xfrm>
            <a:off x="685800" y="554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where to find more information on these types of operations.</a:t>
            </a:r>
          </a:p>
        </p:txBody>
      </p:sp>
      <p:graphicFrame>
        <p:nvGraphicFramePr>
          <p:cNvPr id="6" name="Content Placeholder 5" descr="NFPA® 51, Standard for the Design and Installation of Oxygen-Fuel Gas Systems for Welding, Cutting, and Allied Processes&#10;NFPA® 51B, Standard for Fire Prevention During Welding, Cutting, and Other Hot Work&#10;FM Global Loss Prevention Data Sheets&#10;">
            <a:extLst>
              <a:ext uri="{FF2B5EF4-FFF2-40B4-BE49-F238E27FC236}">
                <a16:creationId xmlns:a16="http://schemas.microsoft.com/office/drawing/2014/main" id="{4F175A93-D549-4747-BB79-AC805FA71DE5}"/>
              </a:ext>
            </a:extLst>
          </p:cNvPr>
          <p:cNvGraphicFramePr>
            <a:graphicFrameLocks noGrp="1"/>
          </p:cNvGraphicFramePr>
          <p:nvPr>
            <p:ph idx="1"/>
            <p:extLst>
              <p:ext uri="{D42A27DB-BD31-4B8C-83A1-F6EECF244321}">
                <p14:modId xmlns:p14="http://schemas.microsoft.com/office/powerpoint/2010/main" val="2078385834"/>
              </p:ext>
            </p:extLst>
          </p:nvPr>
        </p:nvGraphicFramePr>
        <p:xfrm>
          <a:off x="7620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1CE0E1-126B-1143-8057-4A88E6444A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5811CC60-BFF8-434B-BEAB-4FB3288E8927}" type="slidenum">
              <a:rPr lang="en-US" altLang="en-US" sz="1200">
                <a:latin typeface="Tahoma" panose="020B0604030504040204" pitchFamily="34" charset="0"/>
              </a:rPr>
              <a:pPr eaLnBrk="1" hangingPunct="1"/>
              <a:t>8</a:t>
            </a:fld>
            <a:endParaRPr lang="en-US" altLang="en-US" sz="1200" dirty="0">
              <a:latin typeface="Tahoma" panose="020B0604030504040204" pitchFamily="34" charset="0"/>
            </a:endParaRPr>
          </a:p>
        </p:txBody>
      </p:sp>
      <p:sp>
        <p:nvSpPr>
          <p:cNvPr id="15362" name="Title 2">
            <a:extLst>
              <a:ext uri="{FF2B5EF4-FFF2-40B4-BE49-F238E27FC236}">
                <a16:creationId xmlns:a16="http://schemas.microsoft.com/office/drawing/2014/main" id="{87D4AA12-0534-AC4D-8E52-72091452FBF3}"/>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Inspectors should take note of HVAC system rooms or mechanical equipment rooms.</a:t>
            </a:r>
          </a:p>
        </p:txBody>
      </p:sp>
      <p:graphicFrame>
        <p:nvGraphicFramePr>
          <p:cNvPr id="6" name="Content Placeholder 5" descr="Only authorized personnel should have access&#10;Type and size of refrigeration or heating equipment will determine the fire separation requirements&#10;Fire-resistive construction and the appropriate protective openings should be used&#10;Look for combustible storage inside the room; generally, this storage is not permitted&#10;Consult the appropriate codes for issues with HVAC system rooms &#10;">
            <a:extLst>
              <a:ext uri="{FF2B5EF4-FFF2-40B4-BE49-F238E27FC236}">
                <a16:creationId xmlns:a16="http://schemas.microsoft.com/office/drawing/2014/main" id="{54262158-8417-844D-9618-67994F49608D}"/>
              </a:ext>
            </a:extLst>
          </p:cNvPr>
          <p:cNvGraphicFramePr>
            <a:graphicFrameLocks noGrp="1"/>
          </p:cNvGraphicFramePr>
          <p:nvPr>
            <p:ph idx="1"/>
            <p:extLst>
              <p:ext uri="{D42A27DB-BD31-4B8C-83A1-F6EECF244321}">
                <p14:modId xmlns:p14="http://schemas.microsoft.com/office/powerpoint/2010/main" val="312079951"/>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F7D1C-DA6F-AB42-BF5E-8D753B83BC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D79C8A6-FD4E-1F45-A3AC-34F459B27A35}" type="slidenum">
              <a:rPr lang="en-US" altLang="en-US" sz="1200">
                <a:latin typeface="Tahoma" panose="020B0604030504040204" pitchFamily="34" charset="0"/>
              </a:rPr>
              <a:pPr eaLnBrk="1" hangingPunct="1"/>
              <a:t>89</a:t>
            </a:fld>
            <a:endParaRPr lang="en-US" altLang="en-US" sz="1200">
              <a:latin typeface="Tahoma" panose="020B0604030504040204" pitchFamily="34" charset="0"/>
            </a:endParaRPr>
          </a:p>
        </p:txBody>
      </p:sp>
      <p:sp>
        <p:nvSpPr>
          <p:cNvPr id="98306" name="Title 2">
            <a:extLst>
              <a:ext uri="{FF2B5EF4-FFF2-40B4-BE49-F238E27FC236}">
                <a16:creationId xmlns:a16="http://schemas.microsoft.com/office/drawing/2014/main" id="{CCCF31E5-FCDA-B649-8FC7-F4CBC27C9404}"/>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local requirements for hazard reduction practices.</a:t>
            </a:r>
          </a:p>
        </p:txBody>
      </p:sp>
      <p:graphicFrame>
        <p:nvGraphicFramePr>
          <p:cNvPr id="6" name="Content Placeholder 5" descr="Fire watches&#10;Issuance of permits&#10;Development of hot-work programs&#10;">
            <a:extLst>
              <a:ext uri="{FF2B5EF4-FFF2-40B4-BE49-F238E27FC236}">
                <a16:creationId xmlns:a16="http://schemas.microsoft.com/office/drawing/2014/main" id="{9B35C06E-CA25-1743-80F1-596F058B9788}"/>
              </a:ext>
            </a:extLst>
          </p:cNvPr>
          <p:cNvGraphicFramePr>
            <a:graphicFrameLocks noGrp="1"/>
          </p:cNvGraphicFramePr>
          <p:nvPr>
            <p:ph idx="1"/>
            <p:extLst>
              <p:ext uri="{D42A27DB-BD31-4B8C-83A1-F6EECF244321}">
                <p14:modId xmlns:p14="http://schemas.microsoft.com/office/powerpoint/2010/main" val="362799819"/>
              </p:ext>
            </p:extLst>
          </p:nvPr>
        </p:nvGraphicFramePr>
        <p:xfrm>
          <a:off x="7620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13F14-33EC-5648-83B9-1DF9981F0D8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12EFC2A-3525-BD43-96A6-20092F05CAAA}" type="slidenum">
              <a:rPr lang="en-US" altLang="en-US" sz="1200">
                <a:latin typeface="Tahoma" panose="020B0604030504040204" pitchFamily="34" charset="0"/>
              </a:rPr>
              <a:pPr eaLnBrk="1" hangingPunct="1"/>
              <a:t>90</a:t>
            </a:fld>
            <a:endParaRPr lang="en-US" altLang="en-US" sz="1200">
              <a:latin typeface="Tahoma" panose="020B0604030504040204" pitchFamily="34" charset="0"/>
            </a:endParaRPr>
          </a:p>
        </p:txBody>
      </p:sp>
      <p:sp>
        <p:nvSpPr>
          <p:cNvPr id="99330" name="Title 2">
            <a:extLst>
              <a:ext uri="{FF2B5EF4-FFF2-40B4-BE49-F238E27FC236}">
                <a16:creationId xmlns:a16="http://schemas.microsoft.com/office/drawing/2014/main" id="{126D22BE-3EC2-3342-8248-CAC36F4BE8FD}"/>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requirements for hot-work programs.</a:t>
            </a:r>
          </a:p>
        </p:txBody>
      </p:sp>
      <p:graphicFrame>
        <p:nvGraphicFramePr>
          <p:cNvPr id="6" name="Content Placeholder 5" descr="Written plan&#10;Approved by the AHJ &#10;Establishes procedures to prevent fires resulting from temporary operations&#10;Involves operations that use an open flame or produces heat, sparks, or hot slag&#10;">
            <a:extLst>
              <a:ext uri="{FF2B5EF4-FFF2-40B4-BE49-F238E27FC236}">
                <a16:creationId xmlns:a16="http://schemas.microsoft.com/office/drawing/2014/main" id="{B8E64594-49D7-DC43-AD66-2BB6B55386DF}"/>
              </a:ext>
            </a:extLst>
          </p:cNvPr>
          <p:cNvGraphicFramePr>
            <a:graphicFrameLocks noGrp="1"/>
          </p:cNvGraphicFramePr>
          <p:nvPr>
            <p:ph idx="1"/>
            <p:extLst>
              <p:ext uri="{D42A27DB-BD31-4B8C-83A1-F6EECF244321}">
                <p14:modId xmlns:p14="http://schemas.microsoft.com/office/powerpoint/2010/main" val="2870681678"/>
              </p:ext>
            </p:extLst>
          </p:nvPr>
        </p:nvGraphicFramePr>
        <p:xfrm>
          <a:off x="7620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80950-5BA6-004A-A2D2-C6ABAED1CA7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643D7713-06E2-5D4E-BFFE-6DF0BDB2E0AE}" type="slidenum">
              <a:rPr lang="en-US" altLang="en-US" sz="1200">
                <a:latin typeface="Tahoma" panose="020B0604030504040204" pitchFamily="34" charset="0"/>
              </a:rPr>
              <a:pPr eaLnBrk="1" hangingPunct="1"/>
              <a:t>91</a:t>
            </a:fld>
            <a:endParaRPr lang="en-US" altLang="en-US" sz="1200">
              <a:latin typeface="Tahoma" panose="020B0604030504040204" pitchFamily="34" charset="0"/>
            </a:endParaRPr>
          </a:p>
        </p:txBody>
      </p:sp>
      <p:sp>
        <p:nvSpPr>
          <p:cNvPr id="100354" name="Title 2">
            <a:extLst>
              <a:ext uri="{FF2B5EF4-FFF2-40B4-BE49-F238E27FC236}">
                <a16:creationId xmlns:a16="http://schemas.microsoft.com/office/drawing/2014/main" id="{7FDD4650-89BE-7D47-B804-ABD743BBF142}"/>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Hot-work programs can be used for several hazardous processes.</a:t>
            </a:r>
          </a:p>
        </p:txBody>
      </p:sp>
      <p:graphicFrame>
        <p:nvGraphicFramePr>
          <p:cNvPr id="6" name="Content Placeholder 5" descr="Welding&#10;Brazing&#10;Cutting&#10;Grinding&#10;Soldering&#10;Thawing pipes&#10;Applying roofing with a torch&#10;">
            <a:extLst>
              <a:ext uri="{FF2B5EF4-FFF2-40B4-BE49-F238E27FC236}">
                <a16:creationId xmlns:a16="http://schemas.microsoft.com/office/drawing/2014/main" id="{0EB0234A-694E-8246-9F0D-9E9BEB575DCB}"/>
              </a:ext>
            </a:extLst>
          </p:cNvPr>
          <p:cNvGraphicFramePr>
            <a:graphicFrameLocks noGrp="1"/>
          </p:cNvGraphicFramePr>
          <p:nvPr>
            <p:ph idx="1"/>
            <p:extLst>
              <p:ext uri="{D42A27DB-BD31-4B8C-83A1-F6EECF244321}">
                <p14:modId xmlns:p14="http://schemas.microsoft.com/office/powerpoint/2010/main" val="3566572416"/>
              </p:ext>
            </p:extLst>
          </p:nvPr>
        </p:nvGraphicFramePr>
        <p:xfrm>
          <a:off x="7620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64AB50-4DD4-474E-8581-B9C74264441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53BE5DC1-EEAB-EE4A-AA41-6181F033DE21}" type="slidenum">
              <a:rPr lang="en-US" altLang="en-US" sz="1200">
                <a:latin typeface="Tahoma" panose="020B0604030504040204" pitchFamily="34" charset="0"/>
              </a:rPr>
              <a:pPr eaLnBrk="1" hangingPunct="1"/>
              <a:t>92</a:t>
            </a:fld>
            <a:endParaRPr lang="en-US" altLang="en-US" sz="1200" dirty="0">
              <a:latin typeface="Tahoma" panose="020B0604030504040204" pitchFamily="34" charset="0"/>
            </a:endParaRPr>
          </a:p>
        </p:txBody>
      </p:sp>
      <p:sp>
        <p:nvSpPr>
          <p:cNvPr id="101378" name="Title 2">
            <a:extLst>
              <a:ext uri="{FF2B5EF4-FFF2-40B4-BE49-F238E27FC236}">
                <a16:creationId xmlns:a16="http://schemas.microsoft.com/office/drawing/2014/main" id="{95B98712-4EBA-9C49-9B2E-A2B31DDFD986}"/>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permit requirements for thermal cutting and welding operations.</a:t>
            </a:r>
          </a:p>
        </p:txBody>
      </p:sp>
      <p:graphicFrame>
        <p:nvGraphicFramePr>
          <p:cNvPr id="6" name="Content Placeholder 5" descr="Local municipal jurisdictions&#10; May also have requirements for as-needed welding and cutting operations&#10; Should consider annual permits to conduct operations in fixed locations&#10;Owner/occupant responsibility&#10; Developing the hot-work program&#10; Establishing a written policy for hot work&#10; Applying for the permit&#10;Inspection&#10; The area where the work is to be performed before a work permit is issued&#10; Note all hazards in the area&#10; Discuss emergency procedures with applicant&#10;">
            <a:extLst>
              <a:ext uri="{FF2B5EF4-FFF2-40B4-BE49-F238E27FC236}">
                <a16:creationId xmlns:a16="http://schemas.microsoft.com/office/drawing/2014/main" id="{3B8170D1-694D-1342-94A4-1812583B4458}"/>
              </a:ext>
            </a:extLst>
          </p:cNvPr>
          <p:cNvGraphicFramePr>
            <a:graphicFrameLocks noGrp="1"/>
          </p:cNvGraphicFramePr>
          <p:nvPr>
            <p:ph idx="1"/>
            <p:extLst>
              <p:ext uri="{D42A27DB-BD31-4B8C-83A1-F6EECF244321}">
                <p14:modId xmlns:p14="http://schemas.microsoft.com/office/powerpoint/2010/main" val="1497313737"/>
              </p:ext>
            </p:extLst>
          </p:nvPr>
        </p:nvGraphicFramePr>
        <p:xfrm>
          <a:off x="381000" y="1524000"/>
          <a:ext cx="8305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F78753-1931-5B42-8D1F-63494BB0CD1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DC580659-4246-6046-9656-EBA872DB15C8}" type="slidenum">
              <a:rPr lang="en-US" altLang="en-US" sz="1200">
                <a:latin typeface="Tahoma" panose="020B0604030504040204" pitchFamily="34" charset="0"/>
              </a:rPr>
              <a:pPr eaLnBrk="1" hangingPunct="1"/>
              <a:t>93</a:t>
            </a:fld>
            <a:endParaRPr lang="en-US" altLang="en-US" sz="1200" dirty="0">
              <a:latin typeface="Tahoma" panose="020B0604030504040204" pitchFamily="34" charset="0"/>
            </a:endParaRPr>
          </a:p>
        </p:txBody>
      </p:sp>
      <p:sp>
        <p:nvSpPr>
          <p:cNvPr id="102402" name="Title 2">
            <a:extLst>
              <a:ext uri="{FF2B5EF4-FFF2-40B4-BE49-F238E27FC236}">
                <a16:creationId xmlns:a16="http://schemas.microsoft.com/office/drawing/2014/main" id="{621776B0-DC49-A748-8A81-145A6B0C41E3}"/>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Permits should contain several types of information.</a:t>
            </a:r>
          </a:p>
        </p:txBody>
      </p:sp>
      <p:graphicFrame>
        <p:nvGraphicFramePr>
          <p:cNvPr id="6" name="Content Placeholder 5" descr="Date&#10;Work to be performed&#10;Period for which the permit is valid&#10;Location of the job&#10;Type of fire suppression equipment available&#10;Inspection of area before work begins&#10;Authorization signature of individual in charge&#10;Notification of when a fire watch is assigned&#10;Final signature of the individual after the work has been completed&#10;">
            <a:extLst>
              <a:ext uri="{FF2B5EF4-FFF2-40B4-BE49-F238E27FC236}">
                <a16:creationId xmlns:a16="http://schemas.microsoft.com/office/drawing/2014/main" id="{83EC0E30-7DCD-6445-A994-B7E75EE24908}"/>
              </a:ext>
            </a:extLst>
          </p:cNvPr>
          <p:cNvGraphicFramePr>
            <a:graphicFrameLocks noGrp="1"/>
          </p:cNvGraphicFramePr>
          <p:nvPr>
            <p:ph idx="1"/>
            <p:extLst>
              <p:ext uri="{D42A27DB-BD31-4B8C-83A1-F6EECF244321}">
                <p14:modId xmlns:p14="http://schemas.microsoft.com/office/powerpoint/2010/main" val="2206782149"/>
              </p:ext>
            </p:extLst>
          </p:nvPr>
        </p:nvGraphicFramePr>
        <p:xfrm>
          <a:off x="381000" y="1524000"/>
          <a:ext cx="8305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9CB5D-52A7-124F-B293-3D1E8AC8AFB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D8B4F66D-0E46-B542-B8EE-F055B46E1935}" type="slidenum">
              <a:rPr lang="en-US" altLang="en-US" sz="1200">
                <a:latin typeface="Tahoma" panose="020B0604030504040204" pitchFamily="34" charset="0"/>
              </a:rPr>
              <a:pPr eaLnBrk="1" hangingPunct="1"/>
              <a:t>94</a:t>
            </a:fld>
            <a:endParaRPr lang="en-US" altLang="en-US" sz="1200" dirty="0">
              <a:latin typeface="Tahoma" panose="020B0604030504040204" pitchFamily="34" charset="0"/>
            </a:endParaRPr>
          </a:p>
        </p:txBody>
      </p:sp>
      <p:sp>
        <p:nvSpPr>
          <p:cNvPr id="103426" name="Title 2">
            <a:extLst>
              <a:ext uri="{FF2B5EF4-FFF2-40B4-BE49-F238E27FC236}">
                <a16:creationId xmlns:a16="http://schemas.microsoft.com/office/drawing/2014/main" id="{6A83DE30-5373-F341-BC66-96E66E46C079}"/>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A 30-minute fire watch is most critical in certain situations.</a:t>
            </a:r>
          </a:p>
        </p:txBody>
      </p:sp>
      <p:graphicFrame>
        <p:nvGraphicFramePr>
          <p:cNvPr id="6" name="Content Placeholder 5" descr="Combustible contents are closer than 35 feet (11.7 m) from the point of operation &#10;Adjacent areas having wall or floor openings are within a 35-foot (11.7 m) radius &#10;Exposed combustible materials are in adjacent areas, especially concealed spaces, walls, and floors&#10;Anytime a fire could spread due to conduction or radiation&#10;See NFPA® 1, Fire Code, NFPA® 51b, Standard for Fire Prevention During Welding, Cutting, and Other Hot Work and IFC for other requirements&#10;">
            <a:extLst>
              <a:ext uri="{FF2B5EF4-FFF2-40B4-BE49-F238E27FC236}">
                <a16:creationId xmlns:a16="http://schemas.microsoft.com/office/drawing/2014/main" id="{11EB12B6-5ED7-AE46-91AD-D097F08827E7}"/>
              </a:ext>
            </a:extLst>
          </p:cNvPr>
          <p:cNvGraphicFramePr>
            <a:graphicFrameLocks noGrp="1"/>
          </p:cNvGraphicFramePr>
          <p:nvPr>
            <p:ph idx="1"/>
            <p:extLst>
              <p:ext uri="{D42A27DB-BD31-4B8C-83A1-F6EECF244321}">
                <p14:modId xmlns:p14="http://schemas.microsoft.com/office/powerpoint/2010/main" val="1665642321"/>
              </p:ext>
            </p:extLst>
          </p:nvPr>
        </p:nvGraphicFramePr>
        <p:xfrm>
          <a:off x="762000" y="15240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9D7044-F9CA-824F-9702-72C7C17F0F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9204AD5-0B10-2449-BA8D-EE0C01C2D3B6}" type="slidenum">
              <a:rPr lang="en-US" altLang="en-US" sz="1200">
                <a:latin typeface="Tahoma" panose="020B0604030504040204" pitchFamily="34" charset="0"/>
              </a:rPr>
              <a:pPr eaLnBrk="1" hangingPunct="1"/>
              <a:t>95</a:t>
            </a:fld>
            <a:endParaRPr lang="en-US" altLang="en-US" sz="1200" dirty="0">
              <a:latin typeface="Tahoma" panose="020B0604030504040204" pitchFamily="34" charset="0"/>
            </a:endParaRPr>
          </a:p>
        </p:txBody>
      </p:sp>
      <p:sp>
        <p:nvSpPr>
          <p:cNvPr id="104450" name="Title 2">
            <a:extLst>
              <a:ext uri="{FF2B5EF4-FFF2-40B4-BE49-F238E27FC236}">
                <a16:creationId xmlns:a16="http://schemas.microsoft.com/office/drawing/2014/main" id="{45707662-A257-9B48-B9E1-5EEF76D0AF6A}"/>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Inspectors should know the training requirements for fire watch personnel.</a:t>
            </a:r>
          </a:p>
        </p:txBody>
      </p:sp>
      <p:graphicFrame>
        <p:nvGraphicFramePr>
          <p:cNvPr id="6" name="Content Placeholder 5" descr="Use of required fire extinguishers appropriate for the level of hazard&#10;Procedures to warn occupants&#10;Procedures to summon the fire department in the event of a fire&#10;">
            <a:extLst>
              <a:ext uri="{FF2B5EF4-FFF2-40B4-BE49-F238E27FC236}">
                <a16:creationId xmlns:a16="http://schemas.microsoft.com/office/drawing/2014/main" id="{ACE09960-8885-EE4E-8F38-25A32305A872}"/>
              </a:ext>
            </a:extLst>
          </p:cNvPr>
          <p:cNvGraphicFramePr>
            <a:graphicFrameLocks noGrp="1"/>
          </p:cNvGraphicFramePr>
          <p:nvPr>
            <p:ph idx="1"/>
            <p:extLst>
              <p:ext uri="{D42A27DB-BD31-4B8C-83A1-F6EECF244321}">
                <p14:modId xmlns:p14="http://schemas.microsoft.com/office/powerpoint/2010/main" val="1020862564"/>
              </p:ext>
            </p:extLst>
          </p:nvPr>
        </p:nvGraphicFramePr>
        <p:xfrm>
          <a:off x="762000" y="15240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0E10C-688D-2147-9A82-1DA16BD682E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69579B60-5BC0-9D43-8E19-D18FEF9DD984}" type="slidenum">
              <a:rPr lang="en-US" altLang="en-US" sz="1200">
                <a:latin typeface="Tahoma" panose="020B0604030504040204" pitchFamily="34" charset="0"/>
              </a:rPr>
              <a:pPr eaLnBrk="1" hangingPunct="1"/>
              <a:t>96</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105474" name="Title 1">
            <a:extLst>
              <a:ext uri="{FF2B5EF4-FFF2-40B4-BE49-F238E27FC236}">
                <a16:creationId xmlns:a16="http://schemas.microsoft.com/office/drawing/2014/main" id="{82C8A03E-01B9-6847-896E-0944FD8DB89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105475" name="Text Placeholder 2">
            <a:extLst>
              <a:ext uri="{FF2B5EF4-FFF2-40B4-BE49-F238E27FC236}">
                <a16:creationId xmlns:a16="http://schemas.microsoft.com/office/drawing/2014/main" id="{F638D8C2-FEF4-5148-B86D-F8FAA9E50A2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Name the hot work fire safety issues inspectors should primarily be concerned with.</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A6B91E-41F6-FA4B-A483-4241FE39808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9CF2A7A2-C912-BA44-B933-EC400C67C0EE}" type="slidenum">
              <a:rPr lang="en-US" altLang="en-US" sz="1200">
                <a:latin typeface="Tahoma" panose="020B0604030504040204" pitchFamily="34" charset="0"/>
              </a:rPr>
              <a:pPr eaLnBrk="1" hangingPunct="1"/>
              <a:t>97</a:t>
            </a:fld>
            <a:endParaRPr lang="en-US" altLang="en-US" sz="1200" dirty="0">
              <a:latin typeface="Tahoma" panose="020B0604030504040204" pitchFamily="34" charset="0"/>
            </a:endParaRPr>
          </a:p>
        </p:txBody>
      </p:sp>
      <p:sp>
        <p:nvSpPr>
          <p:cNvPr id="106498" name="Title 2">
            <a:extLst>
              <a:ext uri="{FF2B5EF4-FFF2-40B4-BE49-F238E27FC236}">
                <a16:creationId xmlns:a16="http://schemas.microsoft.com/office/drawing/2014/main" id="{CFAC7E96-062F-3242-8624-CB480D10E57D}"/>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different types of common flammable finishing methods.</a:t>
            </a:r>
          </a:p>
        </p:txBody>
      </p:sp>
      <p:pic>
        <p:nvPicPr>
          <p:cNvPr id="106500" name="Content Placeholder 2" descr="car parts beingcoated with spray finishing inside of a closed workshop">
            <a:extLst>
              <a:ext uri="{FF2B5EF4-FFF2-40B4-BE49-F238E27FC236}">
                <a16:creationId xmlns:a16="http://schemas.microsoft.com/office/drawing/2014/main" id="{B09E55CC-BDAA-334B-A66A-8D6B38063B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5449888" cy="36323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Spray finishing&#10; Primary hazard comes from pressurizing a flammable or combustible liquid and discharging it through a small orifice&#10; Creates an aerosol&#10; Easily ignited &#10;Powder coating&#10; Involves the suspension of electrically charged combustible powders like polyester resin&#10; Hazard in this process is flash fire or dust explosion &#10;">
            <a:extLst>
              <a:ext uri="{FF2B5EF4-FFF2-40B4-BE49-F238E27FC236}">
                <a16:creationId xmlns:a16="http://schemas.microsoft.com/office/drawing/2014/main" id="{D15A5471-CB32-2944-B709-9EDAC86E45E1}"/>
              </a:ext>
            </a:extLst>
          </p:cNvPr>
          <p:cNvGraphicFramePr/>
          <p:nvPr>
            <p:extLst>
              <p:ext uri="{D42A27DB-BD31-4B8C-83A1-F6EECF244321}">
                <p14:modId xmlns:p14="http://schemas.microsoft.com/office/powerpoint/2010/main" val="3233506363"/>
              </p:ext>
            </p:extLst>
          </p:nvPr>
        </p:nvGraphicFramePr>
        <p:xfrm>
          <a:off x="5334000" y="1600200"/>
          <a:ext cx="3505200"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6502" name="Text Box 7">
            <a:extLst>
              <a:ext uri="{FF2B5EF4-FFF2-40B4-BE49-F238E27FC236}">
                <a16:creationId xmlns:a16="http://schemas.microsoft.com/office/drawing/2014/main" id="{7B1810F1-1F58-8D48-A999-EA0140463EFA}"/>
              </a:ext>
            </a:extLst>
          </p:cNvPr>
          <p:cNvSpPr txBox="1">
            <a:spLocks noChangeArrowheads="1"/>
          </p:cNvSpPr>
          <p:nvPr/>
        </p:nvSpPr>
        <p:spPr bwMode="auto">
          <a:xfrm>
            <a:off x="5791200" y="622587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5964-8CC0-914B-9276-830ABF5BD0A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9–</a:t>
            </a:r>
            <a:fld id="{319ADBE9-CA13-7C41-8E45-77EC3228A7D3}" type="slidenum">
              <a:rPr lang="en-US" altLang="en-US" sz="1200">
                <a:latin typeface="Tahoma" panose="020B0604030504040204" pitchFamily="34" charset="0"/>
              </a:rPr>
              <a:pPr eaLnBrk="1" hangingPunct="1"/>
              <a:t>98</a:t>
            </a:fld>
            <a:endParaRPr lang="en-US" altLang="en-US" sz="1200" dirty="0">
              <a:latin typeface="Tahoma" panose="020B0604030504040204" pitchFamily="34" charset="0"/>
            </a:endParaRPr>
          </a:p>
        </p:txBody>
      </p:sp>
      <p:sp>
        <p:nvSpPr>
          <p:cNvPr id="107522" name="Title 2">
            <a:extLst>
              <a:ext uri="{FF2B5EF4-FFF2-40B4-BE49-F238E27FC236}">
                <a16:creationId xmlns:a16="http://schemas.microsoft.com/office/drawing/2014/main" id="{124906AD-04A1-5E46-9263-693B7F05AB62}"/>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different types of common flammable finishing methods.</a:t>
            </a:r>
          </a:p>
        </p:txBody>
      </p:sp>
      <p:graphicFrame>
        <p:nvGraphicFramePr>
          <p:cNvPr id="6" name="Content Placeholder 5" descr="Immersion coating&#10; Involves the placement of a suspended article into an open dip tank of flammable or combustible liquids&#10; Constant vapor production as the liquid evaporates increases the risk of fire&#10;">
            <a:extLst>
              <a:ext uri="{FF2B5EF4-FFF2-40B4-BE49-F238E27FC236}">
                <a16:creationId xmlns:a16="http://schemas.microsoft.com/office/drawing/2014/main" id="{E6468F1B-BB37-344B-85CF-ECB61554CC0C}"/>
              </a:ext>
            </a:extLst>
          </p:cNvPr>
          <p:cNvGraphicFramePr>
            <a:graphicFrameLocks noGrp="1"/>
          </p:cNvGraphicFramePr>
          <p:nvPr>
            <p:ph idx="1"/>
            <p:extLst>
              <p:ext uri="{D42A27DB-BD31-4B8C-83A1-F6EECF244321}">
                <p14:modId xmlns:p14="http://schemas.microsoft.com/office/powerpoint/2010/main" val="1505144299"/>
              </p:ext>
            </p:extLst>
          </p:nvPr>
        </p:nvGraphicFramePr>
        <p:xfrm>
          <a:off x="691662" y="2286000"/>
          <a:ext cx="77724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1134</TotalTime>
  <Words>8278</Words>
  <Application>Microsoft Office PowerPoint</Application>
  <PresentationFormat>On-screen Show (4:3)</PresentationFormat>
  <Paragraphs>1057</Paragraphs>
  <Slides>162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162</vt:i4>
      </vt:variant>
    </vt:vector>
  </HeadingPairs>
  <TitlesOfParts>
    <vt:vector size="166" baseType="lpstr">
      <vt:lpstr>Arial</vt:lpstr>
      <vt:lpstr>Tahoma</vt:lpstr>
      <vt:lpstr>Times New Roman</vt:lpstr>
      <vt:lpstr>Digital Presentation Template2</vt:lpstr>
      <vt:lpstr>PowerPoint Presentation</vt:lpstr>
      <vt:lpstr> Learning Objective 1</vt:lpstr>
      <vt:lpstr>Building systems present unique challenges inspectors need to research before inspections.</vt:lpstr>
      <vt:lpstr>Be familiar with heating, ventilating, and air conditioning (HVAC) equipment and systems.</vt:lpstr>
      <vt:lpstr>Inspectors are responsible for verifying several HVAC items.</vt:lpstr>
      <vt:lpstr>Know the major components of HVAC systems.</vt:lpstr>
      <vt:lpstr>Know the two primary hazards HVAC systems pose.</vt:lpstr>
      <vt:lpstr>Inspectors need to know the common causes of fires related to heating appliances.</vt:lpstr>
      <vt:lpstr>Inspectors should take note of HVAC system rooms or mechanical equipment rooms.</vt:lpstr>
      <vt:lpstr>Inspectors need to understand furnaces.</vt:lpstr>
      <vt:lpstr>Know the fire problems presented by warm-air furnaces.</vt:lpstr>
      <vt:lpstr>Most floor furnaces are designed and approved for installation under combustible floors.</vt:lpstr>
      <vt:lpstr>Inspectors should also be aware of wall furnaces.</vt:lpstr>
      <vt:lpstr>A boiler is a pressure vessel used for a variety of industrial processes.</vt:lpstr>
      <vt:lpstr>Manufacturers must strictly adhere to all applicable codes when building boilers.</vt:lpstr>
      <vt:lpstr>Know what to verify when inspecting boilers for compliance.</vt:lpstr>
      <vt:lpstr>Inspectors need to know the two common type of boilers.</vt:lpstr>
      <vt:lpstr>NOTE</vt:lpstr>
      <vt:lpstr>Know what fuels are usually used in boilers.</vt:lpstr>
      <vt:lpstr>Understand the hazards associated with boilers.</vt:lpstr>
      <vt:lpstr>Understand the hazards associated with boilers.</vt:lpstr>
      <vt:lpstr>Operator training is an important part of any hazard reduction plan.</vt:lpstr>
      <vt:lpstr>Unit heaters are self-contained devices that are thermostatically controlled.</vt:lpstr>
      <vt:lpstr>NOTE</vt:lpstr>
      <vt:lpstr>Room heaters are self-contained units designed to heat the immediate surrounding area.</vt:lpstr>
      <vt:lpstr>Be familiar with different types of room heaters.</vt:lpstr>
      <vt:lpstr>Understand the hazards of room heaters.</vt:lpstr>
      <vt:lpstr>Solid-fuel room heaters are free-standing appliances that vent to the exterior.</vt:lpstr>
      <vt:lpstr>Know what to look for when inspecting room heaters.</vt:lpstr>
      <vt:lpstr>Portable heating equipment can be found in nearly every type of occupancy.</vt:lpstr>
      <vt:lpstr>Understand the hazards related to portable heaters.</vt:lpstr>
      <vt:lpstr>NOTE</vt:lpstr>
      <vt:lpstr>Know what to verify when portable heaters are permitted and in use.</vt:lpstr>
      <vt:lpstr>Know what to verify when portable heaters are permitted and in use.</vt:lpstr>
      <vt:lpstr>Understand the hazards related to air conditioners.</vt:lpstr>
      <vt:lpstr>Ventilation systems are mechanical air-moving or air-distribution systems.</vt:lpstr>
      <vt:lpstr>NOTE</vt:lpstr>
      <vt:lpstr>Know the types of filters used in HVAC systems and the hazards they pose.</vt:lpstr>
      <vt:lpstr>Understand the classification systems for filters.</vt:lpstr>
      <vt:lpstr>REVIEW QUESTION</vt:lpstr>
      <vt:lpstr>Facilities with cooking equipment represent a large percentage of occupancies inspectors will enter.</vt:lpstr>
      <vt:lpstr>Recognize hazards associated with cooking equipment.</vt:lpstr>
      <vt:lpstr>Know what to look for when inspecting ventilation-hood systems.</vt:lpstr>
      <vt:lpstr>Know what to look for when inspecting ventilation-hood systems.</vt:lpstr>
      <vt:lpstr>Know what to look for when inspecting ventilation-hood systems.</vt:lpstr>
      <vt:lpstr>Know safety requirements for solid-fuel cooking equipment like grills and smokers.</vt:lpstr>
      <vt:lpstr>Know safety requirements for solid-fuel cooking equipment like grills and smokers.</vt:lpstr>
      <vt:lpstr>NOTE</vt:lpstr>
      <vt:lpstr>Understand items for to look for in fire suppression systems.</vt:lpstr>
      <vt:lpstr>Many commercial cooking establishments utilize wet-chemical systems.</vt:lpstr>
      <vt:lpstr>NOTE</vt:lpstr>
      <vt:lpstr>REVIEW QUESTION</vt:lpstr>
      <vt:lpstr>There are several reasons industrial furnaces and ovens fail.</vt:lpstr>
      <vt:lpstr>Know how industrial ovens and furnaces are classified.</vt:lpstr>
      <vt:lpstr>Know how industrial ovens and furnaces are classified.</vt:lpstr>
      <vt:lpstr>Understand the fire and explosion hazards of industrial furnaces and ovens.</vt:lpstr>
      <vt:lpstr>Be familiar with proper housekeeping techniques that reduce hazards in industrial furnaces and ovens.</vt:lpstr>
      <vt:lpstr>Be familiar with components commonly found on safety controls.</vt:lpstr>
      <vt:lpstr>NOTE</vt:lpstr>
      <vt:lpstr>Understand the importance of interlocking systems.</vt:lpstr>
      <vt:lpstr>REVIEW QUESTION</vt:lpstr>
      <vt:lpstr>Be familiar with different types of powered industrial trucks.</vt:lpstr>
      <vt:lpstr>Be familiar with fuels used in powered industrial trucks.</vt:lpstr>
      <vt:lpstr>Be familiar with fuels used in powered industrial trucks.</vt:lpstr>
      <vt:lpstr>Know what conditions to watch for during inspections.</vt:lpstr>
      <vt:lpstr>Know what conditions to watch for during inspections.</vt:lpstr>
      <vt:lpstr>REVIEW QUESTION</vt:lpstr>
      <vt:lpstr>Understand what to look for when inspecting tents.</vt:lpstr>
      <vt:lpstr>Inspectors need to know specifics about tent requirements.</vt:lpstr>
      <vt:lpstr>NOTE</vt:lpstr>
      <vt:lpstr>Inspectors need to know specifics about tent requirements.</vt:lpstr>
      <vt:lpstr>Inspectors need to know specifics about tent requirements.</vt:lpstr>
      <vt:lpstr>NOTE</vt:lpstr>
      <vt:lpstr>Inspectors need to know specifics about tent requirements.</vt:lpstr>
      <vt:lpstr>REVIEW QUESTION</vt:lpstr>
      <vt:lpstr> Learning Objective 2</vt:lpstr>
      <vt:lpstr>There are a number of potential hazardous processes an inspector may encounter.</vt:lpstr>
      <vt:lpstr>Numerous locations may house multiple hazardous processes.</vt:lpstr>
      <vt:lpstr>Some operations can generate ignition sources or hazardous atmospheres.</vt:lpstr>
      <vt:lpstr>Inspectors should be aware of these processes and their potential locations.</vt:lpstr>
      <vt:lpstr>REVIEW QUESTION</vt:lpstr>
      <vt:lpstr>Inspectors should be aware of hazardous processes in welding and thermal cutting operations.</vt:lpstr>
      <vt:lpstr>Welding and thermal cutting operations use two processes.</vt:lpstr>
      <vt:lpstr>Inspectors should primarily be concerned with hot work fire safety issues.</vt:lpstr>
      <vt:lpstr>NOTE</vt:lpstr>
      <vt:lpstr>Thermal cutting operations and some arc welding operations produce several ignition sources.</vt:lpstr>
      <vt:lpstr>Welding and cutting should never be allowed in some situations.</vt:lpstr>
      <vt:lpstr>Understand the requirements when paper clippings, wood shavings, or textile fibers are on the floor.</vt:lpstr>
      <vt:lpstr>Know where to find more information on these types of operations.</vt:lpstr>
      <vt:lpstr>Know local requirements for hazard reduction practices.</vt:lpstr>
      <vt:lpstr>Understand the requirements for hot-work programs.</vt:lpstr>
      <vt:lpstr>Hot-work programs can be used for several hazardous processes.</vt:lpstr>
      <vt:lpstr>Know permit requirements for thermal cutting and welding operations.</vt:lpstr>
      <vt:lpstr>Permits should contain several types of information.</vt:lpstr>
      <vt:lpstr>A 30-minute fire watch is most critical in certain situations.</vt:lpstr>
      <vt:lpstr>Inspectors should know the training requirements for fire watch personnel.</vt:lpstr>
      <vt:lpstr>REVIEW QUESTION</vt:lpstr>
      <vt:lpstr>Understand different types of common flammable finishing methods.</vt:lpstr>
      <vt:lpstr>Understand different types of common flammable finishing methods.</vt:lpstr>
      <vt:lpstr>Model codes require controls to reduce ignition and protect occupants in case ignition occurs.</vt:lpstr>
      <vt:lpstr>Inspectors need to know what conditions are exempt.</vt:lpstr>
      <vt:lpstr>The most common flammable finishing operation is spray finishing.</vt:lpstr>
      <vt:lpstr>Model fire codes require the use of spray booths or rooms, which are classified as appliances.</vt:lpstr>
      <vt:lpstr>Understand mechanical ventilation requirements for spray booths and rooms.</vt:lpstr>
      <vt:lpstr>Verify that the appropriate electrical equipment is installed inside the spray booth or room.</vt:lpstr>
      <vt:lpstr>Almost all spray booths or rooms require some form of automatic fire extinguishing system.</vt:lpstr>
      <vt:lpstr>REVIEW QUESTION</vt:lpstr>
      <vt:lpstr>Powder coating is a process in which metal parts are coated with a powdered polyester resin.</vt:lpstr>
      <vt:lpstr>Recognize the hazards presented by powder coating and certify proper controls are in place.</vt:lpstr>
      <vt:lpstr>Recognize the hazards presented by immersion coating.</vt:lpstr>
      <vt:lpstr>Know how to reduce potential incidents involving immersion coating.</vt:lpstr>
      <vt:lpstr>Know how to reduce potential incidents involving immersion coating.</vt:lpstr>
      <vt:lpstr>REVIEW QUESTION</vt:lpstr>
      <vt:lpstr>Understand the components used in quenching operations.</vt:lpstr>
      <vt:lpstr>Understand the requirements for quenching operations.</vt:lpstr>
      <vt:lpstr>NOTE</vt:lpstr>
      <vt:lpstr>Understand how to reduce hazards around a quenching operation.</vt:lpstr>
      <vt:lpstr>Inspectors should be mindful of a number of tank-related considerations.</vt:lpstr>
      <vt:lpstr>REVIEW QUESTION</vt:lpstr>
      <vt:lpstr>Understand the characteristics of dry cleaning operations.</vt:lpstr>
      <vt:lpstr>Inspectors need to know about solvents used in dry cleaning.</vt:lpstr>
      <vt:lpstr>Know what to look for during plans review and inspections.</vt:lpstr>
      <vt:lpstr>REVIEW QUESTION</vt:lpstr>
      <vt:lpstr>Dust hazards consist of suspended particulates in the air.</vt:lpstr>
      <vt:lpstr>Materials that can form combustible dusts are used in a wide variety of industries and processes.</vt:lpstr>
      <vt:lpstr>Know what conditions must be present for a dust explosion to occur.</vt:lpstr>
      <vt:lpstr>Understand that dust explosions occur in a series.</vt:lpstr>
      <vt:lpstr>Inspectors need to know where to find requirements for safe dust collections systems.</vt:lpstr>
      <vt:lpstr>Process hazard analysis, conducted by a qualified testing agency, determines many things about combustible dusts.</vt:lpstr>
      <vt:lpstr>Know requirements for employers who use materials or processes capable of producing combustible dusts.</vt:lpstr>
      <vt:lpstr>Understand the groupings of combustible dusts.</vt:lpstr>
      <vt:lpstr>Understand the groupings of combustible dusts.</vt:lpstr>
      <vt:lpstr>Understand the classifications of combustible dusts.</vt:lpstr>
      <vt:lpstr>Understand the classifications of combustible dusts.</vt:lpstr>
      <vt:lpstr>Facilities with dust hazards must employ some type of dust control.</vt:lpstr>
      <vt:lpstr>Preventive measures taken for dust collection and reduction must be constantly monitored.</vt:lpstr>
      <vt:lpstr>Preventive measures taken for dust collection and reduction must be constantly monitored.</vt:lpstr>
      <vt:lpstr>NOTE</vt:lpstr>
      <vt:lpstr>Understand fire protection requirements for process industries.</vt:lpstr>
      <vt:lpstr>Know the keys to preventing fires in materials-handling facilities.</vt:lpstr>
      <vt:lpstr>Understand the requirements for grain facilities.</vt:lpstr>
      <vt:lpstr>There are several places where prevention methods must be provided.</vt:lpstr>
      <vt:lpstr>Know the most common place for fires at woodworking and processing facilities.</vt:lpstr>
      <vt:lpstr>Know the requirements for machine shops and manufacturing facilities.</vt:lpstr>
      <vt:lpstr>Know the requirements for machine shops and manufacturing facilities.</vt:lpstr>
      <vt:lpstr>There are several items to confirm during an inspection.</vt:lpstr>
      <vt:lpstr>There are several items to confirm during an inspection.</vt:lpstr>
      <vt:lpstr>REVIEW QUESTION</vt:lpstr>
      <vt:lpstr>Know what roofing contractors must tell their employees.</vt:lpstr>
      <vt:lpstr>Know the characteristics of asphalt tar kettles.</vt:lpstr>
      <vt:lpstr>Inspectors must be aware of fire protection and safety procedures associated with kettles.</vt:lpstr>
      <vt:lpstr>Inspectors must be aware of fire protection and safety procedures associated with kettles.</vt:lpstr>
      <vt:lpstr>Be aware of the hazards associated with distilleries.</vt:lpstr>
      <vt:lpstr>Be aware of the ignition sources in distilleries.</vt:lpstr>
      <vt:lpstr>Inspectors need to be familiar with requirements for distilleries.</vt:lpstr>
      <vt:lpstr>The best way to prevent distillery fires is to control flammable vapors.</vt:lpstr>
      <vt:lpstr>REVIEW QUESTION</vt:lpstr>
      <vt:lpstr> Summary</vt:lpstr>
      <vt:lpstr> Summary</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116</cp:revision>
  <dcterms:created xsi:type="dcterms:W3CDTF">2012-10-10T16:26:14Z</dcterms:created>
  <dcterms:modified xsi:type="dcterms:W3CDTF">2021-03-29T17:13:49Z</dcterms:modified>
</cp:coreProperties>
</file>