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72" r:id="rId5"/>
    <p:sldId id="273" r:id="rId6"/>
    <p:sldId id="281" r:id="rId7"/>
    <p:sldId id="274" r:id="rId8"/>
    <p:sldId id="275" r:id="rId9"/>
    <p:sldId id="276" r:id="rId10"/>
    <p:sldId id="277" r:id="rId11"/>
    <p:sldId id="278" r:id="rId12"/>
    <p:sldId id="279" r:id="rId13"/>
    <p:sldId id="263" r:id="rId14"/>
    <p:sldId id="268" r:id="rId15"/>
    <p:sldId id="28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110000"/>
      <a:buChar char="•"/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M" initials="TRM" lastIdx="1" clrIdx="0"/>
  <p:cmAuthor id="2" name="Simone Rowe" initials="S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63" autoAdjust="0"/>
    <p:restoredTop sz="94700" autoAdjust="0"/>
  </p:normalViewPr>
  <p:slideViewPr>
    <p:cSldViewPr>
      <p:cViewPr varScale="1">
        <p:scale>
          <a:sx n="86" d="100"/>
          <a:sy n="86" d="100"/>
        </p:scale>
        <p:origin x="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9342A-CB15-4B4D-B865-C24E95D8CB9F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7A4BDA7-2970-4FC1-8995-D09838AF1BD5}">
      <dgm:prSet phldrT="[Text]" custT="1"/>
      <dgm:spPr/>
      <dgm:t>
        <a:bodyPr/>
        <a:lstStyle/>
        <a:p>
          <a:r>
            <a:rPr lang="en-US" sz="2000" dirty="0"/>
            <a:t>Fire is controlled and extinguished by limiting or interrupting one or more of the essential elements in the combustion process depicted by the fire tetrahedron model</a:t>
          </a:r>
        </a:p>
      </dgm:t>
    </dgm:pt>
    <dgm:pt modelId="{3AF5F89E-37CD-443D-A036-E0F4C9A3F5A5}" type="parTrans" cxnId="{2CF8FCCB-E00F-48C9-8CCD-24A3E75542A7}">
      <dgm:prSet/>
      <dgm:spPr/>
      <dgm:t>
        <a:bodyPr/>
        <a:lstStyle/>
        <a:p>
          <a:endParaRPr lang="en-US"/>
        </a:p>
      </dgm:t>
    </dgm:pt>
    <dgm:pt modelId="{49793D04-7D71-457C-9A31-C425224F95CD}" type="sibTrans" cxnId="{2CF8FCCB-E00F-48C9-8CCD-24A3E75542A7}">
      <dgm:prSet/>
      <dgm:spPr/>
      <dgm:t>
        <a:bodyPr/>
        <a:lstStyle/>
        <a:p>
          <a:endParaRPr lang="en-US"/>
        </a:p>
      </dgm:t>
    </dgm:pt>
    <dgm:pt modelId="{F196EE78-51E3-42EE-8ACA-36EE084EA1DA}" type="pres">
      <dgm:prSet presAssocID="{EEB9342A-CB15-4B4D-B865-C24E95D8C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C585EE-CE26-4AB4-86B8-73DFD132881A}" type="pres">
      <dgm:prSet presAssocID="{67A4BDA7-2970-4FC1-8995-D09838AF1BD5}" presName="parentText" presStyleLbl="node1" presStyleIdx="0" presStyleCnt="1" custScaleY="86660" custLinFactY="69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8FCCB-E00F-48C9-8CCD-24A3E75542A7}" srcId="{EEB9342A-CB15-4B4D-B865-C24E95D8CB9F}" destId="{67A4BDA7-2970-4FC1-8995-D09838AF1BD5}" srcOrd="0" destOrd="0" parTransId="{3AF5F89E-37CD-443D-A036-E0F4C9A3F5A5}" sibTransId="{49793D04-7D71-457C-9A31-C425224F95CD}"/>
    <dgm:cxn modelId="{8D351675-0794-4D0F-BE36-3F8E54561C87}" type="presOf" srcId="{EEB9342A-CB15-4B4D-B865-C24E95D8CB9F}" destId="{F196EE78-51E3-42EE-8ACA-36EE084EA1DA}" srcOrd="0" destOrd="0" presId="urn:microsoft.com/office/officeart/2005/8/layout/vList2"/>
    <dgm:cxn modelId="{22D28DE9-AE90-41F7-AF39-0D904024859B}" type="presOf" srcId="{67A4BDA7-2970-4FC1-8995-D09838AF1BD5}" destId="{CEC585EE-CE26-4AB4-86B8-73DFD132881A}" srcOrd="0" destOrd="0" presId="urn:microsoft.com/office/officeart/2005/8/layout/vList2"/>
    <dgm:cxn modelId="{FF18CA94-45D4-4C08-8C44-699DBCFD6CB7}" type="presParOf" srcId="{F196EE78-51E3-42EE-8ACA-36EE084EA1DA}" destId="{CEC585EE-CE26-4AB4-86B8-73DFD13288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FE97BD-05F2-49B8-9463-B5F20D719BD2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B74AD0-0956-4E06-9DC5-6EA7C75B630B}">
      <dgm:prSet phldrT="[Text]" custT="1"/>
      <dgm:spPr/>
      <dgm:t>
        <a:bodyPr/>
        <a:lstStyle/>
        <a:p>
          <a:r>
            <a:rPr lang="en-US" sz="1800" dirty="0"/>
            <a:t>Extinguishing agents</a:t>
          </a:r>
        </a:p>
      </dgm:t>
    </dgm:pt>
    <dgm:pt modelId="{DFB36242-3388-42F5-88B0-FEE5658DC8E2}" type="parTrans" cxnId="{7DC8C184-AF7E-408B-BBF0-23835BCA6B10}">
      <dgm:prSet/>
      <dgm:spPr/>
      <dgm:t>
        <a:bodyPr/>
        <a:lstStyle/>
        <a:p>
          <a:endParaRPr lang="en-US"/>
        </a:p>
      </dgm:t>
    </dgm:pt>
    <dgm:pt modelId="{4FAC8A13-11F8-4082-910D-576711740BF9}" type="sibTrans" cxnId="{7DC8C184-AF7E-408B-BBF0-23835BCA6B10}">
      <dgm:prSet/>
      <dgm:spPr/>
      <dgm:t>
        <a:bodyPr/>
        <a:lstStyle/>
        <a:p>
          <a:endParaRPr lang="en-US"/>
        </a:p>
      </dgm:t>
    </dgm:pt>
    <dgm:pt modelId="{9904DD1A-E1A8-4467-A107-6D443D0FD5F1}">
      <dgm:prSet phldrT="[Text]" custT="1"/>
      <dgm:spPr/>
      <dgm:t>
        <a:bodyPr/>
        <a:lstStyle/>
        <a:p>
          <a:r>
            <a:rPr lang="en-US" sz="1800" dirty="0"/>
            <a:t>Dry chemicals</a:t>
          </a:r>
        </a:p>
      </dgm:t>
    </dgm:pt>
    <dgm:pt modelId="{942FBAEC-A44A-40FE-B076-4E5C21C90727}" type="parTrans" cxnId="{23A84FE0-22BC-439B-9B73-52CA934A7847}">
      <dgm:prSet/>
      <dgm:spPr/>
      <dgm:t>
        <a:bodyPr/>
        <a:lstStyle/>
        <a:p>
          <a:endParaRPr lang="en-US"/>
        </a:p>
      </dgm:t>
    </dgm:pt>
    <dgm:pt modelId="{70544086-6C0F-4DF5-812D-F9614E157B20}" type="sibTrans" cxnId="{23A84FE0-22BC-439B-9B73-52CA934A7847}">
      <dgm:prSet/>
      <dgm:spPr/>
      <dgm:t>
        <a:bodyPr/>
        <a:lstStyle/>
        <a:p>
          <a:endParaRPr lang="en-US"/>
        </a:p>
      </dgm:t>
    </dgm:pt>
    <dgm:pt modelId="{E2748BFB-1D92-44D4-9DF3-FCF143804E6E}">
      <dgm:prSet phldrT="[Text]" custT="1"/>
      <dgm:spPr/>
      <dgm:t>
        <a:bodyPr/>
        <a:lstStyle/>
        <a:p>
          <a:r>
            <a:rPr lang="en-US" sz="1800" dirty="0"/>
            <a:t>Halogenated agents (Halons)</a:t>
          </a:r>
        </a:p>
      </dgm:t>
    </dgm:pt>
    <dgm:pt modelId="{3B8A48C6-6860-4AA9-8EA7-15FCBE8E52F7}" type="parTrans" cxnId="{A6A73F24-D00B-4DF0-B2BF-A472053D61C9}">
      <dgm:prSet/>
      <dgm:spPr/>
      <dgm:t>
        <a:bodyPr/>
        <a:lstStyle/>
        <a:p>
          <a:endParaRPr lang="en-US"/>
        </a:p>
      </dgm:t>
    </dgm:pt>
    <dgm:pt modelId="{620881DA-668B-47B7-8C9E-86D414C00CBE}" type="sibTrans" cxnId="{A6A73F24-D00B-4DF0-B2BF-A472053D61C9}">
      <dgm:prSet/>
      <dgm:spPr/>
      <dgm:t>
        <a:bodyPr/>
        <a:lstStyle/>
        <a:p>
          <a:endParaRPr lang="en-US"/>
        </a:p>
      </dgm:t>
    </dgm:pt>
    <dgm:pt modelId="{0BE2B0BA-59C0-485C-BAD9-845862C6133F}">
      <dgm:prSet phldrT="[Text]" custT="1"/>
      <dgm:spPr/>
      <dgm:t>
        <a:bodyPr/>
        <a:lstStyle/>
        <a:p>
          <a:r>
            <a:rPr lang="en-US" sz="1800" dirty="0"/>
            <a:t>Halon-replacement agents</a:t>
          </a:r>
        </a:p>
      </dgm:t>
    </dgm:pt>
    <dgm:pt modelId="{EEDAFB3E-F10B-48E4-8EE2-D6A95225B99E}" type="parTrans" cxnId="{8F8EB959-8A61-4288-8041-145C5B7E61F3}">
      <dgm:prSet/>
      <dgm:spPr/>
      <dgm:t>
        <a:bodyPr/>
        <a:lstStyle/>
        <a:p>
          <a:endParaRPr lang="en-US"/>
        </a:p>
      </dgm:t>
    </dgm:pt>
    <dgm:pt modelId="{CDB75553-CF4C-4C8B-80E8-0C3C7BEB3663}" type="sibTrans" cxnId="{8F8EB959-8A61-4288-8041-145C5B7E61F3}">
      <dgm:prSet/>
      <dgm:spPr/>
      <dgm:t>
        <a:bodyPr/>
        <a:lstStyle/>
        <a:p>
          <a:endParaRPr lang="en-US"/>
        </a:p>
      </dgm:t>
    </dgm:pt>
    <dgm:pt modelId="{A2B50A4B-0C38-4D61-90AE-7786F4972099}">
      <dgm:prSet phldrT="[Text]" custT="1"/>
      <dgm:spPr/>
      <dgm:t>
        <a:bodyPr/>
        <a:lstStyle/>
        <a:p>
          <a:r>
            <a:rPr lang="en-US" sz="1800" dirty="0"/>
            <a:t>Interrupt the combustion reaction, stop flame production</a:t>
          </a:r>
        </a:p>
      </dgm:t>
    </dgm:pt>
    <dgm:pt modelId="{632863D4-C72F-4CB6-AF62-7CCA82D6AD38}" type="parTrans" cxnId="{D01AED69-2405-4D97-88C6-1F12A5815EF6}">
      <dgm:prSet/>
      <dgm:spPr/>
      <dgm:t>
        <a:bodyPr/>
        <a:lstStyle/>
        <a:p>
          <a:endParaRPr lang="en-US"/>
        </a:p>
      </dgm:t>
    </dgm:pt>
    <dgm:pt modelId="{2CBA5273-66F4-4B54-9FAE-57385FFFD8EB}" type="sibTrans" cxnId="{D01AED69-2405-4D97-88C6-1F12A5815EF6}">
      <dgm:prSet/>
      <dgm:spPr/>
      <dgm:t>
        <a:bodyPr/>
        <a:lstStyle/>
        <a:p>
          <a:endParaRPr lang="en-US"/>
        </a:p>
      </dgm:t>
    </dgm:pt>
    <dgm:pt modelId="{B8F0DB6C-2F68-4B11-8540-3EB7643DDB89}">
      <dgm:prSet phldrT="[Text]" custT="1"/>
      <dgm:spPr/>
      <dgm:t>
        <a:bodyPr/>
        <a:lstStyle/>
        <a:p>
          <a:r>
            <a:rPr lang="en-US" sz="1800" dirty="0"/>
            <a:t>Effective on gas and liquid fuels</a:t>
          </a:r>
        </a:p>
      </dgm:t>
    </dgm:pt>
    <dgm:pt modelId="{DD123F80-6790-48AA-8D68-862D4102F0E5}" type="parTrans" cxnId="{5B80C6B0-7524-4B38-8F21-616DBCD8AFAB}">
      <dgm:prSet/>
      <dgm:spPr/>
      <dgm:t>
        <a:bodyPr/>
        <a:lstStyle/>
        <a:p>
          <a:endParaRPr lang="en-US"/>
        </a:p>
      </dgm:t>
    </dgm:pt>
    <dgm:pt modelId="{D25F8AA5-A689-4154-B3AE-A65F37795109}" type="sibTrans" cxnId="{5B80C6B0-7524-4B38-8F21-616DBCD8AFAB}">
      <dgm:prSet/>
      <dgm:spPr/>
      <dgm:t>
        <a:bodyPr/>
        <a:lstStyle/>
        <a:p>
          <a:endParaRPr lang="en-US"/>
        </a:p>
      </dgm:t>
    </dgm:pt>
    <dgm:pt modelId="{D1708319-3CBD-40C2-84E0-38B916025C5F}">
      <dgm:prSet phldrT="[Text]" custT="1"/>
      <dgm:spPr/>
      <dgm:t>
        <a:bodyPr/>
        <a:lstStyle/>
        <a:p>
          <a:r>
            <a:rPr lang="en-US" sz="1800" dirty="0"/>
            <a:t>Do not easily extinguish nonflaming combustion</a:t>
          </a:r>
        </a:p>
      </dgm:t>
    </dgm:pt>
    <dgm:pt modelId="{BBA86A43-139B-4575-BE0A-80DD9A4D21D9}" type="parTrans" cxnId="{815BF24F-23A1-4B95-9DAD-0BE103227ADA}">
      <dgm:prSet/>
      <dgm:spPr/>
      <dgm:t>
        <a:bodyPr/>
        <a:lstStyle/>
        <a:p>
          <a:endParaRPr lang="en-US"/>
        </a:p>
      </dgm:t>
    </dgm:pt>
    <dgm:pt modelId="{88BBA89F-E2BB-4C0C-AF97-1DC93DB2AD05}" type="sibTrans" cxnId="{815BF24F-23A1-4B95-9DAD-0BE103227ADA}">
      <dgm:prSet/>
      <dgm:spPr/>
      <dgm:t>
        <a:bodyPr/>
        <a:lstStyle/>
        <a:p>
          <a:endParaRPr lang="en-US"/>
        </a:p>
      </dgm:t>
    </dgm:pt>
    <dgm:pt modelId="{EF2A1431-ECEE-4ECD-9832-AC9E5817C451}">
      <dgm:prSet phldrT="[Text]" custT="1"/>
      <dgm:spPr/>
      <dgm:t>
        <a:bodyPr/>
        <a:lstStyle/>
        <a:p>
          <a:r>
            <a:rPr lang="en-US" sz="1800" dirty="0"/>
            <a:t>No chemical chain reaction to inhibit</a:t>
          </a:r>
        </a:p>
      </dgm:t>
    </dgm:pt>
    <dgm:pt modelId="{0FF8BFE9-578E-4BBB-B343-5443519CDE82}" type="parTrans" cxnId="{BBF3A566-EC99-4F92-A5F3-72D9FE82F49C}">
      <dgm:prSet/>
      <dgm:spPr/>
      <dgm:t>
        <a:bodyPr/>
        <a:lstStyle/>
        <a:p>
          <a:endParaRPr lang="en-US"/>
        </a:p>
      </dgm:t>
    </dgm:pt>
    <dgm:pt modelId="{03369C0C-8FB6-4346-A44A-C6D97652E11A}" type="sibTrans" cxnId="{BBF3A566-EC99-4F92-A5F3-72D9FE82F49C}">
      <dgm:prSet/>
      <dgm:spPr/>
      <dgm:t>
        <a:bodyPr/>
        <a:lstStyle/>
        <a:p>
          <a:endParaRPr lang="en-US"/>
        </a:p>
      </dgm:t>
    </dgm:pt>
    <dgm:pt modelId="{E3CA1180-757D-457C-B87A-E6B60F479664}">
      <dgm:prSet phldrT="[Text]" custT="1"/>
      <dgm:spPr/>
      <dgm:t>
        <a:bodyPr/>
        <a:lstStyle/>
        <a:p>
          <a:r>
            <a:rPr lang="en-US" sz="1800" dirty="0"/>
            <a:t>Requires high agent concentrations, extended periods</a:t>
          </a:r>
        </a:p>
      </dgm:t>
    </dgm:pt>
    <dgm:pt modelId="{3A17D00E-7073-48AC-A6D4-DD4DCCAF6888}" type="parTrans" cxnId="{71492E77-EA96-46E9-B76C-F3F2F74D6A7C}">
      <dgm:prSet/>
      <dgm:spPr/>
      <dgm:t>
        <a:bodyPr/>
        <a:lstStyle/>
        <a:p>
          <a:endParaRPr lang="en-US"/>
        </a:p>
      </dgm:t>
    </dgm:pt>
    <dgm:pt modelId="{B29C626E-5C4F-43C7-BBC9-0F927F3B8FFF}" type="sibTrans" cxnId="{71492E77-EA96-46E9-B76C-F3F2F74D6A7C}">
      <dgm:prSet/>
      <dgm:spPr/>
      <dgm:t>
        <a:bodyPr/>
        <a:lstStyle/>
        <a:p>
          <a:endParaRPr lang="en-US"/>
        </a:p>
      </dgm:t>
    </dgm:pt>
    <dgm:pt modelId="{ED11FC8F-37E3-4D9D-9735-DDE3EA6A33EF}">
      <dgm:prSet phldrT="[Text]" custT="1"/>
      <dgm:spPr/>
      <dgm:t>
        <a:bodyPr/>
        <a:lstStyle/>
        <a:p>
          <a:r>
            <a:rPr lang="en-US" sz="1800" dirty="0"/>
            <a:t>Makes them impractical</a:t>
          </a:r>
        </a:p>
      </dgm:t>
    </dgm:pt>
    <dgm:pt modelId="{CA7ACDC3-CA84-49A9-845C-8E4620A26B1F}" type="parTrans" cxnId="{509A35E8-CCD6-4789-8D6A-92A5E75A7534}">
      <dgm:prSet/>
      <dgm:spPr/>
      <dgm:t>
        <a:bodyPr/>
        <a:lstStyle/>
        <a:p>
          <a:endParaRPr lang="en-US"/>
        </a:p>
      </dgm:t>
    </dgm:pt>
    <dgm:pt modelId="{99105FCF-8752-4572-9CF8-C3F6185ADE08}" type="sibTrans" cxnId="{509A35E8-CCD6-4789-8D6A-92A5E75A7534}">
      <dgm:prSet/>
      <dgm:spPr/>
      <dgm:t>
        <a:bodyPr/>
        <a:lstStyle/>
        <a:p>
          <a:endParaRPr lang="en-US"/>
        </a:p>
      </dgm:t>
    </dgm:pt>
    <dgm:pt modelId="{D0DC7352-153D-4B50-9F24-7F54A36B3B2E}" type="pres">
      <dgm:prSet presAssocID="{53FE97BD-05F2-49B8-9463-B5F20D719B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8ED30-AAD5-4974-B78B-25475D5D0C58}" type="pres">
      <dgm:prSet presAssocID="{2DB74AD0-0956-4E06-9DC5-6EA7C75B630B}" presName="parentLin" presStyleCnt="0"/>
      <dgm:spPr/>
      <dgm:t>
        <a:bodyPr/>
        <a:lstStyle/>
        <a:p>
          <a:endParaRPr lang="en-US"/>
        </a:p>
      </dgm:t>
    </dgm:pt>
    <dgm:pt modelId="{7401C84C-245B-482C-97AB-585A337A7864}" type="pres">
      <dgm:prSet presAssocID="{2DB74AD0-0956-4E06-9DC5-6EA7C75B63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9E3D5F-2040-4287-B4D1-32E12DA0C8F0}" type="pres">
      <dgm:prSet presAssocID="{2DB74AD0-0956-4E06-9DC5-6EA7C75B63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2C6C-7D74-4CC2-8000-61D8B4639ECF}" type="pres">
      <dgm:prSet presAssocID="{2DB74AD0-0956-4E06-9DC5-6EA7C75B630B}" presName="negativeSpace" presStyleCnt="0"/>
      <dgm:spPr/>
      <dgm:t>
        <a:bodyPr/>
        <a:lstStyle/>
        <a:p>
          <a:endParaRPr lang="en-US"/>
        </a:p>
      </dgm:t>
    </dgm:pt>
    <dgm:pt modelId="{6F48C52C-BD98-4C79-B25A-237AEE5F3275}" type="pres">
      <dgm:prSet presAssocID="{2DB74AD0-0956-4E06-9DC5-6EA7C75B630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70C0-E273-407A-8A10-5CA5C684622B}" type="pres">
      <dgm:prSet presAssocID="{4FAC8A13-11F8-4082-910D-576711740BF9}" presName="spaceBetweenRectangles" presStyleCnt="0"/>
      <dgm:spPr/>
      <dgm:t>
        <a:bodyPr/>
        <a:lstStyle/>
        <a:p>
          <a:endParaRPr lang="en-US"/>
        </a:p>
      </dgm:t>
    </dgm:pt>
    <dgm:pt modelId="{2EDED350-F026-462B-BE4E-1D6FCD174210}" type="pres">
      <dgm:prSet presAssocID="{A2B50A4B-0C38-4D61-90AE-7786F4972099}" presName="parentLin" presStyleCnt="0"/>
      <dgm:spPr/>
      <dgm:t>
        <a:bodyPr/>
        <a:lstStyle/>
        <a:p>
          <a:endParaRPr lang="en-US"/>
        </a:p>
      </dgm:t>
    </dgm:pt>
    <dgm:pt modelId="{7A0CAE00-1D2A-49E9-9F47-2091EC84E2CD}" type="pres">
      <dgm:prSet presAssocID="{A2B50A4B-0C38-4D61-90AE-7786F497209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459302-6894-4C22-967E-CE1D986BB8A3}" type="pres">
      <dgm:prSet presAssocID="{A2B50A4B-0C38-4D61-90AE-7786F497209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E1AC5-1070-4B85-AE8B-CF4894A6BC4C}" type="pres">
      <dgm:prSet presAssocID="{A2B50A4B-0C38-4D61-90AE-7786F4972099}" presName="negativeSpace" presStyleCnt="0"/>
      <dgm:spPr/>
      <dgm:t>
        <a:bodyPr/>
        <a:lstStyle/>
        <a:p>
          <a:endParaRPr lang="en-US"/>
        </a:p>
      </dgm:t>
    </dgm:pt>
    <dgm:pt modelId="{F245D36D-E0C2-4100-9F9E-4164F001F3F5}" type="pres">
      <dgm:prSet presAssocID="{A2B50A4B-0C38-4D61-90AE-7786F497209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2CF3-AB23-4E8C-9D7C-BED2A972F3E3}" type="pres">
      <dgm:prSet presAssocID="{2CBA5273-66F4-4B54-9FAE-57385FFFD8EB}" presName="spaceBetweenRectangles" presStyleCnt="0"/>
      <dgm:spPr/>
      <dgm:t>
        <a:bodyPr/>
        <a:lstStyle/>
        <a:p>
          <a:endParaRPr lang="en-US"/>
        </a:p>
      </dgm:t>
    </dgm:pt>
    <dgm:pt modelId="{28CD2613-E542-4D80-A37C-E0D516D361E9}" type="pres">
      <dgm:prSet presAssocID="{D1708319-3CBD-40C2-84E0-38B916025C5F}" presName="parentLin" presStyleCnt="0"/>
      <dgm:spPr/>
      <dgm:t>
        <a:bodyPr/>
        <a:lstStyle/>
        <a:p>
          <a:endParaRPr lang="en-US"/>
        </a:p>
      </dgm:t>
    </dgm:pt>
    <dgm:pt modelId="{3991ADB5-EFCA-46F3-AE6A-6FC7ACDB212C}" type="pres">
      <dgm:prSet presAssocID="{D1708319-3CBD-40C2-84E0-38B916025C5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33F94F4-4C0D-41E5-AFA3-9C3BF33B3ACE}" type="pres">
      <dgm:prSet presAssocID="{D1708319-3CBD-40C2-84E0-38B916025C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D3E6E-3522-47A5-9D44-88D29A55D647}" type="pres">
      <dgm:prSet presAssocID="{D1708319-3CBD-40C2-84E0-38B916025C5F}" presName="negativeSpace" presStyleCnt="0"/>
      <dgm:spPr/>
      <dgm:t>
        <a:bodyPr/>
        <a:lstStyle/>
        <a:p>
          <a:endParaRPr lang="en-US"/>
        </a:p>
      </dgm:t>
    </dgm:pt>
    <dgm:pt modelId="{CFFA1EB7-6B3A-4D24-89B1-159F1E470847}" type="pres">
      <dgm:prSet presAssocID="{D1708319-3CBD-40C2-84E0-38B916025C5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E8C8B-21AF-4BAE-B9C1-4014F48C2BC2}" type="presOf" srcId="{EF2A1431-ECEE-4ECD-9832-AC9E5817C451}" destId="{CFFA1EB7-6B3A-4D24-89B1-159F1E470847}" srcOrd="0" destOrd="0" presId="urn:microsoft.com/office/officeart/2005/8/layout/list1"/>
    <dgm:cxn modelId="{815BF24F-23A1-4B95-9DAD-0BE103227ADA}" srcId="{53FE97BD-05F2-49B8-9463-B5F20D719BD2}" destId="{D1708319-3CBD-40C2-84E0-38B916025C5F}" srcOrd="2" destOrd="0" parTransId="{BBA86A43-139B-4575-BE0A-80DD9A4D21D9}" sibTransId="{88BBA89F-E2BB-4C0C-AF97-1DC93DB2AD05}"/>
    <dgm:cxn modelId="{885409D6-0C11-48A5-A4A6-FA063EEB568F}" type="presOf" srcId="{E2748BFB-1D92-44D4-9DF3-FCF143804E6E}" destId="{6F48C52C-BD98-4C79-B25A-237AEE5F3275}" srcOrd="0" destOrd="1" presId="urn:microsoft.com/office/officeart/2005/8/layout/list1"/>
    <dgm:cxn modelId="{8F8EB959-8A61-4288-8041-145C5B7E61F3}" srcId="{2DB74AD0-0956-4E06-9DC5-6EA7C75B630B}" destId="{0BE2B0BA-59C0-485C-BAD9-845862C6133F}" srcOrd="2" destOrd="0" parTransId="{EEDAFB3E-F10B-48E4-8EE2-D6A95225B99E}" sibTransId="{CDB75553-CF4C-4C8B-80E8-0C3C7BEB3663}"/>
    <dgm:cxn modelId="{7C12772E-3C57-4897-B4C0-61060E597263}" type="presOf" srcId="{A2B50A4B-0C38-4D61-90AE-7786F4972099}" destId="{55459302-6894-4C22-967E-CE1D986BB8A3}" srcOrd="1" destOrd="0" presId="urn:microsoft.com/office/officeart/2005/8/layout/list1"/>
    <dgm:cxn modelId="{D01AED69-2405-4D97-88C6-1F12A5815EF6}" srcId="{53FE97BD-05F2-49B8-9463-B5F20D719BD2}" destId="{A2B50A4B-0C38-4D61-90AE-7786F4972099}" srcOrd="1" destOrd="0" parTransId="{632863D4-C72F-4CB6-AF62-7CCA82D6AD38}" sibTransId="{2CBA5273-66F4-4B54-9FAE-57385FFFD8EB}"/>
    <dgm:cxn modelId="{AA49E342-42C0-4F52-937A-7C296562DC79}" type="presOf" srcId="{D1708319-3CBD-40C2-84E0-38B916025C5F}" destId="{3991ADB5-EFCA-46F3-AE6A-6FC7ACDB212C}" srcOrd="0" destOrd="0" presId="urn:microsoft.com/office/officeart/2005/8/layout/list1"/>
    <dgm:cxn modelId="{509A35E8-CCD6-4789-8D6A-92A5E75A7534}" srcId="{D1708319-3CBD-40C2-84E0-38B916025C5F}" destId="{ED11FC8F-37E3-4D9D-9735-DDE3EA6A33EF}" srcOrd="2" destOrd="0" parTransId="{CA7ACDC3-CA84-49A9-845C-8E4620A26B1F}" sibTransId="{99105FCF-8752-4572-9CF8-C3F6185ADE08}"/>
    <dgm:cxn modelId="{71492E77-EA96-46E9-B76C-F3F2F74D6A7C}" srcId="{D1708319-3CBD-40C2-84E0-38B916025C5F}" destId="{E3CA1180-757D-457C-B87A-E6B60F479664}" srcOrd="1" destOrd="0" parTransId="{3A17D00E-7073-48AC-A6D4-DD4DCCAF6888}" sibTransId="{B29C626E-5C4F-43C7-BBC9-0F927F3B8FFF}"/>
    <dgm:cxn modelId="{9E83B6B0-B0F6-4B1F-AB86-818D6D6AEEB9}" type="presOf" srcId="{A2B50A4B-0C38-4D61-90AE-7786F4972099}" destId="{7A0CAE00-1D2A-49E9-9F47-2091EC84E2CD}" srcOrd="0" destOrd="0" presId="urn:microsoft.com/office/officeart/2005/8/layout/list1"/>
    <dgm:cxn modelId="{7DC8C184-AF7E-408B-BBF0-23835BCA6B10}" srcId="{53FE97BD-05F2-49B8-9463-B5F20D719BD2}" destId="{2DB74AD0-0956-4E06-9DC5-6EA7C75B630B}" srcOrd="0" destOrd="0" parTransId="{DFB36242-3388-42F5-88B0-FEE5658DC8E2}" sibTransId="{4FAC8A13-11F8-4082-910D-576711740BF9}"/>
    <dgm:cxn modelId="{7BF9FC52-D51F-4600-9C51-A2A63184B06E}" type="presOf" srcId="{ED11FC8F-37E3-4D9D-9735-DDE3EA6A33EF}" destId="{CFFA1EB7-6B3A-4D24-89B1-159F1E470847}" srcOrd="0" destOrd="2" presId="urn:microsoft.com/office/officeart/2005/8/layout/list1"/>
    <dgm:cxn modelId="{BBF3A566-EC99-4F92-A5F3-72D9FE82F49C}" srcId="{D1708319-3CBD-40C2-84E0-38B916025C5F}" destId="{EF2A1431-ECEE-4ECD-9832-AC9E5817C451}" srcOrd="0" destOrd="0" parTransId="{0FF8BFE9-578E-4BBB-B343-5443519CDE82}" sibTransId="{03369C0C-8FB6-4346-A44A-C6D97652E11A}"/>
    <dgm:cxn modelId="{EC6F254F-8E88-4648-87B5-64DC8D5D88F2}" type="presOf" srcId="{B8F0DB6C-2F68-4B11-8540-3EB7643DDB89}" destId="{F245D36D-E0C2-4100-9F9E-4164F001F3F5}" srcOrd="0" destOrd="0" presId="urn:microsoft.com/office/officeart/2005/8/layout/list1"/>
    <dgm:cxn modelId="{A6A73F24-D00B-4DF0-B2BF-A472053D61C9}" srcId="{2DB74AD0-0956-4E06-9DC5-6EA7C75B630B}" destId="{E2748BFB-1D92-44D4-9DF3-FCF143804E6E}" srcOrd="1" destOrd="0" parTransId="{3B8A48C6-6860-4AA9-8EA7-15FCBE8E52F7}" sibTransId="{620881DA-668B-47B7-8C9E-86D414C00CBE}"/>
    <dgm:cxn modelId="{E65E663B-4295-4461-8E14-62EA730FF936}" type="presOf" srcId="{2DB74AD0-0956-4E06-9DC5-6EA7C75B630B}" destId="{089E3D5F-2040-4287-B4D1-32E12DA0C8F0}" srcOrd="1" destOrd="0" presId="urn:microsoft.com/office/officeart/2005/8/layout/list1"/>
    <dgm:cxn modelId="{9C5A0B22-B56B-41A1-9DA6-6E416026158B}" type="presOf" srcId="{9904DD1A-E1A8-4467-A107-6D443D0FD5F1}" destId="{6F48C52C-BD98-4C79-B25A-237AEE5F3275}" srcOrd="0" destOrd="0" presId="urn:microsoft.com/office/officeart/2005/8/layout/list1"/>
    <dgm:cxn modelId="{12E35901-7B54-4E31-816D-8E9EDC033AF9}" type="presOf" srcId="{2DB74AD0-0956-4E06-9DC5-6EA7C75B630B}" destId="{7401C84C-245B-482C-97AB-585A337A7864}" srcOrd="0" destOrd="0" presId="urn:microsoft.com/office/officeart/2005/8/layout/list1"/>
    <dgm:cxn modelId="{23A84FE0-22BC-439B-9B73-52CA934A7847}" srcId="{2DB74AD0-0956-4E06-9DC5-6EA7C75B630B}" destId="{9904DD1A-E1A8-4467-A107-6D443D0FD5F1}" srcOrd="0" destOrd="0" parTransId="{942FBAEC-A44A-40FE-B076-4E5C21C90727}" sibTransId="{70544086-6C0F-4DF5-812D-F9614E157B20}"/>
    <dgm:cxn modelId="{E66A9E7F-9FFB-4243-9D09-8525EDF2F2BB}" type="presOf" srcId="{E3CA1180-757D-457C-B87A-E6B60F479664}" destId="{CFFA1EB7-6B3A-4D24-89B1-159F1E470847}" srcOrd="0" destOrd="1" presId="urn:microsoft.com/office/officeart/2005/8/layout/list1"/>
    <dgm:cxn modelId="{B6F9B854-6FAD-43E8-87A2-E370D105FB57}" type="presOf" srcId="{53FE97BD-05F2-49B8-9463-B5F20D719BD2}" destId="{D0DC7352-153D-4B50-9F24-7F54A36B3B2E}" srcOrd="0" destOrd="0" presId="urn:microsoft.com/office/officeart/2005/8/layout/list1"/>
    <dgm:cxn modelId="{5B80C6B0-7524-4B38-8F21-616DBCD8AFAB}" srcId="{A2B50A4B-0C38-4D61-90AE-7786F4972099}" destId="{B8F0DB6C-2F68-4B11-8540-3EB7643DDB89}" srcOrd="0" destOrd="0" parTransId="{DD123F80-6790-48AA-8D68-862D4102F0E5}" sibTransId="{D25F8AA5-A689-4154-B3AE-A65F37795109}"/>
    <dgm:cxn modelId="{9182EE24-831E-4F64-96F3-F753DBF98BC9}" type="presOf" srcId="{D1708319-3CBD-40C2-84E0-38B916025C5F}" destId="{B33F94F4-4C0D-41E5-AFA3-9C3BF33B3ACE}" srcOrd="1" destOrd="0" presId="urn:microsoft.com/office/officeart/2005/8/layout/list1"/>
    <dgm:cxn modelId="{2BEAAC09-7CD5-467D-9C45-FF032499CEEC}" type="presOf" srcId="{0BE2B0BA-59C0-485C-BAD9-845862C6133F}" destId="{6F48C52C-BD98-4C79-B25A-237AEE5F3275}" srcOrd="0" destOrd="2" presId="urn:microsoft.com/office/officeart/2005/8/layout/list1"/>
    <dgm:cxn modelId="{6DE69050-BB9D-4E3B-939E-08B8564532A6}" type="presParOf" srcId="{D0DC7352-153D-4B50-9F24-7F54A36B3B2E}" destId="{5798ED30-AAD5-4974-B78B-25475D5D0C58}" srcOrd="0" destOrd="0" presId="urn:microsoft.com/office/officeart/2005/8/layout/list1"/>
    <dgm:cxn modelId="{64BBEF81-2EBD-421E-8772-1FE778A436A1}" type="presParOf" srcId="{5798ED30-AAD5-4974-B78B-25475D5D0C58}" destId="{7401C84C-245B-482C-97AB-585A337A7864}" srcOrd="0" destOrd="0" presId="urn:microsoft.com/office/officeart/2005/8/layout/list1"/>
    <dgm:cxn modelId="{A4C823B4-D267-44AD-BAD6-1B05EBE309A8}" type="presParOf" srcId="{5798ED30-AAD5-4974-B78B-25475D5D0C58}" destId="{089E3D5F-2040-4287-B4D1-32E12DA0C8F0}" srcOrd="1" destOrd="0" presId="urn:microsoft.com/office/officeart/2005/8/layout/list1"/>
    <dgm:cxn modelId="{12D8450B-1B20-4B2B-9F5B-09A44F9A9652}" type="presParOf" srcId="{D0DC7352-153D-4B50-9F24-7F54A36B3B2E}" destId="{6F602C6C-7D74-4CC2-8000-61D8B4639ECF}" srcOrd="1" destOrd="0" presId="urn:microsoft.com/office/officeart/2005/8/layout/list1"/>
    <dgm:cxn modelId="{0CF82C37-1F62-4765-B4AB-CB1625595496}" type="presParOf" srcId="{D0DC7352-153D-4B50-9F24-7F54A36B3B2E}" destId="{6F48C52C-BD98-4C79-B25A-237AEE5F3275}" srcOrd="2" destOrd="0" presId="urn:microsoft.com/office/officeart/2005/8/layout/list1"/>
    <dgm:cxn modelId="{1B26ABFA-ED3A-458D-B1AC-47A3951AB81A}" type="presParOf" srcId="{D0DC7352-153D-4B50-9F24-7F54A36B3B2E}" destId="{B6D070C0-E273-407A-8A10-5CA5C684622B}" srcOrd="3" destOrd="0" presId="urn:microsoft.com/office/officeart/2005/8/layout/list1"/>
    <dgm:cxn modelId="{8DDDF95C-C204-4B28-BDDC-E992FD17DC99}" type="presParOf" srcId="{D0DC7352-153D-4B50-9F24-7F54A36B3B2E}" destId="{2EDED350-F026-462B-BE4E-1D6FCD174210}" srcOrd="4" destOrd="0" presId="urn:microsoft.com/office/officeart/2005/8/layout/list1"/>
    <dgm:cxn modelId="{B2F4080A-5CAD-4E0D-8878-58CD82DC9F00}" type="presParOf" srcId="{2EDED350-F026-462B-BE4E-1D6FCD174210}" destId="{7A0CAE00-1D2A-49E9-9F47-2091EC84E2CD}" srcOrd="0" destOrd="0" presId="urn:microsoft.com/office/officeart/2005/8/layout/list1"/>
    <dgm:cxn modelId="{9579A2A8-5BD7-4632-A3F5-ACBB815D913A}" type="presParOf" srcId="{2EDED350-F026-462B-BE4E-1D6FCD174210}" destId="{55459302-6894-4C22-967E-CE1D986BB8A3}" srcOrd="1" destOrd="0" presId="urn:microsoft.com/office/officeart/2005/8/layout/list1"/>
    <dgm:cxn modelId="{01E3653C-91A6-47C2-A171-84F868A54C27}" type="presParOf" srcId="{D0DC7352-153D-4B50-9F24-7F54A36B3B2E}" destId="{83EE1AC5-1070-4B85-AE8B-CF4894A6BC4C}" srcOrd="5" destOrd="0" presId="urn:microsoft.com/office/officeart/2005/8/layout/list1"/>
    <dgm:cxn modelId="{D06D3E85-758C-4D87-B4B3-522097CE08F3}" type="presParOf" srcId="{D0DC7352-153D-4B50-9F24-7F54A36B3B2E}" destId="{F245D36D-E0C2-4100-9F9E-4164F001F3F5}" srcOrd="6" destOrd="0" presId="urn:microsoft.com/office/officeart/2005/8/layout/list1"/>
    <dgm:cxn modelId="{D3C77217-8553-4BF2-8E38-B84AE37778C9}" type="presParOf" srcId="{D0DC7352-153D-4B50-9F24-7F54A36B3B2E}" destId="{AAFE2CF3-AB23-4E8C-9D7C-BED2A972F3E3}" srcOrd="7" destOrd="0" presId="urn:microsoft.com/office/officeart/2005/8/layout/list1"/>
    <dgm:cxn modelId="{0100ED0B-0404-4C7D-B9D2-35AA86F660FA}" type="presParOf" srcId="{D0DC7352-153D-4B50-9F24-7F54A36B3B2E}" destId="{28CD2613-E542-4D80-A37C-E0D516D361E9}" srcOrd="8" destOrd="0" presId="urn:microsoft.com/office/officeart/2005/8/layout/list1"/>
    <dgm:cxn modelId="{7CB025A7-8EA5-4FC6-9895-D453BBEBF030}" type="presParOf" srcId="{28CD2613-E542-4D80-A37C-E0D516D361E9}" destId="{3991ADB5-EFCA-46F3-AE6A-6FC7ACDB212C}" srcOrd="0" destOrd="0" presId="urn:microsoft.com/office/officeart/2005/8/layout/list1"/>
    <dgm:cxn modelId="{717F1E90-95A4-4216-8536-77C3877ED601}" type="presParOf" srcId="{28CD2613-E542-4D80-A37C-E0D516D361E9}" destId="{B33F94F4-4C0D-41E5-AFA3-9C3BF33B3ACE}" srcOrd="1" destOrd="0" presId="urn:microsoft.com/office/officeart/2005/8/layout/list1"/>
    <dgm:cxn modelId="{BC0B90A6-90C9-4870-8446-628722AF0CB8}" type="presParOf" srcId="{D0DC7352-153D-4B50-9F24-7F54A36B3B2E}" destId="{56ED3E6E-3522-47A5-9D44-88D29A55D647}" srcOrd="9" destOrd="0" presId="urn:microsoft.com/office/officeart/2005/8/layout/list1"/>
    <dgm:cxn modelId="{6CBFB5C3-36DB-4AE7-B205-CEE97B728CA3}" type="presParOf" srcId="{D0DC7352-153D-4B50-9F24-7F54A36B3B2E}" destId="{CFFA1EB7-6B3A-4D24-89B1-159F1E4708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8C4F03-6854-4B0E-BC14-C2A8CE784F50}">
      <dgm:prSet phldrT="[Text]"/>
      <dgm:spPr/>
      <dgm:t>
        <a:bodyPr/>
        <a:lstStyle/>
        <a:p>
          <a:r>
            <a:rPr lang="en-US" dirty="0"/>
            <a:t>Reducing temperature</a:t>
          </a:r>
        </a:p>
      </dgm:t>
    </dgm:pt>
    <dgm:pt modelId="{34D0CEEA-04AE-4D8D-A25E-251868037CD7}" type="parTrans" cxnId="{2C7C45F9-73AF-4ED0-A708-FBFC2CA3213D}">
      <dgm:prSet/>
      <dgm:spPr/>
      <dgm:t>
        <a:bodyPr/>
        <a:lstStyle/>
        <a:p>
          <a:endParaRPr lang="en-US"/>
        </a:p>
      </dgm:t>
    </dgm:pt>
    <dgm:pt modelId="{C7A1E6B3-E0C4-42A0-80B4-0A71DA2A1093}" type="sibTrans" cxnId="{2C7C45F9-73AF-4ED0-A708-FBFC2CA3213D}">
      <dgm:prSet/>
      <dgm:spPr/>
      <dgm:t>
        <a:bodyPr/>
        <a:lstStyle/>
        <a:p>
          <a:endParaRPr lang="en-US"/>
        </a:p>
      </dgm:t>
    </dgm:pt>
    <dgm:pt modelId="{8243EB6B-4982-4735-9E7F-429BC8E00081}">
      <dgm:prSet phldrT="[Text]"/>
      <dgm:spPr/>
      <dgm:t>
        <a:bodyPr/>
        <a:lstStyle/>
        <a:p>
          <a:r>
            <a:rPr lang="en-US" dirty="0"/>
            <a:t>Eliminating fuel</a:t>
          </a:r>
        </a:p>
      </dgm:t>
    </dgm:pt>
    <dgm:pt modelId="{DBA5490E-73B8-48EB-ACCC-B53BB4F516EB}" type="parTrans" cxnId="{D6ED9401-1847-4EB8-815B-22ABE19C6288}">
      <dgm:prSet/>
      <dgm:spPr/>
      <dgm:t>
        <a:bodyPr/>
        <a:lstStyle/>
        <a:p>
          <a:endParaRPr lang="en-US"/>
        </a:p>
      </dgm:t>
    </dgm:pt>
    <dgm:pt modelId="{40D52473-553A-46EC-BC81-AB7CDECC734C}" type="sibTrans" cxnId="{D6ED9401-1847-4EB8-815B-22ABE19C6288}">
      <dgm:prSet/>
      <dgm:spPr/>
      <dgm:t>
        <a:bodyPr/>
        <a:lstStyle/>
        <a:p>
          <a:endParaRPr lang="en-US"/>
        </a:p>
      </dgm:t>
    </dgm:pt>
    <dgm:pt modelId="{506DA232-FF28-4073-A640-6EE6C444A9BE}">
      <dgm:prSet phldrT="[Text]"/>
      <dgm:spPr/>
      <dgm:t>
        <a:bodyPr/>
        <a:lstStyle/>
        <a:p>
          <a:r>
            <a:rPr lang="en-US" dirty="0"/>
            <a:t>Separating the fire from the available fuel</a:t>
          </a:r>
        </a:p>
      </dgm:t>
    </dgm:pt>
    <dgm:pt modelId="{1EB233E1-17B4-4B9D-A0F7-26CC9F4A4DDF}" type="parTrans" cxnId="{3B280B2A-997A-4CD8-BCB5-0C6890CAF2B5}">
      <dgm:prSet/>
      <dgm:spPr/>
      <dgm:t>
        <a:bodyPr/>
        <a:lstStyle/>
        <a:p>
          <a:endParaRPr lang="en-US"/>
        </a:p>
      </dgm:t>
    </dgm:pt>
    <dgm:pt modelId="{7DC92654-CACC-440B-B34C-A42E7A2AB48E}" type="sibTrans" cxnId="{3B280B2A-997A-4CD8-BCB5-0C6890CAF2B5}">
      <dgm:prSet/>
      <dgm:spPr/>
      <dgm:t>
        <a:bodyPr/>
        <a:lstStyle/>
        <a:p>
          <a:endParaRPr lang="en-US"/>
        </a:p>
      </dgm:t>
    </dgm:pt>
    <dgm:pt modelId="{977327CE-604A-4F0A-8EE1-386B0C0F98AD}">
      <dgm:prSet phldrT="[Text]"/>
      <dgm:spPr/>
      <dgm:t>
        <a:bodyPr/>
        <a:lstStyle/>
        <a:p>
          <a:r>
            <a:rPr lang="en-US" dirty="0"/>
            <a:t>Changing the oxygen concentration</a:t>
          </a:r>
        </a:p>
      </dgm:t>
    </dgm:pt>
    <dgm:pt modelId="{E86D8E80-3495-41B6-B78C-4E9EADCFB207}" type="parTrans" cxnId="{AC2FF2C6-765E-439E-8EBB-38305C9F1ECA}">
      <dgm:prSet/>
      <dgm:spPr/>
      <dgm:t>
        <a:bodyPr/>
        <a:lstStyle/>
        <a:p>
          <a:endParaRPr lang="en-US"/>
        </a:p>
      </dgm:t>
    </dgm:pt>
    <dgm:pt modelId="{5E140AFD-7BE9-452F-B1DC-9C8D7338E1A9}" type="sibTrans" cxnId="{AC2FF2C6-765E-439E-8EBB-38305C9F1ECA}">
      <dgm:prSet/>
      <dgm:spPr/>
      <dgm:t>
        <a:bodyPr/>
        <a:lstStyle/>
        <a:p>
          <a:endParaRPr lang="en-US"/>
        </a:p>
      </dgm:t>
    </dgm:pt>
    <dgm:pt modelId="{7B2368CF-D6CE-4F06-80A4-15684DBEFCD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Interrupting the self-sustained chemical chain reaction</a:t>
          </a:r>
        </a:p>
      </dgm:t>
    </dgm:pt>
    <dgm:pt modelId="{1A552488-9A53-478D-AA07-992C05EB37B2}" type="parTrans" cxnId="{8F8833E8-3258-4F39-9A22-3C1E32D4EA38}">
      <dgm:prSet/>
      <dgm:spPr/>
      <dgm:t>
        <a:bodyPr/>
        <a:lstStyle/>
        <a:p>
          <a:endParaRPr lang="en-US"/>
        </a:p>
      </dgm:t>
    </dgm:pt>
    <dgm:pt modelId="{9FD8EDF8-8213-4064-BC0A-94612434F13B}" type="sibTrans" cxnId="{8F8833E8-3258-4F39-9A22-3C1E32D4EA38}">
      <dgm:prSet/>
      <dgm:spPr/>
      <dgm:t>
        <a:bodyPr/>
        <a:lstStyle/>
        <a:p>
          <a:endParaRPr lang="en-US"/>
        </a:p>
      </dgm:t>
    </dgm:pt>
    <dgm:pt modelId="{8A6F3F22-98E2-4EB1-9CF6-4B8DBC9428BD}" type="pres">
      <dgm:prSet presAssocID="{813D597C-7459-4CBC-938C-54971C2C0A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D072C-C0DC-4150-8B34-EB89210F5354}" type="pres">
      <dgm:prSet presAssocID="{FC8C4F03-6854-4B0E-BC14-C2A8CE784F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21CC-ED59-43F8-A3DD-9EFBEE25D14D}" type="pres">
      <dgm:prSet presAssocID="{C7A1E6B3-E0C4-42A0-80B4-0A71DA2A1093}" presName="sibTrans" presStyleCnt="0"/>
      <dgm:spPr/>
    </dgm:pt>
    <dgm:pt modelId="{21CA87E0-DE95-4500-8AAB-72A4EFB42B9F}" type="pres">
      <dgm:prSet presAssocID="{8243EB6B-4982-4735-9E7F-429BC8E00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79FD8-B6D3-4B1F-9325-8DAB98A3AA2C}" type="pres">
      <dgm:prSet presAssocID="{40D52473-553A-46EC-BC81-AB7CDECC734C}" presName="sibTrans" presStyleCnt="0"/>
      <dgm:spPr/>
    </dgm:pt>
    <dgm:pt modelId="{95CC51E6-9AB3-4DE4-BFF5-4A1E6A248958}" type="pres">
      <dgm:prSet presAssocID="{506DA232-FF28-4073-A640-6EE6C444A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48D59-B34D-4B13-AB03-B56F7F248C65}" type="pres">
      <dgm:prSet presAssocID="{7DC92654-CACC-440B-B34C-A42E7A2AB48E}" presName="sibTrans" presStyleCnt="0"/>
      <dgm:spPr/>
    </dgm:pt>
    <dgm:pt modelId="{9F5979C6-CBD8-4D5C-95FC-09BAB05EB1DC}" type="pres">
      <dgm:prSet presAssocID="{977327CE-604A-4F0A-8EE1-386B0C0F98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423CE-4975-4AB7-8975-EC48BF39BE1E}" type="pres">
      <dgm:prSet presAssocID="{5E140AFD-7BE9-452F-B1DC-9C8D7338E1A9}" presName="sibTrans" presStyleCnt="0"/>
      <dgm:spPr/>
    </dgm:pt>
    <dgm:pt modelId="{2A6AADCF-04AE-42B9-A20F-EC0BC96FE7AD}" type="pres">
      <dgm:prSet presAssocID="{7B2368CF-D6CE-4F06-80A4-15684DBEFC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8833E8-3258-4F39-9A22-3C1E32D4EA38}" srcId="{813D597C-7459-4CBC-938C-54971C2C0A0D}" destId="{7B2368CF-D6CE-4F06-80A4-15684DBEFCD3}" srcOrd="4" destOrd="0" parTransId="{1A552488-9A53-478D-AA07-992C05EB37B2}" sibTransId="{9FD8EDF8-8213-4064-BC0A-94612434F13B}"/>
    <dgm:cxn modelId="{27D74F00-04CE-4577-A1BB-C54A242C517E}" type="presOf" srcId="{FC8C4F03-6854-4B0E-BC14-C2A8CE784F50}" destId="{78DD072C-C0DC-4150-8B34-EB89210F5354}" srcOrd="0" destOrd="0" presId="urn:microsoft.com/office/officeart/2005/8/layout/default"/>
    <dgm:cxn modelId="{07455C91-A0C7-4D29-8994-CBCD32AF822F}" type="presOf" srcId="{8243EB6B-4982-4735-9E7F-429BC8E00081}" destId="{21CA87E0-DE95-4500-8AAB-72A4EFB42B9F}" srcOrd="0" destOrd="0" presId="urn:microsoft.com/office/officeart/2005/8/layout/default"/>
    <dgm:cxn modelId="{3B280B2A-997A-4CD8-BCB5-0C6890CAF2B5}" srcId="{813D597C-7459-4CBC-938C-54971C2C0A0D}" destId="{506DA232-FF28-4073-A640-6EE6C444A9BE}" srcOrd="2" destOrd="0" parTransId="{1EB233E1-17B4-4B9D-A0F7-26CC9F4A4DDF}" sibTransId="{7DC92654-CACC-440B-B34C-A42E7A2AB48E}"/>
    <dgm:cxn modelId="{DD4E9050-AD43-4B90-9881-17B5DAD821CC}" type="presOf" srcId="{813D597C-7459-4CBC-938C-54971C2C0A0D}" destId="{8A6F3F22-98E2-4EB1-9CF6-4B8DBC9428BD}" srcOrd="0" destOrd="0" presId="urn:microsoft.com/office/officeart/2005/8/layout/default"/>
    <dgm:cxn modelId="{D6ED9401-1847-4EB8-815B-22ABE19C6288}" srcId="{813D597C-7459-4CBC-938C-54971C2C0A0D}" destId="{8243EB6B-4982-4735-9E7F-429BC8E00081}" srcOrd="1" destOrd="0" parTransId="{DBA5490E-73B8-48EB-ACCC-B53BB4F516EB}" sibTransId="{40D52473-553A-46EC-BC81-AB7CDECC734C}"/>
    <dgm:cxn modelId="{038335B8-C4C0-43A0-9929-706790ED13F8}" type="presOf" srcId="{506DA232-FF28-4073-A640-6EE6C444A9BE}" destId="{95CC51E6-9AB3-4DE4-BFF5-4A1E6A248958}" srcOrd="0" destOrd="0" presId="urn:microsoft.com/office/officeart/2005/8/layout/default"/>
    <dgm:cxn modelId="{783EC2E0-9789-4046-B060-1064C75833D5}" type="presOf" srcId="{977327CE-604A-4F0A-8EE1-386B0C0F98AD}" destId="{9F5979C6-CBD8-4D5C-95FC-09BAB05EB1DC}" srcOrd="0" destOrd="0" presId="urn:microsoft.com/office/officeart/2005/8/layout/default"/>
    <dgm:cxn modelId="{AC2FF2C6-765E-439E-8EBB-38305C9F1ECA}" srcId="{813D597C-7459-4CBC-938C-54971C2C0A0D}" destId="{977327CE-604A-4F0A-8EE1-386B0C0F98AD}" srcOrd="3" destOrd="0" parTransId="{E86D8E80-3495-41B6-B78C-4E9EADCFB207}" sibTransId="{5E140AFD-7BE9-452F-B1DC-9C8D7338E1A9}"/>
    <dgm:cxn modelId="{DCB9BD38-CFBE-4824-996A-CA60D2758D11}" type="presOf" srcId="{7B2368CF-D6CE-4F06-80A4-15684DBEFCD3}" destId="{2A6AADCF-04AE-42B9-A20F-EC0BC96FE7AD}" srcOrd="0" destOrd="0" presId="urn:microsoft.com/office/officeart/2005/8/layout/default"/>
    <dgm:cxn modelId="{2C7C45F9-73AF-4ED0-A708-FBFC2CA3213D}" srcId="{813D597C-7459-4CBC-938C-54971C2C0A0D}" destId="{FC8C4F03-6854-4B0E-BC14-C2A8CE784F50}" srcOrd="0" destOrd="0" parTransId="{34D0CEEA-04AE-4D8D-A25E-251868037CD7}" sibTransId="{C7A1E6B3-E0C4-42A0-80B4-0A71DA2A1093}"/>
    <dgm:cxn modelId="{0D1C662D-1A93-4444-913F-6E5E33D7099F}" type="presParOf" srcId="{8A6F3F22-98E2-4EB1-9CF6-4B8DBC9428BD}" destId="{78DD072C-C0DC-4150-8B34-EB89210F5354}" srcOrd="0" destOrd="0" presId="urn:microsoft.com/office/officeart/2005/8/layout/default"/>
    <dgm:cxn modelId="{7CFD091D-3896-439C-B1F0-5CF86DDEF853}" type="presParOf" srcId="{8A6F3F22-98E2-4EB1-9CF6-4B8DBC9428BD}" destId="{D2F421CC-ED59-43F8-A3DD-9EFBEE25D14D}" srcOrd="1" destOrd="0" presId="urn:microsoft.com/office/officeart/2005/8/layout/default"/>
    <dgm:cxn modelId="{2472BBAE-4EAB-4F6C-ADA0-7AD772782EF1}" type="presParOf" srcId="{8A6F3F22-98E2-4EB1-9CF6-4B8DBC9428BD}" destId="{21CA87E0-DE95-4500-8AAB-72A4EFB42B9F}" srcOrd="2" destOrd="0" presId="urn:microsoft.com/office/officeart/2005/8/layout/default"/>
    <dgm:cxn modelId="{DFD2B8F3-4328-4CE3-B715-984B53A19185}" type="presParOf" srcId="{8A6F3F22-98E2-4EB1-9CF6-4B8DBC9428BD}" destId="{E5579FD8-B6D3-4B1F-9325-8DAB98A3AA2C}" srcOrd="3" destOrd="0" presId="urn:microsoft.com/office/officeart/2005/8/layout/default"/>
    <dgm:cxn modelId="{5BBBE7FE-1224-4706-A21A-BB2121B6DDDE}" type="presParOf" srcId="{8A6F3F22-98E2-4EB1-9CF6-4B8DBC9428BD}" destId="{95CC51E6-9AB3-4DE4-BFF5-4A1E6A248958}" srcOrd="4" destOrd="0" presId="urn:microsoft.com/office/officeart/2005/8/layout/default"/>
    <dgm:cxn modelId="{1170954D-150B-4A69-B8FB-DB28E5460F9B}" type="presParOf" srcId="{8A6F3F22-98E2-4EB1-9CF6-4B8DBC9428BD}" destId="{14948D59-B34D-4B13-AB03-B56F7F248C65}" srcOrd="5" destOrd="0" presId="urn:microsoft.com/office/officeart/2005/8/layout/default"/>
    <dgm:cxn modelId="{E712DD11-4974-422B-8E81-08BE9EF9C895}" type="presParOf" srcId="{8A6F3F22-98E2-4EB1-9CF6-4B8DBC9428BD}" destId="{9F5979C6-CBD8-4D5C-95FC-09BAB05EB1DC}" srcOrd="6" destOrd="0" presId="urn:microsoft.com/office/officeart/2005/8/layout/default"/>
    <dgm:cxn modelId="{4C36733D-9888-4A42-970A-5183AF68B27A}" type="presParOf" srcId="{8A6F3F22-98E2-4EB1-9CF6-4B8DBC9428BD}" destId="{D26423CE-4975-4AB7-8975-EC48BF39BE1E}" srcOrd="7" destOrd="0" presId="urn:microsoft.com/office/officeart/2005/8/layout/default"/>
    <dgm:cxn modelId="{5310A735-03E4-4F0C-A9BF-BFF9B92B4373}" type="presParOf" srcId="{8A6F3F22-98E2-4EB1-9CF6-4B8DBC9428BD}" destId="{2A6AADCF-04AE-42B9-A20F-EC0BC96FE7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8C4F03-6854-4B0E-BC14-C2A8CE784F50}">
      <dgm:prSet phldrT="[Text]" custT="1"/>
      <dgm:spPr/>
      <dgm:t>
        <a:bodyPr/>
        <a:lstStyle/>
        <a:p>
          <a:r>
            <a:rPr lang="en-US" sz="2400" dirty="0"/>
            <a:t>Verify extinguishing systems are ready to</a:t>
          </a:r>
        </a:p>
      </dgm:t>
    </dgm:pt>
    <dgm:pt modelId="{34D0CEEA-04AE-4D8D-A25E-251868037CD7}" type="parTrans" cxnId="{2C7C45F9-73AF-4ED0-A708-FBFC2CA3213D}">
      <dgm:prSet/>
      <dgm:spPr/>
      <dgm:t>
        <a:bodyPr/>
        <a:lstStyle/>
        <a:p>
          <a:endParaRPr lang="en-US"/>
        </a:p>
      </dgm:t>
    </dgm:pt>
    <dgm:pt modelId="{C7A1E6B3-E0C4-42A0-80B4-0A71DA2A1093}" type="sibTrans" cxnId="{2C7C45F9-73AF-4ED0-A708-FBFC2CA3213D}">
      <dgm:prSet/>
      <dgm:spPr/>
      <dgm:t>
        <a:bodyPr/>
        <a:lstStyle/>
        <a:p>
          <a:endParaRPr lang="en-US"/>
        </a:p>
      </dgm:t>
    </dgm:pt>
    <dgm:pt modelId="{ACC889ED-183E-4EEA-B83E-8BB40E1F2298}">
      <dgm:prSet phldrT="[Text]" custT="1"/>
      <dgm:spPr/>
      <dgm:t>
        <a:bodyPr/>
        <a:lstStyle/>
        <a:p>
          <a:r>
            <a:rPr lang="en-US" sz="2000" dirty="0"/>
            <a:t>Act to cool a fire</a:t>
          </a:r>
        </a:p>
      </dgm:t>
    </dgm:pt>
    <dgm:pt modelId="{2ACD789C-F34A-4AB7-8A92-3BE91F0D2F91}" type="parTrans" cxnId="{775C2560-0191-49AD-A21E-B6852632F9D6}">
      <dgm:prSet/>
      <dgm:spPr/>
      <dgm:t>
        <a:bodyPr/>
        <a:lstStyle/>
        <a:p>
          <a:endParaRPr lang="en-US"/>
        </a:p>
      </dgm:t>
    </dgm:pt>
    <dgm:pt modelId="{E6996B75-0014-4F6D-884C-755A4F10BC1C}" type="sibTrans" cxnId="{775C2560-0191-49AD-A21E-B6852632F9D6}">
      <dgm:prSet/>
      <dgm:spPr/>
      <dgm:t>
        <a:bodyPr/>
        <a:lstStyle/>
        <a:p>
          <a:endParaRPr lang="en-US"/>
        </a:p>
      </dgm:t>
    </dgm:pt>
    <dgm:pt modelId="{24B8D437-FD00-4A08-8D14-CBC7F4B68D58}">
      <dgm:prSet phldrT="[Text]" custT="1"/>
      <dgm:spPr/>
      <dgm:t>
        <a:bodyPr/>
        <a:lstStyle/>
        <a:p>
          <a:r>
            <a:rPr lang="en-US" sz="2000" dirty="0"/>
            <a:t>Interrupt its chemical chain reaction</a:t>
          </a:r>
        </a:p>
      </dgm:t>
    </dgm:pt>
    <dgm:pt modelId="{B6B3D393-C3ED-44B3-9C8E-DA6DA1C0A72E}" type="parTrans" cxnId="{99B44055-1611-4026-83BC-460CD79B6DF3}">
      <dgm:prSet/>
      <dgm:spPr/>
      <dgm:t>
        <a:bodyPr/>
        <a:lstStyle/>
        <a:p>
          <a:endParaRPr lang="en-US"/>
        </a:p>
      </dgm:t>
    </dgm:pt>
    <dgm:pt modelId="{73DE9667-50F8-4D52-B348-8CD6009D81D0}" type="sibTrans" cxnId="{99B44055-1611-4026-83BC-460CD79B6DF3}">
      <dgm:prSet/>
      <dgm:spPr/>
      <dgm:t>
        <a:bodyPr/>
        <a:lstStyle/>
        <a:p>
          <a:endParaRPr lang="en-US"/>
        </a:p>
      </dgm:t>
    </dgm:pt>
    <dgm:pt modelId="{126AB24E-C53F-47A4-87EF-100848C32AB3}">
      <dgm:prSet phldrT="[Text]" custT="1"/>
      <dgm:spPr/>
      <dgm:t>
        <a:bodyPr/>
        <a:lstStyle/>
        <a:p>
          <a:r>
            <a:rPr lang="en-US" sz="2000" dirty="0"/>
            <a:t>Exclude oxygen, in some cases</a:t>
          </a:r>
        </a:p>
      </dgm:t>
    </dgm:pt>
    <dgm:pt modelId="{85B5D688-AAA2-450F-9CB8-8DB4DCC9C46D}" type="parTrans" cxnId="{33E9D721-F076-4C02-8D78-48035D68549D}">
      <dgm:prSet/>
      <dgm:spPr/>
      <dgm:t>
        <a:bodyPr/>
        <a:lstStyle/>
        <a:p>
          <a:endParaRPr lang="en-US"/>
        </a:p>
      </dgm:t>
    </dgm:pt>
    <dgm:pt modelId="{ED549559-A34D-4933-A163-0045F7F761EE}" type="sibTrans" cxnId="{33E9D721-F076-4C02-8D78-48035D68549D}">
      <dgm:prSet/>
      <dgm:spPr/>
      <dgm:t>
        <a:bodyPr/>
        <a:lstStyle/>
        <a:p>
          <a:endParaRPr lang="en-US"/>
        </a:p>
      </dgm:t>
    </dgm:pt>
    <dgm:pt modelId="{F7DD4156-0490-4B11-A8C0-027EFE47042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Check installation and maintenance of standpipe and hose systems</a:t>
          </a:r>
        </a:p>
      </dgm:t>
    </dgm:pt>
    <dgm:pt modelId="{B6F07027-22C8-4BF3-A940-A6BF62B43832}" type="parTrans" cxnId="{6A22518E-4DB2-4F7D-A8ED-7FC74C2B2A6C}">
      <dgm:prSet/>
      <dgm:spPr/>
      <dgm:t>
        <a:bodyPr/>
        <a:lstStyle/>
        <a:p>
          <a:endParaRPr lang="en-US"/>
        </a:p>
      </dgm:t>
    </dgm:pt>
    <dgm:pt modelId="{ADA0D83F-398C-46D0-AF4A-59FB8F015D0F}" type="sibTrans" cxnId="{6A22518E-4DB2-4F7D-A8ED-7FC74C2B2A6C}">
      <dgm:prSet/>
      <dgm:spPr/>
      <dgm:t>
        <a:bodyPr/>
        <a:lstStyle/>
        <a:p>
          <a:endParaRPr lang="en-US"/>
        </a:p>
      </dgm:t>
    </dgm:pt>
    <dgm:pt modelId="{D4BF7629-B16B-4F1B-BB6D-E4357CFB0532}">
      <dgm:prSet phldrT="[Text]" custT="1"/>
      <dgm:spPr/>
      <dgm:t>
        <a:bodyPr/>
        <a:lstStyle/>
        <a:p>
          <a:r>
            <a:rPr lang="en-US" sz="2000" dirty="0"/>
            <a:t>Used to disrupt combustion in elevated stories or large facilities</a:t>
          </a:r>
        </a:p>
      </dgm:t>
    </dgm:pt>
    <dgm:pt modelId="{318CEF20-8E48-490C-A7C8-B65F3329567A}" type="parTrans" cxnId="{33A5FD55-0EA8-4DE1-AB8D-5EABE1AB9C9C}">
      <dgm:prSet/>
      <dgm:spPr/>
      <dgm:t>
        <a:bodyPr/>
        <a:lstStyle/>
        <a:p>
          <a:endParaRPr lang="en-US"/>
        </a:p>
      </dgm:t>
    </dgm:pt>
    <dgm:pt modelId="{47B9348E-B4F2-4DFA-ADF4-6CB9A6299EE0}" type="sibTrans" cxnId="{33A5FD55-0EA8-4DE1-AB8D-5EABE1AB9C9C}">
      <dgm:prSet/>
      <dgm:spPr/>
      <dgm:t>
        <a:bodyPr/>
        <a:lstStyle/>
        <a:p>
          <a:endParaRPr lang="en-US"/>
        </a:p>
      </dgm:t>
    </dgm:pt>
    <dgm:pt modelId="{6E771B02-9697-4DFA-9E1D-4C59543BE994}" type="pres">
      <dgm:prSet presAssocID="{813D597C-7459-4CBC-938C-54971C2C0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971CF8-0F6D-4478-BE6F-FA6EACA2A355}" type="pres">
      <dgm:prSet presAssocID="{FC8C4F03-6854-4B0E-BC14-C2A8CE784F50}" presName="parentLin" presStyleCnt="0"/>
      <dgm:spPr/>
    </dgm:pt>
    <dgm:pt modelId="{E47D5A8F-272B-4B21-B402-D4A0173FCD59}" type="pres">
      <dgm:prSet presAssocID="{FC8C4F03-6854-4B0E-BC14-C2A8CE784F5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CFCB5A1-3666-4752-B4E8-32DA82DC0164}" type="pres">
      <dgm:prSet presAssocID="{FC8C4F03-6854-4B0E-BC14-C2A8CE784F50}" presName="parentText" presStyleLbl="node1" presStyleIdx="0" presStyleCnt="2" custScaleX="112129" custScaleY="64101" custLinFactNeighborX="-11787" custLinFactNeighborY="50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8C9D2-2F39-48E5-90FE-990BBD21447E}" type="pres">
      <dgm:prSet presAssocID="{FC8C4F03-6854-4B0E-BC14-C2A8CE784F50}" presName="negativeSpace" presStyleCnt="0"/>
      <dgm:spPr/>
    </dgm:pt>
    <dgm:pt modelId="{9BE70E1A-F666-4A33-895E-29D6708FCAE1}" type="pres">
      <dgm:prSet presAssocID="{FC8C4F03-6854-4B0E-BC14-C2A8CE784F5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E919E-DC31-4AEA-B14C-EA2345DEFB43}" type="pres">
      <dgm:prSet presAssocID="{C7A1E6B3-E0C4-42A0-80B4-0A71DA2A1093}" presName="spaceBetweenRectangles" presStyleCnt="0"/>
      <dgm:spPr/>
    </dgm:pt>
    <dgm:pt modelId="{A6DD7B4D-69A9-4019-8011-FEDE13478D54}" type="pres">
      <dgm:prSet presAssocID="{F7DD4156-0490-4B11-A8C0-027EFE470424}" presName="parentLin" presStyleCnt="0"/>
      <dgm:spPr/>
    </dgm:pt>
    <dgm:pt modelId="{3CA8FB9A-5FE2-41DE-B8A4-BD146EB31552}" type="pres">
      <dgm:prSet presAssocID="{F7DD4156-0490-4B11-A8C0-027EFE47042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C8235C5-510F-4DAC-B4BD-EF89F9B3997E}" type="pres">
      <dgm:prSet presAssocID="{F7DD4156-0490-4B11-A8C0-027EFE470424}" presName="parentText" presStyleLbl="node1" presStyleIdx="1" presStyleCnt="2" custScaleX="124258" custScaleY="743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A192A-8E7D-43DD-95E9-66B2478727EE}" type="pres">
      <dgm:prSet presAssocID="{F7DD4156-0490-4B11-A8C0-027EFE470424}" presName="negativeSpace" presStyleCnt="0"/>
      <dgm:spPr/>
    </dgm:pt>
    <dgm:pt modelId="{9F5327F1-A733-4CA3-A52F-3E5DB7C2AAD0}" type="pres">
      <dgm:prSet presAssocID="{F7DD4156-0490-4B11-A8C0-027EFE47042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F6C68-EAA8-4788-9715-3F5E9BABA1A5}" type="presOf" srcId="{FC8C4F03-6854-4B0E-BC14-C2A8CE784F50}" destId="{FCFCB5A1-3666-4752-B4E8-32DA82DC0164}" srcOrd="1" destOrd="0" presId="urn:microsoft.com/office/officeart/2005/8/layout/list1"/>
    <dgm:cxn modelId="{3BF46C64-A56C-4D59-8788-86A8D77EC786}" type="presOf" srcId="{F7DD4156-0490-4B11-A8C0-027EFE470424}" destId="{3CA8FB9A-5FE2-41DE-B8A4-BD146EB31552}" srcOrd="0" destOrd="0" presId="urn:microsoft.com/office/officeart/2005/8/layout/list1"/>
    <dgm:cxn modelId="{F08D13C0-FBFA-46B1-AB82-505A73FB8ABC}" type="presOf" srcId="{FC8C4F03-6854-4B0E-BC14-C2A8CE784F50}" destId="{E47D5A8F-272B-4B21-B402-D4A0173FCD59}" srcOrd="0" destOrd="0" presId="urn:microsoft.com/office/officeart/2005/8/layout/list1"/>
    <dgm:cxn modelId="{33A5FD55-0EA8-4DE1-AB8D-5EABE1AB9C9C}" srcId="{F7DD4156-0490-4B11-A8C0-027EFE470424}" destId="{D4BF7629-B16B-4F1B-BB6D-E4357CFB0532}" srcOrd="0" destOrd="0" parTransId="{318CEF20-8E48-490C-A7C8-B65F3329567A}" sibTransId="{47B9348E-B4F2-4DFA-ADF4-6CB9A6299EE0}"/>
    <dgm:cxn modelId="{B302272B-E4C1-4BA8-9560-7263D78F4D3F}" type="presOf" srcId="{D4BF7629-B16B-4F1B-BB6D-E4357CFB0532}" destId="{9F5327F1-A733-4CA3-A52F-3E5DB7C2AAD0}" srcOrd="0" destOrd="0" presId="urn:microsoft.com/office/officeart/2005/8/layout/list1"/>
    <dgm:cxn modelId="{99B44055-1611-4026-83BC-460CD79B6DF3}" srcId="{FC8C4F03-6854-4B0E-BC14-C2A8CE784F50}" destId="{24B8D437-FD00-4A08-8D14-CBC7F4B68D58}" srcOrd="1" destOrd="0" parTransId="{B6B3D393-C3ED-44B3-9C8E-DA6DA1C0A72E}" sibTransId="{73DE9667-50F8-4D52-B348-8CD6009D81D0}"/>
    <dgm:cxn modelId="{FAC4FDE6-A380-411D-96EF-464AC3F39A0F}" type="presOf" srcId="{24B8D437-FD00-4A08-8D14-CBC7F4B68D58}" destId="{9BE70E1A-F666-4A33-895E-29D6708FCAE1}" srcOrd="0" destOrd="1" presId="urn:microsoft.com/office/officeart/2005/8/layout/list1"/>
    <dgm:cxn modelId="{DB76E903-4A0E-464E-9928-87B94F950DA9}" type="presOf" srcId="{F7DD4156-0490-4B11-A8C0-027EFE470424}" destId="{0C8235C5-510F-4DAC-B4BD-EF89F9B3997E}" srcOrd="1" destOrd="0" presId="urn:microsoft.com/office/officeart/2005/8/layout/list1"/>
    <dgm:cxn modelId="{EC0B27E4-249B-42E2-9B9E-FAA0739ADC68}" type="presOf" srcId="{813D597C-7459-4CBC-938C-54971C2C0A0D}" destId="{6E771B02-9697-4DFA-9E1D-4C59543BE994}" srcOrd="0" destOrd="0" presId="urn:microsoft.com/office/officeart/2005/8/layout/list1"/>
    <dgm:cxn modelId="{B476190C-3D2F-4C99-A2F8-B5CCD8964CC5}" type="presOf" srcId="{126AB24E-C53F-47A4-87EF-100848C32AB3}" destId="{9BE70E1A-F666-4A33-895E-29D6708FCAE1}" srcOrd="0" destOrd="2" presId="urn:microsoft.com/office/officeart/2005/8/layout/list1"/>
    <dgm:cxn modelId="{775C2560-0191-49AD-A21E-B6852632F9D6}" srcId="{FC8C4F03-6854-4B0E-BC14-C2A8CE784F50}" destId="{ACC889ED-183E-4EEA-B83E-8BB40E1F2298}" srcOrd="0" destOrd="0" parTransId="{2ACD789C-F34A-4AB7-8A92-3BE91F0D2F91}" sibTransId="{E6996B75-0014-4F6D-884C-755A4F10BC1C}"/>
    <dgm:cxn modelId="{2C7C45F9-73AF-4ED0-A708-FBFC2CA3213D}" srcId="{813D597C-7459-4CBC-938C-54971C2C0A0D}" destId="{FC8C4F03-6854-4B0E-BC14-C2A8CE784F50}" srcOrd="0" destOrd="0" parTransId="{34D0CEEA-04AE-4D8D-A25E-251868037CD7}" sibTransId="{C7A1E6B3-E0C4-42A0-80B4-0A71DA2A1093}"/>
    <dgm:cxn modelId="{D043FEB5-EA70-47A4-B44D-E1F96A1D92F8}" type="presOf" srcId="{ACC889ED-183E-4EEA-B83E-8BB40E1F2298}" destId="{9BE70E1A-F666-4A33-895E-29D6708FCAE1}" srcOrd="0" destOrd="0" presId="urn:microsoft.com/office/officeart/2005/8/layout/list1"/>
    <dgm:cxn modelId="{33E9D721-F076-4C02-8D78-48035D68549D}" srcId="{FC8C4F03-6854-4B0E-BC14-C2A8CE784F50}" destId="{126AB24E-C53F-47A4-87EF-100848C32AB3}" srcOrd="2" destOrd="0" parTransId="{85B5D688-AAA2-450F-9CB8-8DB4DCC9C46D}" sibTransId="{ED549559-A34D-4933-A163-0045F7F761EE}"/>
    <dgm:cxn modelId="{6A22518E-4DB2-4F7D-A8ED-7FC74C2B2A6C}" srcId="{813D597C-7459-4CBC-938C-54971C2C0A0D}" destId="{F7DD4156-0490-4B11-A8C0-027EFE470424}" srcOrd="1" destOrd="0" parTransId="{B6F07027-22C8-4BF3-A940-A6BF62B43832}" sibTransId="{ADA0D83F-398C-46D0-AF4A-59FB8F015D0F}"/>
    <dgm:cxn modelId="{66F2B5B2-70AE-42D1-9994-3453CBD97105}" type="presParOf" srcId="{6E771B02-9697-4DFA-9E1D-4C59543BE994}" destId="{2F971CF8-0F6D-4478-BE6F-FA6EACA2A355}" srcOrd="0" destOrd="0" presId="urn:microsoft.com/office/officeart/2005/8/layout/list1"/>
    <dgm:cxn modelId="{B5BFCD21-9DA7-47ED-B6DC-A5A033EFB07E}" type="presParOf" srcId="{2F971CF8-0F6D-4478-BE6F-FA6EACA2A355}" destId="{E47D5A8F-272B-4B21-B402-D4A0173FCD59}" srcOrd="0" destOrd="0" presId="urn:microsoft.com/office/officeart/2005/8/layout/list1"/>
    <dgm:cxn modelId="{ECFEC5C9-E956-4310-9F88-7FF76D6AE56E}" type="presParOf" srcId="{2F971CF8-0F6D-4478-BE6F-FA6EACA2A355}" destId="{FCFCB5A1-3666-4752-B4E8-32DA82DC0164}" srcOrd="1" destOrd="0" presId="urn:microsoft.com/office/officeart/2005/8/layout/list1"/>
    <dgm:cxn modelId="{D18AA72F-D63F-472C-BBE7-883F05A87CCF}" type="presParOf" srcId="{6E771B02-9697-4DFA-9E1D-4C59543BE994}" destId="{DE78C9D2-2F39-48E5-90FE-990BBD21447E}" srcOrd="1" destOrd="0" presId="urn:microsoft.com/office/officeart/2005/8/layout/list1"/>
    <dgm:cxn modelId="{868AA29A-0264-49AB-AB23-49BFC0EC4171}" type="presParOf" srcId="{6E771B02-9697-4DFA-9E1D-4C59543BE994}" destId="{9BE70E1A-F666-4A33-895E-29D6708FCAE1}" srcOrd="2" destOrd="0" presId="urn:microsoft.com/office/officeart/2005/8/layout/list1"/>
    <dgm:cxn modelId="{90C6C22C-33C0-49A2-8890-1A0CE3BC564D}" type="presParOf" srcId="{6E771B02-9697-4DFA-9E1D-4C59543BE994}" destId="{72FE919E-DC31-4AEA-B14C-EA2345DEFB43}" srcOrd="3" destOrd="0" presId="urn:microsoft.com/office/officeart/2005/8/layout/list1"/>
    <dgm:cxn modelId="{4EE2A678-888A-49D4-9115-4D54067D0C0F}" type="presParOf" srcId="{6E771B02-9697-4DFA-9E1D-4C59543BE994}" destId="{A6DD7B4D-69A9-4019-8011-FEDE13478D54}" srcOrd="4" destOrd="0" presId="urn:microsoft.com/office/officeart/2005/8/layout/list1"/>
    <dgm:cxn modelId="{DBE1244F-20F9-4185-83F4-8D813AB87564}" type="presParOf" srcId="{A6DD7B4D-69A9-4019-8011-FEDE13478D54}" destId="{3CA8FB9A-5FE2-41DE-B8A4-BD146EB31552}" srcOrd="0" destOrd="0" presId="urn:microsoft.com/office/officeart/2005/8/layout/list1"/>
    <dgm:cxn modelId="{D5714DE6-8BD5-4DE7-A06F-A7B99FC0B986}" type="presParOf" srcId="{A6DD7B4D-69A9-4019-8011-FEDE13478D54}" destId="{0C8235C5-510F-4DAC-B4BD-EF89F9B3997E}" srcOrd="1" destOrd="0" presId="urn:microsoft.com/office/officeart/2005/8/layout/list1"/>
    <dgm:cxn modelId="{9D551B22-3A1D-4AF2-AD92-1EABF9AB7BF7}" type="presParOf" srcId="{6E771B02-9697-4DFA-9E1D-4C59543BE994}" destId="{F6BA192A-8E7D-43DD-95E9-66B2478727EE}" srcOrd="5" destOrd="0" presId="urn:microsoft.com/office/officeart/2005/8/layout/list1"/>
    <dgm:cxn modelId="{195542DC-9CF6-47E2-8865-3391CFBC940B}" type="presParOf" srcId="{6E771B02-9697-4DFA-9E1D-4C59543BE994}" destId="{9F5327F1-A733-4CA3-A52F-3E5DB7C2AA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E3078E9-9681-4FD0-BADA-1C06536F0E1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Monitoring and regulating hazardous conditions</a:t>
          </a:r>
        </a:p>
      </dgm:t>
    </dgm:pt>
    <dgm:pt modelId="{21A91260-DBFD-4AA2-AFD8-C338DBAD1833}" type="parTrans" cxnId="{0B7FC17C-6CA3-49DF-914E-80A5D420E5EA}">
      <dgm:prSet/>
      <dgm:spPr/>
      <dgm:t>
        <a:bodyPr/>
        <a:lstStyle/>
        <a:p>
          <a:endParaRPr lang="en-US"/>
        </a:p>
      </dgm:t>
    </dgm:pt>
    <dgm:pt modelId="{347E2D8C-ACF5-4549-9C40-7822FC71436E}" type="sibTrans" cxnId="{0B7FC17C-6CA3-49DF-914E-80A5D420E5EA}">
      <dgm:prSet/>
      <dgm:spPr/>
      <dgm:t>
        <a:bodyPr/>
        <a:lstStyle/>
        <a:p>
          <a:endParaRPr lang="en-US"/>
        </a:p>
      </dgm:t>
    </dgm:pt>
    <dgm:pt modelId="{64080613-8279-4671-977C-7DDC46F7D210}">
      <dgm:prSet phldrT="[Text]" custT="1"/>
      <dgm:spPr/>
      <dgm:t>
        <a:bodyPr/>
        <a:lstStyle/>
        <a:p>
          <a:r>
            <a:rPr lang="en-US" sz="2000" dirty="0"/>
            <a:t>Fire load and interior finishes</a:t>
          </a:r>
        </a:p>
      </dgm:t>
    </dgm:pt>
    <dgm:pt modelId="{05C46CF2-FE1A-41A5-9177-B587B9BE27C1}" type="parTrans" cxnId="{81C5F459-A93F-49F6-90EA-C93A4E67FFC8}">
      <dgm:prSet/>
      <dgm:spPr/>
      <dgm:t>
        <a:bodyPr/>
        <a:lstStyle/>
        <a:p>
          <a:endParaRPr lang="en-US"/>
        </a:p>
      </dgm:t>
    </dgm:pt>
    <dgm:pt modelId="{F14ECBDF-9B01-43C9-93F0-E3FBBF90928C}" type="sibTrans" cxnId="{81C5F459-A93F-49F6-90EA-C93A4E67FFC8}">
      <dgm:prSet/>
      <dgm:spPr/>
      <dgm:t>
        <a:bodyPr/>
        <a:lstStyle/>
        <a:p>
          <a:endParaRPr lang="en-US"/>
        </a:p>
      </dgm:t>
    </dgm:pt>
    <dgm:pt modelId="{202DFBD6-B107-479B-870C-A4C96F4899F4}">
      <dgm:prSet phldrT="[Text]" custT="1"/>
      <dgm:spPr/>
      <dgm:t>
        <a:bodyPr/>
        <a:lstStyle/>
        <a:p>
          <a:r>
            <a:rPr lang="en-US" sz="2000" dirty="0"/>
            <a:t>Helps reduce the potential for fire growth</a:t>
          </a:r>
        </a:p>
      </dgm:t>
    </dgm:pt>
    <dgm:pt modelId="{F31C838C-D155-44ED-9263-A05E2A94C86C}" type="parTrans" cxnId="{733C0F80-3FBC-4DAC-9E77-D9EC4D60DC5C}">
      <dgm:prSet/>
      <dgm:spPr/>
      <dgm:t>
        <a:bodyPr/>
        <a:lstStyle/>
        <a:p>
          <a:endParaRPr lang="en-US"/>
        </a:p>
      </dgm:t>
    </dgm:pt>
    <dgm:pt modelId="{05B5E89F-8C06-46F7-A5C9-7C5F8A40AA13}" type="sibTrans" cxnId="{733C0F80-3FBC-4DAC-9E77-D9EC4D60DC5C}">
      <dgm:prSet/>
      <dgm:spPr/>
      <dgm:t>
        <a:bodyPr/>
        <a:lstStyle/>
        <a:p>
          <a:endParaRPr lang="en-US"/>
        </a:p>
      </dgm:t>
    </dgm:pt>
    <dgm:pt modelId="{98454BA9-A068-419B-B97B-D453041714B2}">
      <dgm:prSet phldrT="[Text]" custT="1"/>
      <dgm:spPr/>
      <dgm:t>
        <a:bodyPr/>
        <a:lstStyle/>
        <a:p>
          <a:r>
            <a:rPr lang="en-US" sz="2400" dirty="0"/>
            <a:t>Verify proper placement and maintenance of fire extinguishers</a:t>
          </a:r>
        </a:p>
      </dgm:t>
    </dgm:pt>
    <dgm:pt modelId="{591FA292-6E9D-478E-A8A6-27A539413EE3}" type="parTrans" cxnId="{DEEDE603-C359-4DB5-942A-997FA6EB5CAE}">
      <dgm:prSet/>
      <dgm:spPr/>
      <dgm:t>
        <a:bodyPr/>
        <a:lstStyle/>
        <a:p>
          <a:endParaRPr lang="en-US"/>
        </a:p>
      </dgm:t>
    </dgm:pt>
    <dgm:pt modelId="{2071F34D-0810-4A77-A055-00CF04D9878E}" type="sibTrans" cxnId="{DEEDE603-C359-4DB5-942A-997FA6EB5CAE}">
      <dgm:prSet/>
      <dgm:spPr/>
      <dgm:t>
        <a:bodyPr/>
        <a:lstStyle/>
        <a:p>
          <a:endParaRPr lang="en-US"/>
        </a:p>
      </dgm:t>
    </dgm:pt>
    <dgm:pt modelId="{B6942881-8323-4604-8465-FDE89341108A}">
      <dgm:prSet phldrT="[Text]" custT="1"/>
      <dgm:spPr/>
      <dgm:t>
        <a:bodyPr/>
        <a:lstStyle/>
        <a:p>
          <a:r>
            <a:rPr lang="en-US" sz="2000" dirty="0"/>
            <a:t>Enables occupants the opportunity to suppress incipient fires</a:t>
          </a:r>
        </a:p>
      </dgm:t>
    </dgm:pt>
    <dgm:pt modelId="{E17D8468-84D4-4E3B-986B-9AFAF87387F1}" type="parTrans" cxnId="{0F4A0B5E-2E53-49E4-8023-6C54B32D79E9}">
      <dgm:prSet/>
      <dgm:spPr/>
      <dgm:t>
        <a:bodyPr/>
        <a:lstStyle/>
        <a:p>
          <a:endParaRPr lang="en-US"/>
        </a:p>
      </dgm:t>
    </dgm:pt>
    <dgm:pt modelId="{3E98C372-660B-4A42-92CA-575AAAFA2D16}" type="sibTrans" cxnId="{0F4A0B5E-2E53-49E4-8023-6C54B32D79E9}">
      <dgm:prSet/>
      <dgm:spPr/>
      <dgm:t>
        <a:bodyPr/>
        <a:lstStyle/>
        <a:p>
          <a:endParaRPr lang="en-US"/>
        </a:p>
      </dgm:t>
    </dgm:pt>
    <dgm:pt modelId="{6E771B02-9697-4DFA-9E1D-4C59543BE994}" type="pres">
      <dgm:prSet presAssocID="{813D597C-7459-4CBC-938C-54971C2C0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643C9F-68C7-4CCB-B335-EAF8A7972F0A}" type="pres">
      <dgm:prSet presAssocID="{98454BA9-A068-419B-B97B-D453041714B2}" presName="parentLin" presStyleCnt="0"/>
      <dgm:spPr/>
    </dgm:pt>
    <dgm:pt modelId="{B426B3EE-0D85-4F48-A8AE-D1A38796EABD}" type="pres">
      <dgm:prSet presAssocID="{98454BA9-A068-419B-B97B-D453041714B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C3C6C6D-D2B3-43D1-BA8A-7C2DF5938FE2}" type="pres">
      <dgm:prSet presAssocID="{98454BA9-A068-419B-B97B-D453041714B2}" presName="parentText" presStyleLbl="node1" presStyleIdx="0" presStyleCnt="2" custScaleX="120216" custScaleY="844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2FEA1-07E6-421D-89E4-561D3EE75F9A}" type="pres">
      <dgm:prSet presAssocID="{98454BA9-A068-419B-B97B-D453041714B2}" presName="negativeSpace" presStyleCnt="0"/>
      <dgm:spPr/>
    </dgm:pt>
    <dgm:pt modelId="{A3F768DA-4D48-4611-921A-C8A977F2360B}" type="pres">
      <dgm:prSet presAssocID="{98454BA9-A068-419B-B97B-D453041714B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2DB4F-EFA3-4516-B108-6B552DC082D1}" type="pres">
      <dgm:prSet presAssocID="{2071F34D-0810-4A77-A055-00CF04D9878E}" presName="spaceBetweenRectangles" presStyleCnt="0"/>
      <dgm:spPr/>
    </dgm:pt>
    <dgm:pt modelId="{6B35A130-BC1F-48AA-AA68-8ED6D502089D}" type="pres">
      <dgm:prSet presAssocID="{4E3078E9-9681-4FD0-BADA-1C06536F0E1C}" presName="parentLin" presStyleCnt="0"/>
      <dgm:spPr/>
    </dgm:pt>
    <dgm:pt modelId="{CB3D23F2-DDA2-4C9B-9A7F-38D540947556}" type="pres">
      <dgm:prSet presAssocID="{4E3078E9-9681-4FD0-BADA-1C06536F0E1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0BCFF82-EEC4-4841-A851-33204971EC84}" type="pres">
      <dgm:prSet presAssocID="{4E3078E9-9681-4FD0-BADA-1C06536F0E1C}" presName="parentText" presStyleLbl="node1" presStyleIdx="1" presStyleCnt="2" custScaleX="126954" custScaleY="69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FAF39-1509-4EF7-AF14-96C3AA4E49A4}" type="pres">
      <dgm:prSet presAssocID="{4E3078E9-9681-4FD0-BADA-1C06536F0E1C}" presName="negativeSpace" presStyleCnt="0"/>
      <dgm:spPr/>
    </dgm:pt>
    <dgm:pt modelId="{0DF411C7-E412-45D9-935A-807E9394172C}" type="pres">
      <dgm:prSet presAssocID="{4E3078E9-9681-4FD0-BADA-1C06536F0E1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B6475-871A-4406-8A0B-37FE0B15BDB0}" type="presOf" srcId="{64080613-8279-4671-977C-7DDC46F7D210}" destId="{0DF411C7-E412-45D9-935A-807E9394172C}" srcOrd="0" destOrd="0" presId="urn:microsoft.com/office/officeart/2005/8/layout/list1"/>
    <dgm:cxn modelId="{81C5F459-A93F-49F6-90EA-C93A4E67FFC8}" srcId="{4E3078E9-9681-4FD0-BADA-1C06536F0E1C}" destId="{64080613-8279-4671-977C-7DDC46F7D210}" srcOrd="0" destOrd="0" parTransId="{05C46CF2-FE1A-41A5-9177-B587B9BE27C1}" sibTransId="{F14ECBDF-9B01-43C9-93F0-E3FBBF90928C}"/>
    <dgm:cxn modelId="{663CD76B-7990-490E-B13A-AB4BDD210D40}" type="presOf" srcId="{B6942881-8323-4604-8465-FDE89341108A}" destId="{A3F768DA-4D48-4611-921A-C8A977F2360B}" srcOrd="0" destOrd="0" presId="urn:microsoft.com/office/officeart/2005/8/layout/list1"/>
    <dgm:cxn modelId="{DEEDE603-C359-4DB5-942A-997FA6EB5CAE}" srcId="{813D597C-7459-4CBC-938C-54971C2C0A0D}" destId="{98454BA9-A068-419B-B97B-D453041714B2}" srcOrd="0" destOrd="0" parTransId="{591FA292-6E9D-478E-A8A6-27A539413EE3}" sibTransId="{2071F34D-0810-4A77-A055-00CF04D9878E}"/>
    <dgm:cxn modelId="{950A1883-12D2-4152-BAE0-906EA777782C}" type="presOf" srcId="{4E3078E9-9681-4FD0-BADA-1C06536F0E1C}" destId="{CB3D23F2-DDA2-4C9B-9A7F-38D540947556}" srcOrd="0" destOrd="0" presId="urn:microsoft.com/office/officeart/2005/8/layout/list1"/>
    <dgm:cxn modelId="{0720966A-B691-4A49-AA9C-5795C8B7CFDA}" type="presOf" srcId="{202DFBD6-B107-479B-870C-A4C96F4899F4}" destId="{0DF411C7-E412-45D9-935A-807E9394172C}" srcOrd="0" destOrd="1" presId="urn:microsoft.com/office/officeart/2005/8/layout/list1"/>
    <dgm:cxn modelId="{733C0F80-3FBC-4DAC-9E77-D9EC4D60DC5C}" srcId="{4E3078E9-9681-4FD0-BADA-1C06536F0E1C}" destId="{202DFBD6-B107-479B-870C-A4C96F4899F4}" srcOrd="1" destOrd="0" parTransId="{F31C838C-D155-44ED-9263-A05E2A94C86C}" sibTransId="{05B5E89F-8C06-46F7-A5C9-7C5F8A40AA13}"/>
    <dgm:cxn modelId="{3491D4EF-1CA9-4A82-BAC2-8ED7C00FAC78}" type="presOf" srcId="{98454BA9-A068-419B-B97B-D453041714B2}" destId="{2C3C6C6D-D2B3-43D1-BA8A-7C2DF5938FE2}" srcOrd="1" destOrd="0" presId="urn:microsoft.com/office/officeart/2005/8/layout/list1"/>
    <dgm:cxn modelId="{36D87528-95A7-4704-9630-517447AD78A3}" type="presOf" srcId="{813D597C-7459-4CBC-938C-54971C2C0A0D}" destId="{6E771B02-9697-4DFA-9E1D-4C59543BE994}" srcOrd="0" destOrd="0" presId="urn:microsoft.com/office/officeart/2005/8/layout/list1"/>
    <dgm:cxn modelId="{0B7FC17C-6CA3-49DF-914E-80A5D420E5EA}" srcId="{813D597C-7459-4CBC-938C-54971C2C0A0D}" destId="{4E3078E9-9681-4FD0-BADA-1C06536F0E1C}" srcOrd="1" destOrd="0" parTransId="{21A91260-DBFD-4AA2-AFD8-C338DBAD1833}" sibTransId="{347E2D8C-ACF5-4549-9C40-7822FC71436E}"/>
    <dgm:cxn modelId="{89852542-A35C-4C23-A67E-7641965918D4}" type="presOf" srcId="{4E3078E9-9681-4FD0-BADA-1C06536F0E1C}" destId="{40BCFF82-EEC4-4841-A851-33204971EC84}" srcOrd="1" destOrd="0" presId="urn:microsoft.com/office/officeart/2005/8/layout/list1"/>
    <dgm:cxn modelId="{0F4A0B5E-2E53-49E4-8023-6C54B32D79E9}" srcId="{98454BA9-A068-419B-B97B-D453041714B2}" destId="{B6942881-8323-4604-8465-FDE89341108A}" srcOrd="0" destOrd="0" parTransId="{E17D8468-84D4-4E3B-986B-9AFAF87387F1}" sibTransId="{3E98C372-660B-4A42-92CA-575AAAFA2D16}"/>
    <dgm:cxn modelId="{148D7B62-C1FC-4E6F-9C38-984CB10EDA6E}" type="presOf" srcId="{98454BA9-A068-419B-B97B-D453041714B2}" destId="{B426B3EE-0D85-4F48-A8AE-D1A38796EABD}" srcOrd="0" destOrd="0" presId="urn:microsoft.com/office/officeart/2005/8/layout/list1"/>
    <dgm:cxn modelId="{F57AFF6C-C1E4-4454-B2C3-2C89ACDCFCFF}" type="presParOf" srcId="{6E771B02-9697-4DFA-9E1D-4C59543BE994}" destId="{DD643C9F-68C7-4CCB-B335-EAF8A7972F0A}" srcOrd="0" destOrd="0" presId="urn:microsoft.com/office/officeart/2005/8/layout/list1"/>
    <dgm:cxn modelId="{E4C61447-8D00-4AB0-A742-384C4F923360}" type="presParOf" srcId="{DD643C9F-68C7-4CCB-B335-EAF8A7972F0A}" destId="{B426B3EE-0D85-4F48-A8AE-D1A38796EABD}" srcOrd="0" destOrd="0" presId="urn:microsoft.com/office/officeart/2005/8/layout/list1"/>
    <dgm:cxn modelId="{D47832B6-BF2D-4628-A5F3-C0627652A628}" type="presParOf" srcId="{DD643C9F-68C7-4CCB-B335-EAF8A7972F0A}" destId="{2C3C6C6D-D2B3-43D1-BA8A-7C2DF5938FE2}" srcOrd="1" destOrd="0" presId="urn:microsoft.com/office/officeart/2005/8/layout/list1"/>
    <dgm:cxn modelId="{FEBE9F0E-4A50-40F1-9541-D18CB6324C67}" type="presParOf" srcId="{6E771B02-9697-4DFA-9E1D-4C59543BE994}" destId="{66F2FEA1-07E6-421D-89E4-561D3EE75F9A}" srcOrd="1" destOrd="0" presId="urn:microsoft.com/office/officeart/2005/8/layout/list1"/>
    <dgm:cxn modelId="{5CF0500C-F1B6-4DE4-B0EE-FCD0E37AEC7A}" type="presParOf" srcId="{6E771B02-9697-4DFA-9E1D-4C59543BE994}" destId="{A3F768DA-4D48-4611-921A-C8A977F2360B}" srcOrd="2" destOrd="0" presId="urn:microsoft.com/office/officeart/2005/8/layout/list1"/>
    <dgm:cxn modelId="{08CAA0B0-BFEF-4C76-A2A8-745164F92649}" type="presParOf" srcId="{6E771B02-9697-4DFA-9E1D-4C59543BE994}" destId="{47D2DB4F-EFA3-4516-B108-6B552DC082D1}" srcOrd="3" destOrd="0" presId="urn:microsoft.com/office/officeart/2005/8/layout/list1"/>
    <dgm:cxn modelId="{50C9368B-7CF5-4C68-A3DB-01D66101EBC5}" type="presParOf" srcId="{6E771B02-9697-4DFA-9E1D-4C59543BE994}" destId="{6B35A130-BC1F-48AA-AA68-8ED6D502089D}" srcOrd="4" destOrd="0" presId="urn:microsoft.com/office/officeart/2005/8/layout/list1"/>
    <dgm:cxn modelId="{CCE2EA85-AEE8-41CF-A61C-FA54C78C55AF}" type="presParOf" srcId="{6B35A130-BC1F-48AA-AA68-8ED6D502089D}" destId="{CB3D23F2-DDA2-4C9B-9A7F-38D540947556}" srcOrd="0" destOrd="0" presId="urn:microsoft.com/office/officeart/2005/8/layout/list1"/>
    <dgm:cxn modelId="{A047478D-52E2-4E6A-87E6-C3AA5F2C2B89}" type="presParOf" srcId="{6B35A130-BC1F-48AA-AA68-8ED6D502089D}" destId="{40BCFF82-EEC4-4841-A851-33204971EC84}" srcOrd="1" destOrd="0" presId="urn:microsoft.com/office/officeart/2005/8/layout/list1"/>
    <dgm:cxn modelId="{6AEEEB17-731A-420E-8C3B-84C9BC0629DB}" type="presParOf" srcId="{6E771B02-9697-4DFA-9E1D-4C59543BE994}" destId="{0E4FAF39-1509-4EF7-AF14-96C3AA4E49A4}" srcOrd="5" destOrd="0" presId="urn:microsoft.com/office/officeart/2005/8/layout/list1"/>
    <dgm:cxn modelId="{8E8BA33F-0C4D-477F-8C0D-470AF280DC66}" type="presParOf" srcId="{6E771B02-9697-4DFA-9E1D-4C59543BE994}" destId="{0DF411C7-E412-45D9-935A-807E939417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defaul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8C4F03-6854-4B0E-BC14-C2A8CE784F50}">
      <dgm:prSet phldrT="[Text]" custT="1"/>
      <dgm:spPr/>
      <dgm:t>
        <a:bodyPr/>
        <a:lstStyle/>
        <a:p>
          <a:r>
            <a:rPr lang="en-US" sz="2400" dirty="0" smtClean="0"/>
            <a:t>Reduces </a:t>
          </a:r>
          <a:r>
            <a:rPr lang="en-US" sz="2400" dirty="0"/>
            <a:t>temperature of the fuel</a:t>
          </a:r>
        </a:p>
      </dgm:t>
    </dgm:pt>
    <dgm:pt modelId="{34D0CEEA-04AE-4D8D-A25E-251868037CD7}" type="parTrans" cxnId="{2C7C45F9-73AF-4ED0-A708-FBFC2CA3213D}">
      <dgm:prSet/>
      <dgm:spPr/>
      <dgm:t>
        <a:bodyPr/>
        <a:lstStyle/>
        <a:p>
          <a:endParaRPr lang="en-US"/>
        </a:p>
      </dgm:t>
    </dgm:pt>
    <dgm:pt modelId="{C7A1E6B3-E0C4-42A0-80B4-0A71DA2A1093}" type="sibTrans" cxnId="{2C7C45F9-73AF-4ED0-A708-FBFC2CA3213D}">
      <dgm:prSet/>
      <dgm:spPr/>
      <dgm:t>
        <a:bodyPr/>
        <a:lstStyle/>
        <a:p>
          <a:endParaRPr lang="en-US"/>
        </a:p>
      </dgm:t>
    </dgm:pt>
    <dgm:pt modelId="{AC184584-C336-4D28-B806-3314E9B1EB91}">
      <dgm:prSet phldrT="[Text]" custT="1"/>
      <dgm:spPr/>
      <dgm:t>
        <a:bodyPr/>
        <a:lstStyle/>
        <a:p>
          <a:r>
            <a:rPr lang="en-US" sz="2400" dirty="0"/>
            <a:t>Solid fuels and liquid fuels with high flash points can be extinguished</a:t>
          </a:r>
        </a:p>
      </dgm:t>
    </dgm:pt>
    <dgm:pt modelId="{C87C69EC-92F3-4A23-BA85-AEB30DF7511A}" type="parTrans" cxnId="{CB37A3C5-15FE-432E-BBA2-F98D2D716DDC}">
      <dgm:prSet/>
      <dgm:spPr/>
      <dgm:t>
        <a:bodyPr/>
        <a:lstStyle/>
        <a:p>
          <a:endParaRPr lang="en-US"/>
        </a:p>
      </dgm:t>
    </dgm:pt>
    <dgm:pt modelId="{83AC158B-8FF3-4044-BD6D-36B2289384A1}" type="sibTrans" cxnId="{CB37A3C5-15FE-432E-BBA2-F98D2D716DDC}">
      <dgm:prSet/>
      <dgm:spPr/>
      <dgm:t>
        <a:bodyPr/>
        <a:lstStyle/>
        <a:p>
          <a:endParaRPr lang="en-US"/>
        </a:p>
      </dgm:t>
    </dgm:pt>
    <dgm:pt modelId="{EAD2336C-C019-4CE9-8F7C-3A2C4A42236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 smtClean="0"/>
            <a:t>Most </a:t>
          </a:r>
          <a:r>
            <a:rPr lang="en-US" sz="2400" dirty="0"/>
            <a:t>effective method of extinguishing smoldering fires</a:t>
          </a:r>
        </a:p>
      </dgm:t>
    </dgm:pt>
    <dgm:pt modelId="{D870A370-A662-4D05-BAB2-F939A2ADAC24}" type="parTrans" cxnId="{6D662962-A32A-49EC-A629-1BD0106540EE}">
      <dgm:prSet/>
      <dgm:spPr/>
      <dgm:t>
        <a:bodyPr/>
        <a:lstStyle/>
        <a:p>
          <a:endParaRPr lang="en-US"/>
        </a:p>
      </dgm:t>
    </dgm:pt>
    <dgm:pt modelId="{2528CAEC-7A51-4C0B-95AD-5ECCB5B18D4F}" type="sibTrans" cxnId="{6D662962-A32A-49EC-A629-1BD0106540EE}">
      <dgm:prSet/>
      <dgm:spPr/>
      <dgm:t>
        <a:bodyPr/>
        <a:lstStyle/>
        <a:p>
          <a:endParaRPr lang="en-US"/>
        </a:p>
      </dgm:t>
    </dgm:pt>
    <dgm:pt modelId="{8A6F3F22-98E2-4EB1-9CF6-4B8DBC9428BD}" type="pres">
      <dgm:prSet presAssocID="{813D597C-7459-4CBC-938C-54971C2C0A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D072C-C0DC-4150-8B34-EB89210F5354}" type="pres">
      <dgm:prSet presAssocID="{FC8C4F03-6854-4B0E-BC14-C2A8CE784F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21CC-ED59-43F8-A3DD-9EFBEE25D14D}" type="pres">
      <dgm:prSet presAssocID="{C7A1E6B3-E0C4-42A0-80B4-0A71DA2A1093}" presName="sibTrans" presStyleCnt="0"/>
      <dgm:spPr/>
    </dgm:pt>
    <dgm:pt modelId="{12606F98-CF47-4A04-B0D3-1C984766995F}" type="pres">
      <dgm:prSet presAssocID="{AC184584-C336-4D28-B806-3314E9B1EB9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E390D-4B03-4387-96A1-79F6516E7DC3}" type="pres">
      <dgm:prSet presAssocID="{83AC158B-8FF3-4044-BD6D-36B2289384A1}" presName="sibTrans" presStyleCnt="0"/>
      <dgm:spPr/>
    </dgm:pt>
    <dgm:pt modelId="{B6CAC18C-A7CB-45E9-8698-996830938222}" type="pres">
      <dgm:prSet presAssocID="{EAD2336C-C019-4CE9-8F7C-3A2C4A4223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37A3C5-15FE-432E-BBA2-F98D2D716DDC}" srcId="{813D597C-7459-4CBC-938C-54971C2C0A0D}" destId="{AC184584-C336-4D28-B806-3314E9B1EB91}" srcOrd="1" destOrd="0" parTransId="{C87C69EC-92F3-4A23-BA85-AEB30DF7511A}" sibTransId="{83AC158B-8FF3-4044-BD6D-36B2289384A1}"/>
    <dgm:cxn modelId="{6D662962-A32A-49EC-A629-1BD0106540EE}" srcId="{813D597C-7459-4CBC-938C-54971C2C0A0D}" destId="{EAD2336C-C019-4CE9-8F7C-3A2C4A422369}" srcOrd="2" destOrd="0" parTransId="{D870A370-A662-4D05-BAB2-F939A2ADAC24}" sibTransId="{2528CAEC-7A51-4C0B-95AD-5ECCB5B18D4F}"/>
    <dgm:cxn modelId="{E6A1EB55-14D2-4DA1-A11B-CEF8D162F403}" type="presOf" srcId="{813D597C-7459-4CBC-938C-54971C2C0A0D}" destId="{8A6F3F22-98E2-4EB1-9CF6-4B8DBC9428BD}" srcOrd="0" destOrd="0" presId="urn:microsoft.com/office/officeart/2005/8/layout/default"/>
    <dgm:cxn modelId="{D880ADF6-4031-4C74-884F-4DD48F08F856}" type="presOf" srcId="{EAD2336C-C019-4CE9-8F7C-3A2C4A422369}" destId="{B6CAC18C-A7CB-45E9-8698-996830938222}" srcOrd="0" destOrd="0" presId="urn:microsoft.com/office/officeart/2005/8/layout/default"/>
    <dgm:cxn modelId="{AE48E89E-0D08-4178-99A9-54AEAFF75D95}" type="presOf" srcId="{FC8C4F03-6854-4B0E-BC14-C2A8CE784F50}" destId="{78DD072C-C0DC-4150-8B34-EB89210F5354}" srcOrd="0" destOrd="0" presId="urn:microsoft.com/office/officeart/2005/8/layout/default"/>
    <dgm:cxn modelId="{2C7C45F9-73AF-4ED0-A708-FBFC2CA3213D}" srcId="{813D597C-7459-4CBC-938C-54971C2C0A0D}" destId="{FC8C4F03-6854-4B0E-BC14-C2A8CE784F50}" srcOrd="0" destOrd="0" parTransId="{34D0CEEA-04AE-4D8D-A25E-251868037CD7}" sibTransId="{C7A1E6B3-E0C4-42A0-80B4-0A71DA2A1093}"/>
    <dgm:cxn modelId="{0D391E7B-1657-4D65-B981-947288896E5A}" type="presOf" srcId="{AC184584-C336-4D28-B806-3314E9B1EB91}" destId="{12606F98-CF47-4A04-B0D3-1C984766995F}" srcOrd="0" destOrd="0" presId="urn:microsoft.com/office/officeart/2005/8/layout/default"/>
    <dgm:cxn modelId="{E7CE38F1-BC30-4798-947D-E6EB06BEB73D}" type="presParOf" srcId="{8A6F3F22-98E2-4EB1-9CF6-4B8DBC9428BD}" destId="{78DD072C-C0DC-4150-8B34-EB89210F5354}" srcOrd="0" destOrd="0" presId="urn:microsoft.com/office/officeart/2005/8/layout/default"/>
    <dgm:cxn modelId="{63AD4414-D017-4FD6-A124-BC454B94BFE7}" type="presParOf" srcId="{8A6F3F22-98E2-4EB1-9CF6-4B8DBC9428BD}" destId="{D2F421CC-ED59-43F8-A3DD-9EFBEE25D14D}" srcOrd="1" destOrd="0" presId="urn:microsoft.com/office/officeart/2005/8/layout/default"/>
    <dgm:cxn modelId="{FD2C800F-1F57-400F-AD59-CB6F7AE8BA14}" type="presParOf" srcId="{8A6F3F22-98E2-4EB1-9CF6-4B8DBC9428BD}" destId="{12606F98-CF47-4A04-B0D3-1C984766995F}" srcOrd="2" destOrd="0" presId="urn:microsoft.com/office/officeart/2005/8/layout/default"/>
    <dgm:cxn modelId="{E4002D3C-0A72-4385-A54F-2C49393C3A9B}" type="presParOf" srcId="{8A6F3F22-98E2-4EB1-9CF6-4B8DBC9428BD}" destId="{82AE390D-4B03-4387-96A1-79F6516E7DC3}" srcOrd="3" destOrd="0" presId="urn:microsoft.com/office/officeart/2005/8/layout/default"/>
    <dgm:cxn modelId="{1F41B0A2-FDBA-4561-83D7-89285BC46216}" type="presParOf" srcId="{8A6F3F22-98E2-4EB1-9CF6-4B8DBC9428BD}" destId="{B6CAC18C-A7CB-45E9-8698-99683093822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8C4F03-6854-4B0E-BC14-C2A8CE784F50}">
      <dgm:prSet phldrT="[Text]" custT="1"/>
      <dgm:spPr/>
      <dgm:t>
        <a:bodyPr/>
        <a:lstStyle/>
        <a:p>
          <a:r>
            <a:rPr lang="en-US" sz="2400" dirty="0"/>
            <a:t>Designed to extinguish by reducing temperature</a:t>
          </a:r>
        </a:p>
      </dgm:t>
    </dgm:pt>
    <dgm:pt modelId="{34D0CEEA-04AE-4D8D-A25E-251868037CD7}" type="parTrans" cxnId="{2C7C45F9-73AF-4ED0-A708-FBFC2CA3213D}">
      <dgm:prSet/>
      <dgm:spPr/>
      <dgm:t>
        <a:bodyPr/>
        <a:lstStyle/>
        <a:p>
          <a:endParaRPr lang="en-US"/>
        </a:p>
      </dgm:t>
    </dgm:pt>
    <dgm:pt modelId="{C7A1E6B3-E0C4-42A0-80B4-0A71DA2A1093}" type="sibTrans" cxnId="{2C7C45F9-73AF-4ED0-A708-FBFC2CA3213D}">
      <dgm:prSet/>
      <dgm:spPr/>
      <dgm:t>
        <a:bodyPr/>
        <a:lstStyle/>
        <a:p>
          <a:endParaRPr lang="en-US"/>
        </a:p>
      </dgm:t>
    </dgm:pt>
    <dgm:pt modelId="{6E98CA62-A955-4758-A8C5-5A646090DB2A}">
      <dgm:prSet phldrT="[Text]" custT="1"/>
      <dgm:spPr/>
      <dgm:t>
        <a:bodyPr/>
        <a:lstStyle/>
        <a:p>
          <a:r>
            <a:rPr lang="en-US" sz="2400" dirty="0"/>
            <a:t>Enough water must be applied to absorb the heat</a:t>
          </a:r>
        </a:p>
      </dgm:t>
    </dgm:pt>
    <dgm:pt modelId="{3CCE51D8-BAF9-4325-B5CD-91C54DD56A4E}" type="parTrans" cxnId="{57DB1898-BAA0-4041-9886-26BDDF994D20}">
      <dgm:prSet/>
      <dgm:spPr/>
      <dgm:t>
        <a:bodyPr/>
        <a:lstStyle/>
        <a:p>
          <a:endParaRPr lang="en-US"/>
        </a:p>
      </dgm:t>
    </dgm:pt>
    <dgm:pt modelId="{C8A0465C-8BE2-439A-B138-4882443E3350}" type="sibTrans" cxnId="{57DB1898-BAA0-4041-9886-26BDDF994D20}">
      <dgm:prSet/>
      <dgm:spPr/>
      <dgm:t>
        <a:bodyPr/>
        <a:lstStyle/>
        <a:p>
          <a:endParaRPr lang="en-US"/>
        </a:p>
      </dgm:t>
    </dgm:pt>
    <dgm:pt modelId="{D9A22F7D-1473-403F-90DA-FECDB21CF77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Cannot sufficiently reduce vapor production to extinguish fuels with low flash points</a:t>
          </a:r>
        </a:p>
      </dgm:t>
    </dgm:pt>
    <dgm:pt modelId="{B6E5227D-DBC7-4E7E-B70F-96FADB9EE403}" type="parTrans" cxnId="{F77C2EF9-DF92-4BDB-988C-D1B27820BF5C}">
      <dgm:prSet/>
      <dgm:spPr/>
      <dgm:t>
        <a:bodyPr/>
        <a:lstStyle/>
        <a:p>
          <a:endParaRPr lang="en-US"/>
        </a:p>
      </dgm:t>
    </dgm:pt>
    <dgm:pt modelId="{65D26121-E39A-44BB-B68A-1DA5B9CCE41E}" type="sibTrans" cxnId="{F77C2EF9-DF92-4BDB-988C-D1B27820BF5C}">
      <dgm:prSet/>
      <dgm:spPr/>
      <dgm:t>
        <a:bodyPr/>
        <a:lstStyle/>
        <a:p>
          <a:endParaRPr lang="en-US"/>
        </a:p>
      </dgm:t>
    </dgm:pt>
    <dgm:pt modelId="{5B100013-A05C-47EC-A64C-EE963ECCE201}" type="pres">
      <dgm:prSet presAssocID="{813D597C-7459-4CBC-938C-54971C2C0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C70F1-B8FD-4A2F-91CA-DBE8E02F1BB1}" type="pres">
      <dgm:prSet presAssocID="{FC8C4F03-6854-4B0E-BC14-C2A8CE784F5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0E3C-4F75-4FBF-B98D-15205793D9DA}" type="pres">
      <dgm:prSet presAssocID="{C7A1E6B3-E0C4-42A0-80B4-0A71DA2A1093}" presName="spacer" presStyleCnt="0"/>
      <dgm:spPr/>
    </dgm:pt>
    <dgm:pt modelId="{59B089DF-9AA5-4317-98E9-0175A4B5725B}" type="pres">
      <dgm:prSet presAssocID="{6E98CA62-A955-4758-A8C5-5A646090DB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0D685-383E-43D3-A6CF-F70B293E1278}" type="pres">
      <dgm:prSet presAssocID="{C8A0465C-8BE2-439A-B138-4882443E3350}" presName="spacer" presStyleCnt="0"/>
      <dgm:spPr/>
    </dgm:pt>
    <dgm:pt modelId="{7AC4982D-C9F4-4EB8-8A41-127E95B368BD}" type="pres">
      <dgm:prSet presAssocID="{D9A22F7D-1473-403F-90DA-FECDB21CF7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25B20-FA5D-4FEB-B3DA-4101FF716F13}" type="presOf" srcId="{D9A22F7D-1473-403F-90DA-FECDB21CF77D}" destId="{7AC4982D-C9F4-4EB8-8A41-127E95B368BD}" srcOrd="0" destOrd="0" presId="urn:microsoft.com/office/officeart/2005/8/layout/vList2"/>
    <dgm:cxn modelId="{EC1C3CA0-3B35-4846-8C1B-40459280A1C0}" type="presOf" srcId="{6E98CA62-A955-4758-A8C5-5A646090DB2A}" destId="{59B089DF-9AA5-4317-98E9-0175A4B5725B}" srcOrd="0" destOrd="0" presId="urn:microsoft.com/office/officeart/2005/8/layout/vList2"/>
    <dgm:cxn modelId="{085F4A15-AC71-496B-90A4-A6392447F98A}" type="presOf" srcId="{FC8C4F03-6854-4B0E-BC14-C2A8CE784F50}" destId="{A3EC70F1-B8FD-4A2F-91CA-DBE8E02F1BB1}" srcOrd="0" destOrd="0" presId="urn:microsoft.com/office/officeart/2005/8/layout/vList2"/>
    <dgm:cxn modelId="{4738BB2F-9CB3-4149-A023-DED6E69537D1}" type="presOf" srcId="{813D597C-7459-4CBC-938C-54971C2C0A0D}" destId="{5B100013-A05C-47EC-A64C-EE963ECCE201}" srcOrd="0" destOrd="0" presId="urn:microsoft.com/office/officeart/2005/8/layout/vList2"/>
    <dgm:cxn modelId="{57DB1898-BAA0-4041-9886-26BDDF994D20}" srcId="{813D597C-7459-4CBC-938C-54971C2C0A0D}" destId="{6E98CA62-A955-4758-A8C5-5A646090DB2A}" srcOrd="1" destOrd="0" parTransId="{3CCE51D8-BAF9-4325-B5CD-91C54DD56A4E}" sibTransId="{C8A0465C-8BE2-439A-B138-4882443E3350}"/>
    <dgm:cxn modelId="{F77C2EF9-DF92-4BDB-988C-D1B27820BF5C}" srcId="{813D597C-7459-4CBC-938C-54971C2C0A0D}" destId="{D9A22F7D-1473-403F-90DA-FECDB21CF77D}" srcOrd="2" destOrd="0" parTransId="{B6E5227D-DBC7-4E7E-B70F-96FADB9EE403}" sibTransId="{65D26121-E39A-44BB-B68A-1DA5B9CCE41E}"/>
    <dgm:cxn modelId="{2C7C45F9-73AF-4ED0-A708-FBFC2CA3213D}" srcId="{813D597C-7459-4CBC-938C-54971C2C0A0D}" destId="{FC8C4F03-6854-4B0E-BC14-C2A8CE784F50}" srcOrd="0" destOrd="0" parTransId="{34D0CEEA-04AE-4D8D-A25E-251868037CD7}" sibTransId="{C7A1E6B3-E0C4-42A0-80B4-0A71DA2A1093}"/>
    <dgm:cxn modelId="{68C61C7E-DC3B-4955-80A6-8E5FD06FD14B}" type="presParOf" srcId="{5B100013-A05C-47EC-A64C-EE963ECCE201}" destId="{A3EC70F1-B8FD-4A2F-91CA-DBE8E02F1BB1}" srcOrd="0" destOrd="0" presId="urn:microsoft.com/office/officeart/2005/8/layout/vList2"/>
    <dgm:cxn modelId="{4114C108-5844-47BE-BB19-2594E4749A92}" type="presParOf" srcId="{5B100013-A05C-47EC-A64C-EE963ECCE201}" destId="{A35C0E3C-4F75-4FBF-B98D-15205793D9DA}" srcOrd="1" destOrd="0" presId="urn:microsoft.com/office/officeart/2005/8/layout/vList2"/>
    <dgm:cxn modelId="{0DB38177-5608-47BF-A6B2-F9B12BCBF04C}" type="presParOf" srcId="{5B100013-A05C-47EC-A64C-EE963ECCE201}" destId="{59B089DF-9AA5-4317-98E9-0175A4B5725B}" srcOrd="2" destOrd="0" presId="urn:microsoft.com/office/officeart/2005/8/layout/vList2"/>
    <dgm:cxn modelId="{12CA6FB7-75BE-4ECE-AD70-C2670DE2A9DE}" type="presParOf" srcId="{5B100013-A05C-47EC-A64C-EE963ECCE201}" destId="{1020D685-383E-43D3-A6CF-F70B293E1278}" srcOrd="3" destOrd="0" presId="urn:microsoft.com/office/officeart/2005/8/layout/vList2"/>
    <dgm:cxn modelId="{0BD85072-C1FB-40DF-9F64-7C9EBE64E297}" type="presParOf" srcId="{5B100013-A05C-47EC-A64C-EE963ECCE201}" destId="{7AC4982D-C9F4-4EB8-8A41-127E95B368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3D597C-7459-4CBC-938C-54971C2C0A0D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C8C4F03-6854-4B0E-BC14-C2A8CE784F50}">
      <dgm:prSet phldrT="[Text]" custT="1"/>
      <dgm:spPr/>
      <dgm:t>
        <a:bodyPr/>
        <a:lstStyle/>
        <a:p>
          <a:r>
            <a:rPr lang="en-US" sz="2300" dirty="0"/>
            <a:t>Reduces the temperature of hot products of combustion</a:t>
          </a:r>
        </a:p>
      </dgm:t>
    </dgm:pt>
    <dgm:pt modelId="{34D0CEEA-04AE-4D8D-A25E-251868037CD7}" type="parTrans" cxnId="{2C7C45F9-73AF-4ED0-A708-FBFC2CA3213D}">
      <dgm:prSet/>
      <dgm:spPr/>
      <dgm:t>
        <a:bodyPr/>
        <a:lstStyle/>
        <a:p>
          <a:endParaRPr lang="en-US"/>
        </a:p>
      </dgm:t>
    </dgm:pt>
    <dgm:pt modelId="{C7A1E6B3-E0C4-42A0-80B4-0A71DA2A1093}" type="sibTrans" cxnId="{2C7C45F9-73AF-4ED0-A708-FBFC2CA3213D}">
      <dgm:prSet/>
      <dgm:spPr/>
      <dgm:t>
        <a:bodyPr/>
        <a:lstStyle/>
        <a:p>
          <a:endParaRPr lang="en-US"/>
        </a:p>
      </dgm:t>
    </dgm:pt>
    <dgm:pt modelId="{25BCDA17-5325-4A1C-9A7A-A196068837AD}">
      <dgm:prSet phldrT="[Text]" custT="1"/>
      <dgm:spPr/>
      <dgm:t>
        <a:bodyPr/>
        <a:lstStyle/>
        <a:p>
          <a:r>
            <a:rPr lang="en-US" sz="2300" dirty="0"/>
            <a:t>Slows the pyrolysis process</a:t>
          </a:r>
        </a:p>
      </dgm:t>
    </dgm:pt>
    <dgm:pt modelId="{3374FA30-0F2E-4009-A56C-FD40AE948D32}" type="parTrans" cxnId="{54418049-CFA4-43AA-B94B-DFD84B813359}">
      <dgm:prSet/>
      <dgm:spPr/>
      <dgm:t>
        <a:bodyPr/>
        <a:lstStyle/>
        <a:p>
          <a:endParaRPr lang="en-US"/>
        </a:p>
      </dgm:t>
    </dgm:pt>
    <dgm:pt modelId="{B4B9315D-08E8-4C5E-AF3C-F99A29835B67}" type="sibTrans" cxnId="{54418049-CFA4-43AA-B94B-DFD84B813359}">
      <dgm:prSet/>
      <dgm:spPr/>
      <dgm:t>
        <a:bodyPr/>
        <a:lstStyle/>
        <a:p>
          <a:endParaRPr lang="en-US"/>
        </a:p>
      </dgm:t>
    </dgm:pt>
    <dgm:pt modelId="{E70A81D7-E07C-44C5-A6CE-61FCBC15A7B4}">
      <dgm:prSet phldrT="[Text]" custT="1"/>
      <dgm:spPr/>
      <dgm:t>
        <a:bodyPr/>
        <a:lstStyle/>
        <a:p>
          <a:r>
            <a:rPr lang="en-US" sz="2300" dirty="0"/>
            <a:t>Reduces heat flux and potential for flashover</a:t>
          </a:r>
        </a:p>
      </dgm:t>
    </dgm:pt>
    <dgm:pt modelId="{322CFD78-A81D-47A0-8329-3F3BCB776B4F}" type="parTrans" cxnId="{8F675449-FA45-406C-90C8-010972A41B80}">
      <dgm:prSet/>
      <dgm:spPr/>
      <dgm:t>
        <a:bodyPr/>
        <a:lstStyle/>
        <a:p>
          <a:endParaRPr lang="en-US"/>
        </a:p>
      </dgm:t>
    </dgm:pt>
    <dgm:pt modelId="{4FAA887D-0319-4723-B940-3167E75012E4}" type="sibTrans" cxnId="{8F675449-FA45-406C-90C8-010972A41B80}">
      <dgm:prSet/>
      <dgm:spPr/>
      <dgm:t>
        <a:bodyPr/>
        <a:lstStyle/>
        <a:p>
          <a:endParaRPr lang="en-US"/>
        </a:p>
      </dgm:t>
    </dgm:pt>
    <dgm:pt modelId="{D6D39093-207C-47C5-847E-C0AC927FA119}">
      <dgm:prSet phldrT="[Text]" custT="1"/>
      <dgm:spPr/>
      <dgm:t>
        <a:bodyPr/>
        <a:lstStyle/>
        <a:p>
          <a:r>
            <a:rPr lang="en-US" sz="2300" dirty="0"/>
            <a:t>Water has its greatest effect when it is vaporized into steam</a:t>
          </a:r>
        </a:p>
      </dgm:t>
    </dgm:pt>
    <dgm:pt modelId="{6B28BE7D-8B67-4B43-A391-93228CDA052E}" type="parTrans" cxnId="{7913774A-B7ED-4604-9441-23F6BF75F2CE}">
      <dgm:prSet/>
      <dgm:spPr/>
      <dgm:t>
        <a:bodyPr/>
        <a:lstStyle/>
        <a:p>
          <a:endParaRPr lang="en-US"/>
        </a:p>
      </dgm:t>
    </dgm:pt>
    <dgm:pt modelId="{6E81F247-F303-452B-B2A7-8BE69E652DA0}" type="sibTrans" cxnId="{7913774A-B7ED-4604-9441-23F6BF75F2CE}">
      <dgm:prSet/>
      <dgm:spPr/>
      <dgm:t>
        <a:bodyPr/>
        <a:lstStyle/>
        <a:p>
          <a:endParaRPr lang="en-US"/>
        </a:p>
      </dgm:t>
    </dgm:pt>
    <dgm:pt modelId="{834DEE6A-24F2-4259-BDE0-FF7C45A2980D}">
      <dgm:prSet phldrT="[Text]" custT="1"/>
      <dgm:spPr/>
      <dgm:t>
        <a:bodyPr/>
        <a:lstStyle/>
        <a:p>
          <a:r>
            <a:rPr lang="en-US" sz="2300" dirty="0"/>
            <a:t>When converted to steam, water expands 1,700 times</a:t>
          </a:r>
        </a:p>
      </dgm:t>
    </dgm:pt>
    <dgm:pt modelId="{C28CD9A0-FD12-46FB-9199-C96D757C0F2C}" type="parTrans" cxnId="{AF846187-9860-499F-BC69-E5D7B61BA918}">
      <dgm:prSet/>
      <dgm:spPr/>
      <dgm:t>
        <a:bodyPr/>
        <a:lstStyle/>
        <a:p>
          <a:endParaRPr lang="en-US"/>
        </a:p>
      </dgm:t>
    </dgm:pt>
    <dgm:pt modelId="{8F665298-C788-4280-8311-7741F234DB49}" type="sibTrans" cxnId="{AF846187-9860-499F-BC69-E5D7B61BA918}">
      <dgm:prSet/>
      <dgm:spPr/>
      <dgm:t>
        <a:bodyPr/>
        <a:lstStyle/>
        <a:p>
          <a:endParaRPr lang="en-US"/>
        </a:p>
      </dgm:t>
    </dgm:pt>
    <dgm:pt modelId="{5B100013-A05C-47EC-A64C-EE963ECCE201}" type="pres">
      <dgm:prSet presAssocID="{813D597C-7459-4CBC-938C-54971C2C0A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C70F1-B8FD-4A2F-91CA-DBE8E02F1BB1}" type="pres">
      <dgm:prSet presAssocID="{FC8C4F03-6854-4B0E-BC14-C2A8CE784F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C0E3C-4F75-4FBF-B98D-15205793D9DA}" type="pres">
      <dgm:prSet presAssocID="{C7A1E6B3-E0C4-42A0-80B4-0A71DA2A1093}" presName="spacer" presStyleCnt="0"/>
      <dgm:spPr/>
    </dgm:pt>
    <dgm:pt modelId="{0F692222-0D87-4B30-A23B-09CD93FD4513}" type="pres">
      <dgm:prSet presAssocID="{25BCDA17-5325-4A1C-9A7A-A196068837AD}" presName="parentText" presStyleLbl="node1" presStyleIdx="1" presStyleCnt="5" custScaleY="911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A3BDB-DEA9-4765-97C5-8CDBC6519D1D}" type="pres">
      <dgm:prSet presAssocID="{B4B9315D-08E8-4C5E-AF3C-F99A29835B67}" presName="spacer" presStyleCnt="0"/>
      <dgm:spPr/>
    </dgm:pt>
    <dgm:pt modelId="{9CBEC496-AA6D-44F3-A1EA-055F29E50387}" type="pres">
      <dgm:prSet presAssocID="{E70A81D7-E07C-44C5-A6CE-61FCBC15A7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55E98-11CC-40D6-9ACC-3A99373B5F7A}" type="pres">
      <dgm:prSet presAssocID="{4FAA887D-0319-4723-B940-3167E75012E4}" presName="spacer" presStyleCnt="0"/>
      <dgm:spPr/>
    </dgm:pt>
    <dgm:pt modelId="{3F64B17B-BC28-458C-9E3B-1117B1333DE5}" type="pres">
      <dgm:prSet presAssocID="{D6D39093-207C-47C5-847E-C0AC927FA119}" presName="parentText" presStyleLbl="node1" presStyleIdx="3" presStyleCnt="5" custScaleY="123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0933A-201E-4AFF-9019-5194E7EB3FB2}" type="pres">
      <dgm:prSet presAssocID="{6E81F247-F303-452B-B2A7-8BE69E652DA0}" presName="spacer" presStyleCnt="0"/>
      <dgm:spPr/>
    </dgm:pt>
    <dgm:pt modelId="{62619A8C-2BC1-4589-93DE-32E5DB24DAB9}" type="pres">
      <dgm:prSet presAssocID="{834DEE6A-24F2-4259-BDE0-FF7C45A298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3DF5F-7631-428A-8F5F-760856E86B8B}" type="presOf" srcId="{25BCDA17-5325-4A1C-9A7A-A196068837AD}" destId="{0F692222-0D87-4B30-A23B-09CD93FD4513}" srcOrd="0" destOrd="0" presId="urn:microsoft.com/office/officeart/2005/8/layout/vList2"/>
    <dgm:cxn modelId="{54418049-CFA4-43AA-B94B-DFD84B813359}" srcId="{813D597C-7459-4CBC-938C-54971C2C0A0D}" destId="{25BCDA17-5325-4A1C-9A7A-A196068837AD}" srcOrd="1" destOrd="0" parTransId="{3374FA30-0F2E-4009-A56C-FD40AE948D32}" sibTransId="{B4B9315D-08E8-4C5E-AF3C-F99A29835B67}"/>
    <dgm:cxn modelId="{B681F8C5-F8E1-4990-AC4A-12385895784E}" type="presOf" srcId="{D6D39093-207C-47C5-847E-C0AC927FA119}" destId="{3F64B17B-BC28-458C-9E3B-1117B1333DE5}" srcOrd="0" destOrd="0" presId="urn:microsoft.com/office/officeart/2005/8/layout/vList2"/>
    <dgm:cxn modelId="{AF846187-9860-499F-BC69-E5D7B61BA918}" srcId="{813D597C-7459-4CBC-938C-54971C2C0A0D}" destId="{834DEE6A-24F2-4259-BDE0-FF7C45A2980D}" srcOrd="4" destOrd="0" parTransId="{C28CD9A0-FD12-46FB-9199-C96D757C0F2C}" sibTransId="{8F665298-C788-4280-8311-7741F234DB49}"/>
    <dgm:cxn modelId="{7913774A-B7ED-4604-9441-23F6BF75F2CE}" srcId="{813D597C-7459-4CBC-938C-54971C2C0A0D}" destId="{D6D39093-207C-47C5-847E-C0AC927FA119}" srcOrd="3" destOrd="0" parTransId="{6B28BE7D-8B67-4B43-A391-93228CDA052E}" sibTransId="{6E81F247-F303-452B-B2A7-8BE69E652DA0}"/>
    <dgm:cxn modelId="{621BFACF-935F-47EA-9CA3-16F9CE5F6538}" type="presOf" srcId="{813D597C-7459-4CBC-938C-54971C2C0A0D}" destId="{5B100013-A05C-47EC-A64C-EE963ECCE201}" srcOrd="0" destOrd="0" presId="urn:microsoft.com/office/officeart/2005/8/layout/vList2"/>
    <dgm:cxn modelId="{D7E761C8-E518-4E7F-9087-1902A5FC23AD}" type="presOf" srcId="{834DEE6A-24F2-4259-BDE0-FF7C45A2980D}" destId="{62619A8C-2BC1-4589-93DE-32E5DB24DAB9}" srcOrd="0" destOrd="0" presId="urn:microsoft.com/office/officeart/2005/8/layout/vList2"/>
    <dgm:cxn modelId="{B7209C01-34ED-4049-A01F-4A16AF0ADA31}" type="presOf" srcId="{FC8C4F03-6854-4B0E-BC14-C2A8CE784F50}" destId="{A3EC70F1-B8FD-4A2F-91CA-DBE8E02F1BB1}" srcOrd="0" destOrd="0" presId="urn:microsoft.com/office/officeart/2005/8/layout/vList2"/>
    <dgm:cxn modelId="{8F675449-FA45-406C-90C8-010972A41B80}" srcId="{813D597C-7459-4CBC-938C-54971C2C0A0D}" destId="{E70A81D7-E07C-44C5-A6CE-61FCBC15A7B4}" srcOrd="2" destOrd="0" parTransId="{322CFD78-A81D-47A0-8329-3F3BCB776B4F}" sibTransId="{4FAA887D-0319-4723-B940-3167E75012E4}"/>
    <dgm:cxn modelId="{2C7C45F9-73AF-4ED0-A708-FBFC2CA3213D}" srcId="{813D597C-7459-4CBC-938C-54971C2C0A0D}" destId="{FC8C4F03-6854-4B0E-BC14-C2A8CE784F50}" srcOrd="0" destOrd="0" parTransId="{34D0CEEA-04AE-4D8D-A25E-251868037CD7}" sibTransId="{C7A1E6B3-E0C4-42A0-80B4-0A71DA2A1093}"/>
    <dgm:cxn modelId="{3A08ECAC-B840-4EDC-BA3B-00BB773782AB}" type="presOf" srcId="{E70A81D7-E07C-44C5-A6CE-61FCBC15A7B4}" destId="{9CBEC496-AA6D-44F3-A1EA-055F29E50387}" srcOrd="0" destOrd="0" presId="urn:microsoft.com/office/officeart/2005/8/layout/vList2"/>
    <dgm:cxn modelId="{D0F381F1-026E-493D-A0E5-758479364A85}" type="presParOf" srcId="{5B100013-A05C-47EC-A64C-EE963ECCE201}" destId="{A3EC70F1-B8FD-4A2F-91CA-DBE8E02F1BB1}" srcOrd="0" destOrd="0" presId="urn:microsoft.com/office/officeart/2005/8/layout/vList2"/>
    <dgm:cxn modelId="{389229A5-1346-481A-B1C0-A6DB377DC5CA}" type="presParOf" srcId="{5B100013-A05C-47EC-A64C-EE963ECCE201}" destId="{A35C0E3C-4F75-4FBF-B98D-15205793D9DA}" srcOrd="1" destOrd="0" presId="urn:microsoft.com/office/officeart/2005/8/layout/vList2"/>
    <dgm:cxn modelId="{7771C692-9E3E-4A38-8B7F-540AF3C3D721}" type="presParOf" srcId="{5B100013-A05C-47EC-A64C-EE963ECCE201}" destId="{0F692222-0D87-4B30-A23B-09CD93FD4513}" srcOrd="2" destOrd="0" presId="urn:microsoft.com/office/officeart/2005/8/layout/vList2"/>
    <dgm:cxn modelId="{829AD80B-BF9C-47F2-A5F0-7CA04583B351}" type="presParOf" srcId="{5B100013-A05C-47EC-A64C-EE963ECCE201}" destId="{7A1A3BDB-DEA9-4765-97C5-8CDBC6519D1D}" srcOrd="3" destOrd="0" presId="urn:microsoft.com/office/officeart/2005/8/layout/vList2"/>
    <dgm:cxn modelId="{660AE601-6414-464A-8673-3534C1CA2E2A}" type="presParOf" srcId="{5B100013-A05C-47EC-A64C-EE963ECCE201}" destId="{9CBEC496-AA6D-44F3-A1EA-055F29E50387}" srcOrd="4" destOrd="0" presId="urn:microsoft.com/office/officeart/2005/8/layout/vList2"/>
    <dgm:cxn modelId="{BD8F333E-8EE0-4908-873F-A3F7ECD5A78A}" type="presParOf" srcId="{5B100013-A05C-47EC-A64C-EE963ECCE201}" destId="{F4655E98-11CC-40D6-9ACC-3A99373B5F7A}" srcOrd="5" destOrd="0" presId="urn:microsoft.com/office/officeart/2005/8/layout/vList2"/>
    <dgm:cxn modelId="{A7E2F2B6-38F8-4454-B88E-7549C0A2E9AA}" type="presParOf" srcId="{5B100013-A05C-47EC-A64C-EE963ECCE201}" destId="{3F64B17B-BC28-458C-9E3B-1117B1333DE5}" srcOrd="6" destOrd="0" presId="urn:microsoft.com/office/officeart/2005/8/layout/vList2"/>
    <dgm:cxn modelId="{C39F65CF-AE7F-4C1E-9EC1-282C6F3CC18C}" type="presParOf" srcId="{5B100013-A05C-47EC-A64C-EE963ECCE201}" destId="{6EF0933A-201E-4AFF-9019-5194E7EB3FB2}" srcOrd="7" destOrd="0" presId="urn:microsoft.com/office/officeart/2005/8/layout/vList2"/>
    <dgm:cxn modelId="{1E3309B3-0DA5-4255-93BD-404F9F90A544}" type="presParOf" srcId="{5B100013-A05C-47EC-A64C-EE963ECCE201}" destId="{62619A8C-2BC1-4589-93DE-32E5DB24DAB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FE97BD-05F2-49B8-9463-B5F20D719BD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DB74AD0-0956-4E06-9DC5-6EA7C75B630B}">
      <dgm:prSet phldrT="[Text]" custT="1"/>
      <dgm:spPr/>
      <dgm:t>
        <a:bodyPr/>
        <a:lstStyle/>
        <a:p>
          <a:r>
            <a:rPr lang="en-US" sz="2400" dirty="0"/>
            <a:t>Not possible in</a:t>
          </a:r>
        </a:p>
      </dgm:t>
    </dgm:pt>
    <dgm:pt modelId="{DFB36242-3388-42F5-88B0-FEE5658DC8E2}" type="parTrans" cxnId="{7DC8C184-AF7E-408B-BBF0-23835BCA6B10}">
      <dgm:prSet/>
      <dgm:spPr/>
      <dgm:t>
        <a:bodyPr/>
        <a:lstStyle/>
        <a:p>
          <a:endParaRPr lang="en-US"/>
        </a:p>
      </dgm:t>
    </dgm:pt>
    <dgm:pt modelId="{4FAC8A13-11F8-4082-910D-576711740BF9}" type="sibTrans" cxnId="{7DC8C184-AF7E-408B-BBF0-23835BCA6B10}">
      <dgm:prSet/>
      <dgm:spPr/>
      <dgm:t>
        <a:bodyPr/>
        <a:lstStyle/>
        <a:p>
          <a:endParaRPr lang="en-US"/>
        </a:p>
      </dgm:t>
    </dgm:pt>
    <dgm:pt modelId="{6037E983-B234-45E9-ADB2-4F88E1BED608}">
      <dgm:prSet phldrT="[Text]" custT="1"/>
      <dgm:spPr/>
      <dgm:t>
        <a:bodyPr/>
        <a:lstStyle/>
        <a:p>
          <a:r>
            <a:rPr lang="en-US" sz="2000" dirty="0"/>
            <a:t>Buildings constructed from combustible materials</a:t>
          </a:r>
        </a:p>
      </dgm:t>
    </dgm:pt>
    <dgm:pt modelId="{2712C8C8-1263-4F2D-BB54-C3ED31521377}" type="parTrans" cxnId="{46EE6A0A-5886-4A4C-8BBA-216FF993A626}">
      <dgm:prSet/>
      <dgm:spPr/>
      <dgm:t>
        <a:bodyPr/>
        <a:lstStyle/>
        <a:p>
          <a:endParaRPr lang="en-US"/>
        </a:p>
      </dgm:t>
    </dgm:pt>
    <dgm:pt modelId="{51013537-E0D1-40BF-8CE3-ABC4AA44000A}" type="sibTrans" cxnId="{46EE6A0A-5886-4A4C-8BBA-216FF993A626}">
      <dgm:prSet/>
      <dgm:spPr/>
      <dgm:t>
        <a:bodyPr/>
        <a:lstStyle/>
        <a:p>
          <a:endParaRPr lang="en-US"/>
        </a:p>
      </dgm:t>
    </dgm:pt>
    <dgm:pt modelId="{F04B3192-FCFF-450B-BEA5-1FA788778383}">
      <dgm:prSet phldrT="[Text]" custT="1"/>
      <dgm:spPr/>
      <dgm:t>
        <a:bodyPr/>
        <a:lstStyle/>
        <a:p>
          <a:r>
            <a:rPr lang="en-US" sz="2000" dirty="0"/>
            <a:t>Occupancies where combustibles are stored or displayed</a:t>
          </a:r>
        </a:p>
      </dgm:t>
    </dgm:pt>
    <dgm:pt modelId="{2B06BF22-E6D9-43CD-B8CE-E84DE4AC0D95}" type="parTrans" cxnId="{5CDE471B-FC89-4CDF-A60C-3CDC86F87B2F}">
      <dgm:prSet/>
      <dgm:spPr/>
      <dgm:t>
        <a:bodyPr/>
        <a:lstStyle/>
        <a:p>
          <a:endParaRPr lang="en-US"/>
        </a:p>
      </dgm:t>
    </dgm:pt>
    <dgm:pt modelId="{F0FC67AE-75CB-432F-9CD4-765B4F66D7C3}" type="sibTrans" cxnId="{5CDE471B-FC89-4CDF-A60C-3CDC86F87B2F}">
      <dgm:prSet/>
      <dgm:spPr/>
      <dgm:t>
        <a:bodyPr/>
        <a:lstStyle/>
        <a:p>
          <a:endParaRPr lang="en-US"/>
        </a:p>
      </dgm:t>
    </dgm:pt>
    <dgm:pt modelId="{3F67397C-138E-4FCD-B83E-4975E6B01CD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Building codes commonly </a:t>
          </a:r>
          <a:r>
            <a:rPr lang="en-US" sz="2400" dirty="0" smtClean="0"/>
            <a:t>require </a:t>
          </a:r>
          <a:r>
            <a:rPr lang="en-US" sz="2400" dirty="0"/>
            <a:t>use of fire-resistive construction</a:t>
          </a:r>
        </a:p>
      </dgm:t>
    </dgm:pt>
    <dgm:pt modelId="{D0FBA0C5-1205-428D-B9E2-86F3E2C96829}" type="parTrans" cxnId="{238BFF6B-B164-47F4-B895-379E740D1153}">
      <dgm:prSet/>
      <dgm:spPr/>
      <dgm:t>
        <a:bodyPr/>
        <a:lstStyle/>
        <a:p>
          <a:endParaRPr lang="en-US"/>
        </a:p>
      </dgm:t>
    </dgm:pt>
    <dgm:pt modelId="{4CDE1BDC-8783-4634-B05C-7F1B7668844A}" type="sibTrans" cxnId="{238BFF6B-B164-47F4-B895-379E740D1153}">
      <dgm:prSet/>
      <dgm:spPr/>
      <dgm:t>
        <a:bodyPr/>
        <a:lstStyle/>
        <a:p>
          <a:endParaRPr lang="en-US"/>
        </a:p>
      </dgm:t>
    </dgm:pt>
    <dgm:pt modelId="{72F959B2-41DD-4BA5-A74F-9512DDA95A4A}">
      <dgm:prSet phldrT="[Text]" custT="1"/>
      <dgm:spPr/>
      <dgm:t>
        <a:bodyPr/>
        <a:lstStyle/>
        <a:p>
          <a:r>
            <a:rPr lang="en-US" sz="2000" dirty="0"/>
            <a:t>Isolates certain fire hazards and materials that have a higher heat of combustion or burning rate</a:t>
          </a:r>
        </a:p>
      </dgm:t>
    </dgm:pt>
    <dgm:pt modelId="{266FB617-AF80-4A17-B471-861A8F55E585}" type="parTrans" cxnId="{2FD94A63-62CA-4FEE-BE2A-2FFEE2E240AC}">
      <dgm:prSet/>
      <dgm:spPr/>
      <dgm:t>
        <a:bodyPr/>
        <a:lstStyle/>
        <a:p>
          <a:endParaRPr lang="en-US"/>
        </a:p>
      </dgm:t>
    </dgm:pt>
    <dgm:pt modelId="{FEEDEE04-339C-4091-BBAA-14EECEEBDE24}" type="sibTrans" cxnId="{2FD94A63-62CA-4FEE-BE2A-2FFEE2E240AC}">
      <dgm:prSet/>
      <dgm:spPr/>
      <dgm:t>
        <a:bodyPr/>
        <a:lstStyle/>
        <a:p>
          <a:endParaRPr lang="en-US"/>
        </a:p>
      </dgm:t>
    </dgm:pt>
    <dgm:pt modelId="{48F7459F-035F-4B52-8CE1-CBD939137D59}">
      <dgm:prSet phldrT="[Text]" custT="1"/>
      <dgm:spPr/>
      <dgm:t>
        <a:bodyPr/>
        <a:lstStyle/>
        <a:p>
          <a:r>
            <a:rPr lang="en-US" sz="2000" dirty="0" smtClean="0"/>
            <a:t>Reduces </a:t>
          </a:r>
          <a:r>
            <a:rPr lang="en-US" sz="2000" dirty="0"/>
            <a:t>likelihood of ignition</a:t>
          </a:r>
        </a:p>
      </dgm:t>
    </dgm:pt>
    <dgm:pt modelId="{77725537-6B6D-4B45-8C41-90C34F6472E8}" type="parTrans" cxnId="{809B1421-B1DD-4CEF-8853-709F73FB9083}">
      <dgm:prSet/>
      <dgm:spPr/>
      <dgm:t>
        <a:bodyPr/>
        <a:lstStyle/>
        <a:p>
          <a:endParaRPr lang="en-US"/>
        </a:p>
      </dgm:t>
    </dgm:pt>
    <dgm:pt modelId="{68C53C6C-A017-4B64-9D18-6C9D284A19ED}" type="sibTrans" cxnId="{809B1421-B1DD-4CEF-8853-709F73FB9083}">
      <dgm:prSet/>
      <dgm:spPr/>
      <dgm:t>
        <a:bodyPr/>
        <a:lstStyle/>
        <a:p>
          <a:endParaRPr lang="en-US"/>
        </a:p>
      </dgm:t>
    </dgm:pt>
    <dgm:pt modelId="{8A7D5748-1D93-475E-99FD-CB8F25D6CEEB}">
      <dgm:prSet phldrT="[Text]" custT="1"/>
      <dgm:spPr/>
      <dgm:t>
        <a:bodyPr/>
        <a:lstStyle/>
        <a:p>
          <a:r>
            <a:rPr lang="en-US" sz="2000" dirty="0"/>
            <a:t>If ignition occurs, combustibles are compartmentalized</a:t>
          </a:r>
        </a:p>
      </dgm:t>
    </dgm:pt>
    <dgm:pt modelId="{C3F15043-BF4C-4DEE-B9E4-979E1D795EB1}" type="parTrans" cxnId="{E30E8F8A-53B9-46D0-87F9-570261A398C4}">
      <dgm:prSet/>
      <dgm:spPr/>
      <dgm:t>
        <a:bodyPr/>
        <a:lstStyle/>
        <a:p>
          <a:endParaRPr lang="en-US"/>
        </a:p>
      </dgm:t>
    </dgm:pt>
    <dgm:pt modelId="{7A915845-E185-47C7-A4E2-BC96BB5C2B16}" type="sibTrans" cxnId="{E30E8F8A-53B9-46D0-87F9-570261A398C4}">
      <dgm:prSet/>
      <dgm:spPr/>
      <dgm:t>
        <a:bodyPr/>
        <a:lstStyle/>
        <a:p>
          <a:endParaRPr lang="en-US"/>
        </a:p>
      </dgm:t>
    </dgm:pt>
    <dgm:pt modelId="{5FD8B05E-EC97-4B1C-8AB8-38FDDCB0EC55}">
      <dgm:prSet phldrT="[Text]" custT="1"/>
      <dgm:spPr/>
      <dgm:t>
        <a:bodyPr/>
        <a:lstStyle/>
        <a:p>
          <a:r>
            <a:rPr lang="en-US" sz="2000" dirty="0" smtClean="0"/>
            <a:t>Limits </a:t>
          </a:r>
          <a:r>
            <a:rPr lang="en-US" sz="2000" dirty="0"/>
            <a:t>spread beyond the room</a:t>
          </a:r>
        </a:p>
      </dgm:t>
    </dgm:pt>
    <dgm:pt modelId="{8BCDC96B-8C5B-49A1-AE65-50D885E5E34F}" type="parTrans" cxnId="{098A23E4-7C64-4FAE-9613-5BDF07D272B5}">
      <dgm:prSet/>
      <dgm:spPr/>
      <dgm:t>
        <a:bodyPr/>
        <a:lstStyle/>
        <a:p>
          <a:endParaRPr lang="en-US"/>
        </a:p>
      </dgm:t>
    </dgm:pt>
    <dgm:pt modelId="{F1DD0350-8916-4858-A1FF-539276D64DE1}" type="sibTrans" cxnId="{098A23E4-7C64-4FAE-9613-5BDF07D272B5}">
      <dgm:prSet/>
      <dgm:spPr/>
      <dgm:t>
        <a:bodyPr/>
        <a:lstStyle/>
        <a:p>
          <a:endParaRPr lang="en-US"/>
        </a:p>
      </dgm:t>
    </dgm:pt>
    <dgm:pt modelId="{D0DC7352-153D-4B50-9F24-7F54A36B3B2E}" type="pres">
      <dgm:prSet presAssocID="{53FE97BD-05F2-49B8-9463-B5F20D719B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8ED30-AAD5-4974-B78B-25475D5D0C58}" type="pres">
      <dgm:prSet presAssocID="{2DB74AD0-0956-4E06-9DC5-6EA7C75B630B}" presName="parentLin" presStyleCnt="0"/>
      <dgm:spPr/>
    </dgm:pt>
    <dgm:pt modelId="{7401C84C-245B-482C-97AB-585A337A7864}" type="pres">
      <dgm:prSet presAssocID="{2DB74AD0-0956-4E06-9DC5-6EA7C75B630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89E3D5F-2040-4287-B4D1-32E12DA0C8F0}" type="pres">
      <dgm:prSet presAssocID="{2DB74AD0-0956-4E06-9DC5-6EA7C75B63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2C6C-7D74-4CC2-8000-61D8B4639ECF}" type="pres">
      <dgm:prSet presAssocID="{2DB74AD0-0956-4E06-9DC5-6EA7C75B630B}" presName="negativeSpace" presStyleCnt="0"/>
      <dgm:spPr/>
    </dgm:pt>
    <dgm:pt modelId="{6F48C52C-BD98-4C79-B25A-237AEE5F3275}" type="pres">
      <dgm:prSet presAssocID="{2DB74AD0-0956-4E06-9DC5-6EA7C75B630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70C0-E273-407A-8A10-5CA5C684622B}" type="pres">
      <dgm:prSet presAssocID="{4FAC8A13-11F8-4082-910D-576711740BF9}" presName="spaceBetweenRectangles" presStyleCnt="0"/>
      <dgm:spPr/>
    </dgm:pt>
    <dgm:pt modelId="{A2990FA1-DA69-4573-9333-38A75A5658C0}" type="pres">
      <dgm:prSet presAssocID="{3F67397C-138E-4FCD-B83E-4975E6B01CD7}" presName="parentLin" presStyleCnt="0"/>
      <dgm:spPr/>
    </dgm:pt>
    <dgm:pt modelId="{83C8C60D-3A32-4C93-9538-EC44DC3D5628}" type="pres">
      <dgm:prSet presAssocID="{3F67397C-138E-4FCD-B83E-4975E6B01CD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959B46B-2631-47D1-87EA-B90E2016F9A0}" type="pres">
      <dgm:prSet presAssocID="{3F67397C-138E-4FCD-B83E-4975E6B01CD7}" presName="parentText" presStyleLbl="node1" presStyleIdx="1" presStyleCnt="2" custScaleX="142857" custScaleY="141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E2F3-AFA5-48A8-9114-B4E1C8774E81}" type="pres">
      <dgm:prSet presAssocID="{3F67397C-138E-4FCD-B83E-4975E6B01CD7}" presName="negativeSpace" presStyleCnt="0"/>
      <dgm:spPr/>
    </dgm:pt>
    <dgm:pt modelId="{8DA91A56-9CBA-4719-9806-BB787A9223B1}" type="pres">
      <dgm:prSet presAssocID="{3F67397C-138E-4FCD-B83E-4975E6B01CD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C9F08-437D-497D-8544-7160363A945E}" type="presOf" srcId="{48F7459F-035F-4B52-8CE1-CBD939137D59}" destId="{8DA91A56-9CBA-4719-9806-BB787A9223B1}" srcOrd="0" destOrd="1" presId="urn:microsoft.com/office/officeart/2005/8/layout/list1"/>
    <dgm:cxn modelId="{7DC8C184-AF7E-408B-BBF0-23835BCA6B10}" srcId="{53FE97BD-05F2-49B8-9463-B5F20D719BD2}" destId="{2DB74AD0-0956-4E06-9DC5-6EA7C75B630B}" srcOrd="0" destOrd="0" parTransId="{DFB36242-3388-42F5-88B0-FEE5658DC8E2}" sibTransId="{4FAC8A13-11F8-4082-910D-576711740BF9}"/>
    <dgm:cxn modelId="{46EE6A0A-5886-4A4C-8BBA-216FF993A626}" srcId="{2DB74AD0-0956-4E06-9DC5-6EA7C75B630B}" destId="{6037E983-B234-45E9-ADB2-4F88E1BED608}" srcOrd="0" destOrd="0" parTransId="{2712C8C8-1263-4F2D-BB54-C3ED31521377}" sibTransId="{51013537-E0D1-40BF-8CE3-ABC4AA44000A}"/>
    <dgm:cxn modelId="{4ED45656-A820-4904-9467-E8EA57747FF7}" type="presOf" srcId="{3F67397C-138E-4FCD-B83E-4975E6B01CD7}" destId="{3959B46B-2631-47D1-87EA-B90E2016F9A0}" srcOrd="1" destOrd="0" presId="urn:microsoft.com/office/officeart/2005/8/layout/list1"/>
    <dgm:cxn modelId="{25141FFD-EE7E-4DC8-9EE8-030C45FA0495}" type="presOf" srcId="{3F67397C-138E-4FCD-B83E-4975E6B01CD7}" destId="{83C8C60D-3A32-4C93-9538-EC44DC3D5628}" srcOrd="0" destOrd="0" presId="urn:microsoft.com/office/officeart/2005/8/layout/list1"/>
    <dgm:cxn modelId="{0431D6C7-C871-4BC0-AE7C-3E2A0C082CDE}" type="presOf" srcId="{F04B3192-FCFF-450B-BEA5-1FA788778383}" destId="{6F48C52C-BD98-4C79-B25A-237AEE5F3275}" srcOrd="0" destOrd="1" presId="urn:microsoft.com/office/officeart/2005/8/layout/list1"/>
    <dgm:cxn modelId="{24FAE0B6-0CFB-4CD3-A9DD-A6D01C594384}" type="presOf" srcId="{8A7D5748-1D93-475E-99FD-CB8F25D6CEEB}" destId="{8DA91A56-9CBA-4719-9806-BB787A9223B1}" srcOrd="0" destOrd="2" presId="urn:microsoft.com/office/officeart/2005/8/layout/list1"/>
    <dgm:cxn modelId="{5CDE471B-FC89-4CDF-A60C-3CDC86F87B2F}" srcId="{2DB74AD0-0956-4E06-9DC5-6EA7C75B630B}" destId="{F04B3192-FCFF-450B-BEA5-1FA788778383}" srcOrd="1" destOrd="0" parTransId="{2B06BF22-E6D9-43CD-B8CE-E84DE4AC0D95}" sibTransId="{F0FC67AE-75CB-432F-9CD4-765B4F66D7C3}"/>
    <dgm:cxn modelId="{E30E8F8A-53B9-46D0-87F9-570261A398C4}" srcId="{3F67397C-138E-4FCD-B83E-4975E6B01CD7}" destId="{8A7D5748-1D93-475E-99FD-CB8F25D6CEEB}" srcOrd="2" destOrd="0" parTransId="{C3F15043-BF4C-4DEE-B9E4-979E1D795EB1}" sibTransId="{7A915845-E185-47C7-A4E2-BC96BB5C2B16}"/>
    <dgm:cxn modelId="{098A23E4-7C64-4FAE-9613-5BDF07D272B5}" srcId="{3F67397C-138E-4FCD-B83E-4975E6B01CD7}" destId="{5FD8B05E-EC97-4B1C-8AB8-38FDDCB0EC55}" srcOrd="3" destOrd="0" parTransId="{8BCDC96B-8C5B-49A1-AE65-50D885E5E34F}" sibTransId="{F1DD0350-8916-4858-A1FF-539276D64DE1}"/>
    <dgm:cxn modelId="{2FD94A63-62CA-4FEE-BE2A-2FFEE2E240AC}" srcId="{3F67397C-138E-4FCD-B83E-4975E6B01CD7}" destId="{72F959B2-41DD-4BA5-A74F-9512DDA95A4A}" srcOrd="0" destOrd="0" parTransId="{266FB617-AF80-4A17-B471-861A8F55E585}" sibTransId="{FEEDEE04-339C-4091-BBAA-14EECEEBDE24}"/>
    <dgm:cxn modelId="{809B1421-B1DD-4CEF-8853-709F73FB9083}" srcId="{3F67397C-138E-4FCD-B83E-4975E6B01CD7}" destId="{48F7459F-035F-4B52-8CE1-CBD939137D59}" srcOrd="1" destOrd="0" parTransId="{77725537-6B6D-4B45-8C41-90C34F6472E8}" sibTransId="{68C53C6C-A017-4B64-9D18-6C9D284A19ED}"/>
    <dgm:cxn modelId="{E646C26F-0AAE-4344-A3FD-ABFD16DCA266}" type="presOf" srcId="{2DB74AD0-0956-4E06-9DC5-6EA7C75B630B}" destId="{7401C84C-245B-482C-97AB-585A337A7864}" srcOrd="0" destOrd="0" presId="urn:microsoft.com/office/officeart/2005/8/layout/list1"/>
    <dgm:cxn modelId="{61406F2F-AB81-435D-A886-58728611A6FE}" type="presOf" srcId="{53FE97BD-05F2-49B8-9463-B5F20D719BD2}" destId="{D0DC7352-153D-4B50-9F24-7F54A36B3B2E}" srcOrd="0" destOrd="0" presId="urn:microsoft.com/office/officeart/2005/8/layout/list1"/>
    <dgm:cxn modelId="{238BFF6B-B164-47F4-B895-379E740D1153}" srcId="{53FE97BD-05F2-49B8-9463-B5F20D719BD2}" destId="{3F67397C-138E-4FCD-B83E-4975E6B01CD7}" srcOrd="1" destOrd="0" parTransId="{D0FBA0C5-1205-428D-B9E2-86F3E2C96829}" sibTransId="{4CDE1BDC-8783-4634-B05C-7F1B7668844A}"/>
    <dgm:cxn modelId="{B1742790-21A4-4605-90E5-3B53B5F878F0}" type="presOf" srcId="{5FD8B05E-EC97-4B1C-8AB8-38FDDCB0EC55}" destId="{8DA91A56-9CBA-4719-9806-BB787A9223B1}" srcOrd="0" destOrd="3" presId="urn:microsoft.com/office/officeart/2005/8/layout/list1"/>
    <dgm:cxn modelId="{A96FCF99-F76E-4A12-B81F-F47BDF23F248}" type="presOf" srcId="{2DB74AD0-0956-4E06-9DC5-6EA7C75B630B}" destId="{089E3D5F-2040-4287-B4D1-32E12DA0C8F0}" srcOrd="1" destOrd="0" presId="urn:microsoft.com/office/officeart/2005/8/layout/list1"/>
    <dgm:cxn modelId="{788BC1CD-8B29-48D3-B2F1-8E57001AA382}" type="presOf" srcId="{6037E983-B234-45E9-ADB2-4F88E1BED608}" destId="{6F48C52C-BD98-4C79-B25A-237AEE5F3275}" srcOrd="0" destOrd="0" presId="urn:microsoft.com/office/officeart/2005/8/layout/list1"/>
    <dgm:cxn modelId="{189009BC-ECEC-44DB-A164-F568D16BB3B6}" type="presOf" srcId="{72F959B2-41DD-4BA5-A74F-9512DDA95A4A}" destId="{8DA91A56-9CBA-4719-9806-BB787A9223B1}" srcOrd="0" destOrd="0" presId="urn:microsoft.com/office/officeart/2005/8/layout/list1"/>
    <dgm:cxn modelId="{8721DEE4-6FC0-4D94-94DA-ED5FC9F0F2E3}" type="presParOf" srcId="{D0DC7352-153D-4B50-9F24-7F54A36B3B2E}" destId="{5798ED30-AAD5-4974-B78B-25475D5D0C58}" srcOrd="0" destOrd="0" presId="urn:microsoft.com/office/officeart/2005/8/layout/list1"/>
    <dgm:cxn modelId="{5A3B9358-8F0B-430A-BA3E-C6B486CF40DB}" type="presParOf" srcId="{5798ED30-AAD5-4974-B78B-25475D5D0C58}" destId="{7401C84C-245B-482C-97AB-585A337A7864}" srcOrd="0" destOrd="0" presId="urn:microsoft.com/office/officeart/2005/8/layout/list1"/>
    <dgm:cxn modelId="{7219C320-616C-498A-8DEF-D3B599BCEAE6}" type="presParOf" srcId="{5798ED30-AAD5-4974-B78B-25475D5D0C58}" destId="{089E3D5F-2040-4287-B4D1-32E12DA0C8F0}" srcOrd="1" destOrd="0" presId="urn:microsoft.com/office/officeart/2005/8/layout/list1"/>
    <dgm:cxn modelId="{6E1F4A7A-7AA2-412A-80EC-B580A14BB4FA}" type="presParOf" srcId="{D0DC7352-153D-4B50-9F24-7F54A36B3B2E}" destId="{6F602C6C-7D74-4CC2-8000-61D8B4639ECF}" srcOrd="1" destOrd="0" presId="urn:microsoft.com/office/officeart/2005/8/layout/list1"/>
    <dgm:cxn modelId="{94BED244-D730-4B49-9161-11ECE093C105}" type="presParOf" srcId="{D0DC7352-153D-4B50-9F24-7F54A36B3B2E}" destId="{6F48C52C-BD98-4C79-B25A-237AEE5F3275}" srcOrd="2" destOrd="0" presId="urn:microsoft.com/office/officeart/2005/8/layout/list1"/>
    <dgm:cxn modelId="{E569B127-8876-4ABD-9C3E-15FA844DB6D0}" type="presParOf" srcId="{D0DC7352-153D-4B50-9F24-7F54A36B3B2E}" destId="{B6D070C0-E273-407A-8A10-5CA5C684622B}" srcOrd="3" destOrd="0" presId="urn:microsoft.com/office/officeart/2005/8/layout/list1"/>
    <dgm:cxn modelId="{791767BA-60B7-463E-8E1C-AE8B511D5096}" type="presParOf" srcId="{D0DC7352-153D-4B50-9F24-7F54A36B3B2E}" destId="{A2990FA1-DA69-4573-9333-38A75A5658C0}" srcOrd="4" destOrd="0" presId="urn:microsoft.com/office/officeart/2005/8/layout/list1"/>
    <dgm:cxn modelId="{8F1A4759-C63C-427C-AD44-30B110992669}" type="presParOf" srcId="{A2990FA1-DA69-4573-9333-38A75A5658C0}" destId="{83C8C60D-3A32-4C93-9538-EC44DC3D5628}" srcOrd="0" destOrd="0" presId="urn:microsoft.com/office/officeart/2005/8/layout/list1"/>
    <dgm:cxn modelId="{F465F7B8-ABDD-49B0-A1AE-726E38D9EDF1}" type="presParOf" srcId="{A2990FA1-DA69-4573-9333-38A75A5658C0}" destId="{3959B46B-2631-47D1-87EA-B90E2016F9A0}" srcOrd="1" destOrd="0" presId="urn:microsoft.com/office/officeart/2005/8/layout/list1"/>
    <dgm:cxn modelId="{FA5D363B-0E8C-4002-8833-10E50067963B}" type="presParOf" srcId="{D0DC7352-153D-4B50-9F24-7F54A36B3B2E}" destId="{8FB4E2F3-AFA5-48A8-9114-B4E1C8774E81}" srcOrd="5" destOrd="0" presId="urn:microsoft.com/office/officeart/2005/8/layout/list1"/>
    <dgm:cxn modelId="{E162B391-6F71-4DEA-B2F1-55F98470D370}" type="presParOf" srcId="{D0DC7352-153D-4B50-9F24-7F54A36B3B2E}" destId="{8DA91A56-9CBA-4719-9806-BB787A9223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FE97BD-05F2-49B8-9463-B5F20D719BD2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DB74AD0-0956-4E06-9DC5-6EA7C75B630B}">
      <dgm:prSet phldrT="[Text]" custT="1"/>
      <dgm:spPr/>
      <dgm:t>
        <a:bodyPr/>
        <a:lstStyle/>
        <a:p>
          <a:r>
            <a:rPr lang="en-US" sz="2400" dirty="0"/>
            <a:t>Reducing oxygen available to the combustion process</a:t>
          </a:r>
        </a:p>
      </dgm:t>
    </dgm:pt>
    <dgm:pt modelId="{DFB36242-3388-42F5-88B0-FEE5658DC8E2}" type="parTrans" cxnId="{7DC8C184-AF7E-408B-BBF0-23835BCA6B10}">
      <dgm:prSet/>
      <dgm:spPr/>
      <dgm:t>
        <a:bodyPr/>
        <a:lstStyle/>
        <a:p>
          <a:endParaRPr lang="en-US"/>
        </a:p>
      </dgm:t>
    </dgm:pt>
    <dgm:pt modelId="{4FAC8A13-11F8-4082-910D-576711740BF9}" type="sibTrans" cxnId="{7DC8C184-AF7E-408B-BBF0-23835BCA6B10}">
      <dgm:prSet/>
      <dgm:spPr/>
      <dgm:t>
        <a:bodyPr/>
        <a:lstStyle/>
        <a:p>
          <a:endParaRPr lang="en-US"/>
        </a:p>
      </dgm:t>
    </dgm:pt>
    <dgm:pt modelId="{AE9D1C52-4348-499D-88C9-38CBC007BFDA}">
      <dgm:prSet phldrT="[Text]" custT="1"/>
      <dgm:spPr/>
      <dgm:t>
        <a:bodyPr/>
        <a:lstStyle/>
        <a:p>
          <a:r>
            <a:rPr lang="en-US" sz="2000" dirty="0"/>
            <a:t>Reduces fire growth</a:t>
          </a:r>
        </a:p>
      </dgm:t>
    </dgm:pt>
    <dgm:pt modelId="{0D0C1CD3-67A8-41A6-89BF-81A5AC952D8D}" type="parTrans" cxnId="{E7557D0C-9DBF-49DA-BA39-0F7E8E678DB9}">
      <dgm:prSet/>
      <dgm:spPr/>
      <dgm:t>
        <a:bodyPr/>
        <a:lstStyle/>
        <a:p>
          <a:endParaRPr lang="en-US"/>
        </a:p>
      </dgm:t>
    </dgm:pt>
    <dgm:pt modelId="{8A97A09E-811F-47EE-B10D-80942A833E9A}" type="sibTrans" cxnId="{E7557D0C-9DBF-49DA-BA39-0F7E8E678DB9}">
      <dgm:prSet/>
      <dgm:spPr/>
      <dgm:t>
        <a:bodyPr/>
        <a:lstStyle/>
        <a:p>
          <a:endParaRPr lang="en-US"/>
        </a:p>
      </dgm:t>
    </dgm:pt>
    <dgm:pt modelId="{3756EDD3-AC2C-422C-BF79-55B9FF24BEC3}">
      <dgm:prSet phldrT="[Text]" custT="1"/>
      <dgm:spPr/>
      <dgm:t>
        <a:bodyPr/>
        <a:lstStyle/>
        <a:p>
          <a:r>
            <a:rPr lang="en-US" sz="2000" dirty="0"/>
            <a:t>May extinguish it over time</a:t>
          </a:r>
        </a:p>
      </dgm:t>
    </dgm:pt>
    <dgm:pt modelId="{DD7BC60F-550E-4A46-8FC9-E1E097445526}" type="parTrans" cxnId="{3A3A24C8-9063-49EF-BD46-E27EDB8D4358}">
      <dgm:prSet/>
      <dgm:spPr/>
      <dgm:t>
        <a:bodyPr/>
        <a:lstStyle/>
        <a:p>
          <a:endParaRPr lang="en-US"/>
        </a:p>
      </dgm:t>
    </dgm:pt>
    <dgm:pt modelId="{FCD731E0-D0F5-4894-B958-705054AB73AE}" type="sibTrans" cxnId="{3A3A24C8-9063-49EF-BD46-E27EDB8D4358}">
      <dgm:prSet/>
      <dgm:spPr/>
      <dgm:t>
        <a:bodyPr/>
        <a:lstStyle/>
        <a:p>
          <a:endParaRPr lang="en-US"/>
        </a:p>
      </dgm:t>
    </dgm:pt>
    <dgm:pt modelId="{4B62FBE3-C6E1-49E5-BF2F-7DD3D8BF5715}">
      <dgm:prSet phldrT="[Text]" custT="1"/>
      <dgm:spPr/>
      <dgm:t>
        <a:bodyPr/>
        <a:lstStyle/>
        <a:p>
          <a:r>
            <a:rPr lang="en-US" sz="2400" dirty="0"/>
            <a:t>Flooding an area with an inert gas</a:t>
          </a:r>
        </a:p>
      </dgm:t>
    </dgm:pt>
    <dgm:pt modelId="{CECD85B7-B8A3-40F1-85B9-0026A155F783}" type="parTrans" cxnId="{A4EE9C04-B31E-4F10-B6DF-E2EB2DFF645C}">
      <dgm:prSet/>
      <dgm:spPr/>
      <dgm:t>
        <a:bodyPr/>
        <a:lstStyle/>
        <a:p>
          <a:endParaRPr lang="en-US"/>
        </a:p>
      </dgm:t>
    </dgm:pt>
    <dgm:pt modelId="{6D3D73FC-3325-4AAC-A553-9FB2DBD3BA94}" type="sibTrans" cxnId="{A4EE9C04-B31E-4F10-B6DF-E2EB2DFF645C}">
      <dgm:prSet/>
      <dgm:spPr/>
      <dgm:t>
        <a:bodyPr/>
        <a:lstStyle/>
        <a:p>
          <a:endParaRPr lang="en-US"/>
        </a:p>
      </dgm:t>
    </dgm:pt>
    <dgm:pt modelId="{53EFAE35-F302-4514-A174-6F8223426D0D}">
      <dgm:prSet phldrT="[Text]" custT="1"/>
      <dgm:spPr/>
      <dgm:t>
        <a:bodyPr/>
        <a:lstStyle/>
        <a:p>
          <a:r>
            <a:rPr lang="en-US" sz="2000" dirty="0"/>
            <a:t>Displaces oxygen</a:t>
          </a:r>
        </a:p>
      </dgm:t>
    </dgm:pt>
    <dgm:pt modelId="{092BB860-C400-4305-AC21-ECCE28A4DF7D}" type="parTrans" cxnId="{957B0121-9507-4F1C-B427-CAFF992A0161}">
      <dgm:prSet/>
      <dgm:spPr/>
      <dgm:t>
        <a:bodyPr/>
        <a:lstStyle/>
        <a:p>
          <a:endParaRPr lang="en-US"/>
        </a:p>
      </dgm:t>
    </dgm:pt>
    <dgm:pt modelId="{DB19F8BF-2538-4513-B038-462C89A337C7}" type="sibTrans" cxnId="{957B0121-9507-4F1C-B427-CAFF992A0161}">
      <dgm:prSet/>
      <dgm:spPr/>
      <dgm:t>
        <a:bodyPr/>
        <a:lstStyle/>
        <a:p>
          <a:endParaRPr lang="en-US"/>
        </a:p>
      </dgm:t>
    </dgm:pt>
    <dgm:pt modelId="{359C4831-7738-499E-B3A9-3AA9B105C1E2}">
      <dgm:prSet phldrT="[Text]" custT="1"/>
      <dgm:spPr/>
      <dgm:t>
        <a:bodyPr/>
        <a:lstStyle/>
        <a:p>
          <a:r>
            <a:rPr lang="en-US" sz="2000" dirty="0"/>
            <a:t>Disrupts the combustion process</a:t>
          </a:r>
        </a:p>
      </dgm:t>
    </dgm:pt>
    <dgm:pt modelId="{070E554D-0CAD-4AC7-829F-33A5FE6497F7}" type="parTrans" cxnId="{B9913582-12DF-4337-8E5F-8A4069A2D963}">
      <dgm:prSet/>
      <dgm:spPr/>
      <dgm:t>
        <a:bodyPr/>
        <a:lstStyle/>
        <a:p>
          <a:endParaRPr lang="en-US"/>
        </a:p>
      </dgm:t>
    </dgm:pt>
    <dgm:pt modelId="{953623E9-6D7C-48DE-81AC-8197C2CAB8A0}" type="sibTrans" cxnId="{B9913582-12DF-4337-8E5F-8A4069A2D963}">
      <dgm:prSet/>
      <dgm:spPr/>
      <dgm:t>
        <a:bodyPr/>
        <a:lstStyle/>
        <a:p>
          <a:endParaRPr lang="en-US"/>
        </a:p>
      </dgm:t>
    </dgm:pt>
    <dgm:pt modelId="{3F160615-DEBB-4647-97BB-80A846D70000}">
      <dgm:prSet phldrT="[Text]" custT="1"/>
      <dgm:spPr/>
      <dgm:t>
        <a:bodyPr/>
        <a:lstStyle/>
        <a:p>
          <a:r>
            <a:rPr lang="en-US" sz="2400" dirty="0"/>
            <a:t>Foam also separates oxygen from fuel</a:t>
          </a:r>
        </a:p>
      </dgm:t>
    </dgm:pt>
    <dgm:pt modelId="{A7B31157-797F-427F-B777-3613F8215D35}" type="parTrans" cxnId="{99573086-4867-42CB-88F9-1FC2859F9CB6}">
      <dgm:prSet/>
      <dgm:spPr/>
      <dgm:t>
        <a:bodyPr/>
        <a:lstStyle/>
        <a:p>
          <a:endParaRPr lang="en-US"/>
        </a:p>
      </dgm:t>
    </dgm:pt>
    <dgm:pt modelId="{1F2FEEBA-5881-4C9C-A23B-B7988FB1F342}" type="sibTrans" cxnId="{99573086-4867-42CB-88F9-1FC2859F9CB6}">
      <dgm:prSet/>
      <dgm:spPr/>
      <dgm:t>
        <a:bodyPr/>
        <a:lstStyle/>
        <a:p>
          <a:endParaRPr lang="en-US"/>
        </a:p>
      </dgm:t>
    </dgm:pt>
    <dgm:pt modelId="{2C1DD213-5E18-4723-B25D-10F563B7CE9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/>
            <a:t>Neither gas, nor foam works on oxygen-enhanced fires</a:t>
          </a:r>
        </a:p>
      </dgm:t>
    </dgm:pt>
    <dgm:pt modelId="{B06F7330-A708-43E4-B315-B89B0C2D3A5A}" type="parTrans" cxnId="{0BDC2ED8-1590-4E2E-AEDE-C5BB154BF1BD}">
      <dgm:prSet/>
      <dgm:spPr/>
      <dgm:t>
        <a:bodyPr/>
        <a:lstStyle/>
        <a:p>
          <a:endParaRPr lang="en-US"/>
        </a:p>
      </dgm:t>
    </dgm:pt>
    <dgm:pt modelId="{354297EB-75C1-40B2-95CB-5C9A1AC36A1C}" type="sibTrans" cxnId="{0BDC2ED8-1590-4E2E-AEDE-C5BB154BF1BD}">
      <dgm:prSet/>
      <dgm:spPr/>
      <dgm:t>
        <a:bodyPr/>
        <a:lstStyle/>
        <a:p>
          <a:endParaRPr lang="en-US"/>
        </a:p>
      </dgm:t>
    </dgm:pt>
    <dgm:pt modelId="{5DF725FF-6A3A-4AF3-9E83-CFB1BFEB38DC}">
      <dgm:prSet phldrT="[Text]" custT="1"/>
      <dgm:spPr/>
      <dgm:t>
        <a:bodyPr/>
        <a:lstStyle/>
        <a:p>
          <a:r>
            <a:rPr lang="en-US" sz="2000" dirty="0"/>
            <a:t>Those involving oxidizers</a:t>
          </a:r>
        </a:p>
      </dgm:t>
    </dgm:pt>
    <dgm:pt modelId="{DBBB8384-3777-41DF-A3BD-525F4A929F8F}" type="parTrans" cxnId="{EEC9661E-047C-4B6E-B88E-39E2EA5A5C6B}">
      <dgm:prSet/>
      <dgm:spPr/>
      <dgm:t>
        <a:bodyPr/>
        <a:lstStyle/>
        <a:p>
          <a:endParaRPr lang="en-US"/>
        </a:p>
      </dgm:t>
    </dgm:pt>
    <dgm:pt modelId="{2AC7D90C-96EE-4DE4-ADDD-B388F04E7110}" type="sibTrans" cxnId="{EEC9661E-047C-4B6E-B88E-39E2EA5A5C6B}">
      <dgm:prSet/>
      <dgm:spPr/>
      <dgm:t>
        <a:bodyPr/>
        <a:lstStyle/>
        <a:p>
          <a:endParaRPr lang="en-US"/>
        </a:p>
      </dgm:t>
    </dgm:pt>
    <dgm:pt modelId="{D0DC7352-153D-4B50-9F24-7F54A36B3B2E}" type="pres">
      <dgm:prSet presAssocID="{53FE97BD-05F2-49B8-9463-B5F20D719B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8ED30-AAD5-4974-B78B-25475D5D0C58}" type="pres">
      <dgm:prSet presAssocID="{2DB74AD0-0956-4E06-9DC5-6EA7C75B630B}" presName="parentLin" presStyleCnt="0"/>
      <dgm:spPr/>
    </dgm:pt>
    <dgm:pt modelId="{7401C84C-245B-482C-97AB-585A337A7864}" type="pres">
      <dgm:prSet presAssocID="{2DB74AD0-0956-4E06-9DC5-6EA7C75B630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9E3D5F-2040-4287-B4D1-32E12DA0C8F0}" type="pres">
      <dgm:prSet presAssocID="{2DB74AD0-0956-4E06-9DC5-6EA7C75B630B}" presName="parentText" presStyleLbl="node1" presStyleIdx="0" presStyleCnt="4" custScaleX="116383" custScaleY="2037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02C6C-7D74-4CC2-8000-61D8B4639ECF}" type="pres">
      <dgm:prSet presAssocID="{2DB74AD0-0956-4E06-9DC5-6EA7C75B630B}" presName="negativeSpace" presStyleCnt="0"/>
      <dgm:spPr/>
    </dgm:pt>
    <dgm:pt modelId="{6F48C52C-BD98-4C79-B25A-237AEE5F3275}" type="pres">
      <dgm:prSet presAssocID="{2DB74AD0-0956-4E06-9DC5-6EA7C75B630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70C0-E273-407A-8A10-5CA5C684622B}" type="pres">
      <dgm:prSet presAssocID="{4FAC8A13-11F8-4082-910D-576711740BF9}" presName="spaceBetweenRectangles" presStyleCnt="0"/>
      <dgm:spPr/>
    </dgm:pt>
    <dgm:pt modelId="{7768E365-16B7-42FA-A59E-425F013C10D0}" type="pres">
      <dgm:prSet presAssocID="{4B62FBE3-C6E1-49E5-BF2F-7DD3D8BF5715}" presName="parentLin" presStyleCnt="0"/>
      <dgm:spPr/>
    </dgm:pt>
    <dgm:pt modelId="{5F91BD2F-F7F9-4D25-BD40-0719B0235EFC}" type="pres">
      <dgm:prSet presAssocID="{4B62FBE3-C6E1-49E5-BF2F-7DD3D8BF571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03CC032-2019-45F7-B671-5C3FB92E577E}" type="pres">
      <dgm:prSet presAssocID="{4B62FBE3-C6E1-49E5-BF2F-7DD3D8BF57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0E718-2626-413D-BDA6-4E43D02C8A8A}" type="pres">
      <dgm:prSet presAssocID="{4B62FBE3-C6E1-49E5-BF2F-7DD3D8BF5715}" presName="negativeSpace" presStyleCnt="0"/>
      <dgm:spPr/>
    </dgm:pt>
    <dgm:pt modelId="{6930CE0A-99DE-4E2C-A566-2A408D9B420D}" type="pres">
      <dgm:prSet presAssocID="{4B62FBE3-C6E1-49E5-BF2F-7DD3D8BF571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FF39A-650D-4BEE-8D44-4DFD466D9AC7}" type="pres">
      <dgm:prSet presAssocID="{6D3D73FC-3325-4AAC-A553-9FB2DBD3BA94}" presName="spaceBetweenRectangles" presStyleCnt="0"/>
      <dgm:spPr/>
    </dgm:pt>
    <dgm:pt modelId="{92F88BA3-7284-4686-BB5A-764C7FBB708F}" type="pres">
      <dgm:prSet presAssocID="{3F160615-DEBB-4647-97BB-80A846D70000}" presName="parentLin" presStyleCnt="0"/>
      <dgm:spPr/>
    </dgm:pt>
    <dgm:pt modelId="{BCD0187A-BA86-44A1-A79F-DFCCDEE03916}" type="pres">
      <dgm:prSet presAssocID="{3F160615-DEBB-4647-97BB-80A846D7000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4DBAA6E-FDB6-4262-BFE0-C835B76D1D77}" type="pres">
      <dgm:prSet presAssocID="{3F160615-DEBB-4647-97BB-80A846D700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2CCE-8546-4CA8-93E1-79B872DA50AB}" type="pres">
      <dgm:prSet presAssocID="{3F160615-DEBB-4647-97BB-80A846D70000}" presName="negativeSpace" presStyleCnt="0"/>
      <dgm:spPr/>
    </dgm:pt>
    <dgm:pt modelId="{B58B5545-3FAE-46CD-ABE2-5FA7F01B8714}" type="pres">
      <dgm:prSet presAssocID="{3F160615-DEBB-4647-97BB-80A846D70000}" presName="childText" presStyleLbl="conFgAcc1" presStyleIdx="2" presStyleCnt="4">
        <dgm:presLayoutVars>
          <dgm:bulletEnabled val="1"/>
        </dgm:presLayoutVars>
      </dgm:prSet>
      <dgm:spPr/>
    </dgm:pt>
    <dgm:pt modelId="{42932959-F8D3-4C15-9CD1-D2F498BA601C}" type="pres">
      <dgm:prSet presAssocID="{1F2FEEBA-5881-4C9C-A23B-B7988FB1F342}" presName="spaceBetweenRectangles" presStyleCnt="0"/>
      <dgm:spPr/>
    </dgm:pt>
    <dgm:pt modelId="{419F84BA-C482-435A-916D-9F05225AD0B1}" type="pres">
      <dgm:prSet presAssocID="{2C1DD213-5E18-4723-B25D-10F563B7CE99}" presName="parentLin" presStyleCnt="0"/>
      <dgm:spPr/>
    </dgm:pt>
    <dgm:pt modelId="{71AB9DE6-DBC6-4A6B-98BC-C490FE5EE7CE}" type="pres">
      <dgm:prSet presAssocID="{2C1DD213-5E18-4723-B25D-10F563B7CE9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2D3AA4D-2546-47BA-AE1F-B161A93131A5}" type="pres">
      <dgm:prSet presAssocID="{2C1DD213-5E18-4723-B25D-10F563B7CE99}" presName="parentText" presStyleLbl="node1" presStyleIdx="3" presStyleCnt="4" custScaleX="129489" custScaleY="1832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5CEE-4C95-4A2C-9862-0B1E4C5C88F3}" type="pres">
      <dgm:prSet presAssocID="{2C1DD213-5E18-4723-B25D-10F563B7CE99}" presName="negativeSpace" presStyleCnt="0"/>
      <dgm:spPr/>
    </dgm:pt>
    <dgm:pt modelId="{5F12935C-92B0-462D-B79D-B337513DB9DF}" type="pres">
      <dgm:prSet presAssocID="{2C1DD213-5E18-4723-B25D-10F563B7CE9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C3215-C016-4603-96A5-73AED77CB30C}" type="presOf" srcId="{5DF725FF-6A3A-4AF3-9E83-CFB1BFEB38DC}" destId="{5F12935C-92B0-462D-B79D-B337513DB9DF}" srcOrd="0" destOrd="0" presId="urn:microsoft.com/office/officeart/2005/8/layout/list1"/>
    <dgm:cxn modelId="{87D27E75-8DFF-4608-A2A1-12B03F634248}" type="presOf" srcId="{53FE97BD-05F2-49B8-9463-B5F20D719BD2}" destId="{D0DC7352-153D-4B50-9F24-7F54A36B3B2E}" srcOrd="0" destOrd="0" presId="urn:microsoft.com/office/officeart/2005/8/layout/list1"/>
    <dgm:cxn modelId="{EEC9661E-047C-4B6E-B88E-39E2EA5A5C6B}" srcId="{2C1DD213-5E18-4723-B25D-10F563B7CE99}" destId="{5DF725FF-6A3A-4AF3-9E83-CFB1BFEB38DC}" srcOrd="0" destOrd="0" parTransId="{DBBB8384-3777-41DF-A3BD-525F4A929F8F}" sibTransId="{2AC7D90C-96EE-4DE4-ADDD-B388F04E7110}"/>
    <dgm:cxn modelId="{C9D4058C-C59C-4A10-8F71-BDFA40DA248C}" type="presOf" srcId="{2C1DD213-5E18-4723-B25D-10F563B7CE99}" destId="{71AB9DE6-DBC6-4A6B-98BC-C490FE5EE7CE}" srcOrd="0" destOrd="0" presId="urn:microsoft.com/office/officeart/2005/8/layout/list1"/>
    <dgm:cxn modelId="{E7557D0C-9DBF-49DA-BA39-0F7E8E678DB9}" srcId="{2DB74AD0-0956-4E06-9DC5-6EA7C75B630B}" destId="{AE9D1C52-4348-499D-88C9-38CBC007BFDA}" srcOrd="0" destOrd="0" parTransId="{0D0C1CD3-67A8-41A6-89BF-81A5AC952D8D}" sibTransId="{8A97A09E-811F-47EE-B10D-80942A833E9A}"/>
    <dgm:cxn modelId="{0BDC2ED8-1590-4E2E-AEDE-C5BB154BF1BD}" srcId="{53FE97BD-05F2-49B8-9463-B5F20D719BD2}" destId="{2C1DD213-5E18-4723-B25D-10F563B7CE99}" srcOrd="3" destOrd="0" parTransId="{B06F7330-A708-43E4-B315-B89B0C2D3A5A}" sibTransId="{354297EB-75C1-40B2-95CB-5C9A1AC36A1C}"/>
    <dgm:cxn modelId="{B9913582-12DF-4337-8E5F-8A4069A2D963}" srcId="{4B62FBE3-C6E1-49E5-BF2F-7DD3D8BF5715}" destId="{359C4831-7738-499E-B3A9-3AA9B105C1E2}" srcOrd="1" destOrd="0" parTransId="{070E554D-0CAD-4AC7-829F-33A5FE6497F7}" sibTransId="{953623E9-6D7C-48DE-81AC-8197C2CAB8A0}"/>
    <dgm:cxn modelId="{BC8C2DB0-E6B4-4EC5-8C22-A95733B968EA}" type="presOf" srcId="{4B62FBE3-C6E1-49E5-BF2F-7DD3D8BF5715}" destId="{5F91BD2F-F7F9-4D25-BD40-0719B0235EFC}" srcOrd="0" destOrd="0" presId="urn:microsoft.com/office/officeart/2005/8/layout/list1"/>
    <dgm:cxn modelId="{7DC8C184-AF7E-408B-BBF0-23835BCA6B10}" srcId="{53FE97BD-05F2-49B8-9463-B5F20D719BD2}" destId="{2DB74AD0-0956-4E06-9DC5-6EA7C75B630B}" srcOrd="0" destOrd="0" parTransId="{DFB36242-3388-42F5-88B0-FEE5658DC8E2}" sibTransId="{4FAC8A13-11F8-4082-910D-576711740BF9}"/>
    <dgm:cxn modelId="{4953168B-938E-4548-A31E-BA1808D7B43E}" type="presOf" srcId="{3F160615-DEBB-4647-97BB-80A846D70000}" destId="{94DBAA6E-FDB6-4262-BFE0-C835B76D1D77}" srcOrd="1" destOrd="0" presId="urn:microsoft.com/office/officeart/2005/8/layout/list1"/>
    <dgm:cxn modelId="{3A3A24C8-9063-49EF-BD46-E27EDB8D4358}" srcId="{2DB74AD0-0956-4E06-9DC5-6EA7C75B630B}" destId="{3756EDD3-AC2C-422C-BF79-55B9FF24BEC3}" srcOrd="1" destOrd="0" parTransId="{DD7BC60F-550E-4A46-8FC9-E1E097445526}" sibTransId="{FCD731E0-D0F5-4894-B958-705054AB73AE}"/>
    <dgm:cxn modelId="{6615300F-F518-4525-84E9-B7319DC28B3C}" type="presOf" srcId="{2DB74AD0-0956-4E06-9DC5-6EA7C75B630B}" destId="{089E3D5F-2040-4287-B4D1-32E12DA0C8F0}" srcOrd="1" destOrd="0" presId="urn:microsoft.com/office/officeart/2005/8/layout/list1"/>
    <dgm:cxn modelId="{23387228-DE4A-4F94-82DE-0D8C5DCD7DDC}" type="presOf" srcId="{2C1DD213-5E18-4723-B25D-10F563B7CE99}" destId="{12D3AA4D-2546-47BA-AE1F-B161A93131A5}" srcOrd="1" destOrd="0" presId="urn:microsoft.com/office/officeart/2005/8/layout/list1"/>
    <dgm:cxn modelId="{A4EE9C04-B31E-4F10-B6DF-E2EB2DFF645C}" srcId="{53FE97BD-05F2-49B8-9463-B5F20D719BD2}" destId="{4B62FBE3-C6E1-49E5-BF2F-7DD3D8BF5715}" srcOrd="1" destOrd="0" parTransId="{CECD85B7-B8A3-40F1-85B9-0026A155F783}" sibTransId="{6D3D73FC-3325-4AAC-A553-9FB2DBD3BA94}"/>
    <dgm:cxn modelId="{99573086-4867-42CB-88F9-1FC2859F9CB6}" srcId="{53FE97BD-05F2-49B8-9463-B5F20D719BD2}" destId="{3F160615-DEBB-4647-97BB-80A846D70000}" srcOrd="2" destOrd="0" parTransId="{A7B31157-797F-427F-B777-3613F8215D35}" sibTransId="{1F2FEEBA-5881-4C9C-A23B-B7988FB1F342}"/>
    <dgm:cxn modelId="{4C05775C-0C44-41DB-A877-567AF0F36129}" type="presOf" srcId="{4B62FBE3-C6E1-49E5-BF2F-7DD3D8BF5715}" destId="{703CC032-2019-45F7-B671-5C3FB92E577E}" srcOrd="1" destOrd="0" presId="urn:microsoft.com/office/officeart/2005/8/layout/list1"/>
    <dgm:cxn modelId="{AB9EE648-5041-49AA-A99B-28B713231646}" type="presOf" srcId="{3F160615-DEBB-4647-97BB-80A846D70000}" destId="{BCD0187A-BA86-44A1-A79F-DFCCDEE03916}" srcOrd="0" destOrd="0" presId="urn:microsoft.com/office/officeart/2005/8/layout/list1"/>
    <dgm:cxn modelId="{D169419D-E93B-402B-A1C9-CEAC4FD140F8}" type="presOf" srcId="{3756EDD3-AC2C-422C-BF79-55B9FF24BEC3}" destId="{6F48C52C-BD98-4C79-B25A-237AEE5F3275}" srcOrd="0" destOrd="1" presId="urn:microsoft.com/office/officeart/2005/8/layout/list1"/>
    <dgm:cxn modelId="{FE55EC7D-B09F-4514-B252-59CF32793D15}" type="presOf" srcId="{53EFAE35-F302-4514-A174-6F8223426D0D}" destId="{6930CE0A-99DE-4E2C-A566-2A408D9B420D}" srcOrd="0" destOrd="0" presId="urn:microsoft.com/office/officeart/2005/8/layout/list1"/>
    <dgm:cxn modelId="{AFC5BD4A-05D4-44DB-8122-E900B5157B4B}" type="presOf" srcId="{359C4831-7738-499E-B3A9-3AA9B105C1E2}" destId="{6930CE0A-99DE-4E2C-A566-2A408D9B420D}" srcOrd="0" destOrd="1" presId="urn:microsoft.com/office/officeart/2005/8/layout/list1"/>
    <dgm:cxn modelId="{3D85787E-EADC-4C40-B4A9-2781268E08CE}" type="presOf" srcId="{AE9D1C52-4348-499D-88C9-38CBC007BFDA}" destId="{6F48C52C-BD98-4C79-B25A-237AEE5F3275}" srcOrd="0" destOrd="0" presId="urn:microsoft.com/office/officeart/2005/8/layout/list1"/>
    <dgm:cxn modelId="{C14D136A-AA87-4FB7-A916-E93AEB284108}" type="presOf" srcId="{2DB74AD0-0956-4E06-9DC5-6EA7C75B630B}" destId="{7401C84C-245B-482C-97AB-585A337A7864}" srcOrd="0" destOrd="0" presId="urn:microsoft.com/office/officeart/2005/8/layout/list1"/>
    <dgm:cxn modelId="{957B0121-9507-4F1C-B427-CAFF992A0161}" srcId="{4B62FBE3-C6E1-49E5-BF2F-7DD3D8BF5715}" destId="{53EFAE35-F302-4514-A174-6F8223426D0D}" srcOrd="0" destOrd="0" parTransId="{092BB860-C400-4305-AC21-ECCE28A4DF7D}" sibTransId="{DB19F8BF-2538-4513-B038-462C89A337C7}"/>
    <dgm:cxn modelId="{1AA243D4-BE5F-40AF-8969-F24988E32E76}" type="presParOf" srcId="{D0DC7352-153D-4B50-9F24-7F54A36B3B2E}" destId="{5798ED30-AAD5-4974-B78B-25475D5D0C58}" srcOrd="0" destOrd="0" presId="urn:microsoft.com/office/officeart/2005/8/layout/list1"/>
    <dgm:cxn modelId="{DB8F04DF-AAA9-4886-9CC6-FE9C3E885027}" type="presParOf" srcId="{5798ED30-AAD5-4974-B78B-25475D5D0C58}" destId="{7401C84C-245B-482C-97AB-585A337A7864}" srcOrd="0" destOrd="0" presId="urn:microsoft.com/office/officeart/2005/8/layout/list1"/>
    <dgm:cxn modelId="{5FC4842A-4E61-408E-8618-06ECEE654AE9}" type="presParOf" srcId="{5798ED30-AAD5-4974-B78B-25475D5D0C58}" destId="{089E3D5F-2040-4287-B4D1-32E12DA0C8F0}" srcOrd="1" destOrd="0" presId="urn:microsoft.com/office/officeart/2005/8/layout/list1"/>
    <dgm:cxn modelId="{DCAEC766-1BC6-4089-A085-CB3F9BFA6BED}" type="presParOf" srcId="{D0DC7352-153D-4B50-9F24-7F54A36B3B2E}" destId="{6F602C6C-7D74-4CC2-8000-61D8B4639ECF}" srcOrd="1" destOrd="0" presId="urn:microsoft.com/office/officeart/2005/8/layout/list1"/>
    <dgm:cxn modelId="{6D64A9C6-12DA-4781-8D0E-8B856DF04E58}" type="presParOf" srcId="{D0DC7352-153D-4B50-9F24-7F54A36B3B2E}" destId="{6F48C52C-BD98-4C79-B25A-237AEE5F3275}" srcOrd="2" destOrd="0" presId="urn:microsoft.com/office/officeart/2005/8/layout/list1"/>
    <dgm:cxn modelId="{1BF8094F-1587-4D8E-89EA-4C3F2AC41C6F}" type="presParOf" srcId="{D0DC7352-153D-4B50-9F24-7F54A36B3B2E}" destId="{B6D070C0-E273-407A-8A10-5CA5C684622B}" srcOrd="3" destOrd="0" presId="urn:microsoft.com/office/officeart/2005/8/layout/list1"/>
    <dgm:cxn modelId="{25A5670E-E256-4B3C-8A06-0FA4BB8CE621}" type="presParOf" srcId="{D0DC7352-153D-4B50-9F24-7F54A36B3B2E}" destId="{7768E365-16B7-42FA-A59E-425F013C10D0}" srcOrd="4" destOrd="0" presId="urn:microsoft.com/office/officeart/2005/8/layout/list1"/>
    <dgm:cxn modelId="{282FD9B2-0DCF-4288-A58E-62834BA6CC22}" type="presParOf" srcId="{7768E365-16B7-42FA-A59E-425F013C10D0}" destId="{5F91BD2F-F7F9-4D25-BD40-0719B0235EFC}" srcOrd="0" destOrd="0" presId="urn:microsoft.com/office/officeart/2005/8/layout/list1"/>
    <dgm:cxn modelId="{E62A9E07-50A8-492A-B691-E0E29B83A341}" type="presParOf" srcId="{7768E365-16B7-42FA-A59E-425F013C10D0}" destId="{703CC032-2019-45F7-B671-5C3FB92E577E}" srcOrd="1" destOrd="0" presId="urn:microsoft.com/office/officeart/2005/8/layout/list1"/>
    <dgm:cxn modelId="{B872C524-7D39-494D-93C7-07A49586569C}" type="presParOf" srcId="{D0DC7352-153D-4B50-9F24-7F54A36B3B2E}" destId="{DDA0E718-2626-413D-BDA6-4E43D02C8A8A}" srcOrd="5" destOrd="0" presId="urn:microsoft.com/office/officeart/2005/8/layout/list1"/>
    <dgm:cxn modelId="{C788A38C-DAF5-4615-A09A-E90179E92C81}" type="presParOf" srcId="{D0DC7352-153D-4B50-9F24-7F54A36B3B2E}" destId="{6930CE0A-99DE-4E2C-A566-2A408D9B420D}" srcOrd="6" destOrd="0" presId="urn:microsoft.com/office/officeart/2005/8/layout/list1"/>
    <dgm:cxn modelId="{A5E75F46-C54F-4CAC-B8C1-2FEB9B3DAD6D}" type="presParOf" srcId="{D0DC7352-153D-4B50-9F24-7F54A36B3B2E}" destId="{ED3FF39A-650D-4BEE-8D44-4DFD466D9AC7}" srcOrd="7" destOrd="0" presId="urn:microsoft.com/office/officeart/2005/8/layout/list1"/>
    <dgm:cxn modelId="{28BB46E0-719B-4CC6-9C27-A7F341EDB0BF}" type="presParOf" srcId="{D0DC7352-153D-4B50-9F24-7F54A36B3B2E}" destId="{92F88BA3-7284-4686-BB5A-764C7FBB708F}" srcOrd="8" destOrd="0" presId="urn:microsoft.com/office/officeart/2005/8/layout/list1"/>
    <dgm:cxn modelId="{3B64D324-9CB4-4EED-896C-EBAF380BF3F8}" type="presParOf" srcId="{92F88BA3-7284-4686-BB5A-764C7FBB708F}" destId="{BCD0187A-BA86-44A1-A79F-DFCCDEE03916}" srcOrd="0" destOrd="0" presId="urn:microsoft.com/office/officeart/2005/8/layout/list1"/>
    <dgm:cxn modelId="{F2E6D4B7-57F4-44C5-902E-C7C8432E9B8C}" type="presParOf" srcId="{92F88BA3-7284-4686-BB5A-764C7FBB708F}" destId="{94DBAA6E-FDB6-4262-BFE0-C835B76D1D77}" srcOrd="1" destOrd="0" presId="urn:microsoft.com/office/officeart/2005/8/layout/list1"/>
    <dgm:cxn modelId="{D4CCCDB8-F4FF-4B92-A19B-2DAF89595007}" type="presParOf" srcId="{D0DC7352-153D-4B50-9F24-7F54A36B3B2E}" destId="{C0062CCE-8546-4CA8-93E1-79B872DA50AB}" srcOrd="9" destOrd="0" presId="urn:microsoft.com/office/officeart/2005/8/layout/list1"/>
    <dgm:cxn modelId="{8455099D-D54B-4980-AAB9-5F141509A511}" type="presParOf" srcId="{D0DC7352-153D-4B50-9F24-7F54A36B3B2E}" destId="{B58B5545-3FAE-46CD-ABE2-5FA7F01B8714}" srcOrd="10" destOrd="0" presId="urn:microsoft.com/office/officeart/2005/8/layout/list1"/>
    <dgm:cxn modelId="{10DA902B-DA8E-4DDE-A0C1-A34F03E1D399}" type="presParOf" srcId="{D0DC7352-153D-4B50-9F24-7F54A36B3B2E}" destId="{42932959-F8D3-4C15-9CD1-D2F498BA601C}" srcOrd="11" destOrd="0" presId="urn:microsoft.com/office/officeart/2005/8/layout/list1"/>
    <dgm:cxn modelId="{B8EBE73C-4298-41AC-8A3E-03AF88695B10}" type="presParOf" srcId="{D0DC7352-153D-4B50-9F24-7F54A36B3B2E}" destId="{419F84BA-C482-435A-916D-9F05225AD0B1}" srcOrd="12" destOrd="0" presId="urn:microsoft.com/office/officeart/2005/8/layout/list1"/>
    <dgm:cxn modelId="{A647DA27-8655-4516-AAD7-9FBE1BC56C22}" type="presParOf" srcId="{419F84BA-C482-435A-916D-9F05225AD0B1}" destId="{71AB9DE6-DBC6-4A6B-98BC-C490FE5EE7CE}" srcOrd="0" destOrd="0" presId="urn:microsoft.com/office/officeart/2005/8/layout/list1"/>
    <dgm:cxn modelId="{155C85E4-B4AE-4E26-B62A-CE53BC15C6BF}" type="presParOf" srcId="{419F84BA-C482-435A-916D-9F05225AD0B1}" destId="{12D3AA4D-2546-47BA-AE1F-B161A93131A5}" srcOrd="1" destOrd="0" presId="urn:microsoft.com/office/officeart/2005/8/layout/list1"/>
    <dgm:cxn modelId="{3C54847C-076F-4F98-9DD5-81093130871F}" type="presParOf" srcId="{D0DC7352-153D-4B50-9F24-7F54A36B3B2E}" destId="{38FC5CEE-4C95-4A2C-9862-0B1E4C5C88F3}" srcOrd="13" destOrd="0" presId="urn:microsoft.com/office/officeart/2005/8/layout/list1"/>
    <dgm:cxn modelId="{64F6326E-41BF-43E5-9140-D711C60D20FF}" type="presParOf" srcId="{D0DC7352-153D-4B50-9F24-7F54A36B3B2E}" destId="{5F12935C-92B0-462D-B79D-B337513DB9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585EE-CE26-4AB4-86B8-73DFD132881A}">
      <dsp:nvSpPr>
        <dsp:cNvPr id="0" name=""/>
        <dsp:cNvSpPr/>
      </dsp:nvSpPr>
      <dsp:spPr>
        <a:xfrm>
          <a:off x="0" y="2703093"/>
          <a:ext cx="7696200" cy="108743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Fire is controlled and extinguished by limiting or interrupting one or more of the essential elements in the combustion process depicted by the fire tetrahedron model</a:t>
          </a:r>
        </a:p>
      </dsp:txBody>
      <dsp:txXfrm>
        <a:off x="53084" y="2756177"/>
        <a:ext cx="7590032" cy="9812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C52C-BD98-4C79-B25A-237AEE5F3275}">
      <dsp:nvSpPr>
        <dsp:cNvPr id="0" name=""/>
        <dsp:cNvSpPr/>
      </dsp:nvSpPr>
      <dsp:spPr>
        <a:xfrm>
          <a:off x="0" y="357074"/>
          <a:ext cx="83058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16560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Dry chemicals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Halogenated agents (Halons)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Halon-replacement agents</a:t>
          </a:r>
        </a:p>
      </dsp:txBody>
      <dsp:txXfrm>
        <a:off x="0" y="357074"/>
        <a:ext cx="8305800" cy="1386000"/>
      </dsp:txXfrm>
    </dsp:sp>
    <dsp:sp modelId="{089E3D5F-2040-4287-B4D1-32E12DA0C8F0}">
      <dsp:nvSpPr>
        <dsp:cNvPr id="0" name=""/>
        <dsp:cNvSpPr/>
      </dsp:nvSpPr>
      <dsp:spPr>
        <a:xfrm>
          <a:off x="415290" y="61874"/>
          <a:ext cx="581406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Extinguishing agents</a:t>
          </a:r>
        </a:p>
      </dsp:txBody>
      <dsp:txXfrm>
        <a:off x="444111" y="90695"/>
        <a:ext cx="5756418" cy="532758"/>
      </dsp:txXfrm>
    </dsp:sp>
    <dsp:sp modelId="{F245D36D-E0C2-4100-9F9E-4164F001F3F5}">
      <dsp:nvSpPr>
        <dsp:cNvPr id="0" name=""/>
        <dsp:cNvSpPr/>
      </dsp:nvSpPr>
      <dsp:spPr>
        <a:xfrm>
          <a:off x="0" y="2146274"/>
          <a:ext cx="830580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16560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Effective on gas and liquid fuels</a:t>
          </a:r>
        </a:p>
      </dsp:txBody>
      <dsp:txXfrm>
        <a:off x="0" y="2146274"/>
        <a:ext cx="8305800" cy="803250"/>
      </dsp:txXfrm>
    </dsp:sp>
    <dsp:sp modelId="{55459302-6894-4C22-967E-CE1D986BB8A3}">
      <dsp:nvSpPr>
        <dsp:cNvPr id="0" name=""/>
        <dsp:cNvSpPr/>
      </dsp:nvSpPr>
      <dsp:spPr>
        <a:xfrm>
          <a:off x="415290" y="1851075"/>
          <a:ext cx="581406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Interrupt the combustion reaction, stop flame production</a:t>
          </a:r>
        </a:p>
      </dsp:txBody>
      <dsp:txXfrm>
        <a:off x="444111" y="1879896"/>
        <a:ext cx="5756418" cy="532758"/>
      </dsp:txXfrm>
    </dsp:sp>
    <dsp:sp modelId="{CFFA1EB7-6B3A-4D24-89B1-159F1E470847}">
      <dsp:nvSpPr>
        <dsp:cNvPr id="0" name=""/>
        <dsp:cNvSpPr/>
      </dsp:nvSpPr>
      <dsp:spPr>
        <a:xfrm>
          <a:off x="0" y="3352724"/>
          <a:ext cx="83058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416560" rIns="6446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No chemical chain reaction to inhibit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Requires high agent concentrations, extended periods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Makes them impractical</a:t>
          </a:r>
        </a:p>
      </dsp:txBody>
      <dsp:txXfrm>
        <a:off x="0" y="3352724"/>
        <a:ext cx="8305800" cy="1386000"/>
      </dsp:txXfrm>
    </dsp:sp>
    <dsp:sp modelId="{B33F94F4-4C0D-41E5-AFA3-9C3BF33B3ACE}">
      <dsp:nvSpPr>
        <dsp:cNvPr id="0" name=""/>
        <dsp:cNvSpPr/>
      </dsp:nvSpPr>
      <dsp:spPr>
        <a:xfrm>
          <a:off x="415290" y="3057524"/>
          <a:ext cx="581406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Do not easily extinguish nonflaming combustion</a:t>
          </a:r>
        </a:p>
      </dsp:txBody>
      <dsp:txXfrm>
        <a:off x="444111" y="3086345"/>
        <a:ext cx="575641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072C-C0DC-4150-8B34-EB89210F5354}">
      <dsp:nvSpPr>
        <dsp:cNvPr id="0" name=""/>
        <dsp:cNvSpPr/>
      </dsp:nvSpPr>
      <dsp:spPr>
        <a:xfrm>
          <a:off x="0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Reducing temperature</a:t>
          </a:r>
        </a:p>
      </dsp:txBody>
      <dsp:txXfrm>
        <a:off x="0" y="592931"/>
        <a:ext cx="2428875" cy="1457324"/>
      </dsp:txXfrm>
    </dsp:sp>
    <dsp:sp modelId="{21CA87E0-DE95-4500-8AAB-72A4EFB42B9F}">
      <dsp:nvSpPr>
        <dsp:cNvPr id="0" name=""/>
        <dsp:cNvSpPr/>
      </dsp:nvSpPr>
      <dsp:spPr>
        <a:xfrm>
          <a:off x="2671762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Eliminating fuel</a:t>
          </a:r>
        </a:p>
      </dsp:txBody>
      <dsp:txXfrm>
        <a:off x="2671762" y="592931"/>
        <a:ext cx="2428875" cy="1457324"/>
      </dsp:txXfrm>
    </dsp:sp>
    <dsp:sp modelId="{95CC51E6-9AB3-4DE4-BFF5-4A1E6A248958}">
      <dsp:nvSpPr>
        <dsp:cNvPr id="0" name=""/>
        <dsp:cNvSpPr/>
      </dsp:nvSpPr>
      <dsp:spPr>
        <a:xfrm>
          <a:off x="5343525" y="592931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Separating the fire from the available fuel</a:t>
          </a:r>
        </a:p>
      </dsp:txBody>
      <dsp:txXfrm>
        <a:off x="5343525" y="592931"/>
        <a:ext cx="2428875" cy="1457324"/>
      </dsp:txXfrm>
    </dsp:sp>
    <dsp:sp modelId="{9F5979C6-CBD8-4D5C-95FC-09BAB05EB1DC}">
      <dsp:nvSpPr>
        <dsp:cNvPr id="0" name=""/>
        <dsp:cNvSpPr/>
      </dsp:nvSpPr>
      <dsp:spPr>
        <a:xfrm>
          <a:off x="1335881" y="2293143"/>
          <a:ext cx="2428875" cy="145732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Changing the oxygen concentration</a:t>
          </a:r>
        </a:p>
      </dsp:txBody>
      <dsp:txXfrm>
        <a:off x="1335881" y="2293143"/>
        <a:ext cx="2428875" cy="1457324"/>
      </dsp:txXfrm>
    </dsp:sp>
    <dsp:sp modelId="{2A6AADCF-04AE-42B9-A20F-EC0BC96FE7AD}">
      <dsp:nvSpPr>
        <dsp:cNvPr id="0" name=""/>
        <dsp:cNvSpPr/>
      </dsp:nvSpPr>
      <dsp:spPr>
        <a:xfrm>
          <a:off x="4007643" y="2293143"/>
          <a:ext cx="2428875" cy="1457324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Interrupting the self-sustained chemical chain reaction</a:t>
          </a:r>
        </a:p>
      </dsp:txBody>
      <dsp:txXfrm>
        <a:off x="4007643" y="2293143"/>
        <a:ext cx="2428875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0E1A-F666-4A33-895E-29D6708FCAE1}">
      <dsp:nvSpPr>
        <dsp:cNvPr id="0" name=""/>
        <dsp:cNvSpPr/>
      </dsp:nvSpPr>
      <dsp:spPr>
        <a:xfrm>
          <a:off x="0" y="207550"/>
          <a:ext cx="8077200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1020572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Act to cool a fire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Interrupt its chemical chain reaction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Exclude oxygen, in some cases</a:t>
          </a:r>
        </a:p>
      </dsp:txBody>
      <dsp:txXfrm>
        <a:off x="0" y="207550"/>
        <a:ext cx="8077200" cy="2083725"/>
      </dsp:txXfrm>
    </dsp:sp>
    <dsp:sp modelId="{FCFCB5A1-3666-4752-B4E8-32DA82DC0164}">
      <dsp:nvSpPr>
        <dsp:cNvPr id="0" name=""/>
        <dsp:cNvSpPr/>
      </dsp:nvSpPr>
      <dsp:spPr>
        <a:xfrm>
          <a:off x="356257" y="76195"/>
          <a:ext cx="6339818" cy="92720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Verify extinguishing systems are ready to</a:t>
          </a:r>
        </a:p>
      </dsp:txBody>
      <dsp:txXfrm>
        <a:off x="401520" y="121458"/>
        <a:ext cx="6249292" cy="836682"/>
      </dsp:txXfrm>
    </dsp:sp>
    <dsp:sp modelId="{9F5327F1-A733-4CA3-A52F-3E5DB7C2AAD0}">
      <dsp:nvSpPr>
        <dsp:cNvPr id="0" name=""/>
        <dsp:cNvSpPr/>
      </dsp:nvSpPr>
      <dsp:spPr>
        <a:xfrm>
          <a:off x="0" y="2908180"/>
          <a:ext cx="8077200" cy="1736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1020572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Used to disrupt combustion in elevated stories or large facilities</a:t>
          </a:r>
        </a:p>
      </dsp:txBody>
      <dsp:txXfrm>
        <a:off x="0" y="2908180"/>
        <a:ext cx="8077200" cy="1736437"/>
      </dsp:txXfrm>
    </dsp:sp>
    <dsp:sp modelId="{0C8235C5-510F-4DAC-B4BD-EF89F9B3997E}">
      <dsp:nvSpPr>
        <dsp:cNvPr id="0" name=""/>
        <dsp:cNvSpPr/>
      </dsp:nvSpPr>
      <dsp:spPr>
        <a:xfrm>
          <a:off x="403860" y="2555875"/>
          <a:ext cx="7025597" cy="107554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Check installation and maintenance of standpipe and hose systems</a:t>
          </a:r>
        </a:p>
      </dsp:txBody>
      <dsp:txXfrm>
        <a:off x="456364" y="2608379"/>
        <a:ext cx="6920589" cy="970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768DA-4D48-4611-921A-C8A977F2360B}">
      <dsp:nvSpPr>
        <dsp:cNvPr id="0" name=""/>
        <dsp:cNvSpPr/>
      </dsp:nvSpPr>
      <dsp:spPr>
        <a:xfrm>
          <a:off x="0" y="543657"/>
          <a:ext cx="8077200" cy="1736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1020572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Enables occupants the opportunity to suppress incipient fires</a:t>
          </a:r>
        </a:p>
      </dsp:txBody>
      <dsp:txXfrm>
        <a:off x="0" y="543657"/>
        <a:ext cx="8077200" cy="1736437"/>
      </dsp:txXfrm>
    </dsp:sp>
    <dsp:sp modelId="{2C3C6C6D-D2B3-43D1-BA8A-7C2DF5938FE2}">
      <dsp:nvSpPr>
        <dsp:cNvPr id="0" name=""/>
        <dsp:cNvSpPr/>
      </dsp:nvSpPr>
      <dsp:spPr>
        <a:xfrm>
          <a:off x="403860" y="44636"/>
          <a:ext cx="6797060" cy="122226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Verify proper placement and maintenance of fire extinguishers</a:t>
          </a:r>
        </a:p>
      </dsp:txBody>
      <dsp:txXfrm>
        <a:off x="463526" y="104302"/>
        <a:ext cx="6677728" cy="1102929"/>
      </dsp:txXfrm>
    </dsp:sp>
    <dsp:sp modelId="{0DF411C7-E412-45D9-935A-807E9394172C}">
      <dsp:nvSpPr>
        <dsp:cNvPr id="0" name=""/>
        <dsp:cNvSpPr/>
      </dsp:nvSpPr>
      <dsp:spPr>
        <a:xfrm>
          <a:off x="0" y="2828538"/>
          <a:ext cx="8077200" cy="1775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6880" tIns="1020572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Fire load and interior finishes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Helps reduce the potential for fire growth</a:t>
          </a:r>
        </a:p>
      </dsp:txBody>
      <dsp:txXfrm>
        <a:off x="0" y="2828538"/>
        <a:ext cx="8077200" cy="1775025"/>
      </dsp:txXfrm>
    </dsp:sp>
    <dsp:sp modelId="{40BCFF82-EEC4-4841-A851-33204971EC84}">
      <dsp:nvSpPr>
        <dsp:cNvPr id="0" name=""/>
        <dsp:cNvSpPr/>
      </dsp:nvSpPr>
      <dsp:spPr>
        <a:xfrm>
          <a:off x="403860" y="2544695"/>
          <a:ext cx="7178029" cy="1007082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Monitoring and regulating hazardous conditions</a:t>
          </a:r>
        </a:p>
      </dsp:txBody>
      <dsp:txXfrm>
        <a:off x="453022" y="2593857"/>
        <a:ext cx="7079705" cy="908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072C-C0DC-4150-8B34-EB89210F5354}">
      <dsp:nvSpPr>
        <dsp:cNvPr id="0" name=""/>
        <dsp:cNvSpPr/>
      </dsp:nvSpPr>
      <dsp:spPr>
        <a:xfrm>
          <a:off x="286724" y="1510"/>
          <a:ext cx="3573214" cy="214392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Reduces </a:t>
          </a:r>
          <a:r>
            <a:rPr lang="en-US" sz="2400" kern="1200" dirty="0"/>
            <a:t>temperature of the fuel</a:t>
          </a:r>
        </a:p>
      </dsp:txBody>
      <dsp:txXfrm>
        <a:off x="286724" y="1510"/>
        <a:ext cx="3573214" cy="2143928"/>
      </dsp:txXfrm>
    </dsp:sp>
    <dsp:sp modelId="{12606F98-CF47-4A04-B0D3-1C984766995F}">
      <dsp:nvSpPr>
        <dsp:cNvPr id="0" name=""/>
        <dsp:cNvSpPr/>
      </dsp:nvSpPr>
      <dsp:spPr>
        <a:xfrm>
          <a:off x="4217260" y="1510"/>
          <a:ext cx="3573214" cy="214392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Solid fuels and liquid fuels with high flash points can be extinguished</a:t>
          </a:r>
        </a:p>
      </dsp:txBody>
      <dsp:txXfrm>
        <a:off x="4217260" y="1510"/>
        <a:ext cx="3573214" cy="2143928"/>
      </dsp:txXfrm>
    </dsp:sp>
    <dsp:sp modelId="{B6CAC18C-A7CB-45E9-8698-996830938222}">
      <dsp:nvSpPr>
        <dsp:cNvPr id="0" name=""/>
        <dsp:cNvSpPr/>
      </dsp:nvSpPr>
      <dsp:spPr>
        <a:xfrm>
          <a:off x="2251992" y="2502760"/>
          <a:ext cx="3573214" cy="21439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Most </a:t>
          </a:r>
          <a:r>
            <a:rPr lang="en-US" sz="2400" kern="1200" dirty="0"/>
            <a:t>effective method of extinguishing smoldering fires</a:t>
          </a:r>
        </a:p>
      </dsp:txBody>
      <dsp:txXfrm>
        <a:off x="2251992" y="2502760"/>
        <a:ext cx="3573214" cy="2143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70F1-B8FD-4A2F-91CA-DBE8E02F1BB1}">
      <dsp:nvSpPr>
        <dsp:cNvPr id="0" name=""/>
        <dsp:cNvSpPr/>
      </dsp:nvSpPr>
      <dsp:spPr>
        <a:xfrm>
          <a:off x="0" y="1996"/>
          <a:ext cx="4267200" cy="148875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Designed to extinguish by reducing temperature</a:t>
          </a:r>
        </a:p>
      </dsp:txBody>
      <dsp:txXfrm>
        <a:off x="72675" y="74671"/>
        <a:ext cx="4121850" cy="1343406"/>
      </dsp:txXfrm>
    </dsp:sp>
    <dsp:sp modelId="{59B089DF-9AA5-4317-98E9-0175A4B5725B}">
      <dsp:nvSpPr>
        <dsp:cNvPr id="0" name=""/>
        <dsp:cNvSpPr/>
      </dsp:nvSpPr>
      <dsp:spPr>
        <a:xfrm>
          <a:off x="0" y="1503521"/>
          <a:ext cx="4267200" cy="148875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Enough water must be applied to absorb the heat</a:t>
          </a:r>
        </a:p>
      </dsp:txBody>
      <dsp:txXfrm>
        <a:off x="72675" y="1576196"/>
        <a:ext cx="4121850" cy="1343406"/>
      </dsp:txXfrm>
    </dsp:sp>
    <dsp:sp modelId="{7AC4982D-C9F4-4EB8-8A41-127E95B368BD}">
      <dsp:nvSpPr>
        <dsp:cNvPr id="0" name=""/>
        <dsp:cNvSpPr/>
      </dsp:nvSpPr>
      <dsp:spPr>
        <a:xfrm>
          <a:off x="0" y="3005046"/>
          <a:ext cx="4267200" cy="1488756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Cannot sufficiently reduce vapor production to extinguish fuels with low flash points</a:t>
          </a:r>
        </a:p>
      </dsp:txBody>
      <dsp:txXfrm>
        <a:off x="72675" y="3077721"/>
        <a:ext cx="4121850" cy="1343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70F1-B8FD-4A2F-91CA-DBE8E02F1BB1}">
      <dsp:nvSpPr>
        <dsp:cNvPr id="0" name=""/>
        <dsp:cNvSpPr/>
      </dsp:nvSpPr>
      <dsp:spPr>
        <a:xfrm>
          <a:off x="0" y="261195"/>
          <a:ext cx="4267200" cy="8385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Reduces the temperature of hot products of combustion</a:t>
          </a:r>
        </a:p>
      </dsp:txBody>
      <dsp:txXfrm>
        <a:off x="40934" y="302129"/>
        <a:ext cx="4185332" cy="756677"/>
      </dsp:txXfrm>
    </dsp:sp>
    <dsp:sp modelId="{0F692222-0D87-4B30-A23B-09CD93FD4513}">
      <dsp:nvSpPr>
        <dsp:cNvPr id="0" name=""/>
        <dsp:cNvSpPr/>
      </dsp:nvSpPr>
      <dsp:spPr>
        <a:xfrm>
          <a:off x="0" y="1110527"/>
          <a:ext cx="4267200" cy="76392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770"/>
                <a:lumOff val="711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2770"/>
                <a:lumOff val="711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2770"/>
                <a:lumOff val="7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Slows the pyrolysis process</a:t>
          </a:r>
        </a:p>
      </dsp:txBody>
      <dsp:txXfrm>
        <a:off x="37292" y="1147819"/>
        <a:ext cx="4192616" cy="689339"/>
      </dsp:txXfrm>
    </dsp:sp>
    <dsp:sp modelId="{9CBEC496-AA6D-44F3-A1EA-055F29E50387}">
      <dsp:nvSpPr>
        <dsp:cNvPr id="0" name=""/>
        <dsp:cNvSpPr/>
      </dsp:nvSpPr>
      <dsp:spPr>
        <a:xfrm>
          <a:off x="0" y="1885236"/>
          <a:ext cx="4267200" cy="8385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Reduces heat flux and potential for flashover</a:t>
          </a:r>
        </a:p>
      </dsp:txBody>
      <dsp:txXfrm>
        <a:off x="40934" y="1926170"/>
        <a:ext cx="4185332" cy="756677"/>
      </dsp:txXfrm>
    </dsp:sp>
    <dsp:sp modelId="{3F64B17B-BC28-458C-9E3B-1117B1333DE5}">
      <dsp:nvSpPr>
        <dsp:cNvPr id="0" name=""/>
        <dsp:cNvSpPr/>
      </dsp:nvSpPr>
      <dsp:spPr>
        <a:xfrm>
          <a:off x="0" y="2734568"/>
          <a:ext cx="4267200" cy="10317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8311"/>
                <a:lumOff val="2133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8311"/>
                <a:lumOff val="2133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8311"/>
                <a:lumOff val="213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Water has its greatest effect when it is vaporized into steam</a:t>
          </a:r>
        </a:p>
      </dsp:txBody>
      <dsp:txXfrm>
        <a:off x="50364" y="2784932"/>
        <a:ext cx="4166472" cy="930976"/>
      </dsp:txXfrm>
    </dsp:sp>
    <dsp:sp modelId="{62619A8C-2BC1-4589-93DE-32E5DB24DAB9}">
      <dsp:nvSpPr>
        <dsp:cNvPr id="0" name=""/>
        <dsp:cNvSpPr/>
      </dsp:nvSpPr>
      <dsp:spPr>
        <a:xfrm>
          <a:off x="0" y="3777058"/>
          <a:ext cx="4267200" cy="8385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When converted to steam, water expands 1,700 times</a:t>
          </a:r>
        </a:p>
      </dsp:txBody>
      <dsp:txXfrm>
        <a:off x="40934" y="3817992"/>
        <a:ext cx="4185332" cy="7566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C52C-BD98-4C79-B25A-237AEE5F3275}">
      <dsp:nvSpPr>
        <dsp:cNvPr id="0" name=""/>
        <dsp:cNvSpPr/>
      </dsp:nvSpPr>
      <dsp:spPr>
        <a:xfrm>
          <a:off x="0" y="392656"/>
          <a:ext cx="80010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499872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Buildings constructed from combustible materials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Occupancies where combustibles are stored or displayed</a:t>
          </a:r>
        </a:p>
      </dsp:txBody>
      <dsp:txXfrm>
        <a:off x="0" y="392656"/>
        <a:ext cx="8001000" cy="1247400"/>
      </dsp:txXfrm>
    </dsp:sp>
    <dsp:sp modelId="{089E3D5F-2040-4287-B4D1-32E12DA0C8F0}">
      <dsp:nvSpPr>
        <dsp:cNvPr id="0" name=""/>
        <dsp:cNvSpPr/>
      </dsp:nvSpPr>
      <dsp:spPr>
        <a:xfrm>
          <a:off x="400050" y="38416"/>
          <a:ext cx="5600700" cy="7084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Not possible in</a:t>
          </a:r>
        </a:p>
      </dsp:txBody>
      <dsp:txXfrm>
        <a:off x="434635" y="73001"/>
        <a:ext cx="5531530" cy="639310"/>
      </dsp:txXfrm>
    </dsp:sp>
    <dsp:sp modelId="{8DA91A56-9CBA-4719-9806-BB787A9223B1}">
      <dsp:nvSpPr>
        <dsp:cNvPr id="0" name=""/>
        <dsp:cNvSpPr/>
      </dsp:nvSpPr>
      <dsp:spPr>
        <a:xfrm>
          <a:off x="0" y="2417383"/>
          <a:ext cx="8001000" cy="219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0967" tIns="499872" rIns="62096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Isolates certain fire hazards and materials that have a higher heat of combustion or burning rate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Reduces </a:t>
          </a:r>
          <a:r>
            <a:rPr lang="en-US" sz="2000" kern="1200" dirty="0"/>
            <a:t>likelihood of ignition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If ignition occurs, combustibles are compartmentalized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Limits </a:t>
          </a:r>
          <a:r>
            <a:rPr lang="en-US" sz="2000" kern="1200" dirty="0"/>
            <a:t>spread beyond the room</a:t>
          </a:r>
        </a:p>
      </dsp:txBody>
      <dsp:txXfrm>
        <a:off x="0" y="2417383"/>
        <a:ext cx="8001000" cy="2192400"/>
      </dsp:txXfrm>
    </dsp:sp>
    <dsp:sp modelId="{3959B46B-2631-47D1-87EA-B90E2016F9A0}">
      <dsp:nvSpPr>
        <dsp:cNvPr id="0" name=""/>
        <dsp:cNvSpPr/>
      </dsp:nvSpPr>
      <dsp:spPr>
        <a:xfrm>
          <a:off x="380906" y="1769656"/>
          <a:ext cx="7618132" cy="100196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Building codes commonly </a:t>
          </a:r>
          <a:r>
            <a:rPr lang="en-US" sz="2400" kern="1200" dirty="0" smtClean="0"/>
            <a:t>require </a:t>
          </a:r>
          <a:r>
            <a:rPr lang="en-US" sz="2400" kern="1200" dirty="0"/>
            <a:t>use of fire-resistive construction</a:t>
          </a:r>
        </a:p>
      </dsp:txBody>
      <dsp:txXfrm>
        <a:off x="429818" y="1818568"/>
        <a:ext cx="7520308" cy="9041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C52C-BD98-4C79-B25A-237AEE5F3275}">
      <dsp:nvSpPr>
        <dsp:cNvPr id="0" name=""/>
        <dsp:cNvSpPr/>
      </dsp:nvSpPr>
      <dsp:spPr>
        <a:xfrm>
          <a:off x="0" y="606983"/>
          <a:ext cx="83058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270764" rIns="6446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Reduces fire growth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May extinguish it over time</a:t>
          </a:r>
        </a:p>
      </dsp:txBody>
      <dsp:txXfrm>
        <a:off x="0" y="606983"/>
        <a:ext cx="8305800" cy="1023750"/>
      </dsp:txXfrm>
    </dsp:sp>
    <dsp:sp modelId="{089E3D5F-2040-4287-B4D1-32E12DA0C8F0}">
      <dsp:nvSpPr>
        <dsp:cNvPr id="0" name=""/>
        <dsp:cNvSpPr/>
      </dsp:nvSpPr>
      <dsp:spPr>
        <a:xfrm>
          <a:off x="415290" y="16799"/>
          <a:ext cx="6766577" cy="7820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Reducing oxygen available to the combustion process</a:t>
          </a:r>
        </a:p>
      </dsp:txBody>
      <dsp:txXfrm>
        <a:off x="453467" y="54976"/>
        <a:ext cx="6690223" cy="705710"/>
      </dsp:txXfrm>
    </dsp:sp>
    <dsp:sp modelId="{6930CE0A-99DE-4E2C-A566-2A408D9B420D}">
      <dsp:nvSpPr>
        <dsp:cNvPr id="0" name=""/>
        <dsp:cNvSpPr/>
      </dsp:nvSpPr>
      <dsp:spPr>
        <a:xfrm>
          <a:off x="0" y="1892813"/>
          <a:ext cx="8305800" cy="102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3694"/>
              <a:lumOff val="94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270764" rIns="6446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Displaces oxygen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Disrupts the combustion process</a:t>
          </a:r>
        </a:p>
      </dsp:txBody>
      <dsp:txXfrm>
        <a:off x="0" y="1892813"/>
        <a:ext cx="8305800" cy="1023750"/>
      </dsp:txXfrm>
    </dsp:sp>
    <dsp:sp modelId="{703CC032-2019-45F7-B671-5C3FB92E577E}">
      <dsp:nvSpPr>
        <dsp:cNvPr id="0" name=""/>
        <dsp:cNvSpPr/>
      </dsp:nvSpPr>
      <dsp:spPr>
        <a:xfrm>
          <a:off x="415290" y="1700933"/>
          <a:ext cx="5814060" cy="3837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3694"/>
                <a:lumOff val="948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3694"/>
                <a:lumOff val="948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3694"/>
                <a:lumOff val="94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Flooding an area with an inert gas</a:t>
          </a:r>
        </a:p>
      </dsp:txBody>
      <dsp:txXfrm>
        <a:off x="434024" y="1719667"/>
        <a:ext cx="5776592" cy="346292"/>
      </dsp:txXfrm>
    </dsp:sp>
    <dsp:sp modelId="{B58B5545-3FAE-46CD-ABE2-5FA7F01B8714}">
      <dsp:nvSpPr>
        <dsp:cNvPr id="0" name=""/>
        <dsp:cNvSpPr/>
      </dsp:nvSpPr>
      <dsp:spPr>
        <a:xfrm>
          <a:off x="0" y="3178643"/>
          <a:ext cx="83058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7387"/>
              <a:lumOff val="189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BAA6E-FDB6-4262-BFE0-C835B76D1D77}">
      <dsp:nvSpPr>
        <dsp:cNvPr id="0" name=""/>
        <dsp:cNvSpPr/>
      </dsp:nvSpPr>
      <dsp:spPr>
        <a:xfrm>
          <a:off x="415290" y="2986763"/>
          <a:ext cx="5814060" cy="3837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387"/>
                <a:lumOff val="18966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7387"/>
                <a:lumOff val="18966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7387"/>
                <a:lumOff val="189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Foam also separates oxygen from fuel</a:t>
          </a:r>
        </a:p>
      </dsp:txBody>
      <dsp:txXfrm>
        <a:off x="434024" y="3005497"/>
        <a:ext cx="5776592" cy="346292"/>
      </dsp:txXfrm>
    </dsp:sp>
    <dsp:sp modelId="{5F12935C-92B0-462D-B79D-B337513DB9DF}">
      <dsp:nvSpPr>
        <dsp:cNvPr id="0" name=""/>
        <dsp:cNvSpPr/>
      </dsp:nvSpPr>
      <dsp:spPr>
        <a:xfrm>
          <a:off x="0" y="4087650"/>
          <a:ext cx="8305800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4622" tIns="270764" rIns="64462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Those involving oxidizers</a:t>
          </a:r>
        </a:p>
      </dsp:txBody>
      <dsp:txXfrm>
        <a:off x="0" y="4087650"/>
        <a:ext cx="8305800" cy="696150"/>
      </dsp:txXfrm>
    </dsp:sp>
    <dsp:sp modelId="{12D3AA4D-2546-47BA-AE1F-B161A93131A5}">
      <dsp:nvSpPr>
        <dsp:cNvPr id="0" name=""/>
        <dsp:cNvSpPr/>
      </dsp:nvSpPr>
      <dsp:spPr>
        <a:xfrm>
          <a:off x="415290" y="3576443"/>
          <a:ext cx="7528568" cy="703086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Neither gas, nor foam works on oxygen-enhanced fires</a:t>
          </a:r>
        </a:p>
      </dsp:txBody>
      <dsp:txXfrm>
        <a:off x="449612" y="3610765"/>
        <a:ext cx="7459924" cy="63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3129C45-E95A-E24E-B74B-90F2485050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00441495-C4DC-6143-9309-4B9A5EB432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971B54FF-FE24-E74E-980A-15A271A2D35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565D6EA6-7CC3-7E46-8761-A5AFFAD41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368A90CB-2C80-544C-A160-B73DC2C186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BF38E93-23E5-F74A-92A9-6129B53076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DBBED2-F31E-004E-BABE-77B951E42A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6D8164E-49F0-5742-8439-95463E2F80C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06AB4F9-942F-EA41-BF9F-481E75E159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4715F05-67EC-B447-983E-78D41F12D6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DEDBF8C-BE29-1043-B16B-465375A28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anose="02020603050405020304" pitchFamily="18" charset="0"/>
              </a:defRPr>
            </a:lvl1pPr>
          </a:lstStyle>
          <a:p>
            <a:fld id="{7A0D9438-D459-DD46-9584-8DA2929FEB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D9438-D459-DD46-9584-8DA2929FEBB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4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B7CDBEAF-1802-CC45-8B99-9C0AF54E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" name="Line 14">
            <a:extLst>
              <a:ext uri="{FF2B5EF4-FFF2-40B4-BE49-F238E27FC236}">
                <a16:creationId xmlns:a16="http://schemas.microsoft.com/office/drawing/2014/main" id="{B4668A86-A423-4E43-98B8-A3DFF8645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DE488687-052B-234C-BE3D-26805C06B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49905D8-EBC4-7341-A614-D08BB23E8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543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72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60C8B1-0C3E-024A-940E-BEE5236322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9F8777D7-3750-1744-99DB-130E67582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4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>
            <a:extLst>
              <a:ext uri="{FF2B5EF4-FFF2-40B4-BE49-F238E27FC236}">
                <a16:creationId xmlns:a16="http://schemas.microsoft.com/office/drawing/2014/main" id="{3F2B95D2-700A-B749-88F1-2DFD0B33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CA392EE-6AFF-154D-846E-047B70C0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F0AAD397-C51E-EA41-A096-20472A613F84}" type="slidenum">
              <a:rPr lang="en-US" altLang="en-US"/>
              <a:pPr/>
              <a:t>‹#›</a:t>
            </a:fld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15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>
            <a:extLst>
              <a:ext uri="{FF2B5EF4-FFF2-40B4-BE49-F238E27FC236}">
                <a16:creationId xmlns:a16="http://schemas.microsoft.com/office/drawing/2014/main" id="{FF7DFC6B-8E43-F847-903E-8B55790D7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8140C0C-4712-E742-A3CD-81C4C005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786AC8DD-45BE-5945-8762-5715C1BFD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8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2182DC1-390E-8D47-9540-113E92A5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#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D5A0CE4A-468D-3C47-A6D8-BF76E72EB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5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BD2350D-8E1E-964A-B923-71ABF6523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80150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9">
            <a:extLst>
              <a:ext uri="{FF2B5EF4-FFF2-40B4-BE49-F238E27FC236}">
                <a16:creationId xmlns:a16="http://schemas.microsoft.com/office/drawing/2014/main" id="{BBC919FE-F96A-9E46-82E1-1564D5ADA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0">
            <a:extLst>
              <a:ext uri="{FF2B5EF4-FFF2-40B4-BE49-F238E27FC236}">
                <a16:creationId xmlns:a16="http://schemas.microsoft.com/office/drawing/2014/main" id="{1190966F-9694-9841-8708-3C13C0391B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7">
            <a:extLst>
              <a:ext uri="{FF2B5EF4-FFF2-40B4-BE49-F238E27FC236}">
                <a16:creationId xmlns:a16="http://schemas.microsoft.com/office/drawing/2014/main" id="{01E10BCE-B114-AA41-8725-DB10ED1B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Fire Inspection and 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3600" i="1" dirty="0">
                <a:latin typeface="Tahoma" panose="020B0604030504040204" pitchFamily="34" charset="0"/>
              </a:rPr>
              <a:t>Code Enforcement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 dirty="0">
                <a:latin typeface="Tahoma" panose="020B0604030504040204" pitchFamily="34" charset="0"/>
              </a:rPr>
              <a:t>8th Edition</a:t>
            </a:r>
            <a:br>
              <a:rPr lang="en-US" altLang="en-US" sz="3600" i="1" dirty="0">
                <a:latin typeface="Tahoma" panose="020B0604030504040204" pitchFamily="34" charset="0"/>
              </a:rPr>
            </a:br>
            <a:r>
              <a:rPr lang="en-US" altLang="en-US" sz="2400" i="1" dirty="0">
                <a:latin typeface="Tahoma" panose="020B0604030504040204" pitchFamily="34" charset="0"/>
              </a:rPr>
              <a:t>Inspector II</a:t>
            </a:r>
          </a:p>
          <a:p>
            <a:pPr eaLnBrk="1" hangingPunct="1">
              <a:buClr>
                <a:srgbClr val="A50021"/>
              </a:buClr>
            </a:pPr>
            <a:endParaRPr lang="en-US" altLang="en-US" dirty="0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 dirty="0">
              <a:latin typeface="Tahoma" panose="020B0604030504040204" pitchFamily="34" charset="0"/>
            </a:endParaRPr>
          </a:p>
        </p:txBody>
      </p:sp>
      <p:sp>
        <p:nvSpPr>
          <p:cNvPr id="7171" name="Rectangle 1030">
            <a:extLst>
              <a:ext uri="{FF2B5EF4-FFF2-40B4-BE49-F238E27FC236}">
                <a16:creationId xmlns:a16="http://schemas.microsoft.com/office/drawing/2014/main" id="{2764DAC4-91C1-C844-BB12-BAA8EDEE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1795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>
                <a:latin typeface="Tahoma" panose="020B0604030504040204" pitchFamily="34" charset="0"/>
              </a:rPr>
              <a:t>Chapter 3 — Fire Behavior</a:t>
            </a:r>
          </a:p>
          <a:p>
            <a:pPr algn="ctr" eaLnBrk="1" hangingPunct="1">
              <a:buFontTx/>
              <a:buNone/>
            </a:pPr>
            <a:endParaRPr lang="en-US" altLang="en-US" sz="1200" i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2">
            <a:extLst>
              <a:ext uri="{FF2B5EF4-FFF2-40B4-BE49-F238E27FC236}">
                <a16:creationId xmlns:a16="http://schemas.microsoft.com/office/drawing/2014/main" id="{6AB11E0A-C060-0840-8BD7-5350E0C479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Removing the fuel is one way to avoid or extinguish a fire.</a:t>
            </a:r>
          </a:p>
        </p:txBody>
      </p:sp>
      <p:graphicFrame>
        <p:nvGraphicFramePr>
          <p:cNvPr id="6" name="Content Placeholder 5" descr="Not possible in&#10; Buildings constructed from combustible materials&#10; Occupancies where combustibles are stored or displayed&#10;Building codes commonly require the use of fire-resistive construction&#10; Isolates certain fire hazards and materials that have a higher heat of combustion or burning rate&#10; Reduces the likelihood of ignition&#10; If ignition occurs, combustibles are compartmentalized&#10; Limits the spread beyond the room&#10;">
            <a:extLst>
              <a:ext uri="{FF2B5EF4-FFF2-40B4-BE49-F238E27FC236}">
                <a16:creationId xmlns:a16="http://schemas.microsoft.com/office/drawing/2014/main" id="{64369A30-2BE9-1C4D-B54E-A65B9C1F4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44936"/>
              </p:ext>
            </p:extLst>
          </p:nvPr>
        </p:nvGraphicFramePr>
        <p:xfrm>
          <a:off x="685800" y="1447800"/>
          <a:ext cx="8001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65CE1-04F5-F949-A232-877339496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ADE81A12-612C-E946-A544-EB625B89CFC6}" type="slidenum">
              <a:rPr lang="en-US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8C86C-871A-4042-8DC2-D5F0ED3C0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7F79393A-67BD-024E-8D35-49F0BADD8FC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7412" name="Title 2">
            <a:extLst>
              <a:ext uri="{FF2B5EF4-FFF2-40B4-BE49-F238E27FC236}">
                <a16:creationId xmlns:a16="http://schemas.microsoft.com/office/drawing/2014/main" id="{F2E41697-2EBB-4248-AD15-1D8BD31E73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Reducing available oxygen reduces fire growth.</a:t>
            </a:r>
          </a:p>
        </p:txBody>
      </p:sp>
      <p:graphicFrame>
        <p:nvGraphicFramePr>
          <p:cNvPr id="6" name="Content Placeholder 5" descr="Reducing oxygen available to the combustion process&#10; Reduces fire growth&#10; May extinguish it over time&#10;Flooding an area with an inert gas&#10; Displaces oxygen&#10; Disrupts the combustion process&#10;Foam also separates oxygen from fuel&#10;Neither gas, nor foam works on oxygen-enhanced fires&#10; Those involving oxidizers&#10;">
            <a:extLst>
              <a:ext uri="{FF2B5EF4-FFF2-40B4-BE49-F238E27FC236}">
                <a16:creationId xmlns:a16="http://schemas.microsoft.com/office/drawing/2014/main" id="{63828994-F788-B442-BCFE-4AF78BCD5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63510"/>
              </p:ext>
            </p:extLst>
          </p:nvPr>
        </p:nvGraphicFramePr>
        <p:xfrm>
          <a:off x="381000" y="14478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8E8-33BA-B848-BE6B-AA5CD5284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4601409-2D55-A54E-AD99-515261A1DA08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6" name="Title 2">
            <a:extLst>
              <a:ext uri="{FF2B5EF4-FFF2-40B4-BE49-F238E27FC236}">
                <a16:creationId xmlns:a16="http://schemas.microsoft.com/office/drawing/2014/main" id="{A32B1147-48D7-A44C-9ED5-D9EFAE7185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9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Chemical flame inhibition is also a method of controlling fire.</a:t>
            </a:r>
          </a:p>
        </p:txBody>
      </p:sp>
      <p:graphicFrame>
        <p:nvGraphicFramePr>
          <p:cNvPr id="6" name="Content Placeholder 5" descr="Extinguishing agents&#10; Dry chemicals&#10; Halogenated agents (Halons)&#10; Halon-replacement agents&#10;Interrupt the combustion reaction, stop flame production&#10; Effective on gas and liquid fuels&#10;Do not easily extinguish nonflaming combustion&#10; No chemical chain reaction to inhibit&#10; Requires high agent concentrations, extended periods&#10; Makes them impractical&#10;">
            <a:extLst>
              <a:ext uri="{FF2B5EF4-FFF2-40B4-BE49-F238E27FC236}">
                <a16:creationId xmlns:a16="http://schemas.microsoft.com/office/drawing/2014/main" id="{8425A83F-5C11-A84C-A64B-1252AFB1C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174523"/>
              </p:ext>
            </p:extLst>
          </p:nvPr>
        </p:nvGraphicFramePr>
        <p:xfrm>
          <a:off x="381000" y="14478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0DC7-0A2B-4346-A5BD-D2D5D6D3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0D6668F-ED56-E746-AADB-498D57B9BD9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7FAE2810-AE17-6D4B-9B09-4EF803F521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REVIEW QUESTION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1AAC74F9-AF2D-5F44-9B99-9707B0A91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What are the four components of the fire tetrahedron model?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EF029-3719-034A-97B5-30E087E88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</a:rPr>
              <a:t>3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94A27AE-A499-BF40-B1FA-54B4E40BFD9C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3" name="Title 2">
            <a:extLst>
              <a:ext uri="{FF2B5EF4-FFF2-40B4-BE49-F238E27FC236}">
                <a16:creationId xmlns:a16="http://schemas.microsoft.com/office/drawing/2014/main" id="{DFB12386-9387-B94B-AF6A-50A35A6A9A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88F3FA3C-CCEB-1747-A496-D9B1CA1932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inspector’s job is to reduce risk. To this end, the inspector needs to understand the combustion process and how fire behaves in different materials and environments.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Understanding fire behavior will help the inspector evaluate fire protection systems that are designed to prevent fire or fire spread.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 sz="2800"/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95CCC1FC-2333-EB4B-A724-7F092B480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59547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390D-3F26-1E47-87D4-0FD8E8737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DD1A9803-8608-D744-B79D-40B0449E5D37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1507" name="Title 2">
            <a:extLst>
              <a:ext uri="{FF2B5EF4-FFF2-40B4-BE49-F238E27FC236}">
                <a16:creationId xmlns:a16="http://schemas.microsoft.com/office/drawing/2014/main" id="{5D3D0D81-3782-F545-9CEE-82EF54C1E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21506" name="Content Placeholder 1">
            <a:extLst>
              <a:ext uri="{FF2B5EF4-FFF2-40B4-BE49-F238E27FC236}">
                <a16:creationId xmlns:a16="http://schemas.microsoft.com/office/drawing/2014/main" id="{A4D34A3E-CC2A-314B-8182-BC5451F4F49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 must also be able to recognize how building design, construction materials, fuel loads, and combustible furnishings affect fire behavior and fire spread.</a:t>
            </a:r>
          </a:p>
          <a:p>
            <a:pPr marL="457200" indent="-457200" eaLnBrk="1" hangingPunct="1">
              <a:buFontTx/>
              <a:buChar char="•"/>
            </a:pPr>
            <a:r>
              <a:rPr lang="en-US" altLang="en-US" sz="2800"/>
              <a:t>The inspector needs to understand that a solid working knowledge of fire behavior will help reduce the loss of life and property from fire and help businesses to operate more safely and provide for business continuance.</a:t>
            </a:r>
          </a:p>
          <a:p>
            <a:pPr marL="457200" indent="-457200" eaLnBrk="1" hangingPunct="1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DB948-AB65-4248-ADF7-428133C92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F8514CC2-A9B1-E547-9A78-3447E0BBA824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195" name="Title 2">
            <a:extLst>
              <a:ext uri="{FF2B5EF4-FFF2-40B4-BE49-F238E27FC236}">
                <a16:creationId xmlns:a16="http://schemas.microsoft.com/office/drawing/2014/main" id="{BA454B27-ECF4-BD4A-B910-F42EB6D338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Learning Objective 1</a:t>
            </a:r>
          </a:p>
        </p:txBody>
      </p:sp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95E8F317-2B3E-684C-A9ED-B35A2D05345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endParaRPr lang="en-US" altLang="en-US"/>
          </a:p>
          <a:p>
            <a:pPr marL="0" indent="0" eaLnBrk="1" hangingPunct="1"/>
            <a:endParaRPr lang="en-US" altLang="en-US"/>
          </a:p>
          <a:p>
            <a:pPr marL="0" indent="0" eaLnBrk="1" hangingPunct="1"/>
            <a:r>
              <a:rPr lang="en-US" altLang="en-US"/>
              <a:t>Describe how the fire tetrahedron model can be used to control or extinguish a fire.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3FAFE-3283-674C-9FDA-4922B1C7B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F355BC6-0589-824E-AED8-4C407B852AF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219" name="Title 2">
            <a:extLst>
              <a:ext uri="{FF2B5EF4-FFF2-40B4-BE49-F238E27FC236}">
                <a16:creationId xmlns:a16="http://schemas.microsoft.com/office/drawing/2014/main" id="{744189CD-15EC-6E44-9708-FB0F864AA8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need to understand fire control.</a:t>
            </a:r>
          </a:p>
        </p:txBody>
      </p:sp>
      <p:pic>
        <p:nvPicPr>
          <p:cNvPr id="9218" name="Content Placeholder 1" descr="fire tetrahedron, four things are needed for fires, an oxidizing agent, heat, a reducing agent, and a chemical chain reaction">
            <a:extLst>
              <a:ext uri="{FF2B5EF4-FFF2-40B4-BE49-F238E27FC236}">
                <a16:creationId xmlns:a16="http://schemas.microsoft.com/office/drawing/2014/main" id="{C8156C4A-AAB8-A741-91C2-5C80BEA0E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5263" r="4438" b="7018"/>
          <a:stretch/>
        </p:blipFill>
        <p:spPr bwMode="auto">
          <a:xfrm>
            <a:off x="1714500" y="1544632"/>
            <a:ext cx="5715000" cy="3617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 descr="Fire is controlled and extinguished by limiting or interrupting one or more of the essential elements in the combustion process depicted by the fire tetrahedron model&#10;">
            <a:extLst>
              <a:ext uri="{FF2B5EF4-FFF2-40B4-BE49-F238E27FC236}">
                <a16:creationId xmlns:a16="http://schemas.microsoft.com/office/drawing/2014/main" id="{8160C26E-9F0F-BF44-8269-36FEA6926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794309"/>
              </p:ext>
            </p:extLst>
          </p:nvPr>
        </p:nvGraphicFramePr>
        <p:xfrm>
          <a:off x="685800" y="2440070"/>
          <a:ext cx="7696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F090C-F218-3E41-B2FB-9D6650FB7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62843C5C-B41E-8A4C-8395-03799B26F0F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EF8DEF2B-2CD3-1C4E-9774-F1D1FAE77E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Understand how firefighters influence fire behavior.</a:t>
            </a:r>
          </a:p>
        </p:txBody>
      </p:sp>
      <p:graphicFrame>
        <p:nvGraphicFramePr>
          <p:cNvPr id="2" name="Content Placeholder 1" descr="Reducing temperature&#10;Eliminating fuel&#10;Separating the fire from the available fuel&#10;Changing the oxygen concentration&#10;Interrupting the self-sustained chemical chain reaction&#10;">
            <a:extLst>
              <a:ext uri="{FF2B5EF4-FFF2-40B4-BE49-F238E27FC236}">
                <a16:creationId xmlns:a16="http://schemas.microsoft.com/office/drawing/2014/main" id="{C4051C70-BE91-8C44-B316-D64D963D7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5431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15771-574F-3947-B80D-A96C05EB4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C8AF1B9B-8086-3743-A29B-57E703556FEB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1267" name="Title 2">
            <a:extLst>
              <a:ext uri="{FF2B5EF4-FFF2-40B4-BE49-F238E27FC236}">
                <a16:creationId xmlns:a16="http://schemas.microsoft.com/office/drawing/2014/main" id="{979C6221-7A23-6549-BB93-39A7B6B94C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889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also have tasks in regard to fire control. </a:t>
            </a:r>
          </a:p>
        </p:txBody>
      </p:sp>
      <p:graphicFrame>
        <p:nvGraphicFramePr>
          <p:cNvPr id="2" name="Content Placeholder 1" descr="Verify extinguishing systems are ready to&#10; Act to cool a fire&#10; Interrupt its chemical chain reaction&#10; Exclude oxygen, in some cases&#10;Check installation and maintenance of standpipe and hose systems&#10; Used to disrupt combustion in elevated stories or large facilities&#10;">
            <a:extLst>
              <a:ext uri="{FF2B5EF4-FFF2-40B4-BE49-F238E27FC236}">
                <a16:creationId xmlns:a16="http://schemas.microsoft.com/office/drawing/2014/main" id="{2F12D654-031B-A448-BF81-234E11FFA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38164"/>
              </p:ext>
            </p:extLst>
          </p:nvPr>
        </p:nvGraphicFramePr>
        <p:xfrm>
          <a:off x="685800" y="1600200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 Box 7">
            <a:extLst>
              <a:ext uri="{FF2B5EF4-FFF2-40B4-BE49-F238E27FC236}">
                <a16:creationId xmlns:a16="http://schemas.microsoft.com/office/drawing/2014/main" id="{D321A5C0-CD8B-FC44-A9FD-D887B7BF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5954713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i="1"/>
              <a:t>(Cont.)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6F058-2A89-B444-8667-C01D25677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B2210D47-F780-044F-A570-5D0A271371A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1" name="Title 2">
            <a:extLst>
              <a:ext uri="{FF2B5EF4-FFF2-40B4-BE49-F238E27FC236}">
                <a16:creationId xmlns:a16="http://schemas.microsoft.com/office/drawing/2014/main" id="{F1F50856-A46B-BA40-A617-4BD517989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88963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Inspectors also have tasks in regard to fire control. </a:t>
            </a:r>
          </a:p>
        </p:txBody>
      </p:sp>
      <p:graphicFrame>
        <p:nvGraphicFramePr>
          <p:cNvPr id="2" name="Content Placeholder 1" descr="Verify proper placement and maintenance of fire extinguishers&#10; Enables occupants the opportunity to suppress incipient fires&#10;Monitoring and regulating hazardous conditions&#10; Fire load and interior finishes&#10; Helps reduce the potential for fire growth&#10;">
            <a:extLst>
              <a:ext uri="{FF2B5EF4-FFF2-40B4-BE49-F238E27FC236}">
                <a16:creationId xmlns:a16="http://schemas.microsoft.com/office/drawing/2014/main" id="{6281E5A2-3EBF-BB4A-99E8-85D6901F5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443523"/>
              </p:ext>
            </p:extLst>
          </p:nvPr>
        </p:nvGraphicFramePr>
        <p:xfrm>
          <a:off x="665747" y="1539458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F96AD-BD71-E043-8BF7-A00AE2FA9D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5D827D6F-534A-0A47-99C6-891C6E5825AA}" type="slidenum">
              <a:rPr lang="en-US" altLang="en-US" sz="1200">
                <a:latin typeface="Tahoma" panose="020B0604030504040204" pitchFamily="34" charset="0"/>
              </a:rPr>
              <a:pPr eaLnBrk="1" hangingPunct="1"/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3316" name="Title 2">
            <a:extLst>
              <a:ext uri="{FF2B5EF4-FFF2-40B4-BE49-F238E27FC236}">
                <a16:creationId xmlns:a16="http://schemas.microsoft.com/office/drawing/2014/main" id="{B05BB5BB-F902-0F48-A6EE-4992823CA9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68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Cooling with water is one of the most common methods of fire control and extinguishment.</a:t>
            </a:r>
          </a:p>
        </p:txBody>
      </p:sp>
      <p:graphicFrame>
        <p:nvGraphicFramePr>
          <p:cNvPr id="2" name="Content Placeholder 1" descr="Reduces the temperature of the fuel&#10;Solid fuels and liquid fuels with high flash points can be extinguished&#10;The most effective method of extinguishing smoldering fires&#10;">
            <a:extLst>
              <a:ext uri="{FF2B5EF4-FFF2-40B4-BE49-F238E27FC236}">
                <a16:creationId xmlns:a16="http://schemas.microsoft.com/office/drawing/2014/main" id="{DAB34F60-5AE9-3C44-B4C5-3D5EF99BB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63716"/>
              </p:ext>
            </p:extLst>
          </p:nvPr>
        </p:nvGraphicFramePr>
        <p:xfrm>
          <a:off x="685800" y="1600200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10301-956F-A446-A606-390C87038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E0C5587D-8AD4-4941-B0F3-CC7D3A88C26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4341" name="Title 2">
            <a:extLst>
              <a:ext uri="{FF2B5EF4-FFF2-40B4-BE49-F238E27FC236}">
                <a16:creationId xmlns:a16="http://schemas.microsoft.com/office/drawing/2014/main" id="{FD973087-76C0-4B49-B736-63CDA45B73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50165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Cooling with water is accomplished through installed sprinkler systems.</a:t>
            </a:r>
          </a:p>
        </p:txBody>
      </p:sp>
      <p:pic>
        <p:nvPicPr>
          <p:cNvPr id="14338" name="Picture 4" descr="water pouring down from a sprinkler system">
            <a:extLst>
              <a:ext uri="{FF2B5EF4-FFF2-40B4-BE49-F238E27FC236}">
                <a16:creationId xmlns:a16="http://schemas.microsoft.com/office/drawing/2014/main" id="{1AA85B08-529D-2B40-A331-AE28D8DA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9413"/>
            <a:ext cx="43434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Designed to extinguish by reducing temperature&#10;Enough water must be applied to absorb the heat&#10;Cannot sufficiently reduce vapor production to extinguish fuels with low flash points&#10;">
            <a:extLst>
              <a:ext uri="{FF2B5EF4-FFF2-40B4-BE49-F238E27FC236}">
                <a16:creationId xmlns:a16="http://schemas.microsoft.com/office/drawing/2014/main" id="{39678178-56C2-1745-8890-C12FBE55A6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14304"/>
              </p:ext>
            </p:extLst>
          </p:nvPr>
        </p:nvGraphicFramePr>
        <p:xfrm>
          <a:off x="4495800" y="1600200"/>
          <a:ext cx="426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wo firefighters spraying water at the ceiling above a fire to control burning gases">
            <a:extLst>
              <a:ext uri="{FF2B5EF4-FFF2-40B4-BE49-F238E27FC236}">
                <a16:creationId xmlns:a16="http://schemas.microsoft.com/office/drawing/2014/main" id="{EA802525-8798-DD42-910D-7A15F6A5B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/>
          <a:stretch>
            <a:fillRect/>
          </a:stretch>
        </p:blipFill>
        <p:spPr bwMode="auto">
          <a:xfrm>
            <a:off x="457200" y="1676400"/>
            <a:ext cx="510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 descr="Reduces the temperature of hot products of combustion&#10;Slows the pyrolysis process&#10;Reduces heat flux and potential for flashover&#10;Water has its greatest effect when it is vaporized into steam&#10;When converted to steam, water expands 1,700 times&#10;">
            <a:extLst>
              <a:ext uri="{FF2B5EF4-FFF2-40B4-BE49-F238E27FC236}">
                <a16:creationId xmlns:a16="http://schemas.microsoft.com/office/drawing/2014/main" id="{62ACFE40-EF3B-D240-9150-789B23080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4025"/>
              </p:ext>
            </p:extLst>
          </p:nvPr>
        </p:nvGraphicFramePr>
        <p:xfrm>
          <a:off x="4724400" y="1524000"/>
          <a:ext cx="426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Title 2">
            <a:extLst>
              <a:ext uri="{FF2B5EF4-FFF2-40B4-BE49-F238E27FC236}">
                <a16:creationId xmlns:a16="http://schemas.microsoft.com/office/drawing/2014/main" id="{A4947908-1DC8-6A44-8BD0-6C021BBAF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193675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Water can also be used to control burning gases and reduce the temperature in the upper layer.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4DC3F-1E4A-7C4C-9799-FDFF75EA39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3–</a:t>
            </a:r>
            <a:fld id="{87B2D825-5B47-574D-935D-9E401928B201}" type="slidenum">
              <a:rPr lang="en-US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Presentation Template2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Presentation Template2</Template>
  <TotalTime>188</TotalTime>
  <Words>658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Tahoma</vt:lpstr>
      <vt:lpstr>Times New Roman</vt:lpstr>
      <vt:lpstr>Digital Presentation Template2</vt:lpstr>
      <vt:lpstr>PowerPoint Presentation</vt:lpstr>
      <vt:lpstr> Learning Objective 1</vt:lpstr>
      <vt:lpstr>Inspectors need to understand fire control.</vt:lpstr>
      <vt:lpstr>Understand how firefighters influence fire behavior.</vt:lpstr>
      <vt:lpstr>Inspectors also have tasks in regard to fire control. </vt:lpstr>
      <vt:lpstr>Inspectors also have tasks in regard to fire control. </vt:lpstr>
      <vt:lpstr>Cooling with water is one of the most common methods of fire control and extinguishment.</vt:lpstr>
      <vt:lpstr>Cooling with water is accomplished through installed sprinkler systems.</vt:lpstr>
      <vt:lpstr>Water can also be used to control burning gases and reduce the temperature in the upper layer.</vt:lpstr>
      <vt:lpstr>Removing the fuel is one way to avoid or extinguish a fire.</vt:lpstr>
      <vt:lpstr>Reducing available oxygen reduces fire growth.</vt:lpstr>
      <vt:lpstr>Chemical flame inhibition is also a method of controlling fire.</vt:lpstr>
      <vt:lpstr>REVIEW QUESTION</vt:lpstr>
      <vt:lpstr> Summary</vt:lpstr>
      <vt:lpstr> Summary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Schaap</dc:creator>
  <cp:lastModifiedBy>Angel Muzik</cp:lastModifiedBy>
  <cp:revision>42</cp:revision>
  <dcterms:created xsi:type="dcterms:W3CDTF">2012-10-10T16:26:14Z</dcterms:created>
  <dcterms:modified xsi:type="dcterms:W3CDTF">2021-03-23T15:16:24Z</dcterms:modified>
</cp:coreProperties>
</file>