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1.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diagrams/data115.xml" ContentType="application/vnd.openxmlformats-officedocument.drawingml.diagramData+xml"/>
  <Override PartName="/ppt/diagrams/layout115.xml" ContentType="application/vnd.openxmlformats-officedocument.drawingml.diagramLayout+xml"/>
  <Override PartName="/ppt/diagrams/quickStyle115.xml" ContentType="application/vnd.openxmlformats-officedocument.drawingml.diagramStyle+xml"/>
  <Override PartName="/ppt/diagrams/colors115.xml" ContentType="application/vnd.openxmlformats-officedocument.drawingml.diagramColors+xml"/>
  <Override PartName="/ppt/diagrams/drawing115.xml" ContentType="application/vnd.ms-office.drawingml.diagramDrawing+xml"/>
  <Override PartName="/ppt/diagrams/data116.xml" ContentType="application/vnd.openxmlformats-officedocument.drawingml.diagramData+xml"/>
  <Override PartName="/ppt/diagrams/layout116.xml" ContentType="application/vnd.openxmlformats-officedocument.drawingml.diagramLayout+xml"/>
  <Override PartName="/ppt/diagrams/quickStyle116.xml" ContentType="application/vnd.openxmlformats-officedocument.drawingml.diagramStyle+xml"/>
  <Override PartName="/ppt/diagrams/colors116.xml" ContentType="application/vnd.openxmlformats-officedocument.drawingml.diagramColors+xml"/>
  <Override PartName="/ppt/diagrams/drawing116.xml" ContentType="application/vnd.ms-office.drawingml.diagramDrawing+xml"/>
  <Override PartName="/ppt/diagrams/data117.xml" ContentType="application/vnd.openxmlformats-officedocument.drawingml.diagramData+xml"/>
  <Override PartName="/ppt/diagrams/layout117.xml" ContentType="application/vnd.openxmlformats-officedocument.drawingml.diagramLayout+xml"/>
  <Override PartName="/ppt/diagrams/quickStyle117.xml" ContentType="application/vnd.openxmlformats-officedocument.drawingml.diagramStyle+xml"/>
  <Override PartName="/ppt/diagrams/colors117.xml" ContentType="application/vnd.openxmlformats-officedocument.drawingml.diagramColors+xml"/>
  <Override PartName="/ppt/diagrams/drawing117.xml" ContentType="application/vnd.ms-office.drawingml.diagramDrawing+xml"/>
  <Override PartName="/ppt/diagrams/data118.xml" ContentType="application/vnd.openxmlformats-officedocument.drawingml.diagramData+xml"/>
  <Override PartName="/ppt/diagrams/layout118.xml" ContentType="application/vnd.openxmlformats-officedocument.drawingml.diagramLayout+xml"/>
  <Override PartName="/ppt/diagrams/quickStyle118.xml" ContentType="application/vnd.openxmlformats-officedocument.drawingml.diagramStyle+xml"/>
  <Override PartName="/ppt/diagrams/colors118.xml" ContentType="application/vnd.openxmlformats-officedocument.drawingml.diagramColors+xml"/>
  <Override PartName="/ppt/diagrams/drawing118.xml" ContentType="application/vnd.ms-office.drawingml.diagramDrawing+xml"/>
  <Override PartName="/ppt/diagrams/data119.xml" ContentType="application/vnd.openxmlformats-officedocument.drawingml.diagramData+xml"/>
  <Override PartName="/ppt/diagrams/layout119.xml" ContentType="application/vnd.openxmlformats-officedocument.drawingml.diagramLayout+xml"/>
  <Override PartName="/ppt/diagrams/quickStyle119.xml" ContentType="application/vnd.openxmlformats-officedocument.drawingml.diagramStyle+xml"/>
  <Override PartName="/ppt/diagrams/colors119.xml" ContentType="application/vnd.openxmlformats-officedocument.drawingml.diagramColors+xml"/>
  <Override PartName="/ppt/diagrams/drawing119.xml" ContentType="application/vnd.ms-office.drawingml.diagramDrawing+xml"/>
  <Override PartName="/ppt/diagrams/data120.xml" ContentType="application/vnd.openxmlformats-officedocument.drawingml.diagramData+xml"/>
  <Override PartName="/ppt/diagrams/layout120.xml" ContentType="application/vnd.openxmlformats-officedocument.drawingml.diagramLayout+xml"/>
  <Override PartName="/ppt/diagrams/quickStyle120.xml" ContentType="application/vnd.openxmlformats-officedocument.drawingml.diagramStyle+xml"/>
  <Override PartName="/ppt/diagrams/colors120.xml" ContentType="application/vnd.openxmlformats-officedocument.drawingml.diagramColors+xml"/>
  <Override PartName="/ppt/diagrams/drawing120.xml" ContentType="application/vnd.ms-office.drawingml.diagramDrawing+xml"/>
  <Override PartName="/ppt/diagrams/data121.xml" ContentType="application/vnd.openxmlformats-officedocument.drawingml.diagramData+xml"/>
  <Override PartName="/ppt/diagrams/layout121.xml" ContentType="application/vnd.openxmlformats-officedocument.drawingml.diagramLayout+xml"/>
  <Override PartName="/ppt/diagrams/quickStyle121.xml" ContentType="application/vnd.openxmlformats-officedocument.drawingml.diagramStyle+xml"/>
  <Override PartName="/ppt/diagrams/colors121.xml" ContentType="application/vnd.openxmlformats-officedocument.drawingml.diagramColors+xml"/>
  <Override PartName="/ppt/diagrams/drawing121.xml" ContentType="application/vnd.ms-office.drawingml.diagramDrawing+xml"/>
  <Override PartName="/ppt/diagrams/data122.xml" ContentType="application/vnd.openxmlformats-officedocument.drawingml.diagramData+xml"/>
  <Override PartName="/ppt/diagrams/layout122.xml" ContentType="application/vnd.openxmlformats-officedocument.drawingml.diagramLayout+xml"/>
  <Override PartName="/ppt/diagrams/quickStyle122.xml" ContentType="application/vnd.openxmlformats-officedocument.drawingml.diagramStyle+xml"/>
  <Override PartName="/ppt/diagrams/colors122.xml" ContentType="application/vnd.openxmlformats-officedocument.drawingml.diagramColors+xml"/>
  <Override PartName="/ppt/diagrams/drawing122.xml" ContentType="application/vnd.ms-office.drawingml.diagramDrawing+xml"/>
  <Override PartName="/ppt/diagrams/data123.xml" ContentType="application/vnd.openxmlformats-officedocument.drawingml.diagramData+xml"/>
  <Override PartName="/ppt/diagrams/layout123.xml" ContentType="application/vnd.openxmlformats-officedocument.drawingml.diagramLayout+xml"/>
  <Override PartName="/ppt/diagrams/quickStyle123.xml" ContentType="application/vnd.openxmlformats-officedocument.drawingml.diagramStyle+xml"/>
  <Override PartName="/ppt/diagrams/colors123.xml" ContentType="application/vnd.openxmlformats-officedocument.drawingml.diagramColors+xml"/>
  <Override PartName="/ppt/diagrams/drawing123.xml" ContentType="application/vnd.ms-office.drawingml.diagramDrawing+xml"/>
  <Override PartName="/ppt/diagrams/data124.xml" ContentType="application/vnd.openxmlformats-officedocument.drawingml.diagramData+xml"/>
  <Override PartName="/ppt/diagrams/layout124.xml" ContentType="application/vnd.openxmlformats-officedocument.drawingml.diagramLayout+xml"/>
  <Override PartName="/ppt/diagrams/quickStyle124.xml" ContentType="application/vnd.openxmlformats-officedocument.drawingml.diagramStyle+xml"/>
  <Override PartName="/ppt/diagrams/colors124.xml" ContentType="application/vnd.openxmlformats-officedocument.drawingml.diagramColors+xml"/>
  <Override PartName="/ppt/diagrams/drawing124.xml" ContentType="application/vnd.ms-office.drawingml.diagramDrawing+xml"/>
  <Override PartName="/ppt/diagrams/data125.xml" ContentType="application/vnd.openxmlformats-officedocument.drawingml.diagramData+xml"/>
  <Override PartName="/ppt/diagrams/layout125.xml" ContentType="application/vnd.openxmlformats-officedocument.drawingml.diagramLayout+xml"/>
  <Override PartName="/ppt/diagrams/quickStyle125.xml" ContentType="application/vnd.openxmlformats-officedocument.drawingml.diagramStyle+xml"/>
  <Override PartName="/ppt/diagrams/colors125.xml" ContentType="application/vnd.openxmlformats-officedocument.drawingml.diagramColors+xml"/>
  <Override PartName="/ppt/diagrams/drawing125.xml" ContentType="application/vnd.ms-office.drawingml.diagramDrawing+xml"/>
  <Override PartName="/ppt/diagrams/data126.xml" ContentType="application/vnd.openxmlformats-officedocument.drawingml.diagramData+xml"/>
  <Override PartName="/ppt/diagrams/layout126.xml" ContentType="application/vnd.openxmlformats-officedocument.drawingml.diagramLayout+xml"/>
  <Override PartName="/ppt/diagrams/quickStyle126.xml" ContentType="application/vnd.openxmlformats-officedocument.drawingml.diagramStyle+xml"/>
  <Override PartName="/ppt/diagrams/colors126.xml" ContentType="application/vnd.openxmlformats-officedocument.drawingml.diagramColors+xml"/>
  <Override PartName="/ppt/diagrams/drawing126.xml" ContentType="application/vnd.ms-office.drawingml.diagramDrawing+xml"/>
  <Override PartName="/ppt/diagrams/data127.xml" ContentType="application/vnd.openxmlformats-officedocument.drawingml.diagramData+xml"/>
  <Override PartName="/ppt/diagrams/layout127.xml" ContentType="application/vnd.openxmlformats-officedocument.drawingml.diagramLayout+xml"/>
  <Override PartName="/ppt/diagrams/quickStyle127.xml" ContentType="application/vnd.openxmlformats-officedocument.drawingml.diagramStyle+xml"/>
  <Override PartName="/ppt/diagrams/colors127.xml" ContentType="application/vnd.openxmlformats-officedocument.drawingml.diagramColors+xml"/>
  <Override PartName="/ppt/diagrams/drawing127.xml" ContentType="application/vnd.ms-office.drawingml.diagramDrawing+xml"/>
  <Override PartName="/ppt/notesSlides/notesSlide2.xml" ContentType="application/vnd.openxmlformats-officedocument.presentationml.notesSlide+xml"/>
  <Override PartName="/ppt/diagrams/data128.xml" ContentType="application/vnd.openxmlformats-officedocument.drawingml.diagramData+xml"/>
  <Override PartName="/ppt/diagrams/layout128.xml" ContentType="application/vnd.openxmlformats-officedocument.drawingml.diagramLayout+xml"/>
  <Override PartName="/ppt/diagrams/quickStyle128.xml" ContentType="application/vnd.openxmlformats-officedocument.drawingml.diagramStyle+xml"/>
  <Override PartName="/ppt/diagrams/colors128.xml" ContentType="application/vnd.openxmlformats-officedocument.drawingml.diagramColors+xml"/>
  <Override PartName="/ppt/diagrams/drawing128.xml" ContentType="application/vnd.ms-office.drawingml.diagramDrawing+xml"/>
  <Override PartName="/ppt/diagrams/data129.xml" ContentType="application/vnd.openxmlformats-officedocument.drawingml.diagramData+xml"/>
  <Override PartName="/ppt/diagrams/layout129.xml" ContentType="application/vnd.openxmlformats-officedocument.drawingml.diagramLayout+xml"/>
  <Override PartName="/ppt/diagrams/quickStyle129.xml" ContentType="application/vnd.openxmlformats-officedocument.drawingml.diagramStyle+xml"/>
  <Override PartName="/ppt/diagrams/colors129.xml" ContentType="application/vnd.openxmlformats-officedocument.drawingml.diagramColors+xml"/>
  <Override PartName="/ppt/diagrams/drawing129.xml" ContentType="application/vnd.ms-office.drawingml.diagramDrawing+xml"/>
  <Override PartName="/ppt/diagrams/data130.xml" ContentType="application/vnd.openxmlformats-officedocument.drawingml.diagramData+xml"/>
  <Override PartName="/ppt/diagrams/layout130.xml" ContentType="application/vnd.openxmlformats-officedocument.drawingml.diagramLayout+xml"/>
  <Override PartName="/ppt/diagrams/quickStyle130.xml" ContentType="application/vnd.openxmlformats-officedocument.drawingml.diagramStyle+xml"/>
  <Override PartName="/ppt/diagrams/colors130.xml" ContentType="application/vnd.openxmlformats-officedocument.drawingml.diagramColors+xml"/>
  <Override PartName="/ppt/diagrams/drawing130.xml" ContentType="application/vnd.ms-office.drawingml.diagramDrawing+xml"/>
  <Override PartName="/ppt/diagrams/data131.xml" ContentType="application/vnd.openxmlformats-officedocument.drawingml.diagramData+xml"/>
  <Override PartName="/ppt/diagrams/layout131.xml" ContentType="application/vnd.openxmlformats-officedocument.drawingml.diagramLayout+xml"/>
  <Override PartName="/ppt/diagrams/quickStyle131.xml" ContentType="application/vnd.openxmlformats-officedocument.drawingml.diagramStyle+xml"/>
  <Override PartName="/ppt/diagrams/colors131.xml" ContentType="application/vnd.openxmlformats-officedocument.drawingml.diagramColors+xml"/>
  <Override PartName="/ppt/diagrams/drawing131.xml" ContentType="application/vnd.ms-office.drawingml.diagramDrawing+xml"/>
  <Override PartName="/ppt/diagrams/data132.xml" ContentType="application/vnd.openxmlformats-officedocument.drawingml.diagramData+xml"/>
  <Override PartName="/ppt/diagrams/layout132.xml" ContentType="application/vnd.openxmlformats-officedocument.drawingml.diagramLayout+xml"/>
  <Override PartName="/ppt/diagrams/quickStyle132.xml" ContentType="application/vnd.openxmlformats-officedocument.drawingml.diagramStyle+xml"/>
  <Override PartName="/ppt/diagrams/colors132.xml" ContentType="application/vnd.openxmlformats-officedocument.drawingml.diagramColors+xml"/>
  <Override PartName="/ppt/diagrams/drawing132.xml" ContentType="application/vnd.ms-office.drawingml.diagramDrawing+xml"/>
  <Override PartName="/ppt/diagrams/data133.xml" ContentType="application/vnd.openxmlformats-officedocument.drawingml.diagramData+xml"/>
  <Override PartName="/ppt/diagrams/layout133.xml" ContentType="application/vnd.openxmlformats-officedocument.drawingml.diagramLayout+xml"/>
  <Override PartName="/ppt/diagrams/quickStyle133.xml" ContentType="application/vnd.openxmlformats-officedocument.drawingml.diagramStyle+xml"/>
  <Override PartName="/ppt/diagrams/colors133.xml" ContentType="application/vnd.openxmlformats-officedocument.drawingml.diagramColors+xml"/>
  <Override PartName="/ppt/diagrams/drawing133.xml" ContentType="application/vnd.ms-office.drawingml.diagramDrawing+xml"/>
  <Override PartName="/ppt/diagrams/data134.xml" ContentType="application/vnd.openxmlformats-officedocument.drawingml.diagramData+xml"/>
  <Override PartName="/ppt/diagrams/layout134.xml" ContentType="application/vnd.openxmlformats-officedocument.drawingml.diagramLayout+xml"/>
  <Override PartName="/ppt/diagrams/quickStyle134.xml" ContentType="application/vnd.openxmlformats-officedocument.drawingml.diagramStyle+xml"/>
  <Override PartName="/ppt/diagrams/colors134.xml" ContentType="application/vnd.openxmlformats-officedocument.drawingml.diagramColors+xml"/>
  <Override PartName="/ppt/diagrams/drawing134.xml" ContentType="application/vnd.ms-office.drawingml.diagramDrawing+xml"/>
  <Override PartName="/ppt/diagrams/data135.xml" ContentType="application/vnd.openxmlformats-officedocument.drawingml.diagramData+xml"/>
  <Override PartName="/ppt/diagrams/layout135.xml" ContentType="application/vnd.openxmlformats-officedocument.drawingml.diagramLayout+xml"/>
  <Override PartName="/ppt/diagrams/quickStyle135.xml" ContentType="application/vnd.openxmlformats-officedocument.drawingml.diagramStyle+xml"/>
  <Override PartName="/ppt/diagrams/colors135.xml" ContentType="application/vnd.openxmlformats-officedocument.drawingml.diagramColors+xml"/>
  <Override PartName="/ppt/diagrams/drawing135.xml" ContentType="application/vnd.ms-office.drawingml.diagramDrawing+xml"/>
  <Override PartName="/ppt/diagrams/data136.xml" ContentType="application/vnd.openxmlformats-officedocument.drawingml.diagramData+xml"/>
  <Override PartName="/ppt/diagrams/layout136.xml" ContentType="application/vnd.openxmlformats-officedocument.drawingml.diagramLayout+xml"/>
  <Override PartName="/ppt/diagrams/quickStyle136.xml" ContentType="application/vnd.openxmlformats-officedocument.drawingml.diagramStyle+xml"/>
  <Override PartName="/ppt/diagrams/colors136.xml" ContentType="application/vnd.openxmlformats-officedocument.drawingml.diagramColors+xml"/>
  <Override PartName="/ppt/diagrams/drawing136.xml" ContentType="application/vnd.ms-office.drawingml.diagramDrawing+xml"/>
  <Override PartName="/ppt/diagrams/data137.xml" ContentType="application/vnd.openxmlformats-officedocument.drawingml.diagramData+xml"/>
  <Override PartName="/ppt/diagrams/layout137.xml" ContentType="application/vnd.openxmlformats-officedocument.drawingml.diagramLayout+xml"/>
  <Override PartName="/ppt/diagrams/quickStyle137.xml" ContentType="application/vnd.openxmlformats-officedocument.drawingml.diagramStyle+xml"/>
  <Override PartName="/ppt/diagrams/colors137.xml" ContentType="application/vnd.openxmlformats-officedocument.drawingml.diagramColors+xml"/>
  <Override PartName="/ppt/diagrams/drawing137.xml" ContentType="application/vnd.ms-office.drawingml.diagramDrawing+xml"/>
  <Override PartName="/ppt/diagrams/data138.xml" ContentType="application/vnd.openxmlformats-officedocument.drawingml.diagramData+xml"/>
  <Override PartName="/ppt/diagrams/layout138.xml" ContentType="application/vnd.openxmlformats-officedocument.drawingml.diagramLayout+xml"/>
  <Override PartName="/ppt/diagrams/quickStyle138.xml" ContentType="application/vnd.openxmlformats-officedocument.drawingml.diagramStyle+xml"/>
  <Override PartName="/ppt/diagrams/colors138.xml" ContentType="application/vnd.openxmlformats-officedocument.drawingml.diagramColors+xml"/>
  <Override PartName="/ppt/diagrams/drawing138.xml" ContentType="application/vnd.ms-office.drawingml.diagramDrawing+xml"/>
  <Override PartName="/ppt/diagrams/data139.xml" ContentType="application/vnd.openxmlformats-officedocument.drawingml.diagramData+xml"/>
  <Override PartName="/ppt/diagrams/layout139.xml" ContentType="application/vnd.openxmlformats-officedocument.drawingml.diagramLayout+xml"/>
  <Override PartName="/ppt/diagrams/quickStyle139.xml" ContentType="application/vnd.openxmlformats-officedocument.drawingml.diagramStyle+xml"/>
  <Override PartName="/ppt/diagrams/colors139.xml" ContentType="application/vnd.openxmlformats-officedocument.drawingml.diagramColors+xml"/>
  <Override PartName="/ppt/diagrams/drawing139.xml" ContentType="application/vnd.ms-office.drawingml.diagramDrawing+xml"/>
  <Override PartName="/ppt/diagrams/data140.xml" ContentType="application/vnd.openxmlformats-officedocument.drawingml.diagramData+xml"/>
  <Override PartName="/ppt/diagrams/layout140.xml" ContentType="application/vnd.openxmlformats-officedocument.drawingml.diagramLayout+xml"/>
  <Override PartName="/ppt/diagrams/quickStyle140.xml" ContentType="application/vnd.openxmlformats-officedocument.drawingml.diagramStyle+xml"/>
  <Override PartName="/ppt/diagrams/colors140.xml" ContentType="application/vnd.openxmlformats-officedocument.drawingml.diagramColors+xml"/>
  <Override PartName="/ppt/diagrams/drawing140.xml" ContentType="application/vnd.ms-office.drawingml.diagramDrawing+xml"/>
  <Override PartName="/ppt/diagrams/data141.xml" ContentType="application/vnd.openxmlformats-officedocument.drawingml.diagramData+xml"/>
  <Override PartName="/ppt/diagrams/layout141.xml" ContentType="application/vnd.openxmlformats-officedocument.drawingml.diagramLayout+xml"/>
  <Override PartName="/ppt/diagrams/quickStyle141.xml" ContentType="application/vnd.openxmlformats-officedocument.drawingml.diagramStyle+xml"/>
  <Override PartName="/ppt/diagrams/colors141.xml" ContentType="application/vnd.openxmlformats-officedocument.drawingml.diagramColors+xml"/>
  <Override PartName="/ppt/diagrams/drawing141.xml" ContentType="application/vnd.ms-office.drawingml.diagramDrawing+xml"/>
  <Override PartName="/ppt/diagrams/data142.xml" ContentType="application/vnd.openxmlformats-officedocument.drawingml.diagramData+xml"/>
  <Override PartName="/ppt/diagrams/layout142.xml" ContentType="application/vnd.openxmlformats-officedocument.drawingml.diagramLayout+xml"/>
  <Override PartName="/ppt/diagrams/quickStyle142.xml" ContentType="application/vnd.openxmlformats-officedocument.drawingml.diagramStyle+xml"/>
  <Override PartName="/ppt/diagrams/colors142.xml" ContentType="application/vnd.openxmlformats-officedocument.drawingml.diagramColors+xml"/>
  <Override PartName="/ppt/diagrams/drawing142.xml" ContentType="application/vnd.ms-office.drawingml.diagramDrawing+xml"/>
  <Override PartName="/ppt/diagrams/data143.xml" ContentType="application/vnd.openxmlformats-officedocument.drawingml.diagramData+xml"/>
  <Override PartName="/ppt/diagrams/layout143.xml" ContentType="application/vnd.openxmlformats-officedocument.drawingml.diagramLayout+xml"/>
  <Override PartName="/ppt/diagrams/quickStyle143.xml" ContentType="application/vnd.openxmlformats-officedocument.drawingml.diagramStyle+xml"/>
  <Override PartName="/ppt/diagrams/colors143.xml" ContentType="application/vnd.openxmlformats-officedocument.drawingml.diagramColors+xml"/>
  <Override PartName="/ppt/diagrams/drawing143.xml" ContentType="application/vnd.ms-office.drawingml.diagramDrawing+xml"/>
  <Override PartName="/ppt/diagrams/data144.xml" ContentType="application/vnd.openxmlformats-officedocument.drawingml.diagramData+xml"/>
  <Override PartName="/ppt/diagrams/layout144.xml" ContentType="application/vnd.openxmlformats-officedocument.drawingml.diagramLayout+xml"/>
  <Override PartName="/ppt/diagrams/quickStyle144.xml" ContentType="application/vnd.openxmlformats-officedocument.drawingml.diagramStyle+xml"/>
  <Override PartName="/ppt/diagrams/colors144.xml" ContentType="application/vnd.openxmlformats-officedocument.drawingml.diagramColors+xml"/>
  <Override PartName="/ppt/diagrams/drawing144.xml" ContentType="application/vnd.ms-office.drawingml.diagramDrawing+xml"/>
  <Override PartName="/ppt/diagrams/data145.xml" ContentType="application/vnd.openxmlformats-officedocument.drawingml.diagramData+xml"/>
  <Override PartName="/ppt/diagrams/layout145.xml" ContentType="application/vnd.openxmlformats-officedocument.drawingml.diagramLayout+xml"/>
  <Override PartName="/ppt/diagrams/quickStyle145.xml" ContentType="application/vnd.openxmlformats-officedocument.drawingml.diagramStyle+xml"/>
  <Override PartName="/ppt/diagrams/colors145.xml" ContentType="application/vnd.openxmlformats-officedocument.drawingml.diagramColors+xml"/>
  <Override PartName="/ppt/diagrams/drawing145.xml" ContentType="application/vnd.ms-office.drawingml.diagramDrawing+xml"/>
  <Override PartName="/ppt/diagrams/data146.xml" ContentType="application/vnd.openxmlformats-officedocument.drawingml.diagramData+xml"/>
  <Override PartName="/ppt/diagrams/layout146.xml" ContentType="application/vnd.openxmlformats-officedocument.drawingml.diagramLayout+xml"/>
  <Override PartName="/ppt/diagrams/quickStyle146.xml" ContentType="application/vnd.openxmlformats-officedocument.drawingml.diagramStyle+xml"/>
  <Override PartName="/ppt/diagrams/colors146.xml" ContentType="application/vnd.openxmlformats-officedocument.drawingml.diagramColors+xml"/>
  <Override PartName="/ppt/diagrams/drawing146.xml" ContentType="application/vnd.ms-office.drawingml.diagramDrawing+xml"/>
  <Override PartName="/ppt/diagrams/data147.xml" ContentType="application/vnd.openxmlformats-officedocument.drawingml.diagramData+xml"/>
  <Override PartName="/ppt/diagrams/layout147.xml" ContentType="application/vnd.openxmlformats-officedocument.drawingml.diagramLayout+xml"/>
  <Override PartName="/ppt/diagrams/quickStyle147.xml" ContentType="application/vnd.openxmlformats-officedocument.drawingml.diagramStyle+xml"/>
  <Override PartName="/ppt/diagrams/colors147.xml" ContentType="application/vnd.openxmlformats-officedocument.drawingml.diagramColors+xml"/>
  <Override PartName="/ppt/diagrams/drawing147.xml" ContentType="application/vnd.ms-office.drawingml.diagramDrawing+xml"/>
  <Override PartName="/ppt/diagrams/data148.xml" ContentType="application/vnd.openxmlformats-officedocument.drawingml.diagramData+xml"/>
  <Override PartName="/ppt/diagrams/layout148.xml" ContentType="application/vnd.openxmlformats-officedocument.drawingml.diagramLayout+xml"/>
  <Override PartName="/ppt/diagrams/quickStyle148.xml" ContentType="application/vnd.openxmlformats-officedocument.drawingml.diagramStyle+xml"/>
  <Override PartName="/ppt/diagrams/colors148.xml" ContentType="application/vnd.openxmlformats-officedocument.drawingml.diagramColors+xml"/>
  <Override PartName="/ppt/diagrams/drawing148.xml" ContentType="application/vnd.ms-office.drawingml.diagramDrawing+xml"/>
  <Override PartName="/ppt/diagrams/data149.xml" ContentType="application/vnd.openxmlformats-officedocument.drawingml.diagramData+xml"/>
  <Override PartName="/ppt/diagrams/layout149.xml" ContentType="application/vnd.openxmlformats-officedocument.drawingml.diagramLayout+xml"/>
  <Override PartName="/ppt/diagrams/quickStyle149.xml" ContentType="application/vnd.openxmlformats-officedocument.drawingml.diagramStyle+xml"/>
  <Override PartName="/ppt/diagrams/colors149.xml" ContentType="application/vnd.openxmlformats-officedocument.drawingml.diagramColors+xml"/>
  <Override PartName="/ppt/diagrams/drawing149.xml" ContentType="application/vnd.ms-office.drawingml.diagramDrawing+xml"/>
  <Override PartName="/ppt/diagrams/data150.xml" ContentType="application/vnd.openxmlformats-officedocument.drawingml.diagramData+xml"/>
  <Override PartName="/ppt/diagrams/layout150.xml" ContentType="application/vnd.openxmlformats-officedocument.drawingml.diagramLayout+xml"/>
  <Override PartName="/ppt/diagrams/quickStyle150.xml" ContentType="application/vnd.openxmlformats-officedocument.drawingml.diagramStyle+xml"/>
  <Override PartName="/ppt/diagrams/colors150.xml" ContentType="application/vnd.openxmlformats-officedocument.drawingml.diagramColors+xml"/>
  <Override PartName="/ppt/diagrams/drawing150.xml" ContentType="application/vnd.ms-office.drawingml.diagramDrawing+xml"/>
  <Override PartName="/ppt/diagrams/data151.xml" ContentType="application/vnd.openxmlformats-officedocument.drawingml.diagramData+xml"/>
  <Override PartName="/ppt/diagrams/layout151.xml" ContentType="application/vnd.openxmlformats-officedocument.drawingml.diagramLayout+xml"/>
  <Override PartName="/ppt/diagrams/quickStyle151.xml" ContentType="application/vnd.openxmlformats-officedocument.drawingml.diagramStyle+xml"/>
  <Override PartName="/ppt/diagrams/colors151.xml" ContentType="application/vnd.openxmlformats-officedocument.drawingml.diagramColors+xml"/>
  <Override PartName="/ppt/diagrams/drawing151.xml" ContentType="application/vnd.ms-office.drawingml.diagramDrawing+xml"/>
  <Override PartName="/ppt/diagrams/data152.xml" ContentType="application/vnd.openxmlformats-officedocument.drawingml.diagramData+xml"/>
  <Override PartName="/ppt/diagrams/layout152.xml" ContentType="application/vnd.openxmlformats-officedocument.drawingml.diagramLayout+xml"/>
  <Override PartName="/ppt/diagrams/quickStyle152.xml" ContentType="application/vnd.openxmlformats-officedocument.drawingml.diagramStyle+xml"/>
  <Override PartName="/ppt/diagrams/colors152.xml" ContentType="application/vnd.openxmlformats-officedocument.drawingml.diagramColors+xml"/>
  <Override PartName="/ppt/diagrams/drawing152.xml" ContentType="application/vnd.ms-office.drawingml.diagramDrawing+xml"/>
  <Override PartName="/ppt/notesSlides/notesSlide3.xml" ContentType="application/vnd.openxmlformats-officedocument.presentationml.notesSlide+xml"/>
  <Override PartName="/ppt/diagrams/data153.xml" ContentType="application/vnd.openxmlformats-officedocument.drawingml.diagramData+xml"/>
  <Override PartName="/ppt/diagrams/layout153.xml" ContentType="application/vnd.openxmlformats-officedocument.drawingml.diagramLayout+xml"/>
  <Override PartName="/ppt/diagrams/quickStyle153.xml" ContentType="application/vnd.openxmlformats-officedocument.drawingml.diagramStyle+xml"/>
  <Override PartName="/ppt/diagrams/colors153.xml" ContentType="application/vnd.openxmlformats-officedocument.drawingml.diagramColors+xml"/>
  <Override PartName="/ppt/diagrams/drawing153.xml" ContentType="application/vnd.ms-office.drawingml.diagramDrawing+xml"/>
  <Override PartName="/ppt/diagrams/data154.xml" ContentType="application/vnd.openxmlformats-officedocument.drawingml.diagramData+xml"/>
  <Override PartName="/ppt/diagrams/layout154.xml" ContentType="application/vnd.openxmlformats-officedocument.drawingml.diagramLayout+xml"/>
  <Override PartName="/ppt/diagrams/quickStyle154.xml" ContentType="application/vnd.openxmlformats-officedocument.drawingml.diagramStyle+xml"/>
  <Override PartName="/ppt/diagrams/colors154.xml" ContentType="application/vnd.openxmlformats-officedocument.drawingml.diagramColors+xml"/>
  <Override PartName="/ppt/diagrams/drawing154.xml" ContentType="application/vnd.ms-office.drawingml.diagramDrawing+xml"/>
  <Override PartName="/ppt/diagrams/data155.xml" ContentType="application/vnd.openxmlformats-officedocument.drawingml.diagramData+xml"/>
  <Override PartName="/ppt/diagrams/layout155.xml" ContentType="application/vnd.openxmlformats-officedocument.drawingml.diagramLayout+xml"/>
  <Override PartName="/ppt/diagrams/quickStyle155.xml" ContentType="application/vnd.openxmlformats-officedocument.drawingml.diagramStyle+xml"/>
  <Override PartName="/ppt/diagrams/colors155.xml" ContentType="application/vnd.openxmlformats-officedocument.drawingml.diagramColors+xml"/>
  <Override PartName="/ppt/diagrams/drawing155.xml" ContentType="application/vnd.ms-office.drawingml.diagramDrawing+xml"/>
  <Override PartName="/ppt/diagrams/data156.xml" ContentType="application/vnd.openxmlformats-officedocument.drawingml.diagramData+xml"/>
  <Override PartName="/ppt/diagrams/layout156.xml" ContentType="application/vnd.openxmlformats-officedocument.drawingml.diagramLayout+xml"/>
  <Override PartName="/ppt/diagrams/quickStyle156.xml" ContentType="application/vnd.openxmlformats-officedocument.drawingml.diagramStyle+xml"/>
  <Override PartName="/ppt/diagrams/colors156.xml" ContentType="application/vnd.openxmlformats-officedocument.drawingml.diagramColors+xml"/>
  <Override PartName="/ppt/diagrams/drawing156.xml" ContentType="application/vnd.ms-office.drawingml.diagramDrawing+xml"/>
  <Override PartName="/ppt/diagrams/data157.xml" ContentType="application/vnd.openxmlformats-officedocument.drawingml.diagramData+xml"/>
  <Override PartName="/ppt/diagrams/layout157.xml" ContentType="application/vnd.openxmlformats-officedocument.drawingml.diagramLayout+xml"/>
  <Override PartName="/ppt/diagrams/quickStyle157.xml" ContentType="application/vnd.openxmlformats-officedocument.drawingml.diagramStyle+xml"/>
  <Override PartName="/ppt/diagrams/colors157.xml" ContentType="application/vnd.openxmlformats-officedocument.drawingml.diagramColors+xml"/>
  <Override PartName="/ppt/diagrams/drawing157.xml" ContentType="application/vnd.ms-office.drawingml.diagramDrawing+xml"/>
  <Override PartName="/ppt/diagrams/data158.xml" ContentType="application/vnd.openxmlformats-officedocument.drawingml.diagramData+xml"/>
  <Override PartName="/ppt/diagrams/layout158.xml" ContentType="application/vnd.openxmlformats-officedocument.drawingml.diagramLayout+xml"/>
  <Override PartName="/ppt/diagrams/quickStyle158.xml" ContentType="application/vnd.openxmlformats-officedocument.drawingml.diagramStyle+xml"/>
  <Override PartName="/ppt/diagrams/colors158.xml" ContentType="application/vnd.openxmlformats-officedocument.drawingml.diagramColors+xml"/>
  <Override PartName="/ppt/diagrams/drawing158.xml" ContentType="application/vnd.ms-office.drawingml.diagramDrawing+xml"/>
  <Override PartName="/ppt/diagrams/data159.xml" ContentType="application/vnd.openxmlformats-officedocument.drawingml.diagramData+xml"/>
  <Override PartName="/ppt/diagrams/layout159.xml" ContentType="application/vnd.openxmlformats-officedocument.drawingml.diagramLayout+xml"/>
  <Override PartName="/ppt/diagrams/quickStyle159.xml" ContentType="application/vnd.openxmlformats-officedocument.drawingml.diagramStyle+xml"/>
  <Override PartName="/ppt/diagrams/colors159.xml" ContentType="application/vnd.openxmlformats-officedocument.drawingml.diagramColors+xml"/>
  <Override PartName="/ppt/diagrams/drawing159.xml" ContentType="application/vnd.ms-office.drawingml.diagramDrawing+xml"/>
  <Override PartName="/ppt/diagrams/data160.xml" ContentType="application/vnd.openxmlformats-officedocument.drawingml.diagramData+xml"/>
  <Override PartName="/ppt/diagrams/layout160.xml" ContentType="application/vnd.openxmlformats-officedocument.drawingml.diagramLayout+xml"/>
  <Override PartName="/ppt/diagrams/quickStyle160.xml" ContentType="application/vnd.openxmlformats-officedocument.drawingml.diagramStyle+xml"/>
  <Override PartName="/ppt/diagrams/colors160.xml" ContentType="application/vnd.openxmlformats-officedocument.drawingml.diagramColors+xml"/>
  <Override PartName="/ppt/diagrams/drawing160.xml" ContentType="application/vnd.ms-office.drawingml.diagramDrawing+xml"/>
  <Override PartName="/ppt/diagrams/data161.xml" ContentType="application/vnd.openxmlformats-officedocument.drawingml.diagramData+xml"/>
  <Override PartName="/ppt/diagrams/layout161.xml" ContentType="application/vnd.openxmlformats-officedocument.drawingml.diagramLayout+xml"/>
  <Override PartName="/ppt/diagrams/quickStyle161.xml" ContentType="application/vnd.openxmlformats-officedocument.drawingml.diagramStyle+xml"/>
  <Override PartName="/ppt/diagrams/colors161.xml" ContentType="application/vnd.openxmlformats-officedocument.drawingml.diagramColors+xml"/>
  <Override PartName="/ppt/diagrams/drawing161.xml" ContentType="application/vnd.ms-office.drawingml.diagramDrawing+xml"/>
  <Override PartName="/ppt/diagrams/data162.xml" ContentType="application/vnd.openxmlformats-officedocument.drawingml.diagramData+xml"/>
  <Override PartName="/ppt/diagrams/layout162.xml" ContentType="application/vnd.openxmlformats-officedocument.drawingml.diagramLayout+xml"/>
  <Override PartName="/ppt/diagrams/quickStyle162.xml" ContentType="application/vnd.openxmlformats-officedocument.drawingml.diagramStyle+xml"/>
  <Override PartName="/ppt/diagrams/colors162.xml" ContentType="application/vnd.openxmlformats-officedocument.drawingml.diagramColors+xml"/>
  <Override PartName="/ppt/diagrams/drawing162.xml" ContentType="application/vnd.ms-office.drawingml.diagramDrawing+xml"/>
  <Override PartName="/ppt/diagrams/data163.xml" ContentType="application/vnd.openxmlformats-officedocument.drawingml.diagramData+xml"/>
  <Override PartName="/ppt/diagrams/layout163.xml" ContentType="application/vnd.openxmlformats-officedocument.drawingml.diagramLayout+xml"/>
  <Override PartName="/ppt/diagrams/quickStyle163.xml" ContentType="application/vnd.openxmlformats-officedocument.drawingml.diagramStyle+xml"/>
  <Override PartName="/ppt/diagrams/colors163.xml" ContentType="application/vnd.openxmlformats-officedocument.drawingml.diagramColors+xml"/>
  <Override PartName="/ppt/diagrams/drawing163.xml" ContentType="application/vnd.ms-office.drawingml.diagramDrawing+xml"/>
  <Override PartName="/ppt/diagrams/data164.xml" ContentType="application/vnd.openxmlformats-officedocument.drawingml.diagramData+xml"/>
  <Override PartName="/ppt/diagrams/layout164.xml" ContentType="application/vnd.openxmlformats-officedocument.drawingml.diagramLayout+xml"/>
  <Override PartName="/ppt/diagrams/quickStyle164.xml" ContentType="application/vnd.openxmlformats-officedocument.drawingml.diagramStyle+xml"/>
  <Override PartName="/ppt/diagrams/colors164.xml" ContentType="application/vnd.openxmlformats-officedocument.drawingml.diagramColors+xml"/>
  <Override PartName="/ppt/diagrams/drawing164.xml" ContentType="application/vnd.ms-office.drawingml.diagramDrawing+xml"/>
  <Override PartName="/ppt/diagrams/data165.xml" ContentType="application/vnd.openxmlformats-officedocument.drawingml.diagramData+xml"/>
  <Override PartName="/ppt/diagrams/layout165.xml" ContentType="application/vnd.openxmlformats-officedocument.drawingml.diagramLayout+xml"/>
  <Override PartName="/ppt/diagrams/quickStyle165.xml" ContentType="application/vnd.openxmlformats-officedocument.drawingml.diagramStyle+xml"/>
  <Override PartName="/ppt/diagrams/colors165.xml" ContentType="application/vnd.openxmlformats-officedocument.drawingml.diagramColors+xml"/>
  <Override PartName="/ppt/diagrams/drawing165.xml" ContentType="application/vnd.ms-office.drawingml.diagramDrawing+xml"/>
  <Override PartName="/ppt/diagrams/data166.xml" ContentType="application/vnd.openxmlformats-officedocument.drawingml.diagramData+xml"/>
  <Override PartName="/ppt/diagrams/layout166.xml" ContentType="application/vnd.openxmlformats-officedocument.drawingml.diagramLayout+xml"/>
  <Override PartName="/ppt/diagrams/quickStyle166.xml" ContentType="application/vnd.openxmlformats-officedocument.drawingml.diagramStyle+xml"/>
  <Override PartName="/ppt/diagrams/colors166.xml" ContentType="application/vnd.openxmlformats-officedocument.drawingml.diagramColors+xml"/>
  <Override PartName="/ppt/diagrams/drawing166.xml" ContentType="application/vnd.ms-office.drawingml.diagramDrawing+xml"/>
  <Override PartName="/ppt/diagrams/data167.xml" ContentType="application/vnd.openxmlformats-officedocument.drawingml.diagramData+xml"/>
  <Override PartName="/ppt/diagrams/layout167.xml" ContentType="application/vnd.openxmlformats-officedocument.drawingml.diagramLayout+xml"/>
  <Override PartName="/ppt/diagrams/quickStyle167.xml" ContentType="application/vnd.openxmlformats-officedocument.drawingml.diagramStyle+xml"/>
  <Override PartName="/ppt/diagrams/colors167.xml" ContentType="application/vnd.openxmlformats-officedocument.drawingml.diagramColors+xml"/>
  <Override PartName="/ppt/diagrams/drawing167.xml" ContentType="application/vnd.ms-office.drawingml.diagramDrawing+xml"/>
  <Override PartName="/ppt/diagrams/data168.xml" ContentType="application/vnd.openxmlformats-officedocument.drawingml.diagramData+xml"/>
  <Override PartName="/ppt/diagrams/layout168.xml" ContentType="application/vnd.openxmlformats-officedocument.drawingml.diagramLayout+xml"/>
  <Override PartName="/ppt/diagrams/quickStyle168.xml" ContentType="application/vnd.openxmlformats-officedocument.drawingml.diagramStyle+xml"/>
  <Override PartName="/ppt/diagrams/colors168.xml" ContentType="application/vnd.openxmlformats-officedocument.drawingml.diagramColors+xml"/>
  <Override PartName="/ppt/diagrams/drawing168.xml" ContentType="application/vnd.ms-office.drawingml.diagramDrawing+xml"/>
  <Override PartName="/ppt/diagrams/data169.xml" ContentType="application/vnd.openxmlformats-officedocument.drawingml.diagramData+xml"/>
  <Override PartName="/ppt/diagrams/layout169.xml" ContentType="application/vnd.openxmlformats-officedocument.drawingml.diagramLayout+xml"/>
  <Override PartName="/ppt/diagrams/quickStyle169.xml" ContentType="application/vnd.openxmlformats-officedocument.drawingml.diagramStyle+xml"/>
  <Override PartName="/ppt/diagrams/colors169.xml" ContentType="application/vnd.openxmlformats-officedocument.drawingml.diagramColors+xml"/>
  <Override PartName="/ppt/diagrams/drawing169.xml" ContentType="application/vnd.ms-office.drawingml.diagramDrawing+xml"/>
  <Override PartName="/ppt/diagrams/data170.xml" ContentType="application/vnd.openxmlformats-officedocument.drawingml.diagramData+xml"/>
  <Override PartName="/ppt/diagrams/layout170.xml" ContentType="application/vnd.openxmlformats-officedocument.drawingml.diagramLayout+xml"/>
  <Override PartName="/ppt/diagrams/quickStyle170.xml" ContentType="application/vnd.openxmlformats-officedocument.drawingml.diagramStyle+xml"/>
  <Override PartName="/ppt/diagrams/colors170.xml" ContentType="application/vnd.openxmlformats-officedocument.drawingml.diagramColors+xml"/>
  <Override PartName="/ppt/diagrams/drawing170.xml" ContentType="application/vnd.ms-office.drawingml.diagramDrawing+xml"/>
  <Override PartName="/ppt/diagrams/data171.xml" ContentType="application/vnd.openxmlformats-officedocument.drawingml.diagramData+xml"/>
  <Override PartName="/ppt/diagrams/layout171.xml" ContentType="application/vnd.openxmlformats-officedocument.drawingml.diagramLayout+xml"/>
  <Override PartName="/ppt/diagrams/quickStyle171.xml" ContentType="application/vnd.openxmlformats-officedocument.drawingml.diagramStyle+xml"/>
  <Override PartName="/ppt/diagrams/colors171.xml" ContentType="application/vnd.openxmlformats-officedocument.drawingml.diagramColors+xml"/>
  <Override PartName="/ppt/diagrams/drawing171.xml" ContentType="application/vnd.ms-office.drawingml.diagramDrawing+xml"/>
  <Override PartName="/ppt/diagrams/data172.xml" ContentType="application/vnd.openxmlformats-officedocument.drawingml.diagramData+xml"/>
  <Override PartName="/ppt/diagrams/layout172.xml" ContentType="application/vnd.openxmlformats-officedocument.drawingml.diagramLayout+xml"/>
  <Override PartName="/ppt/diagrams/quickStyle172.xml" ContentType="application/vnd.openxmlformats-officedocument.drawingml.diagramStyle+xml"/>
  <Override PartName="/ppt/diagrams/colors172.xml" ContentType="application/vnd.openxmlformats-officedocument.drawingml.diagramColors+xml"/>
  <Override PartName="/ppt/diagrams/drawing17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228"/>
  </p:notesMasterIdLst>
  <p:handoutMasterIdLst>
    <p:handoutMasterId r:id="rId229"/>
  </p:handoutMasterIdLst>
  <p:sldIdLst>
    <p:sldId id="256" r:id="rId2"/>
    <p:sldId id="257" r:id="rId3"/>
    <p:sldId id="259" r:id="rId4"/>
    <p:sldId id="316" r:id="rId5"/>
    <p:sldId id="315" r:id="rId6"/>
    <p:sldId id="317" r:id="rId7"/>
    <p:sldId id="318" r:id="rId8"/>
    <p:sldId id="319" r:id="rId9"/>
    <p:sldId id="320" r:id="rId10"/>
    <p:sldId id="321" r:id="rId11"/>
    <p:sldId id="322" r:id="rId12"/>
    <p:sldId id="323" r:id="rId13"/>
    <p:sldId id="324" r:id="rId14"/>
    <p:sldId id="325" r:id="rId15"/>
    <p:sldId id="326" r:id="rId16"/>
    <p:sldId id="263" r:id="rId17"/>
    <p:sldId id="272" r:id="rId18"/>
    <p:sldId id="327" r:id="rId19"/>
    <p:sldId id="328" r:id="rId20"/>
    <p:sldId id="329" r:id="rId21"/>
    <p:sldId id="288" r:id="rId22"/>
    <p:sldId id="273" r:id="rId23"/>
    <p:sldId id="330" r:id="rId24"/>
    <p:sldId id="331" r:id="rId25"/>
    <p:sldId id="265" r:id="rId26"/>
    <p:sldId id="332" r:id="rId27"/>
    <p:sldId id="333" r:id="rId28"/>
    <p:sldId id="289" r:id="rId29"/>
    <p:sldId id="274" r:id="rId30"/>
    <p:sldId id="334" r:id="rId31"/>
    <p:sldId id="335" r:id="rId32"/>
    <p:sldId id="336" r:id="rId33"/>
    <p:sldId id="337" r:id="rId34"/>
    <p:sldId id="338" r:id="rId35"/>
    <p:sldId id="290" r:id="rId36"/>
    <p:sldId id="339" r:id="rId37"/>
    <p:sldId id="340" r:id="rId38"/>
    <p:sldId id="341" r:id="rId39"/>
    <p:sldId id="291" r:id="rId40"/>
    <p:sldId id="342" r:id="rId41"/>
    <p:sldId id="343" r:id="rId42"/>
    <p:sldId id="344" r:id="rId43"/>
    <p:sldId id="345" r:id="rId44"/>
    <p:sldId id="346" r:id="rId45"/>
    <p:sldId id="347" r:id="rId46"/>
    <p:sldId id="348" r:id="rId47"/>
    <p:sldId id="349" r:id="rId48"/>
    <p:sldId id="292" r:id="rId49"/>
    <p:sldId id="350" r:id="rId50"/>
    <p:sldId id="351" r:id="rId51"/>
    <p:sldId id="352" r:id="rId52"/>
    <p:sldId id="353" r:id="rId53"/>
    <p:sldId id="354" r:id="rId54"/>
    <p:sldId id="355" r:id="rId55"/>
    <p:sldId id="356" r:id="rId56"/>
    <p:sldId id="293" r:id="rId57"/>
    <p:sldId id="357" r:id="rId58"/>
    <p:sldId id="358" r:id="rId59"/>
    <p:sldId id="359" r:id="rId60"/>
    <p:sldId id="294" r:id="rId61"/>
    <p:sldId id="360" r:id="rId62"/>
    <p:sldId id="361" r:id="rId63"/>
    <p:sldId id="362" r:id="rId64"/>
    <p:sldId id="363" r:id="rId65"/>
    <p:sldId id="364" r:id="rId66"/>
    <p:sldId id="295" r:id="rId67"/>
    <p:sldId id="366" r:id="rId68"/>
    <p:sldId id="365" r:id="rId69"/>
    <p:sldId id="367" r:id="rId70"/>
    <p:sldId id="296" r:id="rId71"/>
    <p:sldId id="369" r:id="rId72"/>
    <p:sldId id="370" r:id="rId73"/>
    <p:sldId id="297" r:id="rId74"/>
    <p:sldId id="371" r:id="rId75"/>
    <p:sldId id="372" r:id="rId76"/>
    <p:sldId id="298" r:id="rId77"/>
    <p:sldId id="275" r:id="rId78"/>
    <p:sldId id="373" r:id="rId79"/>
    <p:sldId id="374" r:id="rId80"/>
    <p:sldId id="375" r:id="rId81"/>
    <p:sldId id="376" r:id="rId82"/>
    <p:sldId id="378" r:id="rId83"/>
    <p:sldId id="299" r:id="rId84"/>
    <p:sldId id="377" r:id="rId85"/>
    <p:sldId id="379" r:id="rId86"/>
    <p:sldId id="300" r:id="rId87"/>
    <p:sldId id="381" r:id="rId88"/>
    <p:sldId id="301" r:id="rId89"/>
    <p:sldId id="382" r:id="rId90"/>
    <p:sldId id="383" r:id="rId91"/>
    <p:sldId id="302" r:id="rId92"/>
    <p:sldId id="276" r:id="rId93"/>
    <p:sldId id="385" r:id="rId94"/>
    <p:sldId id="386" r:id="rId95"/>
    <p:sldId id="387" r:id="rId96"/>
    <p:sldId id="303" r:id="rId97"/>
    <p:sldId id="388" r:id="rId98"/>
    <p:sldId id="389" r:id="rId99"/>
    <p:sldId id="390" r:id="rId100"/>
    <p:sldId id="391" r:id="rId101"/>
    <p:sldId id="392" r:id="rId102"/>
    <p:sldId id="393" r:id="rId103"/>
    <p:sldId id="394" r:id="rId104"/>
    <p:sldId id="395" r:id="rId105"/>
    <p:sldId id="396" r:id="rId106"/>
    <p:sldId id="397" r:id="rId107"/>
    <p:sldId id="399" r:id="rId108"/>
    <p:sldId id="398" r:id="rId109"/>
    <p:sldId id="400" r:id="rId110"/>
    <p:sldId id="401" r:id="rId111"/>
    <p:sldId id="402" r:id="rId112"/>
    <p:sldId id="304" r:id="rId113"/>
    <p:sldId id="403" r:id="rId114"/>
    <p:sldId id="404" r:id="rId115"/>
    <p:sldId id="405" r:id="rId116"/>
    <p:sldId id="406" r:id="rId117"/>
    <p:sldId id="407" r:id="rId118"/>
    <p:sldId id="409" r:id="rId119"/>
    <p:sldId id="408" r:id="rId120"/>
    <p:sldId id="410" r:id="rId121"/>
    <p:sldId id="411" r:id="rId122"/>
    <p:sldId id="412" r:id="rId123"/>
    <p:sldId id="413" r:id="rId124"/>
    <p:sldId id="414" r:id="rId125"/>
    <p:sldId id="305" r:id="rId126"/>
    <p:sldId id="415" r:id="rId127"/>
    <p:sldId id="416" r:id="rId128"/>
    <p:sldId id="417" r:id="rId129"/>
    <p:sldId id="418" r:id="rId130"/>
    <p:sldId id="420" r:id="rId131"/>
    <p:sldId id="421" r:id="rId132"/>
    <p:sldId id="422" r:id="rId133"/>
    <p:sldId id="423" r:id="rId134"/>
    <p:sldId id="424" r:id="rId135"/>
    <p:sldId id="425" r:id="rId136"/>
    <p:sldId id="306" r:id="rId137"/>
    <p:sldId id="426" r:id="rId138"/>
    <p:sldId id="428" r:id="rId139"/>
    <p:sldId id="429" r:id="rId140"/>
    <p:sldId id="430" r:id="rId141"/>
    <p:sldId id="431" r:id="rId142"/>
    <p:sldId id="432" r:id="rId143"/>
    <p:sldId id="433" r:id="rId144"/>
    <p:sldId id="434" r:id="rId145"/>
    <p:sldId id="307" r:id="rId146"/>
    <p:sldId id="436" r:id="rId147"/>
    <p:sldId id="437" r:id="rId148"/>
    <p:sldId id="439" r:id="rId149"/>
    <p:sldId id="438" r:id="rId150"/>
    <p:sldId id="440" r:id="rId151"/>
    <p:sldId id="308" r:id="rId152"/>
    <p:sldId id="441" r:id="rId153"/>
    <p:sldId id="442" r:id="rId154"/>
    <p:sldId id="309" r:id="rId155"/>
    <p:sldId id="277" r:id="rId156"/>
    <p:sldId id="443" r:id="rId157"/>
    <p:sldId id="444" r:id="rId158"/>
    <p:sldId id="445" r:id="rId159"/>
    <p:sldId id="447" r:id="rId160"/>
    <p:sldId id="446" r:id="rId161"/>
    <p:sldId id="448" r:id="rId162"/>
    <p:sldId id="449" r:id="rId163"/>
    <p:sldId id="450" r:id="rId164"/>
    <p:sldId id="451" r:id="rId165"/>
    <p:sldId id="452" r:id="rId166"/>
    <p:sldId id="453" r:id="rId167"/>
    <p:sldId id="310" r:id="rId168"/>
    <p:sldId id="454" r:id="rId169"/>
    <p:sldId id="455" r:id="rId170"/>
    <p:sldId id="311" r:id="rId171"/>
    <p:sldId id="278" r:id="rId172"/>
    <p:sldId id="456" r:id="rId173"/>
    <p:sldId id="457" r:id="rId174"/>
    <p:sldId id="458" r:id="rId175"/>
    <p:sldId id="459" r:id="rId176"/>
    <p:sldId id="460" r:id="rId177"/>
    <p:sldId id="461" r:id="rId178"/>
    <p:sldId id="462" r:id="rId179"/>
    <p:sldId id="463" r:id="rId180"/>
    <p:sldId id="464" r:id="rId181"/>
    <p:sldId id="465" r:id="rId182"/>
    <p:sldId id="466" r:id="rId183"/>
    <p:sldId id="467" r:id="rId184"/>
    <p:sldId id="468" r:id="rId185"/>
    <p:sldId id="469" r:id="rId186"/>
    <p:sldId id="312" r:id="rId187"/>
    <p:sldId id="470" r:id="rId188"/>
    <p:sldId id="472" r:id="rId189"/>
    <p:sldId id="473" r:id="rId190"/>
    <p:sldId id="474" r:id="rId191"/>
    <p:sldId id="475" r:id="rId192"/>
    <p:sldId id="476" r:id="rId193"/>
    <p:sldId id="477" r:id="rId194"/>
    <p:sldId id="478" r:id="rId195"/>
    <p:sldId id="479" r:id="rId196"/>
    <p:sldId id="480" r:id="rId197"/>
    <p:sldId id="481" r:id="rId198"/>
    <p:sldId id="482" r:id="rId199"/>
    <p:sldId id="484" r:id="rId200"/>
    <p:sldId id="483" r:id="rId201"/>
    <p:sldId id="485" r:id="rId202"/>
    <p:sldId id="486" r:id="rId203"/>
    <p:sldId id="487" r:id="rId204"/>
    <p:sldId id="488" r:id="rId205"/>
    <p:sldId id="489" r:id="rId206"/>
    <p:sldId id="490" r:id="rId207"/>
    <p:sldId id="491" r:id="rId208"/>
    <p:sldId id="492" r:id="rId209"/>
    <p:sldId id="493" r:id="rId210"/>
    <p:sldId id="494" r:id="rId211"/>
    <p:sldId id="495" r:id="rId212"/>
    <p:sldId id="313" r:id="rId213"/>
    <p:sldId id="279" r:id="rId214"/>
    <p:sldId id="496" r:id="rId215"/>
    <p:sldId id="497" r:id="rId216"/>
    <p:sldId id="498" r:id="rId217"/>
    <p:sldId id="314" r:id="rId218"/>
    <p:sldId id="268" r:id="rId219"/>
    <p:sldId id="280" r:id="rId220"/>
    <p:sldId id="281" r:id="rId221"/>
    <p:sldId id="282" r:id="rId222"/>
    <p:sldId id="283" r:id="rId223"/>
    <p:sldId id="284" r:id="rId224"/>
    <p:sldId id="285" r:id="rId225"/>
    <p:sldId id="286" r:id="rId226"/>
    <p:sldId id="287" r:id="rId227"/>
  </p:sldIdLst>
  <p:sldSz cx="9144000" cy="6858000" type="screen4x3"/>
  <p:notesSz cx="7010400" cy="9296400"/>
  <p:defaultTextStyle>
    <a:defPPr>
      <a:defRPr lang="en-US"/>
    </a:defPPr>
    <a:lvl1pPr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6" autoAdjust="0"/>
    <p:restoredTop sz="94700" autoAdjust="0"/>
  </p:normalViewPr>
  <p:slideViewPr>
    <p:cSldViewPr>
      <p:cViewPr varScale="1">
        <p:scale>
          <a:sx n="86" d="100"/>
          <a:sy n="86" d="100"/>
        </p:scale>
        <p:origin x="48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handoutMaster" Target="handoutMasters/handout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ableStyles" Target="tableStyle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28C84A-868A-4DB0-B20C-1F31A2CAC84D}"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3FBB532-463F-49D0-BD8B-6864618D5CE9}">
      <dgm:prSet phldrT="[Text]"/>
      <dgm:spPr/>
      <dgm:t>
        <a:bodyPr/>
        <a:lstStyle/>
        <a:p>
          <a:r>
            <a:rPr lang="x-none" b="0" u="none"/>
            <a:t>Physical hazard materials burn, accelerate burning, and either detonate or deflagrate</a:t>
          </a:r>
          <a:endParaRPr lang="en-US" b="0" dirty="0"/>
        </a:p>
      </dgm:t>
      <dgm:extLst>
        <a:ext uri="{E40237B7-FDA0-4F09-8148-C483321AD2D9}">
          <dgm14:cNvPr xmlns:dgm14="http://schemas.microsoft.com/office/drawing/2010/diagram" id="0" name="" descr="&#10;"/>
        </a:ext>
      </dgm:extLst>
    </dgm:pt>
    <dgm:pt modelId="{33C01721-ACF3-4486-8E82-5AE60D5AB824}" type="parTrans" cxnId="{0A575EDD-1EBD-40BC-B97E-32994C31407C}">
      <dgm:prSet/>
      <dgm:spPr/>
      <dgm:t>
        <a:bodyPr/>
        <a:lstStyle/>
        <a:p>
          <a:endParaRPr lang="en-US"/>
        </a:p>
      </dgm:t>
    </dgm:pt>
    <dgm:pt modelId="{093A77BF-0BC2-4852-A638-4CD40F051E08}" type="sibTrans" cxnId="{0A575EDD-1EBD-40BC-B97E-32994C31407C}">
      <dgm:prSet/>
      <dgm:spPr/>
      <dgm:t>
        <a:bodyPr/>
        <a:lstStyle/>
        <a:p>
          <a:endParaRPr lang="en-US"/>
        </a:p>
      </dgm:t>
    </dgm:pt>
    <dgm:pt modelId="{EBB9D3ED-E56D-4C19-861F-CA34150CF44A}">
      <dgm:prSet/>
      <dgm:spPr>
        <a:solidFill>
          <a:schemeClr val="accent2"/>
        </a:solidFill>
      </dgm:spPr>
      <dgm:t>
        <a:bodyPr/>
        <a:lstStyle/>
        <a:p>
          <a:r>
            <a:rPr lang="x-none" b="0" u="none" dirty="0"/>
            <a:t>Release of a health hazard material can injure or incapacitate the public or emergency responders</a:t>
          </a:r>
          <a:endParaRPr lang="en-US" b="0" u="none" dirty="0"/>
        </a:p>
      </dgm:t>
      <dgm:extLst>
        <a:ext uri="{E40237B7-FDA0-4F09-8148-C483321AD2D9}">
          <dgm14:cNvPr xmlns:dgm14="http://schemas.microsoft.com/office/drawing/2010/diagram" id="0" name="" descr="&#10;"/>
        </a:ext>
      </dgm:extLst>
    </dgm:pt>
    <dgm:pt modelId="{321E1550-820D-44A3-83D9-D26BBFC34303}" type="parTrans" cxnId="{B9D0D2A2-4FEA-4059-8FBA-97ECEB420DAC}">
      <dgm:prSet/>
      <dgm:spPr/>
      <dgm:t>
        <a:bodyPr/>
        <a:lstStyle/>
        <a:p>
          <a:endParaRPr lang="en-US"/>
        </a:p>
      </dgm:t>
    </dgm:pt>
    <dgm:pt modelId="{A7346542-63A6-4203-9CC0-25A3D2412D86}" type="sibTrans" cxnId="{B9D0D2A2-4FEA-4059-8FBA-97ECEB420DAC}">
      <dgm:prSet/>
      <dgm:spPr/>
      <dgm:t>
        <a:bodyPr/>
        <a:lstStyle/>
        <a:p>
          <a:endParaRPr lang="en-US"/>
        </a:p>
      </dgm:t>
    </dgm:pt>
    <dgm:pt modelId="{CC9ADF14-46C5-4BA8-BFCA-5E8EB64A8A53}" type="pres">
      <dgm:prSet presAssocID="{5628C84A-868A-4DB0-B20C-1F31A2CAC84D}" presName="diagram" presStyleCnt="0">
        <dgm:presLayoutVars>
          <dgm:dir/>
          <dgm:resizeHandles val="exact"/>
        </dgm:presLayoutVars>
      </dgm:prSet>
      <dgm:spPr/>
      <dgm:t>
        <a:bodyPr/>
        <a:lstStyle/>
        <a:p>
          <a:endParaRPr lang="en-US"/>
        </a:p>
      </dgm:t>
    </dgm:pt>
    <dgm:pt modelId="{1A278621-9BCE-47EA-8A36-3257737D2794}" type="pres">
      <dgm:prSet presAssocID="{03FBB532-463F-49D0-BD8B-6864618D5CE9}" presName="node" presStyleLbl="node1" presStyleIdx="0" presStyleCnt="2">
        <dgm:presLayoutVars>
          <dgm:bulletEnabled val="1"/>
        </dgm:presLayoutVars>
      </dgm:prSet>
      <dgm:spPr/>
      <dgm:t>
        <a:bodyPr/>
        <a:lstStyle/>
        <a:p>
          <a:endParaRPr lang="en-US"/>
        </a:p>
      </dgm:t>
    </dgm:pt>
    <dgm:pt modelId="{1B45BBB5-0296-4B37-BD3B-8EC2EC976386}" type="pres">
      <dgm:prSet presAssocID="{093A77BF-0BC2-4852-A638-4CD40F051E08}" presName="sibTrans" presStyleCnt="0"/>
      <dgm:spPr/>
    </dgm:pt>
    <dgm:pt modelId="{E25F4861-E998-4921-A899-CC6D9A568E33}" type="pres">
      <dgm:prSet presAssocID="{EBB9D3ED-E56D-4C19-861F-CA34150CF44A}" presName="node" presStyleLbl="node1" presStyleIdx="1" presStyleCnt="2">
        <dgm:presLayoutVars>
          <dgm:bulletEnabled val="1"/>
        </dgm:presLayoutVars>
      </dgm:prSet>
      <dgm:spPr/>
      <dgm:t>
        <a:bodyPr/>
        <a:lstStyle/>
        <a:p>
          <a:endParaRPr lang="en-US"/>
        </a:p>
      </dgm:t>
    </dgm:pt>
  </dgm:ptLst>
  <dgm:cxnLst>
    <dgm:cxn modelId="{B9D0D2A2-4FEA-4059-8FBA-97ECEB420DAC}" srcId="{5628C84A-868A-4DB0-B20C-1F31A2CAC84D}" destId="{EBB9D3ED-E56D-4C19-861F-CA34150CF44A}" srcOrd="1" destOrd="0" parTransId="{321E1550-820D-44A3-83D9-D26BBFC34303}" sibTransId="{A7346542-63A6-4203-9CC0-25A3D2412D86}"/>
    <dgm:cxn modelId="{A7775F9A-6F0D-4709-AF12-98C6BFB703DB}" type="presOf" srcId="{EBB9D3ED-E56D-4C19-861F-CA34150CF44A}" destId="{E25F4861-E998-4921-A899-CC6D9A568E33}" srcOrd="0" destOrd="0" presId="urn:microsoft.com/office/officeart/2005/8/layout/default"/>
    <dgm:cxn modelId="{F31249D9-FBB2-4DA5-B5B4-AD79B09EE0A1}" type="presOf" srcId="{5628C84A-868A-4DB0-B20C-1F31A2CAC84D}" destId="{CC9ADF14-46C5-4BA8-BFCA-5E8EB64A8A53}" srcOrd="0" destOrd="0" presId="urn:microsoft.com/office/officeart/2005/8/layout/default"/>
    <dgm:cxn modelId="{0A575EDD-1EBD-40BC-B97E-32994C31407C}" srcId="{5628C84A-868A-4DB0-B20C-1F31A2CAC84D}" destId="{03FBB532-463F-49D0-BD8B-6864618D5CE9}" srcOrd="0" destOrd="0" parTransId="{33C01721-ACF3-4486-8E82-5AE60D5AB824}" sibTransId="{093A77BF-0BC2-4852-A638-4CD40F051E08}"/>
    <dgm:cxn modelId="{66CB2F26-A0A7-4613-A2B9-83C3655EBA52}" type="presOf" srcId="{03FBB532-463F-49D0-BD8B-6864618D5CE9}" destId="{1A278621-9BCE-47EA-8A36-3257737D2794}" srcOrd="0" destOrd="0" presId="urn:microsoft.com/office/officeart/2005/8/layout/default"/>
    <dgm:cxn modelId="{FEC739F0-DBE7-4BAF-9006-DA41A97EFB3D}" type="presParOf" srcId="{CC9ADF14-46C5-4BA8-BFCA-5E8EB64A8A53}" destId="{1A278621-9BCE-47EA-8A36-3257737D2794}" srcOrd="0" destOrd="0" presId="urn:microsoft.com/office/officeart/2005/8/layout/default"/>
    <dgm:cxn modelId="{62A61B56-AB63-4634-9116-929ACB5C737A}" type="presParOf" srcId="{CC9ADF14-46C5-4BA8-BFCA-5E8EB64A8A53}" destId="{1B45BBB5-0296-4B37-BD3B-8EC2EC976386}" srcOrd="1" destOrd="0" presId="urn:microsoft.com/office/officeart/2005/8/layout/default"/>
    <dgm:cxn modelId="{07691B56-EEC2-4F9A-86C3-3C8806B1BB26}" type="presParOf" srcId="{CC9ADF14-46C5-4BA8-BFCA-5E8EB64A8A53}" destId="{E25F4861-E998-4921-A899-CC6D9A568E33}"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089743-FFD7-4910-B335-E02BF0C5A55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5DD1D3C-7248-4DB0-84D6-FB19C334CDCC}">
      <dgm:prSet phldrT="[Text]" custT="1"/>
      <dgm:spPr/>
      <dgm:t>
        <a:bodyPr/>
        <a:lstStyle/>
        <a:p>
          <a:r>
            <a:rPr lang="en-US" sz="1800" b="0" dirty="0"/>
            <a:t>DOT Pipeline and Hazardous Materials Safety Administration (PHMSA) regulate hazardous material transportation and its pipeline in the U.S.</a:t>
          </a:r>
        </a:p>
      </dgm:t>
    </dgm:pt>
    <dgm:pt modelId="{6850BB9F-38E9-4F54-99C2-81D8E8606A33}" type="parTrans" cxnId="{D9572F99-EFB0-4CA6-980F-CC1D0C9871F5}">
      <dgm:prSet/>
      <dgm:spPr/>
      <dgm:t>
        <a:bodyPr/>
        <a:lstStyle/>
        <a:p>
          <a:endParaRPr lang="en-US"/>
        </a:p>
      </dgm:t>
    </dgm:pt>
    <dgm:pt modelId="{731C8E35-3951-49A5-AEFD-D5A880CCF30D}" type="sibTrans" cxnId="{D9572F99-EFB0-4CA6-980F-CC1D0C9871F5}">
      <dgm:prSet/>
      <dgm:spPr/>
      <dgm:t>
        <a:bodyPr/>
        <a:lstStyle/>
        <a:p>
          <a:endParaRPr lang="en-US"/>
        </a:p>
      </dgm:t>
    </dgm:pt>
    <dgm:pt modelId="{77EABCFC-7247-4D9F-A693-17C7896A026B}">
      <dgm:prSet custT="1"/>
      <dgm:spPr>
        <a:solidFill>
          <a:schemeClr val="accent6">
            <a:lumMod val="50000"/>
          </a:schemeClr>
        </a:solidFill>
      </dgm:spPr>
      <dgm:t>
        <a:bodyPr/>
        <a:lstStyle/>
        <a:p>
          <a:r>
            <a:rPr lang="en-US" sz="1800" b="0" dirty="0"/>
            <a:t>IFC and NFPA® 400 regulate facilities that store, package, or use hazardous materials</a:t>
          </a:r>
        </a:p>
      </dgm:t>
    </dgm:pt>
    <dgm:pt modelId="{02C3C186-8383-44D6-A9F5-90DF55BE23B2}" type="parTrans" cxnId="{5677548D-22F4-4434-A3FB-17F281B82E57}">
      <dgm:prSet/>
      <dgm:spPr/>
      <dgm:t>
        <a:bodyPr/>
        <a:lstStyle/>
        <a:p>
          <a:endParaRPr lang="en-US"/>
        </a:p>
      </dgm:t>
    </dgm:pt>
    <dgm:pt modelId="{455ECBB9-1121-4EAD-B680-2E95DFECC437}" type="sibTrans" cxnId="{5677548D-22F4-4434-A3FB-17F281B82E57}">
      <dgm:prSet/>
      <dgm:spPr/>
      <dgm:t>
        <a:bodyPr/>
        <a:lstStyle/>
        <a:p>
          <a:endParaRPr lang="en-US"/>
        </a:p>
      </dgm:t>
    </dgm:pt>
    <dgm:pt modelId="{47FAC377-A92C-4E90-A186-494664449A7E}" type="pres">
      <dgm:prSet presAssocID="{B5089743-FFD7-4910-B335-E02BF0C5A553}" presName="linear" presStyleCnt="0">
        <dgm:presLayoutVars>
          <dgm:animLvl val="lvl"/>
          <dgm:resizeHandles val="exact"/>
        </dgm:presLayoutVars>
      </dgm:prSet>
      <dgm:spPr/>
      <dgm:t>
        <a:bodyPr/>
        <a:lstStyle/>
        <a:p>
          <a:endParaRPr lang="en-US"/>
        </a:p>
      </dgm:t>
    </dgm:pt>
    <dgm:pt modelId="{EDC25703-1272-4CB7-933C-6FF990573C63}" type="pres">
      <dgm:prSet presAssocID="{15DD1D3C-7248-4DB0-84D6-FB19C334CDCC}" presName="parentText" presStyleLbl="node1" presStyleIdx="0" presStyleCnt="2">
        <dgm:presLayoutVars>
          <dgm:chMax val="0"/>
          <dgm:bulletEnabled val="1"/>
        </dgm:presLayoutVars>
      </dgm:prSet>
      <dgm:spPr/>
      <dgm:t>
        <a:bodyPr/>
        <a:lstStyle/>
        <a:p>
          <a:endParaRPr lang="en-US"/>
        </a:p>
      </dgm:t>
    </dgm:pt>
    <dgm:pt modelId="{917B49D7-93DF-494A-9C35-4081BF37C215}" type="pres">
      <dgm:prSet presAssocID="{731C8E35-3951-49A5-AEFD-D5A880CCF30D}" presName="spacer" presStyleCnt="0"/>
      <dgm:spPr/>
    </dgm:pt>
    <dgm:pt modelId="{A27F62DF-1547-4BA5-8EAF-BBB47D3B2117}" type="pres">
      <dgm:prSet presAssocID="{77EABCFC-7247-4D9F-A693-17C7896A026B}" presName="parentText" presStyleLbl="node1" presStyleIdx="1" presStyleCnt="2">
        <dgm:presLayoutVars>
          <dgm:chMax val="0"/>
          <dgm:bulletEnabled val="1"/>
        </dgm:presLayoutVars>
      </dgm:prSet>
      <dgm:spPr/>
      <dgm:t>
        <a:bodyPr/>
        <a:lstStyle/>
        <a:p>
          <a:endParaRPr lang="en-US"/>
        </a:p>
      </dgm:t>
    </dgm:pt>
  </dgm:ptLst>
  <dgm:cxnLst>
    <dgm:cxn modelId="{1845CBD1-B190-4E33-9635-231D986BC2EB}" type="presOf" srcId="{B5089743-FFD7-4910-B335-E02BF0C5A553}" destId="{47FAC377-A92C-4E90-A186-494664449A7E}" srcOrd="0" destOrd="0" presId="urn:microsoft.com/office/officeart/2005/8/layout/vList2"/>
    <dgm:cxn modelId="{C2B46DF2-028C-4134-AB64-DBB639F40AEC}" type="presOf" srcId="{77EABCFC-7247-4D9F-A693-17C7896A026B}" destId="{A27F62DF-1547-4BA5-8EAF-BBB47D3B2117}" srcOrd="0" destOrd="0" presId="urn:microsoft.com/office/officeart/2005/8/layout/vList2"/>
    <dgm:cxn modelId="{5AE89AFC-ACF4-43CB-B0F6-5266F2AB08F3}" type="presOf" srcId="{15DD1D3C-7248-4DB0-84D6-FB19C334CDCC}" destId="{EDC25703-1272-4CB7-933C-6FF990573C63}" srcOrd="0" destOrd="0" presId="urn:microsoft.com/office/officeart/2005/8/layout/vList2"/>
    <dgm:cxn modelId="{5677548D-22F4-4434-A3FB-17F281B82E57}" srcId="{B5089743-FFD7-4910-B335-E02BF0C5A553}" destId="{77EABCFC-7247-4D9F-A693-17C7896A026B}" srcOrd="1" destOrd="0" parTransId="{02C3C186-8383-44D6-A9F5-90DF55BE23B2}" sibTransId="{455ECBB9-1121-4EAD-B680-2E95DFECC437}"/>
    <dgm:cxn modelId="{D9572F99-EFB0-4CA6-980F-CC1D0C9871F5}" srcId="{B5089743-FFD7-4910-B335-E02BF0C5A553}" destId="{15DD1D3C-7248-4DB0-84D6-FB19C334CDCC}" srcOrd="0" destOrd="0" parTransId="{6850BB9F-38E9-4F54-99C2-81D8E8606A33}" sibTransId="{731C8E35-3951-49A5-AEFD-D5A880CCF30D}"/>
    <dgm:cxn modelId="{C8BBF524-D268-4195-AC29-34CBEA4EB270}" type="presParOf" srcId="{47FAC377-A92C-4E90-A186-494664449A7E}" destId="{EDC25703-1272-4CB7-933C-6FF990573C63}" srcOrd="0" destOrd="0" presId="urn:microsoft.com/office/officeart/2005/8/layout/vList2"/>
    <dgm:cxn modelId="{EC5CF57F-020E-4FD9-9879-2A9081C3C2D7}" type="presParOf" srcId="{47FAC377-A92C-4E90-A186-494664449A7E}" destId="{917B49D7-93DF-494A-9C35-4081BF37C215}" srcOrd="1" destOrd="0" presId="urn:microsoft.com/office/officeart/2005/8/layout/vList2"/>
    <dgm:cxn modelId="{C7D3125C-159B-488F-A8EB-931445A673B3}" type="presParOf" srcId="{47FAC377-A92C-4E90-A186-494664449A7E}" destId="{A27F62DF-1547-4BA5-8EAF-BBB47D3B211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D45023B2-B9F5-4048-AEC1-975D8854046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C250B314-7FC2-4781-89D0-AE10C8B469A1}">
      <dgm:prSet custT="1"/>
      <dgm:spPr/>
      <dgm:t>
        <a:bodyPr/>
        <a:lstStyle/>
        <a:p>
          <a:r>
            <a:rPr lang="en-US" sz="2000" b="0" dirty="0"/>
            <a:t>Physical description of the agent with chemical and physical properties </a:t>
          </a:r>
        </a:p>
      </dgm:t>
    </dgm:pt>
    <dgm:pt modelId="{29F6254F-A04F-46BD-BF05-68066520E0E1}" type="parTrans" cxnId="{F4FB08F6-C2FB-43DE-92E7-E8912825A0D0}">
      <dgm:prSet/>
      <dgm:spPr/>
      <dgm:t>
        <a:bodyPr/>
        <a:lstStyle/>
        <a:p>
          <a:endParaRPr lang="en-US"/>
        </a:p>
      </dgm:t>
    </dgm:pt>
    <dgm:pt modelId="{43652C8D-18F5-4EC7-8878-6D64427493B3}" type="sibTrans" cxnId="{F4FB08F6-C2FB-43DE-92E7-E8912825A0D0}">
      <dgm:prSet/>
      <dgm:spPr/>
      <dgm:t>
        <a:bodyPr/>
        <a:lstStyle/>
        <a:p>
          <a:endParaRPr lang="en-US"/>
        </a:p>
      </dgm:t>
    </dgm:pt>
    <dgm:pt modelId="{61AF964F-D12A-4787-ABCC-79117604E675}">
      <dgm:prSet custT="1"/>
      <dgm:spPr/>
      <dgm:t>
        <a:bodyPr/>
        <a:lstStyle/>
        <a:p>
          <a:r>
            <a:rPr lang="en-US" sz="2000" b="0" dirty="0"/>
            <a:t>Measurement methods </a:t>
          </a:r>
        </a:p>
      </dgm:t>
    </dgm:pt>
    <dgm:pt modelId="{BBE1271C-124F-42E9-A09B-3F89EADC9FD4}" type="parTrans" cxnId="{498302A2-761D-4710-89FA-0BF09D3FD155}">
      <dgm:prSet/>
      <dgm:spPr/>
      <dgm:t>
        <a:bodyPr/>
        <a:lstStyle/>
        <a:p>
          <a:endParaRPr lang="en-US"/>
        </a:p>
      </dgm:t>
    </dgm:pt>
    <dgm:pt modelId="{09421348-4E9D-4419-95EC-68B5AC840302}" type="sibTrans" cxnId="{498302A2-761D-4710-89FA-0BF09D3FD155}">
      <dgm:prSet/>
      <dgm:spPr/>
      <dgm:t>
        <a:bodyPr/>
        <a:lstStyle/>
        <a:p>
          <a:endParaRPr lang="en-US"/>
        </a:p>
      </dgm:t>
    </dgm:pt>
    <dgm:pt modelId="{C4CDC23D-5971-45CF-AE84-E30BF1E325D3}">
      <dgm:prSet custT="1"/>
      <dgm:spPr/>
      <dgm:t>
        <a:bodyPr/>
        <a:lstStyle/>
        <a:p>
          <a:r>
            <a:rPr lang="en-US" sz="2000" b="0" dirty="0"/>
            <a:t>Personal protection and sanitation recommendations </a:t>
          </a:r>
        </a:p>
      </dgm:t>
    </dgm:pt>
    <dgm:pt modelId="{462B8705-8D79-4115-9C02-451DC3689011}" type="parTrans" cxnId="{6A5C7E66-36C0-4E98-9576-035D0E4339A8}">
      <dgm:prSet/>
      <dgm:spPr/>
      <dgm:t>
        <a:bodyPr/>
        <a:lstStyle/>
        <a:p>
          <a:endParaRPr lang="en-US"/>
        </a:p>
      </dgm:t>
    </dgm:pt>
    <dgm:pt modelId="{1F50298E-698A-4DDE-B3C4-8BA3A6E66DEA}" type="sibTrans" cxnId="{6A5C7E66-36C0-4E98-9576-035D0E4339A8}">
      <dgm:prSet/>
      <dgm:spPr/>
      <dgm:t>
        <a:bodyPr/>
        <a:lstStyle/>
        <a:p>
          <a:endParaRPr lang="en-US"/>
        </a:p>
      </dgm:t>
    </dgm:pt>
    <dgm:pt modelId="{4CD8BD0F-FB38-41C7-997A-124E4E723DE5}">
      <dgm:prSet custT="1"/>
      <dgm:spPr>
        <a:solidFill>
          <a:schemeClr val="accent6">
            <a:lumMod val="75000"/>
          </a:schemeClr>
        </a:solidFill>
      </dgm:spPr>
      <dgm:t>
        <a:bodyPr/>
        <a:lstStyle/>
        <a:p>
          <a:r>
            <a:rPr lang="en-US" sz="2000" b="0" dirty="0"/>
            <a:t>Respirator recommendations </a:t>
          </a:r>
        </a:p>
      </dgm:t>
    </dgm:pt>
    <dgm:pt modelId="{E4E22BE2-797E-4BDD-95E6-24E105A93D58}" type="parTrans" cxnId="{1686C6CF-C0C3-4B68-9CE5-C462B66D3D40}">
      <dgm:prSet/>
      <dgm:spPr/>
      <dgm:t>
        <a:bodyPr/>
        <a:lstStyle/>
        <a:p>
          <a:endParaRPr lang="en-US"/>
        </a:p>
      </dgm:t>
    </dgm:pt>
    <dgm:pt modelId="{82E00883-85D4-4E5C-80AD-D1CAA15BA063}" type="sibTrans" cxnId="{1686C6CF-C0C3-4B68-9CE5-C462B66D3D40}">
      <dgm:prSet/>
      <dgm:spPr/>
      <dgm:t>
        <a:bodyPr/>
        <a:lstStyle/>
        <a:p>
          <a:endParaRPr lang="en-US"/>
        </a:p>
      </dgm:t>
    </dgm:pt>
    <dgm:pt modelId="{FC5929F4-0B2A-45E9-B4E2-BD9ACAF35D80}">
      <dgm:prSet custT="1"/>
      <dgm:spPr>
        <a:solidFill>
          <a:schemeClr val="accent6">
            <a:lumMod val="50000"/>
          </a:schemeClr>
        </a:solidFill>
      </dgm:spPr>
      <dgm:t>
        <a:bodyPr/>
        <a:lstStyle/>
        <a:p>
          <a:r>
            <a:rPr lang="en-US" sz="2000" b="0" dirty="0"/>
            <a:t>Information on health hazards including route, symptoms, first aid, and target organ information</a:t>
          </a:r>
        </a:p>
      </dgm:t>
    </dgm:pt>
    <dgm:pt modelId="{78F5A40A-508B-4593-9B2E-EC8318D7FC72}" type="parTrans" cxnId="{EEF8AB4D-C7D5-4DA4-B764-197840C09B0A}">
      <dgm:prSet/>
      <dgm:spPr/>
      <dgm:t>
        <a:bodyPr/>
        <a:lstStyle/>
        <a:p>
          <a:endParaRPr lang="en-US"/>
        </a:p>
      </dgm:t>
    </dgm:pt>
    <dgm:pt modelId="{55BE4AD7-AF4C-47C6-8FAF-0D93975A2BF9}" type="sibTrans" cxnId="{EEF8AB4D-C7D5-4DA4-B764-197840C09B0A}">
      <dgm:prSet/>
      <dgm:spPr/>
      <dgm:t>
        <a:bodyPr/>
        <a:lstStyle/>
        <a:p>
          <a:endParaRPr lang="en-US"/>
        </a:p>
      </dgm:t>
    </dgm:pt>
    <dgm:pt modelId="{136D4861-E69C-4BE8-B9B7-9D2BDBC290B9}" type="pres">
      <dgm:prSet presAssocID="{D45023B2-B9F5-4048-AEC1-975D88540461}" presName="diagram" presStyleCnt="0">
        <dgm:presLayoutVars>
          <dgm:dir/>
          <dgm:resizeHandles val="exact"/>
        </dgm:presLayoutVars>
      </dgm:prSet>
      <dgm:spPr/>
      <dgm:t>
        <a:bodyPr/>
        <a:lstStyle/>
        <a:p>
          <a:endParaRPr lang="en-US"/>
        </a:p>
      </dgm:t>
    </dgm:pt>
    <dgm:pt modelId="{1D2AB377-6E22-4060-85FC-BEEAC6A80747}" type="pres">
      <dgm:prSet presAssocID="{C250B314-7FC2-4781-89D0-AE10C8B469A1}" presName="node" presStyleLbl="node1" presStyleIdx="0" presStyleCnt="5" custScaleY="129488">
        <dgm:presLayoutVars>
          <dgm:bulletEnabled val="1"/>
        </dgm:presLayoutVars>
      </dgm:prSet>
      <dgm:spPr/>
      <dgm:t>
        <a:bodyPr/>
        <a:lstStyle/>
        <a:p>
          <a:endParaRPr lang="en-US"/>
        </a:p>
      </dgm:t>
    </dgm:pt>
    <dgm:pt modelId="{E0A6B5A0-5271-4BDE-9F44-4FAE511547D2}" type="pres">
      <dgm:prSet presAssocID="{43652C8D-18F5-4EC7-8878-6D64427493B3}" presName="sibTrans" presStyleCnt="0"/>
      <dgm:spPr/>
    </dgm:pt>
    <dgm:pt modelId="{095DAB28-D514-4169-9E5D-9B3A5EFD284A}" type="pres">
      <dgm:prSet presAssocID="{61AF964F-D12A-4787-ABCC-79117604E675}" presName="node" presStyleLbl="node1" presStyleIdx="1" presStyleCnt="5" custScaleY="129488">
        <dgm:presLayoutVars>
          <dgm:bulletEnabled val="1"/>
        </dgm:presLayoutVars>
      </dgm:prSet>
      <dgm:spPr/>
      <dgm:t>
        <a:bodyPr/>
        <a:lstStyle/>
        <a:p>
          <a:endParaRPr lang="en-US"/>
        </a:p>
      </dgm:t>
    </dgm:pt>
    <dgm:pt modelId="{8DAB65C7-D7A7-4CC2-9D90-B6067EF9B6DD}" type="pres">
      <dgm:prSet presAssocID="{09421348-4E9D-4419-95EC-68B5AC840302}" presName="sibTrans" presStyleCnt="0"/>
      <dgm:spPr/>
    </dgm:pt>
    <dgm:pt modelId="{AD99697E-C993-4E75-B718-179BD6075919}" type="pres">
      <dgm:prSet presAssocID="{C4CDC23D-5971-45CF-AE84-E30BF1E325D3}" presName="node" presStyleLbl="node1" presStyleIdx="2" presStyleCnt="5" custScaleY="129488">
        <dgm:presLayoutVars>
          <dgm:bulletEnabled val="1"/>
        </dgm:presLayoutVars>
      </dgm:prSet>
      <dgm:spPr/>
      <dgm:t>
        <a:bodyPr/>
        <a:lstStyle/>
        <a:p>
          <a:endParaRPr lang="en-US"/>
        </a:p>
      </dgm:t>
    </dgm:pt>
    <dgm:pt modelId="{782D3B19-EFC2-46DA-B7B7-F0F59D0A62DC}" type="pres">
      <dgm:prSet presAssocID="{1F50298E-698A-4DDE-B3C4-8BA3A6E66DEA}" presName="sibTrans" presStyleCnt="0"/>
      <dgm:spPr/>
    </dgm:pt>
    <dgm:pt modelId="{59FBC6D6-255A-4756-B67F-D0772EBB5F8C}" type="pres">
      <dgm:prSet presAssocID="{4CD8BD0F-FB38-41C7-997A-124E4E723DE5}" presName="node" presStyleLbl="node1" presStyleIdx="3" presStyleCnt="5" custScaleY="129488">
        <dgm:presLayoutVars>
          <dgm:bulletEnabled val="1"/>
        </dgm:presLayoutVars>
      </dgm:prSet>
      <dgm:spPr/>
      <dgm:t>
        <a:bodyPr/>
        <a:lstStyle/>
        <a:p>
          <a:endParaRPr lang="en-US"/>
        </a:p>
      </dgm:t>
    </dgm:pt>
    <dgm:pt modelId="{035C0ED7-F11A-445F-ADC1-D0125A195E52}" type="pres">
      <dgm:prSet presAssocID="{82E00883-85D4-4E5C-80AD-D1CAA15BA063}" presName="sibTrans" presStyleCnt="0"/>
      <dgm:spPr/>
    </dgm:pt>
    <dgm:pt modelId="{B83A78A8-DF72-4789-A1C0-B392D90201D9}" type="pres">
      <dgm:prSet presAssocID="{FC5929F4-0B2A-45E9-B4E2-BD9ACAF35D80}" presName="node" presStyleLbl="node1" presStyleIdx="4" presStyleCnt="5" custScaleY="129488">
        <dgm:presLayoutVars>
          <dgm:bulletEnabled val="1"/>
        </dgm:presLayoutVars>
      </dgm:prSet>
      <dgm:spPr/>
      <dgm:t>
        <a:bodyPr/>
        <a:lstStyle/>
        <a:p>
          <a:endParaRPr lang="en-US"/>
        </a:p>
      </dgm:t>
    </dgm:pt>
  </dgm:ptLst>
  <dgm:cxnLst>
    <dgm:cxn modelId="{C81D1D57-B982-472C-AF90-C991B22F0A88}" type="presOf" srcId="{61AF964F-D12A-4787-ABCC-79117604E675}" destId="{095DAB28-D514-4169-9E5D-9B3A5EFD284A}" srcOrd="0" destOrd="0" presId="urn:microsoft.com/office/officeart/2005/8/layout/default"/>
    <dgm:cxn modelId="{498302A2-761D-4710-89FA-0BF09D3FD155}" srcId="{D45023B2-B9F5-4048-AEC1-975D88540461}" destId="{61AF964F-D12A-4787-ABCC-79117604E675}" srcOrd="1" destOrd="0" parTransId="{BBE1271C-124F-42E9-A09B-3F89EADC9FD4}" sibTransId="{09421348-4E9D-4419-95EC-68B5AC840302}"/>
    <dgm:cxn modelId="{F4FB08F6-C2FB-43DE-92E7-E8912825A0D0}" srcId="{D45023B2-B9F5-4048-AEC1-975D88540461}" destId="{C250B314-7FC2-4781-89D0-AE10C8B469A1}" srcOrd="0" destOrd="0" parTransId="{29F6254F-A04F-46BD-BF05-68066520E0E1}" sibTransId="{43652C8D-18F5-4EC7-8878-6D64427493B3}"/>
    <dgm:cxn modelId="{6A5C7E66-36C0-4E98-9576-035D0E4339A8}" srcId="{D45023B2-B9F5-4048-AEC1-975D88540461}" destId="{C4CDC23D-5971-45CF-AE84-E30BF1E325D3}" srcOrd="2" destOrd="0" parTransId="{462B8705-8D79-4115-9C02-451DC3689011}" sibTransId="{1F50298E-698A-4DDE-B3C4-8BA3A6E66DEA}"/>
    <dgm:cxn modelId="{EB4CBF26-1A94-4C1E-93A9-DECDC031D784}" type="presOf" srcId="{4CD8BD0F-FB38-41C7-997A-124E4E723DE5}" destId="{59FBC6D6-255A-4756-B67F-D0772EBB5F8C}" srcOrd="0" destOrd="0" presId="urn:microsoft.com/office/officeart/2005/8/layout/default"/>
    <dgm:cxn modelId="{4D143189-ABE2-4D94-BD2C-D0198DC6C5B0}" type="presOf" srcId="{C4CDC23D-5971-45CF-AE84-E30BF1E325D3}" destId="{AD99697E-C993-4E75-B718-179BD6075919}" srcOrd="0" destOrd="0" presId="urn:microsoft.com/office/officeart/2005/8/layout/default"/>
    <dgm:cxn modelId="{9BFFAEA3-A55B-40AE-A3BF-9E2EDC09B92F}" type="presOf" srcId="{C250B314-7FC2-4781-89D0-AE10C8B469A1}" destId="{1D2AB377-6E22-4060-85FC-BEEAC6A80747}" srcOrd="0" destOrd="0" presId="urn:microsoft.com/office/officeart/2005/8/layout/default"/>
    <dgm:cxn modelId="{EEF8AB4D-C7D5-4DA4-B764-197840C09B0A}" srcId="{D45023B2-B9F5-4048-AEC1-975D88540461}" destId="{FC5929F4-0B2A-45E9-B4E2-BD9ACAF35D80}" srcOrd="4" destOrd="0" parTransId="{78F5A40A-508B-4593-9B2E-EC8318D7FC72}" sibTransId="{55BE4AD7-AF4C-47C6-8FAF-0D93975A2BF9}"/>
    <dgm:cxn modelId="{8416E273-4CED-400F-88DE-AF3C474EC718}" type="presOf" srcId="{FC5929F4-0B2A-45E9-B4E2-BD9ACAF35D80}" destId="{B83A78A8-DF72-4789-A1C0-B392D90201D9}" srcOrd="0" destOrd="0" presId="urn:microsoft.com/office/officeart/2005/8/layout/default"/>
    <dgm:cxn modelId="{5011099B-F4D8-4117-9338-10B173FFB4D3}" type="presOf" srcId="{D45023B2-B9F5-4048-AEC1-975D88540461}" destId="{136D4861-E69C-4BE8-B9B7-9D2BDBC290B9}" srcOrd="0" destOrd="0" presId="urn:microsoft.com/office/officeart/2005/8/layout/default"/>
    <dgm:cxn modelId="{1686C6CF-C0C3-4B68-9CE5-C462B66D3D40}" srcId="{D45023B2-B9F5-4048-AEC1-975D88540461}" destId="{4CD8BD0F-FB38-41C7-997A-124E4E723DE5}" srcOrd="3" destOrd="0" parTransId="{E4E22BE2-797E-4BDD-95E6-24E105A93D58}" sibTransId="{82E00883-85D4-4E5C-80AD-D1CAA15BA063}"/>
    <dgm:cxn modelId="{EEF076E8-FE05-40C8-9C5C-3C995DBE4CD6}" type="presParOf" srcId="{136D4861-E69C-4BE8-B9B7-9D2BDBC290B9}" destId="{1D2AB377-6E22-4060-85FC-BEEAC6A80747}" srcOrd="0" destOrd="0" presId="urn:microsoft.com/office/officeart/2005/8/layout/default"/>
    <dgm:cxn modelId="{B7736FEF-E037-4620-8382-615A2B7101A2}" type="presParOf" srcId="{136D4861-E69C-4BE8-B9B7-9D2BDBC290B9}" destId="{E0A6B5A0-5271-4BDE-9F44-4FAE511547D2}" srcOrd="1" destOrd="0" presId="urn:microsoft.com/office/officeart/2005/8/layout/default"/>
    <dgm:cxn modelId="{E0B0C229-0C90-404C-8B2B-CE9BF9255E2F}" type="presParOf" srcId="{136D4861-E69C-4BE8-B9B7-9D2BDBC290B9}" destId="{095DAB28-D514-4169-9E5D-9B3A5EFD284A}" srcOrd="2" destOrd="0" presId="urn:microsoft.com/office/officeart/2005/8/layout/default"/>
    <dgm:cxn modelId="{9A6DBB2A-4860-44CA-A023-A2102844D10B}" type="presParOf" srcId="{136D4861-E69C-4BE8-B9B7-9D2BDBC290B9}" destId="{8DAB65C7-D7A7-4CC2-9D90-B6067EF9B6DD}" srcOrd="3" destOrd="0" presId="urn:microsoft.com/office/officeart/2005/8/layout/default"/>
    <dgm:cxn modelId="{70032D12-1F7D-4562-BD47-C4D1B6149350}" type="presParOf" srcId="{136D4861-E69C-4BE8-B9B7-9D2BDBC290B9}" destId="{AD99697E-C993-4E75-B718-179BD6075919}" srcOrd="4" destOrd="0" presId="urn:microsoft.com/office/officeart/2005/8/layout/default"/>
    <dgm:cxn modelId="{D9BFE0A9-7D66-45FF-97BF-45A4E9BAB7AC}" type="presParOf" srcId="{136D4861-E69C-4BE8-B9B7-9D2BDBC290B9}" destId="{782D3B19-EFC2-46DA-B7B7-F0F59D0A62DC}" srcOrd="5" destOrd="0" presId="urn:microsoft.com/office/officeart/2005/8/layout/default"/>
    <dgm:cxn modelId="{96E5E81A-2B7A-4CA5-B33E-C65D1A7022BD}" type="presParOf" srcId="{136D4861-E69C-4BE8-B9B7-9D2BDBC290B9}" destId="{59FBC6D6-255A-4756-B67F-D0772EBB5F8C}" srcOrd="6" destOrd="0" presId="urn:microsoft.com/office/officeart/2005/8/layout/default"/>
    <dgm:cxn modelId="{612CBF5C-A31B-446D-891D-240A7321F435}" type="presParOf" srcId="{136D4861-E69C-4BE8-B9B7-9D2BDBC290B9}" destId="{035C0ED7-F11A-445F-ADC1-D0125A195E52}" srcOrd="7" destOrd="0" presId="urn:microsoft.com/office/officeart/2005/8/layout/default"/>
    <dgm:cxn modelId="{4C028ECD-BEE1-4AE1-B018-81FCF79E6426}" type="presParOf" srcId="{136D4861-E69C-4BE8-B9B7-9D2BDBC290B9}" destId="{B83A78A8-DF72-4789-A1C0-B392D90201D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D45023B2-B9F5-4048-AEC1-975D88540461}" type="doc">
      <dgm:prSet loTypeId="urn:microsoft.com/office/officeart/2005/8/layout/vList5" loCatId="list" qsTypeId="urn:microsoft.com/office/officeart/2005/8/quickstyle/simple5" qsCatId="simple" csTypeId="urn:microsoft.com/office/officeart/2005/8/colors/accent2_3" csCatId="accent2" phldr="1"/>
      <dgm:spPr/>
      <dgm:t>
        <a:bodyPr/>
        <a:lstStyle/>
        <a:p>
          <a:endParaRPr lang="en-US"/>
        </a:p>
      </dgm:t>
    </dgm:pt>
    <dgm:pt modelId="{C250B314-7FC2-4781-89D0-AE10C8B469A1}">
      <dgm:prSet custT="1"/>
      <dgm:spPr/>
      <dgm:t>
        <a:bodyPr/>
        <a:lstStyle/>
        <a:p>
          <a:r>
            <a:rPr lang="en-US" sz="2400" b="0" dirty="0"/>
            <a:t>Section 1</a:t>
          </a:r>
        </a:p>
      </dgm:t>
    </dgm:pt>
    <dgm:pt modelId="{29F6254F-A04F-46BD-BF05-68066520E0E1}" type="parTrans" cxnId="{F4FB08F6-C2FB-43DE-92E7-E8912825A0D0}">
      <dgm:prSet/>
      <dgm:spPr/>
      <dgm:t>
        <a:bodyPr/>
        <a:lstStyle/>
        <a:p>
          <a:endParaRPr lang="en-US"/>
        </a:p>
      </dgm:t>
    </dgm:pt>
    <dgm:pt modelId="{43652C8D-18F5-4EC7-8878-6D64427493B3}" type="sibTrans" cxnId="{F4FB08F6-C2FB-43DE-92E7-E8912825A0D0}">
      <dgm:prSet/>
      <dgm:spPr/>
      <dgm:t>
        <a:bodyPr/>
        <a:lstStyle/>
        <a:p>
          <a:endParaRPr lang="en-US"/>
        </a:p>
      </dgm:t>
    </dgm:pt>
    <dgm:pt modelId="{0D853B64-8428-4C16-89E5-87C12D77D396}">
      <dgm:prSet custT="1"/>
      <dgm:spPr/>
      <dgm:t>
        <a:bodyPr/>
        <a:lstStyle/>
        <a:p>
          <a:r>
            <a:rPr lang="en-US" sz="2400" b="0" dirty="0"/>
            <a:t>Section 2</a:t>
          </a:r>
        </a:p>
      </dgm:t>
    </dgm:pt>
    <dgm:pt modelId="{EF8DBCE6-CDEB-4DCF-A032-AFA7619B2CA2}" type="parTrans" cxnId="{E3110914-891B-42B5-8FEA-A7E2FBCA30B2}">
      <dgm:prSet/>
      <dgm:spPr/>
      <dgm:t>
        <a:bodyPr/>
        <a:lstStyle/>
        <a:p>
          <a:endParaRPr lang="en-US"/>
        </a:p>
      </dgm:t>
    </dgm:pt>
    <dgm:pt modelId="{A0FB9685-2E10-4C91-AC23-D66A4EEB94AC}" type="sibTrans" cxnId="{E3110914-891B-42B5-8FEA-A7E2FBCA30B2}">
      <dgm:prSet/>
      <dgm:spPr/>
      <dgm:t>
        <a:bodyPr/>
        <a:lstStyle/>
        <a:p>
          <a:endParaRPr lang="en-US"/>
        </a:p>
      </dgm:t>
    </dgm:pt>
    <dgm:pt modelId="{AA6375FE-DBB8-4BEC-A571-ECF9646ACF1B}">
      <dgm:prSet custT="1"/>
      <dgm:spPr>
        <a:solidFill>
          <a:schemeClr val="accent2"/>
        </a:solidFill>
      </dgm:spPr>
      <dgm:t>
        <a:bodyPr/>
        <a:lstStyle/>
        <a:p>
          <a:r>
            <a:rPr lang="en-US" sz="2400" b="0" dirty="0"/>
            <a:t>Section 3</a:t>
          </a:r>
        </a:p>
      </dgm:t>
    </dgm:pt>
    <dgm:pt modelId="{E4AC176A-388E-462A-95D0-D792E0C845C2}" type="parTrans" cxnId="{51425D9A-4326-482C-9898-49D5B8FF0137}">
      <dgm:prSet/>
      <dgm:spPr/>
      <dgm:t>
        <a:bodyPr/>
        <a:lstStyle/>
        <a:p>
          <a:endParaRPr lang="en-US"/>
        </a:p>
      </dgm:t>
    </dgm:pt>
    <dgm:pt modelId="{285FECDC-059A-4172-95CD-8293677B9C7C}" type="sibTrans" cxnId="{51425D9A-4326-482C-9898-49D5B8FF0137}">
      <dgm:prSet/>
      <dgm:spPr/>
      <dgm:t>
        <a:bodyPr/>
        <a:lstStyle/>
        <a:p>
          <a:endParaRPr lang="en-US"/>
        </a:p>
      </dgm:t>
    </dgm:pt>
    <dgm:pt modelId="{97438E6E-A572-44A5-8AEC-7BED4FB19675}">
      <dgm:prSet custT="1"/>
      <dgm:spPr/>
      <dgm:t>
        <a:bodyPr/>
        <a:lstStyle/>
        <a:p>
          <a:r>
            <a:rPr lang="en-US" sz="1800" b="0" dirty="0"/>
            <a:t>Indexes; Alphabetical Material Name Index and a UN/NA Number Index </a:t>
          </a:r>
        </a:p>
      </dgm:t>
    </dgm:pt>
    <dgm:pt modelId="{7F149E17-D666-44E8-822F-05E81802BBCD}" type="parTrans" cxnId="{E3A95FC0-B264-43FB-8FFC-F1E4DC0E2C29}">
      <dgm:prSet/>
      <dgm:spPr/>
      <dgm:t>
        <a:bodyPr/>
        <a:lstStyle/>
        <a:p>
          <a:endParaRPr lang="en-US"/>
        </a:p>
      </dgm:t>
    </dgm:pt>
    <dgm:pt modelId="{FC7562BE-834B-4606-AA5B-7F3DCD277109}" type="sibTrans" cxnId="{E3A95FC0-B264-43FB-8FFC-F1E4DC0E2C29}">
      <dgm:prSet/>
      <dgm:spPr/>
      <dgm:t>
        <a:bodyPr/>
        <a:lstStyle/>
        <a:p>
          <a:endParaRPr lang="en-US"/>
        </a:p>
      </dgm:t>
    </dgm:pt>
    <dgm:pt modelId="{9D4467F2-8ECB-4CB8-8A5B-262C813EE486}">
      <dgm:prSet custT="1"/>
      <dgm:spPr/>
      <dgm:t>
        <a:bodyPr/>
        <a:lstStyle/>
        <a:p>
          <a:r>
            <a:rPr lang="en-US" sz="1800" b="0" dirty="0"/>
            <a:t>Specific Material Guides: specific recommendations for 430 commonly encountered materials </a:t>
          </a:r>
        </a:p>
      </dgm:t>
    </dgm:pt>
    <dgm:pt modelId="{F5428F44-6C7E-4F33-A938-3CCE23E08E07}" type="parTrans" cxnId="{EA9EA990-1A03-415D-8A40-074FA1EF56DE}">
      <dgm:prSet/>
      <dgm:spPr/>
      <dgm:t>
        <a:bodyPr/>
        <a:lstStyle/>
        <a:p>
          <a:endParaRPr lang="en-US"/>
        </a:p>
      </dgm:t>
    </dgm:pt>
    <dgm:pt modelId="{1EB3DCDA-A340-4C96-A058-B1131FCECF62}" type="sibTrans" cxnId="{EA9EA990-1A03-415D-8A40-074FA1EF56DE}">
      <dgm:prSet/>
      <dgm:spPr/>
      <dgm:t>
        <a:bodyPr/>
        <a:lstStyle/>
        <a:p>
          <a:endParaRPr lang="en-US"/>
        </a:p>
      </dgm:t>
    </dgm:pt>
    <dgm:pt modelId="{2C7E4F08-DA7C-4295-B1DF-221E36CF0E00}">
      <dgm:prSet custT="1"/>
      <dgm:spPr/>
      <dgm:t>
        <a:bodyPr/>
        <a:lstStyle/>
        <a:p>
          <a:r>
            <a:rPr lang="en-US" sz="1800" b="0" dirty="0"/>
            <a:t>Materials Summary Response Table; summary information for 1,422 less commonly encountered materials</a:t>
          </a:r>
        </a:p>
      </dgm:t>
    </dgm:pt>
    <dgm:pt modelId="{83C06FEE-3A2F-4EC2-8509-1F57D40A2906}" type="parTrans" cxnId="{E8013BE0-599A-4A6A-8E35-494BB22DDE14}">
      <dgm:prSet/>
      <dgm:spPr/>
      <dgm:t>
        <a:bodyPr/>
        <a:lstStyle/>
        <a:p>
          <a:endParaRPr lang="en-US"/>
        </a:p>
      </dgm:t>
    </dgm:pt>
    <dgm:pt modelId="{539A4921-BC25-49A5-9527-919484A59233}" type="sibTrans" cxnId="{E8013BE0-599A-4A6A-8E35-494BB22DDE14}">
      <dgm:prSet/>
      <dgm:spPr/>
      <dgm:t>
        <a:bodyPr/>
        <a:lstStyle/>
        <a:p>
          <a:endParaRPr lang="en-US"/>
        </a:p>
      </dgm:t>
    </dgm:pt>
    <dgm:pt modelId="{E9332301-BA69-4C81-8EE7-36C157A584D2}" type="pres">
      <dgm:prSet presAssocID="{D45023B2-B9F5-4048-AEC1-975D88540461}" presName="Name0" presStyleCnt="0">
        <dgm:presLayoutVars>
          <dgm:dir/>
          <dgm:animLvl val="lvl"/>
          <dgm:resizeHandles val="exact"/>
        </dgm:presLayoutVars>
      </dgm:prSet>
      <dgm:spPr/>
      <dgm:t>
        <a:bodyPr/>
        <a:lstStyle/>
        <a:p>
          <a:endParaRPr lang="en-US"/>
        </a:p>
      </dgm:t>
    </dgm:pt>
    <dgm:pt modelId="{043AC98E-830B-4A24-B3FD-E07811336649}" type="pres">
      <dgm:prSet presAssocID="{C250B314-7FC2-4781-89D0-AE10C8B469A1}" presName="linNode" presStyleCnt="0"/>
      <dgm:spPr/>
    </dgm:pt>
    <dgm:pt modelId="{90DD7556-D4F9-4DDB-97C5-54C5014618A1}" type="pres">
      <dgm:prSet presAssocID="{C250B314-7FC2-4781-89D0-AE10C8B469A1}" presName="parentText" presStyleLbl="node1" presStyleIdx="0" presStyleCnt="3">
        <dgm:presLayoutVars>
          <dgm:chMax val="1"/>
          <dgm:bulletEnabled val="1"/>
        </dgm:presLayoutVars>
      </dgm:prSet>
      <dgm:spPr/>
      <dgm:t>
        <a:bodyPr/>
        <a:lstStyle/>
        <a:p>
          <a:endParaRPr lang="en-US"/>
        </a:p>
      </dgm:t>
    </dgm:pt>
    <dgm:pt modelId="{F0FFB280-9B51-4983-90A3-4265CFF13577}" type="pres">
      <dgm:prSet presAssocID="{C250B314-7FC2-4781-89D0-AE10C8B469A1}" presName="descendantText" presStyleLbl="alignAccFollowNode1" presStyleIdx="0" presStyleCnt="3">
        <dgm:presLayoutVars>
          <dgm:bulletEnabled val="1"/>
        </dgm:presLayoutVars>
      </dgm:prSet>
      <dgm:spPr/>
      <dgm:t>
        <a:bodyPr/>
        <a:lstStyle/>
        <a:p>
          <a:endParaRPr lang="en-US"/>
        </a:p>
      </dgm:t>
    </dgm:pt>
    <dgm:pt modelId="{BCC847C3-8B51-4B89-9997-90CC64534933}" type="pres">
      <dgm:prSet presAssocID="{43652C8D-18F5-4EC7-8878-6D64427493B3}" presName="sp" presStyleCnt="0"/>
      <dgm:spPr/>
    </dgm:pt>
    <dgm:pt modelId="{DD7D6D68-6788-4038-B0BC-26495BB35BD7}" type="pres">
      <dgm:prSet presAssocID="{0D853B64-8428-4C16-89E5-87C12D77D396}" presName="linNode" presStyleCnt="0"/>
      <dgm:spPr/>
    </dgm:pt>
    <dgm:pt modelId="{01731143-FC0D-45D5-B4F3-896F034AC2F8}" type="pres">
      <dgm:prSet presAssocID="{0D853B64-8428-4C16-89E5-87C12D77D396}" presName="parentText" presStyleLbl="node1" presStyleIdx="1" presStyleCnt="3">
        <dgm:presLayoutVars>
          <dgm:chMax val="1"/>
          <dgm:bulletEnabled val="1"/>
        </dgm:presLayoutVars>
      </dgm:prSet>
      <dgm:spPr/>
      <dgm:t>
        <a:bodyPr/>
        <a:lstStyle/>
        <a:p>
          <a:endParaRPr lang="en-US"/>
        </a:p>
      </dgm:t>
    </dgm:pt>
    <dgm:pt modelId="{2850AD68-3F7A-49DC-938C-631CF6969133}" type="pres">
      <dgm:prSet presAssocID="{0D853B64-8428-4C16-89E5-87C12D77D396}" presName="descendantText" presStyleLbl="alignAccFollowNode1" presStyleIdx="1" presStyleCnt="3">
        <dgm:presLayoutVars>
          <dgm:bulletEnabled val="1"/>
        </dgm:presLayoutVars>
      </dgm:prSet>
      <dgm:spPr/>
      <dgm:t>
        <a:bodyPr/>
        <a:lstStyle/>
        <a:p>
          <a:endParaRPr lang="en-US"/>
        </a:p>
      </dgm:t>
    </dgm:pt>
    <dgm:pt modelId="{A27E37B2-8A60-4E5E-ABB7-2A02BB0A3650}" type="pres">
      <dgm:prSet presAssocID="{A0FB9685-2E10-4C91-AC23-D66A4EEB94AC}" presName="sp" presStyleCnt="0"/>
      <dgm:spPr/>
    </dgm:pt>
    <dgm:pt modelId="{B9A41F74-C351-40B9-A074-302065BBCF48}" type="pres">
      <dgm:prSet presAssocID="{AA6375FE-DBB8-4BEC-A571-ECF9646ACF1B}" presName="linNode" presStyleCnt="0"/>
      <dgm:spPr/>
    </dgm:pt>
    <dgm:pt modelId="{466287AC-B90A-4D86-A72D-C3D49A4CA72F}" type="pres">
      <dgm:prSet presAssocID="{AA6375FE-DBB8-4BEC-A571-ECF9646ACF1B}" presName="parentText" presStyleLbl="node1" presStyleIdx="2" presStyleCnt="3">
        <dgm:presLayoutVars>
          <dgm:chMax val="1"/>
          <dgm:bulletEnabled val="1"/>
        </dgm:presLayoutVars>
      </dgm:prSet>
      <dgm:spPr/>
      <dgm:t>
        <a:bodyPr/>
        <a:lstStyle/>
        <a:p>
          <a:endParaRPr lang="en-US"/>
        </a:p>
      </dgm:t>
    </dgm:pt>
    <dgm:pt modelId="{90EDB4DB-67C4-4A50-B584-12CB0408ADCB}" type="pres">
      <dgm:prSet presAssocID="{AA6375FE-DBB8-4BEC-A571-ECF9646ACF1B}" presName="descendantText" presStyleLbl="alignAccFollowNode1" presStyleIdx="2" presStyleCnt="3">
        <dgm:presLayoutVars>
          <dgm:bulletEnabled val="1"/>
        </dgm:presLayoutVars>
      </dgm:prSet>
      <dgm:spPr/>
      <dgm:t>
        <a:bodyPr/>
        <a:lstStyle/>
        <a:p>
          <a:endParaRPr lang="en-US"/>
        </a:p>
      </dgm:t>
    </dgm:pt>
  </dgm:ptLst>
  <dgm:cxnLst>
    <dgm:cxn modelId="{51425D9A-4326-482C-9898-49D5B8FF0137}" srcId="{D45023B2-B9F5-4048-AEC1-975D88540461}" destId="{AA6375FE-DBB8-4BEC-A571-ECF9646ACF1B}" srcOrd="2" destOrd="0" parTransId="{E4AC176A-388E-462A-95D0-D792E0C845C2}" sibTransId="{285FECDC-059A-4172-95CD-8293677B9C7C}"/>
    <dgm:cxn modelId="{984206BA-FD1D-4EED-94FD-E3D91A85F797}" type="presOf" srcId="{2C7E4F08-DA7C-4295-B1DF-221E36CF0E00}" destId="{90EDB4DB-67C4-4A50-B584-12CB0408ADCB}" srcOrd="0" destOrd="0" presId="urn:microsoft.com/office/officeart/2005/8/layout/vList5"/>
    <dgm:cxn modelId="{3C9BE7B0-FE50-413A-8611-0DC74204FD5B}" type="presOf" srcId="{0D853B64-8428-4C16-89E5-87C12D77D396}" destId="{01731143-FC0D-45D5-B4F3-896F034AC2F8}" srcOrd="0" destOrd="0" presId="urn:microsoft.com/office/officeart/2005/8/layout/vList5"/>
    <dgm:cxn modelId="{E3110914-891B-42B5-8FEA-A7E2FBCA30B2}" srcId="{D45023B2-B9F5-4048-AEC1-975D88540461}" destId="{0D853B64-8428-4C16-89E5-87C12D77D396}" srcOrd="1" destOrd="0" parTransId="{EF8DBCE6-CDEB-4DCF-A032-AFA7619B2CA2}" sibTransId="{A0FB9685-2E10-4C91-AC23-D66A4EEB94AC}"/>
    <dgm:cxn modelId="{E8013BE0-599A-4A6A-8E35-494BB22DDE14}" srcId="{AA6375FE-DBB8-4BEC-A571-ECF9646ACF1B}" destId="{2C7E4F08-DA7C-4295-B1DF-221E36CF0E00}" srcOrd="0" destOrd="0" parTransId="{83C06FEE-3A2F-4EC2-8509-1F57D40A2906}" sibTransId="{539A4921-BC25-49A5-9527-919484A59233}"/>
    <dgm:cxn modelId="{EA9EA990-1A03-415D-8A40-074FA1EF56DE}" srcId="{0D853B64-8428-4C16-89E5-87C12D77D396}" destId="{9D4467F2-8ECB-4CB8-8A5B-262C813EE486}" srcOrd="0" destOrd="0" parTransId="{F5428F44-6C7E-4F33-A938-3CCE23E08E07}" sibTransId="{1EB3DCDA-A340-4C96-A058-B1131FCECF62}"/>
    <dgm:cxn modelId="{0AD9E0B0-48F8-438F-928C-E9237843DA62}" type="presOf" srcId="{9D4467F2-8ECB-4CB8-8A5B-262C813EE486}" destId="{2850AD68-3F7A-49DC-938C-631CF6969133}" srcOrd="0" destOrd="0" presId="urn:microsoft.com/office/officeart/2005/8/layout/vList5"/>
    <dgm:cxn modelId="{726AF1E7-5D2C-4DDC-8AE7-A25F2CB4AD17}" type="presOf" srcId="{C250B314-7FC2-4781-89D0-AE10C8B469A1}" destId="{90DD7556-D4F9-4DDB-97C5-54C5014618A1}" srcOrd="0" destOrd="0" presId="urn:microsoft.com/office/officeart/2005/8/layout/vList5"/>
    <dgm:cxn modelId="{E3A95FC0-B264-43FB-8FFC-F1E4DC0E2C29}" srcId="{C250B314-7FC2-4781-89D0-AE10C8B469A1}" destId="{97438E6E-A572-44A5-8AEC-7BED4FB19675}" srcOrd="0" destOrd="0" parTransId="{7F149E17-D666-44E8-822F-05E81802BBCD}" sibTransId="{FC7562BE-834B-4606-AA5B-7F3DCD277109}"/>
    <dgm:cxn modelId="{ECC5B3A8-F69D-4469-A3B6-73C531DA78B3}" type="presOf" srcId="{97438E6E-A572-44A5-8AEC-7BED4FB19675}" destId="{F0FFB280-9B51-4983-90A3-4265CFF13577}" srcOrd="0" destOrd="0" presId="urn:microsoft.com/office/officeart/2005/8/layout/vList5"/>
    <dgm:cxn modelId="{3A98D834-C4CB-4B83-A032-8F23B9628173}" type="presOf" srcId="{AA6375FE-DBB8-4BEC-A571-ECF9646ACF1B}" destId="{466287AC-B90A-4D86-A72D-C3D49A4CA72F}" srcOrd="0" destOrd="0" presId="urn:microsoft.com/office/officeart/2005/8/layout/vList5"/>
    <dgm:cxn modelId="{A816CDEB-3B5C-4AB6-A8A7-72366B6BFD59}" type="presOf" srcId="{D45023B2-B9F5-4048-AEC1-975D88540461}" destId="{E9332301-BA69-4C81-8EE7-36C157A584D2}" srcOrd="0" destOrd="0" presId="urn:microsoft.com/office/officeart/2005/8/layout/vList5"/>
    <dgm:cxn modelId="{F4FB08F6-C2FB-43DE-92E7-E8912825A0D0}" srcId="{D45023B2-B9F5-4048-AEC1-975D88540461}" destId="{C250B314-7FC2-4781-89D0-AE10C8B469A1}" srcOrd="0" destOrd="0" parTransId="{29F6254F-A04F-46BD-BF05-68066520E0E1}" sibTransId="{43652C8D-18F5-4EC7-8878-6D64427493B3}"/>
    <dgm:cxn modelId="{B35826A7-EAD6-4FE8-88D8-49A3990E9B9B}" type="presParOf" srcId="{E9332301-BA69-4C81-8EE7-36C157A584D2}" destId="{043AC98E-830B-4A24-B3FD-E07811336649}" srcOrd="0" destOrd="0" presId="urn:microsoft.com/office/officeart/2005/8/layout/vList5"/>
    <dgm:cxn modelId="{29E1EE9F-92D8-497D-A0AC-186706D29669}" type="presParOf" srcId="{043AC98E-830B-4A24-B3FD-E07811336649}" destId="{90DD7556-D4F9-4DDB-97C5-54C5014618A1}" srcOrd="0" destOrd="0" presId="urn:microsoft.com/office/officeart/2005/8/layout/vList5"/>
    <dgm:cxn modelId="{1174E1DE-1BE3-49D9-A0CA-1FD4405F8312}" type="presParOf" srcId="{043AC98E-830B-4A24-B3FD-E07811336649}" destId="{F0FFB280-9B51-4983-90A3-4265CFF13577}" srcOrd="1" destOrd="0" presId="urn:microsoft.com/office/officeart/2005/8/layout/vList5"/>
    <dgm:cxn modelId="{A956AD4E-C5C9-4898-9533-26894874E6B0}" type="presParOf" srcId="{E9332301-BA69-4C81-8EE7-36C157A584D2}" destId="{BCC847C3-8B51-4B89-9997-90CC64534933}" srcOrd="1" destOrd="0" presId="urn:microsoft.com/office/officeart/2005/8/layout/vList5"/>
    <dgm:cxn modelId="{195BA3CF-DECF-43B2-ABF1-29FE558543C6}" type="presParOf" srcId="{E9332301-BA69-4C81-8EE7-36C157A584D2}" destId="{DD7D6D68-6788-4038-B0BC-26495BB35BD7}" srcOrd="2" destOrd="0" presId="urn:microsoft.com/office/officeart/2005/8/layout/vList5"/>
    <dgm:cxn modelId="{0D0A71D5-5BE0-4837-B1DF-66E1FB073753}" type="presParOf" srcId="{DD7D6D68-6788-4038-B0BC-26495BB35BD7}" destId="{01731143-FC0D-45D5-B4F3-896F034AC2F8}" srcOrd="0" destOrd="0" presId="urn:microsoft.com/office/officeart/2005/8/layout/vList5"/>
    <dgm:cxn modelId="{E74FD0A6-720E-4160-A6A8-32B9F70EFE04}" type="presParOf" srcId="{DD7D6D68-6788-4038-B0BC-26495BB35BD7}" destId="{2850AD68-3F7A-49DC-938C-631CF6969133}" srcOrd="1" destOrd="0" presId="urn:microsoft.com/office/officeart/2005/8/layout/vList5"/>
    <dgm:cxn modelId="{593C60C1-D6C0-47E3-9B03-892FABFAC6A9}" type="presParOf" srcId="{E9332301-BA69-4C81-8EE7-36C157A584D2}" destId="{A27E37B2-8A60-4E5E-ABB7-2A02BB0A3650}" srcOrd="3" destOrd="0" presId="urn:microsoft.com/office/officeart/2005/8/layout/vList5"/>
    <dgm:cxn modelId="{3A87C99B-9AA1-47B5-892B-153C2B3E4761}" type="presParOf" srcId="{E9332301-BA69-4C81-8EE7-36C157A584D2}" destId="{B9A41F74-C351-40B9-A074-302065BBCF48}" srcOrd="4" destOrd="0" presId="urn:microsoft.com/office/officeart/2005/8/layout/vList5"/>
    <dgm:cxn modelId="{818529AC-30E5-4A0A-855B-9E3AC6D36A26}" type="presParOf" srcId="{B9A41F74-C351-40B9-A074-302065BBCF48}" destId="{466287AC-B90A-4D86-A72D-C3D49A4CA72F}" srcOrd="0" destOrd="0" presId="urn:microsoft.com/office/officeart/2005/8/layout/vList5"/>
    <dgm:cxn modelId="{D8404C35-632B-4842-B2F0-6D85AD785DA6}" type="presParOf" srcId="{B9A41F74-C351-40B9-A074-302065BBCF48}" destId="{90EDB4DB-67C4-4A50-B584-12CB0408ADC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D45023B2-B9F5-4048-AEC1-975D88540461}" type="doc">
      <dgm:prSet loTypeId="urn:microsoft.com/office/officeart/2005/8/layout/vList5" loCatId="list" qsTypeId="urn:microsoft.com/office/officeart/2005/8/quickstyle/simple5" qsCatId="simple" csTypeId="urn:microsoft.com/office/officeart/2005/8/colors/accent2_3" csCatId="accent2" phldr="1"/>
      <dgm:spPr/>
      <dgm:t>
        <a:bodyPr/>
        <a:lstStyle/>
        <a:p>
          <a:endParaRPr lang="en-US"/>
        </a:p>
      </dgm:t>
    </dgm:pt>
    <dgm:pt modelId="{666AD2E6-204F-4E0E-A3D2-1C96459EAED2}">
      <dgm:prSet custT="1"/>
      <dgm:spPr/>
      <dgm:t>
        <a:bodyPr/>
        <a:lstStyle/>
        <a:p>
          <a:r>
            <a:rPr lang="en-US" sz="2000" b="0" dirty="0"/>
            <a:t>Section 4</a:t>
          </a:r>
        </a:p>
      </dgm:t>
    </dgm:pt>
    <dgm:pt modelId="{39A3F1B5-4065-4AEA-9542-AEF1193D422D}" type="parTrans" cxnId="{55CFFF95-71A3-4E37-82E4-05D280C12D2C}">
      <dgm:prSet/>
      <dgm:spPr/>
      <dgm:t>
        <a:bodyPr/>
        <a:lstStyle/>
        <a:p>
          <a:endParaRPr lang="en-US"/>
        </a:p>
      </dgm:t>
    </dgm:pt>
    <dgm:pt modelId="{C3DA61E1-B1EA-4092-B250-5E60193EF0CE}" type="sibTrans" cxnId="{55CFFF95-71A3-4E37-82E4-05D280C12D2C}">
      <dgm:prSet/>
      <dgm:spPr/>
      <dgm:t>
        <a:bodyPr/>
        <a:lstStyle/>
        <a:p>
          <a:endParaRPr lang="en-US"/>
        </a:p>
      </dgm:t>
    </dgm:pt>
    <dgm:pt modelId="{07ABDEE1-E666-44D1-9F16-D6A9CEB85953}">
      <dgm:prSet custT="1"/>
      <dgm:spPr/>
      <dgm:t>
        <a:bodyPr/>
        <a:lstStyle/>
        <a:p>
          <a:r>
            <a:rPr lang="en-US" sz="2000" b="0" dirty="0"/>
            <a:t>Section 5</a:t>
          </a:r>
        </a:p>
      </dgm:t>
    </dgm:pt>
    <dgm:pt modelId="{3FEA42C4-BC2C-498C-AAAD-C79DCFF070E3}" type="parTrans" cxnId="{50F5D7EE-7F23-4578-9EDD-86F25B5883D4}">
      <dgm:prSet/>
      <dgm:spPr/>
      <dgm:t>
        <a:bodyPr/>
        <a:lstStyle/>
        <a:p>
          <a:endParaRPr lang="en-US"/>
        </a:p>
      </dgm:t>
    </dgm:pt>
    <dgm:pt modelId="{C942B42C-E3D4-49E2-831C-77EDCC7D3DF4}" type="sibTrans" cxnId="{50F5D7EE-7F23-4578-9EDD-86F25B5883D4}">
      <dgm:prSet/>
      <dgm:spPr/>
      <dgm:t>
        <a:bodyPr/>
        <a:lstStyle/>
        <a:p>
          <a:endParaRPr lang="en-US"/>
        </a:p>
      </dgm:t>
    </dgm:pt>
    <dgm:pt modelId="{231F5208-627F-4FD1-B533-5ACCF42B8EA1}">
      <dgm:prSet custT="1"/>
      <dgm:spPr/>
      <dgm:t>
        <a:bodyPr/>
        <a:lstStyle/>
        <a:p>
          <a:r>
            <a:rPr lang="en-US" sz="2000" b="0" dirty="0"/>
            <a:t>Section 6</a:t>
          </a:r>
        </a:p>
      </dgm:t>
    </dgm:pt>
    <dgm:pt modelId="{5831C867-0173-4336-84AE-A7D51C2851E2}" type="parTrans" cxnId="{8B683523-3817-47C7-A3FC-D35255F8062C}">
      <dgm:prSet/>
      <dgm:spPr/>
      <dgm:t>
        <a:bodyPr/>
        <a:lstStyle/>
        <a:p>
          <a:endParaRPr lang="en-US"/>
        </a:p>
      </dgm:t>
    </dgm:pt>
    <dgm:pt modelId="{20CABD41-44B3-4F48-9725-4EA5A740F777}" type="sibTrans" cxnId="{8B683523-3817-47C7-A3FC-D35255F8062C}">
      <dgm:prSet/>
      <dgm:spPr/>
      <dgm:t>
        <a:bodyPr/>
        <a:lstStyle/>
        <a:p>
          <a:endParaRPr lang="en-US"/>
        </a:p>
      </dgm:t>
    </dgm:pt>
    <dgm:pt modelId="{C3AA6FCF-1534-418A-B13E-5ADCF5912204}">
      <dgm:prSet custT="1"/>
      <dgm:spPr>
        <a:solidFill>
          <a:schemeClr val="accent2"/>
        </a:solidFill>
      </dgm:spPr>
      <dgm:t>
        <a:bodyPr/>
        <a:lstStyle/>
        <a:p>
          <a:r>
            <a:rPr lang="en-US" sz="2000" b="0" dirty="0"/>
            <a:t>Section 7</a:t>
          </a:r>
        </a:p>
      </dgm:t>
    </dgm:pt>
    <dgm:pt modelId="{BDDAACB3-FB26-4046-ACE4-F04B29CC93B1}" type="parTrans" cxnId="{39A209E4-60D0-4F4B-903D-55412176DB4D}">
      <dgm:prSet/>
      <dgm:spPr/>
      <dgm:t>
        <a:bodyPr/>
        <a:lstStyle/>
        <a:p>
          <a:endParaRPr lang="en-US"/>
        </a:p>
      </dgm:t>
    </dgm:pt>
    <dgm:pt modelId="{A67FFBC7-AEF6-4ADF-BCC8-D0F6CAF4A5A0}" type="sibTrans" cxnId="{39A209E4-60D0-4F4B-903D-55412176DB4D}">
      <dgm:prSet/>
      <dgm:spPr/>
      <dgm:t>
        <a:bodyPr/>
        <a:lstStyle/>
        <a:p>
          <a:endParaRPr lang="en-US"/>
        </a:p>
      </dgm:t>
    </dgm:pt>
    <dgm:pt modelId="{5E0FEF9A-9467-4B95-BC7B-150D42CBCD6B}">
      <dgm:prSet custT="1"/>
      <dgm:spPr/>
      <dgm:t>
        <a:bodyPr/>
        <a:lstStyle/>
        <a:p>
          <a:r>
            <a:rPr lang="en-US" sz="1800" b="0" dirty="0"/>
            <a:t>DOT Placards; Chart 10 </a:t>
          </a:r>
        </a:p>
      </dgm:t>
    </dgm:pt>
    <dgm:pt modelId="{AE4E62B8-C968-40A4-A25C-A3700A1072CF}" type="parTrans" cxnId="{F44FAB7F-8030-47E0-9EB3-19E47324E9D7}">
      <dgm:prSet/>
      <dgm:spPr/>
      <dgm:t>
        <a:bodyPr/>
        <a:lstStyle/>
        <a:p>
          <a:endParaRPr lang="en-US"/>
        </a:p>
      </dgm:t>
    </dgm:pt>
    <dgm:pt modelId="{F05B9F53-A2B2-4B10-9C6C-EBCDD7957606}" type="sibTrans" cxnId="{F44FAB7F-8030-47E0-9EB3-19E47324E9D7}">
      <dgm:prSet/>
      <dgm:spPr/>
      <dgm:t>
        <a:bodyPr/>
        <a:lstStyle/>
        <a:p>
          <a:endParaRPr lang="en-US"/>
        </a:p>
      </dgm:t>
    </dgm:pt>
    <dgm:pt modelId="{BC872FBE-9F76-4F3F-AAC8-4F7797481B4F}">
      <dgm:prSet custT="1"/>
      <dgm:spPr/>
      <dgm:t>
        <a:bodyPr/>
        <a:lstStyle/>
        <a:p>
          <a:r>
            <a:rPr lang="en-US" sz="1800" b="0" dirty="0"/>
            <a:t>Silhouettes of Rail Cars, Tank Trucks, and Chemical Tanks </a:t>
          </a:r>
        </a:p>
      </dgm:t>
    </dgm:pt>
    <dgm:pt modelId="{F2004820-EC73-4C83-A21C-83B01D894D76}" type="parTrans" cxnId="{DD91FAAD-5104-4F95-90F4-04A0D5E8A8B6}">
      <dgm:prSet/>
      <dgm:spPr/>
      <dgm:t>
        <a:bodyPr/>
        <a:lstStyle/>
        <a:p>
          <a:endParaRPr lang="en-US"/>
        </a:p>
      </dgm:t>
    </dgm:pt>
    <dgm:pt modelId="{7882C713-6815-4A35-9383-79D6660390D2}" type="sibTrans" cxnId="{DD91FAAD-5104-4F95-90F4-04A0D5E8A8B6}">
      <dgm:prSet/>
      <dgm:spPr/>
      <dgm:t>
        <a:bodyPr/>
        <a:lstStyle/>
        <a:p>
          <a:endParaRPr lang="en-US"/>
        </a:p>
      </dgm:t>
    </dgm:pt>
    <dgm:pt modelId="{EEAA1441-8DE5-448B-9C36-585ED0F38D1E}">
      <dgm:prSet custT="1"/>
      <dgm:spPr/>
      <dgm:t>
        <a:bodyPr/>
        <a:lstStyle/>
        <a:p>
          <a:r>
            <a:rPr lang="en-US" sz="1800" b="0" dirty="0"/>
            <a:t>General Approach to a Hazardous Materials Incident</a:t>
          </a:r>
        </a:p>
      </dgm:t>
    </dgm:pt>
    <dgm:pt modelId="{AB96EE64-6860-449C-A2E8-E5CD04AD5AA5}" type="parTrans" cxnId="{BFF97571-526E-4091-9308-A33E6CCD6E44}">
      <dgm:prSet/>
      <dgm:spPr/>
      <dgm:t>
        <a:bodyPr/>
        <a:lstStyle/>
        <a:p>
          <a:endParaRPr lang="en-US"/>
        </a:p>
      </dgm:t>
    </dgm:pt>
    <dgm:pt modelId="{EA2749DD-D873-4FD0-821A-9D17D64BFB85}" type="sibTrans" cxnId="{BFF97571-526E-4091-9308-A33E6CCD6E44}">
      <dgm:prSet/>
      <dgm:spPr/>
      <dgm:t>
        <a:bodyPr/>
        <a:lstStyle/>
        <a:p>
          <a:endParaRPr lang="en-US"/>
        </a:p>
      </dgm:t>
    </dgm:pt>
    <dgm:pt modelId="{662792C6-FAA2-4AE1-BD39-22C1C736AE77}">
      <dgm:prSet custT="1"/>
      <dgm:spPr/>
      <dgm:t>
        <a:bodyPr/>
        <a:lstStyle/>
        <a:p>
          <a:r>
            <a:rPr lang="en-US" sz="1800" b="0" dirty="0"/>
            <a:t>Glossary of Terms and Abbreviations</a:t>
          </a:r>
        </a:p>
      </dgm:t>
    </dgm:pt>
    <dgm:pt modelId="{197AB237-B810-4494-B3A6-B14AC3B1FEE6}" type="parTrans" cxnId="{E9A9E719-2DE2-416A-B2FD-FEDA5250FE30}">
      <dgm:prSet/>
      <dgm:spPr/>
      <dgm:t>
        <a:bodyPr/>
        <a:lstStyle/>
        <a:p>
          <a:endParaRPr lang="en-US"/>
        </a:p>
      </dgm:t>
    </dgm:pt>
    <dgm:pt modelId="{0A20D0DE-BE0F-4413-91AE-FD75B77E68E6}" type="sibTrans" cxnId="{E9A9E719-2DE2-416A-B2FD-FEDA5250FE30}">
      <dgm:prSet/>
      <dgm:spPr/>
      <dgm:t>
        <a:bodyPr/>
        <a:lstStyle/>
        <a:p>
          <a:endParaRPr lang="en-US"/>
        </a:p>
      </dgm:t>
    </dgm:pt>
    <dgm:pt modelId="{E9332301-BA69-4C81-8EE7-36C157A584D2}" type="pres">
      <dgm:prSet presAssocID="{D45023B2-B9F5-4048-AEC1-975D88540461}" presName="Name0" presStyleCnt="0">
        <dgm:presLayoutVars>
          <dgm:dir/>
          <dgm:animLvl val="lvl"/>
          <dgm:resizeHandles val="exact"/>
        </dgm:presLayoutVars>
      </dgm:prSet>
      <dgm:spPr/>
      <dgm:t>
        <a:bodyPr/>
        <a:lstStyle/>
        <a:p>
          <a:endParaRPr lang="en-US"/>
        </a:p>
      </dgm:t>
    </dgm:pt>
    <dgm:pt modelId="{2688E3A2-B850-49D4-947D-D92319472C0E}" type="pres">
      <dgm:prSet presAssocID="{666AD2E6-204F-4E0E-A3D2-1C96459EAED2}" presName="linNode" presStyleCnt="0"/>
      <dgm:spPr/>
    </dgm:pt>
    <dgm:pt modelId="{024F37B3-7760-44FF-9289-B2E1B52C9D5F}" type="pres">
      <dgm:prSet presAssocID="{666AD2E6-204F-4E0E-A3D2-1C96459EAED2}" presName="parentText" presStyleLbl="node1" presStyleIdx="0" presStyleCnt="4">
        <dgm:presLayoutVars>
          <dgm:chMax val="1"/>
          <dgm:bulletEnabled val="1"/>
        </dgm:presLayoutVars>
      </dgm:prSet>
      <dgm:spPr/>
      <dgm:t>
        <a:bodyPr/>
        <a:lstStyle/>
        <a:p>
          <a:endParaRPr lang="en-US"/>
        </a:p>
      </dgm:t>
    </dgm:pt>
    <dgm:pt modelId="{E5980166-A6D5-4115-AB96-FCCEB2DA03B3}" type="pres">
      <dgm:prSet presAssocID="{666AD2E6-204F-4E0E-A3D2-1C96459EAED2}" presName="descendantText" presStyleLbl="alignAccFollowNode1" presStyleIdx="0" presStyleCnt="4">
        <dgm:presLayoutVars>
          <dgm:bulletEnabled val="1"/>
        </dgm:presLayoutVars>
      </dgm:prSet>
      <dgm:spPr/>
      <dgm:t>
        <a:bodyPr/>
        <a:lstStyle/>
        <a:p>
          <a:endParaRPr lang="en-US"/>
        </a:p>
      </dgm:t>
    </dgm:pt>
    <dgm:pt modelId="{A8B60FB5-409B-46C6-8710-FFFE74313241}" type="pres">
      <dgm:prSet presAssocID="{C3DA61E1-B1EA-4092-B250-5E60193EF0CE}" presName="sp" presStyleCnt="0"/>
      <dgm:spPr/>
    </dgm:pt>
    <dgm:pt modelId="{0F37D365-C006-485B-98E6-010D9359D88B}" type="pres">
      <dgm:prSet presAssocID="{07ABDEE1-E666-44D1-9F16-D6A9CEB85953}" presName="linNode" presStyleCnt="0"/>
      <dgm:spPr/>
    </dgm:pt>
    <dgm:pt modelId="{4951CFF2-4C32-414F-94AA-3902C6AF83BC}" type="pres">
      <dgm:prSet presAssocID="{07ABDEE1-E666-44D1-9F16-D6A9CEB85953}" presName="parentText" presStyleLbl="node1" presStyleIdx="1" presStyleCnt="4">
        <dgm:presLayoutVars>
          <dgm:chMax val="1"/>
          <dgm:bulletEnabled val="1"/>
        </dgm:presLayoutVars>
      </dgm:prSet>
      <dgm:spPr/>
      <dgm:t>
        <a:bodyPr/>
        <a:lstStyle/>
        <a:p>
          <a:endParaRPr lang="en-US"/>
        </a:p>
      </dgm:t>
    </dgm:pt>
    <dgm:pt modelId="{7E6F7765-1587-48C5-A072-37516D2A669B}" type="pres">
      <dgm:prSet presAssocID="{07ABDEE1-E666-44D1-9F16-D6A9CEB85953}" presName="descendantText" presStyleLbl="alignAccFollowNode1" presStyleIdx="1" presStyleCnt="4">
        <dgm:presLayoutVars>
          <dgm:bulletEnabled val="1"/>
        </dgm:presLayoutVars>
      </dgm:prSet>
      <dgm:spPr/>
      <dgm:t>
        <a:bodyPr/>
        <a:lstStyle/>
        <a:p>
          <a:endParaRPr lang="en-US"/>
        </a:p>
      </dgm:t>
    </dgm:pt>
    <dgm:pt modelId="{99E0523C-AB2D-4728-8AD9-D1748AA0CCC8}" type="pres">
      <dgm:prSet presAssocID="{C942B42C-E3D4-49E2-831C-77EDCC7D3DF4}" presName="sp" presStyleCnt="0"/>
      <dgm:spPr/>
    </dgm:pt>
    <dgm:pt modelId="{2657E908-26F9-4C66-AAE3-AD097EFECED1}" type="pres">
      <dgm:prSet presAssocID="{231F5208-627F-4FD1-B533-5ACCF42B8EA1}" presName="linNode" presStyleCnt="0"/>
      <dgm:spPr/>
    </dgm:pt>
    <dgm:pt modelId="{ECE6AF2F-74D7-4320-AE56-43F3EE9E6893}" type="pres">
      <dgm:prSet presAssocID="{231F5208-627F-4FD1-B533-5ACCF42B8EA1}" presName="parentText" presStyleLbl="node1" presStyleIdx="2" presStyleCnt="4">
        <dgm:presLayoutVars>
          <dgm:chMax val="1"/>
          <dgm:bulletEnabled val="1"/>
        </dgm:presLayoutVars>
      </dgm:prSet>
      <dgm:spPr/>
      <dgm:t>
        <a:bodyPr/>
        <a:lstStyle/>
        <a:p>
          <a:endParaRPr lang="en-US"/>
        </a:p>
      </dgm:t>
    </dgm:pt>
    <dgm:pt modelId="{5DCAC160-8F1C-4C30-BA38-2A38AE55A3D6}" type="pres">
      <dgm:prSet presAssocID="{231F5208-627F-4FD1-B533-5ACCF42B8EA1}" presName="descendantText" presStyleLbl="alignAccFollowNode1" presStyleIdx="2" presStyleCnt="4">
        <dgm:presLayoutVars>
          <dgm:bulletEnabled val="1"/>
        </dgm:presLayoutVars>
      </dgm:prSet>
      <dgm:spPr/>
      <dgm:t>
        <a:bodyPr/>
        <a:lstStyle/>
        <a:p>
          <a:endParaRPr lang="en-US"/>
        </a:p>
      </dgm:t>
    </dgm:pt>
    <dgm:pt modelId="{B9449D6D-A678-416C-8F08-95494FB3F672}" type="pres">
      <dgm:prSet presAssocID="{20CABD41-44B3-4F48-9725-4EA5A740F777}" presName="sp" presStyleCnt="0"/>
      <dgm:spPr/>
    </dgm:pt>
    <dgm:pt modelId="{0D3B47D6-C065-476D-A80E-97CA592FDF79}" type="pres">
      <dgm:prSet presAssocID="{C3AA6FCF-1534-418A-B13E-5ADCF5912204}" presName="linNode" presStyleCnt="0"/>
      <dgm:spPr/>
    </dgm:pt>
    <dgm:pt modelId="{6F1FE133-7F2C-45BA-AD4D-E5A4F9D0EF1B}" type="pres">
      <dgm:prSet presAssocID="{C3AA6FCF-1534-418A-B13E-5ADCF5912204}" presName="parentText" presStyleLbl="node1" presStyleIdx="3" presStyleCnt="4">
        <dgm:presLayoutVars>
          <dgm:chMax val="1"/>
          <dgm:bulletEnabled val="1"/>
        </dgm:presLayoutVars>
      </dgm:prSet>
      <dgm:spPr/>
      <dgm:t>
        <a:bodyPr/>
        <a:lstStyle/>
        <a:p>
          <a:endParaRPr lang="en-US"/>
        </a:p>
      </dgm:t>
    </dgm:pt>
    <dgm:pt modelId="{BD60D074-D8E8-44E5-92AD-2A2666C24E42}" type="pres">
      <dgm:prSet presAssocID="{C3AA6FCF-1534-418A-B13E-5ADCF5912204}" presName="descendantText" presStyleLbl="alignAccFollowNode1" presStyleIdx="3" presStyleCnt="4">
        <dgm:presLayoutVars>
          <dgm:bulletEnabled val="1"/>
        </dgm:presLayoutVars>
      </dgm:prSet>
      <dgm:spPr/>
      <dgm:t>
        <a:bodyPr/>
        <a:lstStyle/>
        <a:p>
          <a:endParaRPr lang="en-US"/>
        </a:p>
      </dgm:t>
    </dgm:pt>
  </dgm:ptLst>
  <dgm:cxnLst>
    <dgm:cxn modelId="{8F9967B4-D39A-4B0E-A5E2-283282FD529B}" type="presOf" srcId="{662792C6-FAA2-4AE1-BD39-22C1C736AE77}" destId="{BD60D074-D8E8-44E5-92AD-2A2666C24E42}" srcOrd="0" destOrd="0" presId="urn:microsoft.com/office/officeart/2005/8/layout/vList5"/>
    <dgm:cxn modelId="{55CFFF95-71A3-4E37-82E4-05D280C12D2C}" srcId="{D45023B2-B9F5-4048-AEC1-975D88540461}" destId="{666AD2E6-204F-4E0E-A3D2-1C96459EAED2}" srcOrd="0" destOrd="0" parTransId="{39A3F1B5-4065-4AEA-9542-AEF1193D422D}" sibTransId="{C3DA61E1-B1EA-4092-B250-5E60193EF0CE}"/>
    <dgm:cxn modelId="{8B683523-3817-47C7-A3FC-D35255F8062C}" srcId="{D45023B2-B9F5-4048-AEC1-975D88540461}" destId="{231F5208-627F-4FD1-B533-5ACCF42B8EA1}" srcOrd="2" destOrd="0" parTransId="{5831C867-0173-4336-84AE-A7D51C2851E2}" sibTransId="{20CABD41-44B3-4F48-9725-4EA5A740F777}"/>
    <dgm:cxn modelId="{06F081AB-8089-4432-8D1F-73F21B75921E}" type="presOf" srcId="{BC872FBE-9F76-4F3F-AAC8-4F7797481B4F}" destId="{7E6F7765-1587-48C5-A072-37516D2A669B}" srcOrd="0" destOrd="0" presId="urn:microsoft.com/office/officeart/2005/8/layout/vList5"/>
    <dgm:cxn modelId="{E9A9E719-2DE2-416A-B2FD-FEDA5250FE30}" srcId="{C3AA6FCF-1534-418A-B13E-5ADCF5912204}" destId="{662792C6-FAA2-4AE1-BD39-22C1C736AE77}" srcOrd="0" destOrd="0" parTransId="{197AB237-B810-4494-B3A6-B14AC3B1FEE6}" sibTransId="{0A20D0DE-BE0F-4413-91AE-FD75B77E68E6}"/>
    <dgm:cxn modelId="{39A209E4-60D0-4F4B-903D-55412176DB4D}" srcId="{D45023B2-B9F5-4048-AEC1-975D88540461}" destId="{C3AA6FCF-1534-418A-B13E-5ADCF5912204}" srcOrd="3" destOrd="0" parTransId="{BDDAACB3-FB26-4046-ACE4-F04B29CC93B1}" sibTransId="{A67FFBC7-AEF6-4ADF-BCC8-D0F6CAF4A5A0}"/>
    <dgm:cxn modelId="{50F5D7EE-7F23-4578-9EDD-86F25B5883D4}" srcId="{D45023B2-B9F5-4048-AEC1-975D88540461}" destId="{07ABDEE1-E666-44D1-9F16-D6A9CEB85953}" srcOrd="1" destOrd="0" parTransId="{3FEA42C4-BC2C-498C-AAAD-C79DCFF070E3}" sibTransId="{C942B42C-E3D4-49E2-831C-77EDCC7D3DF4}"/>
    <dgm:cxn modelId="{FE6C89AD-09C8-46E0-89AE-A81FC59069B3}" type="presOf" srcId="{D45023B2-B9F5-4048-AEC1-975D88540461}" destId="{E9332301-BA69-4C81-8EE7-36C157A584D2}" srcOrd="0" destOrd="0" presId="urn:microsoft.com/office/officeart/2005/8/layout/vList5"/>
    <dgm:cxn modelId="{475A56E4-8767-47D9-8494-0632134B6F12}" type="presOf" srcId="{07ABDEE1-E666-44D1-9F16-D6A9CEB85953}" destId="{4951CFF2-4C32-414F-94AA-3902C6AF83BC}" srcOrd="0" destOrd="0" presId="urn:microsoft.com/office/officeart/2005/8/layout/vList5"/>
    <dgm:cxn modelId="{AAE8E894-3EC3-4B7A-8CF8-5EF304118D05}" type="presOf" srcId="{666AD2E6-204F-4E0E-A3D2-1C96459EAED2}" destId="{024F37B3-7760-44FF-9289-B2E1B52C9D5F}" srcOrd="0" destOrd="0" presId="urn:microsoft.com/office/officeart/2005/8/layout/vList5"/>
    <dgm:cxn modelId="{65D88EAA-2D12-413D-AC5F-B32D2DABA904}" type="presOf" srcId="{C3AA6FCF-1534-418A-B13E-5ADCF5912204}" destId="{6F1FE133-7F2C-45BA-AD4D-E5A4F9D0EF1B}" srcOrd="0" destOrd="0" presId="urn:microsoft.com/office/officeart/2005/8/layout/vList5"/>
    <dgm:cxn modelId="{DD91FAAD-5104-4F95-90F4-04A0D5E8A8B6}" srcId="{07ABDEE1-E666-44D1-9F16-D6A9CEB85953}" destId="{BC872FBE-9F76-4F3F-AAC8-4F7797481B4F}" srcOrd="0" destOrd="0" parTransId="{F2004820-EC73-4C83-A21C-83B01D894D76}" sibTransId="{7882C713-6815-4A35-9383-79D6660390D2}"/>
    <dgm:cxn modelId="{D3C32877-0461-4876-8EDA-3E9EC184DD51}" type="presOf" srcId="{5E0FEF9A-9467-4B95-BC7B-150D42CBCD6B}" destId="{E5980166-A6D5-4115-AB96-FCCEB2DA03B3}" srcOrd="0" destOrd="0" presId="urn:microsoft.com/office/officeart/2005/8/layout/vList5"/>
    <dgm:cxn modelId="{BFF97571-526E-4091-9308-A33E6CCD6E44}" srcId="{231F5208-627F-4FD1-B533-5ACCF42B8EA1}" destId="{EEAA1441-8DE5-448B-9C36-585ED0F38D1E}" srcOrd="0" destOrd="0" parTransId="{AB96EE64-6860-449C-A2E8-E5CD04AD5AA5}" sibTransId="{EA2749DD-D873-4FD0-821A-9D17D64BFB85}"/>
    <dgm:cxn modelId="{657152FF-8C2D-4A9A-A072-4586326971FA}" type="presOf" srcId="{EEAA1441-8DE5-448B-9C36-585ED0F38D1E}" destId="{5DCAC160-8F1C-4C30-BA38-2A38AE55A3D6}" srcOrd="0" destOrd="0" presId="urn:microsoft.com/office/officeart/2005/8/layout/vList5"/>
    <dgm:cxn modelId="{6B5FA59B-1E69-4443-A72D-C4DBF09B7579}" type="presOf" srcId="{231F5208-627F-4FD1-B533-5ACCF42B8EA1}" destId="{ECE6AF2F-74D7-4320-AE56-43F3EE9E6893}" srcOrd="0" destOrd="0" presId="urn:microsoft.com/office/officeart/2005/8/layout/vList5"/>
    <dgm:cxn modelId="{F44FAB7F-8030-47E0-9EB3-19E47324E9D7}" srcId="{666AD2E6-204F-4E0E-A3D2-1C96459EAED2}" destId="{5E0FEF9A-9467-4B95-BC7B-150D42CBCD6B}" srcOrd="0" destOrd="0" parTransId="{AE4E62B8-C968-40A4-A25C-A3700A1072CF}" sibTransId="{F05B9F53-A2B2-4B10-9C6C-EBCDD7957606}"/>
    <dgm:cxn modelId="{8A90CC12-C400-49F7-AAB2-112E248ADC4B}" type="presParOf" srcId="{E9332301-BA69-4C81-8EE7-36C157A584D2}" destId="{2688E3A2-B850-49D4-947D-D92319472C0E}" srcOrd="0" destOrd="0" presId="urn:microsoft.com/office/officeart/2005/8/layout/vList5"/>
    <dgm:cxn modelId="{0333684B-C3E8-4672-AED3-36884E87029F}" type="presParOf" srcId="{2688E3A2-B850-49D4-947D-D92319472C0E}" destId="{024F37B3-7760-44FF-9289-B2E1B52C9D5F}" srcOrd="0" destOrd="0" presId="urn:microsoft.com/office/officeart/2005/8/layout/vList5"/>
    <dgm:cxn modelId="{2988A7D0-4558-4992-9132-9ECA9D7BDF7D}" type="presParOf" srcId="{2688E3A2-B850-49D4-947D-D92319472C0E}" destId="{E5980166-A6D5-4115-AB96-FCCEB2DA03B3}" srcOrd="1" destOrd="0" presId="urn:microsoft.com/office/officeart/2005/8/layout/vList5"/>
    <dgm:cxn modelId="{8D939EE7-1E10-4C80-9759-1865FA5EAF8F}" type="presParOf" srcId="{E9332301-BA69-4C81-8EE7-36C157A584D2}" destId="{A8B60FB5-409B-46C6-8710-FFFE74313241}" srcOrd="1" destOrd="0" presId="urn:microsoft.com/office/officeart/2005/8/layout/vList5"/>
    <dgm:cxn modelId="{85620CD0-2440-4EB3-A9C1-A51032B46934}" type="presParOf" srcId="{E9332301-BA69-4C81-8EE7-36C157A584D2}" destId="{0F37D365-C006-485B-98E6-010D9359D88B}" srcOrd="2" destOrd="0" presId="urn:microsoft.com/office/officeart/2005/8/layout/vList5"/>
    <dgm:cxn modelId="{7456DF46-42FF-49C8-A189-44BAB4417DB2}" type="presParOf" srcId="{0F37D365-C006-485B-98E6-010D9359D88B}" destId="{4951CFF2-4C32-414F-94AA-3902C6AF83BC}" srcOrd="0" destOrd="0" presId="urn:microsoft.com/office/officeart/2005/8/layout/vList5"/>
    <dgm:cxn modelId="{EC1C340E-9369-497B-A718-6A696AA5F26E}" type="presParOf" srcId="{0F37D365-C006-485B-98E6-010D9359D88B}" destId="{7E6F7765-1587-48C5-A072-37516D2A669B}" srcOrd="1" destOrd="0" presId="urn:microsoft.com/office/officeart/2005/8/layout/vList5"/>
    <dgm:cxn modelId="{CB0F3947-0B69-46CB-A37F-C92C47FDC85E}" type="presParOf" srcId="{E9332301-BA69-4C81-8EE7-36C157A584D2}" destId="{99E0523C-AB2D-4728-8AD9-D1748AA0CCC8}" srcOrd="3" destOrd="0" presId="urn:microsoft.com/office/officeart/2005/8/layout/vList5"/>
    <dgm:cxn modelId="{3A67205B-4BF3-438E-86CE-CDD97A1A25EE}" type="presParOf" srcId="{E9332301-BA69-4C81-8EE7-36C157A584D2}" destId="{2657E908-26F9-4C66-AAE3-AD097EFECED1}" srcOrd="4" destOrd="0" presId="urn:microsoft.com/office/officeart/2005/8/layout/vList5"/>
    <dgm:cxn modelId="{F58B4B5F-D037-442E-A258-F2E130321D83}" type="presParOf" srcId="{2657E908-26F9-4C66-AAE3-AD097EFECED1}" destId="{ECE6AF2F-74D7-4320-AE56-43F3EE9E6893}" srcOrd="0" destOrd="0" presId="urn:microsoft.com/office/officeart/2005/8/layout/vList5"/>
    <dgm:cxn modelId="{D632445E-C216-4BC7-843F-45D820BDFC9C}" type="presParOf" srcId="{2657E908-26F9-4C66-AAE3-AD097EFECED1}" destId="{5DCAC160-8F1C-4C30-BA38-2A38AE55A3D6}" srcOrd="1" destOrd="0" presId="urn:microsoft.com/office/officeart/2005/8/layout/vList5"/>
    <dgm:cxn modelId="{5CF6BE8A-D7D4-4241-9C2B-103F665261FA}" type="presParOf" srcId="{E9332301-BA69-4C81-8EE7-36C157A584D2}" destId="{B9449D6D-A678-416C-8F08-95494FB3F672}" srcOrd="5" destOrd="0" presId="urn:microsoft.com/office/officeart/2005/8/layout/vList5"/>
    <dgm:cxn modelId="{E58C758C-27A4-44B1-ADD0-18DDCB61F12B}" type="presParOf" srcId="{E9332301-BA69-4C81-8EE7-36C157A584D2}" destId="{0D3B47D6-C065-476D-A80E-97CA592FDF79}" srcOrd="6" destOrd="0" presId="urn:microsoft.com/office/officeart/2005/8/layout/vList5"/>
    <dgm:cxn modelId="{1A8AEC8B-A4C5-41C3-9D9A-1712667EA4BD}" type="presParOf" srcId="{0D3B47D6-C065-476D-A80E-97CA592FDF79}" destId="{6F1FE133-7F2C-45BA-AD4D-E5A4F9D0EF1B}" srcOrd="0" destOrd="0" presId="urn:microsoft.com/office/officeart/2005/8/layout/vList5"/>
    <dgm:cxn modelId="{32BE9BDF-215A-4FD0-AA42-BD219CAD37AD}" type="presParOf" srcId="{0D3B47D6-C065-476D-A80E-97CA592FDF79}" destId="{BD60D074-D8E8-44E5-92AD-2A2666C24E4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D45023B2-B9F5-4048-AEC1-975D885404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66AD2E6-204F-4E0E-A3D2-1C96459EAED2}">
      <dgm:prSet custT="1"/>
      <dgm:spPr/>
      <dgm:t>
        <a:bodyPr/>
        <a:lstStyle/>
        <a:p>
          <a:r>
            <a:rPr lang="x-none" sz="1800" b="0" u="none" dirty="0" smtClean="0"/>
            <a:t>U.S</a:t>
          </a:r>
          <a:r>
            <a:rPr lang="x-none" sz="1800" b="0" u="none" dirty="0"/>
            <a:t>. Department of Defense (DoD) automated system the Defense Logistics Agency developed</a:t>
          </a:r>
          <a:endParaRPr lang="en-US" sz="1800" b="0" dirty="0"/>
        </a:p>
      </dgm:t>
    </dgm:pt>
    <dgm:pt modelId="{39A3F1B5-4065-4AEA-9542-AEF1193D422D}" type="parTrans" cxnId="{55CFFF95-71A3-4E37-82E4-05D280C12D2C}">
      <dgm:prSet/>
      <dgm:spPr/>
      <dgm:t>
        <a:bodyPr/>
        <a:lstStyle/>
        <a:p>
          <a:endParaRPr lang="en-US"/>
        </a:p>
      </dgm:t>
    </dgm:pt>
    <dgm:pt modelId="{C3DA61E1-B1EA-4092-B250-5E60193EF0CE}" type="sibTrans" cxnId="{55CFFF95-71A3-4E37-82E4-05D280C12D2C}">
      <dgm:prSet/>
      <dgm:spPr/>
      <dgm:t>
        <a:bodyPr/>
        <a:lstStyle/>
        <a:p>
          <a:endParaRPr lang="en-US"/>
        </a:p>
      </dgm:t>
    </dgm:pt>
    <dgm:pt modelId="{DC1FEADD-D601-4100-A495-FA9A6C22B143}">
      <dgm:prSet custT="1"/>
      <dgm:spPr/>
      <dgm:t>
        <a:bodyPr/>
        <a:lstStyle/>
        <a:p>
          <a:r>
            <a:rPr lang="en-US" sz="1800" b="0" u="none" dirty="0"/>
            <a:t>C</a:t>
          </a:r>
          <a:r>
            <a:rPr lang="x-none" sz="1800" b="0" u="none" dirty="0"/>
            <a:t>entral repository for SDSs for </a:t>
          </a:r>
          <a:r>
            <a:rPr lang="x-none" sz="1800" b="0" u="none" dirty="0" smtClean="0"/>
            <a:t>U.S</a:t>
          </a:r>
          <a:r>
            <a:rPr lang="x-none" sz="1800" b="0" u="none" dirty="0"/>
            <a:t>. Government military services and civil agencies</a:t>
          </a:r>
          <a:endParaRPr lang="en-US" sz="1800" b="0" u="none" dirty="0"/>
        </a:p>
      </dgm:t>
    </dgm:pt>
    <dgm:pt modelId="{BD8BE558-20E6-4AC9-825D-7267186B9D56}" type="parTrans" cxnId="{8D18129E-9878-4121-8304-63A5073F04A3}">
      <dgm:prSet/>
      <dgm:spPr/>
      <dgm:t>
        <a:bodyPr/>
        <a:lstStyle/>
        <a:p>
          <a:endParaRPr lang="en-US"/>
        </a:p>
      </dgm:t>
    </dgm:pt>
    <dgm:pt modelId="{31475E0A-6A58-4C79-97C1-E5DC2412DAF0}" type="sibTrans" cxnId="{8D18129E-9878-4121-8304-63A5073F04A3}">
      <dgm:prSet/>
      <dgm:spPr/>
      <dgm:t>
        <a:bodyPr/>
        <a:lstStyle/>
        <a:p>
          <a:endParaRPr lang="en-US"/>
        </a:p>
      </dgm:t>
    </dgm:pt>
    <dgm:pt modelId="{1C938642-EA32-4D37-A9EA-D6AE866D7E1E}">
      <dgm:prSet custT="1"/>
      <dgm:spPr>
        <a:solidFill>
          <a:schemeClr val="accent6">
            <a:lumMod val="75000"/>
          </a:schemeClr>
        </a:solidFill>
      </dgm:spPr>
      <dgm:t>
        <a:bodyPr/>
        <a:lstStyle/>
        <a:p>
          <a:r>
            <a:rPr lang="x-none" sz="1800" b="0" u="none"/>
            <a:t>Contains other valuable information including hazard communications (HAZCOM) warning labels and transportation information</a:t>
          </a:r>
          <a:endParaRPr lang="en-US" sz="1800" b="0" u="none" dirty="0"/>
        </a:p>
      </dgm:t>
    </dgm:pt>
    <dgm:pt modelId="{C80765AA-6AFA-40DD-9B43-EA1C0F8D8CA6}" type="parTrans" cxnId="{B3A5CF54-AA62-4943-B639-0036E903E8EE}">
      <dgm:prSet/>
      <dgm:spPr/>
      <dgm:t>
        <a:bodyPr/>
        <a:lstStyle/>
        <a:p>
          <a:endParaRPr lang="en-US"/>
        </a:p>
      </dgm:t>
    </dgm:pt>
    <dgm:pt modelId="{A06CAAB7-3A24-4E6B-8F69-43E493A4F71F}" type="sibTrans" cxnId="{B3A5CF54-AA62-4943-B639-0036E903E8EE}">
      <dgm:prSet/>
      <dgm:spPr/>
      <dgm:t>
        <a:bodyPr/>
        <a:lstStyle/>
        <a:p>
          <a:endParaRPr lang="en-US"/>
        </a:p>
      </dgm:t>
    </dgm:pt>
    <dgm:pt modelId="{DE4250CA-F699-4E9B-BC7E-A66EAE4B159E}">
      <dgm:prSet custT="1"/>
      <dgm:spPr>
        <a:solidFill>
          <a:schemeClr val="accent6">
            <a:lumMod val="50000"/>
          </a:schemeClr>
        </a:solidFill>
      </dgm:spPr>
      <dgm:t>
        <a:bodyPr/>
        <a:lstStyle/>
        <a:p>
          <a:r>
            <a:rPr lang="en-US" sz="1800" b="0" u="none" dirty="0"/>
            <a:t>I</a:t>
          </a:r>
          <a:r>
            <a:rPr lang="x-none" sz="1800" b="0" u="none" dirty="0"/>
            <a:t>ncludes data for hazardous materials that the federal government purchased through the DoD and civilian agencies</a:t>
          </a:r>
          <a:endParaRPr lang="en-US" sz="1800" b="0" u="none" dirty="0"/>
        </a:p>
      </dgm:t>
    </dgm:pt>
    <dgm:pt modelId="{666C62E6-E707-492A-986F-0810CCC1013E}" type="parTrans" cxnId="{429BD146-C70A-4815-B7E0-4BAE80CFC07D}">
      <dgm:prSet/>
      <dgm:spPr/>
      <dgm:t>
        <a:bodyPr/>
        <a:lstStyle/>
        <a:p>
          <a:endParaRPr lang="en-US"/>
        </a:p>
      </dgm:t>
    </dgm:pt>
    <dgm:pt modelId="{95D1CE02-FAB1-4446-BD12-8231B9F1B125}" type="sibTrans" cxnId="{429BD146-C70A-4815-B7E0-4BAE80CFC07D}">
      <dgm:prSet/>
      <dgm:spPr/>
      <dgm:t>
        <a:bodyPr/>
        <a:lstStyle/>
        <a:p>
          <a:endParaRPr lang="en-US"/>
        </a:p>
      </dgm:t>
    </dgm:pt>
    <dgm:pt modelId="{4F67637C-C6A9-4634-BCD2-327C38D97E74}" type="pres">
      <dgm:prSet presAssocID="{D45023B2-B9F5-4048-AEC1-975D88540461}" presName="linear" presStyleCnt="0">
        <dgm:presLayoutVars>
          <dgm:animLvl val="lvl"/>
          <dgm:resizeHandles val="exact"/>
        </dgm:presLayoutVars>
      </dgm:prSet>
      <dgm:spPr/>
      <dgm:t>
        <a:bodyPr/>
        <a:lstStyle/>
        <a:p>
          <a:endParaRPr lang="en-US"/>
        </a:p>
      </dgm:t>
    </dgm:pt>
    <dgm:pt modelId="{12DA2883-A2DD-46E5-86E2-EF74C813A5F2}" type="pres">
      <dgm:prSet presAssocID="{666AD2E6-204F-4E0E-A3D2-1C96459EAED2}" presName="parentText" presStyleLbl="node1" presStyleIdx="0" presStyleCnt="4">
        <dgm:presLayoutVars>
          <dgm:chMax val="0"/>
          <dgm:bulletEnabled val="1"/>
        </dgm:presLayoutVars>
      </dgm:prSet>
      <dgm:spPr/>
      <dgm:t>
        <a:bodyPr/>
        <a:lstStyle/>
        <a:p>
          <a:endParaRPr lang="en-US"/>
        </a:p>
      </dgm:t>
    </dgm:pt>
    <dgm:pt modelId="{FCA9F5E0-8678-436B-B469-13567AB542A4}" type="pres">
      <dgm:prSet presAssocID="{C3DA61E1-B1EA-4092-B250-5E60193EF0CE}" presName="spacer" presStyleCnt="0"/>
      <dgm:spPr/>
    </dgm:pt>
    <dgm:pt modelId="{532A30DB-B6BD-4344-8B95-68AA49C9E54D}" type="pres">
      <dgm:prSet presAssocID="{DC1FEADD-D601-4100-A495-FA9A6C22B143}" presName="parentText" presStyleLbl="node1" presStyleIdx="1" presStyleCnt="4">
        <dgm:presLayoutVars>
          <dgm:chMax val="0"/>
          <dgm:bulletEnabled val="1"/>
        </dgm:presLayoutVars>
      </dgm:prSet>
      <dgm:spPr/>
      <dgm:t>
        <a:bodyPr/>
        <a:lstStyle/>
        <a:p>
          <a:endParaRPr lang="en-US"/>
        </a:p>
      </dgm:t>
    </dgm:pt>
    <dgm:pt modelId="{5882ADC7-0AC9-4189-B9DF-2C3831A29223}" type="pres">
      <dgm:prSet presAssocID="{31475E0A-6A58-4C79-97C1-E5DC2412DAF0}" presName="spacer" presStyleCnt="0"/>
      <dgm:spPr/>
    </dgm:pt>
    <dgm:pt modelId="{F17997F4-7B3B-4B1F-82FA-68C120E75AF5}" type="pres">
      <dgm:prSet presAssocID="{1C938642-EA32-4D37-A9EA-D6AE866D7E1E}" presName="parentText" presStyleLbl="node1" presStyleIdx="2" presStyleCnt="4">
        <dgm:presLayoutVars>
          <dgm:chMax val="0"/>
          <dgm:bulletEnabled val="1"/>
        </dgm:presLayoutVars>
      </dgm:prSet>
      <dgm:spPr/>
      <dgm:t>
        <a:bodyPr/>
        <a:lstStyle/>
        <a:p>
          <a:endParaRPr lang="en-US"/>
        </a:p>
      </dgm:t>
    </dgm:pt>
    <dgm:pt modelId="{3585A6AD-B025-4C91-979D-6042D3AFD6EF}" type="pres">
      <dgm:prSet presAssocID="{A06CAAB7-3A24-4E6B-8F69-43E493A4F71F}" presName="spacer" presStyleCnt="0"/>
      <dgm:spPr/>
    </dgm:pt>
    <dgm:pt modelId="{0085C7B7-8B77-42C2-A309-9A14B5D4D268}" type="pres">
      <dgm:prSet presAssocID="{DE4250CA-F699-4E9B-BC7E-A66EAE4B159E}" presName="parentText" presStyleLbl="node1" presStyleIdx="3" presStyleCnt="4">
        <dgm:presLayoutVars>
          <dgm:chMax val="0"/>
          <dgm:bulletEnabled val="1"/>
        </dgm:presLayoutVars>
      </dgm:prSet>
      <dgm:spPr/>
      <dgm:t>
        <a:bodyPr/>
        <a:lstStyle/>
        <a:p>
          <a:endParaRPr lang="en-US"/>
        </a:p>
      </dgm:t>
    </dgm:pt>
  </dgm:ptLst>
  <dgm:cxnLst>
    <dgm:cxn modelId="{C67E1857-AA1C-492B-92C6-CA71115B9683}" type="presOf" srcId="{DC1FEADD-D601-4100-A495-FA9A6C22B143}" destId="{532A30DB-B6BD-4344-8B95-68AA49C9E54D}" srcOrd="0" destOrd="0" presId="urn:microsoft.com/office/officeart/2005/8/layout/vList2"/>
    <dgm:cxn modelId="{55CFFF95-71A3-4E37-82E4-05D280C12D2C}" srcId="{D45023B2-B9F5-4048-AEC1-975D88540461}" destId="{666AD2E6-204F-4E0E-A3D2-1C96459EAED2}" srcOrd="0" destOrd="0" parTransId="{39A3F1B5-4065-4AEA-9542-AEF1193D422D}" sibTransId="{C3DA61E1-B1EA-4092-B250-5E60193EF0CE}"/>
    <dgm:cxn modelId="{8D18129E-9878-4121-8304-63A5073F04A3}" srcId="{D45023B2-B9F5-4048-AEC1-975D88540461}" destId="{DC1FEADD-D601-4100-A495-FA9A6C22B143}" srcOrd="1" destOrd="0" parTransId="{BD8BE558-20E6-4AC9-825D-7267186B9D56}" sibTransId="{31475E0A-6A58-4C79-97C1-E5DC2412DAF0}"/>
    <dgm:cxn modelId="{A4D8C024-59D8-4309-A18F-135FEDDFFCEF}" type="presOf" srcId="{1C938642-EA32-4D37-A9EA-D6AE866D7E1E}" destId="{F17997F4-7B3B-4B1F-82FA-68C120E75AF5}" srcOrd="0" destOrd="0" presId="urn:microsoft.com/office/officeart/2005/8/layout/vList2"/>
    <dgm:cxn modelId="{429BD146-C70A-4815-B7E0-4BAE80CFC07D}" srcId="{D45023B2-B9F5-4048-AEC1-975D88540461}" destId="{DE4250CA-F699-4E9B-BC7E-A66EAE4B159E}" srcOrd="3" destOrd="0" parTransId="{666C62E6-E707-492A-986F-0810CCC1013E}" sibTransId="{95D1CE02-FAB1-4446-BD12-8231B9F1B125}"/>
    <dgm:cxn modelId="{F134A640-4828-4B40-A6F9-F532776CDD69}" type="presOf" srcId="{DE4250CA-F699-4E9B-BC7E-A66EAE4B159E}" destId="{0085C7B7-8B77-42C2-A309-9A14B5D4D268}" srcOrd="0" destOrd="0" presId="urn:microsoft.com/office/officeart/2005/8/layout/vList2"/>
    <dgm:cxn modelId="{00F51EC4-1923-4F08-A97D-B294B7B442D4}" type="presOf" srcId="{D45023B2-B9F5-4048-AEC1-975D88540461}" destId="{4F67637C-C6A9-4634-BCD2-327C38D97E74}" srcOrd="0" destOrd="0" presId="urn:microsoft.com/office/officeart/2005/8/layout/vList2"/>
    <dgm:cxn modelId="{996912CA-F209-4F9B-A0A5-25BE921029AA}" type="presOf" srcId="{666AD2E6-204F-4E0E-A3D2-1C96459EAED2}" destId="{12DA2883-A2DD-46E5-86E2-EF74C813A5F2}" srcOrd="0" destOrd="0" presId="urn:microsoft.com/office/officeart/2005/8/layout/vList2"/>
    <dgm:cxn modelId="{B3A5CF54-AA62-4943-B639-0036E903E8EE}" srcId="{D45023B2-B9F5-4048-AEC1-975D88540461}" destId="{1C938642-EA32-4D37-A9EA-D6AE866D7E1E}" srcOrd="2" destOrd="0" parTransId="{C80765AA-6AFA-40DD-9B43-EA1C0F8D8CA6}" sibTransId="{A06CAAB7-3A24-4E6B-8F69-43E493A4F71F}"/>
    <dgm:cxn modelId="{B18CFE69-F633-4CDB-91B0-63118F264E65}" type="presParOf" srcId="{4F67637C-C6A9-4634-BCD2-327C38D97E74}" destId="{12DA2883-A2DD-46E5-86E2-EF74C813A5F2}" srcOrd="0" destOrd="0" presId="urn:microsoft.com/office/officeart/2005/8/layout/vList2"/>
    <dgm:cxn modelId="{B27BC794-AF22-4598-BB0C-A9E07C0B4911}" type="presParOf" srcId="{4F67637C-C6A9-4634-BCD2-327C38D97E74}" destId="{FCA9F5E0-8678-436B-B469-13567AB542A4}" srcOrd="1" destOrd="0" presId="urn:microsoft.com/office/officeart/2005/8/layout/vList2"/>
    <dgm:cxn modelId="{CC7DB5D3-3620-4D63-A885-F2EE5F0E7ECA}" type="presParOf" srcId="{4F67637C-C6A9-4634-BCD2-327C38D97E74}" destId="{532A30DB-B6BD-4344-8B95-68AA49C9E54D}" srcOrd="2" destOrd="0" presId="urn:microsoft.com/office/officeart/2005/8/layout/vList2"/>
    <dgm:cxn modelId="{363678DB-4A03-476C-ABF2-375ADBB52874}" type="presParOf" srcId="{4F67637C-C6A9-4634-BCD2-327C38D97E74}" destId="{5882ADC7-0AC9-4189-B9DF-2C3831A29223}" srcOrd="3" destOrd="0" presId="urn:microsoft.com/office/officeart/2005/8/layout/vList2"/>
    <dgm:cxn modelId="{8D31D620-407B-420B-A68D-358E3637CFC2}" type="presParOf" srcId="{4F67637C-C6A9-4634-BCD2-327C38D97E74}" destId="{F17997F4-7B3B-4B1F-82FA-68C120E75AF5}" srcOrd="4" destOrd="0" presId="urn:microsoft.com/office/officeart/2005/8/layout/vList2"/>
    <dgm:cxn modelId="{C4BAF4C8-FCA2-475D-B110-A48E6B0B2F27}" type="presParOf" srcId="{4F67637C-C6A9-4634-BCD2-327C38D97E74}" destId="{3585A6AD-B025-4C91-979D-6042D3AFD6EF}" srcOrd="5" destOrd="0" presId="urn:microsoft.com/office/officeart/2005/8/layout/vList2"/>
    <dgm:cxn modelId="{EB61266C-649D-4FB4-9D82-4BA0228021CA}" type="presParOf" srcId="{4F67637C-C6A9-4634-BCD2-327C38D97E74}" destId="{0085C7B7-8B77-42C2-A309-9A14B5D4D26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D45023B2-B9F5-4048-AEC1-975D885404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66AD2E6-204F-4E0E-A3D2-1C96459EAED2}">
      <dgm:prSet custT="1"/>
      <dgm:spPr/>
      <dgm:t>
        <a:bodyPr/>
        <a:lstStyle/>
        <a:p>
          <a:r>
            <a:rPr lang="en-US" sz="2000" b="0" dirty="0"/>
            <a:t>Federal or provincial government regulates a number of products designated as dangerous goods</a:t>
          </a:r>
        </a:p>
      </dgm:t>
    </dgm:pt>
    <dgm:pt modelId="{39A3F1B5-4065-4AEA-9542-AEF1193D422D}" type="parTrans" cxnId="{55CFFF95-71A3-4E37-82E4-05D280C12D2C}">
      <dgm:prSet/>
      <dgm:spPr/>
      <dgm:t>
        <a:bodyPr/>
        <a:lstStyle/>
        <a:p>
          <a:endParaRPr lang="en-US"/>
        </a:p>
      </dgm:t>
    </dgm:pt>
    <dgm:pt modelId="{C3DA61E1-B1EA-4092-B250-5E60193EF0CE}" type="sibTrans" cxnId="{55CFFF95-71A3-4E37-82E4-05D280C12D2C}">
      <dgm:prSet/>
      <dgm:spPr/>
      <dgm:t>
        <a:bodyPr/>
        <a:lstStyle/>
        <a:p>
          <a:endParaRPr lang="en-US"/>
        </a:p>
      </dgm:t>
    </dgm:pt>
    <dgm:pt modelId="{D9280B5E-EC93-40D1-9977-17F1D37A5F41}">
      <dgm:prSet custT="1"/>
      <dgm:spPr/>
      <dgm:t>
        <a:bodyPr/>
        <a:lstStyle/>
        <a:p>
          <a:r>
            <a:rPr lang="en-US" sz="2000" b="0" dirty="0"/>
            <a:t>Municipal inspectors are not normally empowered to enforce these regulations</a:t>
          </a:r>
        </a:p>
      </dgm:t>
    </dgm:pt>
    <dgm:pt modelId="{19F985C5-24AC-4985-B774-C06FD5138F06}" type="parTrans" cxnId="{EDADD853-F2A4-4D06-95F9-A3F42F20146D}">
      <dgm:prSet/>
      <dgm:spPr/>
      <dgm:t>
        <a:bodyPr/>
        <a:lstStyle/>
        <a:p>
          <a:endParaRPr lang="en-US"/>
        </a:p>
      </dgm:t>
    </dgm:pt>
    <dgm:pt modelId="{2D92320C-3411-417D-8353-8DDDD334B322}" type="sibTrans" cxnId="{EDADD853-F2A4-4D06-95F9-A3F42F20146D}">
      <dgm:prSet/>
      <dgm:spPr/>
      <dgm:t>
        <a:bodyPr/>
        <a:lstStyle/>
        <a:p>
          <a:endParaRPr lang="en-US"/>
        </a:p>
      </dgm:t>
    </dgm:pt>
    <dgm:pt modelId="{A64D88A6-6E09-403A-88F9-6A54D3325DDC}">
      <dgm:prSet custT="1"/>
      <dgm:spPr>
        <a:solidFill>
          <a:schemeClr val="accent6">
            <a:lumMod val="75000"/>
          </a:schemeClr>
        </a:solidFill>
      </dgm:spPr>
      <dgm:t>
        <a:bodyPr/>
        <a:lstStyle/>
        <a:p>
          <a:r>
            <a:rPr lang="en-US" sz="2000" b="0" dirty="0"/>
            <a:t>Be aware of and familiar with other regulations to avoid conflicts between federal, provincial, and local laws</a:t>
          </a:r>
        </a:p>
      </dgm:t>
    </dgm:pt>
    <dgm:pt modelId="{1652971E-ADDE-4CE3-99C7-ED984FFB01C1}" type="parTrans" cxnId="{3FCFD71E-315C-4089-9861-4CDF265BE921}">
      <dgm:prSet/>
      <dgm:spPr/>
      <dgm:t>
        <a:bodyPr/>
        <a:lstStyle/>
        <a:p>
          <a:endParaRPr lang="en-US"/>
        </a:p>
      </dgm:t>
    </dgm:pt>
    <dgm:pt modelId="{108ADEBC-7FBA-4471-9D0E-CFD86F2E3385}" type="sibTrans" cxnId="{3FCFD71E-315C-4089-9861-4CDF265BE921}">
      <dgm:prSet/>
      <dgm:spPr/>
      <dgm:t>
        <a:bodyPr/>
        <a:lstStyle/>
        <a:p>
          <a:endParaRPr lang="en-US"/>
        </a:p>
      </dgm:t>
    </dgm:pt>
    <dgm:pt modelId="{665CF437-DB6F-475B-B5DD-7AED469B5095}">
      <dgm:prSet custT="1"/>
      <dgm:spPr>
        <a:solidFill>
          <a:schemeClr val="accent6">
            <a:lumMod val="50000"/>
          </a:schemeClr>
        </a:solidFill>
      </dgm:spPr>
      <dgm:t>
        <a:bodyPr/>
        <a:lstStyle/>
        <a:p>
          <a:r>
            <a:rPr lang="en-US" sz="2000" b="0" dirty="0"/>
            <a:t>Be prepared to notify the proper agency to address a hazard or dangerous commodity when they encounter one</a:t>
          </a:r>
        </a:p>
      </dgm:t>
    </dgm:pt>
    <dgm:pt modelId="{AFACA35F-6EF1-4683-8EDE-8A9703E47BDF}" type="parTrans" cxnId="{2B476927-ABE8-4455-8345-2495E39882E6}">
      <dgm:prSet/>
      <dgm:spPr/>
      <dgm:t>
        <a:bodyPr/>
        <a:lstStyle/>
        <a:p>
          <a:endParaRPr lang="en-US"/>
        </a:p>
      </dgm:t>
    </dgm:pt>
    <dgm:pt modelId="{69EF1020-FB51-4D0C-9384-BFE3D564E31F}" type="sibTrans" cxnId="{2B476927-ABE8-4455-8345-2495E39882E6}">
      <dgm:prSet/>
      <dgm:spPr/>
      <dgm:t>
        <a:bodyPr/>
        <a:lstStyle/>
        <a:p>
          <a:endParaRPr lang="en-US"/>
        </a:p>
      </dgm:t>
    </dgm:pt>
    <dgm:pt modelId="{4F67637C-C6A9-4634-BCD2-327C38D97E74}" type="pres">
      <dgm:prSet presAssocID="{D45023B2-B9F5-4048-AEC1-975D88540461}" presName="linear" presStyleCnt="0">
        <dgm:presLayoutVars>
          <dgm:animLvl val="lvl"/>
          <dgm:resizeHandles val="exact"/>
        </dgm:presLayoutVars>
      </dgm:prSet>
      <dgm:spPr/>
      <dgm:t>
        <a:bodyPr/>
        <a:lstStyle/>
        <a:p>
          <a:endParaRPr lang="en-US"/>
        </a:p>
      </dgm:t>
    </dgm:pt>
    <dgm:pt modelId="{12DA2883-A2DD-46E5-86E2-EF74C813A5F2}" type="pres">
      <dgm:prSet presAssocID="{666AD2E6-204F-4E0E-A3D2-1C96459EAED2}" presName="parentText" presStyleLbl="node1" presStyleIdx="0" presStyleCnt="4">
        <dgm:presLayoutVars>
          <dgm:chMax val="0"/>
          <dgm:bulletEnabled val="1"/>
        </dgm:presLayoutVars>
      </dgm:prSet>
      <dgm:spPr/>
      <dgm:t>
        <a:bodyPr/>
        <a:lstStyle/>
        <a:p>
          <a:endParaRPr lang="en-US"/>
        </a:p>
      </dgm:t>
    </dgm:pt>
    <dgm:pt modelId="{FCA9F5E0-8678-436B-B469-13567AB542A4}" type="pres">
      <dgm:prSet presAssocID="{C3DA61E1-B1EA-4092-B250-5E60193EF0CE}" presName="spacer" presStyleCnt="0"/>
      <dgm:spPr/>
    </dgm:pt>
    <dgm:pt modelId="{22DADE62-7593-46FB-9BFD-A534ED332DAD}" type="pres">
      <dgm:prSet presAssocID="{D9280B5E-EC93-40D1-9977-17F1D37A5F41}" presName="parentText" presStyleLbl="node1" presStyleIdx="1" presStyleCnt="4">
        <dgm:presLayoutVars>
          <dgm:chMax val="0"/>
          <dgm:bulletEnabled val="1"/>
        </dgm:presLayoutVars>
      </dgm:prSet>
      <dgm:spPr/>
      <dgm:t>
        <a:bodyPr/>
        <a:lstStyle/>
        <a:p>
          <a:endParaRPr lang="en-US"/>
        </a:p>
      </dgm:t>
    </dgm:pt>
    <dgm:pt modelId="{67EB6EA6-FA5C-4878-B32E-3465CD6ACD4A}" type="pres">
      <dgm:prSet presAssocID="{2D92320C-3411-417D-8353-8DDDD334B322}" presName="spacer" presStyleCnt="0"/>
      <dgm:spPr/>
    </dgm:pt>
    <dgm:pt modelId="{41278BC3-46F8-4C86-B20B-C7AF7FF040E4}" type="pres">
      <dgm:prSet presAssocID="{A64D88A6-6E09-403A-88F9-6A54D3325DDC}" presName="parentText" presStyleLbl="node1" presStyleIdx="2" presStyleCnt="4">
        <dgm:presLayoutVars>
          <dgm:chMax val="0"/>
          <dgm:bulletEnabled val="1"/>
        </dgm:presLayoutVars>
      </dgm:prSet>
      <dgm:spPr/>
      <dgm:t>
        <a:bodyPr/>
        <a:lstStyle/>
        <a:p>
          <a:endParaRPr lang="en-US"/>
        </a:p>
      </dgm:t>
    </dgm:pt>
    <dgm:pt modelId="{94CB622D-2602-46FA-9994-7D7FEF62C5E3}" type="pres">
      <dgm:prSet presAssocID="{108ADEBC-7FBA-4471-9D0E-CFD86F2E3385}" presName="spacer" presStyleCnt="0"/>
      <dgm:spPr/>
    </dgm:pt>
    <dgm:pt modelId="{1EC52072-6654-4CAF-B283-6EB50EAC9C5F}" type="pres">
      <dgm:prSet presAssocID="{665CF437-DB6F-475B-B5DD-7AED469B5095}" presName="parentText" presStyleLbl="node1" presStyleIdx="3" presStyleCnt="4">
        <dgm:presLayoutVars>
          <dgm:chMax val="0"/>
          <dgm:bulletEnabled val="1"/>
        </dgm:presLayoutVars>
      </dgm:prSet>
      <dgm:spPr/>
      <dgm:t>
        <a:bodyPr/>
        <a:lstStyle/>
        <a:p>
          <a:endParaRPr lang="en-US"/>
        </a:p>
      </dgm:t>
    </dgm:pt>
  </dgm:ptLst>
  <dgm:cxnLst>
    <dgm:cxn modelId="{55CFFF95-71A3-4E37-82E4-05D280C12D2C}" srcId="{D45023B2-B9F5-4048-AEC1-975D88540461}" destId="{666AD2E6-204F-4E0E-A3D2-1C96459EAED2}" srcOrd="0" destOrd="0" parTransId="{39A3F1B5-4065-4AEA-9542-AEF1193D422D}" sibTransId="{C3DA61E1-B1EA-4092-B250-5E60193EF0CE}"/>
    <dgm:cxn modelId="{3FCFD71E-315C-4089-9861-4CDF265BE921}" srcId="{D45023B2-B9F5-4048-AEC1-975D88540461}" destId="{A64D88A6-6E09-403A-88F9-6A54D3325DDC}" srcOrd="2" destOrd="0" parTransId="{1652971E-ADDE-4CE3-99C7-ED984FFB01C1}" sibTransId="{108ADEBC-7FBA-4471-9D0E-CFD86F2E3385}"/>
    <dgm:cxn modelId="{1A274F5F-D63E-4D06-87A9-910945D0A656}" type="presOf" srcId="{D45023B2-B9F5-4048-AEC1-975D88540461}" destId="{4F67637C-C6A9-4634-BCD2-327C38D97E74}" srcOrd="0" destOrd="0" presId="urn:microsoft.com/office/officeart/2005/8/layout/vList2"/>
    <dgm:cxn modelId="{FEF306B7-0220-41D7-B454-0B61B710753C}" type="presOf" srcId="{D9280B5E-EC93-40D1-9977-17F1D37A5F41}" destId="{22DADE62-7593-46FB-9BFD-A534ED332DAD}" srcOrd="0" destOrd="0" presId="urn:microsoft.com/office/officeart/2005/8/layout/vList2"/>
    <dgm:cxn modelId="{2B476927-ABE8-4455-8345-2495E39882E6}" srcId="{D45023B2-B9F5-4048-AEC1-975D88540461}" destId="{665CF437-DB6F-475B-B5DD-7AED469B5095}" srcOrd="3" destOrd="0" parTransId="{AFACA35F-6EF1-4683-8EDE-8A9703E47BDF}" sibTransId="{69EF1020-FB51-4D0C-9384-BFE3D564E31F}"/>
    <dgm:cxn modelId="{66E8D934-F021-4297-829E-539846F87AD6}" type="presOf" srcId="{A64D88A6-6E09-403A-88F9-6A54D3325DDC}" destId="{41278BC3-46F8-4C86-B20B-C7AF7FF040E4}" srcOrd="0" destOrd="0" presId="urn:microsoft.com/office/officeart/2005/8/layout/vList2"/>
    <dgm:cxn modelId="{58A0F197-3115-47E6-BE72-B3EF3CD26CA9}" type="presOf" srcId="{666AD2E6-204F-4E0E-A3D2-1C96459EAED2}" destId="{12DA2883-A2DD-46E5-86E2-EF74C813A5F2}" srcOrd="0" destOrd="0" presId="urn:microsoft.com/office/officeart/2005/8/layout/vList2"/>
    <dgm:cxn modelId="{EDADD853-F2A4-4D06-95F9-A3F42F20146D}" srcId="{D45023B2-B9F5-4048-AEC1-975D88540461}" destId="{D9280B5E-EC93-40D1-9977-17F1D37A5F41}" srcOrd="1" destOrd="0" parTransId="{19F985C5-24AC-4985-B774-C06FD5138F06}" sibTransId="{2D92320C-3411-417D-8353-8DDDD334B322}"/>
    <dgm:cxn modelId="{B80933F5-0425-49EE-BF0F-B7C842A7FEE9}" type="presOf" srcId="{665CF437-DB6F-475B-B5DD-7AED469B5095}" destId="{1EC52072-6654-4CAF-B283-6EB50EAC9C5F}" srcOrd="0" destOrd="0" presId="urn:microsoft.com/office/officeart/2005/8/layout/vList2"/>
    <dgm:cxn modelId="{0481E2E6-EEC8-4079-AAEB-44C220A15682}" type="presParOf" srcId="{4F67637C-C6A9-4634-BCD2-327C38D97E74}" destId="{12DA2883-A2DD-46E5-86E2-EF74C813A5F2}" srcOrd="0" destOrd="0" presId="urn:microsoft.com/office/officeart/2005/8/layout/vList2"/>
    <dgm:cxn modelId="{18E26069-CB1B-49ED-A243-9867EA80AFAE}" type="presParOf" srcId="{4F67637C-C6A9-4634-BCD2-327C38D97E74}" destId="{FCA9F5E0-8678-436B-B469-13567AB542A4}" srcOrd="1" destOrd="0" presId="urn:microsoft.com/office/officeart/2005/8/layout/vList2"/>
    <dgm:cxn modelId="{3F5616F0-2570-4904-BC50-993475999D03}" type="presParOf" srcId="{4F67637C-C6A9-4634-BCD2-327C38D97E74}" destId="{22DADE62-7593-46FB-9BFD-A534ED332DAD}" srcOrd="2" destOrd="0" presId="urn:microsoft.com/office/officeart/2005/8/layout/vList2"/>
    <dgm:cxn modelId="{EC769C11-F88F-4338-B214-B8E850ADB25A}" type="presParOf" srcId="{4F67637C-C6A9-4634-BCD2-327C38D97E74}" destId="{67EB6EA6-FA5C-4878-B32E-3465CD6ACD4A}" srcOrd="3" destOrd="0" presId="urn:microsoft.com/office/officeart/2005/8/layout/vList2"/>
    <dgm:cxn modelId="{93CFE35C-85C7-4B3D-9894-B28314EFD1EF}" type="presParOf" srcId="{4F67637C-C6A9-4634-BCD2-327C38D97E74}" destId="{41278BC3-46F8-4C86-B20B-C7AF7FF040E4}" srcOrd="4" destOrd="0" presId="urn:microsoft.com/office/officeart/2005/8/layout/vList2"/>
    <dgm:cxn modelId="{0B0A8EFB-B8F0-43A7-B4C4-A5FFCEF3687B}" type="presParOf" srcId="{4F67637C-C6A9-4634-BCD2-327C38D97E74}" destId="{94CB622D-2602-46FA-9994-7D7FEF62C5E3}" srcOrd="5" destOrd="0" presId="urn:microsoft.com/office/officeart/2005/8/layout/vList2"/>
    <dgm:cxn modelId="{98EFEC67-EC1F-4144-AB24-42FDF838B1C0}" type="presParOf" srcId="{4F67637C-C6A9-4634-BCD2-327C38D97E74}" destId="{1EC52072-6654-4CAF-B283-6EB50EAC9C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D45023B2-B9F5-4048-AEC1-975D885404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66AD2E6-204F-4E0E-A3D2-1C96459EAED2}">
      <dgm:prSet custT="1"/>
      <dgm:spPr/>
      <dgm:t>
        <a:bodyPr/>
        <a:lstStyle/>
        <a:p>
          <a:r>
            <a:rPr lang="en-US" sz="1800" b="0" dirty="0"/>
            <a:t>Workplace Hazardous Materials Information System (WHMIS)</a:t>
          </a:r>
        </a:p>
      </dgm:t>
    </dgm:pt>
    <dgm:pt modelId="{39A3F1B5-4065-4AEA-9542-AEF1193D422D}" type="parTrans" cxnId="{55CFFF95-71A3-4E37-82E4-05D280C12D2C}">
      <dgm:prSet/>
      <dgm:spPr/>
      <dgm:t>
        <a:bodyPr/>
        <a:lstStyle/>
        <a:p>
          <a:endParaRPr lang="en-US"/>
        </a:p>
      </dgm:t>
    </dgm:pt>
    <dgm:pt modelId="{C3DA61E1-B1EA-4092-B250-5E60193EF0CE}" type="sibTrans" cxnId="{55CFFF95-71A3-4E37-82E4-05D280C12D2C}">
      <dgm:prSet/>
      <dgm:spPr/>
      <dgm:t>
        <a:bodyPr/>
        <a:lstStyle/>
        <a:p>
          <a:endParaRPr lang="en-US"/>
        </a:p>
      </dgm:t>
    </dgm:pt>
    <dgm:pt modelId="{38773DD8-6408-468E-91B7-DDE797BEFB25}">
      <dgm:prSet custT="1"/>
      <dgm:spPr/>
      <dgm:t>
        <a:bodyPr/>
        <a:lstStyle/>
        <a:p>
          <a:r>
            <a:rPr lang="x-none" sz="1800" b="0" u="none"/>
            <a:t>Designed to reduce the risk from hazardous products in the workplace</a:t>
          </a:r>
          <a:endParaRPr lang="en-US" sz="1800" b="0" u="none" dirty="0"/>
        </a:p>
      </dgm:t>
    </dgm:pt>
    <dgm:pt modelId="{D7B96B00-3EA0-4970-B83B-32F720F44EF9}" type="parTrans" cxnId="{58BF3B41-0215-44AA-8392-3A7EDD9976F8}">
      <dgm:prSet/>
      <dgm:spPr/>
      <dgm:t>
        <a:bodyPr/>
        <a:lstStyle/>
        <a:p>
          <a:endParaRPr lang="en-US"/>
        </a:p>
      </dgm:t>
    </dgm:pt>
    <dgm:pt modelId="{01D84BE5-AB7F-4C84-899D-DBBF38FCA51E}" type="sibTrans" cxnId="{58BF3B41-0215-44AA-8392-3A7EDD9976F8}">
      <dgm:prSet/>
      <dgm:spPr/>
      <dgm:t>
        <a:bodyPr/>
        <a:lstStyle/>
        <a:p>
          <a:endParaRPr lang="en-US"/>
        </a:p>
      </dgm:t>
    </dgm:pt>
    <dgm:pt modelId="{20C31266-F17F-4FDF-89BD-1A42EE40C8CB}">
      <dgm:prSet custT="1"/>
      <dgm:spPr/>
      <dgm:t>
        <a:bodyPr/>
        <a:lstStyle/>
        <a:p>
          <a:r>
            <a:rPr lang="x-none" sz="1800" b="0" u="none"/>
            <a:t>Health Canada and provincial agencies administer WHMIS</a:t>
          </a:r>
          <a:endParaRPr lang="en-US" sz="1800" b="0" u="none" dirty="0"/>
        </a:p>
      </dgm:t>
    </dgm:pt>
    <dgm:pt modelId="{686A75A2-3C15-404C-8934-4F5268B77ABE}" type="parTrans" cxnId="{1F10A04F-FDB0-492F-BB45-BB7F333AB077}">
      <dgm:prSet/>
      <dgm:spPr/>
      <dgm:t>
        <a:bodyPr/>
        <a:lstStyle/>
        <a:p>
          <a:endParaRPr lang="en-US"/>
        </a:p>
      </dgm:t>
    </dgm:pt>
    <dgm:pt modelId="{BDCD5D84-028A-48C6-A5A6-4557A6BE90A2}" type="sibTrans" cxnId="{1F10A04F-FDB0-492F-BB45-BB7F333AB077}">
      <dgm:prSet/>
      <dgm:spPr/>
      <dgm:t>
        <a:bodyPr/>
        <a:lstStyle/>
        <a:p>
          <a:endParaRPr lang="en-US"/>
        </a:p>
      </dgm:t>
    </dgm:pt>
    <dgm:pt modelId="{88676B78-5FDC-420D-9B21-1581EEDAC71E}">
      <dgm:prSet custT="1"/>
      <dgm:spPr>
        <a:solidFill>
          <a:schemeClr val="accent6">
            <a:lumMod val="75000"/>
          </a:schemeClr>
        </a:solidFill>
      </dgm:spPr>
      <dgm:t>
        <a:bodyPr/>
        <a:lstStyle/>
        <a:p>
          <a:r>
            <a:rPr lang="en-US" sz="1800" b="0" dirty="0"/>
            <a:t>Provincial agency responsible for occupational health and safety (OHS) normally regulates WHMIS within each province</a:t>
          </a:r>
        </a:p>
      </dgm:t>
    </dgm:pt>
    <dgm:pt modelId="{6A50F17B-E832-4D4E-92FC-42C59E65F894}" type="parTrans" cxnId="{BC4624AF-CD38-43B2-9719-D273415EAF62}">
      <dgm:prSet/>
      <dgm:spPr/>
      <dgm:t>
        <a:bodyPr/>
        <a:lstStyle/>
        <a:p>
          <a:endParaRPr lang="en-US"/>
        </a:p>
      </dgm:t>
    </dgm:pt>
    <dgm:pt modelId="{660B5CDB-A83E-4851-80C9-4D3F405360A0}" type="sibTrans" cxnId="{BC4624AF-CD38-43B2-9719-D273415EAF62}">
      <dgm:prSet/>
      <dgm:spPr/>
      <dgm:t>
        <a:bodyPr/>
        <a:lstStyle/>
        <a:p>
          <a:endParaRPr lang="en-US"/>
        </a:p>
      </dgm:t>
    </dgm:pt>
    <dgm:pt modelId="{A2069C71-3F02-4204-854F-9A69096C05E5}">
      <dgm:prSet custT="1"/>
      <dgm:spPr>
        <a:solidFill>
          <a:schemeClr val="accent6">
            <a:lumMod val="75000"/>
          </a:schemeClr>
        </a:solidFill>
      </dgm:spPr>
      <dgm:t>
        <a:bodyPr/>
        <a:lstStyle/>
        <a:p>
          <a:r>
            <a:rPr lang="en-US" sz="1800" b="0" dirty="0"/>
            <a:t>Inspectors may not have authority to apply these regulations on their own</a:t>
          </a:r>
        </a:p>
      </dgm:t>
    </dgm:pt>
    <dgm:pt modelId="{A524898D-9873-4531-8218-1EF3C417C956}" type="parTrans" cxnId="{4760C1D4-2C96-4CA5-8990-C650F184826C}">
      <dgm:prSet/>
      <dgm:spPr/>
      <dgm:t>
        <a:bodyPr/>
        <a:lstStyle/>
        <a:p>
          <a:endParaRPr lang="en-US"/>
        </a:p>
      </dgm:t>
    </dgm:pt>
    <dgm:pt modelId="{71450316-2F32-4467-AAE5-EBD8F9B7F9DB}" type="sibTrans" cxnId="{4760C1D4-2C96-4CA5-8990-C650F184826C}">
      <dgm:prSet/>
      <dgm:spPr/>
      <dgm:t>
        <a:bodyPr/>
        <a:lstStyle/>
        <a:p>
          <a:endParaRPr lang="en-US"/>
        </a:p>
      </dgm:t>
    </dgm:pt>
    <dgm:pt modelId="{849F60EA-CD78-48E7-AEC7-194118576624}">
      <dgm:prSet custT="1"/>
      <dgm:spPr>
        <a:solidFill>
          <a:schemeClr val="accent6">
            <a:lumMod val="50000"/>
          </a:schemeClr>
        </a:solidFill>
      </dgm:spPr>
      <dgm:t>
        <a:bodyPr/>
        <a:lstStyle/>
        <a:p>
          <a:r>
            <a:rPr lang="en-US" sz="1800" b="0" dirty="0"/>
            <a:t>WHMIS is applicable to federal government employees</a:t>
          </a:r>
        </a:p>
      </dgm:t>
    </dgm:pt>
    <dgm:pt modelId="{7B0AA956-0426-427A-8131-3D5A5D68976A}" type="parTrans" cxnId="{9AE0D2DC-2A9F-492D-82C5-AD6981E15EED}">
      <dgm:prSet/>
      <dgm:spPr/>
      <dgm:t>
        <a:bodyPr/>
        <a:lstStyle/>
        <a:p>
          <a:endParaRPr lang="en-US"/>
        </a:p>
      </dgm:t>
    </dgm:pt>
    <dgm:pt modelId="{08E30E61-C453-4133-A351-9459C9719A92}" type="sibTrans" cxnId="{9AE0D2DC-2A9F-492D-82C5-AD6981E15EED}">
      <dgm:prSet/>
      <dgm:spPr/>
      <dgm:t>
        <a:bodyPr/>
        <a:lstStyle/>
        <a:p>
          <a:endParaRPr lang="en-US"/>
        </a:p>
      </dgm:t>
    </dgm:pt>
    <dgm:pt modelId="{4F67637C-C6A9-4634-BCD2-327C38D97E74}" type="pres">
      <dgm:prSet presAssocID="{D45023B2-B9F5-4048-AEC1-975D88540461}" presName="linear" presStyleCnt="0">
        <dgm:presLayoutVars>
          <dgm:animLvl val="lvl"/>
          <dgm:resizeHandles val="exact"/>
        </dgm:presLayoutVars>
      </dgm:prSet>
      <dgm:spPr/>
      <dgm:t>
        <a:bodyPr/>
        <a:lstStyle/>
        <a:p>
          <a:endParaRPr lang="en-US"/>
        </a:p>
      </dgm:t>
    </dgm:pt>
    <dgm:pt modelId="{12DA2883-A2DD-46E5-86E2-EF74C813A5F2}" type="pres">
      <dgm:prSet presAssocID="{666AD2E6-204F-4E0E-A3D2-1C96459EAED2}" presName="parentText" presStyleLbl="node1" presStyleIdx="0" presStyleCnt="6">
        <dgm:presLayoutVars>
          <dgm:chMax val="0"/>
          <dgm:bulletEnabled val="1"/>
        </dgm:presLayoutVars>
      </dgm:prSet>
      <dgm:spPr/>
      <dgm:t>
        <a:bodyPr/>
        <a:lstStyle/>
        <a:p>
          <a:endParaRPr lang="en-US"/>
        </a:p>
      </dgm:t>
    </dgm:pt>
    <dgm:pt modelId="{FCA9F5E0-8678-436B-B469-13567AB542A4}" type="pres">
      <dgm:prSet presAssocID="{C3DA61E1-B1EA-4092-B250-5E60193EF0CE}" presName="spacer" presStyleCnt="0"/>
      <dgm:spPr/>
    </dgm:pt>
    <dgm:pt modelId="{FD10FE90-CDB4-4582-B8CF-72EFEA791FCD}" type="pres">
      <dgm:prSet presAssocID="{38773DD8-6408-468E-91B7-DDE797BEFB25}" presName="parentText" presStyleLbl="node1" presStyleIdx="1" presStyleCnt="6">
        <dgm:presLayoutVars>
          <dgm:chMax val="0"/>
          <dgm:bulletEnabled val="1"/>
        </dgm:presLayoutVars>
      </dgm:prSet>
      <dgm:spPr/>
      <dgm:t>
        <a:bodyPr/>
        <a:lstStyle/>
        <a:p>
          <a:endParaRPr lang="en-US"/>
        </a:p>
      </dgm:t>
    </dgm:pt>
    <dgm:pt modelId="{75FE3864-72DA-464A-854D-401EC33A4F30}" type="pres">
      <dgm:prSet presAssocID="{01D84BE5-AB7F-4C84-899D-DBBF38FCA51E}" presName="spacer" presStyleCnt="0"/>
      <dgm:spPr/>
    </dgm:pt>
    <dgm:pt modelId="{39521CF5-AC71-44F5-B11D-87743BFADE02}" type="pres">
      <dgm:prSet presAssocID="{20C31266-F17F-4FDF-89BD-1A42EE40C8CB}" presName="parentText" presStyleLbl="node1" presStyleIdx="2" presStyleCnt="6">
        <dgm:presLayoutVars>
          <dgm:chMax val="0"/>
          <dgm:bulletEnabled val="1"/>
        </dgm:presLayoutVars>
      </dgm:prSet>
      <dgm:spPr/>
      <dgm:t>
        <a:bodyPr/>
        <a:lstStyle/>
        <a:p>
          <a:endParaRPr lang="en-US"/>
        </a:p>
      </dgm:t>
    </dgm:pt>
    <dgm:pt modelId="{174B2872-E9FF-46C9-9067-0D0637689CC5}" type="pres">
      <dgm:prSet presAssocID="{BDCD5D84-028A-48C6-A5A6-4557A6BE90A2}" presName="spacer" presStyleCnt="0"/>
      <dgm:spPr/>
    </dgm:pt>
    <dgm:pt modelId="{2ACDE39C-E4F4-443F-87D6-FD8DBF70CFAB}" type="pres">
      <dgm:prSet presAssocID="{88676B78-5FDC-420D-9B21-1581EEDAC71E}" presName="parentText" presStyleLbl="node1" presStyleIdx="3" presStyleCnt="6">
        <dgm:presLayoutVars>
          <dgm:chMax val="0"/>
          <dgm:bulletEnabled val="1"/>
        </dgm:presLayoutVars>
      </dgm:prSet>
      <dgm:spPr/>
      <dgm:t>
        <a:bodyPr/>
        <a:lstStyle/>
        <a:p>
          <a:endParaRPr lang="en-US"/>
        </a:p>
      </dgm:t>
    </dgm:pt>
    <dgm:pt modelId="{1B89F651-7767-437E-969A-FDC9B5CA32C2}" type="pres">
      <dgm:prSet presAssocID="{660B5CDB-A83E-4851-80C9-4D3F405360A0}" presName="spacer" presStyleCnt="0"/>
      <dgm:spPr/>
    </dgm:pt>
    <dgm:pt modelId="{96603D38-DDBF-4A7D-8105-BE9F0CDABF6F}" type="pres">
      <dgm:prSet presAssocID="{A2069C71-3F02-4204-854F-9A69096C05E5}" presName="parentText" presStyleLbl="node1" presStyleIdx="4" presStyleCnt="6">
        <dgm:presLayoutVars>
          <dgm:chMax val="0"/>
          <dgm:bulletEnabled val="1"/>
        </dgm:presLayoutVars>
      </dgm:prSet>
      <dgm:spPr/>
      <dgm:t>
        <a:bodyPr/>
        <a:lstStyle/>
        <a:p>
          <a:endParaRPr lang="en-US"/>
        </a:p>
      </dgm:t>
    </dgm:pt>
    <dgm:pt modelId="{D738C2B7-7711-4A3E-AB63-A4C984440B74}" type="pres">
      <dgm:prSet presAssocID="{71450316-2F32-4467-AAE5-EBD8F9B7F9DB}" presName="spacer" presStyleCnt="0"/>
      <dgm:spPr/>
    </dgm:pt>
    <dgm:pt modelId="{FDFEB56F-BA9C-4FCD-80FA-EE1B126AEEA7}" type="pres">
      <dgm:prSet presAssocID="{849F60EA-CD78-48E7-AEC7-194118576624}" presName="parentText" presStyleLbl="node1" presStyleIdx="5" presStyleCnt="6">
        <dgm:presLayoutVars>
          <dgm:chMax val="0"/>
          <dgm:bulletEnabled val="1"/>
        </dgm:presLayoutVars>
      </dgm:prSet>
      <dgm:spPr/>
      <dgm:t>
        <a:bodyPr/>
        <a:lstStyle/>
        <a:p>
          <a:endParaRPr lang="en-US"/>
        </a:p>
      </dgm:t>
    </dgm:pt>
  </dgm:ptLst>
  <dgm:cxnLst>
    <dgm:cxn modelId="{55CFFF95-71A3-4E37-82E4-05D280C12D2C}" srcId="{D45023B2-B9F5-4048-AEC1-975D88540461}" destId="{666AD2E6-204F-4E0E-A3D2-1C96459EAED2}" srcOrd="0" destOrd="0" parTransId="{39A3F1B5-4065-4AEA-9542-AEF1193D422D}" sibTransId="{C3DA61E1-B1EA-4092-B250-5E60193EF0CE}"/>
    <dgm:cxn modelId="{1594D8B8-C003-44EA-9863-F4EEB325633C}" type="presOf" srcId="{849F60EA-CD78-48E7-AEC7-194118576624}" destId="{FDFEB56F-BA9C-4FCD-80FA-EE1B126AEEA7}" srcOrd="0" destOrd="0" presId="urn:microsoft.com/office/officeart/2005/8/layout/vList2"/>
    <dgm:cxn modelId="{1F10A04F-FDB0-492F-BB45-BB7F333AB077}" srcId="{D45023B2-B9F5-4048-AEC1-975D88540461}" destId="{20C31266-F17F-4FDF-89BD-1A42EE40C8CB}" srcOrd="2" destOrd="0" parTransId="{686A75A2-3C15-404C-8934-4F5268B77ABE}" sibTransId="{BDCD5D84-028A-48C6-A5A6-4557A6BE90A2}"/>
    <dgm:cxn modelId="{58BF3B41-0215-44AA-8392-3A7EDD9976F8}" srcId="{D45023B2-B9F5-4048-AEC1-975D88540461}" destId="{38773DD8-6408-468E-91B7-DDE797BEFB25}" srcOrd="1" destOrd="0" parTransId="{D7B96B00-3EA0-4970-B83B-32F720F44EF9}" sibTransId="{01D84BE5-AB7F-4C84-899D-DBBF38FCA51E}"/>
    <dgm:cxn modelId="{BE847B80-D8FF-48BE-A303-A01059E07697}" type="presOf" srcId="{88676B78-5FDC-420D-9B21-1581EEDAC71E}" destId="{2ACDE39C-E4F4-443F-87D6-FD8DBF70CFAB}" srcOrd="0" destOrd="0" presId="urn:microsoft.com/office/officeart/2005/8/layout/vList2"/>
    <dgm:cxn modelId="{3E203D73-CAC5-460A-AA1E-9C3E52337281}" type="presOf" srcId="{666AD2E6-204F-4E0E-A3D2-1C96459EAED2}" destId="{12DA2883-A2DD-46E5-86E2-EF74C813A5F2}" srcOrd="0" destOrd="0" presId="urn:microsoft.com/office/officeart/2005/8/layout/vList2"/>
    <dgm:cxn modelId="{DE6E7C37-1EA7-4C68-AEBB-7BFCA567BD17}" type="presOf" srcId="{38773DD8-6408-468E-91B7-DDE797BEFB25}" destId="{FD10FE90-CDB4-4582-B8CF-72EFEA791FCD}" srcOrd="0" destOrd="0" presId="urn:microsoft.com/office/officeart/2005/8/layout/vList2"/>
    <dgm:cxn modelId="{38F9404A-B45A-469F-A31F-C33C722D41BC}" type="presOf" srcId="{A2069C71-3F02-4204-854F-9A69096C05E5}" destId="{96603D38-DDBF-4A7D-8105-BE9F0CDABF6F}" srcOrd="0" destOrd="0" presId="urn:microsoft.com/office/officeart/2005/8/layout/vList2"/>
    <dgm:cxn modelId="{9AE0D2DC-2A9F-492D-82C5-AD6981E15EED}" srcId="{D45023B2-B9F5-4048-AEC1-975D88540461}" destId="{849F60EA-CD78-48E7-AEC7-194118576624}" srcOrd="5" destOrd="0" parTransId="{7B0AA956-0426-427A-8131-3D5A5D68976A}" sibTransId="{08E30E61-C453-4133-A351-9459C9719A92}"/>
    <dgm:cxn modelId="{35B7C1E9-3829-4292-911E-6AE2A234980B}" type="presOf" srcId="{D45023B2-B9F5-4048-AEC1-975D88540461}" destId="{4F67637C-C6A9-4634-BCD2-327C38D97E74}" srcOrd="0" destOrd="0" presId="urn:microsoft.com/office/officeart/2005/8/layout/vList2"/>
    <dgm:cxn modelId="{4760C1D4-2C96-4CA5-8990-C650F184826C}" srcId="{D45023B2-B9F5-4048-AEC1-975D88540461}" destId="{A2069C71-3F02-4204-854F-9A69096C05E5}" srcOrd="4" destOrd="0" parTransId="{A524898D-9873-4531-8218-1EF3C417C956}" sibTransId="{71450316-2F32-4467-AAE5-EBD8F9B7F9DB}"/>
    <dgm:cxn modelId="{A06FAD8F-6753-4B1F-BB0B-684E976A02D5}" type="presOf" srcId="{20C31266-F17F-4FDF-89BD-1A42EE40C8CB}" destId="{39521CF5-AC71-44F5-B11D-87743BFADE02}" srcOrd="0" destOrd="0" presId="urn:microsoft.com/office/officeart/2005/8/layout/vList2"/>
    <dgm:cxn modelId="{BC4624AF-CD38-43B2-9719-D273415EAF62}" srcId="{D45023B2-B9F5-4048-AEC1-975D88540461}" destId="{88676B78-5FDC-420D-9B21-1581EEDAC71E}" srcOrd="3" destOrd="0" parTransId="{6A50F17B-E832-4D4E-92FC-42C59E65F894}" sibTransId="{660B5CDB-A83E-4851-80C9-4D3F405360A0}"/>
    <dgm:cxn modelId="{839ADC28-D767-4A8D-B848-2B00E2F0F2FC}" type="presParOf" srcId="{4F67637C-C6A9-4634-BCD2-327C38D97E74}" destId="{12DA2883-A2DD-46E5-86E2-EF74C813A5F2}" srcOrd="0" destOrd="0" presId="urn:microsoft.com/office/officeart/2005/8/layout/vList2"/>
    <dgm:cxn modelId="{2F9A6801-2B27-449A-8FB0-2E76FA138902}" type="presParOf" srcId="{4F67637C-C6A9-4634-BCD2-327C38D97E74}" destId="{FCA9F5E0-8678-436B-B469-13567AB542A4}" srcOrd="1" destOrd="0" presId="urn:microsoft.com/office/officeart/2005/8/layout/vList2"/>
    <dgm:cxn modelId="{C24F3281-76E9-4873-90A0-B0C901CF0352}" type="presParOf" srcId="{4F67637C-C6A9-4634-BCD2-327C38D97E74}" destId="{FD10FE90-CDB4-4582-B8CF-72EFEA791FCD}" srcOrd="2" destOrd="0" presId="urn:microsoft.com/office/officeart/2005/8/layout/vList2"/>
    <dgm:cxn modelId="{588A31FC-B49C-4BAC-A822-2D541D255900}" type="presParOf" srcId="{4F67637C-C6A9-4634-BCD2-327C38D97E74}" destId="{75FE3864-72DA-464A-854D-401EC33A4F30}" srcOrd="3" destOrd="0" presId="urn:microsoft.com/office/officeart/2005/8/layout/vList2"/>
    <dgm:cxn modelId="{9D2D1CF8-4CB8-4141-B6FD-626D2EA99806}" type="presParOf" srcId="{4F67637C-C6A9-4634-BCD2-327C38D97E74}" destId="{39521CF5-AC71-44F5-B11D-87743BFADE02}" srcOrd="4" destOrd="0" presId="urn:microsoft.com/office/officeart/2005/8/layout/vList2"/>
    <dgm:cxn modelId="{BB1BE0AF-923F-4E02-A4CC-4B0E0AEE2056}" type="presParOf" srcId="{4F67637C-C6A9-4634-BCD2-327C38D97E74}" destId="{174B2872-E9FF-46C9-9067-0D0637689CC5}" srcOrd="5" destOrd="0" presId="urn:microsoft.com/office/officeart/2005/8/layout/vList2"/>
    <dgm:cxn modelId="{4A22C6AE-8079-4178-8692-A376107AC4D1}" type="presParOf" srcId="{4F67637C-C6A9-4634-BCD2-327C38D97E74}" destId="{2ACDE39C-E4F4-443F-87D6-FD8DBF70CFAB}" srcOrd="6" destOrd="0" presId="urn:microsoft.com/office/officeart/2005/8/layout/vList2"/>
    <dgm:cxn modelId="{7A59D0E5-978D-4C7B-A1E8-CA0B6C159AAB}" type="presParOf" srcId="{4F67637C-C6A9-4634-BCD2-327C38D97E74}" destId="{1B89F651-7767-437E-969A-FDC9B5CA32C2}" srcOrd="7" destOrd="0" presId="urn:microsoft.com/office/officeart/2005/8/layout/vList2"/>
    <dgm:cxn modelId="{36728862-789B-4120-8D82-07C5A0F2A769}" type="presParOf" srcId="{4F67637C-C6A9-4634-BCD2-327C38D97E74}" destId="{96603D38-DDBF-4A7D-8105-BE9F0CDABF6F}" srcOrd="8" destOrd="0" presId="urn:microsoft.com/office/officeart/2005/8/layout/vList2"/>
    <dgm:cxn modelId="{80F806B0-B220-4F5D-BA65-823AB299BC60}" type="presParOf" srcId="{4F67637C-C6A9-4634-BCD2-327C38D97E74}" destId="{D738C2B7-7711-4A3E-AB63-A4C984440B74}" srcOrd="9" destOrd="0" presId="urn:microsoft.com/office/officeart/2005/8/layout/vList2"/>
    <dgm:cxn modelId="{C8A98E34-3DF5-4C69-A773-63DB0DDDDBD5}" type="presParOf" srcId="{4F67637C-C6A9-4634-BCD2-327C38D97E74}" destId="{FDFEB56F-BA9C-4FCD-80FA-EE1B126AEEA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D45023B2-B9F5-4048-AEC1-975D8854046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666AD2E6-204F-4E0E-A3D2-1C96459EAED2}">
      <dgm:prSet custT="1"/>
      <dgm:spPr/>
      <dgm:t>
        <a:bodyPr/>
        <a:lstStyle/>
        <a:p>
          <a:r>
            <a:rPr lang="en-US" sz="2000" b="0" dirty="0"/>
            <a:t>Controlled products used, stored, handled, or disposed of in the workplace are properly labeled </a:t>
          </a:r>
        </a:p>
      </dgm:t>
    </dgm:pt>
    <dgm:pt modelId="{39A3F1B5-4065-4AEA-9542-AEF1193D422D}" type="parTrans" cxnId="{55CFFF95-71A3-4E37-82E4-05D280C12D2C}">
      <dgm:prSet/>
      <dgm:spPr/>
      <dgm:t>
        <a:bodyPr/>
        <a:lstStyle/>
        <a:p>
          <a:endParaRPr lang="en-US"/>
        </a:p>
      </dgm:t>
    </dgm:pt>
    <dgm:pt modelId="{C3DA61E1-B1EA-4092-B250-5E60193EF0CE}" type="sibTrans" cxnId="{55CFFF95-71A3-4E37-82E4-05D280C12D2C}">
      <dgm:prSet/>
      <dgm:spPr/>
      <dgm:t>
        <a:bodyPr/>
        <a:lstStyle/>
        <a:p>
          <a:endParaRPr lang="en-US"/>
        </a:p>
      </dgm:t>
    </dgm:pt>
    <dgm:pt modelId="{8387E001-E5BC-4D58-A192-1C9F61165817}">
      <dgm:prSet custT="1"/>
      <dgm:spPr/>
      <dgm:t>
        <a:bodyPr/>
        <a:lstStyle/>
        <a:p>
          <a:r>
            <a:rPr lang="en-US" sz="2000" b="0" dirty="0"/>
            <a:t>SDS are readily available to workers </a:t>
          </a:r>
        </a:p>
      </dgm:t>
    </dgm:pt>
    <dgm:pt modelId="{8F4961B7-5ABB-405A-B37E-FF5083D20F0A}" type="parTrans" cxnId="{FBBACA48-158B-4DC9-BE46-01F926943398}">
      <dgm:prSet/>
      <dgm:spPr/>
      <dgm:t>
        <a:bodyPr/>
        <a:lstStyle/>
        <a:p>
          <a:endParaRPr lang="en-US"/>
        </a:p>
      </dgm:t>
    </dgm:pt>
    <dgm:pt modelId="{9FE4DBC2-B61F-424B-84A0-76FDC96E2516}" type="sibTrans" cxnId="{FBBACA48-158B-4DC9-BE46-01F926943398}">
      <dgm:prSet/>
      <dgm:spPr/>
      <dgm:t>
        <a:bodyPr/>
        <a:lstStyle/>
        <a:p>
          <a:endParaRPr lang="en-US"/>
        </a:p>
      </dgm:t>
    </dgm:pt>
    <dgm:pt modelId="{95CEE7F7-ECD7-4710-A11D-1A315C4BDF78}">
      <dgm:prSet custT="1"/>
      <dgm:spPr>
        <a:solidFill>
          <a:schemeClr val="accent6">
            <a:lumMod val="75000"/>
          </a:schemeClr>
        </a:solidFill>
      </dgm:spPr>
      <dgm:t>
        <a:bodyPr/>
        <a:lstStyle/>
        <a:p>
          <a:r>
            <a:rPr lang="en-US" sz="2000" b="0" dirty="0"/>
            <a:t>Workers receive education and training in the safe storage, handling, usage, and disposal of controlled products in the workplace</a:t>
          </a:r>
        </a:p>
      </dgm:t>
    </dgm:pt>
    <dgm:pt modelId="{E1191A27-2A26-4726-A449-6E82D5297414}" type="parTrans" cxnId="{D843DE18-2DEC-4343-93DE-1474F51AE6BD}">
      <dgm:prSet/>
      <dgm:spPr/>
      <dgm:t>
        <a:bodyPr/>
        <a:lstStyle/>
        <a:p>
          <a:endParaRPr lang="en-US"/>
        </a:p>
      </dgm:t>
    </dgm:pt>
    <dgm:pt modelId="{BCD311BF-20C0-478C-9595-6D7FE1545EA3}" type="sibTrans" cxnId="{D843DE18-2DEC-4343-93DE-1474F51AE6BD}">
      <dgm:prSet/>
      <dgm:spPr/>
      <dgm:t>
        <a:bodyPr/>
        <a:lstStyle/>
        <a:p>
          <a:endParaRPr lang="en-US"/>
        </a:p>
      </dgm:t>
    </dgm:pt>
    <dgm:pt modelId="{136D4861-E69C-4BE8-B9B7-9D2BDBC290B9}" type="pres">
      <dgm:prSet presAssocID="{D45023B2-B9F5-4048-AEC1-975D88540461}" presName="diagram" presStyleCnt="0">
        <dgm:presLayoutVars>
          <dgm:dir/>
          <dgm:resizeHandles val="exact"/>
        </dgm:presLayoutVars>
      </dgm:prSet>
      <dgm:spPr/>
      <dgm:t>
        <a:bodyPr/>
        <a:lstStyle/>
        <a:p>
          <a:endParaRPr lang="en-US"/>
        </a:p>
      </dgm:t>
    </dgm:pt>
    <dgm:pt modelId="{21C74F52-35F3-420D-A787-7AF12982D91B}" type="pres">
      <dgm:prSet presAssocID="{666AD2E6-204F-4E0E-A3D2-1C96459EAED2}" presName="node" presStyleLbl="node1" presStyleIdx="0" presStyleCnt="3" custScaleX="110062">
        <dgm:presLayoutVars>
          <dgm:bulletEnabled val="1"/>
        </dgm:presLayoutVars>
      </dgm:prSet>
      <dgm:spPr/>
      <dgm:t>
        <a:bodyPr/>
        <a:lstStyle/>
        <a:p>
          <a:endParaRPr lang="en-US"/>
        </a:p>
      </dgm:t>
    </dgm:pt>
    <dgm:pt modelId="{1E70A824-4FBB-4EBD-96A9-8B0FD8F7E055}" type="pres">
      <dgm:prSet presAssocID="{C3DA61E1-B1EA-4092-B250-5E60193EF0CE}" presName="sibTrans" presStyleCnt="0"/>
      <dgm:spPr/>
    </dgm:pt>
    <dgm:pt modelId="{E36D4F04-866F-4169-994C-40C0D79B1772}" type="pres">
      <dgm:prSet presAssocID="{8387E001-E5BC-4D58-A192-1C9F61165817}" presName="node" presStyleLbl="node1" presStyleIdx="1" presStyleCnt="3" custScaleX="110062">
        <dgm:presLayoutVars>
          <dgm:bulletEnabled val="1"/>
        </dgm:presLayoutVars>
      </dgm:prSet>
      <dgm:spPr/>
      <dgm:t>
        <a:bodyPr/>
        <a:lstStyle/>
        <a:p>
          <a:endParaRPr lang="en-US"/>
        </a:p>
      </dgm:t>
    </dgm:pt>
    <dgm:pt modelId="{5CB10770-077F-4C37-96AE-E90D2CA8DAD4}" type="pres">
      <dgm:prSet presAssocID="{9FE4DBC2-B61F-424B-84A0-76FDC96E2516}" presName="sibTrans" presStyleCnt="0"/>
      <dgm:spPr/>
    </dgm:pt>
    <dgm:pt modelId="{7752087E-4AAA-4B32-8731-EABDC133DD2D}" type="pres">
      <dgm:prSet presAssocID="{95CEE7F7-ECD7-4710-A11D-1A315C4BDF78}" presName="node" presStyleLbl="node1" presStyleIdx="2" presStyleCnt="3" custScaleX="110062">
        <dgm:presLayoutVars>
          <dgm:bulletEnabled val="1"/>
        </dgm:presLayoutVars>
      </dgm:prSet>
      <dgm:spPr/>
      <dgm:t>
        <a:bodyPr/>
        <a:lstStyle/>
        <a:p>
          <a:endParaRPr lang="en-US"/>
        </a:p>
      </dgm:t>
    </dgm:pt>
  </dgm:ptLst>
  <dgm:cxnLst>
    <dgm:cxn modelId="{D9CE35AB-83EF-4795-A336-A27C45C4832B}" type="presOf" srcId="{95CEE7F7-ECD7-4710-A11D-1A315C4BDF78}" destId="{7752087E-4AAA-4B32-8731-EABDC133DD2D}" srcOrd="0" destOrd="0" presId="urn:microsoft.com/office/officeart/2005/8/layout/default"/>
    <dgm:cxn modelId="{FBBACA48-158B-4DC9-BE46-01F926943398}" srcId="{D45023B2-B9F5-4048-AEC1-975D88540461}" destId="{8387E001-E5BC-4D58-A192-1C9F61165817}" srcOrd="1" destOrd="0" parTransId="{8F4961B7-5ABB-405A-B37E-FF5083D20F0A}" sibTransId="{9FE4DBC2-B61F-424B-84A0-76FDC96E2516}"/>
    <dgm:cxn modelId="{55CFFF95-71A3-4E37-82E4-05D280C12D2C}" srcId="{D45023B2-B9F5-4048-AEC1-975D88540461}" destId="{666AD2E6-204F-4E0E-A3D2-1C96459EAED2}" srcOrd="0" destOrd="0" parTransId="{39A3F1B5-4065-4AEA-9542-AEF1193D422D}" sibTransId="{C3DA61E1-B1EA-4092-B250-5E60193EF0CE}"/>
    <dgm:cxn modelId="{D843DE18-2DEC-4343-93DE-1474F51AE6BD}" srcId="{D45023B2-B9F5-4048-AEC1-975D88540461}" destId="{95CEE7F7-ECD7-4710-A11D-1A315C4BDF78}" srcOrd="2" destOrd="0" parTransId="{E1191A27-2A26-4726-A449-6E82D5297414}" sibTransId="{BCD311BF-20C0-478C-9595-6D7FE1545EA3}"/>
    <dgm:cxn modelId="{4B126A71-1284-4ACA-84DF-C66AECDD0F29}" type="presOf" srcId="{8387E001-E5BC-4D58-A192-1C9F61165817}" destId="{E36D4F04-866F-4169-994C-40C0D79B1772}" srcOrd="0" destOrd="0" presId="urn:microsoft.com/office/officeart/2005/8/layout/default"/>
    <dgm:cxn modelId="{6C1DF2B4-43B6-4DB2-93CE-36881B0D85C9}" type="presOf" srcId="{D45023B2-B9F5-4048-AEC1-975D88540461}" destId="{136D4861-E69C-4BE8-B9B7-9D2BDBC290B9}" srcOrd="0" destOrd="0" presId="urn:microsoft.com/office/officeart/2005/8/layout/default"/>
    <dgm:cxn modelId="{0199455F-EF3A-441E-ACE7-18098D857FE0}" type="presOf" srcId="{666AD2E6-204F-4E0E-A3D2-1C96459EAED2}" destId="{21C74F52-35F3-420D-A787-7AF12982D91B}" srcOrd="0" destOrd="0" presId="urn:microsoft.com/office/officeart/2005/8/layout/default"/>
    <dgm:cxn modelId="{F37735CE-39D6-4288-BD83-950A5C29B42D}" type="presParOf" srcId="{136D4861-E69C-4BE8-B9B7-9D2BDBC290B9}" destId="{21C74F52-35F3-420D-A787-7AF12982D91B}" srcOrd="0" destOrd="0" presId="urn:microsoft.com/office/officeart/2005/8/layout/default"/>
    <dgm:cxn modelId="{A85D2FFE-4656-433F-9E13-467DDBDD32EA}" type="presParOf" srcId="{136D4861-E69C-4BE8-B9B7-9D2BDBC290B9}" destId="{1E70A824-4FBB-4EBD-96A9-8B0FD8F7E055}" srcOrd="1" destOrd="0" presId="urn:microsoft.com/office/officeart/2005/8/layout/default"/>
    <dgm:cxn modelId="{75309D43-0519-4E2F-B3EA-F099F9A65654}" type="presParOf" srcId="{136D4861-E69C-4BE8-B9B7-9D2BDBC290B9}" destId="{E36D4F04-866F-4169-994C-40C0D79B1772}" srcOrd="2" destOrd="0" presId="urn:microsoft.com/office/officeart/2005/8/layout/default"/>
    <dgm:cxn modelId="{5CF1CF51-C03B-46F8-B06E-D2710F82D687}" type="presParOf" srcId="{136D4861-E69C-4BE8-B9B7-9D2BDBC290B9}" destId="{5CB10770-077F-4C37-96AE-E90D2CA8DAD4}" srcOrd="3" destOrd="0" presId="urn:microsoft.com/office/officeart/2005/8/layout/default"/>
    <dgm:cxn modelId="{6B13206B-5BF0-48E9-BD8F-B07494540AA4}" type="presParOf" srcId="{136D4861-E69C-4BE8-B9B7-9D2BDBC290B9}" destId="{7752087E-4AAA-4B32-8731-EABDC133DD2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D45023B2-B9F5-4048-AEC1-975D8854046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666AD2E6-204F-4E0E-A3D2-1C96459EAED2}">
      <dgm:prSet custT="1"/>
      <dgm:spPr/>
      <dgm:t>
        <a:bodyPr/>
        <a:lstStyle/>
        <a:p>
          <a:r>
            <a:rPr lang="x-none" sz="2400" b="0" u="none"/>
            <a:t>Burn readily</a:t>
          </a:r>
          <a:endParaRPr lang="en-US" sz="2400" b="0" dirty="0"/>
        </a:p>
      </dgm:t>
    </dgm:pt>
    <dgm:pt modelId="{39A3F1B5-4065-4AEA-9542-AEF1193D422D}" type="parTrans" cxnId="{55CFFF95-71A3-4E37-82E4-05D280C12D2C}">
      <dgm:prSet/>
      <dgm:spPr/>
      <dgm:t>
        <a:bodyPr/>
        <a:lstStyle/>
        <a:p>
          <a:endParaRPr lang="en-US"/>
        </a:p>
      </dgm:t>
    </dgm:pt>
    <dgm:pt modelId="{C3DA61E1-B1EA-4092-B250-5E60193EF0CE}" type="sibTrans" cxnId="{55CFFF95-71A3-4E37-82E4-05D280C12D2C}">
      <dgm:prSet/>
      <dgm:spPr/>
      <dgm:t>
        <a:bodyPr/>
        <a:lstStyle/>
        <a:p>
          <a:endParaRPr lang="en-US"/>
        </a:p>
      </dgm:t>
    </dgm:pt>
    <dgm:pt modelId="{4363AA8B-D684-4476-AD25-F248B6C02A1A}">
      <dgm:prSet custT="1"/>
      <dgm:spPr/>
      <dgm:t>
        <a:bodyPr/>
        <a:lstStyle/>
        <a:p>
          <a:r>
            <a:rPr lang="x-none" sz="2400" b="0" u="none"/>
            <a:t>Explode</a:t>
          </a:r>
          <a:endParaRPr lang="en-US" sz="2400" b="0" u="none" dirty="0"/>
        </a:p>
      </dgm:t>
    </dgm:pt>
    <dgm:pt modelId="{6CF456E4-391D-4222-9F12-1D11C6CE6349}" type="parTrans" cxnId="{E14491BF-F72B-4703-9B2F-169B843AA959}">
      <dgm:prSet/>
      <dgm:spPr/>
      <dgm:t>
        <a:bodyPr/>
        <a:lstStyle/>
        <a:p>
          <a:endParaRPr lang="en-US"/>
        </a:p>
      </dgm:t>
    </dgm:pt>
    <dgm:pt modelId="{0F434BCB-A7FD-4706-801F-D3A340D6409B}" type="sibTrans" cxnId="{E14491BF-F72B-4703-9B2F-169B843AA959}">
      <dgm:prSet/>
      <dgm:spPr/>
      <dgm:t>
        <a:bodyPr/>
        <a:lstStyle/>
        <a:p>
          <a:endParaRPr lang="en-US"/>
        </a:p>
      </dgm:t>
    </dgm:pt>
    <dgm:pt modelId="{ABE66B2D-D576-4754-A8AD-EEB41F48C118}">
      <dgm:prSet custT="1"/>
      <dgm:spPr>
        <a:solidFill>
          <a:schemeClr val="accent6">
            <a:lumMod val="75000"/>
          </a:schemeClr>
        </a:solidFill>
      </dgm:spPr>
      <dgm:t>
        <a:bodyPr/>
        <a:lstStyle/>
        <a:p>
          <a:r>
            <a:rPr lang="x-none" sz="2400" b="0" u="none" dirty="0"/>
            <a:t>Produce toxic reactions, allergies, infectious diseases, or dangerous reactions</a:t>
          </a:r>
          <a:endParaRPr lang="en-US" sz="2400" b="0" u="none" dirty="0"/>
        </a:p>
      </dgm:t>
    </dgm:pt>
    <dgm:pt modelId="{4E1FAA6F-06C6-4D6A-9C11-2172A9F4AC97}" type="parTrans" cxnId="{9B51399E-0F2B-4B78-8EF6-2CB7A50F95AA}">
      <dgm:prSet/>
      <dgm:spPr/>
      <dgm:t>
        <a:bodyPr/>
        <a:lstStyle/>
        <a:p>
          <a:endParaRPr lang="en-US"/>
        </a:p>
      </dgm:t>
    </dgm:pt>
    <dgm:pt modelId="{3BFCA065-D77F-4F00-88E1-B980333D67A6}" type="sibTrans" cxnId="{9B51399E-0F2B-4B78-8EF6-2CB7A50F95AA}">
      <dgm:prSet/>
      <dgm:spPr/>
      <dgm:t>
        <a:bodyPr/>
        <a:lstStyle/>
        <a:p>
          <a:endParaRPr lang="en-US"/>
        </a:p>
      </dgm:t>
    </dgm:pt>
    <dgm:pt modelId="{136D4861-E69C-4BE8-B9B7-9D2BDBC290B9}" type="pres">
      <dgm:prSet presAssocID="{D45023B2-B9F5-4048-AEC1-975D88540461}" presName="diagram" presStyleCnt="0">
        <dgm:presLayoutVars>
          <dgm:dir/>
          <dgm:resizeHandles val="exact"/>
        </dgm:presLayoutVars>
      </dgm:prSet>
      <dgm:spPr/>
      <dgm:t>
        <a:bodyPr/>
        <a:lstStyle/>
        <a:p>
          <a:endParaRPr lang="en-US"/>
        </a:p>
      </dgm:t>
    </dgm:pt>
    <dgm:pt modelId="{21C74F52-35F3-420D-A787-7AF12982D91B}" type="pres">
      <dgm:prSet presAssocID="{666AD2E6-204F-4E0E-A3D2-1C96459EAED2}" presName="node" presStyleLbl="node1" presStyleIdx="0" presStyleCnt="3">
        <dgm:presLayoutVars>
          <dgm:bulletEnabled val="1"/>
        </dgm:presLayoutVars>
      </dgm:prSet>
      <dgm:spPr/>
      <dgm:t>
        <a:bodyPr/>
        <a:lstStyle/>
        <a:p>
          <a:endParaRPr lang="en-US"/>
        </a:p>
      </dgm:t>
    </dgm:pt>
    <dgm:pt modelId="{1E70A824-4FBB-4EBD-96A9-8B0FD8F7E055}" type="pres">
      <dgm:prSet presAssocID="{C3DA61E1-B1EA-4092-B250-5E60193EF0CE}" presName="sibTrans" presStyleCnt="0"/>
      <dgm:spPr/>
    </dgm:pt>
    <dgm:pt modelId="{10B35E55-4729-4425-8F50-1651AE72F9E9}" type="pres">
      <dgm:prSet presAssocID="{4363AA8B-D684-4476-AD25-F248B6C02A1A}" presName="node" presStyleLbl="node1" presStyleIdx="1" presStyleCnt="3">
        <dgm:presLayoutVars>
          <dgm:bulletEnabled val="1"/>
        </dgm:presLayoutVars>
      </dgm:prSet>
      <dgm:spPr/>
      <dgm:t>
        <a:bodyPr/>
        <a:lstStyle/>
        <a:p>
          <a:endParaRPr lang="en-US"/>
        </a:p>
      </dgm:t>
    </dgm:pt>
    <dgm:pt modelId="{07E25CFB-7832-4B72-B53B-DC1E327991A3}" type="pres">
      <dgm:prSet presAssocID="{0F434BCB-A7FD-4706-801F-D3A340D6409B}" presName="sibTrans" presStyleCnt="0"/>
      <dgm:spPr/>
    </dgm:pt>
    <dgm:pt modelId="{EEB26CC2-D868-42D0-A671-356FE52071F6}" type="pres">
      <dgm:prSet presAssocID="{ABE66B2D-D576-4754-A8AD-EEB41F48C118}" presName="node" presStyleLbl="node1" presStyleIdx="2" presStyleCnt="3">
        <dgm:presLayoutVars>
          <dgm:bulletEnabled val="1"/>
        </dgm:presLayoutVars>
      </dgm:prSet>
      <dgm:spPr/>
      <dgm:t>
        <a:bodyPr/>
        <a:lstStyle/>
        <a:p>
          <a:endParaRPr lang="en-US"/>
        </a:p>
      </dgm:t>
    </dgm:pt>
  </dgm:ptLst>
  <dgm:cxnLst>
    <dgm:cxn modelId="{EFF6EC6E-219A-47AC-A134-BF7F17E3E043}" type="presOf" srcId="{ABE66B2D-D576-4754-A8AD-EEB41F48C118}" destId="{EEB26CC2-D868-42D0-A671-356FE52071F6}" srcOrd="0" destOrd="0" presId="urn:microsoft.com/office/officeart/2005/8/layout/default"/>
    <dgm:cxn modelId="{58DB2245-347D-4646-8E09-A21404D5ABBC}" type="presOf" srcId="{D45023B2-B9F5-4048-AEC1-975D88540461}" destId="{136D4861-E69C-4BE8-B9B7-9D2BDBC290B9}" srcOrd="0" destOrd="0" presId="urn:microsoft.com/office/officeart/2005/8/layout/default"/>
    <dgm:cxn modelId="{41EEFC83-950A-4CDD-ABD4-6AA01EFE81E9}" type="presOf" srcId="{666AD2E6-204F-4E0E-A3D2-1C96459EAED2}" destId="{21C74F52-35F3-420D-A787-7AF12982D91B}" srcOrd="0" destOrd="0" presId="urn:microsoft.com/office/officeart/2005/8/layout/default"/>
    <dgm:cxn modelId="{384BEF91-2837-4817-8C3A-3243AEA7219D}" type="presOf" srcId="{4363AA8B-D684-4476-AD25-F248B6C02A1A}" destId="{10B35E55-4729-4425-8F50-1651AE72F9E9}" srcOrd="0" destOrd="0" presId="urn:microsoft.com/office/officeart/2005/8/layout/default"/>
    <dgm:cxn modelId="{55CFFF95-71A3-4E37-82E4-05D280C12D2C}" srcId="{D45023B2-B9F5-4048-AEC1-975D88540461}" destId="{666AD2E6-204F-4E0E-A3D2-1C96459EAED2}" srcOrd="0" destOrd="0" parTransId="{39A3F1B5-4065-4AEA-9542-AEF1193D422D}" sibTransId="{C3DA61E1-B1EA-4092-B250-5E60193EF0CE}"/>
    <dgm:cxn modelId="{9B51399E-0F2B-4B78-8EF6-2CB7A50F95AA}" srcId="{D45023B2-B9F5-4048-AEC1-975D88540461}" destId="{ABE66B2D-D576-4754-A8AD-EEB41F48C118}" srcOrd="2" destOrd="0" parTransId="{4E1FAA6F-06C6-4D6A-9C11-2172A9F4AC97}" sibTransId="{3BFCA065-D77F-4F00-88E1-B980333D67A6}"/>
    <dgm:cxn modelId="{E14491BF-F72B-4703-9B2F-169B843AA959}" srcId="{D45023B2-B9F5-4048-AEC1-975D88540461}" destId="{4363AA8B-D684-4476-AD25-F248B6C02A1A}" srcOrd="1" destOrd="0" parTransId="{6CF456E4-391D-4222-9F12-1D11C6CE6349}" sibTransId="{0F434BCB-A7FD-4706-801F-D3A340D6409B}"/>
    <dgm:cxn modelId="{D111A404-9A82-4F43-BD64-9E199DC1FA49}" type="presParOf" srcId="{136D4861-E69C-4BE8-B9B7-9D2BDBC290B9}" destId="{21C74F52-35F3-420D-A787-7AF12982D91B}" srcOrd="0" destOrd="0" presId="urn:microsoft.com/office/officeart/2005/8/layout/default"/>
    <dgm:cxn modelId="{AB4DB955-ACFC-4E27-9083-B0CE85035303}" type="presParOf" srcId="{136D4861-E69C-4BE8-B9B7-9D2BDBC290B9}" destId="{1E70A824-4FBB-4EBD-96A9-8B0FD8F7E055}" srcOrd="1" destOrd="0" presId="urn:microsoft.com/office/officeart/2005/8/layout/default"/>
    <dgm:cxn modelId="{1FE8C3E7-25E5-4C35-808F-A04F18225D75}" type="presParOf" srcId="{136D4861-E69C-4BE8-B9B7-9D2BDBC290B9}" destId="{10B35E55-4729-4425-8F50-1651AE72F9E9}" srcOrd="2" destOrd="0" presId="urn:microsoft.com/office/officeart/2005/8/layout/default"/>
    <dgm:cxn modelId="{1BCD0C24-3B34-4F74-8BF3-5CC5EBB1BD3C}" type="presParOf" srcId="{136D4861-E69C-4BE8-B9B7-9D2BDBC290B9}" destId="{07E25CFB-7832-4B72-B53B-DC1E327991A3}" srcOrd="3" destOrd="0" presId="urn:microsoft.com/office/officeart/2005/8/layout/default"/>
    <dgm:cxn modelId="{E05AFDC1-EBA9-42C8-AC33-9AD9C1393DE5}" type="presParOf" srcId="{136D4861-E69C-4BE8-B9B7-9D2BDBC290B9}" destId="{EEB26CC2-D868-42D0-A671-356FE52071F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D45023B2-B9F5-4048-AEC1-975D88540461}"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666AD2E6-204F-4E0E-A3D2-1C96459EAED2}">
      <dgm:prSet custT="1"/>
      <dgm:spPr/>
      <dgm:t>
        <a:bodyPr/>
        <a:lstStyle/>
        <a:p>
          <a:r>
            <a:rPr lang="en-US" sz="1800" b="0" dirty="0"/>
            <a:t>Requires all containers holding a controlled product to display a WHMIS label</a:t>
          </a:r>
        </a:p>
      </dgm:t>
    </dgm:pt>
    <dgm:pt modelId="{39A3F1B5-4065-4AEA-9542-AEF1193D422D}" type="parTrans" cxnId="{55CFFF95-71A3-4E37-82E4-05D280C12D2C}">
      <dgm:prSet/>
      <dgm:spPr/>
      <dgm:t>
        <a:bodyPr/>
        <a:lstStyle/>
        <a:p>
          <a:endParaRPr lang="en-US"/>
        </a:p>
      </dgm:t>
    </dgm:pt>
    <dgm:pt modelId="{C3DA61E1-B1EA-4092-B250-5E60193EF0CE}" type="sibTrans" cxnId="{55CFFF95-71A3-4E37-82E4-05D280C12D2C}">
      <dgm:prSet/>
      <dgm:spPr/>
      <dgm:t>
        <a:bodyPr/>
        <a:lstStyle/>
        <a:p>
          <a:endParaRPr lang="en-US"/>
        </a:p>
      </dgm:t>
    </dgm:pt>
    <dgm:pt modelId="{12D28629-B042-4F2B-92D1-F7EC1CB21112}">
      <dgm:prSet custT="1"/>
      <dgm:spPr/>
      <dgm:t>
        <a:bodyPr/>
        <a:lstStyle/>
        <a:p>
          <a:r>
            <a:rPr lang="en-US" sz="1800" b="0" dirty="0"/>
            <a:t>When moved to another unmarked container for use at a worksite, </a:t>
          </a:r>
          <a:r>
            <a:rPr lang="en-US" sz="1800" b="0" dirty="0" smtClean="0"/>
            <a:t>new </a:t>
          </a:r>
          <a:r>
            <a:rPr lang="en-US" sz="1800" b="0" dirty="0"/>
            <a:t>container must be labeled with a Workplace Label</a:t>
          </a:r>
        </a:p>
      </dgm:t>
    </dgm:pt>
    <dgm:pt modelId="{FBDE69D3-269B-4A6A-AC24-A6164717BFE8}" type="parTrans" cxnId="{AD9ECFF9-F2B3-4550-B49B-50715F46EED0}">
      <dgm:prSet/>
      <dgm:spPr/>
      <dgm:t>
        <a:bodyPr/>
        <a:lstStyle/>
        <a:p>
          <a:endParaRPr lang="en-US"/>
        </a:p>
      </dgm:t>
    </dgm:pt>
    <dgm:pt modelId="{EA58E0E4-F2E9-40BE-BF2A-C61CF715688F}" type="sibTrans" cxnId="{AD9ECFF9-F2B3-4550-B49B-50715F46EED0}">
      <dgm:prSet/>
      <dgm:spPr/>
      <dgm:t>
        <a:bodyPr/>
        <a:lstStyle/>
        <a:p>
          <a:endParaRPr lang="en-US"/>
        </a:p>
      </dgm:t>
    </dgm:pt>
    <dgm:pt modelId="{C56AF49D-662A-4695-BCD4-70328731A6FD}">
      <dgm:prSet custT="1"/>
      <dgm:spPr/>
      <dgm:t>
        <a:bodyPr/>
        <a:lstStyle/>
        <a:p>
          <a:r>
            <a:rPr lang="en-US" sz="1800" b="0" dirty="0"/>
            <a:t>Suppliers of  controlled products must label all containers with a Supplier Label</a:t>
          </a:r>
        </a:p>
      </dgm:t>
    </dgm:pt>
    <dgm:pt modelId="{6E5569DF-BD62-42DC-8866-5B70D28D4D99}" type="parTrans" cxnId="{B8C6E875-EB2B-44CD-A9BF-65DA672AB895}">
      <dgm:prSet/>
      <dgm:spPr/>
      <dgm:t>
        <a:bodyPr/>
        <a:lstStyle/>
        <a:p>
          <a:endParaRPr lang="en-US"/>
        </a:p>
      </dgm:t>
    </dgm:pt>
    <dgm:pt modelId="{901ACEB9-4EB5-405C-A215-B10983513DC4}" type="sibTrans" cxnId="{B8C6E875-EB2B-44CD-A9BF-65DA672AB895}">
      <dgm:prSet/>
      <dgm:spPr/>
      <dgm:t>
        <a:bodyPr/>
        <a:lstStyle/>
        <a:p>
          <a:endParaRPr lang="en-US"/>
        </a:p>
      </dgm:t>
    </dgm:pt>
    <dgm:pt modelId="{302F38E7-9FFB-4F0B-80DB-7D573F94FE00}">
      <dgm:prSet custT="1"/>
      <dgm:spPr/>
      <dgm:t>
        <a:bodyPr/>
        <a:lstStyle/>
        <a:p>
          <a:r>
            <a:rPr lang="en-US" sz="1800" b="0" dirty="0"/>
            <a:t>Critical component of WHMIS is that an SDS must be available on site for each controlled product</a:t>
          </a:r>
        </a:p>
      </dgm:t>
    </dgm:pt>
    <dgm:pt modelId="{F7D9DBAA-54B7-4EC9-B0FE-F02851AA4980}" type="parTrans" cxnId="{1EF6E2F3-1A82-4F91-A2FD-4FA052FCCA24}">
      <dgm:prSet/>
      <dgm:spPr/>
      <dgm:t>
        <a:bodyPr/>
        <a:lstStyle/>
        <a:p>
          <a:endParaRPr lang="en-US"/>
        </a:p>
      </dgm:t>
    </dgm:pt>
    <dgm:pt modelId="{4F406866-34C1-4335-80FB-9E4D7F434228}" type="sibTrans" cxnId="{1EF6E2F3-1A82-4F91-A2FD-4FA052FCCA24}">
      <dgm:prSet/>
      <dgm:spPr/>
      <dgm:t>
        <a:bodyPr/>
        <a:lstStyle/>
        <a:p>
          <a:endParaRPr lang="en-US"/>
        </a:p>
      </dgm:t>
    </dgm:pt>
    <dgm:pt modelId="{4F67637C-C6A9-4634-BCD2-327C38D97E74}" type="pres">
      <dgm:prSet presAssocID="{D45023B2-B9F5-4048-AEC1-975D88540461}" presName="linear" presStyleCnt="0">
        <dgm:presLayoutVars>
          <dgm:animLvl val="lvl"/>
          <dgm:resizeHandles val="exact"/>
        </dgm:presLayoutVars>
      </dgm:prSet>
      <dgm:spPr/>
      <dgm:t>
        <a:bodyPr/>
        <a:lstStyle/>
        <a:p>
          <a:endParaRPr lang="en-US"/>
        </a:p>
      </dgm:t>
    </dgm:pt>
    <dgm:pt modelId="{12DA2883-A2DD-46E5-86E2-EF74C813A5F2}" type="pres">
      <dgm:prSet presAssocID="{666AD2E6-204F-4E0E-A3D2-1C96459EAED2}" presName="parentText" presStyleLbl="node1" presStyleIdx="0" presStyleCnt="4">
        <dgm:presLayoutVars>
          <dgm:chMax val="0"/>
          <dgm:bulletEnabled val="1"/>
        </dgm:presLayoutVars>
      </dgm:prSet>
      <dgm:spPr/>
      <dgm:t>
        <a:bodyPr/>
        <a:lstStyle/>
        <a:p>
          <a:endParaRPr lang="en-US"/>
        </a:p>
      </dgm:t>
    </dgm:pt>
    <dgm:pt modelId="{FCA9F5E0-8678-436B-B469-13567AB542A4}" type="pres">
      <dgm:prSet presAssocID="{C3DA61E1-B1EA-4092-B250-5E60193EF0CE}" presName="spacer" presStyleCnt="0"/>
      <dgm:spPr/>
      <dgm:t>
        <a:bodyPr/>
        <a:lstStyle/>
        <a:p>
          <a:endParaRPr lang="en-US"/>
        </a:p>
      </dgm:t>
    </dgm:pt>
    <dgm:pt modelId="{A51F69A3-BDE2-4213-8439-6832CAD9AC96}" type="pres">
      <dgm:prSet presAssocID="{302F38E7-9FFB-4F0B-80DB-7D573F94FE00}" presName="parentText" presStyleLbl="node1" presStyleIdx="1" presStyleCnt="4">
        <dgm:presLayoutVars>
          <dgm:chMax val="0"/>
          <dgm:bulletEnabled val="1"/>
        </dgm:presLayoutVars>
      </dgm:prSet>
      <dgm:spPr/>
      <dgm:t>
        <a:bodyPr/>
        <a:lstStyle/>
        <a:p>
          <a:endParaRPr lang="en-US"/>
        </a:p>
      </dgm:t>
    </dgm:pt>
    <dgm:pt modelId="{A4468939-9843-459E-93EA-2F761FD6415E}" type="pres">
      <dgm:prSet presAssocID="{4F406866-34C1-4335-80FB-9E4D7F434228}" presName="spacer" presStyleCnt="0"/>
      <dgm:spPr/>
      <dgm:t>
        <a:bodyPr/>
        <a:lstStyle/>
        <a:p>
          <a:endParaRPr lang="en-US"/>
        </a:p>
      </dgm:t>
    </dgm:pt>
    <dgm:pt modelId="{1CCFD5C6-BFD0-48CD-9B21-7B1E1C86EA4D}" type="pres">
      <dgm:prSet presAssocID="{C56AF49D-662A-4695-BCD4-70328731A6FD}" presName="parentText" presStyleLbl="node1" presStyleIdx="2" presStyleCnt="4">
        <dgm:presLayoutVars>
          <dgm:chMax val="0"/>
          <dgm:bulletEnabled val="1"/>
        </dgm:presLayoutVars>
      </dgm:prSet>
      <dgm:spPr/>
      <dgm:t>
        <a:bodyPr/>
        <a:lstStyle/>
        <a:p>
          <a:endParaRPr lang="en-US"/>
        </a:p>
      </dgm:t>
    </dgm:pt>
    <dgm:pt modelId="{C4C125DC-0DCD-4743-ABE1-A4DAB8F1FA1A}" type="pres">
      <dgm:prSet presAssocID="{901ACEB9-4EB5-405C-A215-B10983513DC4}" presName="spacer" presStyleCnt="0"/>
      <dgm:spPr/>
      <dgm:t>
        <a:bodyPr/>
        <a:lstStyle/>
        <a:p>
          <a:endParaRPr lang="en-US"/>
        </a:p>
      </dgm:t>
    </dgm:pt>
    <dgm:pt modelId="{452648F7-E202-48CA-9C0E-6D4FF9814945}" type="pres">
      <dgm:prSet presAssocID="{12D28629-B042-4F2B-92D1-F7EC1CB21112}" presName="parentText" presStyleLbl="node1" presStyleIdx="3" presStyleCnt="4">
        <dgm:presLayoutVars>
          <dgm:chMax val="0"/>
          <dgm:bulletEnabled val="1"/>
        </dgm:presLayoutVars>
      </dgm:prSet>
      <dgm:spPr/>
      <dgm:t>
        <a:bodyPr/>
        <a:lstStyle/>
        <a:p>
          <a:endParaRPr lang="en-US"/>
        </a:p>
      </dgm:t>
    </dgm:pt>
  </dgm:ptLst>
  <dgm:cxnLst>
    <dgm:cxn modelId="{55CFFF95-71A3-4E37-82E4-05D280C12D2C}" srcId="{D45023B2-B9F5-4048-AEC1-975D88540461}" destId="{666AD2E6-204F-4E0E-A3D2-1C96459EAED2}" srcOrd="0" destOrd="0" parTransId="{39A3F1B5-4065-4AEA-9542-AEF1193D422D}" sibTransId="{C3DA61E1-B1EA-4092-B250-5E60193EF0CE}"/>
    <dgm:cxn modelId="{B8C6E875-EB2B-44CD-A9BF-65DA672AB895}" srcId="{D45023B2-B9F5-4048-AEC1-975D88540461}" destId="{C56AF49D-662A-4695-BCD4-70328731A6FD}" srcOrd="2" destOrd="0" parTransId="{6E5569DF-BD62-42DC-8866-5B70D28D4D99}" sibTransId="{901ACEB9-4EB5-405C-A215-B10983513DC4}"/>
    <dgm:cxn modelId="{A7B1773B-EEF7-439E-A681-80E62E96A2B6}" type="presOf" srcId="{D45023B2-B9F5-4048-AEC1-975D88540461}" destId="{4F67637C-C6A9-4634-BCD2-327C38D97E74}" srcOrd="0" destOrd="0" presId="urn:microsoft.com/office/officeart/2005/8/layout/vList2"/>
    <dgm:cxn modelId="{CAD820E4-DF15-4C9A-AE07-3CD4F53F6FAD}" type="presOf" srcId="{C56AF49D-662A-4695-BCD4-70328731A6FD}" destId="{1CCFD5C6-BFD0-48CD-9B21-7B1E1C86EA4D}" srcOrd="0" destOrd="0" presId="urn:microsoft.com/office/officeart/2005/8/layout/vList2"/>
    <dgm:cxn modelId="{1EF6E2F3-1A82-4F91-A2FD-4FA052FCCA24}" srcId="{D45023B2-B9F5-4048-AEC1-975D88540461}" destId="{302F38E7-9FFB-4F0B-80DB-7D573F94FE00}" srcOrd="1" destOrd="0" parTransId="{F7D9DBAA-54B7-4EC9-B0FE-F02851AA4980}" sibTransId="{4F406866-34C1-4335-80FB-9E4D7F434228}"/>
    <dgm:cxn modelId="{8B94B2A4-4221-4023-850F-09F0F5CE6E52}" type="presOf" srcId="{302F38E7-9FFB-4F0B-80DB-7D573F94FE00}" destId="{A51F69A3-BDE2-4213-8439-6832CAD9AC96}" srcOrd="0" destOrd="0" presId="urn:microsoft.com/office/officeart/2005/8/layout/vList2"/>
    <dgm:cxn modelId="{F5EDB81E-A121-4835-BD33-ECBD0AF8DD9D}" type="presOf" srcId="{12D28629-B042-4F2B-92D1-F7EC1CB21112}" destId="{452648F7-E202-48CA-9C0E-6D4FF9814945}" srcOrd="0" destOrd="0" presId="urn:microsoft.com/office/officeart/2005/8/layout/vList2"/>
    <dgm:cxn modelId="{AD9ECFF9-F2B3-4550-B49B-50715F46EED0}" srcId="{D45023B2-B9F5-4048-AEC1-975D88540461}" destId="{12D28629-B042-4F2B-92D1-F7EC1CB21112}" srcOrd="3" destOrd="0" parTransId="{FBDE69D3-269B-4A6A-AC24-A6164717BFE8}" sibTransId="{EA58E0E4-F2E9-40BE-BF2A-C61CF715688F}"/>
    <dgm:cxn modelId="{0A4C2DF4-BDED-4148-84EC-BA314758FAC8}" type="presOf" srcId="{666AD2E6-204F-4E0E-A3D2-1C96459EAED2}" destId="{12DA2883-A2DD-46E5-86E2-EF74C813A5F2}" srcOrd="0" destOrd="0" presId="urn:microsoft.com/office/officeart/2005/8/layout/vList2"/>
    <dgm:cxn modelId="{4570E0E8-B984-4910-8295-CD4CAF35E702}" type="presParOf" srcId="{4F67637C-C6A9-4634-BCD2-327C38D97E74}" destId="{12DA2883-A2DD-46E5-86E2-EF74C813A5F2}" srcOrd="0" destOrd="0" presId="urn:microsoft.com/office/officeart/2005/8/layout/vList2"/>
    <dgm:cxn modelId="{EEBBB5CE-84AF-4428-978E-325B3409F9B0}" type="presParOf" srcId="{4F67637C-C6A9-4634-BCD2-327C38D97E74}" destId="{FCA9F5E0-8678-436B-B469-13567AB542A4}" srcOrd="1" destOrd="0" presId="urn:microsoft.com/office/officeart/2005/8/layout/vList2"/>
    <dgm:cxn modelId="{30BCFB5E-3176-40C7-BC8A-D0F7F12A1B3C}" type="presParOf" srcId="{4F67637C-C6A9-4634-BCD2-327C38D97E74}" destId="{A51F69A3-BDE2-4213-8439-6832CAD9AC96}" srcOrd="2" destOrd="0" presId="urn:microsoft.com/office/officeart/2005/8/layout/vList2"/>
    <dgm:cxn modelId="{7C8B67F1-A29F-4E3D-AB0D-816E728D02E6}" type="presParOf" srcId="{4F67637C-C6A9-4634-BCD2-327C38D97E74}" destId="{A4468939-9843-459E-93EA-2F761FD6415E}" srcOrd="3" destOrd="0" presId="urn:microsoft.com/office/officeart/2005/8/layout/vList2"/>
    <dgm:cxn modelId="{BFF84873-977D-45A3-9FBB-29FB96B88A0A}" type="presParOf" srcId="{4F67637C-C6A9-4634-BCD2-327C38D97E74}" destId="{1CCFD5C6-BFD0-48CD-9B21-7B1E1C86EA4D}" srcOrd="4" destOrd="0" presId="urn:microsoft.com/office/officeart/2005/8/layout/vList2"/>
    <dgm:cxn modelId="{4581260A-9508-4918-96FF-769D32F67081}" type="presParOf" srcId="{4F67637C-C6A9-4634-BCD2-327C38D97E74}" destId="{C4C125DC-0DCD-4743-ABE1-A4DAB8F1FA1A}" srcOrd="5" destOrd="0" presId="urn:microsoft.com/office/officeart/2005/8/layout/vList2"/>
    <dgm:cxn modelId="{F26D7EA6-8372-4ECF-9794-B2836567C51D}" type="presParOf" srcId="{4F67637C-C6A9-4634-BCD2-327C38D97E74}" destId="{452648F7-E202-48CA-9C0E-6D4FF981494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3AAB74B9-2974-4C69-AE0D-2B2845E08FF2}"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6F9AC46-7EC3-4F23-9107-A2784FF83760}">
      <dgm:prSet phldrT="[Text]" custT="1"/>
      <dgm:spPr/>
      <dgm:t>
        <a:bodyPr/>
        <a:lstStyle/>
        <a:p>
          <a:r>
            <a:rPr lang="en-US" sz="1800" b="0" dirty="0"/>
            <a:t>Supplier Label</a:t>
          </a:r>
        </a:p>
      </dgm:t>
    </dgm:pt>
    <dgm:pt modelId="{28452DD6-B814-4222-8AC6-E826E652ED25}" type="parTrans" cxnId="{BF2EC2D2-7BA6-457E-B30E-4057B3499C6B}">
      <dgm:prSet/>
      <dgm:spPr/>
      <dgm:t>
        <a:bodyPr/>
        <a:lstStyle/>
        <a:p>
          <a:endParaRPr lang="en-US"/>
        </a:p>
      </dgm:t>
    </dgm:pt>
    <dgm:pt modelId="{A287CC29-72FE-43C4-AF9F-BEAEBC96DDF8}" type="sibTrans" cxnId="{BF2EC2D2-7BA6-457E-B30E-4057B3499C6B}">
      <dgm:prSet/>
      <dgm:spPr/>
      <dgm:t>
        <a:bodyPr/>
        <a:lstStyle/>
        <a:p>
          <a:endParaRPr lang="en-US"/>
        </a:p>
      </dgm:t>
    </dgm:pt>
    <dgm:pt modelId="{951E7794-4287-4236-9F13-D6BE98172C98}">
      <dgm:prSet custT="1"/>
      <dgm:spPr/>
      <dgm:t>
        <a:bodyPr/>
        <a:lstStyle/>
        <a:p>
          <a:r>
            <a:rPr lang="x-none" sz="1800" b="0" u="none"/>
            <a:t>Hazard symbols</a:t>
          </a:r>
          <a:endParaRPr lang="en-US" sz="1800" b="0" u="none" dirty="0"/>
        </a:p>
      </dgm:t>
    </dgm:pt>
    <dgm:pt modelId="{3D283E00-89CC-4805-8B2E-EB38E419F46F}" type="parTrans" cxnId="{F535069D-A5CA-4F1C-B6BE-3C55EA9C5B39}">
      <dgm:prSet/>
      <dgm:spPr/>
      <dgm:t>
        <a:bodyPr/>
        <a:lstStyle/>
        <a:p>
          <a:endParaRPr lang="en-US"/>
        </a:p>
      </dgm:t>
    </dgm:pt>
    <dgm:pt modelId="{5ECC6194-0493-4B26-B465-3AD1948848F4}" type="sibTrans" cxnId="{F535069D-A5CA-4F1C-B6BE-3C55EA9C5B39}">
      <dgm:prSet/>
      <dgm:spPr/>
      <dgm:t>
        <a:bodyPr/>
        <a:lstStyle/>
        <a:p>
          <a:endParaRPr lang="en-US"/>
        </a:p>
      </dgm:t>
    </dgm:pt>
    <dgm:pt modelId="{30A555A8-10EA-480E-BCEA-987A429F9D3B}">
      <dgm:prSet custT="1"/>
      <dgm:spPr/>
      <dgm:t>
        <a:bodyPr/>
        <a:lstStyle/>
        <a:p>
          <a:r>
            <a:rPr lang="x-none" sz="1800" b="0" u="none"/>
            <a:t>Statement that an MSDS/SDS is available</a:t>
          </a:r>
          <a:endParaRPr lang="en-US" sz="1800" b="0" u="none" dirty="0"/>
        </a:p>
      </dgm:t>
    </dgm:pt>
    <dgm:pt modelId="{68EDCAA5-AEFF-4574-9F13-34136EC01FA7}" type="parTrans" cxnId="{07FCA7C9-8C61-41A2-8BC4-2D4BF0FCCBCC}">
      <dgm:prSet/>
      <dgm:spPr/>
      <dgm:t>
        <a:bodyPr/>
        <a:lstStyle/>
        <a:p>
          <a:endParaRPr lang="en-US"/>
        </a:p>
      </dgm:t>
    </dgm:pt>
    <dgm:pt modelId="{FD3C9561-A431-449E-B54D-065CEFE25494}" type="sibTrans" cxnId="{07FCA7C9-8C61-41A2-8BC4-2D4BF0FCCBCC}">
      <dgm:prSet/>
      <dgm:spPr/>
      <dgm:t>
        <a:bodyPr/>
        <a:lstStyle/>
        <a:p>
          <a:endParaRPr lang="en-US"/>
        </a:p>
      </dgm:t>
    </dgm:pt>
    <dgm:pt modelId="{07624F28-5504-4C38-AA7F-3D4D98796B29}">
      <dgm:prSet phldrT="[Text]" custT="1"/>
      <dgm:spPr/>
      <dgm:t>
        <a:bodyPr/>
        <a:lstStyle/>
        <a:p>
          <a:r>
            <a:rPr lang="en-US" sz="1800" b="0" dirty="0"/>
            <a:t>Must show all text in English and French</a:t>
          </a:r>
        </a:p>
      </dgm:t>
    </dgm:pt>
    <dgm:pt modelId="{C76623A2-9EED-42F9-9876-D3736F5891C1}" type="parTrans" cxnId="{EC4CB4D7-3770-4B6C-B485-5CA6C08FDE3D}">
      <dgm:prSet/>
      <dgm:spPr/>
      <dgm:t>
        <a:bodyPr/>
        <a:lstStyle/>
        <a:p>
          <a:endParaRPr lang="en-US"/>
        </a:p>
      </dgm:t>
    </dgm:pt>
    <dgm:pt modelId="{288619B4-9AC3-4033-A12B-E1ADD11EDF52}" type="sibTrans" cxnId="{EC4CB4D7-3770-4B6C-B485-5CA6C08FDE3D}">
      <dgm:prSet/>
      <dgm:spPr/>
      <dgm:t>
        <a:bodyPr/>
        <a:lstStyle/>
        <a:p>
          <a:endParaRPr lang="en-US"/>
        </a:p>
      </dgm:t>
    </dgm:pt>
    <dgm:pt modelId="{EA7EFF43-A4E9-4064-B59E-6079F23E3456}">
      <dgm:prSet phldrT="[Text]" custT="1"/>
      <dgm:spPr/>
      <dgm:t>
        <a:bodyPr/>
        <a:lstStyle/>
        <a:p>
          <a:r>
            <a:rPr lang="en-US" sz="1800" b="0" dirty="0"/>
            <a:t>Have a WHMIS-hatched border</a:t>
          </a:r>
        </a:p>
      </dgm:t>
    </dgm:pt>
    <dgm:pt modelId="{16C4D4EA-EE18-42F1-98CF-12D7BE408675}" type="parTrans" cxnId="{929791C0-1514-4181-B090-5F7F1F28BA9B}">
      <dgm:prSet/>
      <dgm:spPr/>
      <dgm:t>
        <a:bodyPr/>
        <a:lstStyle/>
        <a:p>
          <a:endParaRPr lang="en-US"/>
        </a:p>
      </dgm:t>
    </dgm:pt>
    <dgm:pt modelId="{D18F9B72-7214-41E5-B431-3B8A12F2C34B}" type="sibTrans" cxnId="{929791C0-1514-4181-B090-5F7F1F28BA9B}">
      <dgm:prSet/>
      <dgm:spPr/>
      <dgm:t>
        <a:bodyPr/>
        <a:lstStyle/>
        <a:p>
          <a:endParaRPr lang="en-US"/>
        </a:p>
      </dgm:t>
    </dgm:pt>
    <dgm:pt modelId="{6F0ECF03-10AE-4DCB-99E2-288250F7F993}">
      <dgm:prSet phldrT="[Text]" custT="1"/>
      <dgm:spPr/>
      <dgm:t>
        <a:bodyPr/>
        <a:lstStyle/>
        <a:p>
          <a:r>
            <a:rPr lang="x-none" sz="1800" b="0" u="none"/>
            <a:t>Product identifier</a:t>
          </a:r>
          <a:endParaRPr lang="en-US" sz="1800" b="0" dirty="0"/>
        </a:p>
      </dgm:t>
    </dgm:pt>
    <dgm:pt modelId="{37669025-F2C8-44B4-A7E1-E3D26F823EB2}" type="parTrans" cxnId="{877A4332-3949-4E4E-B87E-C280456CBBC7}">
      <dgm:prSet/>
      <dgm:spPr/>
      <dgm:t>
        <a:bodyPr/>
        <a:lstStyle/>
        <a:p>
          <a:endParaRPr lang="en-US"/>
        </a:p>
      </dgm:t>
    </dgm:pt>
    <dgm:pt modelId="{09B752D0-B83D-4A51-8CDE-513ED7A466F3}" type="sibTrans" cxnId="{877A4332-3949-4E4E-B87E-C280456CBBC7}">
      <dgm:prSet/>
      <dgm:spPr/>
      <dgm:t>
        <a:bodyPr/>
        <a:lstStyle/>
        <a:p>
          <a:endParaRPr lang="en-US"/>
        </a:p>
      </dgm:t>
    </dgm:pt>
    <dgm:pt modelId="{B6C790EB-75B5-4E0D-9E56-1FE18314DFD7}">
      <dgm:prSet phldrT="[Text]" custT="1"/>
      <dgm:spPr/>
      <dgm:t>
        <a:bodyPr/>
        <a:lstStyle/>
        <a:p>
          <a:r>
            <a:rPr lang="x-none" sz="1800" b="0" u="none"/>
            <a:t>Supplier identifier</a:t>
          </a:r>
          <a:endParaRPr lang="en-US" sz="1800" b="0" dirty="0"/>
        </a:p>
      </dgm:t>
    </dgm:pt>
    <dgm:pt modelId="{1A28798E-CA75-438B-8493-3D49FF51DA3F}" type="parTrans" cxnId="{991D5A40-72CA-4671-AC52-AD9CE5DB4FB3}">
      <dgm:prSet/>
      <dgm:spPr/>
      <dgm:t>
        <a:bodyPr/>
        <a:lstStyle/>
        <a:p>
          <a:endParaRPr lang="en-US"/>
        </a:p>
      </dgm:t>
    </dgm:pt>
    <dgm:pt modelId="{04DD5D34-57ED-4FC4-A07F-F8936706BFF7}" type="sibTrans" cxnId="{991D5A40-72CA-4671-AC52-AD9CE5DB4FB3}">
      <dgm:prSet/>
      <dgm:spPr/>
      <dgm:t>
        <a:bodyPr/>
        <a:lstStyle/>
        <a:p>
          <a:endParaRPr lang="en-US"/>
        </a:p>
      </dgm:t>
    </dgm:pt>
    <dgm:pt modelId="{B9C26098-915E-400F-8107-940A074004DB}">
      <dgm:prSet phldrT="[Text]" custT="1"/>
      <dgm:spPr/>
      <dgm:t>
        <a:bodyPr/>
        <a:lstStyle/>
        <a:p>
          <a:r>
            <a:rPr lang="x-none" sz="1800" b="0" u="none"/>
            <a:t>Statement that an MSDS/SDS is available </a:t>
          </a:r>
          <a:endParaRPr lang="en-US" sz="1800" b="0" dirty="0"/>
        </a:p>
      </dgm:t>
    </dgm:pt>
    <dgm:pt modelId="{7D5EBAEE-668E-46BC-BF67-093BC1147650}" type="parTrans" cxnId="{7B7A8E3C-98DA-451C-91A7-9EFE01D745E6}">
      <dgm:prSet/>
      <dgm:spPr/>
      <dgm:t>
        <a:bodyPr/>
        <a:lstStyle/>
        <a:p>
          <a:endParaRPr lang="en-US"/>
        </a:p>
      </dgm:t>
    </dgm:pt>
    <dgm:pt modelId="{27359859-ADED-4AD3-92BA-C59A935823CC}" type="sibTrans" cxnId="{7B7A8E3C-98DA-451C-91A7-9EFE01D745E6}">
      <dgm:prSet/>
      <dgm:spPr/>
      <dgm:t>
        <a:bodyPr/>
        <a:lstStyle/>
        <a:p>
          <a:endParaRPr lang="en-US"/>
        </a:p>
      </dgm:t>
    </dgm:pt>
    <dgm:pt modelId="{E34042B5-C11D-4E10-AF76-5A6ECDBE3C66}">
      <dgm:prSet custT="1"/>
      <dgm:spPr/>
      <dgm:t>
        <a:bodyPr/>
        <a:lstStyle/>
        <a:p>
          <a:r>
            <a:rPr lang="x-none" sz="1800" b="0" u="none"/>
            <a:t>Risk phrases</a:t>
          </a:r>
          <a:endParaRPr lang="en-US" sz="1800" b="0" u="none" dirty="0"/>
        </a:p>
      </dgm:t>
    </dgm:pt>
    <dgm:pt modelId="{2A498F17-9E4B-432B-A7FB-B3996069D308}" type="parTrans" cxnId="{7214FC46-9279-4686-8E07-5E593B5CBC05}">
      <dgm:prSet/>
      <dgm:spPr/>
      <dgm:t>
        <a:bodyPr/>
        <a:lstStyle/>
        <a:p>
          <a:endParaRPr lang="en-US"/>
        </a:p>
      </dgm:t>
    </dgm:pt>
    <dgm:pt modelId="{8A0DD390-FA0B-4993-BF41-5153EC722C64}" type="sibTrans" cxnId="{7214FC46-9279-4686-8E07-5E593B5CBC05}">
      <dgm:prSet/>
      <dgm:spPr/>
      <dgm:t>
        <a:bodyPr/>
        <a:lstStyle/>
        <a:p>
          <a:endParaRPr lang="en-US"/>
        </a:p>
      </dgm:t>
    </dgm:pt>
    <dgm:pt modelId="{59E2D98B-D813-489A-AA4C-EA35FFD41D66}">
      <dgm:prSet custT="1"/>
      <dgm:spPr/>
      <dgm:t>
        <a:bodyPr/>
        <a:lstStyle/>
        <a:p>
          <a:r>
            <a:rPr lang="x-none" sz="1800" b="0" u="none"/>
            <a:t>Precautionary measures</a:t>
          </a:r>
          <a:endParaRPr lang="en-US" sz="1800" b="0" u="none" dirty="0"/>
        </a:p>
      </dgm:t>
    </dgm:pt>
    <dgm:pt modelId="{3061F576-1029-403A-B96B-90270CCD0CF3}" type="parTrans" cxnId="{9CA588B3-11B5-4E89-B33C-C316A5A8A5DC}">
      <dgm:prSet/>
      <dgm:spPr/>
      <dgm:t>
        <a:bodyPr/>
        <a:lstStyle/>
        <a:p>
          <a:endParaRPr lang="en-US"/>
        </a:p>
      </dgm:t>
    </dgm:pt>
    <dgm:pt modelId="{B38094E0-491F-4EC4-9C2D-3E5FDD7C2236}" type="sibTrans" cxnId="{9CA588B3-11B5-4E89-B33C-C316A5A8A5DC}">
      <dgm:prSet/>
      <dgm:spPr/>
      <dgm:t>
        <a:bodyPr/>
        <a:lstStyle/>
        <a:p>
          <a:endParaRPr lang="en-US"/>
        </a:p>
      </dgm:t>
    </dgm:pt>
    <dgm:pt modelId="{1486441B-FF84-4AA4-A4AF-6E967274796D}">
      <dgm:prSet custT="1"/>
      <dgm:spPr/>
      <dgm:t>
        <a:bodyPr/>
        <a:lstStyle/>
        <a:p>
          <a:r>
            <a:rPr lang="x-none" sz="1800" b="0" u="none"/>
            <a:t>First aid measures</a:t>
          </a:r>
          <a:endParaRPr lang="en-US" sz="1800" b="0" u="none" dirty="0"/>
        </a:p>
      </dgm:t>
    </dgm:pt>
    <dgm:pt modelId="{9F3FD952-A75B-41A8-9FCB-EF694B5190AA}" type="parTrans" cxnId="{450A5215-5E73-4CD6-AAFF-493A4225B290}">
      <dgm:prSet/>
      <dgm:spPr/>
      <dgm:t>
        <a:bodyPr/>
        <a:lstStyle/>
        <a:p>
          <a:endParaRPr lang="en-US"/>
        </a:p>
      </dgm:t>
    </dgm:pt>
    <dgm:pt modelId="{3EB5D94A-614D-4CEE-BAF4-9E5BCFAE642F}" type="sibTrans" cxnId="{450A5215-5E73-4CD6-AAFF-493A4225B290}">
      <dgm:prSet/>
      <dgm:spPr/>
      <dgm:t>
        <a:bodyPr/>
        <a:lstStyle/>
        <a:p>
          <a:endParaRPr lang="en-US"/>
        </a:p>
      </dgm:t>
    </dgm:pt>
    <dgm:pt modelId="{94C95531-6CD4-4F7C-BC24-318DE401D40D}">
      <dgm:prSet custT="1"/>
      <dgm:spPr>
        <a:solidFill>
          <a:schemeClr val="accent2"/>
        </a:solidFill>
      </dgm:spPr>
      <dgm:t>
        <a:bodyPr/>
        <a:lstStyle/>
        <a:p>
          <a:r>
            <a:rPr lang="en-US" sz="1800" b="0" dirty="0"/>
            <a:t>Workplace Label</a:t>
          </a:r>
          <a:endParaRPr lang="en-US" sz="1800" b="0" u="none" dirty="0"/>
        </a:p>
      </dgm:t>
    </dgm:pt>
    <dgm:pt modelId="{66179178-6B31-40D1-AA17-322E91A5FC22}" type="parTrans" cxnId="{6ED0375E-AFD1-45AD-94C2-A8E4F74D841D}">
      <dgm:prSet/>
      <dgm:spPr/>
      <dgm:t>
        <a:bodyPr/>
        <a:lstStyle/>
        <a:p>
          <a:endParaRPr lang="en-US"/>
        </a:p>
      </dgm:t>
    </dgm:pt>
    <dgm:pt modelId="{BC32EE23-271A-4F1E-A1BA-5A7613F39FB0}" type="sibTrans" cxnId="{6ED0375E-AFD1-45AD-94C2-A8E4F74D841D}">
      <dgm:prSet/>
      <dgm:spPr/>
      <dgm:t>
        <a:bodyPr/>
        <a:lstStyle/>
        <a:p>
          <a:endParaRPr lang="en-US"/>
        </a:p>
      </dgm:t>
    </dgm:pt>
    <dgm:pt modelId="{F195B00E-139A-41FB-97CE-C057F7E8782B}">
      <dgm:prSet custT="1"/>
      <dgm:spPr/>
      <dgm:t>
        <a:bodyPr/>
        <a:lstStyle/>
        <a:p>
          <a:r>
            <a:rPr lang="en-US" sz="1800" b="0" u="none" dirty="0"/>
            <a:t>P</a:t>
          </a:r>
          <a:r>
            <a:rPr lang="x-none" sz="1800" b="0" u="none"/>
            <a:t>roduct identifier</a:t>
          </a:r>
          <a:endParaRPr lang="en-US" sz="1800" b="0" u="none" dirty="0"/>
        </a:p>
      </dgm:t>
    </dgm:pt>
    <dgm:pt modelId="{93D3F859-9777-475E-B242-F1467E3BB62C}" type="parTrans" cxnId="{FD7C3581-8279-470C-9DEB-7C92E700EBE0}">
      <dgm:prSet/>
      <dgm:spPr/>
      <dgm:t>
        <a:bodyPr/>
        <a:lstStyle/>
        <a:p>
          <a:endParaRPr lang="en-US"/>
        </a:p>
      </dgm:t>
    </dgm:pt>
    <dgm:pt modelId="{BC2563B7-43ED-4EFB-8BB7-3AA7CF7D3C94}" type="sibTrans" cxnId="{FD7C3581-8279-470C-9DEB-7C92E700EBE0}">
      <dgm:prSet/>
      <dgm:spPr/>
      <dgm:t>
        <a:bodyPr/>
        <a:lstStyle/>
        <a:p>
          <a:endParaRPr lang="en-US"/>
        </a:p>
      </dgm:t>
    </dgm:pt>
    <dgm:pt modelId="{73C51BDA-8CB0-4402-AE23-056A8F579701}">
      <dgm:prSet custT="1"/>
      <dgm:spPr/>
      <dgm:t>
        <a:bodyPr/>
        <a:lstStyle/>
        <a:p>
          <a:r>
            <a:rPr lang="x-none" sz="1800" b="0" u="none"/>
            <a:t>Information on safe handling</a:t>
          </a:r>
          <a:endParaRPr lang="en-US" sz="1800" b="0" u="none" dirty="0"/>
        </a:p>
      </dgm:t>
    </dgm:pt>
    <dgm:pt modelId="{9FD666E1-0E64-4F3C-980C-2FD34914E565}" type="parTrans" cxnId="{9EB4DA20-9D4C-4470-8EA9-4009E13803B4}">
      <dgm:prSet/>
      <dgm:spPr/>
      <dgm:t>
        <a:bodyPr/>
        <a:lstStyle/>
        <a:p>
          <a:endParaRPr lang="en-US"/>
        </a:p>
      </dgm:t>
    </dgm:pt>
    <dgm:pt modelId="{B51DACED-8111-47A4-8E1F-66DA15D63071}" type="sibTrans" cxnId="{9EB4DA20-9D4C-4470-8EA9-4009E13803B4}">
      <dgm:prSet/>
      <dgm:spPr/>
      <dgm:t>
        <a:bodyPr/>
        <a:lstStyle/>
        <a:p>
          <a:endParaRPr lang="en-US"/>
        </a:p>
      </dgm:t>
    </dgm:pt>
    <dgm:pt modelId="{360AB7FF-0877-4489-A21E-30877A5C2216}" type="pres">
      <dgm:prSet presAssocID="{3AAB74B9-2974-4C69-AE0D-2B2845E08FF2}" presName="linear" presStyleCnt="0">
        <dgm:presLayoutVars>
          <dgm:dir/>
          <dgm:animLvl val="lvl"/>
          <dgm:resizeHandles val="exact"/>
        </dgm:presLayoutVars>
      </dgm:prSet>
      <dgm:spPr/>
      <dgm:t>
        <a:bodyPr/>
        <a:lstStyle/>
        <a:p>
          <a:endParaRPr lang="en-US"/>
        </a:p>
      </dgm:t>
    </dgm:pt>
    <dgm:pt modelId="{D9EB590B-E4CC-47DB-944A-DF660A7D4FFA}" type="pres">
      <dgm:prSet presAssocID="{76F9AC46-7EC3-4F23-9107-A2784FF83760}" presName="parentLin" presStyleCnt="0"/>
      <dgm:spPr/>
    </dgm:pt>
    <dgm:pt modelId="{9EBE9AAA-D944-4C4D-8C3C-7D566BA5AC56}" type="pres">
      <dgm:prSet presAssocID="{76F9AC46-7EC3-4F23-9107-A2784FF83760}" presName="parentLeftMargin" presStyleLbl="node1" presStyleIdx="0" presStyleCnt="2"/>
      <dgm:spPr/>
      <dgm:t>
        <a:bodyPr/>
        <a:lstStyle/>
        <a:p>
          <a:endParaRPr lang="en-US"/>
        </a:p>
      </dgm:t>
    </dgm:pt>
    <dgm:pt modelId="{89428D30-3F12-49B2-A395-B6896A409F4A}" type="pres">
      <dgm:prSet presAssocID="{76F9AC46-7EC3-4F23-9107-A2784FF83760}" presName="parentText" presStyleLbl="node1" presStyleIdx="0" presStyleCnt="2">
        <dgm:presLayoutVars>
          <dgm:chMax val="0"/>
          <dgm:bulletEnabled val="1"/>
        </dgm:presLayoutVars>
      </dgm:prSet>
      <dgm:spPr/>
      <dgm:t>
        <a:bodyPr/>
        <a:lstStyle/>
        <a:p>
          <a:endParaRPr lang="en-US"/>
        </a:p>
      </dgm:t>
    </dgm:pt>
    <dgm:pt modelId="{4E12ED1F-011E-4E5E-B2F1-61317D9A06DC}" type="pres">
      <dgm:prSet presAssocID="{76F9AC46-7EC3-4F23-9107-A2784FF83760}" presName="negativeSpace" presStyleCnt="0"/>
      <dgm:spPr/>
    </dgm:pt>
    <dgm:pt modelId="{CEEE2B0C-BCEA-4781-9BA2-4C61046DB770}" type="pres">
      <dgm:prSet presAssocID="{76F9AC46-7EC3-4F23-9107-A2784FF83760}" presName="childText" presStyleLbl="conFgAcc1" presStyleIdx="0" presStyleCnt="2">
        <dgm:presLayoutVars>
          <dgm:bulletEnabled val="1"/>
        </dgm:presLayoutVars>
      </dgm:prSet>
      <dgm:spPr/>
      <dgm:t>
        <a:bodyPr/>
        <a:lstStyle/>
        <a:p>
          <a:endParaRPr lang="en-US"/>
        </a:p>
      </dgm:t>
    </dgm:pt>
    <dgm:pt modelId="{A2D71A71-BD57-4C04-A4FB-B318036E57C4}" type="pres">
      <dgm:prSet presAssocID="{A287CC29-72FE-43C4-AF9F-BEAEBC96DDF8}" presName="spaceBetweenRectangles" presStyleCnt="0"/>
      <dgm:spPr/>
    </dgm:pt>
    <dgm:pt modelId="{938B30B7-03EC-4A58-81DD-19650C64C125}" type="pres">
      <dgm:prSet presAssocID="{94C95531-6CD4-4F7C-BC24-318DE401D40D}" presName="parentLin" presStyleCnt="0"/>
      <dgm:spPr/>
    </dgm:pt>
    <dgm:pt modelId="{FE8E5026-51C6-426E-97F9-EA7A76D2578F}" type="pres">
      <dgm:prSet presAssocID="{94C95531-6CD4-4F7C-BC24-318DE401D40D}" presName="parentLeftMargin" presStyleLbl="node1" presStyleIdx="0" presStyleCnt="2"/>
      <dgm:spPr/>
      <dgm:t>
        <a:bodyPr/>
        <a:lstStyle/>
        <a:p>
          <a:endParaRPr lang="en-US"/>
        </a:p>
      </dgm:t>
    </dgm:pt>
    <dgm:pt modelId="{ABCEF82A-8447-494A-8C3F-A6D0F4F6C295}" type="pres">
      <dgm:prSet presAssocID="{94C95531-6CD4-4F7C-BC24-318DE401D40D}" presName="parentText" presStyleLbl="node1" presStyleIdx="1" presStyleCnt="2">
        <dgm:presLayoutVars>
          <dgm:chMax val="0"/>
          <dgm:bulletEnabled val="1"/>
        </dgm:presLayoutVars>
      </dgm:prSet>
      <dgm:spPr/>
      <dgm:t>
        <a:bodyPr/>
        <a:lstStyle/>
        <a:p>
          <a:endParaRPr lang="en-US"/>
        </a:p>
      </dgm:t>
    </dgm:pt>
    <dgm:pt modelId="{2C7850A1-97FE-4BD2-84DF-6683C60B6185}" type="pres">
      <dgm:prSet presAssocID="{94C95531-6CD4-4F7C-BC24-318DE401D40D}" presName="negativeSpace" presStyleCnt="0"/>
      <dgm:spPr/>
    </dgm:pt>
    <dgm:pt modelId="{4B880784-E219-4BCB-9ACF-4C6A12D72EC8}" type="pres">
      <dgm:prSet presAssocID="{94C95531-6CD4-4F7C-BC24-318DE401D40D}" presName="childText" presStyleLbl="conFgAcc1" presStyleIdx="1" presStyleCnt="2">
        <dgm:presLayoutVars>
          <dgm:bulletEnabled val="1"/>
        </dgm:presLayoutVars>
      </dgm:prSet>
      <dgm:spPr/>
      <dgm:t>
        <a:bodyPr/>
        <a:lstStyle/>
        <a:p>
          <a:endParaRPr lang="en-US"/>
        </a:p>
      </dgm:t>
    </dgm:pt>
  </dgm:ptLst>
  <dgm:cxnLst>
    <dgm:cxn modelId="{1E6A3ABE-25BE-4E9F-A798-0C7707089E35}" type="presOf" srcId="{951E7794-4287-4236-9F13-D6BE98172C98}" destId="{CEEE2B0C-BCEA-4781-9BA2-4C61046DB770}" srcOrd="0" destOrd="5" presId="urn:microsoft.com/office/officeart/2005/8/layout/list1"/>
    <dgm:cxn modelId="{FD7C3581-8279-470C-9DEB-7C92E700EBE0}" srcId="{94C95531-6CD4-4F7C-BC24-318DE401D40D}" destId="{F195B00E-139A-41FB-97CE-C057F7E8782B}" srcOrd="0" destOrd="0" parTransId="{93D3F859-9777-475E-B242-F1467E3BB62C}" sibTransId="{BC2563B7-43ED-4EFB-8BB7-3AA7CF7D3C94}"/>
    <dgm:cxn modelId="{07FCA7C9-8C61-41A2-8BC4-2D4BF0FCCBCC}" srcId="{94C95531-6CD4-4F7C-BC24-318DE401D40D}" destId="{30A555A8-10EA-480E-BCEA-987A429F9D3B}" srcOrd="2" destOrd="0" parTransId="{68EDCAA5-AEFF-4574-9F13-34136EC01FA7}" sibTransId="{FD3C9561-A431-449E-B54D-065CEFE25494}"/>
    <dgm:cxn modelId="{EB784248-A5E3-42CD-8C4C-DD2E9A6EA638}" type="presOf" srcId="{6F0ECF03-10AE-4DCB-99E2-288250F7F993}" destId="{CEEE2B0C-BCEA-4781-9BA2-4C61046DB770}" srcOrd="0" destOrd="2" presId="urn:microsoft.com/office/officeart/2005/8/layout/list1"/>
    <dgm:cxn modelId="{64B2C48A-68BB-4564-82F4-FB853F40E52E}" type="presOf" srcId="{EA7EFF43-A4E9-4064-B59E-6079F23E3456}" destId="{CEEE2B0C-BCEA-4781-9BA2-4C61046DB770}" srcOrd="0" destOrd="1" presId="urn:microsoft.com/office/officeart/2005/8/layout/list1"/>
    <dgm:cxn modelId="{9CA588B3-11B5-4E89-B33C-C316A5A8A5DC}" srcId="{76F9AC46-7EC3-4F23-9107-A2784FF83760}" destId="{59E2D98B-D813-489A-AA4C-EA35FFD41D66}" srcOrd="7" destOrd="0" parTransId="{3061F576-1029-403A-B96B-90270CCD0CF3}" sibTransId="{B38094E0-491F-4EC4-9C2D-3E5FDD7C2236}"/>
    <dgm:cxn modelId="{3AAEFB95-04C3-429A-96D8-B6C2674137C0}" type="presOf" srcId="{94C95531-6CD4-4F7C-BC24-318DE401D40D}" destId="{ABCEF82A-8447-494A-8C3F-A6D0F4F6C295}" srcOrd="1" destOrd="0" presId="urn:microsoft.com/office/officeart/2005/8/layout/list1"/>
    <dgm:cxn modelId="{3DC8F815-2EE3-4C41-B589-9F47395E2E1E}" type="presOf" srcId="{E34042B5-C11D-4E10-AF76-5A6ECDBE3C66}" destId="{CEEE2B0C-BCEA-4781-9BA2-4C61046DB770}" srcOrd="0" destOrd="6" presId="urn:microsoft.com/office/officeart/2005/8/layout/list1"/>
    <dgm:cxn modelId="{3B67E2DD-1E9B-4B6C-B5C3-8C29A098FD4B}" type="presOf" srcId="{76F9AC46-7EC3-4F23-9107-A2784FF83760}" destId="{89428D30-3F12-49B2-A395-B6896A409F4A}" srcOrd="1" destOrd="0" presId="urn:microsoft.com/office/officeart/2005/8/layout/list1"/>
    <dgm:cxn modelId="{7B7A8E3C-98DA-451C-91A7-9EFE01D745E6}" srcId="{76F9AC46-7EC3-4F23-9107-A2784FF83760}" destId="{B9C26098-915E-400F-8107-940A074004DB}" srcOrd="4" destOrd="0" parTransId="{7D5EBAEE-668E-46BC-BF67-093BC1147650}" sibTransId="{27359859-ADED-4AD3-92BA-C59A935823CC}"/>
    <dgm:cxn modelId="{877A4332-3949-4E4E-B87E-C280456CBBC7}" srcId="{76F9AC46-7EC3-4F23-9107-A2784FF83760}" destId="{6F0ECF03-10AE-4DCB-99E2-288250F7F993}" srcOrd="2" destOrd="0" parTransId="{37669025-F2C8-44B4-A7E1-E3D26F823EB2}" sibTransId="{09B752D0-B83D-4A51-8CDE-513ED7A466F3}"/>
    <dgm:cxn modelId="{CAFA9D01-AAF4-4AFD-B6E2-967E909FCCDA}" type="presOf" srcId="{3AAB74B9-2974-4C69-AE0D-2B2845E08FF2}" destId="{360AB7FF-0877-4489-A21E-30877A5C2216}" srcOrd="0" destOrd="0" presId="urn:microsoft.com/office/officeart/2005/8/layout/list1"/>
    <dgm:cxn modelId="{616FC006-95DB-4A75-BDE1-6FDF4BE88AF2}" type="presOf" srcId="{59E2D98B-D813-489A-AA4C-EA35FFD41D66}" destId="{CEEE2B0C-BCEA-4781-9BA2-4C61046DB770}" srcOrd="0" destOrd="7" presId="urn:microsoft.com/office/officeart/2005/8/layout/list1"/>
    <dgm:cxn modelId="{6ED0375E-AFD1-45AD-94C2-A8E4F74D841D}" srcId="{3AAB74B9-2974-4C69-AE0D-2B2845E08FF2}" destId="{94C95531-6CD4-4F7C-BC24-318DE401D40D}" srcOrd="1" destOrd="0" parTransId="{66179178-6B31-40D1-AA17-322E91A5FC22}" sibTransId="{BC32EE23-271A-4F1E-A1BA-5A7613F39FB0}"/>
    <dgm:cxn modelId="{991D5A40-72CA-4671-AC52-AD9CE5DB4FB3}" srcId="{76F9AC46-7EC3-4F23-9107-A2784FF83760}" destId="{B6C790EB-75B5-4E0D-9E56-1FE18314DFD7}" srcOrd="3" destOrd="0" parTransId="{1A28798E-CA75-438B-8493-3D49FF51DA3F}" sibTransId="{04DD5D34-57ED-4FC4-A07F-F8936706BFF7}"/>
    <dgm:cxn modelId="{584CD851-4707-4245-B6D7-DA03ABCD0E86}" type="presOf" srcId="{F195B00E-139A-41FB-97CE-C057F7E8782B}" destId="{4B880784-E219-4BCB-9ACF-4C6A12D72EC8}" srcOrd="0" destOrd="0" presId="urn:microsoft.com/office/officeart/2005/8/layout/list1"/>
    <dgm:cxn modelId="{7214FC46-9279-4686-8E07-5E593B5CBC05}" srcId="{76F9AC46-7EC3-4F23-9107-A2784FF83760}" destId="{E34042B5-C11D-4E10-AF76-5A6ECDBE3C66}" srcOrd="6" destOrd="0" parTransId="{2A498F17-9E4B-432B-A7FB-B3996069D308}" sibTransId="{8A0DD390-FA0B-4993-BF41-5153EC722C64}"/>
    <dgm:cxn modelId="{929791C0-1514-4181-B090-5F7F1F28BA9B}" srcId="{76F9AC46-7EC3-4F23-9107-A2784FF83760}" destId="{EA7EFF43-A4E9-4064-B59E-6079F23E3456}" srcOrd="1" destOrd="0" parTransId="{16C4D4EA-EE18-42F1-98CF-12D7BE408675}" sibTransId="{D18F9B72-7214-41E5-B431-3B8A12F2C34B}"/>
    <dgm:cxn modelId="{E03712D7-44B8-472C-B4F3-00918503F3BB}" type="presOf" srcId="{B6C790EB-75B5-4E0D-9E56-1FE18314DFD7}" destId="{CEEE2B0C-BCEA-4781-9BA2-4C61046DB770}" srcOrd="0" destOrd="3" presId="urn:microsoft.com/office/officeart/2005/8/layout/list1"/>
    <dgm:cxn modelId="{BF2EC2D2-7BA6-457E-B30E-4057B3499C6B}" srcId="{3AAB74B9-2974-4C69-AE0D-2B2845E08FF2}" destId="{76F9AC46-7EC3-4F23-9107-A2784FF83760}" srcOrd="0" destOrd="0" parTransId="{28452DD6-B814-4222-8AC6-E826E652ED25}" sibTransId="{A287CC29-72FE-43C4-AF9F-BEAEBC96DDF8}"/>
    <dgm:cxn modelId="{62635CFF-7DCD-40AF-A80C-F847E13A5C0E}" type="presOf" srcId="{07624F28-5504-4C38-AA7F-3D4D98796B29}" destId="{CEEE2B0C-BCEA-4781-9BA2-4C61046DB770}" srcOrd="0" destOrd="0" presId="urn:microsoft.com/office/officeart/2005/8/layout/list1"/>
    <dgm:cxn modelId="{33A8BC0B-A4A5-47E8-A919-38CF189397FA}" type="presOf" srcId="{B9C26098-915E-400F-8107-940A074004DB}" destId="{CEEE2B0C-BCEA-4781-9BA2-4C61046DB770}" srcOrd="0" destOrd="4" presId="urn:microsoft.com/office/officeart/2005/8/layout/list1"/>
    <dgm:cxn modelId="{F535069D-A5CA-4F1C-B6BE-3C55EA9C5B39}" srcId="{76F9AC46-7EC3-4F23-9107-A2784FF83760}" destId="{951E7794-4287-4236-9F13-D6BE98172C98}" srcOrd="5" destOrd="0" parTransId="{3D283E00-89CC-4805-8B2E-EB38E419F46F}" sibTransId="{5ECC6194-0493-4B26-B465-3AD1948848F4}"/>
    <dgm:cxn modelId="{19F3B3B0-0746-452B-AA76-EE1F26A08CC8}" type="presOf" srcId="{73C51BDA-8CB0-4402-AE23-056A8F579701}" destId="{4B880784-E219-4BCB-9ACF-4C6A12D72EC8}" srcOrd="0" destOrd="1" presId="urn:microsoft.com/office/officeart/2005/8/layout/list1"/>
    <dgm:cxn modelId="{450A5215-5E73-4CD6-AAFF-493A4225B290}" srcId="{76F9AC46-7EC3-4F23-9107-A2784FF83760}" destId="{1486441B-FF84-4AA4-A4AF-6E967274796D}" srcOrd="8" destOrd="0" parTransId="{9F3FD952-A75B-41A8-9FCB-EF694B5190AA}" sibTransId="{3EB5D94A-614D-4CEE-BAF4-9E5BCFAE642F}"/>
    <dgm:cxn modelId="{EC4CB4D7-3770-4B6C-B485-5CA6C08FDE3D}" srcId="{76F9AC46-7EC3-4F23-9107-A2784FF83760}" destId="{07624F28-5504-4C38-AA7F-3D4D98796B29}" srcOrd="0" destOrd="0" parTransId="{C76623A2-9EED-42F9-9876-D3736F5891C1}" sibTransId="{288619B4-9AC3-4033-A12B-E1ADD11EDF52}"/>
    <dgm:cxn modelId="{6C523C86-CBC5-4ECE-A255-6D3440AED498}" type="presOf" srcId="{94C95531-6CD4-4F7C-BC24-318DE401D40D}" destId="{FE8E5026-51C6-426E-97F9-EA7A76D2578F}" srcOrd="0" destOrd="0" presId="urn:microsoft.com/office/officeart/2005/8/layout/list1"/>
    <dgm:cxn modelId="{FEB4D563-9D43-4511-89BF-81D5D4612DDD}" type="presOf" srcId="{76F9AC46-7EC3-4F23-9107-A2784FF83760}" destId="{9EBE9AAA-D944-4C4D-8C3C-7D566BA5AC56}" srcOrd="0" destOrd="0" presId="urn:microsoft.com/office/officeart/2005/8/layout/list1"/>
    <dgm:cxn modelId="{EE681E26-D92B-4811-8ABB-9EF9F975B84F}" type="presOf" srcId="{1486441B-FF84-4AA4-A4AF-6E967274796D}" destId="{CEEE2B0C-BCEA-4781-9BA2-4C61046DB770}" srcOrd="0" destOrd="8" presId="urn:microsoft.com/office/officeart/2005/8/layout/list1"/>
    <dgm:cxn modelId="{6797A575-24EC-4047-A944-8AD9DCADFE54}" type="presOf" srcId="{30A555A8-10EA-480E-BCEA-987A429F9D3B}" destId="{4B880784-E219-4BCB-9ACF-4C6A12D72EC8}" srcOrd="0" destOrd="2" presId="urn:microsoft.com/office/officeart/2005/8/layout/list1"/>
    <dgm:cxn modelId="{9EB4DA20-9D4C-4470-8EA9-4009E13803B4}" srcId="{94C95531-6CD4-4F7C-BC24-318DE401D40D}" destId="{73C51BDA-8CB0-4402-AE23-056A8F579701}" srcOrd="1" destOrd="0" parTransId="{9FD666E1-0E64-4F3C-980C-2FD34914E565}" sibTransId="{B51DACED-8111-47A4-8E1F-66DA15D63071}"/>
    <dgm:cxn modelId="{5D7A8E6B-1A53-4365-8369-668BA6ED5C97}" type="presParOf" srcId="{360AB7FF-0877-4489-A21E-30877A5C2216}" destId="{D9EB590B-E4CC-47DB-944A-DF660A7D4FFA}" srcOrd="0" destOrd="0" presId="urn:microsoft.com/office/officeart/2005/8/layout/list1"/>
    <dgm:cxn modelId="{304DBD4B-530B-423B-887B-87BAE0007628}" type="presParOf" srcId="{D9EB590B-E4CC-47DB-944A-DF660A7D4FFA}" destId="{9EBE9AAA-D944-4C4D-8C3C-7D566BA5AC56}" srcOrd="0" destOrd="0" presId="urn:microsoft.com/office/officeart/2005/8/layout/list1"/>
    <dgm:cxn modelId="{FC71471F-3428-40CB-9A58-671B7998F020}" type="presParOf" srcId="{D9EB590B-E4CC-47DB-944A-DF660A7D4FFA}" destId="{89428D30-3F12-49B2-A395-B6896A409F4A}" srcOrd="1" destOrd="0" presId="urn:microsoft.com/office/officeart/2005/8/layout/list1"/>
    <dgm:cxn modelId="{67D36290-F567-45E4-A8A3-E759BE07F975}" type="presParOf" srcId="{360AB7FF-0877-4489-A21E-30877A5C2216}" destId="{4E12ED1F-011E-4E5E-B2F1-61317D9A06DC}" srcOrd="1" destOrd="0" presId="urn:microsoft.com/office/officeart/2005/8/layout/list1"/>
    <dgm:cxn modelId="{591D938D-8A81-4260-8CC3-58417D9E0FED}" type="presParOf" srcId="{360AB7FF-0877-4489-A21E-30877A5C2216}" destId="{CEEE2B0C-BCEA-4781-9BA2-4C61046DB770}" srcOrd="2" destOrd="0" presId="urn:microsoft.com/office/officeart/2005/8/layout/list1"/>
    <dgm:cxn modelId="{578A6581-AA36-4F82-A7E4-4E0E60CB677F}" type="presParOf" srcId="{360AB7FF-0877-4489-A21E-30877A5C2216}" destId="{A2D71A71-BD57-4C04-A4FB-B318036E57C4}" srcOrd="3" destOrd="0" presId="urn:microsoft.com/office/officeart/2005/8/layout/list1"/>
    <dgm:cxn modelId="{3B9DB426-3944-45BD-8E69-1396B7EF217E}" type="presParOf" srcId="{360AB7FF-0877-4489-A21E-30877A5C2216}" destId="{938B30B7-03EC-4A58-81DD-19650C64C125}" srcOrd="4" destOrd="0" presId="urn:microsoft.com/office/officeart/2005/8/layout/list1"/>
    <dgm:cxn modelId="{CBA1384C-F2C4-42F2-944F-7095EB25333E}" type="presParOf" srcId="{938B30B7-03EC-4A58-81DD-19650C64C125}" destId="{FE8E5026-51C6-426E-97F9-EA7A76D2578F}" srcOrd="0" destOrd="0" presId="urn:microsoft.com/office/officeart/2005/8/layout/list1"/>
    <dgm:cxn modelId="{EE1D1134-6F38-4E78-8965-3695E4736043}" type="presParOf" srcId="{938B30B7-03EC-4A58-81DD-19650C64C125}" destId="{ABCEF82A-8447-494A-8C3F-A6D0F4F6C295}" srcOrd="1" destOrd="0" presId="urn:microsoft.com/office/officeart/2005/8/layout/list1"/>
    <dgm:cxn modelId="{3B84E18F-CD13-4E9F-B741-5D867BE7F727}" type="presParOf" srcId="{360AB7FF-0877-4489-A21E-30877A5C2216}" destId="{2C7850A1-97FE-4BD2-84DF-6683C60B6185}" srcOrd="5" destOrd="0" presId="urn:microsoft.com/office/officeart/2005/8/layout/list1"/>
    <dgm:cxn modelId="{E10DC2A3-2E47-42AE-8B35-9E2BF28237AA}" type="presParOf" srcId="{360AB7FF-0877-4489-A21E-30877A5C2216}" destId="{4B880784-E219-4BCB-9ACF-4C6A12D72EC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E17B00-F779-48F2-9E37-B0AC4BFAFB9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13AF2FC-C8A7-4239-9D9C-83B063B2AC1F}">
      <dgm:prSet phldrT="[Text]" custT="1"/>
      <dgm:spPr/>
      <dgm:t>
        <a:bodyPr/>
        <a:lstStyle/>
        <a:p>
          <a:r>
            <a:rPr lang="x-none" sz="2400" b="0" u="none" dirty="0"/>
            <a:t>The EPA under the Federal Insecticide, Fungicide, and Rodenticide Act (FIFRA), approves the use of these materials in the U.S.</a:t>
          </a:r>
          <a:endParaRPr lang="en-US" sz="2400" b="0" dirty="0"/>
        </a:p>
      </dgm:t>
    </dgm:pt>
    <dgm:pt modelId="{2DEBBFFF-B84C-4FFA-BB45-0F6D30246EBE}" type="parTrans" cxnId="{7E1C07A6-AF33-468C-8693-A808F0E7547A}">
      <dgm:prSet/>
      <dgm:spPr/>
      <dgm:t>
        <a:bodyPr/>
        <a:lstStyle/>
        <a:p>
          <a:endParaRPr lang="en-US"/>
        </a:p>
      </dgm:t>
    </dgm:pt>
    <dgm:pt modelId="{27407A35-B80B-42DE-9565-1A3BBC449D30}" type="sibTrans" cxnId="{7E1C07A6-AF33-468C-8693-A808F0E7547A}">
      <dgm:prSet/>
      <dgm:spPr/>
      <dgm:t>
        <a:bodyPr/>
        <a:lstStyle/>
        <a:p>
          <a:endParaRPr lang="en-US"/>
        </a:p>
      </dgm:t>
    </dgm:pt>
    <dgm:pt modelId="{4C877580-AF84-4561-88CE-9070FFE7DA36}">
      <dgm:prSet custT="1"/>
      <dgm:spPr>
        <a:solidFill>
          <a:schemeClr val="accent6">
            <a:lumMod val="50000"/>
          </a:schemeClr>
        </a:solidFill>
      </dgm:spPr>
      <dgm:t>
        <a:bodyPr/>
        <a:lstStyle/>
        <a:p>
          <a:r>
            <a:rPr lang="en-US" sz="2400" b="0" u="none" dirty="0"/>
            <a:t>E</a:t>
          </a:r>
          <a:r>
            <a:rPr lang="x-none" sz="2400" b="0" u="none" dirty="0"/>
            <a:t>xemption does not limit the inspector’s authority to apply the fire code to the storage or manufacturing of these materials</a:t>
          </a:r>
          <a:endParaRPr lang="en-US" sz="2400" b="0" u="none" dirty="0"/>
        </a:p>
      </dgm:t>
    </dgm:pt>
    <dgm:pt modelId="{E7786AD5-0A16-4818-92E2-22CDF801FC19}" type="parTrans" cxnId="{903F423B-DD89-46D2-B591-88B54B22BB25}">
      <dgm:prSet/>
      <dgm:spPr/>
      <dgm:t>
        <a:bodyPr/>
        <a:lstStyle/>
        <a:p>
          <a:endParaRPr lang="en-US"/>
        </a:p>
      </dgm:t>
    </dgm:pt>
    <dgm:pt modelId="{37454121-4E0B-4369-BBDD-9F6F176B0C87}" type="sibTrans" cxnId="{903F423B-DD89-46D2-B591-88B54B22BB25}">
      <dgm:prSet/>
      <dgm:spPr/>
      <dgm:t>
        <a:bodyPr/>
        <a:lstStyle/>
        <a:p>
          <a:endParaRPr lang="en-US"/>
        </a:p>
      </dgm:t>
    </dgm:pt>
    <dgm:pt modelId="{1553334A-04AF-4173-9F0A-C1D6ABED38B2}" type="pres">
      <dgm:prSet presAssocID="{73E17B00-F779-48F2-9E37-B0AC4BFAFB95}" presName="linear" presStyleCnt="0">
        <dgm:presLayoutVars>
          <dgm:animLvl val="lvl"/>
          <dgm:resizeHandles val="exact"/>
        </dgm:presLayoutVars>
      </dgm:prSet>
      <dgm:spPr/>
      <dgm:t>
        <a:bodyPr/>
        <a:lstStyle/>
        <a:p>
          <a:endParaRPr lang="en-US"/>
        </a:p>
      </dgm:t>
    </dgm:pt>
    <dgm:pt modelId="{65D237F0-16D6-406A-ADDC-94B8E765740B}" type="pres">
      <dgm:prSet presAssocID="{013AF2FC-C8A7-4239-9D9C-83B063B2AC1F}" presName="parentText" presStyleLbl="node1" presStyleIdx="0" presStyleCnt="2">
        <dgm:presLayoutVars>
          <dgm:chMax val="0"/>
          <dgm:bulletEnabled val="1"/>
        </dgm:presLayoutVars>
      </dgm:prSet>
      <dgm:spPr/>
      <dgm:t>
        <a:bodyPr/>
        <a:lstStyle/>
        <a:p>
          <a:endParaRPr lang="en-US"/>
        </a:p>
      </dgm:t>
    </dgm:pt>
    <dgm:pt modelId="{4C527759-3E96-402A-8113-B8B56488EFDC}" type="pres">
      <dgm:prSet presAssocID="{27407A35-B80B-42DE-9565-1A3BBC449D30}" presName="spacer" presStyleCnt="0"/>
      <dgm:spPr/>
    </dgm:pt>
    <dgm:pt modelId="{9F4D0540-977C-45CA-BBB3-12F94FEF77B5}" type="pres">
      <dgm:prSet presAssocID="{4C877580-AF84-4561-88CE-9070FFE7DA36}" presName="parentText" presStyleLbl="node1" presStyleIdx="1" presStyleCnt="2">
        <dgm:presLayoutVars>
          <dgm:chMax val="0"/>
          <dgm:bulletEnabled val="1"/>
        </dgm:presLayoutVars>
      </dgm:prSet>
      <dgm:spPr/>
      <dgm:t>
        <a:bodyPr/>
        <a:lstStyle/>
        <a:p>
          <a:endParaRPr lang="en-US"/>
        </a:p>
      </dgm:t>
    </dgm:pt>
  </dgm:ptLst>
  <dgm:cxnLst>
    <dgm:cxn modelId="{B0C50D28-E145-4BF0-84E6-95FC59757671}" type="presOf" srcId="{013AF2FC-C8A7-4239-9D9C-83B063B2AC1F}" destId="{65D237F0-16D6-406A-ADDC-94B8E765740B}" srcOrd="0" destOrd="0" presId="urn:microsoft.com/office/officeart/2005/8/layout/vList2"/>
    <dgm:cxn modelId="{76824DE4-0805-45C5-86ED-D5EC698D9553}" type="presOf" srcId="{73E17B00-F779-48F2-9E37-B0AC4BFAFB95}" destId="{1553334A-04AF-4173-9F0A-C1D6ABED38B2}" srcOrd="0" destOrd="0" presId="urn:microsoft.com/office/officeart/2005/8/layout/vList2"/>
    <dgm:cxn modelId="{903F423B-DD89-46D2-B591-88B54B22BB25}" srcId="{73E17B00-F779-48F2-9E37-B0AC4BFAFB95}" destId="{4C877580-AF84-4561-88CE-9070FFE7DA36}" srcOrd="1" destOrd="0" parTransId="{E7786AD5-0A16-4818-92E2-22CDF801FC19}" sibTransId="{37454121-4E0B-4369-BBDD-9F6F176B0C87}"/>
    <dgm:cxn modelId="{7E1C07A6-AF33-468C-8693-A808F0E7547A}" srcId="{73E17B00-F779-48F2-9E37-B0AC4BFAFB95}" destId="{013AF2FC-C8A7-4239-9D9C-83B063B2AC1F}" srcOrd="0" destOrd="0" parTransId="{2DEBBFFF-B84C-4FFA-BB45-0F6D30246EBE}" sibTransId="{27407A35-B80B-42DE-9565-1A3BBC449D30}"/>
    <dgm:cxn modelId="{B8C2B154-2347-4DB2-9B2C-AF95EE962CEB}" type="presOf" srcId="{4C877580-AF84-4561-88CE-9070FFE7DA36}" destId="{9F4D0540-977C-45CA-BBB3-12F94FEF77B5}" srcOrd="0" destOrd="0" presId="urn:microsoft.com/office/officeart/2005/8/layout/vList2"/>
    <dgm:cxn modelId="{669FE950-C88A-449B-8C65-4735C7FFE195}" type="presParOf" srcId="{1553334A-04AF-4173-9F0A-C1D6ABED38B2}" destId="{65D237F0-16D6-406A-ADDC-94B8E765740B}" srcOrd="0" destOrd="0" presId="urn:microsoft.com/office/officeart/2005/8/layout/vList2"/>
    <dgm:cxn modelId="{80A6F587-D3E6-4DBB-9773-258666C45CE3}" type="presParOf" srcId="{1553334A-04AF-4173-9F0A-C1D6ABED38B2}" destId="{4C527759-3E96-402A-8113-B8B56488EFDC}" srcOrd="1" destOrd="0" presId="urn:microsoft.com/office/officeart/2005/8/layout/vList2"/>
    <dgm:cxn modelId="{7F4BE4FF-F4E1-4433-988E-5AB52842515D}" type="presParOf" srcId="{1553334A-04AF-4173-9F0A-C1D6ABED38B2}" destId="{9F4D0540-977C-45CA-BBB3-12F94FEF77B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9AFE8111-DDDD-49E8-9544-641900BD2D7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B397BE9-CA76-424E-90C3-36B8E4C789DB}">
      <dgm:prSet phldrT="[Text]" custT="1"/>
      <dgm:spPr/>
      <dgm:t>
        <a:bodyPr/>
        <a:lstStyle/>
        <a:p>
          <a:r>
            <a:rPr lang="en-US" sz="1800" b="0" i="1" dirty="0"/>
            <a:t>Normas Oficiales Mexicanas </a:t>
          </a:r>
          <a:r>
            <a:rPr lang="en-US" sz="1800" b="0" dirty="0"/>
            <a:t>(</a:t>
          </a:r>
          <a:r>
            <a:rPr lang="en-US" sz="1800" b="0" i="1" dirty="0"/>
            <a:t>NOMs</a:t>
          </a:r>
          <a:r>
            <a:rPr lang="en-US" sz="1800" b="0" dirty="0"/>
            <a:t>) augment the Mexican Regulation for the Land Transport of Hazardous Materials and Wastes</a:t>
          </a:r>
        </a:p>
      </dgm:t>
    </dgm:pt>
    <dgm:pt modelId="{40E0768E-3D0D-42B2-84BA-5163DF412353}" type="parTrans" cxnId="{811A0615-E983-44CB-9347-F7502FAE58B7}">
      <dgm:prSet/>
      <dgm:spPr/>
      <dgm:t>
        <a:bodyPr/>
        <a:lstStyle/>
        <a:p>
          <a:endParaRPr lang="en-US"/>
        </a:p>
      </dgm:t>
    </dgm:pt>
    <dgm:pt modelId="{37D4CCF9-D918-4D22-834A-278D6FBDF8D6}" type="sibTrans" cxnId="{811A0615-E983-44CB-9347-F7502FAE58B7}">
      <dgm:prSet/>
      <dgm:spPr/>
      <dgm:t>
        <a:bodyPr/>
        <a:lstStyle/>
        <a:p>
          <a:endParaRPr lang="en-US"/>
        </a:p>
      </dgm:t>
    </dgm:pt>
    <dgm:pt modelId="{AAC484FE-2D97-4DF6-896D-033C06EEC9E7}">
      <dgm:prSet custT="1"/>
      <dgm:spPr/>
      <dgm:t>
        <a:bodyPr/>
        <a:lstStyle/>
        <a:p>
          <a:r>
            <a:rPr lang="en-US" sz="1800" b="0" dirty="0"/>
            <a:t>Mexican SCT is responsible for publishing and maintaining the </a:t>
          </a:r>
          <a:r>
            <a:rPr lang="en-US" sz="1800" b="0" i="1" dirty="0"/>
            <a:t>NOMs</a:t>
          </a:r>
          <a:endParaRPr lang="en-US" sz="1800" b="0" dirty="0"/>
        </a:p>
      </dgm:t>
    </dgm:pt>
    <dgm:pt modelId="{8819D829-AA1B-4507-BBD3-3B48C7681928}" type="parTrans" cxnId="{741495B8-2C74-4D48-B973-FA432EC68944}">
      <dgm:prSet/>
      <dgm:spPr/>
      <dgm:t>
        <a:bodyPr/>
        <a:lstStyle/>
        <a:p>
          <a:endParaRPr lang="en-US"/>
        </a:p>
      </dgm:t>
    </dgm:pt>
    <dgm:pt modelId="{91F2759E-0AD2-4CFC-92DF-6FAA9A03B6DF}" type="sibTrans" cxnId="{741495B8-2C74-4D48-B973-FA432EC68944}">
      <dgm:prSet/>
      <dgm:spPr/>
      <dgm:t>
        <a:bodyPr/>
        <a:lstStyle/>
        <a:p>
          <a:endParaRPr lang="en-US"/>
        </a:p>
      </dgm:t>
    </dgm:pt>
    <dgm:pt modelId="{E03727D1-7522-43EC-BA60-36CC4FE34557}">
      <dgm:prSet custT="1"/>
      <dgm:spPr/>
      <dgm:t>
        <a:bodyPr/>
        <a:lstStyle/>
        <a:p>
          <a:r>
            <a:rPr lang="en-US" sz="1800" b="0" dirty="0"/>
            <a:t>Mexico’s equivalent to the Hazard Communication Standard (HCS) is NOM-018-STPS-2000</a:t>
          </a:r>
        </a:p>
      </dgm:t>
    </dgm:pt>
    <dgm:pt modelId="{BC12E1CC-A3E0-40FF-AD51-873B94CAD3FD}" type="parTrans" cxnId="{97D35E64-9C49-400B-B2CD-91BC32299B8B}">
      <dgm:prSet/>
      <dgm:spPr/>
      <dgm:t>
        <a:bodyPr/>
        <a:lstStyle/>
        <a:p>
          <a:endParaRPr lang="en-US"/>
        </a:p>
      </dgm:t>
    </dgm:pt>
    <dgm:pt modelId="{BC24B80A-2B16-4604-82F8-904FA9089A1C}" type="sibTrans" cxnId="{97D35E64-9C49-400B-B2CD-91BC32299B8B}">
      <dgm:prSet/>
      <dgm:spPr/>
      <dgm:t>
        <a:bodyPr/>
        <a:lstStyle/>
        <a:p>
          <a:endParaRPr lang="en-US"/>
        </a:p>
      </dgm:t>
    </dgm:pt>
    <dgm:pt modelId="{0794CB3E-C354-4118-BC91-2F7E211AD9AA}">
      <dgm:prSet custT="1"/>
      <dgm:spPr/>
      <dgm:t>
        <a:bodyPr/>
        <a:lstStyle/>
        <a:p>
          <a:r>
            <a:rPr lang="en-US" sz="1800" b="0" dirty="0"/>
            <a:t>Requires employers to see that hazardous chemical substances in the workplace are labeled</a:t>
          </a:r>
        </a:p>
      </dgm:t>
    </dgm:pt>
    <dgm:pt modelId="{F8EE3EBF-80B8-4AE1-B3C3-6D8184786D0D}" type="parTrans" cxnId="{2937B541-A092-4A30-B4C2-E688B1C50257}">
      <dgm:prSet/>
      <dgm:spPr/>
      <dgm:t>
        <a:bodyPr/>
        <a:lstStyle/>
        <a:p>
          <a:endParaRPr lang="en-US"/>
        </a:p>
      </dgm:t>
    </dgm:pt>
    <dgm:pt modelId="{7A22E715-D09D-4B06-925A-85253E0ED1BA}" type="sibTrans" cxnId="{2937B541-A092-4A30-B4C2-E688B1C50257}">
      <dgm:prSet/>
      <dgm:spPr/>
      <dgm:t>
        <a:bodyPr/>
        <a:lstStyle/>
        <a:p>
          <a:endParaRPr lang="en-US"/>
        </a:p>
      </dgm:t>
    </dgm:pt>
    <dgm:pt modelId="{F7806ACE-A444-4B42-A443-CB21C0C0DCEB}">
      <dgm:prSet custT="1"/>
      <dgm:spPr>
        <a:solidFill>
          <a:schemeClr val="accent2">
            <a:lumMod val="75000"/>
          </a:schemeClr>
        </a:solidFill>
      </dgm:spPr>
      <dgm:t>
        <a:bodyPr/>
        <a:lstStyle/>
        <a:p>
          <a:r>
            <a:rPr lang="en-US" sz="1800" b="0" dirty="0"/>
            <a:t>E</a:t>
          </a:r>
          <a:r>
            <a:rPr lang="x-none" sz="1800" b="0" dirty="0"/>
            <a:t>ssentially an adoption of the NFPA® 704 marking system and </a:t>
          </a:r>
          <a:r>
            <a:rPr lang="x-none" sz="1800" b="0" i="1" dirty="0"/>
            <a:t>HMIG</a:t>
          </a:r>
          <a:endParaRPr lang="en-US" sz="1800" b="0" dirty="0"/>
        </a:p>
      </dgm:t>
    </dgm:pt>
    <dgm:pt modelId="{6604DEA0-829F-4707-9806-094C6DC3AABE}" type="parTrans" cxnId="{22D88DFA-579F-4A5B-8B9C-F91026628771}">
      <dgm:prSet/>
      <dgm:spPr/>
      <dgm:t>
        <a:bodyPr/>
        <a:lstStyle/>
        <a:p>
          <a:endParaRPr lang="en-US"/>
        </a:p>
      </dgm:t>
    </dgm:pt>
    <dgm:pt modelId="{7D27EED9-20DA-4A2F-8E50-6D3BEC8D4433}" type="sibTrans" cxnId="{22D88DFA-579F-4A5B-8B9C-F91026628771}">
      <dgm:prSet/>
      <dgm:spPr/>
      <dgm:t>
        <a:bodyPr/>
        <a:lstStyle/>
        <a:p>
          <a:endParaRPr lang="en-US"/>
        </a:p>
      </dgm:t>
    </dgm:pt>
    <dgm:pt modelId="{AE5027C1-15EE-4109-9E12-3369826E466F}">
      <dgm:prSet custT="1"/>
      <dgm:spPr>
        <a:solidFill>
          <a:schemeClr val="accent2"/>
        </a:solidFill>
      </dgm:spPr>
      <dgm:t>
        <a:bodyPr/>
        <a:lstStyle/>
        <a:p>
          <a:r>
            <a:rPr lang="en-US" sz="1800" b="0" dirty="0"/>
            <a:t>Remember that employers in Mexico may use any alternative system that complies with the objectives of the standard</a:t>
          </a:r>
        </a:p>
      </dgm:t>
    </dgm:pt>
    <dgm:pt modelId="{83A2B53D-74A1-45E7-B966-A041FBAF9794}" type="parTrans" cxnId="{07CAA413-98E4-43FA-B7B1-B78166455312}">
      <dgm:prSet/>
      <dgm:spPr/>
      <dgm:t>
        <a:bodyPr/>
        <a:lstStyle/>
        <a:p>
          <a:endParaRPr lang="en-US"/>
        </a:p>
      </dgm:t>
    </dgm:pt>
    <dgm:pt modelId="{DAB73E33-D8F8-4A65-98F0-252C046E70C3}" type="sibTrans" cxnId="{07CAA413-98E4-43FA-B7B1-B78166455312}">
      <dgm:prSet/>
      <dgm:spPr/>
      <dgm:t>
        <a:bodyPr/>
        <a:lstStyle/>
        <a:p>
          <a:endParaRPr lang="en-US"/>
        </a:p>
      </dgm:t>
    </dgm:pt>
    <dgm:pt modelId="{5CFDDAC4-1441-48B1-A423-85399EC51F66}" type="pres">
      <dgm:prSet presAssocID="{9AFE8111-DDDD-49E8-9544-641900BD2D78}" presName="linear" presStyleCnt="0">
        <dgm:presLayoutVars>
          <dgm:animLvl val="lvl"/>
          <dgm:resizeHandles val="exact"/>
        </dgm:presLayoutVars>
      </dgm:prSet>
      <dgm:spPr/>
      <dgm:t>
        <a:bodyPr/>
        <a:lstStyle/>
        <a:p>
          <a:endParaRPr lang="en-US"/>
        </a:p>
      </dgm:t>
    </dgm:pt>
    <dgm:pt modelId="{C6A57587-F4FD-47D9-8DA0-AACC55183ED5}" type="pres">
      <dgm:prSet presAssocID="{EB397BE9-CA76-424E-90C3-36B8E4C789DB}" presName="parentText" presStyleLbl="node1" presStyleIdx="0" presStyleCnt="6">
        <dgm:presLayoutVars>
          <dgm:chMax val="0"/>
          <dgm:bulletEnabled val="1"/>
        </dgm:presLayoutVars>
      </dgm:prSet>
      <dgm:spPr/>
      <dgm:t>
        <a:bodyPr/>
        <a:lstStyle/>
        <a:p>
          <a:endParaRPr lang="en-US"/>
        </a:p>
      </dgm:t>
    </dgm:pt>
    <dgm:pt modelId="{13B05127-9EB5-4B7B-A22B-663D4C005DF1}" type="pres">
      <dgm:prSet presAssocID="{37D4CCF9-D918-4D22-834A-278D6FBDF8D6}" presName="spacer" presStyleCnt="0"/>
      <dgm:spPr/>
    </dgm:pt>
    <dgm:pt modelId="{AB9078D5-9477-410D-AEA8-A9B783EE08F9}" type="pres">
      <dgm:prSet presAssocID="{AAC484FE-2D97-4DF6-896D-033C06EEC9E7}" presName="parentText" presStyleLbl="node1" presStyleIdx="1" presStyleCnt="6">
        <dgm:presLayoutVars>
          <dgm:chMax val="0"/>
          <dgm:bulletEnabled val="1"/>
        </dgm:presLayoutVars>
      </dgm:prSet>
      <dgm:spPr/>
      <dgm:t>
        <a:bodyPr/>
        <a:lstStyle/>
        <a:p>
          <a:endParaRPr lang="en-US"/>
        </a:p>
      </dgm:t>
    </dgm:pt>
    <dgm:pt modelId="{34AC17A4-8C38-4B15-B5A2-B9A577407059}" type="pres">
      <dgm:prSet presAssocID="{91F2759E-0AD2-4CFC-92DF-6FAA9A03B6DF}" presName="spacer" presStyleCnt="0"/>
      <dgm:spPr/>
    </dgm:pt>
    <dgm:pt modelId="{4A81E5F9-EF04-445B-B359-600850F4FBFA}" type="pres">
      <dgm:prSet presAssocID="{E03727D1-7522-43EC-BA60-36CC4FE34557}" presName="parentText" presStyleLbl="node1" presStyleIdx="2" presStyleCnt="6">
        <dgm:presLayoutVars>
          <dgm:chMax val="0"/>
          <dgm:bulletEnabled val="1"/>
        </dgm:presLayoutVars>
      </dgm:prSet>
      <dgm:spPr/>
      <dgm:t>
        <a:bodyPr/>
        <a:lstStyle/>
        <a:p>
          <a:endParaRPr lang="en-US"/>
        </a:p>
      </dgm:t>
    </dgm:pt>
    <dgm:pt modelId="{E576FC47-FAB1-4A66-ACA2-A7C7A7FD6D87}" type="pres">
      <dgm:prSet presAssocID="{BC24B80A-2B16-4604-82F8-904FA9089A1C}" presName="spacer" presStyleCnt="0"/>
      <dgm:spPr/>
    </dgm:pt>
    <dgm:pt modelId="{3808CE74-8BC8-467B-B559-A7CFCF9C756D}" type="pres">
      <dgm:prSet presAssocID="{0794CB3E-C354-4118-BC91-2F7E211AD9AA}" presName="parentText" presStyleLbl="node1" presStyleIdx="3" presStyleCnt="6">
        <dgm:presLayoutVars>
          <dgm:chMax val="0"/>
          <dgm:bulletEnabled val="1"/>
        </dgm:presLayoutVars>
      </dgm:prSet>
      <dgm:spPr/>
      <dgm:t>
        <a:bodyPr/>
        <a:lstStyle/>
        <a:p>
          <a:endParaRPr lang="en-US"/>
        </a:p>
      </dgm:t>
    </dgm:pt>
    <dgm:pt modelId="{305F57CC-204F-4175-BA41-39E796F42C3E}" type="pres">
      <dgm:prSet presAssocID="{7A22E715-D09D-4B06-925A-85253E0ED1BA}" presName="spacer" presStyleCnt="0"/>
      <dgm:spPr/>
    </dgm:pt>
    <dgm:pt modelId="{17C8DC4C-54DD-4392-B920-1D098F826543}" type="pres">
      <dgm:prSet presAssocID="{F7806ACE-A444-4B42-A443-CB21C0C0DCEB}" presName="parentText" presStyleLbl="node1" presStyleIdx="4" presStyleCnt="6">
        <dgm:presLayoutVars>
          <dgm:chMax val="0"/>
          <dgm:bulletEnabled val="1"/>
        </dgm:presLayoutVars>
      </dgm:prSet>
      <dgm:spPr/>
      <dgm:t>
        <a:bodyPr/>
        <a:lstStyle/>
        <a:p>
          <a:endParaRPr lang="en-US"/>
        </a:p>
      </dgm:t>
    </dgm:pt>
    <dgm:pt modelId="{DF8CB019-995A-4DB1-8860-8769438D42F7}" type="pres">
      <dgm:prSet presAssocID="{7D27EED9-20DA-4A2F-8E50-6D3BEC8D4433}" presName="spacer" presStyleCnt="0"/>
      <dgm:spPr/>
    </dgm:pt>
    <dgm:pt modelId="{0F561ABD-004D-4E10-8765-E91A5D06EB53}" type="pres">
      <dgm:prSet presAssocID="{AE5027C1-15EE-4109-9E12-3369826E466F}" presName="parentText" presStyleLbl="node1" presStyleIdx="5" presStyleCnt="6">
        <dgm:presLayoutVars>
          <dgm:chMax val="0"/>
          <dgm:bulletEnabled val="1"/>
        </dgm:presLayoutVars>
      </dgm:prSet>
      <dgm:spPr/>
      <dgm:t>
        <a:bodyPr/>
        <a:lstStyle/>
        <a:p>
          <a:endParaRPr lang="en-US"/>
        </a:p>
      </dgm:t>
    </dgm:pt>
  </dgm:ptLst>
  <dgm:cxnLst>
    <dgm:cxn modelId="{22D88DFA-579F-4A5B-8B9C-F91026628771}" srcId="{9AFE8111-DDDD-49E8-9544-641900BD2D78}" destId="{F7806ACE-A444-4B42-A443-CB21C0C0DCEB}" srcOrd="4" destOrd="0" parTransId="{6604DEA0-829F-4707-9806-094C6DC3AABE}" sibTransId="{7D27EED9-20DA-4A2F-8E50-6D3BEC8D4433}"/>
    <dgm:cxn modelId="{07CAA413-98E4-43FA-B7B1-B78166455312}" srcId="{9AFE8111-DDDD-49E8-9544-641900BD2D78}" destId="{AE5027C1-15EE-4109-9E12-3369826E466F}" srcOrd="5" destOrd="0" parTransId="{83A2B53D-74A1-45E7-B966-A041FBAF9794}" sibTransId="{DAB73E33-D8F8-4A65-98F0-252C046E70C3}"/>
    <dgm:cxn modelId="{9AE8B249-B5D0-43B2-9C04-7EA3661A4F42}" type="presOf" srcId="{F7806ACE-A444-4B42-A443-CB21C0C0DCEB}" destId="{17C8DC4C-54DD-4392-B920-1D098F826543}" srcOrd="0" destOrd="0" presId="urn:microsoft.com/office/officeart/2005/8/layout/vList2"/>
    <dgm:cxn modelId="{97D35E64-9C49-400B-B2CD-91BC32299B8B}" srcId="{9AFE8111-DDDD-49E8-9544-641900BD2D78}" destId="{E03727D1-7522-43EC-BA60-36CC4FE34557}" srcOrd="2" destOrd="0" parTransId="{BC12E1CC-A3E0-40FF-AD51-873B94CAD3FD}" sibTransId="{BC24B80A-2B16-4604-82F8-904FA9089A1C}"/>
    <dgm:cxn modelId="{4C7A01E9-D992-4736-B53D-89A1EAA21623}" type="presOf" srcId="{AAC484FE-2D97-4DF6-896D-033C06EEC9E7}" destId="{AB9078D5-9477-410D-AEA8-A9B783EE08F9}" srcOrd="0" destOrd="0" presId="urn:microsoft.com/office/officeart/2005/8/layout/vList2"/>
    <dgm:cxn modelId="{2937B541-A092-4A30-B4C2-E688B1C50257}" srcId="{9AFE8111-DDDD-49E8-9544-641900BD2D78}" destId="{0794CB3E-C354-4118-BC91-2F7E211AD9AA}" srcOrd="3" destOrd="0" parTransId="{F8EE3EBF-80B8-4AE1-B3C3-6D8184786D0D}" sibTransId="{7A22E715-D09D-4B06-925A-85253E0ED1BA}"/>
    <dgm:cxn modelId="{811A0615-E983-44CB-9347-F7502FAE58B7}" srcId="{9AFE8111-DDDD-49E8-9544-641900BD2D78}" destId="{EB397BE9-CA76-424E-90C3-36B8E4C789DB}" srcOrd="0" destOrd="0" parTransId="{40E0768E-3D0D-42B2-84BA-5163DF412353}" sibTransId="{37D4CCF9-D918-4D22-834A-278D6FBDF8D6}"/>
    <dgm:cxn modelId="{741495B8-2C74-4D48-B973-FA432EC68944}" srcId="{9AFE8111-DDDD-49E8-9544-641900BD2D78}" destId="{AAC484FE-2D97-4DF6-896D-033C06EEC9E7}" srcOrd="1" destOrd="0" parTransId="{8819D829-AA1B-4507-BBD3-3B48C7681928}" sibTransId="{91F2759E-0AD2-4CFC-92DF-6FAA9A03B6DF}"/>
    <dgm:cxn modelId="{2653C4B7-3B57-4C8A-BD68-BAB53031BDD5}" type="presOf" srcId="{9AFE8111-DDDD-49E8-9544-641900BD2D78}" destId="{5CFDDAC4-1441-48B1-A423-85399EC51F66}" srcOrd="0" destOrd="0" presId="urn:microsoft.com/office/officeart/2005/8/layout/vList2"/>
    <dgm:cxn modelId="{9853AC66-28D5-4D82-9D65-115A6DBB1937}" type="presOf" srcId="{E03727D1-7522-43EC-BA60-36CC4FE34557}" destId="{4A81E5F9-EF04-445B-B359-600850F4FBFA}" srcOrd="0" destOrd="0" presId="urn:microsoft.com/office/officeart/2005/8/layout/vList2"/>
    <dgm:cxn modelId="{56D68A8F-8445-4122-AF30-3F4D7518FFE2}" type="presOf" srcId="{0794CB3E-C354-4118-BC91-2F7E211AD9AA}" destId="{3808CE74-8BC8-467B-B559-A7CFCF9C756D}" srcOrd="0" destOrd="0" presId="urn:microsoft.com/office/officeart/2005/8/layout/vList2"/>
    <dgm:cxn modelId="{BDFE4192-5F1F-47B3-80EA-5F56C904397A}" type="presOf" srcId="{AE5027C1-15EE-4109-9E12-3369826E466F}" destId="{0F561ABD-004D-4E10-8765-E91A5D06EB53}" srcOrd="0" destOrd="0" presId="urn:microsoft.com/office/officeart/2005/8/layout/vList2"/>
    <dgm:cxn modelId="{BDA783F3-C74E-48B3-AEB4-D8F7FD361F48}" type="presOf" srcId="{EB397BE9-CA76-424E-90C3-36B8E4C789DB}" destId="{C6A57587-F4FD-47D9-8DA0-AACC55183ED5}" srcOrd="0" destOrd="0" presId="urn:microsoft.com/office/officeart/2005/8/layout/vList2"/>
    <dgm:cxn modelId="{B19021DD-190C-4750-B404-F4E4534788F3}" type="presParOf" srcId="{5CFDDAC4-1441-48B1-A423-85399EC51F66}" destId="{C6A57587-F4FD-47D9-8DA0-AACC55183ED5}" srcOrd="0" destOrd="0" presId="urn:microsoft.com/office/officeart/2005/8/layout/vList2"/>
    <dgm:cxn modelId="{06D79FF9-369C-4544-84B1-A8F7359C9679}" type="presParOf" srcId="{5CFDDAC4-1441-48B1-A423-85399EC51F66}" destId="{13B05127-9EB5-4B7B-A22B-663D4C005DF1}" srcOrd="1" destOrd="0" presId="urn:microsoft.com/office/officeart/2005/8/layout/vList2"/>
    <dgm:cxn modelId="{F2A4E1DD-6265-42F1-908F-98DB558B06E4}" type="presParOf" srcId="{5CFDDAC4-1441-48B1-A423-85399EC51F66}" destId="{AB9078D5-9477-410D-AEA8-A9B783EE08F9}" srcOrd="2" destOrd="0" presId="urn:microsoft.com/office/officeart/2005/8/layout/vList2"/>
    <dgm:cxn modelId="{9AC0F0DE-006C-4C57-B388-DBE28B65050B}" type="presParOf" srcId="{5CFDDAC4-1441-48B1-A423-85399EC51F66}" destId="{34AC17A4-8C38-4B15-B5A2-B9A577407059}" srcOrd="3" destOrd="0" presId="urn:microsoft.com/office/officeart/2005/8/layout/vList2"/>
    <dgm:cxn modelId="{9F4DD242-CF4B-4ED5-857C-50D45D714B52}" type="presParOf" srcId="{5CFDDAC4-1441-48B1-A423-85399EC51F66}" destId="{4A81E5F9-EF04-445B-B359-600850F4FBFA}" srcOrd="4" destOrd="0" presId="urn:microsoft.com/office/officeart/2005/8/layout/vList2"/>
    <dgm:cxn modelId="{3079C2C1-4BB8-4C3B-9749-4A3872CA7FA8}" type="presParOf" srcId="{5CFDDAC4-1441-48B1-A423-85399EC51F66}" destId="{E576FC47-FAB1-4A66-ACA2-A7C7A7FD6D87}" srcOrd="5" destOrd="0" presId="urn:microsoft.com/office/officeart/2005/8/layout/vList2"/>
    <dgm:cxn modelId="{F66396A4-D86F-4529-BF79-43B30803D948}" type="presParOf" srcId="{5CFDDAC4-1441-48B1-A423-85399EC51F66}" destId="{3808CE74-8BC8-467B-B559-A7CFCF9C756D}" srcOrd="6" destOrd="0" presId="urn:microsoft.com/office/officeart/2005/8/layout/vList2"/>
    <dgm:cxn modelId="{3C91573A-BB57-4FA7-8A54-5F01807F1C1A}" type="presParOf" srcId="{5CFDDAC4-1441-48B1-A423-85399EC51F66}" destId="{305F57CC-204F-4175-BA41-39E796F42C3E}" srcOrd="7" destOrd="0" presId="urn:microsoft.com/office/officeart/2005/8/layout/vList2"/>
    <dgm:cxn modelId="{54ABF2B7-F727-497F-97A8-EF56FB148B61}" type="presParOf" srcId="{5CFDDAC4-1441-48B1-A423-85399EC51F66}" destId="{17C8DC4C-54DD-4392-B920-1D098F826543}" srcOrd="8" destOrd="0" presId="urn:microsoft.com/office/officeart/2005/8/layout/vList2"/>
    <dgm:cxn modelId="{4A78B5F7-A1DF-490B-885D-5B5EEE95497E}" type="presParOf" srcId="{5CFDDAC4-1441-48B1-A423-85399EC51F66}" destId="{DF8CB019-995A-4DB1-8860-8769438D42F7}" srcOrd="9" destOrd="0" presId="urn:microsoft.com/office/officeart/2005/8/layout/vList2"/>
    <dgm:cxn modelId="{536C6A91-9862-4496-94BF-C07D73B69A73}" type="presParOf" srcId="{5CFDDAC4-1441-48B1-A423-85399EC51F66}" destId="{0F561ABD-004D-4E10-8765-E91A5D06EB5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2429E4AD-95EB-403F-8563-380BFCB16EE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D11FDF0-B6DE-4F41-AB57-0572C97064C7}">
      <dgm:prSet phldrT="[Text]" custT="1"/>
      <dgm:spPr/>
      <dgm:t>
        <a:bodyPr/>
        <a:lstStyle/>
        <a:p>
          <a:r>
            <a:rPr lang="en-US" sz="1800" b="0" dirty="0"/>
            <a:t>NOM-026-STPS-1998 authorizes the use of some International Organization for Standardization (ISO) safety symbols from ISO-3864</a:t>
          </a:r>
        </a:p>
      </dgm:t>
    </dgm:pt>
    <dgm:pt modelId="{245C1FED-F5DE-48AF-8152-4B84C49778FF}" type="parTrans" cxnId="{A83F15BC-2D7D-487E-B1AE-B32153B5B61C}">
      <dgm:prSet/>
      <dgm:spPr/>
      <dgm:t>
        <a:bodyPr/>
        <a:lstStyle/>
        <a:p>
          <a:endParaRPr lang="en-US"/>
        </a:p>
      </dgm:t>
    </dgm:pt>
    <dgm:pt modelId="{031EC554-3B3B-4D30-8FFE-A66E5C333CE3}" type="sibTrans" cxnId="{A83F15BC-2D7D-487E-B1AE-B32153B5B61C}">
      <dgm:prSet/>
      <dgm:spPr/>
      <dgm:t>
        <a:bodyPr/>
        <a:lstStyle/>
        <a:p>
          <a:endParaRPr lang="en-US"/>
        </a:p>
      </dgm:t>
    </dgm:pt>
    <dgm:pt modelId="{33EA994C-4FFB-482E-897B-461684B096A2}">
      <dgm:prSet phldrT="[Text]" custT="1"/>
      <dgm:spPr>
        <a:solidFill>
          <a:schemeClr val="accent2">
            <a:lumMod val="75000"/>
          </a:schemeClr>
        </a:solidFill>
      </dgm:spPr>
      <dgm:t>
        <a:bodyPr/>
        <a:lstStyle/>
        <a:p>
          <a:r>
            <a:rPr lang="en-US" sz="1800" b="0" dirty="0"/>
            <a:t>General caution symbols in Mexico are triangular rather than round like those in Canada or rectangular as in the U.S.</a:t>
          </a:r>
        </a:p>
      </dgm:t>
    </dgm:pt>
    <dgm:pt modelId="{751BFE6C-588D-4EC0-B77A-1E10877CC872}" type="parTrans" cxnId="{5309AFED-FB4B-4390-9488-6C7BEF0EB3F8}">
      <dgm:prSet/>
      <dgm:spPr/>
      <dgm:t>
        <a:bodyPr/>
        <a:lstStyle/>
        <a:p>
          <a:endParaRPr lang="en-US"/>
        </a:p>
      </dgm:t>
    </dgm:pt>
    <dgm:pt modelId="{E1C7D23E-5795-42C8-9F44-783E172FB719}" type="sibTrans" cxnId="{5309AFED-FB4B-4390-9488-6C7BEF0EB3F8}">
      <dgm:prSet/>
      <dgm:spPr/>
      <dgm:t>
        <a:bodyPr/>
        <a:lstStyle/>
        <a:p>
          <a:endParaRPr lang="en-US"/>
        </a:p>
      </dgm:t>
    </dgm:pt>
    <dgm:pt modelId="{F3E804F0-DAB1-4468-AC8C-3DE6DB696EC8}" type="pres">
      <dgm:prSet presAssocID="{2429E4AD-95EB-403F-8563-380BFCB16EE9}" presName="linear" presStyleCnt="0">
        <dgm:presLayoutVars>
          <dgm:animLvl val="lvl"/>
          <dgm:resizeHandles val="exact"/>
        </dgm:presLayoutVars>
      </dgm:prSet>
      <dgm:spPr/>
      <dgm:t>
        <a:bodyPr/>
        <a:lstStyle/>
        <a:p>
          <a:endParaRPr lang="en-US"/>
        </a:p>
      </dgm:t>
    </dgm:pt>
    <dgm:pt modelId="{EDB60D29-94E0-4051-BA3B-2455C0690D63}" type="pres">
      <dgm:prSet presAssocID="{3D11FDF0-B6DE-4F41-AB57-0572C97064C7}" presName="parentText" presStyleLbl="node1" presStyleIdx="0" presStyleCnt="2" custScaleY="111461">
        <dgm:presLayoutVars>
          <dgm:chMax val="0"/>
          <dgm:bulletEnabled val="1"/>
        </dgm:presLayoutVars>
      </dgm:prSet>
      <dgm:spPr/>
      <dgm:t>
        <a:bodyPr/>
        <a:lstStyle/>
        <a:p>
          <a:endParaRPr lang="en-US"/>
        </a:p>
      </dgm:t>
    </dgm:pt>
    <dgm:pt modelId="{56E76B83-87F0-4121-94DC-B9ED6BB7B3A2}" type="pres">
      <dgm:prSet presAssocID="{031EC554-3B3B-4D30-8FFE-A66E5C333CE3}" presName="spacer" presStyleCnt="0"/>
      <dgm:spPr/>
    </dgm:pt>
    <dgm:pt modelId="{3A713F6E-A151-4923-B2FD-1458F63FA655}" type="pres">
      <dgm:prSet presAssocID="{33EA994C-4FFB-482E-897B-461684B096A2}" presName="parentText" presStyleLbl="node1" presStyleIdx="1" presStyleCnt="2">
        <dgm:presLayoutVars>
          <dgm:chMax val="0"/>
          <dgm:bulletEnabled val="1"/>
        </dgm:presLayoutVars>
      </dgm:prSet>
      <dgm:spPr/>
      <dgm:t>
        <a:bodyPr/>
        <a:lstStyle/>
        <a:p>
          <a:endParaRPr lang="en-US"/>
        </a:p>
      </dgm:t>
    </dgm:pt>
  </dgm:ptLst>
  <dgm:cxnLst>
    <dgm:cxn modelId="{AAD318BB-2C39-4B13-B924-5385FEE4E741}" type="presOf" srcId="{33EA994C-4FFB-482E-897B-461684B096A2}" destId="{3A713F6E-A151-4923-B2FD-1458F63FA655}" srcOrd="0" destOrd="0" presId="urn:microsoft.com/office/officeart/2005/8/layout/vList2"/>
    <dgm:cxn modelId="{5309AFED-FB4B-4390-9488-6C7BEF0EB3F8}" srcId="{2429E4AD-95EB-403F-8563-380BFCB16EE9}" destId="{33EA994C-4FFB-482E-897B-461684B096A2}" srcOrd="1" destOrd="0" parTransId="{751BFE6C-588D-4EC0-B77A-1E10877CC872}" sibTransId="{E1C7D23E-5795-42C8-9F44-783E172FB719}"/>
    <dgm:cxn modelId="{7F95F46E-4BD9-4CA1-AFB0-21E68C53E577}" type="presOf" srcId="{2429E4AD-95EB-403F-8563-380BFCB16EE9}" destId="{F3E804F0-DAB1-4468-AC8C-3DE6DB696EC8}" srcOrd="0" destOrd="0" presId="urn:microsoft.com/office/officeart/2005/8/layout/vList2"/>
    <dgm:cxn modelId="{A83F15BC-2D7D-487E-B1AE-B32153B5B61C}" srcId="{2429E4AD-95EB-403F-8563-380BFCB16EE9}" destId="{3D11FDF0-B6DE-4F41-AB57-0572C97064C7}" srcOrd="0" destOrd="0" parTransId="{245C1FED-F5DE-48AF-8152-4B84C49778FF}" sibTransId="{031EC554-3B3B-4D30-8FFE-A66E5C333CE3}"/>
    <dgm:cxn modelId="{D8ECEB80-C3A6-41B5-905F-DEFE7F4B7F38}" type="presOf" srcId="{3D11FDF0-B6DE-4F41-AB57-0572C97064C7}" destId="{EDB60D29-94E0-4051-BA3B-2455C0690D63}" srcOrd="0" destOrd="0" presId="urn:microsoft.com/office/officeart/2005/8/layout/vList2"/>
    <dgm:cxn modelId="{790C8B24-8827-4084-9ACF-8C02244CAB31}" type="presParOf" srcId="{F3E804F0-DAB1-4468-AC8C-3DE6DB696EC8}" destId="{EDB60D29-94E0-4051-BA3B-2455C0690D63}" srcOrd="0" destOrd="0" presId="urn:microsoft.com/office/officeart/2005/8/layout/vList2"/>
    <dgm:cxn modelId="{6FB78BDE-A763-4CCA-8ADE-4C822F92A4DD}" type="presParOf" srcId="{F3E804F0-DAB1-4468-AC8C-3DE6DB696EC8}" destId="{56E76B83-87F0-4121-94DC-B9ED6BB7B3A2}" srcOrd="1" destOrd="0" presId="urn:microsoft.com/office/officeart/2005/8/layout/vList2"/>
    <dgm:cxn modelId="{B8A588C1-BDA0-4700-8965-8B69D7B83C46}" type="presParOf" srcId="{F3E804F0-DAB1-4468-AC8C-3DE6DB696EC8}" destId="{3A713F6E-A151-4923-B2FD-1458F63FA65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C875831B-7CD5-4301-97B9-0AB907DB549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77A2FB8-5BBD-460C-B193-2FB13FF2927F}">
      <dgm:prSet phldrT="[Text]" custT="1"/>
      <dgm:spPr/>
      <dgm:t>
        <a:bodyPr/>
        <a:lstStyle/>
        <a:p>
          <a:r>
            <a:rPr lang="en-US" sz="1800" b="0" dirty="0"/>
            <a:t>Transportation placards, labels, and markings are based on the </a:t>
          </a:r>
          <a:r>
            <a:rPr lang="en-US" sz="1800" b="0" i="1" dirty="0"/>
            <a:t>UN Recommendations</a:t>
          </a:r>
          <a:endParaRPr lang="en-US" sz="1800" b="0" dirty="0"/>
        </a:p>
      </dgm:t>
    </dgm:pt>
    <dgm:pt modelId="{E972D633-493C-4C96-AC91-FBEC42C9D5DD}" type="parTrans" cxnId="{AFC5A72B-C9B3-4036-9373-17BFBB621A85}">
      <dgm:prSet/>
      <dgm:spPr/>
      <dgm:t>
        <a:bodyPr/>
        <a:lstStyle/>
        <a:p>
          <a:endParaRPr lang="en-US"/>
        </a:p>
      </dgm:t>
    </dgm:pt>
    <dgm:pt modelId="{8E5BBA38-8BDD-48EB-876B-0E9609CE3346}" type="sibTrans" cxnId="{AFC5A72B-C9B3-4036-9373-17BFBB621A85}">
      <dgm:prSet/>
      <dgm:spPr/>
      <dgm:t>
        <a:bodyPr/>
        <a:lstStyle/>
        <a:p>
          <a:endParaRPr lang="en-US"/>
        </a:p>
      </dgm:t>
    </dgm:pt>
    <dgm:pt modelId="{059DE6B7-D16B-46E2-8A5D-E7F55F9E8F6F}">
      <dgm:prSet custT="1"/>
      <dgm:spPr>
        <a:solidFill>
          <a:schemeClr val="accent2">
            <a:lumMod val="75000"/>
          </a:schemeClr>
        </a:solidFill>
      </dgm:spPr>
      <dgm:t>
        <a:bodyPr/>
        <a:lstStyle/>
        <a:p>
          <a:r>
            <a:rPr lang="en-US" sz="1800" b="0" u="none" dirty="0"/>
            <a:t>P</a:t>
          </a:r>
          <a:r>
            <a:rPr lang="x-none" sz="1800" b="0" u="none" dirty="0"/>
            <a:t>lacards and labels in Mexico will have text in Spanish</a:t>
          </a:r>
          <a:endParaRPr lang="en-US" sz="1800" b="0" u="none" dirty="0"/>
        </a:p>
      </dgm:t>
    </dgm:pt>
    <dgm:pt modelId="{7CC9CF1B-7AF8-48D0-99B3-48C1B4D03165}" type="parTrans" cxnId="{7F8789DD-ECD7-4EAC-AA00-512C982E5354}">
      <dgm:prSet/>
      <dgm:spPr/>
      <dgm:t>
        <a:bodyPr/>
        <a:lstStyle/>
        <a:p>
          <a:endParaRPr lang="en-US"/>
        </a:p>
      </dgm:t>
    </dgm:pt>
    <dgm:pt modelId="{96DD9A44-C432-4F83-B8DD-1E8257D67B75}" type="sibTrans" cxnId="{7F8789DD-ECD7-4EAC-AA00-512C982E5354}">
      <dgm:prSet/>
      <dgm:spPr/>
      <dgm:t>
        <a:bodyPr/>
        <a:lstStyle/>
        <a:p>
          <a:endParaRPr lang="en-US"/>
        </a:p>
      </dgm:t>
    </dgm:pt>
    <dgm:pt modelId="{21BED234-CC73-46A9-AF29-2EF83EA5E5AF}">
      <dgm:prSet custT="1"/>
      <dgm:spPr>
        <a:solidFill>
          <a:schemeClr val="accent6">
            <a:lumMod val="50000"/>
          </a:schemeClr>
        </a:solidFill>
      </dgm:spPr>
      <dgm:t>
        <a:bodyPr/>
        <a:lstStyle/>
        <a:p>
          <a:r>
            <a:rPr lang="en-US" sz="1800" b="0" dirty="0"/>
            <a:t>Information provided on markings will also be written in Spanish</a:t>
          </a:r>
        </a:p>
      </dgm:t>
    </dgm:pt>
    <dgm:pt modelId="{0C86ECB1-3C1C-44B3-9480-9575A8FC92A2}" type="parTrans" cxnId="{3FF79BB1-1195-432D-A434-8DDBFB0106ED}">
      <dgm:prSet/>
      <dgm:spPr/>
      <dgm:t>
        <a:bodyPr/>
        <a:lstStyle/>
        <a:p>
          <a:endParaRPr lang="en-US"/>
        </a:p>
      </dgm:t>
    </dgm:pt>
    <dgm:pt modelId="{E48DBD14-72A9-4D6A-8AF6-73933D3B4B7E}" type="sibTrans" cxnId="{3FF79BB1-1195-432D-A434-8DDBFB0106ED}">
      <dgm:prSet/>
      <dgm:spPr/>
      <dgm:t>
        <a:bodyPr/>
        <a:lstStyle/>
        <a:p>
          <a:endParaRPr lang="en-US"/>
        </a:p>
      </dgm:t>
    </dgm:pt>
    <dgm:pt modelId="{5DA1EA28-F882-4C5A-A1B1-09E044C6D787}">
      <dgm:prSet phldrT="[Text]" custT="1"/>
      <dgm:spPr/>
      <dgm:t>
        <a:bodyPr/>
        <a:lstStyle/>
        <a:p>
          <a:r>
            <a:rPr lang="en-US" sz="1800" b="0" dirty="0"/>
            <a:t>Uses </a:t>
          </a:r>
          <a:r>
            <a:rPr lang="en-US" sz="1800" b="0" dirty="0" smtClean="0"/>
            <a:t>same </a:t>
          </a:r>
          <a:r>
            <a:rPr lang="en-US" sz="1800" b="0" dirty="0"/>
            <a:t>hazard classes and divisions</a:t>
          </a:r>
        </a:p>
      </dgm:t>
    </dgm:pt>
    <dgm:pt modelId="{17D557E5-D299-4904-A47E-DF27BFF49137}" type="parTrans" cxnId="{5C495FF0-C976-4B9E-A006-50281B0ABE88}">
      <dgm:prSet/>
      <dgm:spPr/>
      <dgm:t>
        <a:bodyPr/>
        <a:lstStyle/>
        <a:p>
          <a:endParaRPr lang="en-US"/>
        </a:p>
      </dgm:t>
    </dgm:pt>
    <dgm:pt modelId="{C9225240-32D9-4B81-A57C-914EAF3BE658}" type="sibTrans" cxnId="{5C495FF0-C976-4B9E-A006-50281B0ABE88}">
      <dgm:prSet/>
      <dgm:spPr/>
      <dgm:t>
        <a:bodyPr/>
        <a:lstStyle/>
        <a:p>
          <a:endParaRPr lang="en-US"/>
        </a:p>
      </dgm:t>
    </dgm:pt>
    <dgm:pt modelId="{DC18EB47-C1F6-4B35-AA6C-3BD159CACCA4}" type="pres">
      <dgm:prSet presAssocID="{C875831B-7CD5-4301-97B9-0AB907DB549C}" presName="linear" presStyleCnt="0">
        <dgm:presLayoutVars>
          <dgm:animLvl val="lvl"/>
          <dgm:resizeHandles val="exact"/>
        </dgm:presLayoutVars>
      </dgm:prSet>
      <dgm:spPr/>
      <dgm:t>
        <a:bodyPr/>
        <a:lstStyle/>
        <a:p>
          <a:endParaRPr lang="en-US"/>
        </a:p>
      </dgm:t>
    </dgm:pt>
    <dgm:pt modelId="{D614B0C3-EC73-44B5-B2F4-789339E6D081}" type="pres">
      <dgm:prSet presAssocID="{A77A2FB8-5BBD-460C-B193-2FB13FF2927F}" presName="parentText" presStyleLbl="node1" presStyleIdx="0" presStyleCnt="4">
        <dgm:presLayoutVars>
          <dgm:chMax val="0"/>
          <dgm:bulletEnabled val="1"/>
        </dgm:presLayoutVars>
      </dgm:prSet>
      <dgm:spPr/>
      <dgm:t>
        <a:bodyPr/>
        <a:lstStyle/>
        <a:p>
          <a:endParaRPr lang="en-US"/>
        </a:p>
      </dgm:t>
    </dgm:pt>
    <dgm:pt modelId="{8EC9C0AA-16AE-4016-B67F-6E88FBDDDA50}" type="pres">
      <dgm:prSet presAssocID="{8E5BBA38-8BDD-48EB-876B-0E9609CE3346}" presName="spacer" presStyleCnt="0"/>
      <dgm:spPr/>
    </dgm:pt>
    <dgm:pt modelId="{7D0A10CF-DB6B-4396-BF9F-8190D3371A3E}" type="pres">
      <dgm:prSet presAssocID="{5DA1EA28-F882-4C5A-A1B1-09E044C6D787}" presName="parentText" presStyleLbl="node1" presStyleIdx="1" presStyleCnt="4">
        <dgm:presLayoutVars>
          <dgm:chMax val="0"/>
          <dgm:bulletEnabled val="1"/>
        </dgm:presLayoutVars>
      </dgm:prSet>
      <dgm:spPr/>
      <dgm:t>
        <a:bodyPr/>
        <a:lstStyle/>
        <a:p>
          <a:endParaRPr lang="en-US"/>
        </a:p>
      </dgm:t>
    </dgm:pt>
    <dgm:pt modelId="{BB392611-4388-4EF3-A6E4-F75E67303534}" type="pres">
      <dgm:prSet presAssocID="{C9225240-32D9-4B81-A57C-914EAF3BE658}" presName="spacer" presStyleCnt="0"/>
      <dgm:spPr/>
    </dgm:pt>
    <dgm:pt modelId="{CC9D25BD-634D-4CD7-9FE0-0A753509472B}" type="pres">
      <dgm:prSet presAssocID="{059DE6B7-D16B-46E2-8A5D-E7F55F9E8F6F}" presName="parentText" presStyleLbl="node1" presStyleIdx="2" presStyleCnt="4">
        <dgm:presLayoutVars>
          <dgm:chMax val="0"/>
          <dgm:bulletEnabled val="1"/>
        </dgm:presLayoutVars>
      </dgm:prSet>
      <dgm:spPr/>
      <dgm:t>
        <a:bodyPr/>
        <a:lstStyle/>
        <a:p>
          <a:endParaRPr lang="en-US"/>
        </a:p>
      </dgm:t>
    </dgm:pt>
    <dgm:pt modelId="{F46B7E3A-571B-4560-8CD8-62A70175D561}" type="pres">
      <dgm:prSet presAssocID="{96DD9A44-C432-4F83-B8DD-1E8257D67B75}" presName="spacer" presStyleCnt="0"/>
      <dgm:spPr/>
    </dgm:pt>
    <dgm:pt modelId="{7AA084F6-6FB5-4ED1-9CC7-C7597AF4B31F}" type="pres">
      <dgm:prSet presAssocID="{21BED234-CC73-46A9-AF29-2EF83EA5E5AF}" presName="parentText" presStyleLbl="node1" presStyleIdx="3" presStyleCnt="4">
        <dgm:presLayoutVars>
          <dgm:chMax val="0"/>
          <dgm:bulletEnabled val="1"/>
        </dgm:presLayoutVars>
      </dgm:prSet>
      <dgm:spPr/>
      <dgm:t>
        <a:bodyPr/>
        <a:lstStyle/>
        <a:p>
          <a:endParaRPr lang="en-US"/>
        </a:p>
      </dgm:t>
    </dgm:pt>
  </dgm:ptLst>
  <dgm:cxnLst>
    <dgm:cxn modelId="{AFC5A72B-C9B3-4036-9373-17BFBB621A85}" srcId="{C875831B-7CD5-4301-97B9-0AB907DB549C}" destId="{A77A2FB8-5BBD-460C-B193-2FB13FF2927F}" srcOrd="0" destOrd="0" parTransId="{E972D633-493C-4C96-AC91-FBEC42C9D5DD}" sibTransId="{8E5BBA38-8BDD-48EB-876B-0E9609CE3346}"/>
    <dgm:cxn modelId="{37F427C0-FEA6-4985-8A0C-C142D0B4A918}" type="presOf" srcId="{5DA1EA28-F882-4C5A-A1B1-09E044C6D787}" destId="{7D0A10CF-DB6B-4396-BF9F-8190D3371A3E}" srcOrd="0" destOrd="0" presId="urn:microsoft.com/office/officeart/2005/8/layout/vList2"/>
    <dgm:cxn modelId="{3FF79BB1-1195-432D-A434-8DDBFB0106ED}" srcId="{C875831B-7CD5-4301-97B9-0AB907DB549C}" destId="{21BED234-CC73-46A9-AF29-2EF83EA5E5AF}" srcOrd="3" destOrd="0" parTransId="{0C86ECB1-3C1C-44B3-9480-9575A8FC92A2}" sibTransId="{E48DBD14-72A9-4D6A-8AF6-73933D3B4B7E}"/>
    <dgm:cxn modelId="{CD99BA50-C877-4E14-AEF7-F34A6693473A}" type="presOf" srcId="{21BED234-CC73-46A9-AF29-2EF83EA5E5AF}" destId="{7AA084F6-6FB5-4ED1-9CC7-C7597AF4B31F}" srcOrd="0" destOrd="0" presId="urn:microsoft.com/office/officeart/2005/8/layout/vList2"/>
    <dgm:cxn modelId="{5E97F918-D6A3-4CCA-87D3-76FE9F22C8A8}" type="presOf" srcId="{059DE6B7-D16B-46E2-8A5D-E7F55F9E8F6F}" destId="{CC9D25BD-634D-4CD7-9FE0-0A753509472B}" srcOrd="0" destOrd="0" presId="urn:microsoft.com/office/officeart/2005/8/layout/vList2"/>
    <dgm:cxn modelId="{B4FC034C-918C-4F00-BB67-810026DAF651}" type="presOf" srcId="{A77A2FB8-5BBD-460C-B193-2FB13FF2927F}" destId="{D614B0C3-EC73-44B5-B2F4-789339E6D081}" srcOrd="0" destOrd="0" presId="urn:microsoft.com/office/officeart/2005/8/layout/vList2"/>
    <dgm:cxn modelId="{7F8789DD-ECD7-4EAC-AA00-512C982E5354}" srcId="{C875831B-7CD5-4301-97B9-0AB907DB549C}" destId="{059DE6B7-D16B-46E2-8A5D-E7F55F9E8F6F}" srcOrd="2" destOrd="0" parTransId="{7CC9CF1B-7AF8-48D0-99B3-48C1B4D03165}" sibTransId="{96DD9A44-C432-4F83-B8DD-1E8257D67B75}"/>
    <dgm:cxn modelId="{C7BAC544-2112-4B7C-A64C-9DF2768750C3}" type="presOf" srcId="{C875831B-7CD5-4301-97B9-0AB907DB549C}" destId="{DC18EB47-C1F6-4B35-AA6C-3BD159CACCA4}" srcOrd="0" destOrd="0" presId="urn:microsoft.com/office/officeart/2005/8/layout/vList2"/>
    <dgm:cxn modelId="{5C495FF0-C976-4B9E-A006-50281B0ABE88}" srcId="{C875831B-7CD5-4301-97B9-0AB907DB549C}" destId="{5DA1EA28-F882-4C5A-A1B1-09E044C6D787}" srcOrd="1" destOrd="0" parTransId="{17D557E5-D299-4904-A47E-DF27BFF49137}" sibTransId="{C9225240-32D9-4B81-A57C-914EAF3BE658}"/>
    <dgm:cxn modelId="{AFCC76D4-F651-4B38-BC39-22F6380DD113}" type="presParOf" srcId="{DC18EB47-C1F6-4B35-AA6C-3BD159CACCA4}" destId="{D614B0C3-EC73-44B5-B2F4-789339E6D081}" srcOrd="0" destOrd="0" presId="urn:microsoft.com/office/officeart/2005/8/layout/vList2"/>
    <dgm:cxn modelId="{ADDED344-1C1B-472B-82DA-7D3205130A54}" type="presParOf" srcId="{DC18EB47-C1F6-4B35-AA6C-3BD159CACCA4}" destId="{8EC9C0AA-16AE-4016-B67F-6E88FBDDDA50}" srcOrd="1" destOrd="0" presId="urn:microsoft.com/office/officeart/2005/8/layout/vList2"/>
    <dgm:cxn modelId="{69DF30AC-7191-4381-B12D-8E276A921B6C}" type="presParOf" srcId="{DC18EB47-C1F6-4B35-AA6C-3BD159CACCA4}" destId="{7D0A10CF-DB6B-4396-BF9F-8190D3371A3E}" srcOrd="2" destOrd="0" presId="urn:microsoft.com/office/officeart/2005/8/layout/vList2"/>
    <dgm:cxn modelId="{B311BECA-B171-4579-95BC-5051098554FA}" type="presParOf" srcId="{DC18EB47-C1F6-4B35-AA6C-3BD159CACCA4}" destId="{BB392611-4388-4EF3-A6E4-F75E67303534}" srcOrd="3" destOrd="0" presId="urn:microsoft.com/office/officeart/2005/8/layout/vList2"/>
    <dgm:cxn modelId="{3D1CF5AF-FF1D-47A4-BA7B-3D5BFACF72EE}" type="presParOf" srcId="{DC18EB47-C1F6-4B35-AA6C-3BD159CACCA4}" destId="{CC9D25BD-634D-4CD7-9FE0-0A753509472B}" srcOrd="4" destOrd="0" presId="urn:microsoft.com/office/officeart/2005/8/layout/vList2"/>
    <dgm:cxn modelId="{987229F7-0E6C-4117-97B7-291B85717820}" type="presParOf" srcId="{DC18EB47-C1F6-4B35-AA6C-3BD159CACCA4}" destId="{F46B7E3A-571B-4560-8CD8-62A70175D561}" srcOrd="5" destOrd="0" presId="urn:microsoft.com/office/officeart/2005/8/layout/vList2"/>
    <dgm:cxn modelId="{C1C8BB1B-F8FA-4BF9-907C-530B6A73C5E1}" type="presParOf" srcId="{DC18EB47-C1F6-4B35-AA6C-3BD159CACCA4}" destId="{7AA084F6-6FB5-4ED1-9CC7-C7597AF4B31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5B25D90F-CF98-45BD-B49A-0099982A5064}" type="doc">
      <dgm:prSet loTypeId="urn:microsoft.com/office/officeart/2005/8/layout/vList5" loCatId="list" qsTypeId="urn:microsoft.com/office/officeart/2005/8/quickstyle/simple5" qsCatId="simple" csTypeId="urn:microsoft.com/office/officeart/2005/8/colors/accent2_3" csCatId="accent2" phldr="1"/>
      <dgm:spPr/>
      <dgm:t>
        <a:bodyPr/>
        <a:lstStyle/>
        <a:p>
          <a:endParaRPr lang="en-US"/>
        </a:p>
      </dgm:t>
    </dgm:pt>
    <dgm:pt modelId="{56BF2DD5-2EC2-43F1-BFE3-21C1CBF640D1}">
      <dgm:prSet phldrT="[Text]"/>
      <dgm:spPr/>
      <dgm:t>
        <a:bodyPr/>
        <a:lstStyle/>
        <a:p>
          <a:r>
            <a:rPr lang="x-none" b="0" u="none"/>
            <a:t>Peligro (danger)</a:t>
          </a:r>
          <a:endParaRPr lang="en-US" b="0" dirty="0"/>
        </a:p>
      </dgm:t>
    </dgm:pt>
    <dgm:pt modelId="{4634676B-0158-43FB-A22E-31915E5F764E}" type="parTrans" cxnId="{C16D8465-3730-4CC2-ADAF-32AB8D00CB27}">
      <dgm:prSet/>
      <dgm:spPr/>
      <dgm:t>
        <a:bodyPr/>
        <a:lstStyle/>
        <a:p>
          <a:endParaRPr lang="en-US"/>
        </a:p>
      </dgm:t>
    </dgm:pt>
    <dgm:pt modelId="{732F2524-282A-4F50-9D33-F44EE5C03EEE}" type="sibTrans" cxnId="{C16D8465-3730-4CC2-ADAF-32AB8D00CB27}">
      <dgm:prSet/>
      <dgm:spPr/>
      <dgm:t>
        <a:bodyPr/>
        <a:lstStyle/>
        <a:p>
          <a:endParaRPr lang="en-US"/>
        </a:p>
      </dgm:t>
    </dgm:pt>
    <dgm:pt modelId="{14CA2F5A-8BF9-4392-B4CB-038EEB850ED8}">
      <dgm:prSet/>
      <dgm:spPr/>
      <dgm:t>
        <a:bodyPr/>
        <a:lstStyle/>
        <a:p>
          <a:r>
            <a:rPr lang="x-none" b="0" u="none"/>
            <a:t>Gases Flamables (flammable gas)</a:t>
          </a:r>
          <a:endParaRPr lang="en-US" b="0" u="none" dirty="0"/>
        </a:p>
      </dgm:t>
    </dgm:pt>
    <dgm:pt modelId="{E23ACAD0-5F89-4372-A091-81942EE5DCF8}" type="parTrans" cxnId="{875AC343-B683-4A90-993A-102759932ABB}">
      <dgm:prSet/>
      <dgm:spPr/>
      <dgm:t>
        <a:bodyPr/>
        <a:lstStyle/>
        <a:p>
          <a:endParaRPr lang="en-US"/>
        </a:p>
      </dgm:t>
    </dgm:pt>
    <dgm:pt modelId="{88338117-24D4-4F2F-9F84-E4340C91D043}" type="sibTrans" cxnId="{875AC343-B683-4A90-993A-102759932ABB}">
      <dgm:prSet/>
      <dgm:spPr/>
      <dgm:t>
        <a:bodyPr/>
        <a:lstStyle/>
        <a:p>
          <a:endParaRPr lang="en-US"/>
        </a:p>
      </dgm:t>
    </dgm:pt>
    <dgm:pt modelId="{4EE29B8C-2128-47F5-82E2-A83028530CB4}">
      <dgm:prSet/>
      <dgm:spPr/>
      <dgm:t>
        <a:bodyPr/>
        <a:lstStyle/>
        <a:p>
          <a:r>
            <a:rPr lang="x-none" b="0" u="none"/>
            <a:t>Radioactivo (radioactive)</a:t>
          </a:r>
          <a:endParaRPr lang="en-US" b="0" u="none" dirty="0"/>
        </a:p>
      </dgm:t>
    </dgm:pt>
    <dgm:pt modelId="{518CB962-8FBC-4B8D-94B5-A80020E89895}" type="parTrans" cxnId="{4A6833F9-E699-441C-9493-6292EA1D0B0F}">
      <dgm:prSet/>
      <dgm:spPr/>
      <dgm:t>
        <a:bodyPr/>
        <a:lstStyle/>
        <a:p>
          <a:endParaRPr lang="en-US"/>
        </a:p>
      </dgm:t>
    </dgm:pt>
    <dgm:pt modelId="{F5A94C24-08E9-41C3-8A91-54E78122C11B}" type="sibTrans" cxnId="{4A6833F9-E699-441C-9493-6292EA1D0B0F}">
      <dgm:prSet/>
      <dgm:spPr/>
      <dgm:t>
        <a:bodyPr/>
        <a:lstStyle/>
        <a:p>
          <a:endParaRPr lang="en-US"/>
        </a:p>
      </dgm:t>
    </dgm:pt>
    <dgm:pt modelId="{56644733-E647-4B01-9C40-613BF6CE3319}">
      <dgm:prSet/>
      <dgm:spPr>
        <a:solidFill>
          <a:schemeClr val="accent2">
            <a:lumMod val="75000"/>
          </a:schemeClr>
        </a:solidFill>
      </dgm:spPr>
      <dgm:t>
        <a:bodyPr/>
        <a:lstStyle/>
        <a:p>
          <a:r>
            <a:rPr lang="x-none" b="0" u="none" dirty="0"/>
            <a:t>Liquido Criogenico (cryogenic liquid)</a:t>
          </a:r>
          <a:endParaRPr lang="en-US" b="0" u="none" dirty="0"/>
        </a:p>
      </dgm:t>
    </dgm:pt>
    <dgm:pt modelId="{EA0AC5B2-E485-4184-B3B0-2782DF35B494}" type="parTrans" cxnId="{9F3EAA26-A0CA-4638-8F8B-A13E0D8F92F9}">
      <dgm:prSet/>
      <dgm:spPr/>
      <dgm:t>
        <a:bodyPr/>
        <a:lstStyle/>
        <a:p>
          <a:endParaRPr lang="en-US"/>
        </a:p>
      </dgm:t>
    </dgm:pt>
    <dgm:pt modelId="{2A0C2B2D-804B-4E0A-8CB6-6D4316662F1A}" type="sibTrans" cxnId="{9F3EAA26-A0CA-4638-8F8B-A13E0D8F92F9}">
      <dgm:prSet/>
      <dgm:spPr/>
      <dgm:t>
        <a:bodyPr/>
        <a:lstStyle/>
        <a:p>
          <a:endParaRPr lang="en-US"/>
        </a:p>
      </dgm:t>
    </dgm:pt>
    <dgm:pt modelId="{05AB9E1D-01BA-42F7-A57A-ABE06E9825FF}" type="pres">
      <dgm:prSet presAssocID="{5B25D90F-CF98-45BD-B49A-0099982A5064}" presName="Name0" presStyleCnt="0">
        <dgm:presLayoutVars>
          <dgm:dir/>
          <dgm:animLvl val="lvl"/>
          <dgm:resizeHandles val="exact"/>
        </dgm:presLayoutVars>
      </dgm:prSet>
      <dgm:spPr/>
      <dgm:t>
        <a:bodyPr/>
        <a:lstStyle/>
        <a:p>
          <a:endParaRPr lang="en-US"/>
        </a:p>
      </dgm:t>
    </dgm:pt>
    <dgm:pt modelId="{D9B126E3-49FC-4618-9AE3-EBC2C012B8B2}" type="pres">
      <dgm:prSet presAssocID="{56BF2DD5-2EC2-43F1-BFE3-21C1CBF640D1}" presName="linNode" presStyleCnt="0"/>
      <dgm:spPr/>
    </dgm:pt>
    <dgm:pt modelId="{6873CC9E-E42B-4CFE-B147-B4D524198D88}" type="pres">
      <dgm:prSet presAssocID="{56BF2DD5-2EC2-43F1-BFE3-21C1CBF640D1}" presName="parentText" presStyleLbl="node1" presStyleIdx="0" presStyleCnt="4">
        <dgm:presLayoutVars>
          <dgm:chMax val="1"/>
          <dgm:bulletEnabled val="1"/>
        </dgm:presLayoutVars>
      </dgm:prSet>
      <dgm:spPr/>
      <dgm:t>
        <a:bodyPr/>
        <a:lstStyle/>
        <a:p>
          <a:endParaRPr lang="en-US"/>
        </a:p>
      </dgm:t>
    </dgm:pt>
    <dgm:pt modelId="{6A0B9801-30A0-48A7-9397-C175AAE2D46C}" type="pres">
      <dgm:prSet presAssocID="{732F2524-282A-4F50-9D33-F44EE5C03EEE}" presName="sp" presStyleCnt="0"/>
      <dgm:spPr/>
    </dgm:pt>
    <dgm:pt modelId="{D17A20E0-76C6-4413-8BB2-07698DE63FCA}" type="pres">
      <dgm:prSet presAssocID="{14CA2F5A-8BF9-4392-B4CB-038EEB850ED8}" presName="linNode" presStyleCnt="0"/>
      <dgm:spPr/>
    </dgm:pt>
    <dgm:pt modelId="{CAC30F8F-0F64-4D16-9FA5-28580ACA6336}" type="pres">
      <dgm:prSet presAssocID="{14CA2F5A-8BF9-4392-B4CB-038EEB850ED8}" presName="parentText" presStyleLbl="node1" presStyleIdx="1" presStyleCnt="4">
        <dgm:presLayoutVars>
          <dgm:chMax val="1"/>
          <dgm:bulletEnabled val="1"/>
        </dgm:presLayoutVars>
      </dgm:prSet>
      <dgm:spPr/>
      <dgm:t>
        <a:bodyPr/>
        <a:lstStyle/>
        <a:p>
          <a:endParaRPr lang="en-US"/>
        </a:p>
      </dgm:t>
    </dgm:pt>
    <dgm:pt modelId="{A01E9DD9-47EE-42FC-A187-7BE347128FC8}" type="pres">
      <dgm:prSet presAssocID="{88338117-24D4-4F2F-9F84-E4340C91D043}" presName="sp" presStyleCnt="0"/>
      <dgm:spPr/>
    </dgm:pt>
    <dgm:pt modelId="{16917A24-98F7-4329-B5A6-F5A19F54A8E3}" type="pres">
      <dgm:prSet presAssocID="{4EE29B8C-2128-47F5-82E2-A83028530CB4}" presName="linNode" presStyleCnt="0"/>
      <dgm:spPr/>
    </dgm:pt>
    <dgm:pt modelId="{202A277F-AA73-4D2C-B265-832B98D3CA36}" type="pres">
      <dgm:prSet presAssocID="{4EE29B8C-2128-47F5-82E2-A83028530CB4}" presName="parentText" presStyleLbl="node1" presStyleIdx="2" presStyleCnt="4">
        <dgm:presLayoutVars>
          <dgm:chMax val="1"/>
          <dgm:bulletEnabled val="1"/>
        </dgm:presLayoutVars>
      </dgm:prSet>
      <dgm:spPr/>
      <dgm:t>
        <a:bodyPr/>
        <a:lstStyle/>
        <a:p>
          <a:endParaRPr lang="en-US"/>
        </a:p>
      </dgm:t>
    </dgm:pt>
    <dgm:pt modelId="{5F2F4948-E18B-4182-9746-8E777E088C5D}" type="pres">
      <dgm:prSet presAssocID="{F5A94C24-08E9-41C3-8A91-54E78122C11B}" presName="sp" presStyleCnt="0"/>
      <dgm:spPr/>
    </dgm:pt>
    <dgm:pt modelId="{95CC6E03-75A7-480A-A6C3-1C96A87DE1A1}" type="pres">
      <dgm:prSet presAssocID="{56644733-E647-4B01-9C40-613BF6CE3319}" presName="linNode" presStyleCnt="0"/>
      <dgm:spPr/>
    </dgm:pt>
    <dgm:pt modelId="{6659C4C4-F901-4FBA-980E-1219BE22CAB9}" type="pres">
      <dgm:prSet presAssocID="{56644733-E647-4B01-9C40-613BF6CE3319}" presName="parentText" presStyleLbl="node1" presStyleIdx="3" presStyleCnt="4">
        <dgm:presLayoutVars>
          <dgm:chMax val="1"/>
          <dgm:bulletEnabled val="1"/>
        </dgm:presLayoutVars>
      </dgm:prSet>
      <dgm:spPr/>
      <dgm:t>
        <a:bodyPr/>
        <a:lstStyle/>
        <a:p>
          <a:endParaRPr lang="en-US"/>
        </a:p>
      </dgm:t>
    </dgm:pt>
  </dgm:ptLst>
  <dgm:cxnLst>
    <dgm:cxn modelId="{2D4F5A35-44B7-4E51-818C-605D978C273F}" type="presOf" srcId="{56644733-E647-4B01-9C40-613BF6CE3319}" destId="{6659C4C4-F901-4FBA-980E-1219BE22CAB9}" srcOrd="0" destOrd="0" presId="urn:microsoft.com/office/officeart/2005/8/layout/vList5"/>
    <dgm:cxn modelId="{9F3EAA26-A0CA-4638-8F8B-A13E0D8F92F9}" srcId="{5B25D90F-CF98-45BD-B49A-0099982A5064}" destId="{56644733-E647-4B01-9C40-613BF6CE3319}" srcOrd="3" destOrd="0" parTransId="{EA0AC5B2-E485-4184-B3B0-2782DF35B494}" sibTransId="{2A0C2B2D-804B-4E0A-8CB6-6D4316662F1A}"/>
    <dgm:cxn modelId="{ED0FA9CE-6AE4-4806-B537-3F9D9E5C9BE4}" type="presOf" srcId="{4EE29B8C-2128-47F5-82E2-A83028530CB4}" destId="{202A277F-AA73-4D2C-B265-832B98D3CA36}" srcOrd="0" destOrd="0" presId="urn:microsoft.com/office/officeart/2005/8/layout/vList5"/>
    <dgm:cxn modelId="{4A6833F9-E699-441C-9493-6292EA1D0B0F}" srcId="{5B25D90F-CF98-45BD-B49A-0099982A5064}" destId="{4EE29B8C-2128-47F5-82E2-A83028530CB4}" srcOrd="2" destOrd="0" parTransId="{518CB962-8FBC-4B8D-94B5-A80020E89895}" sibTransId="{F5A94C24-08E9-41C3-8A91-54E78122C11B}"/>
    <dgm:cxn modelId="{C16D8465-3730-4CC2-ADAF-32AB8D00CB27}" srcId="{5B25D90F-CF98-45BD-B49A-0099982A5064}" destId="{56BF2DD5-2EC2-43F1-BFE3-21C1CBF640D1}" srcOrd="0" destOrd="0" parTransId="{4634676B-0158-43FB-A22E-31915E5F764E}" sibTransId="{732F2524-282A-4F50-9D33-F44EE5C03EEE}"/>
    <dgm:cxn modelId="{9DA5D665-46AE-4A99-A86E-1791007270D1}" type="presOf" srcId="{5B25D90F-CF98-45BD-B49A-0099982A5064}" destId="{05AB9E1D-01BA-42F7-A57A-ABE06E9825FF}" srcOrd="0" destOrd="0" presId="urn:microsoft.com/office/officeart/2005/8/layout/vList5"/>
    <dgm:cxn modelId="{DD8180F9-3198-43C7-B4D9-23D9ED04579A}" type="presOf" srcId="{56BF2DD5-2EC2-43F1-BFE3-21C1CBF640D1}" destId="{6873CC9E-E42B-4CFE-B147-B4D524198D88}" srcOrd="0" destOrd="0" presId="urn:microsoft.com/office/officeart/2005/8/layout/vList5"/>
    <dgm:cxn modelId="{875AC343-B683-4A90-993A-102759932ABB}" srcId="{5B25D90F-CF98-45BD-B49A-0099982A5064}" destId="{14CA2F5A-8BF9-4392-B4CB-038EEB850ED8}" srcOrd="1" destOrd="0" parTransId="{E23ACAD0-5F89-4372-A091-81942EE5DCF8}" sibTransId="{88338117-24D4-4F2F-9F84-E4340C91D043}"/>
    <dgm:cxn modelId="{AD64F3DE-E03B-4EC9-A2B8-FA75F00EB258}" type="presOf" srcId="{14CA2F5A-8BF9-4392-B4CB-038EEB850ED8}" destId="{CAC30F8F-0F64-4D16-9FA5-28580ACA6336}" srcOrd="0" destOrd="0" presId="urn:microsoft.com/office/officeart/2005/8/layout/vList5"/>
    <dgm:cxn modelId="{E664DAB3-3BB1-4D54-B871-EE8B81789045}" type="presParOf" srcId="{05AB9E1D-01BA-42F7-A57A-ABE06E9825FF}" destId="{D9B126E3-49FC-4618-9AE3-EBC2C012B8B2}" srcOrd="0" destOrd="0" presId="urn:microsoft.com/office/officeart/2005/8/layout/vList5"/>
    <dgm:cxn modelId="{CBAE4D5A-1569-4370-B4F3-9E240E0C38BE}" type="presParOf" srcId="{D9B126E3-49FC-4618-9AE3-EBC2C012B8B2}" destId="{6873CC9E-E42B-4CFE-B147-B4D524198D88}" srcOrd="0" destOrd="0" presId="urn:microsoft.com/office/officeart/2005/8/layout/vList5"/>
    <dgm:cxn modelId="{057D52AE-AAA7-400E-ACAE-1F1794F583FC}" type="presParOf" srcId="{05AB9E1D-01BA-42F7-A57A-ABE06E9825FF}" destId="{6A0B9801-30A0-48A7-9397-C175AAE2D46C}" srcOrd="1" destOrd="0" presId="urn:microsoft.com/office/officeart/2005/8/layout/vList5"/>
    <dgm:cxn modelId="{FCB68088-B31B-44EC-9D1C-8CBCC5812A79}" type="presParOf" srcId="{05AB9E1D-01BA-42F7-A57A-ABE06E9825FF}" destId="{D17A20E0-76C6-4413-8BB2-07698DE63FCA}" srcOrd="2" destOrd="0" presId="urn:microsoft.com/office/officeart/2005/8/layout/vList5"/>
    <dgm:cxn modelId="{97E9E646-9D72-4682-94A4-D230FDD67215}" type="presParOf" srcId="{D17A20E0-76C6-4413-8BB2-07698DE63FCA}" destId="{CAC30F8F-0F64-4D16-9FA5-28580ACA6336}" srcOrd="0" destOrd="0" presId="urn:microsoft.com/office/officeart/2005/8/layout/vList5"/>
    <dgm:cxn modelId="{9688D26E-0A50-4C93-A6B5-E340DA3C0B5E}" type="presParOf" srcId="{05AB9E1D-01BA-42F7-A57A-ABE06E9825FF}" destId="{A01E9DD9-47EE-42FC-A187-7BE347128FC8}" srcOrd="3" destOrd="0" presId="urn:microsoft.com/office/officeart/2005/8/layout/vList5"/>
    <dgm:cxn modelId="{63AEB659-E077-4302-B535-48A3284D2EB4}" type="presParOf" srcId="{05AB9E1D-01BA-42F7-A57A-ABE06E9825FF}" destId="{16917A24-98F7-4329-B5A6-F5A19F54A8E3}" srcOrd="4" destOrd="0" presId="urn:microsoft.com/office/officeart/2005/8/layout/vList5"/>
    <dgm:cxn modelId="{CFB42EBB-C3C2-4D0B-AFA8-E4FA20B4AADB}" type="presParOf" srcId="{16917A24-98F7-4329-B5A6-F5A19F54A8E3}" destId="{202A277F-AA73-4D2C-B265-832B98D3CA36}" srcOrd="0" destOrd="0" presId="urn:microsoft.com/office/officeart/2005/8/layout/vList5"/>
    <dgm:cxn modelId="{68D47EEF-4F1C-484B-9DA3-5BEEFBE89F48}" type="presParOf" srcId="{05AB9E1D-01BA-42F7-A57A-ABE06E9825FF}" destId="{5F2F4948-E18B-4182-9746-8E777E088C5D}" srcOrd="5" destOrd="0" presId="urn:microsoft.com/office/officeart/2005/8/layout/vList5"/>
    <dgm:cxn modelId="{95DC277D-B992-4D1B-91A4-B7C29DF6E938}" type="presParOf" srcId="{05AB9E1D-01BA-42F7-A57A-ABE06E9825FF}" destId="{95CC6E03-75A7-480A-A6C3-1C96A87DE1A1}" srcOrd="6" destOrd="0" presId="urn:microsoft.com/office/officeart/2005/8/layout/vList5"/>
    <dgm:cxn modelId="{25D37B95-B58E-40B2-88D5-3AA67F348E09}" type="presParOf" srcId="{95CC6E03-75A7-480A-A6C3-1C96A87DE1A1}" destId="{6659C4C4-F901-4FBA-980E-1219BE22CAB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5B25D90F-CF98-45BD-B49A-0099982A506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6BF2DD5-2EC2-43F1-BFE3-21C1CBF640D1}">
      <dgm:prSet phldrT="[Text]" custT="1"/>
      <dgm:spPr/>
      <dgm:t>
        <a:bodyPr/>
        <a:lstStyle/>
        <a:p>
          <a:r>
            <a:rPr lang="x-none" sz="1800" b="0" u="none"/>
            <a:t>Official Mexican regulations do not authorize the use of </a:t>
          </a:r>
          <a:r>
            <a:rPr lang="x-none" sz="1800" b="0" i="1" u="none"/>
            <a:t>DANGEROUS</a:t>
          </a:r>
          <a:r>
            <a:rPr lang="x-none" sz="1800" b="0" u="none"/>
            <a:t> placards</a:t>
          </a:r>
          <a:endParaRPr lang="en-US" sz="1800" b="0" dirty="0"/>
        </a:p>
      </dgm:t>
    </dgm:pt>
    <dgm:pt modelId="{4634676B-0158-43FB-A22E-31915E5F764E}" type="parTrans" cxnId="{C16D8465-3730-4CC2-ADAF-32AB8D00CB27}">
      <dgm:prSet/>
      <dgm:spPr/>
      <dgm:t>
        <a:bodyPr/>
        <a:lstStyle/>
        <a:p>
          <a:endParaRPr lang="en-US"/>
        </a:p>
      </dgm:t>
    </dgm:pt>
    <dgm:pt modelId="{732F2524-282A-4F50-9D33-F44EE5C03EEE}" type="sibTrans" cxnId="{C16D8465-3730-4CC2-ADAF-32AB8D00CB27}">
      <dgm:prSet/>
      <dgm:spPr/>
      <dgm:t>
        <a:bodyPr/>
        <a:lstStyle/>
        <a:p>
          <a:endParaRPr lang="en-US"/>
        </a:p>
      </dgm:t>
    </dgm:pt>
    <dgm:pt modelId="{2EF2972A-A1D1-430D-86EC-E35C6CE25856}">
      <dgm:prSet custT="1"/>
      <dgm:spPr/>
      <dgm:t>
        <a:bodyPr/>
        <a:lstStyle/>
        <a:p>
          <a:r>
            <a:rPr lang="x-none" sz="1800" b="0" u="none"/>
            <a:t>Package markings are consistent except that the proper shipping name is provided in Spanish in addition to English</a:t>
          </a:r>
          <a:endParaRPr lang="en-US" sz="1800" b="0" u="none" dirty="0"/>
        </a:p>
      </dgm:t>
    </dgm:pt>
    <dgm:pt modelId="{213F88A3-2D33-4443-8CC0-A41F4335E9C0}" type="parTrans" cxnId="{0033912A-3291-42ED-BDA3-D99D0BBF06D2}">
      <dgm:prSet/>
      <dgm:spPr/>
      <dgm:t>
        <a:bodyPr/>
        <a:lstStyle/>
        <a:p>
          <a:endParaRPr lang="en-US"/>
        </a:p>
      </dgm:t>
    </dgm:pt>
    <dgm:pt modelId="{26A390DB-7428-4556-A94E-F21D4846153F}" type="sibTrans" cxnId="{0033912A-3291-42ED-BDA3-D99D0BBF06D2}">
      <dgm:prSet/>
      <dgm:spPr/>
      <dgm:t>
        <a:bodyPr/>
        <a:lstStyle/>
        <a:p>
          <a:endParaRPr lang="en-US"/>
        </a:p>
      </dgm:t>
    </dgm:pt>
    <dgm:pt modelId="{3926C498-ED01-4F15-98F8-936A68565538}">
      <dgm:prSet custT="1"/>
      <dgm:spPr>
        <a:solidFill>
          <a:schemeClr val="accent6">
            <a:lumMod val="50000"/>
          </a:schemeClr>
        </a:solidFill>
      </dgm:spPr>
      <dgm:t>
        <a:bodyPr/>
        <a:lstStyle/>
        <a:p>
          <a:r>
            <a:rPr lang="x-none" sz="1800" b="0" i="1" u="none" dirty="0" smtClean="0"/>
            <a:t>HOT</a:t>
          </a:r>
          <a:r>
            <a:rPr lang="x-none" sz="1800" b="0" u="none" dirty="0" smtClean="0"/>
            <a:t> </a:t>
          </a:r>
          <a:r>
            <a:rPr lang="x-none" sz="1800" b="0" u="none" dirty="0"/>
            <a:t>mark used for elevated temperature in the U.S. is not authorized in Mexico </a:t>
          </a:r>
          <a:endParaRPr lang="en-US" sz="1800" b="0" u="none" dirty="0"/>
        </a:p>
      </dgm:t>
    </dgm:pt>
    <dgm:pt modelId="{9E962511-B776-45C6-A8A9-3F092C40DB11}" type="parTrans" cxnId="{3337304E-7FC9-4A94-B473-CB18A712D3A0}">
      <dgm:prSet/>
      <dgm:spPr/>
      <dgm:t>
        <a:bodyPr/>
        <a:lstStyle/>
        <a:p>
          <a:endParaRPr lang="en-US"/>
        </a:p>
      </dgm:t>
    </dgm:pt>
    <dgm:pt modelId="{5FC22D05-43DE-48AC-862B-D648A9BFD68E}" type="sibTrans" cxnId="{3337304E-7FC9-4A94-B473-CB18A712D3A0}">
      <dgm:prSet/>
      <dgm:spPr/>
      <dgm:t>
        <a:bodyPr/>
        <a:lstStyle/>
        <a:p>
          <a:endParaRPr lang="en-US"/>
        </a:p>
      </dgm:t>
    </dgm:pt>
    <dgm:pt modelId="{C0782AE9-EC26-4A74-B272-348BD843A814}">
      <dgm:prSet custT="1"/>
      <dgm:spPr>
        <a:solidFill>
          <a:schemeClr val="accent2">
            <a:lumMod val="75000"/>
          </a:schemeClr>
        </a:solidFill>
      </dgm:spPr>
      <dgm:t>
        <a:bodyPr/>
        <a:lstStyle/>
        <a:p>
          <a:r>
            <a:rPr lang="x-none" sz="1800" b="0" u="none" dirty="0" smtClean="0"/>
            <a:t>Mexican </a:t>
          </a:r>
          <a:r>
            <a:rPr lang="x-none" sz="1800" b="0" u="none" dirty="0"/>
            <a:t>standard regarding the classification of flammable liquids does not incorporate provisions for combustible liquids; combustible liquid requirements only apply in the U.S.</a:t>
          </a:r>
          <a:endParaRPr lang="en-US" sz="1800" b="0" u="none" dirty="0"/>
        </a:p>
      </dgm:t>
    </dgm:pt>
    <dgm:pt modelId="{66F33D55-E84F-4E42-B2AA-80390D7AE509}" type="parTrans" cxnId="{44C4441F-FFE8-4AB1-9D33-F49647FF9F71}">
      <dgm:prSet/>
      <dgm:spPr/>
      <dgm:t>
        <a:bodyPr/>
        <a:lstStyle/>
        <a:p>
          <a:endParaRPr lang="en-US"/>
        </a:p>
      </dgm:t>
    </dgm:pt>
    <dgm:pt modelId="{C7DE5798-BF02-4E3B-9F15-C8FD74801459}" type="sibTrans" cxnId="{44C4441F-FFE8-4AB1-9D33-F49647FF9F71}">
      <dgm:prSet/>
      <dgm:spPr/>
      <dgm:t>
        <a:bodyPr/>
        <a:lstStyle/>
        <a:p>
          <a:endParaRPr lang="en-US"/>
        </a:p>
      </dgm:t>
    </dgm:pt>
    <dgm:pt modelId="{67DE852D-A76E-4E0D-BECE-429E79C37123}" type="pres">
      <dgm:prSet presAssocID="{5B25D90F-CF98-45BD-B49A-0099982A5064}" presName="linear" presStyleCnt="0">
        <dgm:presLayoutVars>
          <dgm:animLvl val="lvl"/>
          <dgm:resizeHandles val="exact"/>
        </dgm:presLayoutVars>
      </dgm:prSet>
      <dgm:spPr/>
      <dgm:t>
        <a:bodyPr/>
        <a:lstStyle/>
        <a:p>
          <a:endParaRPr lang="en-US"/>
        </a:p>
      </dgm:t>
    </dgm:pt>
    <dgm:pt modelId="{170468FB-73CC-41D8-B3D5-62F483ADF2B3}" type="pres">
      <dgm:prSet presAssocID="{56BF2DD5-2EC2-43F1-BFE3-21C1CBF640D1}" presName="parentText" presStyleLbl="node1" presStyleIdx="0" presStyleCnt="4">
        <dgm:presLayoutVars>
          <dgm:chMax val="0"/>
          <dgm:bulletEnabled val="1"/>
        </dgm:presLayoutVars>
      </dgm:prSet>
      <dgm:spPr/>
      <dgm:t>
        <a:bodyPr/>
        <a:lstStyle/>
        <a:p>
          <a:endParaRPr lang="en-US"/>
        </a:p>
      </dgm:t>
    </dgm:pt>
    <dgm:pt modelId="{AC8D63C5-D1A7-4691-AFB9-C802ED5C2CE1}" type="pres">
      <dgm:prSet presAssocID="{732F2524-282A-4F50-9D33-F44EE5C03EEE}" presName="spacer" presStyleCnt="0"/>
      <dgm:spPr/>
    </dgm:pt>
    <dgm:pt modelId="{0E44B342-A99F-4BAD-B37A-1523D7CE7E5A}" type="pres">
      <dgm:prSet presAssocID="{2EF2972A-A1D1-430D-86EC-E35C6CE25856}" presName="parentText" presStyleLbl="node1" presStyleIdx="1" presStyleCnt="4">
        <dgm:presLayoutVars>
          <dgm:chMax val="0"/>
          <dgm:bulletEnabled val="1"/>
        </dgm:presLayoutVars>
      </dgm:prSet>
      <dgm:spPr/>
      <dgm:t>
        <a:bodyPr/>
        <a:lstStyle/>
        <a:p>
          <a:endParaRPr lang="en-US"/>
        </a:p>
      </dgm:t>
    </dgm:pt>
    <dgm:pt modelId="{AEEF3574-6E1C-4AB2-B0E0-AF90BEECBAEB}" type="pres">
      <dgm:prSet presAssocID="{26A390DB-7428-4556-A94E-F21D4846153F}" presName="spacer" presStyleCnt="0"/>
      <dgm:spPr/>
    </dgm:pt>
    <dgm:pt modelId="{0D5A07CA-EC4C-449A-95B4-3942AB08DE1B}" type="pres">
      <dgm:prSet presAssocID="{3926C498-ED01-4F15-98F8-936A68565538}" presName="parentText" presStyleLbl="node1" presStyleIdx="2" presStyleCnt="4">
        <dgm:presLayoutVars>
          <dgm:chMax val="0"/>
          <dgm:bulletEnabled val="1"/>
        </dgm:presLayoutVars>
      </dgm:prSet>
      <dgm:spPr/>
      <dgm:t>
        <a:bodyPr/>
        <a:lstStyle/>
        <a:p>
          <a:endParaRPr lang="en-US"/>
        </a:p>
      </dgm:t>
    </dgm:pt>
    <dgm:pt modelId="{BA2D61E9-7E33-4291-A640-40FB0722ABA4}" type="pres">
      <dgm:prSet presAssocID="{5FC22D05-43DE-48AC-862B-D648A9BFD68E}" presName="spacer" presStyleCnt="0"/>
      <dgm:spPr/>
    </dgm:pt>
    <dgm:pt modelId="{657C09D1-C4BF-4104-B67D-DFCB3EFF09CA}" type="pres">
      <dgm:prSet presAssocID="{C0782AE9-EC26-4A74-B272-348BD843A814}" presName="parentText" presStyleLbl="node1" presStyleIdx="3" presStyleCnt="4">
        <dgm:presLayoutVars>
          <dgm:chMax val="0"/>
          <dgm:bulletEnabled val="1"/>
        </dgm:presLayoutVars>
      </dgm:prSet>
      <dgm:spPr/>
      <dgm:t>
        <a:bodyPr/>
        <a:lstStyle/>
        <a:p>
          <a:endParaRPr lang="en-US"/>
        </a:p>
      </dgm:t>
    </dgm:pt>
  </dgm:ptLst>
  <dgm:cxnLst>
    <dgm:cxn modelId="{3337304E-7FC9-4A94-B473-CB18A712D3A0}" srcId="{5B25D90F-CF98-45BD-B49A-0099982A5064}" destId="{3926C498-ED01-4F15-98F8-936A68565538}" srcOrd="2" destOrd="0" parTransId="{9E962511-B776-45C6-A8A9-3F092C40DB11}" sibTransId="{5FC22D05-43DE-48AC-862B-D648A9BFD68E}"/>
    <dgm:cxn modelId="{36FEB2F9-1B71-499A-B4B3-7D2AA6B7FE0F}" type="presOf" srcId="{5B25D90F-CF98-45BD-B49A-0099982A5064}" destId="{67DE852D-A76E-4E0D-BECE-429E79C37123}" srcOrd="0" destOrd="0" presId="urn:microsoft.com/office/officeart/2005/8/layout/vList2"/>
    <dgm:cxn modelId="{44C4441F-FFE8-4AB1-9D33-F49647FF9F71}" srcId="{5B25D90F-CF98-45BD-B49A-0099982A5064}" destId="{C0782AE9-EC26-4A74-B272-348BD843A814}" srcOrd="3" destOrd="0" parTransId="{66F33D55-E84F-4E42-B2AA-80390D7AE509}" sibTransId="{C7DE5798-BF02-4E3B-9F15-C8FD74801459}"/>
    <dgm:cxn modelId="{1CED4E78-29A1-4E1F-91E3-1ACD53EB2532}" type="presOf" srcId="{C0782AE9-EC26-4A74-B272-348BD843A814}" destId="{657C09D1-C4BF-4104-B67D-DFCB3EFF09CA}" srcOrd="0" destOrd="0" presId="urn:microsoft.com/office/officeart/2005/8/layout/vList2"/>
    <dgm:cxn modelId="{0033912A-3291-42ED-BDA3-D99D0BBF06D2}" srcId="{5B25D90F-CF98-45BD-B49A-0099982A5064}" destId="{2EF2972A-A1D1-430D-86EC-E35C6CE25856}" srcOrd="1" destOrd="0" parTransId="{213F88A3-2D33-4443-8CC0-A41F4335E9C0}" sibTransId="{26A390DB-7428-4556-A94E-F21D4846153F}"/>
    <dgm:cxn modelId="{321438F6-E25F-48F9-AD59-6EED003327B4}" type="presOf" srcId="{3926C498-ED01-4F15-98F8-936A68565538}" destId="{0D5A07CA-EC4C-449A-95B4-3942AB08DE1B}" srcOrd="0" destOrd="0" presId="urn:microsoft.com/office/officeart/2005/8/layout/vList2"/>
    <dgm:cxn modelId="{D55AA136-43D4-4ED9-9A7A-1979BC5FC253}" type="presOf" srcId="{2EF2972A-A1D1-430D-86EC-E35C6CE25856}" destId="{0E44B342-A99F-4BAD-B37A-1523D7CE7E5A}" srcOrd="0" destOrd="0" presId="urn:microsoft.com/office/officeart/2005/8/layout/vList2"/>
    <dgm:cxn modelId="{C16D8465-3730-4CC2-ADAF-32AB8D00CB27}" srcId="{5B25D90F-CF98-45BD-B49A-0099982A5064}" destId="{56BF2DD5-2EC2-43F1-BFE3-21C1CBF640D1}" srcOrd="0" destOrd="0" parTransId="{4634676B-0158-43FB-A22E-31915E5F764E}" sibTransId="{732F2524-282A-4F50-9D33-F44EE5C03EEE}"/>
    <dgm:cxn modelId="{B22081A8-4E25-4B46-9D47-3AF9CD24D7F4}" type="presOf" srcId="{56BF2DD5-2EC2-43F1-BFE3-21C1CBF640D1}" destId="{170468FB-73CC-41D8-B3D5-62F483ADF2B3}" srcOrd="0" destOrd="0" presId="urn:microsoft.com/office/officeart/2005/8/layout/vList2"/>
    <dgm:cxn modelId="{FAF765E8-C18A-49FB-9D81-23E8AF386000}" type="presParOf" srcId="{67DE852D-A76E-4E0D-BECE-429E79C37123}" destId="{170468FB-73CC-41D8-B3D5-62F483ADF2B3}" srcOrd="0" destOrd="0" presId="urn:microsoft.com/office/officeart/2005/8/layout/vList2"/>
    <dgm:cxn modelId="{D9D207A2-2BEF-4845-AB1A-9377A426E2C5}" type="presParOf" srcId="{67DE852D-A76E-4E0D-BECE-429E79C37123}" destId="{AC8D63C5-D1A7-4691-AFB9-C802ED5C2CE1}" srcOrd="1" destOrd="0" presId="urn:microsoft.com/office/officeart/2005/8/layout/vList2"/>
    <dgm:cxn modelId="{934E4584-AF97-4B87-9784-53EE77224817}" type="presParOf" srcId="{67DE852D-A76E-4E0D-BECE-429E79C37123}" destId="{0E44B342-A99F-4BAD-B37A-1523D7CE7E5A}" srcOrd="2" destOrd="0" presId="urn:microsoft.com/office/officeart/2005/8/layout/vList2"/>
    <dgm:cxn modelId="{1991F5EA-DEFF-4F43-B1CB-4F1C194D26B4}" type="presParOf" srcId="{67DE852D-A76E-4E0D-BECE-429E79C37123}" destId="{AEEF3574-6E1C-4AB2-B0E0-AF90BEECBAEB}" srcOrd="3" destOrd="0" presId="urn:microsoft.com/office/officeart/2005/8/layout/vList2"/>
    <dgm:cxn modelId="{058E8EAC-6D80-47D7-BBCE-0C245DA6FC5F}" type="presParOf" srcId="{67DE852D-A76E-4E0D-BECE-429E79C37123}" destId="{0D5A07CA-EC4C-449A-95B4-3942AB08DE1B}" srcOrd="4" destOrd="0" presId="urn:microsoft.com/office/officeart/2005/8/layout/vList2"/>
    <dgm:cxn modelId="{C13FD7FA-1520-4D35-B710-9F3436265DD2}" type="presParOf" srcId="{67DE852D-A76E-4E0D-BECE-429E79C37123}" destId="{BA2D61E9-7E33-4291-A640-40FB0722ABA4}" srcOrd="5" destOrd="0" presId="urn:microsoft.com/office/officeart/2005/8/layout/vList2"/>
    <dgm:cxn modelId="{248F1769-1900-435C-82FC-7BA4FF5E9CEA}" type="presParOf" srcId="{67DE852D-A76E-4E0D-BECE-429E79C37123}" destId="{657C09D1-C4BF-4104-B67D-DFCB3EFF09C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5B25D90F-CF98-45BD-B49A-0099982A5064}"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56BF2DD5-2EC2-43F1-BFE3-21C1CBF640D1}">
      <dgm:prSet phldrT="[Text]" custT="1"/>
      <dgm:spPr/>
      <dgm:t>
        <a:bodyPr/>
        <a:lstStyle/>
        <a:p>
          <a:r>
            <a:rPr lang="en-US" sz="1800" b="0" dirty="0"/>
            <a:t>Model fire codes require identification of the piping that conveys hazardous materials</a:t>
          </a:r>
        </a:p>
      </dgm:t>
    </dgm:pt>
    <dgm:pt modelId="{4634676B-0158-43FB-A22E-31915E5F764E}" type="parTrans" cxnId="{C16D8465-3730-4CC2-ADAF-32AB8D00CB27}">
      <dgm:prSet/>
      <dgm:spPr/>
      <dgm:t>
        <a:bodyPr/>
        <a:lstStyle/>
        <a:p>
          <a:endParaRPr lang="en-US"/>
        </a:p>
      </dgm:t>
    </dgm:pt>
    <dgm:pt modelId="{732F2524-282A-4F50-9D33-F44EE5C03EEE}" type="sibTrans" cxnId="{C16D8465-3730-4CC2-ADAF-32AB8D00CB27}">
      <dgm:prSet/>
      <dgm:spPr/>
      <dgm:t>
        <a:bodyPr/>
        <a:lstStyle/>
        <a:p>
          <a:endParaRPr lang="en-US"/>
        </a:p>
      </dgm:t>
    </dgm:pt>
    <dgm:pt modelId="{7940711C-7F72-4953-9D19-48B0D82A129E}">
      <dgm:prSet custT="1"/>
      <dgm:spPr/>
      <dgm:t>
        <a:bodyPr/>
        <a:lstStyle/>
        <a:p>
          <a:r>
            <a:rPr lang="en-US" sz="1800" b="0" dirty="0"/>
            <a:t>Enables plant personnel to trace piping in </a:t>
          </a:r>
          <a:r>
            <a:rPr lang="en-US" sz="1800" b="0" dirty="0" smtClean="0"/>
            <a:t>event </a:t>
          </a:r>
          <a:r>
            <a:rPr lang="en-US" sz="1800" b="0" dirty="0"/>
            <a:t>of a leak or a spill</a:t>
          </a:r>
        </a:p>
      </dgm:t>
    </dgm:pt>
    <dgm:pt modelId="{3C80709A-E667-4F34-A608-C7A88813A25B}" type="parTrans" cxnId="{5B6350ED-645D-4048-BFE4-323548F8D10A}">
      <dgm:prSet/>
      <dgm:spPr/>
      <dgm:t>
        <a:bodyPr/>
        <a:lstStyle/>
        <a:p>
          <a:endParaRPr lang="en-US"/>
        </a:p>
      </dgm:t>
    </dgm:pt>
    <dgm:pt modelId="{0AAC432C-7DCC-4437-A0EB-D89D14A1E04D}" type="sibTrans" cxnId="{5B6350ED-645D-4048-BFE4-323548F8D10A}">
      <dgm:prSet/>
      <dgm:spPr/>
      <dgm:t>
        <a:bodyPr/>
        <a:lstStyle/>
        <a:p>
          <a:endParaRPr lang="en-US"/>
        </a:p>
      </dgm:t>
    </dgm:pt>
    <dgm:pt modelId="{5515F396-D3B8-41E4-AB13-CF30B1500606}">
      <dgm:prSet custT="1"/>
      <dgm:spPr/>
      <dgm:t>
        <a:bodyPr/>
        <a:lstStyle/>
        <a:p>
          <a:r>
            <a:rPr lang="en-US" sz="1800" b="0" dirty="0"/>
            <a:t>Labels are required at</a:t>
          </a:r>
        </a:p>
      </dgm:t>
    </dgm:pt>
    <dgm:pt modelId="{4406063E-5B52-415A-B11D-3F41D67CFC87}" type="parTrans" cxnId="{0E12FFEF-E06E-4355-AD1A-0EDA29C9927D}">
      <dgm:prSet/>
      <dgm:spPr/>
      <dgm:t>
        <a:bodyPr/>
        <a:lstStyle/>
        <a:p>
          <a:endParaRPr lang="en-US"/>
        </a:p>
      </dgm:t>
    </dgm:pt>
    <dgm:pt modelId="{9B3BB4FC-2C10-43E6-B1B2-2B68B38D1D8E}" type="sibTrans" cxnId="{0E12FFEF-E06E-4355-AD1A-0EDA29C9927D}">
      <dgm:prSet/>
      <dgm:spPr/>
      <dgm:t>
        <a:bodyPr/>
        <a:lstStyle/>
        <a:p>
          <a:endParaRPr lang="en-US"/>
        </a:p>
      </dgm:t>
    </dgm:pt>
    <dgm:pt modelId="{BEFBFBAF-469C-4272-A934-8CE254583ABE}">
      <dgm:prSet custT="1"/>
      <dgm:spPr/>
      <dgm:t>
        <a:bodyPr/>
        <a:lstStyle/>
        <a:p>
          <a:r>
            <a:rPr lang="en-US" sz="1800" b="0" u="none" dirty="0" smtClean="0"/>
            <a:t>M</a:t>
          </a:r>
          <a:r>
            <a:rPr lang="x-none" sz="1800" b="0" u="none" dirty="0" smtClean="0"/>
            <a:t>aximum </a:t>
          </a:r>
          <a:r>
            <a:rPr lang="x-none" sz="1800" b="0" u="none" dirty="0"/>
            <a:t>spacing of 25 feet (7.5 m)</a:t>
          </a:r>
          <a:endParaRPr lang="en-US" sz="1800" b="0" u="none" dirty="0"/>
        </a:p>
      </dgm:t>
    </dgm:pt>
    <dgm:pt modelId="{00D73FEA-FDDE-4211-9126-6AEBE1921A59}" type="parTrans" cxnId="{36D99D8F-B891-4920-8590-F7BD29CC1722}">
      <dgm:prSet/>
      <dgm:spPr/>
      <dgm:t>
        <a:bodyPr/>
        <a:lstStyle/>
        <a:p>
          <a:endParaRPr lang="en-US"/>
        </a:p>
      </dgm:t>
    </dgm:pt>
    <dgm:pt modelId="{69818FD4-E34F-496F-BCCC-623A2B0A3228}" type="sibTrans" cxnId="{36D99D8F-B891-4920-8590-F7BD29CC1722}">
      <dgm:prSet/>
      <dgm:spPr/>
      <dgm:t>
        <a:bodyPr/>
        <a:lstStyle/>
        <a:p>
          <a:endParaRPr lang="en-US"/>
        </a:p>
      </dgm:t>
    </dgm:pt>
    <dgm:pt modelId="{8860A04F-187F-4420-B47D-B501B058342D}">
      <dgm:prSet custT="1"/>
      <dgm:spPr/>
      <dgm:t>
        <a:bodyPr/>
        <a:lstStyle/>
        <a:p>
          <a:r>
            <a:rPr lang="x-none" sz="1800" b="0" u="none"/>
            <a:t>Each change of piping direction</a:t>
          </a:r>
          <a:endParaRPr lang="en-US" sz="1800" b="0" u="none" dirty="0"/>
        </a:p>
      </dgm:t>
    </dgm:pt>
    <dgm:pt modelId="{1813B616-DB0D-4721-8C05-A312E0009B0C}" type="parTrans" cxnId="{C6AC54DE-A394-41EA-AD61-8741ACD3F6CE}">
      <dgm:prSet/>
      <dgm:spPr/>
      <dgm:t>
        <a:bodyPr/>
        <a:lstStyle/>
        <a:p>
          <a:endParaRPr lang="en-US"/>
        </a:p>
      </dgm:t>
    </dgm:pt>
    <dgm:pt modelId="{4F1C88E8-F246-48B4-AB98-9BD3BC9A6913}" type="sibTrans" cxnId="{C6AC54DE-A394-41EA-AD61-8741ACD3F6CE}">
      <dgm:prSet/>
      <dgm:spPr/>
      <dgm:t>
        <a:bodyPr/>
        <a:lstStyle/>
        <a:p>
          <a:endParaRPr lang="en-US"/>
        </a:p>
      </dgm:t>
    </dgm:pt>
    <dgm:pt modelId="{E555B54C-BD6D-4933-9670-573B7E9389DB}">
      <dgm:prSet custT="1"/>
      <dgm:spPr/>
      <dgm:t>
        <a:bodyPr/>
        <a:lstStyle/>
        <a:p>
          <a:r>
            <a:rPr lang="x-none" sz="1800" b="0" u="none"/>
            <a:t>Both sides of floor or ceiling penetrations</a:t>
          </a:r>
          <a:endParaRPr lang="en-US" sz="1800" b="0" u="none" dirty="0"/>
        </a:p>
      </dgm:t>
    </dgm:pt>
    <dgm:pt modelId="{418FD408-9085-4A77-964A-68A340365867}" type="parTrans" cxnId="{2A45FA2F-7EB8-4421-BF0D-07FF58B583F5}">
      <dgm:prSet/>
      <dgm:spPr/>
      <dgm:t>
        <a:bodyPr/>
        <a:lstStyle/>
        <a:p>
          <a:endParaRPr lang="en-US"/>
        </a:p>
      </dgm:t>
    </dgm:pt>
    <dgm:pt modelId="{0549EA44-0FD9-4245-B617-3BFF59062075}" type="sibTrans" cxnId="{2A45FA2F-7EB8-4421-BF0D-07FF58B583F5}">
      <dgm:prSet/>
      <dgm:spPr/>
      <dgm:t>
        <a:bodyPr/>
        <a:lstStyle/>
        <a:p>
          <a:endParaRPr lang="en-US"/>
        </a:p>
      </dgm:t>
    </dgm:pt>
    <dgm:pt modelId="{4E8FB703-6B55-411C-9A35-80860BDD738F}">
      <dgm:prSet custT="1"/>
      <dgm:spPr/>
      <dgm:t>
        <a:bodyPr/>
        <a:lstStyle/>
        <a:p>
          <a:r>
            <a:rPr lang="en-US" sz="1800" b="0" dirty="0"/>
            <a:t>Pipe labels must identify </a:t>
          </a:r>
          <a:r>
            <a:rPr lang="en-US" sz="1800" b="0" dirty="0" smtClean="0"/>
            <a:t>contents </a:t>
          </a:r>
          <a:r>
            <a:rPr lang="en-US" sz="1800" b="0" dirty="0"/>
            <a:t>and direction of flow</a:t>
          </a:r>
        </a:p>
      </dgm:t>
    </dgm:pt>
    <dgm:pt modelId="{037E1C31-D2C8-41A3-8E93-5BB259FFEB99}" type="parTrans" cxnId="{1CB5FAE0-B1EB-4403-8ED6-43B47A7F83B7}">
      <dgm:prSet/>
      <dgm:spPr/>
      <dgm:t>
        <a:bodyPr/>
        <a:lstStyle/>
        <a:p>
          <a:endParaRPr lang="en-US"/>
        </a:p>
      </dgm:t>
    </dgm:pt>
    <dgm:pt modelId="{E57D957D-2160-496D-AC69-B90656C95D1F}" type="sibTrans" cxnId="{1CB5FAE0-B1EB-4403-8ED6-43B47A7F83B7}">
      <dgm:prSet/>
      <dgm:spPr/>
      <dgm:t>
        <a:bodyPr/>
        <a:lstStyle/>
        <a:p>
          <a:endParaRPr lang="en-US"/>
        </a:p>
      </dgm:t>
    </dgm:pt>
    <dgm:pt modelId="{E10A53ED-DA93-4CBB-90A6-F29F3417BD87}" type="pres">
      <dgm:prSet presAssocID="{5B25D90F-CF98-45BD-B49A-0099982A5064}" presName="linear" presStyleCnt="0">
        <dgm:presLayoutVars>
          <dgm:dir/>
          <dgm:animLvl val="lvl"/>
          <dgm:resizeHandles val="exact"/>
        </dgm:presLayoutVars>
      </dgm:prSet>
      <dgm:spPr/>
      <dgm:t>
        <a:bodyPr/>
        <a:lstStyle/>
        <a:p>
          <a:endParaRPr lang="en-US"/>
        </a:p>
      </dgm:t>
    </dgm:pt>
    <dgm:pt modelId="{D452ADB1-BC19-4EF7-8DCA-17390B0470DF}" type="pres">
      <dgm:prSet presAssocID="{56BF2DD5-2EC2-43F1-BFE3-21C1CBF640D1}" presName="parentLin" presStyleCnt="0"/>
      <dgm:spPr/>
    </dgm:pt>
    <dgm:pt modelId="{6F5E5AD2-401C-4513-B943-5BD083F15AB7}" type="pres">
      <dgm:prSet presAssocID="{56BF2DD5-2EC2-43F1-BFE3-21C1CBF640D1}" presName="parentLeftMargin" presStyleLbl="node1" presStyleIdx="0" presStyleCnt="4"/>
      <dgm:spPr/>
      <dgm:t>
        <a:bodyPr/>
        <a:lstStyle/>
        <a:p>
          <a:endParaRPr lang="en-US"/>
        </a:p>
      </dgm:t>
    </dgm:pt>
    <dgm:pt modelId="{B5F9EA64-E7B0-413D-AEE1-355027EB3A73}" type="pres">
      <dgm:prSet presAssocID="{56BF2DD5-2EC2-43F1-BFE3-21C1CBF640D1}" presName="parentText" presStyleLbl="node1" presStyleIdx="0" presStyleCnt="4" custScaleX="142857">
        <dgm:presLayoutVars>
          <dgm:chMax val="0"/>
          <dgm:bulletEnabled val="1"/>
        </dgm:presLayoutVars>
      </dgm:prSet>
      <dgm:spPr/>
      <dgm:t>
        <a:bodyPr/>
        <a:lstStyle/>
        <a:p>
          <a:endParaRPr lang="en-US"/>
        </a:p>
      </dgm:t>
    </dgm:pt>
    <dgm:pt modelId="{1DA7F499-5D7E-4027-9F3C-B899B1AEFB04}" type="pres">
      <dgm:prSet presAssocID="{56BF2DD5-2EC2-43F1-BFE3-21C1CBF640D1}" presName="negativeSpace" presStyleCnt="0"/>
      <dgm:spPr/>
    </dgm:pt>
    <dgm:pt modelId="{61E361FF-4B7A-41A4-B139-F77848384826}" type="pres">
      <dgm:prSet presAssocID="{56BF2DD5-2EC2-43F1-BFE3-21C1CBF640D1}" presName="childText" presStyleLbl="conFgAcc1" presStyleIdx="0" presStyleCnt="4">
        <dgm:presLayoutVars>
          <dgm:bulletEnabled val="1"/>
        </dgm:presLayoutVars>
      </dgm:prSet>
      <dgm:spPr/>
    </dgm:pt>
    <dgm:pt modelId="{E6BF495B-0E8B-413D-8334-07CA682DB87E}" type="pres">
      <dgm:prSet presAssocID="{732F2524-282A-4F50-9D33-F44EE5C03EEE}" presName="spaceBetweenRectangles" presStyleCnt="0"/>
      <dgm:spPr/>
    </dgm:pt>
    <dgm:pt modelId="{D1666A49-BAEA-415E-B466-20748894D6DE}" type="pres">
      <dgm:prSet presAssocID="{7940711C-7F72-4953-9D19-48B0D82A129E}" presName="parentLin" presStyleCnt="0"/>
      <dgm:spPr/>
    </dgm:pt>
    <dgm:pt modelId="{5E9ECFDA-7DA2-44A8-A8F1-542277B12F7F}" type="pres">
      <dgm:prSet presAssocID="{7940711C-7F72-4953-9D19-48B0D82A129E}" presName="parentLeftMargin" presStyleLbl="node1" presStyleIdx="0" presStyleCnt="4"/>
      <dgm:spPr/>
      <dgm:t>
        <a:bodyPr/>
        <a:lstStyle/>
        <a:p>
          <a:endParaRPr lang="en-US"/>
        </a:p>
      </dgm:t>
    </dgm:pt>
    <dgm:pt modelId="{07702D3D-976D-46E0-84EA-30A15C4905E2}" type="pres">
      <dgm:prSet presAssocID="{7940711C-7F72-4953-9D19-48B0D82A129E}" presName="parentText" presStyleLbl="node1" presStyleIdx="1" presStyleCnt="4" custScaleX="142857">
        <dgm:presLayoutVars>
          <dgm:chMax val="0"/>
          <dgm:bulletEnabled val="1"/>
        </dgm:presLayoutVars>
      </dgm:prSet>
      <dgm:spPr/>
      <dgm:t>
        <a:bodyPr/>
        <a:lstStyle/>
        <a:p>
          <a:endParaRPr lang="en-US"/>
        </a:p>
      </dgm:t>
    </dgm:pt>
    <dgm:pt modelId="{F7237DB5-D358-43E2-824D-E70C06DE1C23}" type="pres">
      <dgm:prSet presAssocID="{7940711C-7F72-4953-9D19-48B0D82A129E}" presName="negativeSpace" presStyleCnt="0"/>
      <dgm:spPr/>
    </dgm:pt>
    <dgm:pt modelId="{CB4FE307-4AC3-4158-BC98-DCEDDAE12074}" type="pres">
      <dgm:prSet presAssocID="{7940711C-7F72-4953-9D19-48B0D82A129E}" presName="childText" presStyleLbl="conFgAcc1" presStyleIdx="1" presStyleCnt="4">
        <dgm:presLayoutVars>
          <dgm:bulletEnabled val="1"/>
        </dgm:presLayoutVars>
      </dgm:prSet>
      <dgm:spPr/>
    </dgm:pt>
    <dgm:pt modelId="{EF029B97-6EE4-4FBA-952C-4F46E3593483}" type="pres">
      <dgm:prSet presAssocID="{0AAC432C-7DCC-4437-A0EB-D89D14A1E04D}" presName="spaceBetweenRectangles" presStyleCnt="0"/>
      <dgm:spPr/>
    </dgm:pt>
    <dgm:pt modelId="{980FAA28-D292-4B68-819E-9F4F6DCD949D}" type="pres">
      <dgm:prSet presAssocID="{4E8FB703-6B55-411C-9A35-80860BDD738F}" presName="parentLin" presStyleCnt="0"/>
      <dgm:spPr/>
    </dgm:pt>
    <dgm:pt modelId="{0073D262-076E-4769-A80A-51DEC5CF7216}" type="pres">
      <dgm:prSet presAssocID="{4E8FB703-6B55-411C-9A35-80860BDD738F}" presName="parentLeftMargin" presStyleLbl="node1" presStyleIdx="1" presStyleCnt="4"/>
      <dgm:spPr/>
      <dgm:t>
        <a:bodyPr/>
        <a:lstStyle/>
        <a:p>
          <a:endParaRPr lang="en-US"/>
        </a:p>
      </dgm:t>
    </dgm:pt>
    <dgm:pt modelId="{5E52479B-7E88-4ED2-9A89-87C0E18108BB}" type="pres">
      <dgm:prSet presAssocID="{4E8FB703-6B55-411C-9A35-80860BDD738F}" presName="parentText" presStyleLbl="node1" presStyleIdx="2" presStyleCnt="4" custScaleX="142857">
        <dgm:presLayoutVars>
          <dgm:chMax val="0"/>
          <dgm:bulletEnabled val="1"/>
        </dgm:presLayoutVars>
      </dgm:prSet>
      <dgm:spPr/>
      <dgm:t>
        <a:bodyPr/>
        <a:lstStyle/>
        <a:p>
          <a:endParaRPr lang="en-US"/>
        </a:p>
      </dgm:t>
    </dgm:pt>
    <dgm:pt modelId="{191387E5-EBAD-49AD-9355-EEEF009950D5}" type="pres">
      <dgm:prSet presAssocID="{4E8FB703-6B55-411C-9A35-80860BDD738F}" presName="negativeSpace" presStyleCnt="0"/>
      <dgm:spPr/>
    </dgm:pt>
    <dgm:pt modelId="{234A2EBD-015B-4AFC-9E39-B2EFCAF78D80}" type="pres">
      <dgm:prSet presAssocID="{4E8FB703-6B55-411C-9A35-80860BDD738F}" presName="childText" presStyleLbl="conFgAcc1" presStyleIdx="2" presStyleCnt="4">
        <dgm:presLayoutVars>
          <dgm:bulletEnabled val="1"/>
        </dgm:presLayoutVars>
      </dgm:prSet>
      <dgm:spPr/>
    </dgm:pt>
    <dgm:pt modelId="{60B9BA98-4D5D-41DA-B1D7-D24FBF777117}" type="pres">
      <dgm:prSet presAssocID="{E57D957D-2160-496D-AC69-B90656C95D1F}" presName="spaceBetweenRectangles" presStyleCnt="0"/>
      <dgm:spPr/>
    </dgm:pt>
    <dgm:pt modelId="{1723B0C2-44CF-495C-8FF6-D0DEBCBD27A8}" type="pres">
      <dgm:prSet presAssocID="{5515F396-D3B8-41E4-AB13-CF30B1500606}" presName="parentLin" presStyleCnt="0"/>
      <dgm:spPr/>
    </dgm:pt>
    <dgm:pt modelId="{052302BD-433C-47E7-B80D-A1883C284A04}" type="pres">
      <dgm:prSet presAssocID="{5515F396-D3B8-41E4-AB13-CF30B1500606}" presName="parentLeftMargin" presStyleLbl="node1" presStyleIdx="2" presStyleCnt="4"/>
      <dgm:spPr/>
      <dgm:t>
        <a:bodyPr/>
        <a:lstStyle/>
        <a:p>
          <a:endParaRPr lang="en-US"/>
        </a:p>
      </dgm:t>
    </dgm:pt>
    <dgm:pt modelId="{FD4E49DD-DC48-4FB9-B407-6B51D161B639}" type="pres">
      <dgm:prSet presAssocID="{5515F396-D3B8-41E4-AB13-CF30B1500606}" presName="parentText" presStyleLbl="node1" presStyleIdx="3" presStyleCnt="4" custScaleX="142857">
        <dgm:presLayoutVars>
          <dgm:chMax val="0"/>
          <dgm:bulletEnabled val="1"/>
        </dgm:presLayoutVars>
      </dgm:prSet>
      <dgm:spPr/>
      <dgm:t>
        <a:bodyPr/>
        <a:lstStyle/>
        <a:p>
          <a:endParaRPr lang="en-US"/>
        </a:p>
      </dgm:t>
    </dgm:pt>
    <dgm:pt modelId="{82EF7DA1-CBC6-4A69-AFFA-6BBAE44BF787}" type="pres">
      <dgm:prSet presAssocID="{5515F396-D3B8-41E4-AB13-CF30B1500606}" presName="negativeSpace" presStyleCnt="0"/>
      <dgm:spPr/>
    </dgm:pt>
    <dgm:pt modelId="{78831D0C-51A4-4065-B82B-EEE3A53D9039}" type="pres">
      <dgm:prSet presAssocID="{5515F396-D3B8-41E4-AB13-CF30B1500606}" presName="childText" presStyleLbl="conFgAcc1" presStyleIdx="3" presStyleCnt="4">
        <dgm:presLayoutVars>
          <dgm:bulletEnabled val="1"/>
        </dgm:presLayoutVars>
      </dgm:prSet>
      <dgm:spPr/>
      <dgm:t>
        <a:bodyPr/>
        <a:lstStyle/>
        <a:p>
          <a:endParaRPr lang="en-US"/>
        </a:p>
      </dgm:t>
    </dgm:pt>
  </dgm:ptLst>
  <dgm:cxnLst>
    <dgm:cxn modelId="{1A11043E-DE06-4198-ABD8-009112CC1940}" type="presOf" srcId="{7940711C-7F72-4953-9D19-48B0D82A129E}" destId="{07702D3D-976D-46E0-84EA-30A15C4905E2}" srcOrd="1" destOrd="0" presId="urn:microsoft.com/office/officeart/2005/8/layout/list1"/>
    <dgm:cxn modelId="{17A9E5B6-922E-445E-B814-DCAF7A115C34}" type="presOf" srcId="{5515F396-D3B8-41E4-AB13-CF30B1500606}" destId="{052302BD-433C-47E7-B80D-A1883C284A04}" srcOrd="0" destOrd="0" presId="urn:microsoft.com/office/officeart/2005/8/layout/list1"/>
    <dgm:cxn modelId="{5B6350ED-645D-4048-BFE4-323548F8D10A}" srcId="{5B25D90F-CF98-45BD-B49A-0099982A5064}" destId="{7940711C-7F72-4953-9D19-48B0D82A129E}" srcOrd="1" destOrd="0" parTransId="{3C80709A-E667-4F34-A608-C7A88813A25B}" sibTransId="{0AAC432C-7DCC-4437-A0EB-D89D14A1E04D}"/>
    <dgm:cxn modelId="{2A45FA2F-7EB8-4421-BF0D-07FF58B583F5}" srcId="{5515F396-D3B8-41E4-AB13-CF30B1500606}" destId="{E555B54C-BD6D-4933-9670-573B7E9389DB}" srcOrd="2" destOrd="0" parTransId="{418FD408-9085-4A77-964A-68A340365867}" sibTransId="{0549EA44-0FD9-4245-B617-3BFF59062075}"/>
    <dgm:cxn modelId="{36D99D8F-B891-4920-8590-F7BD29CC1722}" srcId="{5515F396-D3B8-41E4-AB13-CF30B1500606}" destId="{BEFBFBAF-469C-4272-A934-8CE254583ABE}" srcOrd="0" destOrd="0" parTransId="{00D73FEA-FDDE-4211-9126-6AEBE1921A59}" sibTransId="{69818FD4-E34F-496F-BCCC-623A2B0A3228}"/>
    <dgm:cxn modelId="{A6339CC5-994D-458C-BC44-FAEE1A149F25}" type="presOf" srcId="{56BF2DD5-2EC2-43F1-BFE3-21C1CBF640D1}" destId="{B5F9EA64-E7B0-413D-AEE1-355027EB3A73}" srcOrd="1" destOrd="0" presId="urn:microsoft.com/office/officeart/2005/8/layout/list1"/>
    <dgm:cxn modelId="{1CB5FAE0-B1EB-4403-8ED6-43B47A7F83B7}" srcId="{5B25D90F-CF98-45BD-B49A-0099982A5064}" destId="{4E8FB703-6B55-411C-9A35-80860BDD738F}" srcOrd="2" destOrd="0" parTransId="{037E1C31-D2C8-41A3-8E93-5BB259FFEB99}" sibTransId="{E57D957D-2160-496D-AC69-B90656C95D1F}"/>
    <dgm:cxn modelId="{A158124F-7B5B-433C-88A5-E6A3528846F9}" type="presOf" srcId="{E555B54C-BD6D-4933-9670-573B7E9389DB}" destId="{78831D0C-51A4-4065-B82B-EEE3A53D9039}" srcOrd="0" destOrd="2" presId="urn:microsoft.com/office/officeart/2005/8/layout/list1"/>
    <dgm:cxn modelId="{FDE67713-D0E9-4945-BF6C-293C6F0ED04F}" type="presOf" srcId="{56BF2DD5-2EC2-43F1-BFE3-21C1CBF640D1}" destId="{6F5E5AD2-401C-4513-B943-5BD083F15AB7}" srcOrd="0" destOrd="0" presId="urn:microsoft.com/office/officeart/2005/8/layout/list1"/>
    <dgm:cxn modelId="{BE6C9D7B-E260-41E7-ACDC-4291ACE9CFE6}" type="presOf" srcId="{BEFBFBAF-469C-4272-A934-8CE254583ABE}" destId="{78831D0C-51A4-4065-B82B-EEE3A53D9039}" srcOrd="0" destOrd="0" presId="urn:microsoft.com/office/officeart/2005/8/layout/list1"/>
    <dgm:cxn modelId="{F3C1C5F4-42D8-49B9-BDDF-262E91E1822E}" type="presOf" srcId="{7940711C-7F72-4953-9D19-48B0D82A129E}" destId="{5E9ECFDA-7DA2-44A8-A8F1-542277B12F7F}" srcOrd="0" destOrd="0" presId="urn:microsoft.com/office/officeart/2005/8/layout/list1"/>
    <dgm:cxn modelId="{04FF89A1-D667-409D-92FC-7CB18A257F1A}" type="presOf" srcId="{4E8FB703-6B55-411C-9A35-80860BDD738F}" destId="{0073D262-076E-4769-A80A-51DEC5CF7216}" srcOrd="0" destOrd="0" presId="urn:microsoft.com/office/officeart/2005/8/layout/list1"/>
    <dgm:cxn modelId="{C6AC54DE-A394-41EA-AD61-8741ACD3F6CE}" srcId="{5515F396-D3B8-41E4-AB13-CF30B1500606}" destId="{8860A04F-187F-4420-B47D-B501B058342D}" srcOrd="1" destOrd="0" parTransId="{1813B616-DB0D-4721-8C05-A312E0009B0C}" sibTransId="{4F1C88E8-F246-48B4-AB98-9BD3BC9A6913}"/>
    <dgm:cxn modelId="{C16D8465-3730-4CC2-ADAF-32AB8D00CB27}" srcId="{5B25D90F-CF98-45BD-B49A-0099982A5064}" destId="{56BF2DD5-2EC2-43F1-BFE3-21C1CBF640D1}" srcOrd="0" destOrd="0" parTransId="{4634676B-0158-43FB-A22E-31915E5F764E}" sibTransId="{732F2524-282A-4F50-9D33-F44EE5C03EEE}"/>
    <dgm:cxn modelId="{C8AE3582-D8A8-458E-9438-125CDF466865}" type="presOf" srcId="{5515F396-D3B8-41E4-AB13-CF30B1500606}" destId="{FD4E49DD-DC48-4FB9-B407-6B51D161B639}" srcOrd="1" destOrd="0" presId="urn:microsoft.com/office/officeart/2005/8/layout/list1"/>
    <dgm:cxn modelId="{F814776D-1EFB-4288-85CE-3E6D6923F8CB}" type="presOf" srcId="{4E8FB703-6B55-411C-9A35-80860BDD738F}" destId="{5E52479B-7E88-4ED2-9A89-87C0E18108BB}" srcOrd="1" destOrd="0" presId="urn:microsoft.com/office/officeart/2005/8/layout/list1"/>
    <dgm:cxn modelId="{0E12FFEF-E06E-4355-AD1A-0EDA29C9927D}" srcId="{5B25D90F-CF98-45BD-B49A-0099982A5064}" destId="{5515F396-D3B8-41E4-AB13-CF30B1500606}" srcOrd="3" destOrd="0" parTransId="{4406063E-5B52-415A-B11D-3F41D67CFC87}" sibTransId="{9B3BB4FC-2C10-43E6-B1B2-2B68B38D1D8E}"/>
    <dgm:cxn modelId="{3876FF04-EDEC-4DA0-B6D6-585C497D6835}" type="presOf" srcId="{5B25D90F-CF98-45BD-B49A-0099982A5064}" destId="{E10A53ED-DA93-4CBB-90A6-F29F3417BD87}" srcOrd="0" destOrd="0" presId="urn:microsoft.com/office/officeart/2005/8/layout/list1"/>
    <dgm:cxn modelId="{2719A870-44D7-4E0D-94D1-E2A4D3D9AECB}" type="presOf" srcId="{8860A04F-187F-4420-B47D-B501B058342D}" destId="{78831D0C-51A4-4065-B82B-EEE3A53D9039}" srcOrd="0" destOrd="1" presId="urn:microsoft.com/office/officeart/2005/8/layout/list1"/>
    <dgm:cxn modelId="{AFC12AED-5778-416C-A43D-F9D0C5CDB34A}" type="presParOf" srcId="{E10A53ED-DA93-4CBB-90A6-F29F3417BD87}" destId="{D452ADB1-BC19-4EF7-8DCA-17390B0470DF}" srcOrd="0" destOrd="0" presId="urn:microsoft.com/office/officeart/2005/8/layout/list1"/>
    <dgm:cxn modelId="{F95920C6-2690-4658-98F3-3FF0561B4EED}" type="presParOf" srcId="{D452ADB1-BC19-4EF7-8DCA-17390B0470DF}" destId="{6F5E5AD2-401C-4513-B943-5BD083F15AB7}" srcOrd="0" destOrd="0" presId="urn:microsoft.com/office/officeart/2005/8/layout/list1"/>
    <dgm:cxn modelId="{13CFE4B5-793F-4078-B7C3-F4643E2FB42F}" type="presParOf" srcId="{D452ADB1-BC19-4EF7-8DCA-17390B0470DF}" destId="{B5F9EA64-E7B0-413D-AEE1-355027EB3A73}" srcOrd="1" destOrd="0" presId="urn:microsoft.com/office/officeart/2005/8/layout/list1"/>
    <dgm:cxn modelId="{C1095E88-D366-4C39-8EBF-72094A745AD6}" type="presParOf" srcId="{E10A53ED-DA93-4CBB-90A6-F29F3417BD87}" destId="{1DA7F499-5D7E-4027-9F3C-B899B1AEFB04}" srcOrd="1" destOrd="0" presId="urn:microsoft.com/office/officeart/2005/8/layout/list1"/>
    <dgm:cxn modelId="{E3627046-C864-4162-AC05-BCA3FAC14165}" type="presParOf" srcId="{E10A53ED-DA93-4CBB-90A6-F29F3417BD87}" destId="{61E361FF-4B7A-41A4-B139-F77848384826}" srcOrd="2" destOrd="0" presId="urn:microsoft.com/office/officeart/2005/8/layout/list1"/>
    <dgm:cxn modelId="{F873DA3D-8C80-4785-8383-12555B8EB7DE}" type="presParOf" srcId="{E10A53ED-DA93-4CBB-90A6-F29F3417BD87}" destId="{E6BF495B-0E8B-413D-8334-07CA682DB87E}" srcOrd="3" destOrd="0" presId="urn:microsoft.com/office/officeart/2005/8/layout/list1"/>
    <dgm:cxn modelId="{A8750D40-BB5A-49E9-BD8A-59D4DF792DE5}" type="presParOf" srcId="{E10A53ED-DA93-4CBB-90A6-F29F3417BD87}" destId="{D1666A49-BAEA-415E-B466-20748894D6DE}" srcOrd="4" destOrd="0" presId="urn:microsoft.com/office/officeart/2005/8/layout/list1"/>
    <dgm:cxn modelId="{36DB1976-C790-48AB-BF8C-F8CA39C9CA5E}" type="presParOf" srcId="{D1666A49-BAEA-415E-B466-20748894D6DE}" destId="{5E9ECFDA-7DA2-44A8-A8F1-542277B12F7F}" srcOrd="0" destOrd="0" presId="urn:microsoft.com/office/officeart/2005/8/layout/list1"/>
    <dgm:cxn modelId="{8EB1523C-AD8B-4BB9-BE0B-A2678339C771}" type="presParOf" srcId="{D1666A49-BAEA-415E-B466-20748894D6DE}" destId="{07702D3D-976D-46E0-84EA-30A15C4905E2}" srcOrd="1" destOrd="0" presId="urn:microsoft.com/office/officeart/2005/8/layout/list1"/>
    <dgm:cxn modelId="{1C61475E-2777-4231-B070-F4970CDBB8BA}" type="presParOf" srcId="{E10A53ED-DA93-4CBB-90A6-F29F3417BD87}" destId="{F7237DB5-D358-43E2-824D-E70C06DE1C23}" srcOrd="5" destOrd="0" presId="urn:microsoft.com/office/officeart/2005/8/layout/list1"/>
    <dgm:cxn modelId="{525CA949-03C3-4FBB-84B3-FEE4F2A8E617}" type="presParOf" srcId="{E10A53ED-DA93-4CBB-90A6-F29F3417BD87}" destId="{CB4FE307-4AC3-4158-BC98-DCEDDAE12074}" srcOrd="6" destOrd="0" presId="urn:microsoft.com/office/officeart/2005/8/layout/list1"/>
    <dgm:cxn modelId="{116C712F-B482-4D85-A7E3-91458C9508F2}" type="presParOf" srcId="{E10A53ED-DA93-4CBB-90A6-F29F3417BD87}" destId="{EF029B97-6EE4-4FBA-952C-4F46E3593483}" srcOrd="7" destOrd="0" presId="urn:microsoft.com/office/officeart/2005/8/layout/list1"/>
    <dgm:cxn modelId="{2F6191CE-F2DB-4A13-9B8F-90CDBDCE3A63}" type="presParOf" srcId="{E10A53ED-DA93-4CBB-90A6-F29F3417BD87}" destId="{980FAA28-D292-4B68-819E-9F4F6DCD949D}" srcOrd="8" destOrd="0" presId="urn:microsoft.com/office/officeart/2005/8/layout/list1"/>
    <dgm:cxn modelId="{29D46188-282E-49EB-AA59-46967EEBDA50}" type="presParOf" srcId="{980FAA28-D292-4B68-819E-9F4F6DCD949D}" destId="{0073D262-076E-4769-A80A-51DEC5CF7216}" srcOrd="0" destOrd="0" presId="urn:microsoft.com/office/officeart/2005/8/layout/list1"/>
    <dgm:cxn modelId="{DF365785-B963-436B-9465-22BC0DCFC4EA}" type="presParOf" srcId="{980FAA28-D292-4B68-819E-9F4F6DCD949D}" destId="{5E52479B-7E88-4ED2-9A89-87C0E18108BB}" srcOrd="1" destOrd="0" presId="urn:microsoft.com/office/officeart/2005/8/layout/list1"/>
    <dgm:cxn modelId="{AF21DE78-F060-40C4-B006-0ADA24AF82F6}" type="presParOf" srcId="{E10A53ED-DA93-4CBB-90A6-F29F3417BD87}" destId="{191387E5-EBAD-49AD-9355-EEEF009950D5}" srcOrd="9" destOrd="0" presId="urn:microsoft.com/office/officeart/2005/8/layout/list1"/>
    <dgm:cxn modelId="{83DD0102-4EDE-41E0-807F-8EA29B23DD2F}" type="presParOf" srcId="{E10A53ED-DA93-4CBB-90A6-F29F3417BD87}" destId="{234A2EBD-015B-4AFC-9E39-B2EFCAF78D80}" srcOrd="10" destOrd="0" presId="urn:microsoft.com/office/officeart/2005/8/layout/list1"/>
    <dgm:cxn modelId="{FD3871EF-3E23-4D41-A193-2F5B44995B45}" type="presParOf" srcId="{E10A53ED-DA93-4CBB-90A6-F29F3417BD87}" destId="{60B9BA98-4D5D-41DA-B1D7-D24FBF777117}" srcOrd="11" destOrd="0" presId="urn:microsoft.com/office/officeart/2005/8/layout/list1"/>
    <dgm:cxn modelId="{EFD8FD36-841F-482B-88F7-B02A48176356}" type="presParOf" srcId="{E10A53ED-DA93-4CBB-90A6-F29F3417BD87}" destId="{1723B0C2-44CF-495C-8FF6-D0DEBCBD27A8}" srcOrd="12" destOrd="0" presId="urn:microsoft.com/office/officeart/2005/8/layout/list1"/>
    <dgm:cxn modelId="{CC1236DE-2550-4437-9490-1B139EB3864F}" type="presParOf" srcId="{1723B0C2-44CF-495C-8FF6-D0DEBCBD27A8}" destId="{052302BD-433C-47E7-B80D-A1883C284A04}" srcOrd="0" destOrd="0" presId="urn:microsoft.com/office/officeart/2005/8/layout/list1"/>
    <dgm:cxn modelId="{91E86C27-6F8C-4B0E-A328-6E5B76A8BB36}" type="presParOf" srcId="{1723B0C2-44CF-495C-8FF6-D0DEBCBD27A8}" destId="{FD4E49DD-DC48-4FB9-B407-6B51D161B639}" srcOrd="1" destOrd="0" presId="urn:microsoft.com/office/officeart/2005/8/layout/list1"/>
    <dgm:cxn modelId="{7113822E-89E7-45EE-A055-831384BEE820}" type="presParOf" srcId="{E10A53ED-DA93-4CBB-90A6-F29F3417BD87}" destId="{82EF7DA1-CBC6-4A69-AFFA-6BBAE44BF787}" srcOrd="13" destOrd="0" presId="urn:microsoft.com/office/officeart/2005/8/layout/list1"/>
    <dgm:cxn modelId="{D9FC99D7-E416-40BA-8FE9-2800C3FFAF98}" type="presParOf" srcId="{E10A53ED-DA93-4CBB-90A6-F29F3417BD87}" destId="{78831D0C-51A4-4065-B82B-EEE3A53D903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5B25D90F-CF98-45BD-B49A-0099982A5064}"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6BF2DD5-2EC2-43F1-BFE3-21C1CBF640D1}">
      <dgm:prSet phldrT="[Text]" custT="1"/>
      <dgm:spPr/>
      <dgm:t>
        <a:bodyPr/>
        <a:lstStyle/>
        <a:p>
          <a:r>
            <a:rPr lang="en-US" sz="1800" b="0" dirty="0"/>
            <a:t>Cylinder color does not indicate which gas it may store</a:t>
          </a:r>
        </a:p>
      </dgm:t>
    </dgm:pt>
    <dgm:pt modelId="{4634676B-0158-43FB-A22E-31915E5F764E}" type="parTrans" cxnId="{C16D8465-3730-4CC2-ADAF-32AB8D00CB27}">
      <dgm:prSet/>
      <dgm:spPr/>
      <dgm:t>
        <a:bodyPr/>
        <a:lstStyle/>
        <a:p>
          <a:endParaRPr lang="en-US"/>
        </a:p>
      </dgm:t>
    </dgm:pt>
    <dgm:pt modelId="{732F2524-282A-4F50-9D33-F44EE5C03EEE}" type="sibTrans" cxnId="{C16D8465-3730-4CC2-ADAF-32AB8D00CB27}">
      <dgm:prSet/>
      <dgm:spPr/>
      <dgm:t>
        <a:bodyPr/>
        <a:lstStyle/>
        <a:p>
          <a:endParaRPr lang="en-US"/>
        </a:p>
      </dgm:t>
    </dgm:pt>
    <dgm:pt modelId="{CA5077F0-7F3E-4A44-8DDA-DF57F26D66EC}">
      <dgm:prSet custT="1"/>
      <dgm:spPr/>
      <dgm:t>
        <a:bodyPr/>
        <a:lstStyle/>
        <a:p>
          <a:r>
            <a:rPr lang="en-US" sz="1800" b="0" dirty="0"/>
            <a:t>Only way to identify </a:t>
          </a:r>
          <a:r>
            <a:rPr lang="en-US" sz="1800" b="0" dirty="0" smtClean="0"/>
            <a:t>cylinder’s </a:t>
          </a:r>
          <a:r>
            <a:rPr lang="en-US" sz="1800" b="0" dirty="0"/>
            <a:t>contents is by labeling or marking the cylinder</a:t>
          </a:r>
        </a:p>
      </dgm:t>
    </dgm:pt>
    <dgm:pt modelId="{CB250B37-A40A-415E-A7C2-BC3051316046}" type="parTrans" cxnId="{C9988A20-D167-43E8-B399-A31E1F272A02}">
      <dgm:prSet/>
      <dgm:spPr/>
      <dgm:t>
        <a:bodyPr/>
        <a:lstStyle/>
        <a:p>
          <a:endParaRPr lang="en-US"/>
        </a:p>
      </dgm:t>
    </dgm:pt>
    <dgm:pt modelId="{92A3E472-D653-4196-B922-8D7DF0BE2E6F}" type="sibTrans" cxnId="{C9988A20-D167-43E8-B399-A31E1F272A02}">
      <dgm:prSet/>
      <dgm:spPr/>
      <dgm:t>
        <a:bodyPr/>
        <a:lstStyle/>
        <a:p>
          <a:endParaRPr lang="en-US"/>
        </a:p>
      </dgm:t>
    </dgm:pt>
    <dgm:pt modelId="{026EC146-4E84-481F-A53D-1BF0EDA92A86}">
      <dgm:prSet custT="1"/>
      <dgm:spPr/>
      <dgm:t>
        <a:bodyPr/>
        <a:lstStyle/>
        <a:p>
          <a:r>
            <a:rPr lang="en-US" sz="1800" b="0" dirty="0"/>
            <a:t>Require markings in accordance with Compressed Gas Association (CGA) Standard </a:t>
          </a:r>
          <a:r>
            <a:rPr lang="en-US" sz="1800" b="0" dirty="0" smtClean="0"/>
            <a:t>  C-7</a:t>
          </a:r>
          <a:endParaRPr lang="en-US" sz="1800" b="0" dirty="0"/>
        </a:p>
      </dgm:t>
    </dgm:pt>
    <dgm:pt modelId="{7C48B0C9-73C8-4CDA-8CD1-BCD5779F5A5E}" type="parTrans" cxnId="{618D70D0-E7CF-46AB-A744-30068D644D28}">
      <dgm:prSet/>
      <dgm:spPr/>
      <dgm:t>
        <a:bodyPr/>
        <a:lstStyle/>
        <a:p>
          <a:endParaRPr lang="en-US"/>
        </a:p>
      </dgm:t>
    </dgm:pt>
    <dgm:pt modelId="{C76A004C-08EF-4031-8FE0-3904B43C0CBC}" type="sibTrans" cxnId="{618D70D0-E7CF-46AB-A744-30068D644D28}">
      <dgm:prSet/>
      <dgm:spPr/>
      <dgm:t>
        <a:bodyPr/>
        <a:lstStyle/>
        <a:p>
          <a:endParaRPr lang="en-US"/>
        </a:p>
      </dgm:t>
    </dgm:pt>
    <dgm:pt modelId="{5BE3547B-A680-4896-887D-129B46599C34}">
      <dgm:prSet custT="1"/>
      <dgm:spPr/>
      <dgm:t>
        <a:bodyPr/>
        <a:lstStyle/>
        <a:p>
          <a:r>
            <a:rPr lang="en-US" sz="1800" b="0" dirty="0"/>
            <a:t>C-7 requires </a:t>
          </a:r>
          <a:r>
            <a:rPr lang="en-US" sz="1800" b="0" dirty="0" smtClean="0"/>
            <a:t>the </a:t>
          </a:r>
          <a:r>
            <a:rPr lang="en-US" sz="1800" b="0" dirty="0"/>
            <a:t>marking contain several items</a:t>
          </a:r>
        </a:p>
      </dgm:t>
    </dgm:pt>
    <dgm:pt modelId="{CCD7E1CC-1871-477E-9054-E1FC8AE27859}" type="parTrans" cxnId="{F501CFE8-D0F4-4818-A57D-25F111A70E0C}">
      <dgm:prSet/>
      <dgm:spPr/>
      <dgm:t>
        <a:bodyPr/>
        <a:lstStyle/>
        <a:p>
          <a:endParaRPr lang="en-US"/>
        </a:p>
      </dgm:t>
    </dgm:pt>
    <dgm:pt modelId="{397500E7-AB67-4747-8D9E-88FA4C678C84}" type="sibTrans" cxnId="{F501CFE8-D0F4-4818-A57D-25F111A70E0C}">
      <dgm:prSet/>
      <dgm:spPr/>
      <dgm:t>
        <a:bodyPr/>
        <a:lstStyle/>
        <a:p>
          <a:endParaRPr lang="en-US"/>
        </a:p>
      </dgm:t>
    </dgm:pt>
    <dgm:pt modelId="{912EBD42-E3A3-4DB0-ACE4-CBF6D2C07B35}">
      <dgm:prSet custT="1"/>
      <dgm:spPr/>
      <dgm:t>
        <a:bodyPr/>
        <a:lstStyle/>
        <a:p>
          <a:r>
            <a:rPr lang="en-US" sz="1800" b="0" dirty="0"/>
            <a:t>Labels </a:t>
          </a:r>
          <a:r>
            <a:rPr lang="en-US" sz="1800" b="0" dirty="0" smtClean="0"/>
            <a:t>located </a:t>
          </a:r>
          <a:r>
            <a:rPr lang="en-US" sz="1800" b="0" dirty="0"/>
            <a:t>on </a:t>
          </a:r>
          <a:r>
            <a:rPr lang="en-US" sz="1800" b="0" dirty="0" smtClean="0"/>
            <a:t>shoulder </a:t>
          </a:r>
          <a:r>
            <a:rPr lang="en-US" sz="1800" b="0" dirty="0"/>
            <a:t>or wall of the cylinder</a:t>
          </a:r>
        </a:p>
      </dgm:t>
    </dgm:pt>
    <dgm:pt modelId="{5AB55FD6-FA15-4F81-9D19-6044C4BDB9D4}" type="parTrans" cxnId="{A3AF7AB5-6A89-4713-AD85-3416844BAC9A}">
      <dgm:prSet/>
      <dgm:spPr/>
      <dgm:t>
        <a:bodyPr/>
        <a:lstStyle/>
        <a:p>
          <a:endParaRPr lang="en-US"/>
        </a:p>
      </dgm:t>
    </dgm:pt>
    <dgm:pt modelId="{8A5E3073-B7DE-4B70-B313-BF461185EEF5}" type="sibTrans" cxnId="{A3AF7AB5-6A89-4713-AD85-3416844BAC9A}">
      <dgm:prSet/>
      <dgm:spPr/>
      <dgm:t>
        <a:bodyPr/>
        <a:lstStyle/>
        <a:p>
          <a:endParaRPr lang="en-US"/>
        </a:p>
      </dgm:t>
    </dgm:pt>
    <dgm:pt modelId="{F57DE232-9224-459C-A51F-577CF183569F}">
      <dgm:prSet custT="1"/>
      <dgm:spPr/>
      <dgm:t>
        <a:bodyPr/>
        <a:lstStyle/>
        <a:p>
          <a:r>
            <a:rPr lang="en-US" sz="1800" b="0" dirty="0"/>
            <a:t>If </a:t>
          </a:r>
          <a:r>
            <a:rPr lang="en-US" sz="1800" b="0" dirty="0" smtClean="0"/>
            <a:t>compressed </a:t>
          </a:r>
          <a:r>
            <a:rPr lang="en-US" sz="1800" b="0" dirty="0"/>
            <a:t>gas is </a:t>
          </a:r>
          <a:r>
            <a:rPr lang="en-US" sz="1800" b="0" dirty="0" smtClean="0"/>
            <a:t>inhalation </a:t>
          </a:r>
          <a:r>
            <a:rPr lang="en-US" sz="1800" b="0" dirty="0"/>
            <a:t>hazard, warning statements about this hazard are required</a:t>
          </a:r>
        </a:p>
      </dgm:t>
    </dgm:pt>
    <dgm:pt modelId="{9C3AB729-0DF2-48DD-8003-777D46E01724}" type="parTrans" cxnId="{4ED92688-F824-498B-853A-E1B349FF58B8}">
      <dgm:prSet/>
      <dgm:spPr/>
      <dgm:t>
        <a:bodyPr/>
        <a:lstStyle/>
        <a:p>
          <a:endParaRPr lang="en-US"/>
        </a:p>
      </dgm:t>
    </dgm:pt>
    <dgm:pt modelId="{E60B78CD-AB94-41A9-AC52-96C0889112E8}" type="sibTrans" cxnId="{4ED92688-F824-498B-853A-E1B349FF58B8}">
      <dgm:prSet/>
      <dgm:spPr/>
      <dgm:t>
        <a:bodyPr/>
        <a:lstStyle/>
        <a:p>
          <a:endParaRPr lang="en-US"/>
        </a:p>
      </dgm:t>
    </dgm:pt>
    <dgm:pt modelId="{67DE852D-A76E-4E0D-BECE-429E79C37123}" type="pres">
      <dgm:prSet presAssocID="{5B25D90F-CF98-45BD-B49A-0099982A5064}" presName="linear" presStyleCnt="0">
        <dgm:presLayoutVars>
          <dgm:animLvl val="lvl"/>
          <dgm:resizeHandles val="exact"/>
        </dgm:presLayoutVars>
      </dgm:prSet>
      <dgm:spPr/>
      <dgm:t>
        <a:bodyPr/>
        <a:lstStyle/>
        <a:p>
          <a:endParaRPr lang="en-US"/>
        </a:p>
      </dgm:t>
    </dgm:pt>
    <dgm:pt modelId="{170468FB-73CC-41D8-B3D5-62F483ADF2B3}" type="pres">
      <dgm:prSet presAssocID="{56BF2DD5-2EC2-43F1-BFE3-21C1CBF640D1}" presName="parentText" presStyleLbl="node1" presStyleIdx="0" presStyleCnt="6">
        <dgm:presLayoutVars>
          <dgm:chMax val="0"/>
          <dgm:bulletEnabled val="1"/>
        </dgm:presLayoutVars>
      </dgm:prSet>
      <dgm:spPr/>
      <dgm:t>
        <a:bodyPr/>
        <a:lstStyle/>
        <a:p>
          <a:endParaRPr lang="en-US"/>
        </a:p>
      </dgm:t>
    </dgm:pt>
    <dgm:pt modelId="{AC8D63C5-D1A7-4691-AFB9-C802ED5C2CE1}" type="pres">
      <dgm:prSet presAssocID="{732F2524-282A-4F50-9D33-F44EE5C03EEE}" presName="spacer" presStyleCnt="0"/>
      <dgm:spPr/>
      <dgm:t>
        <a:bodyPr/>
        <a:lstStyle/>
        <a:p>
          <a:endParaRPr lang="en-US"/>
        </a:p>
      </dgm:t>
    </dgm:pt>
    <dgm:pt modelId="{267B3043-B70B-4C58-92C0-159B1DE2758B}" type="pres">
      <dgm:prSet presAssocID="{CA5077F0-7F3E-4A44-8DDA-DF57F26D66EC}" presName="parentText" presStyleLbl="node1" presStyleIdx="1" presStyleCnt="6">
        <dgm:presLayoutVars>
          <dgm:chMax val="0"/>
          <dgm:bulletEnabled val="1"/>
        </dgm:presLayoutVars>
      </dgm:prSet>
      <dgm:spPr/>
      <dgm:t>
        <a:bodyPr/>
        <a:lstStyle/>
        <a:p>
          <a:endParaRPr lang="en-US"/>
        </a:p>
      </dgm:t>
    </dgm:pt>
    <dgm:pt modelId="{4B52675F-6600-4C13-B135-44B4B4F37F2D}" type="pres">
      <dgm:prSet presAssocID="{92A3E472-D653-4196-B922-8D7DF0BE2E6F}" presName="spacer" presStyleCnt="0"/>
      <dgm:spPr/>
      <dgm:t>
        <a:bodyPr/>
        <a:lstStyle/>
        <a:p>
          <a:endParaRPr lang="en-US"/>
        </a:p>
      </dgm:t>
    </dgm:pt>
    <dgm:pt modelId="{5AB97C6D-C926-40B9-A37B-C633E711F2E9}" type="pres">
      <dgm:prSet presAssocID="{026EC146-4E84-481F-A53D-1BF0EDA92A86}" presName="parentText" presStyleLbl="node1" presStyleIdx="2" presStyleCnt="6">
        <dgm:presLayoutVars>
          <dgm:chMax val="0"/>
          <dgm:bulletEnabled val="1"/>
        </dgm:presLayoutVars>
      </dgm:prSet>
      <dgm:spPr/>
      <dgm:t>
        <a:bodyPr/>
        <a:lstStyle/>
        <a:p>
          <a:endParaRPr lang="en-US"/>
        </a:p>
      </dgm:t>
    </dgm:pt>
    <dgm:pt modelId="{69A77312-4BEE-40A8-9192-04CB3CC293B9}" type="pres">
      <dgm:prSet presAssocID="{C76A004C-08EF-4031-8FE0-3904B43C0CBC}" presName="spacer" presStyleCnt="0"/>
      <dgm:spPr/>
      <dgm:t>
        <a:bodyPr/>
        <a:lstStyle/>
        <a:p>
          <a:endParaRPr lang="en-US"/>
        </a:p>
      </dgm:t>
    </dgm:pt>
    <dgm:pt modelId="{F9B02AD2-ADF8-417B-AD2B-3BC639C8CA28}" type="pres">
      <dgm:prSet presAssocID="{912EBD42-E3A3-4DB0-ACE4-CBF6D2C07B35}" presName="parentText" presStyleLbl="node1" presStyleIdx="3" presStyleCnt="6">
        <dgm:presLayoutVars>
          <dgm:chMax val="0"/>
          <dgm:bulletEnabled val="1"/>
        </dgm:presLayoutVars>
      </dgm:prSet>
      <dgm:spPr/>
      <dgm:t>
        <a:bodyPr/>
        <a:lstStyle/>
        <a:p>
          <a:endParaRPr lang="en-US"/>
        </a:p>
      </dgm:t>
    </dgm:pt>
    <dgm:pt modelId="{76F6A09E-0369-45E5-9947-84EC1C44F949}" type="pres">
      <dgm:prSet presAssocID="{8A5E3073-B7DE-4B70-B313-BF461185EEF5}" presName="spacer" presStyleCnt="0"/>
      <dgm:spPr/>
      <dgm:t>
        <a:bodyPr/>
        <a:lstStyle/>
        <a:p>
          <a:endParaRPr lang="en-US"/>
        </a:p>
      </dgm:t>
    </dgm:pt>
    <dgm:pt modelId="{1690618E-6DA6-46A8-B39F-A61F36FC6A77}" type="pres">
      <dgm:prSet presAssocID="{5BE3547B-A680-4896-887D-129B46599C34}" presName="parentText" presStyleLbl="node1" presStyleIdx="4" presStyleCnt="6">
        <dgm:presLayoutVars>
          <dgm:chMax val="0"/>
          <dgm:bulletEnabled val="1"/>
        </dgm:presLayoutVars>
      </dgm:prSet>
      <dgm:spPr/>
      <dgm:t>
        <a:bodyPr/>
        <a:lstStyle/>
        <a:p>
          <a:endParaRPr lang="en-US"/>
        </a:p>
      </dgm:t>
    </dgm:pt>
    <dgm:pt modelId="{A9829302-4E44-4ED8-AE3C-678BFC83B99E}" type="pres">
      <dgm:prSet presAssocID="{397500E7-AB67-4747-8D9E-88FA4C678C84}" presName="spacer" presStyleCnt="0"/>
      <dgm:spPr/>
      <dgm:t>
        <a:bodyPr/>
        <a:lstStyle/>
        <a:p>
          <a:endParaRPr lang="en-US"/>
        </a:p>
      </dgm:t>
    </dgm:pt>
    <dgm:pt modelId="{A6450B2B-4747-4B26-BA2A-7494A37D5399}" type="pres">
      <dgm:prSet presAssocID="{F57DE232-9224-459C-A51F-577CF183569F}" presName="parentText" presStyleLbl="node1" presStyleIdx="5" presStyleCnt="6">
        <dgm:presLayoutVars>
          <dgm:chMax val="0"/>
          <dgm:bulletEnabled val="1"/>
        </dgm:presLayoutVars>
      </dgm:prSet>
      <dgm:spPr/>
      <dgm:t>
        <a:bodyPr/>
        <a:lstStyle/>
        <a:p>
          <a:endParaRPr lang="en-US"/>
        </a:p>
      </dgm:t>
    </dgm:pt>
  </dgm:ptLst>
  <dgm:cxnLst>
    <dgm:cxn modelId="{4ED92688-F824-498B-853A-E1B349FF58B8}" srcId="{5B25D90F-CF98-45BD-B49A-0099982A5064}" destId="{F57DE232-9224-459C-A51F-577CF183569F}" srcOrd="5" destOrd="0" parTransId="{9C3AB729-0DF2-48DD-8003-777D46E01724}" sibTransId="{E60B78CD-AB94-41A9-AC52-96C0889112E8}"/>
    <dgm:cxn modelId="{C9988A20-D167-43E8-B399-A31E1F272A02}" srcId="{5B25D90F-CF98-45BD-B49A-0099982A5064}" destId="{CA5077F0-7F3E-4A44-8DDA-DF57F26D66EC}" srcOrd="1" destOrd="0" parTransId="{CB250B37-A40A-415E-A7C2-BC3051316046}" sibTransId="{92A3E472-D653-4196-B922-8D7DF0BE2E6F}"/>
    <dgm:cxn modelId="{F501CFE8-D0F4-4818-A57D-25F111A70E0C}" srcId="{5B25D90F-CF98-45BD-B49A-0099982A5064}" destId="{5BE3547B-A680-4896-887D-129B46599C34}" srcOrd="4" destOrd="0" parTransId="{CCD7E1CC-1871-477E-9054-E1FC8AE27859}" sibTransId="{397500E7-AB67-4747-8D9E-88FA4C678C84}"/>
    <dgm:cxn modelId="{AF810301-D36C-464E-AA5A-C20991F561A5}" type="presOf" srcId="{5B25D90F-CF98-45BD-B49A-0099982A5064}" destId="{67DE852D-A76E-4E0D-BECE-429E79C37123}" srcOrd="0" destOrd="0" presId="urn:microsoft.com/office/officeart/2005/8/layout/vList2"/>
    <dgm:cxn modelId="{694CFEA0-48E4-4069-A4A5-BCF90CF2161F}" type="presOf" srcId="{5BE3547B-A680-4896-887D-129B46599C34}" destId="{1690618E-6DA6-46A8-B39F-A61F36FC6A77}" srcOrd="0" destOrd="0" presId="urn:microsoft.com/office/officeart/2005/8/layout/vList2"/>
    <dgm:cxn modelId="{C16D8465-3730-4CC2-ADAF-32AB8D00CB27}" srcId="{5B25D90F-CF98-45BD-B49A-0099982A5064}" destId="{56BF2DD5-2EC2-43F1-BFE3-21C1CBF640D1}" srcOrd="0" destOrd="0" parTransId="{4634676B-0158-43FB-A22E-31915E5F764E}" sibTransId="{732F2524-282A-4F50-9D33-F44EE5C03EEE}"/>
    <dgm:cxn modelId="{A3AF7AB5-6A89-4713-AD85-3416844BAC9A}" srcId="{5B25D90F-CF98-45BD-B49A-0099982A5064}" destId="{912EBD42-E3A3-4DB0-ACE4-CBF6D2C07B35}" srcOrd="3" destOrd="0" parTransId="{5AB55FD6-FA15-4F81-9D19-6044C4BDB9D4}" sibTransId="{8A5E3073-B7DE-4B70-B313-BF461185EEF5}"/>
    <dgm:cxn modelId="{0ECA8AF8-2FD0-4A28-8AC9-D6211D1E1921}" type="presOf" srcId="{F57DE232-9224-459C-A51F-577CF183569F}" destId="{A6450B2B-4747-4B26-BA2A-7494A37D5399}" srcOrd="0" destOrd="0" presId="urn:microsoft.com/office/officeart/2005/8/layout/vList2"/>
    <dgm:cxn modelId="{298A2A3D-192D-4B5D-BEC9-0AA39FCDC6D5}" type="presOf" srcId="{56BF2DD5-2EC2-43F1-BFE3-21C1CBF640D1}" destId="{170468FB-73CC-41D8-B3D5-62F483ADF2B3}" srcOrd="0" destOrd="0" presId="urn:microsoft.com/office/officeart/2005/8/layout/vList2"/>
    <dgm:cxn modelId="{618D70D0-E7CF-46AB-A744-30068D644D28}" srcId="{5B25D90F-CF98-45BD-B49A-0099982A5064}" destId="{026EC146-4E84-481F-A53D-1BF0EDA92A86}" srcOrd="2" destOrd="0" parTransId="{7C48B0C9-73C8-4CDA-8CD1-BCD5779F5A5E}" sibTransId="{C76A004C-08EF-4031-8FE0-3904B43C0CBC}"/>
    <dgm:cxn modelId="{9FB28121-178E-48AC-B9B6-2D07EEFC06CD}" type="presOf" srcId="{912EBD42-E3A3-4DB0-ACE4-CBF6D2C07B35}" destId="{F9B02AD2-ADF8-417B-AD2B-3BC639C8CA28}" srcOrd="0" destOrd="0" presId="urn:microsoft.com/office/officeart/2005/8/layout/vList2"/>
    <dgm:cxn modelId="{671E010B-1D5F-46AA-B59D-36C71E9B3C08}" type="presOf" srcId="{026EC146-4E84-481F-A53D-1BF0EDA92A86}" destId="{5AB97C6D-C926-40B9-A37B-C633E711F2E9}" srcOrd="0" destOrd="0" presId="urn:microsoft.com/office/officeart/2005/8/layout/vList2"/>
    <dgm:cxn modelId="{E03A4CCD-9124-45AD-AA0A-56B6D2247E19}" type="presOf" srcId="{CA5077F0-7F3E-4A44-8DDA-DF57F26D66EC}" destId="{267B3043-B70B-4C58-92C0-159B1DE2758B}" srcOrd="0" destOrd="0" presId="urn:microsoft.com/office/officeart/2005/8/layout/vList2"/>
    <dgm:cxn modelId="{3B04ADE5-0A23-4953-AB23-DFD360EDE51F}" type="presParOf" srcId="{67DE852D-A76E-4E0D-BECE-429E79C37123}" destId="{170468FB-73CC-41D8-B3D5-62F483ADF2B3}" srcOrd="0" destOrd="0" presId="urn:microsoft.com/office/officeart/2005/8/layout/vList2"/>
    <dgm:cxn modelId="{2A93B6E7-3229-48AC-A6B5-923B0E58D635}" type="presParOf" srcId="{67DE852D-A76E-4E0D-BECE-429E79C37123}" destId="{AC8D63C5-D1A7-4691-AFB9-C802ED5C2CE1}" srcOrd="1" destOrd="0" presId="urn:microsoft.com/office/officeart/2005/8/layout/vList2"/>
    <dgm:cxn modelId="{D118D46E-87D0-44BD-87EB-266D8C5DC88D}" type="presParOf" srcId="{67DE852D-A76E-4E0D-BECE-429E79C37123}" destId="{267B3043-B70B-4C58-92C0-159B1DE2758B}" srcOrd="2" destOrd="0" presId="urn:microsoft.com/office/officeart/2005/8/layout/vList2"/>
    <dgm:cxn modelId="{F8C6AAAB-6B09-457A-AF69-4D65A67721B9}" type="presParOf" srcId="{67DE852D-A76E-4E0D-BECE-429E79C37123}" destId="{4B52675F-6600-4C13-B135-44B4B4F37F2D}" srcOrd="3" destOrd="0" presId="urn:microsoft.com/office/officeart/2005/8/layout/vList2"/>
    <dgm:cxn modelId="{0BA82B28-3457-48D4-A014-03CCCB056DE1}" type="presParOf" srcId="{67DE852D-A76E-4E0D-BECE-429E79C37123}" destId="{5AB97C6D-C926-40B9-A37B-C633E711F2E9}" srcOrd="4" destOrd="0" presId="urn:microsoft.com/office/officeart/2005/8/layout/vList2"/>
    <dgm:cxn modelId="{D488D196-7F7F-4860-883B-0ECE1EDFBE87}" type="presParOf" srcId="{67DE852D-A76E-4E0D-BECE-429E79C37123}" destId="{69A77312-4BEE-40A8-9192-04CB3CC293B9}" srcOrd="5" destOrd="0" presId="urn:microsoft.com/office/officeart/2005/8/layout/vList2"/>
    <dgm:cxn modelId="{AF852686-60BD-4653-8E75-70C4495F3A4B}" type="presParOf" srcId="{67DE852D-A76E-4E0D-BECE-429E79C37123}" destId="{F9B02AD2-ADF8-417B-AD2B-3BC639C8CA28}" srcOrd="6" destOrd="0" presId="urn:microsoft.com/office/officeart/2005/8/layout/vList2"/>
    <dgm:cxn modelId="{0F91C34A-ECBF-44FB-A3D0-F1DFE23FFB05}" type="presParOf" srcId="{67DE852D-A76E-4E0D-BECE-429E79C37123}" destId="{76F6A09E-0369-45E5-9947-84EC1C44F949}" srcOrd="7" destOrd="0" presId="urn:microsoft.com/office/officeart/2005/8/layout/vList2"/>
    <dgm:cxn modelId="{E51DCEDA-40FC-478C-94DC-36497BA00BA2}" type="presParOf" srcId="{67DE852D-A76E-4E0D-BECE-429E79C37123}" destId="{1690618E-6DA6-46A8-B39F-A61F36FC6A77}" srcOrd="8" destOrd="0" presId="urn:microsoft.com/office/officeart/2005/8/layout/vList2"/>
    <dgm:cxn modelId="{12DCB4A8-3372-48F1-A241-055E44520E06}" type="presParOf" srcId="{67DE852D-A76E-4E0D-BECE-429E79C37123}" destId="{A9829302-4E44-4ED8-AE3C-678BFC83B99E}" srcOrd="9" destOrd="0" presId="urn:microsoft.com/office/officeart/2005/8/layout/vList2"/>
    <dgm:cxn modelId="{E8FE0916-0080-48CC-A439-672A82BE6378}" type="presParOf" srcId="{67DE852D-A76E-4E0D-BECE-429E79C37123}" destId="{A6450B2B-4747-4B26-BA2A-7494A37D539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34323D04-C456-4A9D-8281-700EB46EC57F}"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BECF420-1A7B-4295-85BC-C387B1363FA9}">
      <dgm:prSet phldrT="[Text]" custT="1"/>
      <dgm:spPr/>
      <dgm:t>
        <a:bodyPr/>
        <a:lstStyle/>
        <a:p>
          <a:r>
            <a:rPr lang="x-none" sz="2400" b="0" u="none"/>
            <a:t>Storage  </a:t>
          </a:r>
          <a:endParaRPr lang="en-US" sz="2400" b="0" dirty="0"/>
        </a:p>
      </dgm:t>
    </dgm:pt>
    <dgm:pt modelId="{D9C4278C-6D58-4915-8F9E-E8ED9AAB632F}" type="parTrans" cxnId="{246B4FE2-D0B3-4C72-8508-D30ECEEE424E}">
      <dgm:prSet/>
      <dgm:spPr/>
      <dgm:t>
        <a:bodyPr/>
        <a:lstStyle/>
        <a:p>
          <a:endParaRPr lang="en-US"/>
        </a:p>
      </dgm:t>
    </dgm:pt>
    <dgm:pt modelId="{E025C149-8370-445B-B6BE-17F432BCD545}" type="sibTrans" cxnId="{246B4FE2-D0B3-4C72-8508-D30ECEEE424E}">
      <dgm:prSet/>
      <dgm:spPr/>
      <dgm:t>
        <a:bodyPr/>
        <a:lstStyle/>
        <a:p>
          <a:endParaRPr lang="en-US"/>
        </a:p>
      </dgm:t>
    </dgm:pt>
    <dgm:pt modelId="{16EBC0A4-B09B-412A-B422-EA4F77E87D09}">
      <dgm:prSet custT="1"/>
      <dgm:spPr/>
      <dgm:t>
        <a:bodyPr/>
        <a:lstStyle/>
        <a:p>
          <a:r>
            <a:rPr lang="x-none" sz="2400" b="0" u="none"/>
            <a:t>Use — Closed system</a:t>
          </a:r>
          <a:endParaRPr lang="en-US" sz="2400" b="0" u="none" dirty="0"/>
        </a:p>
      </dgm:t>
    </dgm:pt>
    <dgm:pt modelId="{FA8EDD79-93BE-41F3-8371-DC0E8DDA7D12}" type="parTrans" cxnId="{B0BC9E1A-7256-401D-9608-0269D46C9A58}">
      <dgm:prSet/>
      <dgm:spPr/>
      <dgm:t>
        <a:bodyPr/>
        <a:lstStyle/>
        <a:p>
          <a:endParaRPr lang="en-US"/>
        </a:p>
      </dgm:t>
    </dgm:pt>
    <dgm:pt modelId="{1DBD948E-D4BE-4162-A1B7-9A5D52A4DDD0}" type="sibTrans" cxnId="{B0BC9E1A-7256-401D-9608-0269D46C9A58}">
      <dgm:prSet/>
      <dgm:spPr/>
      <dgm:t>
        <a:bodyPr/>
        <a:lstStyle/>
        <a:p>
          <a:endParaRPr lang="en-US"/>
        </a:p>
      </dgm:t>
    </dgm:pt>
    <dgm:pt modelId="{9404E0AE-8164-419A-A954-3EB3103A50DC}">
      <dgm:prSet custT="1"/>
      <dgm:spPr>
        <a:solidFill>
          <a:schemeClr val="accent6">
            <a:lumMod val="50000"/>
          </a:schemeClr>
        </a:solidFill>
      </dgm:spPr>
      <dgm:t>
        <a:bodyPr/>
        <a:lstStyle/>
        <a:p>
          <a:r>
            <a:rPr lang="x-none" sz="2400" b="0" u="none"/>
            <a:t>Use — Open system</a:t>
          </a:r>
          <a:endParaRPr lang="en-US" sz="2400" b="0" u="none" dirty="0"/>
        </a:p>
      </dgm:t>
    </dgm:pt>
    <dgm:pt modelId="{35858884-223A-41B5-A38D-29217D54B53F}" type="parTrans" cxnId="{291DB94B-6570-4D5F-A0CB-52B96F5B6FCA}">
      <dgm:prSet/>
      <dgm:spPr/>
      <dgm:t>
        <a:bodyPr/>
        <a:lstStyle/>
        <a:p>
          <a:endParaRPr lang="en-US"/>
        </a:p>
      </dgm:t>
    </dgm:pt>
    <dgm:pt modelId="{A9DC5E4A-984C-49DB-9297-FA5D9025C898}" type="sibTrans" cxnId="{291DB94B-6570-4D5F-A0CB-52B96F5B6FCA}">
      <dgm:prSet/>
      <dgm:spPr/>
      <dgm:t>
        <a:bodyPr/>
        <a:lstStyle/>
        <a:p>
          <a:endParaRPr lang="en-US"/>
        </a:p>
      </dgm:t>
    </dgm:pt>
    <dgm:pt modelId="{14927758-2084-4328-930D-FBD96B8BEB31}" type="pres">
      <dgm:prSet presAssocID="{34323D04-C456-4A9D-8281-700EB46EC57F}" presName="diagram" presStyleCnt="0">
        <dgm:presLayoutVars>
          <dgm:dir/>
          <dgm:resizeHandles val="exact"/>
        </dgm:presLayoutVars>
      </dgm:prSet>
      <dgm:spPr/>
      <dgm:t>
        <a:bodyPr/>
        <a:lstStyle/>
        <a:p>
          <a:endParaRPr lang="en-US"/>
        </a:p>
      </dgm:t>
    </dgm:pt>
    <dgm:pt modelId="{ABC0BEC8-9241-4C9E-8F11-FFBC7F552F6C}" type="pres">
      <dgm:prSet presAssocID="{EBECF420-1A7B-4295-85BC-C387B1363FA9}" presName="node" presStyleLbl="node1" presStyleIdx="0" presStyleCnt="3">
        <dgm:presLayoutVars>
          <dgm:bulletEnabled val="1"/>
        </dgm:presLayoutVars>
      </dgm:prSet>
      <dgm:spPr/>
      <dgm:t>
        <a:bodyPr/>
        <a:lstStyle/>
        <a:p>
          <a:endParaRPr lang="en-US"/>
        </a:p>
      </dgm:t>
    </dgm:pt>
    <dgm:pt modelId="{1719F392-5BF9-4252-AF0F-39A057A6D75D}" type="pres">
      <dgm:prSet presAssocID="{E025C149-8370-445B-B6BE-17F432BCD545}" presName="sibTrans" presStyleCnt="0"/>
      <dgm:spPr/>
    </dgm:pt>
    <dgm:pt modelId="{775C0627-692D-4203-A010-694900676729}" type="pres">
      <dgm:prSet presAssocID="{16EBC0A4-B09B-412A-B422-EA4F77E87D09}" presName="node" presStyleLbl="node1" presStyleIdx="1" presStyleCnt="3">
        <dgm:presLayoutVars>
          <dgm:bulletEnabled val="1"/>
        </dgm:presLayoutVars>
      </dgm:prSet>
      <dgm:spPr/>
      <dgm:t>
        <a:bodyPr/>
        <a:lstStyle/>
        <a:p>
          <a:endParaRPr lang="en-US"/>
        </a:p>
      </dgm:t>
    </dgm:pt>
    <dgm:pt modelId="{E647D72C-BB98-48FF-9BEB-18765110ABAC}" type="pres">
      <dgm:prSet presAssocID="{1DBD948E-D4BE-4162-A1B7-9A5D52A4DDD0}" presName="sibTrans" presStyleCnt="0"/>
      <dgm:spPr/>
    </dgm:pt>
    <dgm:pt modelId="{DB3680B6-55AF-4E9A-8DF6-DD1D04CB3AE2}" type="pres">
      <dgm:prSet presAssocID="{9404E0AE-8164-419A-A954-3EB3103A50DC}" presName="node" presStyleLbl="node1" presStyleIdx="2" presStyleCnt="3">
        <dgm:presLayoutVars>
          <dgm:bulletEnabled val="1"/>
        </dgm:presLayoutVars>
      </dgm:prSet>
      <dgm:spPr/>
      <dgm:t>
        <a:bodyPr/>
        <a:lstStyle/>
        <a:p>
          <a:endParaRPr lang="en-US"/>
        </a:p>
      </dgm:t>
    </dgm:pt>
  </dgm:ptLst>
  <dgm:cxnLst>
    <dgm:cxn modelId="{B0BC9E1A-7256-401D-9608-0269D46C9A58}" srcId="{34323D04-C456-4A9D-8281-700EB46EC57F}" destId="{16EBC0A4-B09B-412A-B422-EA4F77E87D09}" srcOrd="1" destOrd="0" parTransId="{FA8EDD79-93BE-41F3-8371-DC0E8DDA7D12}" sibTransId="{1DBD948E-D4BE-4162-A1B7-9A5D52A4DDD0}"/>
    <dgm:cxn modelId="{246B4FE2-D0B3-4C72-8508-D30ECEEE424E}" srcId="{34323D04-C456-4A9D-8281-700EB46EC57F}" destId="{EBECF420-1A7B-4295-85BC-C387B1363FA9}" srcOrd="0" destOrd="0" parTransId="{D9C4278C-6D58-4915-8F9E-E8ED9AAB632F}" sibTransId="{E025C149-8370-445B-B6BE-17F432BCD545}"/>
    <dgm:cxn modelId="{3CA91721-FB1C-4346-B267-8E52EF8FADFE}" type="presOf" srcId="{9404E0AE-8164-419A-A954-3EB3103A50DC}" destId="{DB3680B6-55AF-4E9A-8DF6-DD1D04CB3AE2}" srcOrd="0" destOrd="0" presId="urn:microsoft.com/office/officeart/2005/8/layout/default"/>
    <dgm:cxn modelId="{AF9C2A0F-2BD6-4800-B399-A76A4D61039A}" type="presOf" srcId="{EBECF420-1A7B-4295-85BC-C387B1363FA9}" destId="{ABC0BEC8-9241-4C9E-8F11-FFBC7F552F6C}" srcOrd="0" destOrd="0" presId="urn:microsoft.com/office/officeart/2005/8/layout/default"/>
    <dgm:cxn modelId="{137F6990-0082-4D77-B8DE-E91B702AA02A}" type="presOf" srcId="{34323D04-C456-4A9D-8281-700EB46EC57F}" destId="{14927758-2084-4328-930D-FBD96B8BEB31}" srcOrd="0" destOrd="0" presId="urn:microsoft.com/office/officeart/2005/8/layout/default"/>
    <dgm:cxn modelId="{73A6B23E-632D-4219-83C1-16AC834C9CC1}" type="presOf" srcId="{16EBC0A4-B09B-412A-B422-EA4F77E87D09}" destId="{775C0627-692D-4203-A010-694900676729}" srcOrd="0" destOrd="0" presId="urn:microsoft.com/office/officeart/2005/8/layout/default"/>
    <dgm:cxn modelId="{291DB94B-6570-4D5F-A0CB-52B96F5B6FCA}" srcId="{34323D04-C456-4A9D-8281-700EB46EC57F}" destId="{9404E0AE-8164-419A-A954-3EB3103A50DC}" srcOrd="2" destOrd="0" parTransId="{35858884-223A-41B5-A38D-29217D54B53F}" sibTransId="{A9DC5E4A-984C-49DB-9297-FA5D9025C898}"/>
    <dgm:cxn modelId="{D130225A-AA3A-4501-BB64-7E05616A9C5B}" type="presParOf" srcId="{14927758-2084-4328-930D-FBD96B8BEB31}" destId="{ABC0BEC8-9241-4C9E-8F11-FFBC7F552F6C}" srcOrd="0" destOrd="0" presId="urn:microsoft.com/office/officeart/2005/8/layout/default"/>
    <dgm:cxn modelId="{0A87FD51-95C7-4DB3-A22E-E2B01A930427}" type="presParOf" srcId="{14927758-2084-4328-930D-FBD96B8BEB31}" destId="{1719F392-5BF9-4252-AF0F-39A057A6D75D}" srcOrd="1" destOrd="0" presId="urn:microsoft.com/office/officeart/2005/8/layout/default"/>
    <dgm:cxn modelId="{D94C1000-782E-477B-869E-649ED3EDBF45}" type="presParOf" srcId="{14927758-2084-4328-930D-FBD96B8BEB31}" destId="{775C0627-692D-4203-A010-694900676729}" srcOrd="2" destOrd="0" presId="urn:microsoft.com/office/officeart/2005/8/layout/default"/>
    <dgm:cxn modelId="{5309581C-7EC4-4907-A1EC-BF4EF8406B97}" type="presParOf" srcId="{14927758-2084-4328-930D-FBD96B8BEB31}" destId="{E647D72C-BB98-48FF-9BEB-18765110ABAC}" srcOrd="3" destOrd="0" presId="urn:microsoft.com/office/officeart/2005/8/layout/default"/>
    <dgm:cxn modelId="{CF7DA9F8-76C0-4066-900E-66F2F55EB1DF}" type="presParOf" srcId="{14927758-2084-4328-930D-FBD96B8BEB31}" destId="{DB3680B6-55AF-4E9A-8DF6-DD1D04CB3AE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509A65D8-8929-4884-A4A4-686A08AB9D2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E751DDF-CBA4-4906-B2CE-0FB3D6DAF18F}">
      <dgm:prSet phldrT="[Text]" custT="1"/>
      <dgm:spPr/>
      <dgm:t>
        <a:bodyPr/>
        <a:lstStyle/>
        <a:p>
          <a:r>
            <a:rPr lang="en-US" sz="1800" b="0" dirty="0" smtClean="0"/>
            <a:t>Material </a:t>
          </a:r>
          <a:r>
            <a:rPr lang="en-US" sz="1800" b="0" dirty="0"/>
            <a:t>in a package that is static and not moving is defined as storage</a:t>
          </a:r>
        </a:p>
      </dgm:t>
    </dgm:pt>
    <dgm:pt modelId="{CBCCC808-4487-4D81-AD69-EAC247085F27}" type="parTrans" cxnId="{4319EEE5-14D9-4E7A-9257-9F64DDBC37A4}">
      <dgm:prSet/>
      <dgm:spPr/>
      <dgm:t>
        <a:bodyPr/>
        <a:lstStyle/>
        <a:p>
          <a:endParaRPr lang="en-US"/>
        </a:p>
      </dgm:t>
    </dgm:pt>
    <dgm:pt modelId="{E025B3FA-3A0A-495F-B062-B6E7E29EA873}" type="sibTrans" cxnId="{4319EEE5-14D9-4E7A-9257-9F64DDBC37A4}">
      <dgm:prSet/>
      <dgm:spPr/>
      <dgm:t>
        <a:bodyPr/>
        <a:lstStyle/>
        <a:p>
          <a:endParaRPr lang="en-US"/>
        </a:p>
      </dgm:t>
    </dgm:pt>
    <dgm:pt modelId="{49A7ED83-AC82-4AC3-8FBA-8A2D6BC868F1}">
      <dgm:prSet custT="1"/>
      <dgm:spPr/>
      <dgm:t>
        <a:bodyPr/>
        <a:lstStyle/>
        <a:p>
          <a:r>
            <a:rPr lang="en-US" sz="1800" b="0" dirty="0"/>
            <a:t>Hazardous materials storage can present its own hazards</a:t>
          </a:r>
        </a:p>
      </dgm:t>
    </dgm:pt>
    <dgm:pt modelId="{9D7E2907-5B8B-49C8-B753-E6458A25CE65}" type="parTrans" cxnId="{3CF5CC3C-2BF6-405F-AC56-B74EC12BB66F}">
      <dgm:prSet/>
      <dgm:spPr/>
      <dgm:t>
        <a:bodyPr/>
        <a:lstStyle/>
        <a:p>
          <a:endParaRPr lang="en-US"/>
        </a:p>
      </dgm:t>
    </dgm:pt>
    <dgm:pt modelId="{B4192054-72F1-4195-8702-F87FC9A18432}" type="sibTrans" cxnId="{3CF5CC3C-2BF6-405F-AC56-B74EC12BB66F}">
      <dgm:prSet/>
      <dgm:spPr/>
      <dgm:t>
        <a:bodyPr/>
        <a:lstStyle/>
        <a:p>
          <a:endParaRPr lang="en-US"/>
        </a:p>
      </dgm:t>
    </dgm:pt>
    <dgm:pt modelId="{B3C3807C-D9AD-4FC2-9FFF-3F4CD45ED516}">
      <dgm:prSet custT="1"/>
      <dgm:spPr>
        <a:solidFill>
          <a:schemeClr val="accent6">
            <a:lumMod val="50000"/>
          </a:schemeClr>
        </a:solidFill>
      </dgm:spPr>
      <dgm:t>
        <a:bodyPr/>
        <a:lstStyle/>
        <a:p>
          <a:r>
            <a:rPr lang="en-US" sz="1800" b="0" dirty="0"/>
            <a:t>Loss of container integrity will result in </a:t>
          </a:r>
          <a:r>
            <a:rPr lang="en-US" sz="1800" b="0" dirty="0" smtClean="0"/>
            <a:t>release </a:t>
          </a:r>
          <a:r>
            <a:rPr lang="en-US" sz="1800" b="0" dirty="0"/>
            <a:t>of a hazardous material</a:t>
          </a:r>
        </a:p>
      </dgm:t>
    </dgm:pt>
    <dgm:pt modelId="{0A6CDEAA-DCAF-495F-B164-1E256FF43E72}" type="parTrans" cxnId="{23FCC2D1-312C-4898-8EE1-78F5C8CF734E}">
      <dgm:prSet/>
      <dgm:spPr/>
      <dgm:t>
        <a:bodyPr/>
        <a:lstStyle/>
        <a:p>
          <a:endParaRPr lang="en-US"/>
        </a:p>
      </dgm:t>
    </dgm:pt>
    <dgm:pt modelId="{90A3CCD8-23BF-4285-AA5C-0E8E965DB970}" type="sibTrans" cxnId="{23FCC2D1-312C-4898-8EE1-78F5C8CF734E}">
      <dgm:prSet/>
      <dgm:spPr/>
      <dgm:t>
        <a:bodyPr/>
        <a:lstStyle/>
        <a:p>
          <a:endParaRPr lang="en-US"/>
        </a:p>
      </dgm:t>
    </dgm:pt>
    <dgm:pt modelId="{7FF4141D-473A-4D77-A6DB-11B8D4C14A1D}">
      <dgm:prSet custT="1"/>
      <dgm:spPr>
        <a:solidFill>
          <a:schemeClr val="accent6">
            <a:lumMod val="75000"/>
          </a:schemeClr>
        </a:solidFill>
      </dgm:spPr>
      <dgm:t>
        <a:bodyPr/>
        <a:lstStyle/>
        <a:p>
          <a:r>
            <a:rPr lang="en-US" sz="1800" b="0" dirty="0"/>
            <a:t>Containers of compressed gases and cryogenic fluids contain materials that are stored at high pressures and create stored kinetic energy</a:t>
          </a:r>
        </a:p>
      </dgm:t>
    </dgm:pt>
    <dgm:pt modelId="{EBD9A98C-FAD2-4254-B6FF-120DE6E745D0}" type="parTrans" cxnId="{A80AB885-E8D9-432D-A8F2-93E6F2235A5A}">
      <dgm:prSet/>
      <dgm:spPr/>
      <dgm:t>
        <a:bodyPr/>
        <a:lstStyle/>
        <a:p>
          <a:endParaRPr lang="en-US"/>
        </a:p>
      </dgm:t>
    </dgm:pt>
    <dgm:pt modelId="{4FC447C1-E87E-4260-9960-644915E4E72E}" type="sibTrans" cxnId="{A80AB885-E8D9-432D-A8F2-93E6F2235A5A}">
      <dgm:prSet/>
      <dgm:spPr/>
      <dgm:t>
        <a:bodyPr/>
        <a:lstStyle/>
        <a:p>
          <a:endParaRPr lang="en-US"/>
        </a:p>
      </dgm:t>
    </dgm:pt>
    <dgm:pt modelId="{736E69D6-0153-4C09-8AA7-A718D260AB6A}" type="pres">
      <dgm:prSet presAssocID="{509A65D8-8929-4884-A4A4-686A08AB9D2B}" presName="linear" presStyleCnt="0">
        <dgm:presLayoutVars>
          <dgm:animLvl val="lvl"/>
          <dgm:resizeHandles val="exact"/>
        </dgm:presLayoutVars>
      </dgm:prSet>
      <dgm:spPr/>
      <dgm:t>
        <a:bodyPr/>
        <a:lstStyle/>
        <a:p>
          <a:endParaRPr lang="en-US"/>
        </a:p>
      </dgm:t>
    </dgm:pt>
    <dgm:pt modelId="{31B26CBB-48FC-41D3-B1AB-0DFC869C3562}" type="pres">
      <dgm:prSet presAssocID="{3E751DDF-CBA4-4906-B2CE-0FB3D6DAF18F}" presName="parentText" presStyleLbl="node1" presStyleIdx="0" presStyleCnt="4" custLinFactNeighborX="1351" custLinFactNeighborY="-14410">
        <dgm:presLayoutVars>
          <dgm:chMax val="0"/>
          <dgm:bulletEnabled val="1"/>
        </dgm:presLayoutVars>
      </dgm:prSet>
      <dgm:spPr/>
      <dgm:t>
        <a:bodyPr/>
        <a:lstStyle/>
        <a:p>
          <a:endParaRPr lang="en-US"/>
        </a:p>
      </dgm:t>
    </dgm:pt>
    <dgm:pt modelId="{528BE72F-E76A-4747-BB81-240A5BCC9291}" type="pres">
      <dgm:prSet presAssocID="{E025B3FA-3A0A-495F-B062-B6E7E29EA873}" presName="spacer" presStyleCnt="0"/>
      <dgm:spPr/>
    </dgm:pt>
    <dgm:pt modelId="{85521545-95EE-4E89-BAAF-909223CC30BD}" type="pres">
      <dgm:prSet presAssocID="{49A7ED83-AC82-4AC3-8FBA-8A2D6BC868F1}" presName="parentText" presStyleLbl="node1" presStyleIdx="1" presStyleCnt="4">
        <dgm:presLayoutVars>
          <dgm:chMax val="0"/>
          <dgm:bulletEnabled val="1"/>
        </dgm:presLayoutVars>
      </dgm:prSet>
      <dgm:spPr/>
      <dgm:t>
        <a:bodyPr/>
        <a:lstStyle/>
        <a:p>
          <a:endParaRPr lang="en-US"/>
        </a:p>
      </dgm:t>
    </dgm:pt>
    <dgm:pt modelId="{EE24DC72-730A-44A2-B270-3FAF5C89D89D}" type="pres">
      <dgm:prSet presAssocID="{B4192054-72F1-4195-8702-F87FC9A18432}" presName="spacer" presStyleCnt="0"/>
      <dgm:spPr/>
    </dgm:pt>
    <dgm:pt modelId="{DF4C21CA-83FB-42CA-8DFD-38BD7C9ACB4C}" type="pres">
      <dgm:prSet presAssocID="{7FF4141D-473A-4D77-A6DB-11B8D4C14A1D}" presName="parentText" presStyleLbl="node1" presStyleIdx="2" presStyleCnt="4">
        <dgm:presLayoutVars>
          <dgm:chMax val="0"/>
          <dgm:bulletEnabled val="1"/>
        </dgm:presLayoutVars>
      </dgm:prSet>
      <dgm:spPr/>
      <dgm:t>
        <a:bodyPr/>
        <a:lstStyle/>
        <a:p>
          <a:endParaRPr lang="en-US"/>
        </a:p>
      </dgm:t>
    </dgm:pt>
    <dgm:pt modelId="{613DA91B-F4AA-47E8-A83B-A8F63AC32583}" type="pres">
      <dgm:prSet presAssocID="{4FC447C1-E87E-4260-9960-644915E4E72E}" presName="spacer" presStyleCnt="0"/>
      <dgm:spPr/>
    </dgm:pt>
    <dgm:pt modelId="{24BE1B87-0BF5-40E4-B81B-65091315DDCB}" type="pres">
      <dgm:prSet presAssocID="{B3C3807C-D9AD-4FC2-9FFF-3F4CD45ED516}" presName="parentText" presStyleLbl="node1" presStyleIdx="3" presStyleCnt="4">
        <dgm:presLayoutVars>
          <dgm:chMax val="0"/>
          <dgm:bulletEnabled val="1"/>
        </dgm:presLayoutVars>
      </dgm:prSet>
      <dgm:spPr/>
      <dgm:t>
        <a:bodyPr/>
        <a:lstStyle/>
        <a:p>
          <a:endParaRPr lang="en-US"/>
        </a:p>
      </dgm:t>
    </dgm:pt>
  </dgm:ptLst>
  <dgm:cxnLst>
    <dgm:cxn modelId="{23FCC2D1-312C-4898-8EE1-78F5C8CF734E}" srcId="{509A65D8-8929-4884-A4A4-686A08AB9D2B}" destId="{B3C3807C-D9AD-4FC2-9FFF-3F4CD45ED516}" srcOrd="3" destOrd="0" parTransId="{0A6CDEAA-DCAF-495F-B164-1E256FF43E72}" sibTransId="{90A3CCD8-23BF-4285-AA5C-0E8E965DB970}"/>
    <dgm:cxn modelId="{26941539-83AA-424B-988A-9C5C7EABF10B}" type="presOf" srcId="{49A7ED83-AC82-4AC3-8FBA-8A2D6BC868F1}" destId="{85521545-95EE-4E89-BAAF-909223CC30BD}" srcOrd="0" destOrd="0" presId="urn:microsoft.com/office/officeart/2005/8/layout/vList2"/>
    <dgm:cxn modelId="{0A82B54A-132C-4CB8-8C45-707E7BE271CD}" type="presOf" srcId="{3E751DDF-CBA4-4906-B2CE-0FB3D6DAF18F}" destId="{31B26CBB-48FC-41D3-B1AB-0DFC869C3562}" srcOrd="0" destOrd="0" presId="urn:microsoft.com/office/officeart/2005/8/layout/vList2"/>
    <dgm:cxn modelId="{A80AB885-E8D9-432D-A8F2-93E6F2235A5A}" srcId="{509A65D8-8929-4884-A4A4-686A08AB9D2B}" destId="{7FF4141D-473A-4D77-A6DB-11B8D4C14A1D}" srcOrd="2" destOrd="0" parTransId="{EBD9A98C-FAD2-4254-B6FF-120DE6E745D0}" sibTransId="{4FC447C1-E87E-4260-9960-644915E4E72E}"/>
    <dgm:cxn modelId="{AA9CDA24-7D66-4DA0-85E6-55B64C5798FA}" type="presOf" srcId="{509A65D8-8929-4884-A4A4-686A08AB9D2B}" destId="{736E69D6-0153-4C09-8AA7-A718D260AB6A}" srcOrd="0" destOrd="0" presId="urn:microsoft.com/office/officeart/2005/8/layout/vList2"/>
    <dgm:cxn modelId="{3CF5CC3C-2BF6-405F-AC56-B74EC12BB66F}" srcId="{509A65D8-8929-4884-A4A4-686A08AB9D2B}" destId="{49A7ED83-AC82-4AC3-8FBA-8A2D6BC868F1}" srcOrd="1" destOrd="0" parTransId="{9D7E2907-5B8B-49C8-B753-E6458A25CE65}" sibTransId="{B4192054-72F1-4195-8702-F87FC9A18432}"/>
    <dgm:cxn modelId="{4319EEE5-14D9-4E7A-9257-9F64DDBC37A4}" srcId="{509A65D8-8929-4884-A4A4-686A08AB9D2B}" destId="{3E751DDF-CBA4-4906-B2CE-0FB3D6DAF18F}" srcOrd="0" destOrd="0" parTransId="{CBCCC808-4487-4D81-AD69-EAC247085F27}" sibTransId="{E025B3FA-3A0A-495F-B062-B6E7E29EA873}"/>
    <dgm:cxn modelId="{9A53BB9B-9C7A-49B1-AD04-DB6D684A0390}" type="presOf" srcId="{7FF4141D-473A-4D77-A6DB-11B8D4C14A1D}" destId="{DF4C21CA-83FB-42CA-8DFD-38BD7C9ACB4C}" srcOrd="0" destOrd="0" presId="urn:microsoft.com/office/officeart/2005/8/layout/vList2"/>
    <dgm:cxn modelId="{D8BAEBED-59F0-4E72-AA50-72A913C4A6BB}" type="presOf" srcId="{B3C3807C-D9AD-4FC2-9FFF-3F4CD45ED516}" destId="{24BE1B87-0BF5-40E4-B81B-65091315DDCB}" srcOrd="0" destOrd="0" presId="urn:microsoft.com/office/officeart/2005/8/layout/vList2"/>
    <dgm:cxn modelId="{37FE4ECF-684A-4B8A-9DD0-3CB154366B94}" type="presParOf" srcId="{736E69D6-0153-4C09-8AA7-A718D260AB6A}" destId="{31B26CBB-48FC-41D3-B1AB-0DFC869C3562}" srcOrd="0" destOrd="0" presId="urn:microsoft.com/office/officeart/2005/8/layout/vList2"/>
    <dgm:cxn modelId="{7BCD3FA2-AE91-4A67-BDCC-835439C10F20}" type="presParOf" srcId="{736E69D6-0153-4C09-8AA7-A718D260AB6A}" destId="{528BE72F-E76A-4747-BB81-240A5BCC9291}" srcOrd="1" destOrd="0" presId="urn:microsoft.com/office/officeart/2005/8/layout/vList2"/>
    <dgm:cxn modelId="{CF8ED384-43AA-42E2-8765-B51FDD719A0C}" type="presParOf" srcId="{736E69D6-0153-4C09-8AA7-A718D260AB6A}" destId="{85521545-95EE-4E89-BAAF-909223CC30BD}" srcOrd="2" destOrd="0" presId="urn:microsoft.com/office/officeart/2005/8/layout/vList2"/>
    <dgm:cxn modelId="{3C697B95-5A08-47A7-8227-551F4BF92BC4}" type="presParOf" srcId="{736E69D6-0153-4C09-8AA7-A718D260AB6A}" destId="{EE24DC72-730A-44A2-B270-3FAF5C89D89D}" srcOrd="3" destOrd="0" presId="urn:microsoft.com/office/officeart/2005/8/layout/vList2"/>
    <dgm:cxn modelId="{8F8B0FEC-18BC-43A9-A001-E252A0238E86}" type="presParOf" srcId="{736E69D6-0153-4C09-8AA7-A718D260AB6A}" destId="{DF4C21CA-83FB-42CA-8DFD-38BD7C9ACB4C}" srcOrd="4" destOrd="0" presId="urn:microsoft.com/office/officeart/2005/8/layout/vList2"/>
    <dgm:cxn modelId="{64E5B2D0-8FB3-42BA-949C-6D4ACE6E4132}" type="presParOf" srcId="{736E69D6-0153-4C09-8AA7-A718D260AB6A}" destId="{613DA91B-F4AA-47E8-A83B-A8F63AC32583}" srcOrd="5" destOrd="0" presId="urn:microsoft.com/office/officeart/2005/8/layout/vList2"/>
    <dgm:cxn modelId="{5C3F6018-09B4-4985-AFB7-832383A87F8B}" type="presParOf" srcId="{736E69D6-0153-4C09-8AA7-A718D260AB6A}" destId="{24BE1B87-0BF5-40E4-B81B-65091315DDC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509A65D8-8929-4884-A4A4-686A08AB9D2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91C3ED87-76EF-4BE5-8427-446170E10B5F}">
      <dgm:prSet custT="1"/>
      <dgm:spPr/>
      <dgm:t>
        <a:bodyPr/>
        <a:lstStyle/>
        <a:p>
          <a:r>
            <a:rPr lang="en-US" sz="2000" b="0" u="none" dirty="0"/>
            <a:t>U</a:t>
          </a:r>
          <a:r>
            <a:rPr lang="x-none" sz="2000" b="0" u="none"/>
            <a:t>se-closed system</a:t>
          </a:r>
          <a:endParaRPr lang="en-US" sz="2000" b="0" u="none" dirty="0"/>
        </a:p>
      </dgm:t>
    </dgm:pt>
    <dgm:pt modelId="{DCD0F069-6E69-44D9-A17F-559C02A6E669}" type="parTrans" cxnId="{F4CD6AD3-2092-4EF2-8D46-6FAFAC599164}">
      <dgm:prSet/>
      <dgm:spPr/>
      <dgm:t>
        <a:bodyPr/>
        <a:lstStyle/>
        <a:p>
          <a:endParaRPr lang="en-US"/>
        </a:p>
      </dgm:t>
    </dgm:pt>
    <dgm:pt modelId="{161A946B-BDBC-425A-9302-ED24F48B8C8A}" type="sibTrans" cxnId="{F4CD6AD3-2092-4EF2-8D46-6FAFAC599164}">
      <dgm:prSet/>
      <dgm:spPr/>
      <dgm:t>
        <a:bodyPr/>
        <a:lstStyle/>
        <a:p>
          <a:endParaRPr lang="en-US"/>
        </a:p>
      </dgm:t>
    </dgm:pt>
    <dgm:pt modelId="{2BD890E4-CA5F-4715-80D1-B64D8E86F8C9}">
      <dgm:prSet custT="1"/>
      <dgm:spPr/>
      <dgm:t>
        <a:bodyPr/>
        <a:lstStyle/>
        <a:p>
          <a:r>
            <a:rPr lang="en-US" sz="1800" b="0" u="none" dirty="0"/>
            <a:t>D</a:t>
          </a:r>
          <a:r>
            <a:rPr lang="x-none" sz="1800" b="0" u="none" dirty="0"/>
            <a:t>oes not allow for </a:t>
          </a:r>
          <a:r>
            <a:rPr lang="x-none" sz="1800" b="0" u="none" dirty="0" smtClean="0"/>
            <a:t>release </a:t>
          </a:r>
          <a:r>
            <a:rPr lang="x-none" sz="1800" b="0" u="none" dirty="0"/>
            <a:t>of </a:t>
          </a:r>
          <a:r>
            <a:rPr lang="x-none" sz="1800" b="0" u="none" dirty="0" smtClean="0"/>
            <a:t>hazardous </a:t>
          </a:r>
          <a:r>
            <a:rPr lang="x-none" sz="1800" b="0" u="none" dirty="0"/>
            <a:t>particulates or vapor</a:t>
          </a:r>
          <a:endParaRPr lang="en-US" sz="1800" b="0" u="none" dirty="0"/>
        </a:p>
      </dgm:t>
    </dgm:pt>
    <dgm:pt modelId="{810338DC-1344-49E2-9E13-A1E73CE1C6CA}" type="parTrans" cxnId="{53054008-B5A1-4830-AB98-72AC5280283D}">
      <dgm:prSet/>
      <dgm:spPr/>
      <dgm:t>
        <a:bodyPr/>
        <a:lstStyle/>
        <a:p>
          <a:endParaRPr lang="en-US"/>
        </a:p>
      </dgm:t>
    </dgm:pt>
    <dgm:pt modelId="{7EB0EC8B-3F6B-4156-B4E5-4E164121EBEC}" type="sibTrans" cxnId="{53054008-B5A1-4830-AB98-72AC5280283D}">
      <dgm:prSet/>
      <dgm:spPr/>
      <dgm:t>
        <a:bodyPr/>
        <a:lstStyle/>
        <a:p>
          <a:endParaRPr lang="en-US"/>
        </a:p>
      </dgm:t>
    </dgm:pt>
    <dgm:pt modelId="{A5F01A4D-143F-49EA-A86B-97D14BBDBF6D}" type="pres">
      <dgm:prSet presAssocID="{509A65D8-8929-4884-A4A4-686A08AB9D2B}" presName="linear" presStyleCnt="0">
        <dgm:presLayoutVars>
          <dgm:dir/>
          <dgm:animLvl val="lvl"/>
          <dgm:resizeHandles val="exact"/>
        </dgm:presLayoutVars>
      </dgm:prSet>
      <dgm:spPr/>
      <dgm:t>
        <a:bodyPr/>
        <a:lstStyle/>
        <a:p>
          <a:endParaRPr lang="en-US"/>
        </a:p>
      </dgm:t>
    </dgm:pt>
    <dgm:pt modelId="{9A361659-3A75-4875-8E46-A1643371BDD8}" type="pres">
      <dgm:prSet presAssocID="{91C3ED87-76EF-4BE5-8427-446170E10B5F}" presName="parentLin" presStyleCnt="0"/>
      <dgm:spPr/>
    </dgm:pt>
    <dgm:pt modelId="{F514CCCD-201F-4D85-9ECF-833D49631F7F}" type="pres">
      <dgm:prSet presAssocID="{91C3ED87-76EF-4BE5-8427-446170E10B5F}" presName="parentLeftMargin" presStyleLbl="node1" presStyleIdx="0" presStyleCnt="1"/>
      <dgm:spPr/>
      <dgm:t>
        <a:bodyPr/>
        <a:lstStyle/>
        <a:p>
          <a:endParaRPr lang="en-US"/>
        </a:p>
      </dgm:t>
    </dgm:pt>
    <dgm:pt modelId="{2C2E095C-286B-472E-B91C-52B120BE069A}" type="pres">
      <dgm:prSet presAssocID="{91C3ED87-76EF-4BE5-8427-446170E10B5F}" presName="parentText" presStyleLbl="node1" presStyleIdx="0" presStyleCnt="1">
        <dgm:presLayoutVars>
          <dgm:chMax val="0"/>
          <dgm:bulletEnabled val="1"/>
        </dgm:presLayoutVars>
      </dgm:prSet>
      <dgm:spPr/>
      <dgm:t>
        <a:bodyPr/>
        <a:lstStyle/>
        <a:p>
          <a:endParaRPr lang="en-US"/>
        </a:p>
      </dgm:t>
    </dgm:pt>
    <dgm:pt modelId="{670FC1A1-C158-4018-A972-FA3EEA3F4943}" type="pres">
      <dgm:prSet presAssocID="{91C3ED87-76EF-4BE5-8427-446170E10B5F}" presName="negativeSpace" presStyleCnt="0"/>
      <dgm:spPr/>
    </dgm:pt>
    <dgm:pt modelId="{F40E6B7B-720D-49AF-9E81-DA534E47B203}" type="pres">
      <dgm:prSet presAssocID="{91C3ED87-76EF-4BE5-8427-446170E10B5F}" presName="childText" presStyleLbl="conFgAcc1" presStyleIdx="0" presStyleCnt="1">
        <dgm:presLayoutVars>
          <dgm:bulletEnabled val="1"/>
        </dgm:presLayoutVars>
      </dgm:prSet>
      <dgm:spPr/>
      <dgm:t>
        <a:bodyPr/>
        <a:lstStyle/>
        <a:p>
          <a:endParaRPr lang="en-US"/>
        </a:p>
      </dgm:t>
    </dgm:pt>
  </dgm:ptLst>
  <dgm:cxnLst>
    <dgm:cxn modelId="{53054008-B5A1-4830-AB98-72AC5280283D}" srcId="{91C3ED87-76EF-4BE5-8427-446170E10B5F}" destId="{2BD890E4-CA5F-4715-80D1-B64D8E86F8C9}" srcOrd="0" destOrd="0" parTransId="{810338DC-1344-49E2-9E13-A1E73CE1C6CA}" sibTransId="{7EB0EC8B-3F6B-4156-B4E5-4E164121EBEC}"/>
    <dgm:cxn modelId="{ECE9BBCA-423C-421C-B9A1-FA679750B906}" type="presOf" srcId="{91C3ED87-76EF-4BE5-8427-446170E10B5F}" destId="{F514CCCD-201F-4D85-9ECF-833D49631F7F}" srcOrd="0" destOrd="0" presId="urn:microsoft.com/office/officeart/2005/8/layout/list1"/>
    <dgm:cxn modelId="{193A306D-2D19-4771-8C38-451CE1F1B9C5}" type="presOf" srcId="{2BD890E4-CA5F-4715-80D1-B64D8E86F8C9}" destId="{F40E6B7B-720D-49AF-9E81-DA534E47B203}" srcOrd="0" destOrd="0" presId="urn:microsoft.com/office/officeart/2005/8/layout/list1"/>
    <dgm:cxn modelId="{F4CD6AD3-2092-4EF2-8D46-6FAFAC599164}" srcId="{509A65D8-8929-4884-A4A4-686A08AB9D2B}" destId="{91C3ED87-76EF-4BE5-8427-446170E10B5F}" srcOrd="0" destOrd="0" parTransId="{DCD0F069-6E69-44D9-A17F-559C02A6E669}" sibTransId="{161A946B-BDBC-425A-9302-ED24F48B8C8A}"/>
    <dgm:cxn modelId="{C022A585-F1AF-4AC8-9435-800DAAB8B920}" type="presOf" srcId="{509A65D8-8929-4884-A4A4-686A08AB9D2B}" destId="{A5F01A4D-143F-49EA-A86B-97D14BBDBF6D}" srcOrd="0" destOrd="0" presId="urn:microsoft.com/office/officeart/2005/8/layout/list1"/>
    <dgm:cxn modelId="{1FD27CC7-0E17-45AA-8879-AACB73B43275}" type="presOf" srcId="{91C3ED87-76EF-4BE5-8427-446170E10B5F}" destId="{2C2E095C-286B-472E-B91C-52B120BE069A}" srcOrd="1" destOrd="0" presId="urn:microsoft.com/office/officeart/2005/8/layout/list1"/>
    <dgm:cxn modelId="{671FB2FC-2A8C-4D2F-A170-42FBE9F474AD}" type="presParOf" srcId="{A5F01A4D-143F-49EA-A86B-97D14BBDBF6D}" destId="{9A361659-3A75-4875-8E46-A1643371BDD8}" srcOrd="0" destOrd="0" presId="urn:microsoft.com/office/officeart/2005/8/layout/list1"/>
    <dgm:cxn modelId="{1EF76CB8-E4A0-47E7-B4D2-76249BD0095C}" type="presParOf" srcId="{9A361659-3A75-4875-8E46-A1643371BDD8}" destId="{F514CCCD-201F-4D85-9ECF-833D49631F7F}" srcOrd="0" destOrd="0" presId="urn:microsoft.com/office/officeart/2005/8/layout/list1"/>
    <dgm:cxn modelId="{0E4925DB-A433-4418-BF2C-178CC0A0E200}" type="presParOf" srcId="{9A361659-3A75-4875-8E46-A1643371BDD8}" destId="{2C2E095C-286B-472E-B91C-52B120BE069A}" srcOrd="1" destOrd="0" presId="urn:microsoft.com/office/officeart/2005/8/layout/list1"/>
    <dgm:cxn modelId="{F1A3BA7A-B331-46FB-973B-3F810131EB48}" type="presParOf" srcId="{A5F01A4D-143F-49EA-A86B-97D14BBDBF6D}" destId="{670FC1A1-C158-4018-A972-FA3EEA3F4943}" srcOrd="1" destOrd="0" presId="urn:microsoft.com/office/officeart/2005/8/layout/list1"/>
    <dgm:cxn modelId="{5299FC7F-1001-4036-B83D-41A82FFCB964}" type="presParOf" srcId="{A5F01A4D-143F-49EA-A86B-97D14BBDBF6D}" destId="{F40E6B7B-720D-49AF-9E81-DA534E47B20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BD40AE-0112-4252-9AB9-2F85A494C89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6154623-D9B2-44ED-9118-284946E2BF1E}">
      <dgm:prSet phldrT="[Text]" custT="1"/>
      <dgm:spPr/>
      <dgm:t>
        <a:bodyPr/>
        <a:lstStyle/>
        <a:p>
          <a:r>
            <a:rPr lang="en-US" sz="2400" b="0" dirty="0"/>
            <a:t>In the IFC, mechanical refrigeration, fuel oil storage, and stationary storage battery systems are generally exempt from the hazardous materials provisions</a:t>
          </a:r>
        </a:p>
      </dgm:t>
    </dgm:pt>
    <dgm:pt modelId="{2B872403-A89E-4D4E-AFBD-C5BB65338C7C}" type="parTrans" cxnId="{11AFCBCB-0BFB-4F32-847D-60CC2CAB3443}">
      <dgm:prSet/>
      <dgm:spPr/>
      <dgm:t>
        <a:bodyPr/>
        <a:lstStyle/>
        <a:p>
          <a:endParaRPr lang="en-US"/>
        </a:p>
      </dgm:t>
    </dgm:pt>
    <dgm:pt modelId="{9E294E0F-AC10-43B3-B04F-BA2AE1860639}" type="sibTrans" cxnId="{11AFCBCB-0BFB-4F32-847D-60CC2CAB3443}">
      <dgm:prSet/>
      <dgm:spPr/>
      <dgm:t>
        <a:bodyPr/>
        <a:lstStyle/>
        <a:p>
          <a:endParaRPr lang="en-US"/>
        </a:p>
      </dgm:t>
    </dgm:pt>
    <dgm:pt modelId="{4EFEECBA-1450-4CAF-9AFA-2DC009547655}" type="pres">
      <dgm:prSet presAssocID="{6EBD40AE-0112-4252-9AB9-2F85A494C89D}" presName="linear" presStyleCnt="0">
        <dgm:presLayoutVars>
          <dgm:animLvl val="lvl"/>
          <dgm:resizeHandles val="exact"/>
        </dgm:presLayoutVars>
      </dgm:prSet>
      <dgm:spPr/>
      <dgm:t>
        <a:bodyPr/>
        <a:lstStyle/>
        <a:p>
          <a:endParaRPr lang="en-US"/>
        </a:p>
      </dgm:t>
    </dgm:pt>
    <dgm:pt modelId="{BA92908E-C245-415C-9990-60CA047FCD94}" type="pres">
      <dgm:prSet presAssocID="{C6154623-D9B2-44ED-9118-284946E2BF1E}" presName="parentText" presStyleLbl="node1" presStyleIdx="0" presStyleCnt="1" custLinFactNeighborX="-1724" custLinFactNeighborY="-49083">
        <dgm:presLayoutVars>
          <dgm:chMax val="0"/>
          <dgm:bulletEnabled val="1"/>
        </dgm:presLayoutVars>
      </dgm:prSet>
      <dgm:spPr/>
      <dgm:t>
        <a:bodyPr/>
        <a:lstStyle/>
        <a:p>
          <a:endParaRPr lang="en-US"/>
        </a:p>
      </dgm:t>
    </dgm:pt>
  </dgm:ptLst>
  <dgm:cxnLst>
    <dgm:cxn modelId="{724D2090-2754-42CD-980B-AC1740F1AE80}" type="presOf" srcId="{C6154623-D9B2-44ED-9118-284946E2BF1E}" destId="{BA92908E-C245-415C-9990-60CA047FCD94}" srcOrd="0" destOrd="0" presId="urn:microsoft.com/office/officeart/2005/8/layout/vList2"/>
    <dgm:cxn modelId="{7A525496-E44C-4E26-9B1C-BC5071008FE1}" type="presOf" srcId="{6EBD40AE-0112-4252-9AB9-2F85A494C89D}" destId="{4EFEECBA-1450-4CAF-9AFA-2DC009547655}" srcOrd="0" destOrd="0" presId="urn:microsoft.com/office/officeart/2005/8/layout/vList2"/>
    <dgm:cxn modelId="{11AFCBCB-0BFB-4F32-847D-60CC2CAB3443}" srcId="{6EBD40AE-0112-4252-9AB9-2F85A494C89D}" destId="{C6154623-D9B2-44ED-9118-284946E2BF1E}" srcOrd="0" destOrd="0" parTransId="{2B872403-A89E-4D4E-AFBD-C5BB65338C7C}" sibTransId="{9E294E0F-AC10-43B3-B04F-BA2AE1860639}"/>
    <dgm:cxn modelId="{A0FC7EDA-7E7F-45E2-A67A-27539964A33B}" type="presParOf" srcId="{4EFEECBA-1450-4CAF-9AFA-2DC009547655}" destId="{BA92908E-C245-415C-9990-60CA047FCD9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0.xml><?xml version="1.0" encoding="utf-8"?>
<dgm:dataModel xmlns:dgm="http://schemas.openxmlformats.org/drawingml/2006/diagram" xmlns:a="http://schemas.openxmlformats.org/drawingml/2006/main">
  <dgm:ptLst>
    <dgm:pt modelId="{509A65D8-8929-4884-A4A4-686A08AB9D2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6ED7194-3BD2-414C-93EC-956D45CA5B9C}">
      <dgm:prSet custT="1"/>
      <dgm:spPr/>
      <dgm:t>
        <a:bodyPr/>
        <a:lstStyle/>
        <a:p>
          <a:r>
            <a:rPr lang="en-US" sz="2000" b="0" u="none" dirty="0"/>
            <a:t>Use-open systems</a:t>
          </a:r>
        </a:p>
      </dgm:t>
    </dgm:pt>
    <dgm:pt modelId="{E3192308-CF84-4768-81B8-8DBA633DBF52}" type="parTrans" cxnId="{05F92BB2-1EE0-4DA9-A694-BB9678694E5C}">
      <dgm:prSet/>
      <dgm:spPr/>
      <dgm:t>
        <a:bodyPr/>
        <a:lstStyle/>
        <a:p>
          <a:endParaRPr lang="en-US"/>
        </a:p>
      </dgm:t>
    </dgm:pt>
    <dgm:pt modelId="{0C995AFC-52FD-4F97-B4B4-9C4B9074A61C}" type="sibTrans" cxnId="{05F92BB2-1EE0-4DA9-A694-BB9678694E5C}">
      <dgm:prSet/>
      <dgm:spPr/>
      <dgm:t>
        <a:bodyPr/>
        <a:lstStyle/>
        <a:p>
          <a:endParaRPr lang="en-US"/>
        </a:p>
      </dgm:t>
    </dgm:pt>
    <dgm:pt modelId="{CBB9AB4E-7367-406B-8276-ABFD13E75260}">
      <dgm:prSet custT="1"/>
      <dgm:spPr/>
      <dgm:t>
        <a:bodyPr/>
        <a:lstStyle/>
        <a:p>
          <a:r>
            <a:rPr lang="en-US" sz="1800" b="0" dirty="0"/>
            <a:t>Vapors or dusts are liberated to the atmosphere</a:t>
          </a:r>
        </a:p>
      </dgm:t>
    </dgm:pt>
    <dgm:pt modelId="{B7205BFC-FD13-4647-975C-1B2DD27FDFAC}" type="parTrans" cxnId="{CBC493E0-6253-43C1-939C-3239910524A4}">
      <dgm:prSet/>
      <dgm:spPr/>
      <dgm:t>
        <a:bodyPr/>
        <a:lstStyle/>
        <a:p>
          <a:endParaRPr lang="en-US"/>
        </a:p>
      </dgm:t>
    </dgm:pt>
    <dgm:pt modelId="{73A5C079-592C-4399-93D1-B14FED216CCB}" type="sibTrans" cxnId="{CBC493E0-6253-43C1-939C-3239910524A4}">
      <dgm:prSet/>
      <dgm:spPr/>
      <dgm:t>
        <a:bodyPr/>
        <a:lstStyle/>
        <a:p>
          <a:endParaRPr lang="en-US"/>
        </a:p>
      </dgm:t>
    </dgm:pt>
    <dgm:pt modelId="{111AE945-6431-4135-9A29-BFC985179575}">
      <dgm:prSet custT="1"/>
      <dgm:spPr/>
      <dgm:t>
        <a:bodyPr/>
        <a:lstStyle/>
        <a:p>
          <a:r>
            <a:rPr lang="en-US" sz="1800" b="0" dirty="0" smtClean="0"/>
            <a:t>Much </a:t>
          </a:r>
          <a:r>
            <a:rPr lang="en-US" sz="1800" b="0" dirty="0"/>
            <a:t>higher potential for unintended consequences</a:t>
          </a:r>
        </a:p>
      </dgm:t>
    </dgm:pt>
    <dgm:pt modelId="{12666B73-A845-4E80-80CB-0274F56E4FA6}" type="parTrans" cxnId="{ED4258DF-7D40-427B-A89F-0A780D97D4E2}">
      <dgm:prSet/>
      <dgm:spPr/>
      <dgm:t>
        <a:bodyPr/>
        <a:lstStyle/>
        <a:p>
          <a:endParaRPr lang="en-US"/>
        </a:p>
      </dgm:t>
    </dgm:pt>
    <dgm:pt modelId="{56444AC8-1048-451D-B791-972C896E08F3}" type="sibTrans" cxnId="{ED4258DF-7D40-427B-A89F-0A780D97D4E2}">
      <dgm:prSet/>
      <dgm:spPr/>
      <dgm:t>
        <a:bodyPr/>
        <a:lstStyle/>
        <a:p>
          <a:endParaRPr lang="en-US"/>
        </a:p>
      </dgm:t>
    </dgm:pt>
    <dgm:pt modelId="{B0F10419-624C-4BD7-B162-BA6EAEBED20D}">
      <dgm:prSet custT="1"/>
      <dgm:spPr/>
      <dgm:t>
        <a:bodyPr/>
        <a:lstStyle/>
        <a:p>
          <a:r>
            <a:rPr lang="en-US" sz="1800" b="0" u="none" dirty="0"/>
            <a:t>Include liquids dispensed from a container or intermediate bulk containers</a:t>
          </a:r>
        </a:p>
      </dgm:t>
    </dgm:pt>
    <dgm:pt modelId="{F44C80B9-48D1-4A9C-A244-E72400C53CD6}" type="parTrans" cxnId="{FBF9EE25-F5D5-4975-9982-77C3F3C5F0E0}">
      <dgm:prSet/>
      <dgm:spPr/>
      <dgm:t>
        <a:bodyPr/>
        <a:lstStyle/>
        <a:p>
          <a:endParaRPr lang="en-US"/>
        </a:p>
      </dgm:t>
    </dgm:pt>
    <dgm:pt modelId="{D6D4B011-3F19-4EB7-909F-BA0A1D02C3AD}" type="sibTrans" cxnId="{FBF9EE25-F5D5-4975-9982-77C3F3C5F0E0}">
      <dgm:prSet/>
      <dgm:spPr/>
      <dgm:t>
        <a:bodyPr/>
        <a:lstStyle/>
        <a:p>
          <a:endParaRPr lang="en-US"/>
        </a:p>
      </dgm:t>
    </dgm:pt>
    <dgm:pt modelId="{A5F01A4D-143F-49EA-A86B-97D14BBDBF6D}" type="pres">
      <dgm:prSet presAssocID="{509A65D8-8929-4884-A4A4-686A08AB9D2B}" presName="linear" presStyleCnt="0">
        <dgm:presLayoutVars>
          <dgm:dir/>
          <dgm:animLvl val="lvl"/>
          <dgm:resizeHandles val="exact"/>
        </dgm:presLayoutVars>
      </dgm:prSet>
      <dgm:spPr/>
      <dgm:t>
        <a:bodyPr/>
        <a:lstStyle/>
        <a:p>
          <a:endParaRPr lang="en-US"/>
        </a:p>
      </dgm:t>
    </dgm:pt>
    <dgm:pt modelId="{30EB8378-7602-45F1-852E-AE78CB5F7002}" type="pres">
      <dgm:prSet presAssocID="{F6ED7194-3BD2-414C-93EC-956D45CA5B9C}" presName="parentLin" presStyleCnt="0"/>
      <dgm:spPr/>
    </dgm:pt>
    <dgm:pt modelId="{FFE73B5A-70A4-43A4-873C-354B9C5CD667}" type="pres">
      <dgm:prSet presAssocID="{F6ED7194-3BD2-414C-93EC-956D45CA5B9C}" presName="parentLeftMargin" presStyleLbl="node1" presStyleIdx="0" presStyleCnt="1"/>
      <dgm:spPr/>
      <dgm:t>
        <a:bodyPr/>
        <a:lstStyle/>
        <a:p>
          <a:endParaRPr lang="en-US"/>
        </a:p>
      </dgm:t>
    </dgm:pt>
    <dgm:pt modelId="{2D94F60E-931A-4F33-96EC-F9BEE8D3C78A}" type="pres">
      <dgm:prSet presAssocID="{F6ED7194-3BD2-414C-93EC-956D45CA5B9C}" presName="parentText" presStyleLbl="node1" presStyleIdx="0" presStyleCnt="1">
        <dgm:presLayoutVars>
          <dgm:chMax val="0"/>
          <dgm:bulletEnabled val="1"/>
        </dgm:presLayoutVars>
      </dgm:prSet>
      <dgm:spPr/>
      <dgm:t>
        <a:bodyPr/>
        <a:lstStyle/>
        <a:p>
          <a:endParaRPr lang="en-US"/>
        </a:p>
      </dgm:t>
    </dgm:pt>
    <dgm:pt modelId="{937A4036-874A-49E1-B51B-2654F27BF800}" type="pres">
      <dgm:prSet presAssocID="{F6ED7194-3BD2-414C-93EC-956D45CA5B9C}" presName="negativeSpace" presStyleCnt="0"/>
      <dgm:spPr/>
    </dgm:pt>
    <dgm:pt modelId="{37FD287C-CA8F-4FF0-BB54-1B544B56CEDE}" type="pres">
      <dgm:prSet presAssocID="{F6ED7194-3BD2-414C-93EC-956D45CA5B9C}" presName="childText" presStyleLbl="conFgAcc1" presStyleIdx="0" presStyleCnt="1">
        <dgm:presLayoutVars>
          <dgm:bulletEnabled val="1"/>
        </dgm:presLayoutVars>
      </dgm:prSet>
      <dgm:spPr/>
      <dgm:t>
        <a:bodyPr/>
        <a:lstStyle/>
        <a:p>
          <a:endParaRPr lang="en-US"/>
        </a:p>
      </dgm:t>
    </dgm:pt>
  </dgm:ptLst>
  <dgm:cxnLst>
    <dgm:cxn modelId="{FBF9EE25-F5D5-4975-9982-77C3F3C5F0E0}" srcId="{F6ED7194-3BD2-414C-93EC-956D45CA5B9C}" destId="{B0F10419-624C-4BD7-B162-BA6EAEBED20D}" srcOrd="0" destOrd="0" parTransId="{F44C80B9-48D1-4A9C-A244-E72400C53CD6}" sibTransId="{D6D4B011-3F19-4EB7-909F-BA0A1D02C3AD}"/>
    <dgm:cxn modelId="{C0681072-1359-4265-9866-F586B197E62C}" type="presOf" srcId="{F6ED7194-3BD2-414C-93EC-956D45CA5B9C}" destId="{FFE73B5A-70A4-43A4-873C-354B9C5CD667}" srcOrd="0" destOrd="0" presId="urn:microsoft.com/office/officeart/2005/8/layout/list1"/>
    <dgm:cxn modelId="{CBC493E0-6253-43C1-939C-3239910524A4}" srcId="{F6ED7194-3BD2-414C-93EC-956D45CA5B9C}" destId="{CBB9AB4E-7367-406B-8276-ABFD13E75260}" srcOrd="1" destOrd="0" parTransId="{B7205BFC-FD13-4647-975C-1B2DD27FDFAC}" sibTransId="{73A5C079-592C-4399-93D1-B14FED216CCB}"/>
    <dgm:cxn modelId="{FD1E7352-BFAA-4B90-A733-4F26DC9A2F45}" type="presOf" srcId="{CBB9AB4E-7367-406B-8276-ABFD13E75260}" destId="{37FD287C-CA8F-4FF0-BB54-1B544B56CEDE}" srcOrd="0" destOrd="1" presId="urn:microsoft.com/office/officeart/2005/8/layout/list1"/>
    <dgm:cxn modelId="{1B6D95A0-6F37-452C-8FC7-4BB3E65B870E}" type="presOf" srcId="{111AE945-6431-4135-9A29-BFC985179575}" destId="{37FD287C-CA8F-4FF0-BB54-1B544B56CEDE}" srcOrd="0" destOrd="2" presId="urn:microsoft.com/office/officeart/2005/8/layout/list1"/>
    <dgm:cxn modelId="{05F92BB2-1EE0-4DA9-A694-BB9678694E5C}" srcId="{509A65D8-8929-4884-A4A4-686A08AB9D2B}" destId="{F6ED7194-3BD2-414C-93EC-956D45CA5B9C}" srcOrd="0" destOrd="0" parTransId="{E3192308-CF84-4768-81B8-8DBA633DBF52}" sibTransId="{0C995AFC-52FD-4F97-B4B4-9C4B9074A61C}"/>
    <dgm:cxn modelId="{4C38E464-AD7E-4AA0-BB41-725900BD6E4F}" type="presOf" srcId="{B0F10419-624C-4BD7-B162-BA6EAEBED20D}" destId="{37FD287C-CA8F-4FF0-BB54-1B544B56CEDE}" srcOrd="0" destOrd="0" presId="urn:microsoft.com/office/officeart/2005/8/layout/list1"/>
    <dgm:cxn modelId="{2BDD11DD-21CE-40D2-865B-1D3A54582911}" type="presOf" srcId="{509A65D8-8929-4884-A4A4-686A08AB9D2B}" destId="{A5F01A4D-143F-49EA-A86B-97D14BBDBF6D}" srcOrd="0" destOrd="0" presId="urn:microsoft.com/office/officeart/2005/8/layout/list1"/>
    <dgm:cxn modelId="{ED4258DF-7D40-427B-A89F-0A780D97D4E2}" srcId="{F6ED7194-3BD2-414C-93EC-956D45CA5B9C}" destId="{111AE945-6431-4135-9A29-BFC985179575}" srcOrd="2" destOrd="0" parTransId="{12666B73-A845-4E80-80CB-0274F56E4FA6}" sibTransId="{56444AC8-1048-451D-B791-972C896E08F3}"/>
    <dgm:cxn modelId="{B530317A-4987-4F36-B6B4-CE6B90438B23}" type="presOf" srcId="{F6ED7194-3BD2-414C-93EC-956D45CA5B9C}" destId="{2D94F60E-931A-4F33-96EC-F9BEE8D3C78A}" srcOrd="1" destOrd="0" presId="urn:microsoft.com/office/officeart/2005/8/layout/list1"/>
    <dgm:cxn modelId="{0CD11B01-DAA7-4AEB-94E0-34A31EF49DA3}" type="presParOf" srcId="{A5F01A4D-143F-49EA-A86B-97D14BBDBF6D}" destId="{30EB8378-7602-45F1-852E-AE78CB5F7002}" srcOrd="0" destOrd="0" presId="urn:microsoft.com/office/officeart/2005/8/layout/list1"/>
    <dgm:cxn modelId="{75E275BC-9C43-4E62-8E1A-527408884951}" type="presParOf" srcId="{30EB8378-7602-45F1-852E-AE78CB5F7002}" destId="{FFE73B5A-70A4-43A4-873C-354B9C5CD667}" srcOrd="0" destOrd="0" presId="urn:microsoft.com/office/officeart/2005/8/layout/list1"/>
    <dgm:cxn modelId="{D142E16B-5306-4BC5-936E-FF9FD25A470F}" type="presParOf" srcId="{30EB8378-7602-45F1-852E-AE78CB5F7002}" destId="{2D94F60E-931A-4F33-96EC-F9BEE8D3C78A}" srcOrd="1" destOrd="0" presId="urn:microsoft.com/office/officeart/2005/8/layout/list1"/>
    <dgm:cxn modelId="{59697E07-F0A5-4A77-9B51-E34F4B555330}" type="presParOf" srcId="{A5F01A4D-143F-49EA-A86B-97D14BBDBF6D}" destId="{937A4036-874A-49E1-B51B-2654F27BF800}" srcOrd="1" destOrd="0" presId="urn:microsoft.com/office/officeart/2005/8/layout/list1"/>
    <dgm:cxn modelId="{88A8B200-5995-4A6D-863D-088F394CA574}" type="presParOf" srcId="{A5F01A4D-143F-49EA-A86B-97D14BBDBF6D}" destId="{37FD287C-CA8F-4FF0-BB54-1B544B56CED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1.xml><?xml version="1.0" encoding="utf-8"?>
<dgm:dataModel xmlns:dgm="http://schemas.openxmlformats.org/drawingml/2006/diagram" xmlns:a="http://schemas.openxmlformats.org/drawingml/2006/main">
  <dgm:ptLst>
    <dgm:pt modelId="{9F49B72F-3A0E-429B-A583-9D328ACA31A3}"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46D2AF33-6B7C-4E83-9F23-1C8BB8A556C2}">
      <dgm:prSet phldrT="[Text]"/>
      <dgm:spPr/>
      <dgm:t>
        <a:bodyPr/>
        <a:lstStyle/>
        <a:p>
          <a:r>
            <a:rPr lang="en-US" dirty="0" smtClean="0"/>
            <a:t>Maximum allowable quantity (MAQ) definition</a:t>
          </a:r>
          <a:endParaRPr lang="en-US" dirty="0"/>
        </a:p>
      </dgm:t>
    </dgm:pt>
    <dgm:pt modelId="{0AE657BD-2538-42FA-B983-65CE5BD52F11}" type="parTrans" cxnId="{BA528270-5A76-489B-8F8D-B090DC3075D6}">
      <dgm:prSet/>
      <dgm:spPr/>
      <dgm:t>
        <a:bodyPr/>
        <a:lstStyle/>
        <a:p>
          <a:endParaRPr lang="en-US"/>
        </a:p>
      </dgm:t>
    </dgm:pt>
    <dgm:pt modelId="{ED06F97A-44CC-4D30-89E5-9302CFEF8794}" type="sibTrans" cxnId="{BA528270-5A76-489B-8F8D-B090DC3075D6}">
      <dgm:prSet/>
      <dgm:spPr/>
      <dgm:t>
        <a:bodyPr/>
        <a:lstStyle/>
        <a:p>
          <a:endParaRPr lang="en-US"/>
        </a:p>
      </dgm:t>
    </dgm:pt>
    <dgm:pt modelId="{44A4B274-A33B-42D9-ABE7-BE4BD9F3CB91}">
      <dgm:prSet/>
      <dgm:spPr>
        <a:solidFill>
          <a:schemeClr val="accent2"/>
        </a:solidFill>
      </dgm:spPr>
      <dgm:t>
        <a:bodyPr/>
        <a:lstStyle/>
        <a:p>
          <a:r>
            <a:rPr lang="en-US" dirty="0"/>
            <a:t>Determinations</a:t>
          </a:r>
        </a:p>
      </dgm:t>
    </dgm:pt>
    <dgm:pt modelId="{877870C6-EF0E-4C31-B02C-F9D0625ABA67}" type="parTrans" cxnId="{16123E47-5B17-4BF0-8E14-8B60ADF339BA}">
      <dgm:prSet/>
      <dgm:spPr/>
      <dgm:t>
        <a:bodyPr/>
        <a:lstStyle/>
        <a:p>
          <a:endParaRPr lang="en-US"/>
        </a:p>
      </dgm:t>
    </dgm:pt>
    <dgm:pt modelId="{4F3507A2-C3AC-4D55-9CD4-8B7E6F9E4BFC}" type="sibTrans" cxnId="{16123E47-5B17-4BF0-8E14-8B60ADF339BA}">
      <dgm:prSet/>
      <dgm:spPr/>
      <dgm:t>
        <a:bodyPr/>
        <a:lstStyle/>
        <a:p>
          <a:endParaRPr lang="en-US"/>
        </a:p>
      </dgm:t>
    </dgm:pt>
    <dgm:pt modelId="{C117FB49-F6E1-4637-996D-043CFFC4E2BC}">
      <dgm:prSet/>
      <dgm:spPr/>
      <dgm:t>
        <a:bodyPr/>
        <a:lstStyle/>
        <a:p>
          <a:r>
            <a:rPr lang="x-none"/>
            <a:t>Building’s occupancy classification</a:t>
          </a:r>
          <a:endParaRPr lang="en-US" dirty="0"/>
        </a:p>
      </dgm:t>
    </dgm:pt>
    <dgm:pt modelId="{C6E05CB8-9EE0-4C64-80DB-B6EC02ED27B5}" type="parTrans" cxnId="{9714E0A2-2D33-4D0F-84F8-0EC153245A76}">
      <dgm:prSet/>
      <dgm:spPr/>
      <dgm:t>
        <a:bodyPr/>
        <a:lstStyle/>
        <a:p>
          <a:endParaRPr lang="en-US"/>
        </a:p>
      </dgm:t>
    </dgm:pt>
    <dgm:pt modelId="{21FFFD97-2575-46BD-815B-3D7C8BB8B49B}" type="sibTrans" cxnId="{9714E0A2-2D33-4D0F-84F8-0EC153245A76}">
      <dgm:prSet/>
      <dgm:spPr/>
      <dgm:t>
        <a:bodyPr/>
        <a:lstStyle/>
        <a:p>
          <a:endParaRPr lang="en-US"/>
        </a:p>
      </dgm:t>
    </dgm:pt>
    <dgm:pt modelId="{697AD9A7-5F44-4B9A-9AD5-8713171B1F1D}">
      <dgm:prSet/>
      <dgm:spPr/>
      <dgm:t>
        <a:bodyPr/>
        <a:lstStyle/>
        <a:p>
          <a:r>
            <a:rPr lang="x-none"/>
            <a:t>Material’s physical state</a:t>
          </a:r>
          <a:endParaRPr lang="en-US" dirty="0"/>
        </a:p>
      </dgm:t>
    </dgm:pt>
    <dgm:pt modelId="{57CE4CB9-B2ED-4DB0-B9EC-A15829B5F9A1}" type="parTrans" cxnId="{AA47F28F-0BE1-4DB4-B015-67BA36FA2808}">
      <dgm:prSet/>
      <dgm:spPr/>
      <dgm:t>
        <a:bodyPr/>
        <a:lstStyle/>
        <a:p>
          <a:endParaRPr lang="en-US"/>
        </a:p>
      </dgm:t>
    </dgm:pt>
    <dgm:pt modelId="{3026C246-2C0D-4723-AA82-CFA59CB641BF}" type="sibTrans" cxnId="{AA47F28F-0BE1-4DB4-B015-67BA36FA2808}">
      <dgm:prSet/>
      <dgm:spPr/>
      <dgm:t>
        <a:bodyPr/>
        <a:lstStyle/>
        <a:p>
          <a:endParaRPr lang="en-US"/>
        </a:p>
      </dgm:t>
    </dgm:pt>
    <dgm:pt modelId="{C15B6B9B-4655-43A0-83DD-EF3ADC0D10D5}">
      <dgm:prSet/>
      <dgm:spPr/>
      <dgm:t>
        <a:bodyPr/>
        <a:lstStyle/>
        <a:p>
          <a:r>
            <a:rPr lang="x-none"/>
            <a:t>Material’s situation</a:t>
          </a:r>
          <a:endParaRPr lang="en-US" dirty="0"/>
        </a:p>
      </dgm:t>
    </dgm:pt>
    <dgm:pt modelId="{C12FC9A6-45B1-49D8-9740-0123A0BD07AD}" type="parTrans" cxnId="{DC1B599F-D056-4771-A658-438EA078E571}">
      <dgm:prSet/>
      <dgm:spPr/>
      <dgm:t>
        <a:bodyPr/>
        <a:lstStyle/>
        <a:p>
          <a:endParaRPr lang="en-US"/>
        </a:p>
      </dgm:t>
    </dgm:pt>
    <dgm:pt modelId="{380BF21E-BE16-41AC-8953-10B203FCA092}" type="sibTrans" cxnId="{DC1B599F-D056-4771-A658-438EA078E571}">
      <dgm:prSet/>
      <dgm:spPr/>
      <dgm:t>
        <a:bodyPr/>
        <a:lstStyle/>
        <a:p>
          <a:endParaRPr lang="en-US"/>
        </a:p>
      </dgm:t>
    </dgm:pt>
    <dgm:pt modelId="{07067192-CE4E-4CC7-A352-0FA6E1681A74}">
      <dgm:prSet/>
      <dgm:spPr/>
      <dgm:t>
        <a:bodyPr/>
        <a:lstStyle/>
        <a:p>
          <a:r>
            <a:rPr lang="x-none"/>
            <a:t>Classification of the hazardous material</a:t>
          </a:r>
          <a:endParaRPr lang="en-US" dirty="0"/>
        </a:p>
      </dgm:t>
    </dgm:pt>
    <dgm:pt modelId="{AF476415-7A43-44E3-A165-2A068B14F68F}" type="parTrans" cxnId="{A3ECFFAB-FCEB-4427-88AC-9D484D0EEB3F}">
      <dgm:prSet/>
      <dgm:spPr/>
      <dgm:t>
        <a:bodyPr/>
        <a:lstStyle/>
        <a:p>
          <a:endParaRPr lang="en-US"/>
        </a:p>
      </dgm:t>
    </dgm:pt>
    <dgm:pt modelId="{F68CD634-BC91-4D83-A816-C16499ED4C9A}" type="sibTrans" cxnId="{A3ECFFAB-FCEB-4427-88AC-9D484D0EEB3F}">
      <dgm:prSet/>
      <dgm:spPr/>
      <dgm:t>
        <a:bodyPr/>
        <a:lstStyle/>
        <a:p>
          <a:endParaRPr lang="en-US"/>
        </a:p>
      </dgm:t>
    </dgm:pt>
    <dgm:pt modelId="{58A81704-A567-4BA3-9D84-1039FF6FC46C}">
      <dgm:prSet phldrT="[Text]"/>
      <dgm:spPr/>
      <dgm:t>
        <a:bodyPr/>
        <a:lstStyle/>
        <a:p>
          <a:r>
            <a:rPr lang="en-US" dirty="0" smtClean="0"/>
            <a:t>MAQ </a:t>
          </a:r>
          <a:r>
            <a:rPr lang="en-US" dirty="0"/>
            <a:t>per control area is the largest amount of a particular class of hazardous materials permitted inside a building without changing the occupancy to a High Hazard use</a:t>
          </a:r>
        </a:p>
      </dgm:t>
    </dgm:pt>
    <dgm:pt modelId="{BE2BDAAE-9E9A-4128-9111-1ABCC4446F68}" type="parTrans" cxnId="{E0BDB374-CE61-42E6-9E16-2A5D9151A608}">
      <dgm:prSet/>
      <dgm:spPr/>
      <dgm:t>
        <a:bodyPr/>
        <a:lstStyle/>
        <a:p>
          <a:endParaRPr lang="en-US"/>
        </a:p>
      </dgm:t>
    </dgm:pt>
    <dgm:pt modelId="{8BA77C6D-8261-44DC-9C0C-BE44549CCEB4}" type="sibTrans" cxnId="{E0BDB374-CE61-42E6-9E16-2A5D9151A608}">
      <dgm:prSet/>
      <dgm:spPr/>
      <dgm:t>
        <a:bodyPr/>
        <a:lstStyle/>
        <a:p>
          <a:endParaRPr lang="en-US"/>
        </a:p>
      </dgm:t>
    </dgm:pt>
    <dgm:pt modelId="{AF14F29A-20FC-42ED-AECD-12744167DBEB}" type="pres">
      <dgm:prSet presAssocID="{9F49B72F-3A0E-429B-A583-9D328ACA31A3}" presName="linear" presStyleCnt="0">
        <dgm:presLayoutVars>
          <dgm:dir/>
          <dgm:animLvl val="lvl"/>
          <dgm:resizeHandles val="exact"/>
        </dgm:presLayoutVars>
      </dgm:prSet>
      <dgm:spPr/>
      <dgm:t>
        <a:bodyPr/>
        <a:lstStyle/>
        <a:p>
          <a:endParaRPr lang="en-US"/>
        </a:p>
      </dgm:t>
    </dgm:pt>
    <dgm:pt modelId="{8A48B611-13A4-488D-AA6B-B811F95E6EA8}" type="pres">
      <dgm:prSet presAssocID="{46D2AF33-6B7C-4E83-9F23-1C8BB8A556C2}" presName="parentLin" presStyleCnt="0"/>
      <dgm:spPr/>
      <dgm:t>
        <a:bodyPr/>
        <a:lstStyle/>
        <a:p>
          <a:endParaRPr lang="en-US"/>
        </a:p>
      </dgm:t>
    </dgm:pt>
    <dgm:pt modelId="{1D6B6871-B350-4731-80F4-25DF08269743}" type="pres">
      <dgm:prSet presAssocID="{46D2AF33-6B7C-4E83-9F23-1C8BB8A556C2}" presName="parentLeftMargin" presStyleLbl="node1" presStyleIdx="0" presStyleCnt="2"/>
      <dgm:spPr/>
      <dgm:t>
        <a:bodyPr/>
        <a:lstStyle/>
        <a:p>
          <a:endParaRPr lang="en-US"/>
        </a:p>
      </dgm:t>
    </dgm:pt>
    <dgm:pt modelId="{DAF6154D-9ED7-447A-91CE-EC9F4D1C8497}" type="pres">
      <dgm:prSet presAssocID="{46D2AF33-6B7C-4E83-9F23-1C8BB8A556C2}" presName="parentText" presStyleLbl="node1" presStyleIdx="0" presStyleCnt="2">
        <dgm:presLayoutVars>
          <dgm:chMax val="0"/>
          <dgm:bulletEnabled val="1"/>
        </dgm:presLayoutVars>
      </dgm:prSet>
      <dgm:spPr/>
      <dgm:t>
        <a:bodyPr/>
        <a:lstStyle/>
        <a:p>
          <a:endParaRPr lang="en-US"/>
        </a:p>
      </dgm:t>
    </dgm:pt>
    <dgm:pt modelId="{3296C255-2F50-4667-8692-A9F17762F4CF}" type="pres">
      <dgm:prSet presAssocID="{46D2AF33-6B7C-4E83-9F23-1C8BB8A556C2}" presName="negativeSpace" presStyleCnt="0"/>
      <dgm:spPr/>
      <dgm:t>
        <a:bodyPr/>
        <a:lstStyle/>
        <a:p>
          <a:endParaRPr lang="en-US"/>
        </a:p>
      </dgm:t>
    </dgm:pt>
    <dgm:pt modelId="{71831474-4EE6-47C2-BA0A-79C77273F441}" type="pres">
      <dgm:prSet presAssocID="{46D2AF33-6B7C-4E83-9F23-1C8BB8A556C2}" presName="childText" presStyleLbl="conFgAcc1" presStyleIdx="0" presStyleCnt="2">
        <dgm:presLayoutVars>
          <dgm:bulletEnabled val="1"/>
        </dgm:presLayoutVars>
      </dgm:prSet>
      <dgm:spPr/>
      <dgm:t>
        <a:bodyPr/>
        <a:lstStyle/>
        <a:p>
          <a:endParaRPr lang="en-US"/>
        </a:p>
      </dgm:t>
    </dgm:pt>
    <dgm:pt modelId="{B34D5D7E-624B-4979-A533-FC32D8588F7B}" type="pres">
      <dgm:prSet presAssocID="{ED06F97A-44CC-4D30-89E5-9302CFEF8794}" presName="spaceBetweenRectangles" presStyleCnt="0"/>
      <dgm:spPr/>
      <dgm:t>
        <a:bodyPr/>
        <a:lstStyle/>
        <a:p>
          <a:endParaRPr lang="en-US"/>
        </a:p>
      </dgm:t>
    </dgm:pt>
    <dgm:pt modelId="{2C47C7E5-79FA-4A29-85FE-84CA75CBF264}" type="pres">
      <dgm:prSet presAssocID="{44A4B274-A33B-42D9-ABE7-BE4BD9F3CB91}" presName="parentLin" presStyleCnt="0"/>
      <dgm:spPr/>
      <dgm:t>
        <a:bodyPr/>
        <a:lstStyle/>
        <a:p>
          <a:endParaRPr lang="en-US"/>
        </a:p>
      </dgm:t>
    </dgm:pt>
    <dgm:pt modelId="{F1079070-0C29-4557-9D4F-D47E5747A3CC}" type="pres">
      <dgm:prSet presAssocID="{44A4B274-A33B-42D9-ABE7-BE4BD9F3CB91}" presName="parentLeftMargin" presStyleLbl="node1" presStyleIdx="0" presStyleCnt="2"/>
      <dgm:spPr/>
      <dgm:t>
        <a:bodyPr/>
        <a:lstStyle/>
        <a:p>
          <a:endParaRPr lang="en-US"/>
        </a:p>
      </dgm:t>
    </dgm:pt>
    <dgm:pt modelId="{B2DCC0EC-9207-4E9C-AFEA-ABEDBA2AC1B1}" type="pres">
      <dgm:prSet presAssocID="{44A4B274-A33B-42D9-ABE7-BE4BD9F3CB91}" presName="parentText" presStyleLbl="node1" presStyleIdx="1" presStyleCnt="2">
        <dgm:presLayoutVars>
          <dgm:chMax val="0"/>
          <dgm:bulletEnabled val="1"/>
        </dgm:presLayoutVars>
      </dgm:prSet>
      <dgm:spPr/>
      <dgm:t>
        <a:bodyPr/>
        <a:lstStyle/>
        <a:p>
          <a:endParaRPr lang="en-US"/>
        </a:p>
      </dgm:t>
    </dgm:pt>
    <dgm:pt modelId="{4CAE21F1-163A-468B-A1B2-A40B2695ADD0}" type="pres">
      <dgm:prSet presAssocID="{44A4B274-A33B-42D9-ABE7-BE4BD9F3CB91}" presName="negativeSpace" presStyleCnt="0"/>
      <dgm:spPr/>
      <dgm:t>
        <a:bodyPr/>
        <a:lstStyle/>
        <a:p>
          <a:endParaRPr lang="en-US"/>
        </a:p>
      </dgm:t>
    </dgm:pt>
    <dgm:pt modelId="{29206C3D-3184-46D1-8EA9-48061C2623A5}" type="pres">
      <dgm:prSet presAssocID="{44A4B274-A33B-42D9-ABE7-BE4BD9F3CB91}" presName="childText" presStyleLbl="conFgAcc1" presStyleIdx="1" presStyleCnt="2">
        <dgm:presLayoutVars>
          <dgm:bulletEnabled val="1"/>
        </dgm:presLayoutVars>
      </dgm:prSet>
      <dgm:spPr/>
      <dgm:t>
        <a:bodyPr/>
        <a:lstStyle/>
        <a:p>
          <a:endParaRPr lang="en-US"/>
        </a:p>
      </dgm:t>
    </dgm:pt>
  </dgm:ptLst>
  <dgm:cxnLst>
    <dgm:cxn modelId="{B219E20D-3146-4110-8DB3-C34F671505D5}" type="presOf" srcId="{9F49B72F-3A0E-429B-A583-9D328ACA31A3}" destId="{AF14F29A-20FC-42ED-AECD-12744167DBEB}" srcOrd="0" destOrd="0" presId="urn:microsoft.com/office/officeart/2005/8/layout/list1"/>
    <dgm:cxn modelId="{64534D14-4B51-42EE-9263-55073AD0A2D7}" type="presOf" srcId="{697AD9A7-5F44-4B9A-9AD5-8713171B1F1D}" destId="{29206C3D-3184-46D1-8EA9-48061C2623A5}" srcOrd="0" destOrd="1" presId="urn:microsoft.com/office/officeart/2005/8/layout/list1"/>
    <dgm:cxn modelId="{AA47F28F-0BE1-4DB4-B015-67BA36FA2808}" srcId="{44A4B274-A33B-42D9-ABE7-BE4BD9F3CB91}" destId="{697AD9A7-5F44-4B9A-9AD5-8713171B1F1D}" srcOrd="1" destOrd="0" parTransId="{57CE4CB9-B2ED-4DB0-B9EC-A15829B5F9A1}" sibTransId="{3026C246-2C0D-4723-AA82-CFA59CB641BF}"/>
    <dgm:cxn modelId="{9714E0A2-2D33-4D0F-84F8-0EC153245A76}" srcId="{44A4B274-A33B-42D9-ABE7-BE4BD9F3CB91}" destId="{C117FB49-F6E1-4637-996D-043CFFC4E2BC}" srcOrd="0" destOrd="0" parTransId="{C6E05CB8-9EE0-4C64-80DB-B6EC02ED27B5}" sibTransId="{21FFFD97-2575-46BD-815B-3D7C8BB8B49B}"/>
    <dgm:cxn modelId="{187F24EA-C22E-4354-A168-619A6C9A2139}" type="presOf" srcId="{46D2AF33-6B7C-4E83-9F23-1C8BB8A556C2}" destId="{DAF6154D-9ED7-447A-91CE-EC9F4D1C8497}" srcOrd="1" destOrd="0" presId="urn:microsoft.com/office/officeart/2005/8/layout/list1"/>
    <dgm:cxn modelId="{DC1B599F-D056-4771-A658-438EA078E571}" srcId="{44A4B274-A33B-42D9-ABE7-BE4BD9F3CB91}" destId="{C15B6B9B-4655-43A0-83DD-EF3ADC0D10D5}" srcOrd="2" destOrd="0" parTransId="{C12FC9A6-45B1-49D8-9740-0123A0BD07AD}" sibTransId="{380BF21E-BE16-41AC-8953-10B203FCA092}"/>
    <dgm:cxn modelId="{E0BDB374-CE61-42E6-9E16-2A5D9151A608}" srcId="{46D2AF33-6B7C-4E83-9F23-1C8BB8A556C2}" destId="{58A81704-A567-4BA3-9D84-1039FF6FC46C}" srcOrd="0" destOrd="0" parTransId="{BE2BDAAE-9E9A-4128-9111-1ABCC4446F68}" sibTransId="{8BA77C6D-8261-44DC-9C0C-BE44549CCEB4}"/>
    <dgm:cxn modelId="{16123E47-5B17-4BF0-8E14-8B60ADF339BA}" srcId="{9F49B72F-3A0E-429B-A583-9D328ACA31A3}" destId="{44A4B274-A33B-42D9-ABE7-BE4BD9F3CB91}" srcOrd="1" destOrd="0" parTransId="{877870C6-EF0E-4C31-B02C-F9D0625ABA67}" sibTransId="{4F3507A2-C3AC-4D55-9CD4-8B7E6F9E4BFC}"/>
    <dgm:cxn modelId="{7D1166A4-5497-45AB-B806-9B268A4D9CDA}" type="presOf" srcId="{46D2AF33-6B7C-4E83-9F23-1C8BB8A556C2}" destId="{1D6B6871-B350-4731-80F4-25DF08269743}" srcOrd="0" destOrd="0" presId="urn:microsoft.com/office/officeart/2005/8/layout/list1"/>
    <dgm:cxn modelId="{39609F6B-3149-4538-9FA6-2E2BAC0216E5}" type="presOf" srcId="{58A81704-A567-4BA3-9D84-1039FF6FC46C}" destId="{71831474-4EE6-47C2-BA0A-79C77273F441}" srcOrd="0" destOrd="0" presId="urn:microsoft.com/office/officeart/2005/8/layout/list1"/>
    <dgm:cxn modelId="{32B7E693-06AB-4FCB-9DBC-D0980039D5D5}" type="presOf" srcId="{44A4B274-A33B-42D9-ABE7-BE4BD9F3CB91}" destId="{B2DCC0EC-9207-4E9C-AFEA-ABEDBA2AC1B1}" srcOrd="1" destOrd="0" presId="urn:microsoft.com/office/officeart/2005/8/layout/list1"/>
    <dgm:cxn modelId="{BA528270-5A76-489B-8F8D-B090DC3075D6}" srcId="{9F49B72F-3A0E-429B-A583-9D328ACA31A3}" destId="{46D2AF33-6B7C-4E83-9F23-1C8BB8A556C2}" srcOrd="0" destOrd="0" parTransId="{0AE657BD-2538-42FA-B983-65CE5BD52F11}" sibTransId="{ED06F97A-44CC-4D30-89E5-9302CFEF8794}"/>
    <dgm:cxn modelId="{323AD4E9-1E71-412A-9C7B-6C78B0F2D984}" type="presOf" srcId="{C15B6B9B-4655-43A0-83DD-EF3ADC0D10D5}" destId="{29206C3D-3184-46D1-8EA9-48061C2623A5}" srcOrd="0" destOrd="2" presId="urn:microsoft.com/office/officeart/2005/8/layout/list1"/>
    <dgm:cxn modelId="{98A6A5DF-1B5F-4F51-85C1-4E96E8B95F7C}" type="presOf" srcId="{44A4B274-A33B-42D9-ABE7-BE4BD9F3CB91}" destId="{F1079070-0C29-4557-9D4F-D47E5747A3CC}" srcOrd="0" destOrd="0" presId="urn:microsoft.com/office/officeart/2005/8/layout/list1"/>
    <dgm:cxn modelId="{A3ECFFAB-FCEB-4427-88AC-9D484D0EEB3F}" srcId="{44A4B274-A33B-42D9-ABE7-BE4BD9F3CB91}" destId="{07067192-CE4E-4CC7-A352-0FA6E1681A74}" srcOrd="3" destOrd="0" parTransId="{AF476415-7A43-44E3-A165-2A068B14F68F}" sibTransId="{F68CD634-BC91-4D83-A816-C16499ED4C9A}"/>
    <dgm:cxn modelId="{B6F8D090-0ACB-4F44-A0CD-0D70BB0E15D7}" type="presOf" srcId="{07067192-CE4E-4CC7-A352-0FA6E1681A74}" destId="{29206C3D-3184-46D1-8EA9-48061C2623A5}" srcOrd="0" destOrd="3" presId="urn:microsoft.com/office/officeart/2005/8/layout/list1"/>
    <dgm:cxn modelId="{4623B835-0F10-44BC-92B8-4DDAE60555B9}" type="presOf" srcId="{C117FB49-F6E1-4637-996D-043CFFC4E2BC}" destId="{29206C3D-3184-46D1-8EA9-48061C2623A5}" srcOrd="0" destOrd="0" presId="urn:microsoft.com/office/officeart/2005/8/layout/list1"/>
    <dgm:cxn modelId="{1E799124-2508-4767-8B97-807BFBF03357}" type="presParOf" srcId="{AF14F29A-20FC-42ED-AECD-12744167DBEB}" destId="{8A48B611-13A4-488D-AA6B-B811F95E6EA8}" srcOrd="0" destOrd="0" presId="urn:microsoft.com/office/officeart/2005/8/layout/list1"/>
    <dgm:cxn modelId="{C7B9822A-56C0-44DD-B190-3C1CFDDFFDEE}" type="presParOf" srcId="{8A48B611-13A4-488D-AA6B-B811F95E6EA8}" destId="{1D6B6871-B350-4731-80F4-25DF08269743}" srcOrd="0" destOrd="0" presId="urn:microsoft.com/office/officeart/2005/8/layout/list1"/>
    <dgm:cxn modelId="{8043713D-B58A-416C-BCC0-8DD54E9B2A93}" type="presParOf" srcId="{8A48B611-13A4-488D-AA6B-B811F95E6EA8}" destId="{DAF6154D-9ED7-447A-91CE-EC9F4D1C8497}" srcOrd="1" destOrd="0" presId="urn:microsoft.com/office/officeart/2005/8/layout/list1"/>
    <dgm:cxn modelId="{2932973B-5771-4BF4-830E-F5B0598C920A}" type="presParOf" srcId="{AF14F29A-20FC-42ED-AECD-12744167DBEB}" destId="{3296C255-2F50-4667-8692-A9F17762F4CF}" srcOrd="1" destOrd="0" presId="urn:microsoft.com/office/officeart/2005/8/layout/list1"/>
    <dgm:cxn modelId="{51620B2F-1989-45BC-877E-7825DD8EF965}" type="presParOf" srcId="{AF14F29A-20FC-42ED-AECD-12744167DBEB}" destId="{71831474-4EE6-47C2-BA0A-79C77273F441}" srcOrd="2" destOrd="0" presId="urn:microsoft.com/office/officeart/2005/8/layout/list1"/>
    <dgm:cxn modelId="{CAEDE1CF-38D0-4516-8E9E-AF17822C0B2F}" type="presParOf" srcId="{AF14F29A-20FC-42ED-AECD-12744167DBEB}" destId="{B34D5D7E-624B-4979-A533-FC32D8588F7B}" srcOrd="3" destOrd="0" presId="urn:microsoft.com/office/officeart/2005/8/layout/list1"/>
    <dgm:cxn modelId="{C0F08C9F-D67E-466D-8EB5-40293A09E0D1}" type="presParOf" srcId="{AF14F29A-20FC-42ED-AECD-12744167DBEB}" destId="{2C47C7E5-79FA-4A29-85FE-84CA75CBF264}" srcOrd="4" destOrd="0" presId="urn:microsoft.com/office/officeart/2005/8/layout/list1"/>
    <dgm:cxn modelId="{BB2FDE07-2044-4F15-90D8-5757FA4B136F}" type="presParOf" srcId="{2C47C7E5-79FA-4A29-85FE-84CA75CBF264}" destId="{F1079070-0C29-4557-9D4F-D47E5747A3CC}" srcOrd="0" destOrd="0" presId="urn:microsoft.com/office/officeart/2005/8/layout/list1"/>
    <dgm:cxn modelId="{B1BBB67C-8980-4048-BCCB-47768B81FC99}" type="presParOf" srcId="{2C47C7E5-79FA-4A29-85FE-84CA75CBF264}" destId="{B2DCC0EC-9207-4E9C-AFEA-ABEDBA2AC1B1}" srcOrd="1" destOrd="0" presId="urn:microsoft.com/office/officeart/2005/8/layout/list1"/>
    <dgm:cxn modelId="{81CD1349-D529-488F-A42E-BAAABA91E539}" type="presParOf" srcId="{AF14F29A-20FC-42ED-AECD-12744167DBEB}" destId="{4CAE21F1-163A-468B-A1B2-A40B2695ADD0}" srcOrd="5" destOrd="0" presId="urn:microsoft.com/office/officeart/2005/8/layout/list1"/>
    <dgm:cxn modelId="{51D0ADFE-A853-43F6-829E-B096054D2F86}" type="presParOf" srcId="{AF14F29A-20FC-42ED-AECD-12744167DBEB}" destId="{29206C3D-3184-46D1-8EA9-48061C2623A5}" srcOrd="6"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2.xml><?xml version="1.0" encoding="utf-8"?>
<dgm:dataModel xmlns:dgm="http://schemas.openxmlformats.org/drawingml/2006/diagram" xmlns:a="http://schemas.openxmlformats.org/drawingml/2006/main">
  <dgm:ptLst>
    <dgm:pt modelId="{F736C34F-2FC6-46B6-88C9-2DB282103155}"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F80AD49-B79B-4E1D-8EFD-8DDE4E260299}">
      <dgm:prSet phldrT="[Text]" custT="1"/>
      <dgm:spPr/>
      <dgm:t>
        <a:bodyPr/>
        <a:lstStyle/>
        <a:p>
          <a:r>
            <a:rPr lang="en-US" sz="2400" b="0" dirty="0"/>
            <a:t>Material hazard classification</a:t>
          </a:r>
        </a:p>
      </dgm:t>
    </dgm:pt>
    <dgm:pt modelId="{C21B04EC-FCD0-40D3-8C00-92E741412992}" type="parTrans" cxnId="{4DDF07D2-C6E9-4456-87ED-93D7125A5AB9}">
      <dgm:prSet/>
      <dgm:spPr/>
      <dgm:t>
        <a:bodyPr/>
        <a:lstStyle/>
        <a:p>
          <a:endParaRPr lang="en-US"/>
        </a:p>
      </dgm:t>
    </dgm:pt>
    <dgm:pt modelId="{DC82BE1C-9801-47BC-B513-2C58865113E7}" type="sibTrans" cxnId="{4DDF07D2-C6E9-4456-87ED-93D7125A5AB9}">
      <dgm:prSet/>
      <dgm:spPr/>
      <dgm:t>
        <a:bodyPr/>
        <a:lstStyle/>
        <a:p>
          <a:endParaRPr lang="en-US"/>
        </a:p>
      </dgm:t>
    </dgm:pt>
    <dgm:pt modelId="{5253D4B6-6099-4548-9616-29C5AC507254}">
      <dgm:prSet phldrT="[Text]" custT="1"/>
      <dgm:spPr/>
      <dgm:t>
        <a:bodyPr/>
        <a:lstStyle/>
        <a:p>
          <a:r>
            <a:rPr lang="en-US" sz="2400" b="0" dirty="0"/>
            <a:t>Physical state</a:t>
          </a:r>
        </a:p>
      </dgm:t>
    </dgm:pt>
    <dgm:pt modelId="{42F2D40F-EC53-46D7-B895-B84536B20878}" type="parTrans" cxnId="{09E2D888-6DFE-4684-9C9E-C3494579893A}">
      <dgm:prSet/>
      <dgm:spPr/>
      <dgm:t>
        <a:bodyPr/>
        <a:lstStyle/>
        <a:p>
          <a:endParaRPr lang="en-US"/>
        </a:p>
      </dgm:t>
    </dgm:pt>
    <dgm:pt modelId="{886B73AF-7D01-499D-8F33-66466517E4F8}" type="sibTrans" cxnId="{09E2D888-6DFE-4684-9C9E-C3494579893A}">
      <dgm:prSet/>
      <dgm:spPr/>
      <dgm:t>
        <a:bodyPr/>
        <a:lstStyle/>
        <a:p>
          <a:endParaRPr lang="en-US"/>
        </a:p>
      </dgm:t>
    </dgm:pt>
    <dgm:pt modelId="{23ABD4D3-5057-4C75-949E-1E64A1DEAC29}">
      <dgm:prSet phldrT="[Text]" custT="1"/>
      <dgm:spPr>
        <a:solidFill>
          <a:schemeClr val="accent6">
            <a:lumMod val="75000"/>
          </a:schemeClr>
        </a:solidFill>
      </dgm:spPr>
      <dgm:t>
        <a:bodyPr/>
        <a:lstStyle/>
        <a:p>
          <a:r>
            <a:rPr lang="en-US" sz="2400" b="0" dirty="0"/>
            <a:t>Amount of material that is in storage and use</a:t>
          </a:r>
        </a:p>
      </dgm:t>
    </dgm:pt>
    <dgm:pt modelId="{9810A5FF-B516-45B5-8041-9682534A0358}" type="parTrans" cxnId="{622F5403-CA57-4992-838E-E750DF5E02EA}">
      <dgm:prSet/>
      <dgm:spPr/>
      <dgm:t>
        <a:bodyPr/>
        <a:lstStyle/>
        <a:p>
          <a:endParaRPr lang="en-US"/>
        </a:p>
      </dgm:t>
    </dgm:pt>
    <dgm:pt modelId="{FD4CDF35-8B25-451F-B835-3BA159B7D549}" type="sibTrans" cxnId="{622F5403-CA57-4992-838E-E750DF5E02EA}">
      <dgm:prSet/>
      <dgm:spPr/>
      <dgm:t>
        <a:bodyPr/>
        <a:lstStyle/>
        <a:p>
          <a:endParaRPr lang="en-US"/>
        </a:p>
      </dgm:t>
    </dgm:pt>
    <dgm:pt modelId="{41E5D78F-9B71-4002-A081-F12C28594C39}" type="pres">
      <dgm:prSet presAssocID="{F736C34F-2FC6-46B6-88C9-2DB282103155}" presName="diagram" presStyleCnt="0">
        <dgm:presLayoutVars>
          <dgm:dir/>
          <dgm:resizeHandles val="exact"/>
        </dgm:presLayoutVars>
      </dgm:prSet>
      <dgm:spPr/>
      <dgm:t>
        <a:bodyPr/>
        <a:lstStyle/>
        <a:p>
          <a:endParaRPr lang="en-US"/>
        </a:p>
      </dgm:t>
    </dgm:pt>
    <dgm:pt modelId="{23F76F36-97A7-49B7-A4B2-EE89B5CBAD43}" type="pres">
      <dgm:prSet presAssocID="{9F80AD49-B79B-4E1D-8EFD-8DDE4E260299}" presName="node" presStyleLbl="node1" presStyleIdx="0" presStyleCnt="3">
        <dgm:presLayoutVars>
          <dgm:bulletEnabled val="1"/>
        </dgm:presLayoutVars>
      </dgm:prSet>
      <dgm:spPr/>
      <dgm:t>
        <a:bodyPr/>
        <a:lstStyle/>
        <a:p>
          <a:endParaRPr lang="en-US"/>
        </a:p>
      </dgm:t>
    </dgm:pt>
    <dgm:pt modelId="{ADB207B2-B20E-40E0-AA6E-398EA0542C75}" type="pres">
      <dgm:prSet presAssocID="{DC82BE1C-9801-47BC-B513-2C58865113E7}" presName="sibTrans" presStyleCnt="0"/>
      <dgm:spPr/>
    </dgm:pt>
    <dgm:pt modelId="{5E985F12-2E43-4B68-827E-31F8590679EB}" type="pres">
      <dgm:prSet presAssocID="{5253D4B6-6099-4548-9616-29C5AC507254}" presName="node" presStyleLbl="node1" presStyleIdx="1" presStyleCnt="3">
        <dgm:presLayoutVars>
          <dgm:bulletEnabled val="1"/>
        </dgm:presLayoutVars>
      </dgm:prSet>
      <dgm:spPr/>
      <dgm:t>
        <a:bodyPr/>
        <a:lstStyle/>
        <a:p>
          <a:endParaRPr lang="en-US"/>
        </a:p>
      </dgm:t>
    </dgm:pt>
    <dgm:pt modelId="{3BDB718E-45BD-41C9-BEE5-A3D40F22D49E}" type="pres">
      <dgm:prSet presAssocID="{886B73AF-7D01-499D-8F33-66466517E4F8}" presName="sibTrans" presStyleCnt="0"/>
      <dgm:spPr/>
    </dgm:pt>
    <dgm:pt modelId="{3209AC51-A477-4A35-9F83-4FFDD4838A85}" type="pres">
      <dgm:prSet presAssocID="{23ABD4D3-5057-4C75-949E-1E64A1DEAC29}" presName="node" presStyleLbl="node1" presStyleIdx="2" presStyleCnt="3">
        <dgm:presLayoutVars>
          <dgm:bulletEnabled val="1"/>
        </dgm:presLayoutVars>
      </dgm:prSet>
      <dgm:spPr/>
      <dgm:t>
        <a:bodyPr/>
        <a:lstStyle/>
        <a:p>
          <a:endParaRPr lang="en-US"/>
        </a:p>
      </dgm:t>
    </dgm:pt>
  </dgm:ptLst>
  <dgm:cxnLst>
    <dgm:cxn modelId="{1BB64669-D23A-4478-8AE5-1BE9298B57D7}" type="presOf" srcId="{F736C34F-2FC6-46B6-88C9-2DB282103155}" destId="{41E5D78F-9B71-4002-A081-F12C28594C39}" srcOrd="0" destOrd="0" presId="urn:microsoft.com/office/officeart/2005/8/layout/default"/>
    <dgm:cxn modelId="{4DDF07D2-C6E9-4456-87ED-93D7125A5AB9}" srcId="{F736C34F-2FC6-46B6-88C9-2DB282103155}" destId="{9F80AD49-B79B-4E1D-8EFD-8DDE4E260299}" srcOrd="0" destOrd="0" parTransId="{C21B04EC-FCD0-40D3-8C00-92E741412992}" sibTransId="{DC82BE1C-9801-47BC-B513-2C58865113E7}"/>
    <dgm:cxn modelId="{9C2047A1-0A3E-4193-BB1A-CF9637EE1077}" type="presOf" srcId="{23ABD4D3-5057-4C75-949E-1E64A1DEAC29}" destId="{3209AC51-A477-4A35-9F83-4FFDD4838A85}" srcOrd="0" destOrd="0" presId="urn:microsoft.com/office/officeart/2005/8/layout/default"/>
    <dgm:cxn modelId="{AA7E48E9-429B-46FD-B45F-7D8F6CE235E0}" type="presOf" srcId="{5253D4B6-6099-4548-9616-29C5AC507254}" destId="{5E985F12-2E43-4B68-827E-31F8590679EB}" srcOrd="0" destOrd="0" presId="urn:microsoft.com/office/officeart/2005/8/layout/default"/>
    <dgm:cxn modelId="{09E2D888-6DFE-4684-9C9E-C3494579893A}" srcId="{F736C34F-2FC6-46B6-88C9-2DB282103155}" destId="{5253D4B6-6099-4548-9616-29C5AC507254}" srcOrd="1" destOrd="0" parTransId="{42F2D40F-EC53-46D7-B895-B84536B20878}" sibTransId="{886B73AF-7D01-499D-8F33-66466517E4F8}"/>
    <dgm:cxn modelId="{622F5403-CA57-4992-838E-E750DF5E02EA}" srcId="{F736C34F-2FC6-46B6-88C9-2DB282103155}" destId="{23ABD4D3-5057-4C75-949E-1E64A1DEAC29}" srcOrd="2" destOrd="0" parTransId="{9810A5FF-B516-45B5-8041-9682534A0358}" sibTransId="{FD4CDF35-8B25-451F-B835-3BA159B7D549}"/>
    <dgm:cxn modelId="{8F746428-F9A5-4E83-A99D-9B146266F0D1}" type="presOf" srcId="{9F80AD49-B79B-4E1D-8EFD-8DDE4E260299}" destId="{23F76F36-97A7-49B7-A4B2-EE89B5CBAD43}" srcOrd="0" destOrd="0" presId="urn:microsoft.com/office/officeart/2005/8/layout/default"/>
    <dgm:cxn modelId="{9794CC07-E909-438C-AB80-A5D90BB0FD88}" type="presParOf" srcId="{41E5D78F-9B71-4002-A081-F12C28594C39}" destId="{23F76F36-97A7-49B7-A4B2-EE89B5CBAD43}" srcOrd="0" destOrd="0" presId="urn:microsoft.com/office/officeart/2005/8/layout/default"/>
    <dgm:cxn modelId="{50183837-A6C9-410E-BF7D-7AE29F331EA4}" type="presParOf" srcId="{41E5D78F-9B71-4002-A081-F12C28594C39}" destId="{ADB207B2-B20E-40E0-AA6E-398EA0542C75}" srcOrd="1" destOrd="0" presId="urn:microsoft.com/office/officeart/2005/8/layout/default"/>
    <dgm:cxn modelId="{F02D8897-CE39-4880-905B-2CC0B5245647}" type="presParOf" srcId="{41E5D78F-9B71-4002-A081-F12C28594C39}" destId="{5E985F12-2E43-4B68-827E-31F8590679EB}" srcOrd="2" destOrd="0" presId="urn:microsoft.com/office/officeart/2005/8/layout/default"/>
    <dgm:cxn modelId="{5CC57CDA-18D3-4842-8441-2B51B789C907}" type="presParOf" srcId="{41E5D78F-9B71-4002-A081-F12C28594C39}" destId="{3BDB718E-45BD-41C9-BEE5-A3D40F22D49E}" srcOrd="3" destOrd="0" presId="urn:microsoft.com/office/officeart/2005/8/layout/default"/>
    <dgm:cxn modelId="{78D3E18B-F1F3-4EE4-9CC2-7B48D7E9A030}" type="presParOf" srcId="{41E5D78F-9B71-4002-A081-F12C28594C39}" destId="{3209AC51-A477-4A35-9F83-4FFDD4838A8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3.xml><?xml version="1.0" encoding="utf-8"?>
<dgm:dataModel xmlns:dgm="http://schemas.openxmlformats.org/drawingml/2006/diagram" xmlns:a="http://schemas.openxmlformats.org/drawingml/2006/main">
  <dgm:ptLst>
    <dgm:pt modelId="{F736C34F-2FC6-46B6-88C9-2DB28210315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F80AD49-B79B-4E1D-8EFD-8DDE4E260299}">
      <dgm:prSet phldrT="[Text]" custT="1"/>
      <dgm:spPr/>
      <dgm:t>
        <a:bodyPr/>
        <a:lstStyle/>
        <a:p>
          <a:r>
            <a:rPr lang="en-US" sz="2000" b="0" dirty="0"/>
            <a:t>When the MAQ is exceeded, the tables in the model fire codes will stipulate the Hazardous (High Hazard) occupancy classification that is required</a:t>
          </a:r>
        </a:p>
      </dgm:t>
    </dgm:pt>
    <dgm:pt modelId="{C21B04EC-FCD0-40D3-8C00-92E741412992}" type="parTrans" cxnId="{4DDF07D2-C6E9-4456-87ED-93D7125A5AB9}">
      <dgm:prSet/>
      <dgm:spPr/>
      <dgm:t>
        <a:bodyPr/>
        <a:lstStyle/>
        <a:p>
          <a:endParaRPr lang="en-US"/>
        </a:p>
      </dgm:t>
    </dgm:pt>
    <dgm:pt modelId="{DC82BE1C-9801-47BC-B513-2C58865113E7}" type="sibTrans" cxnId="{4DDF07D2-C6E9-4456-87ED-93D7125A5AB9}">
      <dgm:prSet/>
      <dgm:spPr/>
      <dgm:t>
        <a:bodyPr/>
        <a:lstStyle/>
        <a:p>
          <a:endParaRPr lang="en-US"/>
        </a:p>
      </dgm:t>
    </dgm:pt>
    <dgm:pt modelId="{47A545DF-AE6D-45DF-A7B6-5B52A9E5EDED}">
      <dgm:prSet custT="1"/>
      <dgm:spPr/>
      <dgm:t>
        <a:bodyPr/>
        <a:lstStyle/>
        <a:p>
          <a:r>
            <a:rPr lang="x-none" sz="2000" b="0" u="none" dirty="0"/>
            <a:t>Establish certain requirements or conditions that allow an increase of hazardous materials inside buildings without requiring a change of occupancy</a:t>
          </a:r>
          <a:endParaRPr lang="en-US" sz="2000" b="0" u="none" dirty="0"/>
        </a:p>
      </dgm:t>
    </dgm:pt>
    <dgm:pt modelId="{24DD9C7C-7283-4406-BC52-2E523D148C68}" type="parTrans" cxnId="{FD8BCE24-4B52-4A72-86C9-FD0A126C5F7E}">
      <dgm:prSet/>
      <dgm:spPr/>
      <dgm:t>
        <a:bodyPr/>
        <a:lstStyle/>
        <a:p>
          <a:endParaRPr lang="en-US"/>
        </a:p>
      </dgm:t>
    </dgm:pt>
    <dgm:pt modelId="{4385CA12-F5BE-4D86-BBCD-B1DF360CC26D}" type="sibTrans" cxnId="{FD8BCE24-4B52-4A72-86C9-FD0A126C5F7E}">
      <dgm:prSet/>
      <dgm:spPr/>
      <dgm:t>
        <a:bodyPr/>
        <a:lstStyle/>
        <a:p>
          <a:endParaRPr lang="en-US"/>
        </a:p>
      </dgm:t>
    </dgm:pt>
    <dgm:pt modelId="{A30532EA-BBA5-4DB4-A891-8583F2497C32}">
      <dgm:prSet custT="1"/>
      <dgm:spPr>
        <a:solidFill>
          <a:schemeClr val="accent6">
            <a:lumMod val="75000"/>
          </a:schemeClr>
        </a:solidFill>
      </dgm:spPr>
      <dgm:t>
        <a:bodyPr/>
        <a:lstStyle/>
        <a:p>
          <a:r>
            <a:rPr lang="en-US" sz="2000" b="0" u="none" dirty="0"/>
            <a:t>S</a:t>
          </a:r>
          <a:r>
            <a:rPr lang="x-none" sz="2000" b="0" u="none" dirty="0"/>
            <a:t>et forth limitations or prohibitions for certain classes of hazardous materials</a:t>
          </a:r>
          <a:endParaRPr lang="en-US" sz="2000" b="0" u="none" dirty="0"/>
        </a:p>
      </dgm:t>
    </dgm:pt>
    <dgm:pt modelId="{F4536BBE-1071-4698-9E08-5214CBB7C0EB}" type="parTrans" cxnId="{19CDD762-3087-49E5-9825-4F750606ED07}">
      <dgm:prSet/>
      <dgm:spPr/>
      <dgm:t>
        <a:bodyPr/>
        <a:lstStyle/>
        <a:p>
          <a:endParaRPr lang="en-US"/>
        </a:p>
      </dgm:t>
    </dgm:pt>
    <dgm:pt modelId="{F2E90339-BF16-4615-B9DB-C91197E4DA12}" type="sibTrans" cxnId="{19CDD762-3087-49E5-9825-4F750606ED07}">
      <dgm:prSet/>
      <dgm:spPr/>
      <dgm:t>
        <a:bodyPr/>
        <a:lstStyle/>
        <a:p>
          <a:endParaRPr lang="en-US"/>
        </a:p>
      </dgm:t>
    </dgm:pt>
    <dgm:pt modelId="{AA3808BE-22D2-47CB-8B3E-3EAF6A4FA975}" type="pres">
      <dgm:prSet presAssocID="{F736C34F-2FC6-46B6-88C9-2DB282103155}" presName="linear" presStyleCnt="0">
        <dgm:presLayoutVars>
          <dgm:animLvl val="lvl"/>
          <dgm:resizeHandles val="exact"/>
        </dgm:presLayoutVars>
      </dgm:prSet>
      <dgm:spPr/>
      <dgm:t>
        <a:bodyPr/>
        <a:lstStyle/>
        <a:p>
          <a:endParaRPr lang="en-US"/>
        </a:p>
      </dgm:t>
    </dgm:pt>
    <dgm:pt modelId="{5F6DD700-2E85-45A3-9F72-D1B8F47E94F1}" type="pres">
      <dgm:prSet presAssocID="{9F80AD49-B79B-4E1D-8EFD-8DDE4E260299}" presName="parentText" presStyleLbl="node1" presStyleIdx="0" presStyleCnt="3">
        <dgm:presLayoutVars>
          <dgm:chMax val="0"/>
          <dgm:bulletEnabled val="1"/>
        </dgm:presLayoutVars>
      </dgm:prSet>
      <dgm:spPr/>
      <dgm:t>
        <a:bodyPr/>
        <a:lstStyle/>
        <a:p>
          <a:endParaRPr lang="en-US"/>
        </a:p>
      </dgm:t>
    </dgm:pt>
    <dgm:pt modelId="{A6AB2393-7049-4A48-B869-5A797F519115}" type="pres">
      <dgm:prSet presAssocID="{DC82BE1C-9801-47BC-B513-2C58865113E7}" presName="spacer" presStyleCnt="0"/>
      <dgm:spPr/>
    </dgm:pt>
    <dgm:pt modelId="{08FAAE67-D270-4B5A-A858-95A2C0691F45}" type="pres">
      <dgm:prSet presAssocID="{47A545DF-AE6D-45DF-A7B6-5B52A9E5EDED}" presName="parentText" presStyleLbl="node1" presStyleIdx="1" presStyleCnt="3">
        <dgm:presLayoutVars>
          <dgm:chMax val="0"/>
          <dgm:bulletEnabled val="1"/>
        </dgm:presLayoutVars>
      </dgm:prSet>
      <dgm:spPr/>
      <dgm:t>
        <a:bodyPr/>
        <a:lstStyle/>
        <a:p>
          <a:endParaRPr lang="en-US"/>
        </a:p>
      </dgm:t>
    </dgm:pt>
    <dgm:pt modelId="{7BC507F5-FB5A-4A08-8E27-B8265B51BF5D}" type="pres">
      <dgm:prSet presAssocID="{4385CA12-F5BE-4D86-BBCD-B1DF360CC26D}" presName="spacer" presStyleCnt="0"/>
      <dgm:spPr/>
    </dgm:pt>
    <dgm:pt modelId="{A80A9693-7DA7-45C3-9DAA-911BA5480104}" type="pres">
      <dgm:prSet presAssocID="{A30532EA-BBA5-4DB4-A891-8583F2497C32}" presName="parentText" presStyleLbl="node1" presStyleIdx="2" presStyleCnt="3">
        <dgm:presLayoutVars>
          <dgm:chMax val="0"/>
          <dgm:bulletEnabled val="1"/>
        </dgm:presLayoutVars>
      </dgm:prSet>
      <dgm:spPr/>
      <dgm:t>
        <a:bodyPr/>
        <a:lstStyle/>
        <a:p>
          <a:endParaRPr lang="en-US"/>
        </a:p>
      </dgm:t>
    </dgm:pt>
  </dgm:ptLst>
  <dgm:cxnLst>
    <dgm:cxn modelId="{FD8BCE24-4B52-4A72-86C9-FD0A126C5F7E}" srcId="{F736C34F-2FC6-46B6-88C9-2DB282103155}" destId="{47A545DF-AE6D-45DF-A7B6-5B52A9E5EDED}" srcOrd="1" destOrd="0" parTransId="{24DD9C7C-7283-4406-BC52-2E523D148C68}" sibTransId="{4385CA12-F5BE-4D86-BBCD-B1DF360CC26D}"/>
    <dgm:cxn modelId="{9F37C1D4-BB50-4AB3-8AB3-EEE0C8DFCB8C}" type="presOf" srcId="{47A545DF-AE6D-45DF-A7B6-5B52A9E5EDED}" destId="{08FAAE67-D270-4B5A-A858-95A2C0691F45}" srcOrd="0" destOrd="0" presId="urn:microsoft.com/office/officeart/2005/8/layout/vList2"/>
    <dgm:cxn modelId="{AC375D97-522A-4874-A15E-65CDCBDE0C5C}" type="presOf" srcId="{A30532EA-BBA5-4DB4-A891-8583F2497C32}" destId="{A80A9693-7DA7-45C3-9DAA-911BA5480104}" srcOrd="0" destOrd="0" presId="urn:microsoft.com/office/officeart/2005/8/layout/vList2"/>
    <dgm:cxn modelId="{CEB4E582-DA9C-4D0C-9568-03C023DB19E1}" type="presOf" srcId="{9F80AD49-B79B-4E1D-8EFD-8DDE4E260299}" destId="{5F6DD700-2E85-45A3-9F72-D1B8F47E94F1}" srcOrd="0" destOrd="0" presId="urn:microsoft.com/office/officeart/2005/8/layout/vList2"/>
    <dgm:cxn modelId="{19CDD762-3087-49E5-9825-4F750606ED07}" srcId="{F736C34F-2FC6-46B6-88C9-2DB282103155}" destId="{A30532EA-BBA5-4DB4-A891-8583F2497C32}" srcOrd="2" destOrd="0" parTransId="{F4536BBE-1071-4698-9E08-5214CBB7C0EB}" sibTransId="{F2E90339-BF16-4615-B9DB-C91197E4DA12}"/>
    <dgm:cxn modelId="{4DDF07D2-C6E9-4456-87ED-93D7125A5AB9}" srcId="{F736C34F-2FC6-46B6-88C9-2DB282103155}" destId="{9F80AD49-B79B-4E1D-8EFD-8DDE4E260299}" srcOrd="0" destOrd="0" parTransId="{C21B04EC-FCD0-40D3-8C00-92E741412992}" sibTransId="{DC82BE1C-9801-47BC-B513-2C58865113E7}"/>
    <dgm:cxn modelId="{7E384ABC-EF64-4CC1-ABD5-2A741B7A0B95}" type="presOf" srcId="{F736C34F-2FC6-46B6-88C9-2DB282103155}" destId="{AA3808BE-22D2-47CB-8B3E-3EAF6A4FA975}" srcOrd="0" destOrd="0" presId="urn:microsoft.com/office/officeart/2005/8/layout/vList2"/>
    <dgm:cxn modelId="{2D2EC023-217B-4662-B233-B1AF9869EF6E}" type="presParOf" srcId="{AA3808BE-22D2-47CB-8B3E-3EAF6A4FA975}" destId="{5F6DD700-2E85-45A3-9F72-D1B8F47E94F1}" srcOrd="0" destOrd="0" presId="urn:microsoft.com/office/officeart/2005/8/layout/vList2"/>
    <dgm:cxn modelId="{654773D8-7AE0-45DE-AACE-85B36DDB197E}" type="presParOf" srcId="{AA3808BE-22D2-47CB-8B3E-3EAF6A4FA975}" destId="{A6AB2393-7049-4A48-B869-5A797F519115}" srcOrd="1" destOrd="0" presId="urn:microsoft.com/office/officeart/2005/8/layout/vList2"/>
    <dgm:cxn modelId="{1551D470-2537-47B9-B78F-16E8D25B52B4}" type="presParOf" srcId="{AA3808BE-22D2-47CB-8B3E-3EAF6A4FA975}" destId="{08FAAE67-D270-4B5A-A858-95A2C0691F45}" srcOrd="2" destOrd="0" presId="urn:microsoft.com/office/officeart/2005/8/layout/vList2"/>
    <dgm:cxn modelId="{E264819E-BE2F-4E85-9D4F-C428CC841645}" type="presParOf" srcId="{AA3808BE-22D2-47CB-8B3E-3EAF6A4FA975}" destId="{7BC507F5-FB5A-4A08-8E27-B8265B51BF5D}" srcOrd="3" destOrd="0" presId="urn:microsoft.com/office/officeart/2005/8/layout/vList2"/>
    <dgm:cxn modelId="{7BFBCB41-2E2D-498C-94ED-92AF64D8E596}" type="presParOf" srcId="{AA3808BE-22D2-47CB-8B3E-3EAF6A4FA975}" destId="{A80A9693-7DA7-45C3-9DAA-911BA548010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4.xml><?xml version="1.0" encoding="utf-8"?>
<dgm:dataModel xmlns:dgm="http://schemas.openxmlformats.org/drawingml/2006/diagram" xmlns:a="http://schemas.openxmlformats.org/drawingml/2006/main">
  <dgm:ptLst>
    <dgm:pt modelId="{27C276F2-3215-4A66-860A-3733B53EC86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2E5A19B-5154-4893-B3F1-C483E96D303E}">
      <dgm:prSet phldrT="[Text]" custT="1"/>
      <dgm:spPr/>
      <dgm:t>
        <a:bodyPr/>
        <a:lstStyle/>
        <a:p>
          <a:r>
            <a:rPr lang="en-US" sz="1800" b="0" dirty="0"/>
            <a:t>Most buildings are not protected by automatic sprinkler systems</a:t>
          </a:r>
        </a:p>
      </dgm:t>
    </dgm:pt>
    <dgm:pt modelId="{B68A9C87-BA06-4632-9473-3365E3994B9D}" type="parTrans" cxnId="{0A9B18C6-1B2E-4338-8634-AE3980B27801}">
      <dgm:prSet/>
      <dgm:spPr/>
      <dgm:t>
        <a:bodyPr/>
        <a:lstStyle/>
        <a:p>
          <a:endParaRPr lang="en-US"/>
        </a:p>
      </dgm:t>
    </dgm:pt>
    <dgm:pt modelId="{DF0F0AAE-A733-4D86-BF5D-A3EA6421878F}" type="sibTrans" cxnId="{0A9B18C6-1B2E-4338-8634-AE3980B27801}">
      <dgm:prSet/>
      <dgm:spPr/>
      <dgm:t>
        <a:bodyPr/>
        <a:lstStyle/>
        <a:p>
          <a:endParaRPr lang="en-US"/>
        </a:p>
      </dgm:t>
    </dgm:pt>
    <dgm:pt modelId="{2A142378-576B-4CAC-A710-BA042F7C3912}">
      <dgm:prSet custT="1"/>
      <dgm:spPr>
        <a:solidFill>
          <a:schemeClr val="accent6">
            <a:lumMod val="75000"/>
          </a:schemeClr>
        </a:solidFill>
      </dgm:spPr>
      <dgm:t>
        <a:bodyPr/>
        <a:lstStyle/>
        <a:p>
          <a:r>
            <a:rPr lang="x-none" sz="1800" b="0" u="none" dirty="0"/>
            <a:t>These enclosures offer increased resistance to fire</a:t>
          </a:r>
          <a:endParaRPr lang="en-US" sz="1800" b="0" u="none" dirty="0"/>
        </a:p>
      </dgm:t>
    </dgm:pt>
    <dgm:pt modelId="{AFF49A9F-7F6C-4EA1-B36D-3FB4794DDFC2}" type="parTrans" cxnId="{9CB4C6DA-32EC-49D0-B377-9E8245CE1C7D}">
      <dgm:prSet/>
      <dgm:spPr/>
      <dgm:t>
        <a:bodyPr/>
        <a:lstStyle/>
        <a:p>
          <a:endParaRPr lang="en-US"/>
        </a:p>
      </dgm:t>
    </dgm:pt>
    <dgm:pt modelId="{7F2EF7DE-A63F-41AC-9C31-875B2ECE6AA3}" type="sibTrans" cxnId="{9CB4C6DA-32EC-49D0-B377-9E8245CE1C7D}">
      <dgm:prSet/>
      <dgm:spPr/>
      <dgm:t>
        <a:bodyPr/>
        <a:lstStyle/>
        <a:p>
          <a:endParaRPr lang="en-US"/>
        </a:p>
      </dgm:t>
    </dgm:pt>
    <dgm:pt modelId="{04D64EFC-64DA-494F-9CF8-CCE377C54E95}">
      <dgm:prSet phldrT="[Text]" custT="1"/>
      <dgm:spPr/>
      <dgm:t>
        <a:bodyPr/>
        <a:lstStyle/>
        <a:p>
          <a:r>
            <a:rPr lang="en-US" sz="1800" b="0" dirty="0"/>
            <a:t>Model fire codes allow an MAQ increase when materials are isolated by noncombustible enclosures </a:t>
          </a:r>
        </a:p>
      </dgm:t>
    </dgm:pt>
    <dgm:pt modelId="{E7DB9BAD-5941-408F-B24A-CB1B83ADDAEE}" type="parTrans" cxnId="{C75ABBB6-936E-4F8D-854F-52CCE5D9EB78}">
      <dgm:prSet/>
      <dgm:spPr/>
      <dgm:t>
        <a:bodyPr/>
        <a:lstStyle/>
        <a:p>
          <a:endParaRPr lang="en-US"/>
        </a:p>
      </dgm:t>
    </dgm:pt>
    <dgm:pt modelId="{00CE357A-4DF0-41F4-8FD9-8876BCB49EFD}" type="sibTrans" cxnId="{C75ABBB6-936E-4F8D-854F-52CCE5D9EB78}">
      <dgm:prSet/>
      <dgm:spPr/>
      <dgm:t>
        <a:bodyPr/>
        <a:lstStyle/>
        <a:p>
          <a:endParaRPr lang="en-US"/>
        </a:p>
      </dgm:t>
    </dgm:pt>
    <dgm:pt modelId="{537BF507-5661-4518-B8AD-D4863F1D619D}" type="pres">
      <dgm:prSet presAssocID="{27C276F2-3215-4A66-860A-3733B53EC86C}" presName="linear" presStyleCnt="0">
        <dgm:presLayoutVars>
          <dgm:animLvl val="lvl"/>
          <dgm:resizeHandles val="exact"/>
        </dgm:presLayoutVars>
      </dgm:prSet>
      <dgm:spPr/>
      <dgm:t>
        <a:bodyPr/>
        <a:lstStyle/>
        <a:p>
          <a:endParaRPr lang="en-US"/>
        </a:p>
      </dgm:t>
    </dgm:pt>
    <dgm:pt modelId="{F6EAD81E-FF62-40F5-8B75-D500BE9CC24D}" type="pres">
      <dgm:prSet presAssocID="{32E5A19B-5154-4893-B3F1-C483E96D303E}" presName="parentText" presStyleLbl="node1" presStyleIdx="0" presStyleCnt="3">
        <dgm:presLayoutVars>
          <dgm:chMax val="0"/>
          <dgm:bulletEnabled val="1"/>
        </dgm:presLayoutVars>
      </dgm:prSet>
      <dgm:spPr/>
      <dgm:t>
        <a:bodyPr/>
        <a:lstStyle/>
        <a:p>
          <a:endParaRPr lang="en-US"/>
        </a:p>
      </dgm:t>
    </dgm:pt>
    <dgm:pt modelId="{DBD2B47B-CFE0-4A44-9973-2489D0BDA49B}" type="pres">
      <dgm:prSet presAssocID="{DF0F0AAE-A733-4D86-BF5D-A3EA6421878F}" presName="spacer" presStyleCnt="0"/>
      <dgm:spPr/>
    </dgm:pt>
    <dgm:pt modelId="{FC5A4C70-8903-48CB-8CAD-E2881FF400E1}" type="pres">
      <dgm:prSet presAssocID="{04D64EFC-64DA-494F-9CF8-CCE377C54E95}" presName="parentText" presStyleLbl="node1" presStyleIdx="1" presStyleCnt="3">
        <dgm:presLayoutVars>
          <dgm:chMax val="0"/>
          <dgm:bulletEnabled val="1"/>
        </dgm:presLayoutVars>
      </dgm:prSet>
      <dgm:spPr/>
      <dgm:t>
        <a:bodyPr/>
        <a:lstStyle/>
        <a:p>
          <a:endParaRPr lang="en-US"/>
        </a:p>
      </dgm:t>
    </dgm:pt>
    <dgm:pt modelId="{8C00952F-B7AF-4DC2-B15B-3F33EB0506BE}" type="pres">
      <dgm:prSet presAssocID="{00CE357A-4DF0-41F4-8FD9-8876BCB49EFD}" presName="spacer" presStyleCnt="0"/>
      <dgm:spPr/>
    </dgm:pt>
    <dgm:pt modelId="{5EDE6E56-5F66-43C0-B6AD-1C0F192BABAD}" type="pres">
      <dgm:prSet presAssocID="{2A142378-576B-4CAC-A710-BA042F7C3912}" presName="parentText" presStyleLbl="node1" presStyleIdx="2" presStyleCnt="3">
        <dgm:presLayoutVars>
          <dgm:chMax val="0"/>
          <dgm:bulletEnabled val="1"/>
        </dgm:presLayoutVars>
      </dgm:prSet>
      <dgm:spPr/>
      <dgm:t>
        <a:bodyPr/>
        <a:lstStyle/>
        <a:p>
          <a:endParaRPr lang="en-US"/>
        </a:p>
      </dgm:t>
    </dgm:pt>
  </dgm:ptLst>
  <dgm:cxnLst>
    <dgm:cxn modelId="{9CB4C6DA-32EC-49D0-B377-9E8245CE1C7D}" srcId="{27C276F2-3215-4A66-860A-3733B53EC86C}" destId="{2A142378-576B-4CAC-A710-BA042F7C3912}" srcOrd="2" destOrd="0" parTransId="{AFF49A9F-7F6C-4EA1-B36D-3FB4794DDFC2}" sibTransId="{7F2EF7DE-A63F-41AC-9C31-875B2ECE6AA3}"/>
    <dgm:cxn modelId="{C8EB3347-75F2-4815-8465-E902216C83F6}" type="presOf" srcId="{04D64EFC-64DA-494F-9CF8-CCE377C54E95}" destId="{FC5A4C70-8903-48CB-8CAD-E2881FF400E1}" srcOrd="0" destOrd="0" presId="urn:microsoft.com/office/officeart/2005/8/layout/vList2"/>
    <dgm:cxn modelId="{0A9B18C6-1B2E-4338-8634-AE3980B27801}" srcId="{27C276F2-3215-4A66-860A-3733B53EC86C}" destId="{32E5A19B-5154-4893-B3F1-C483E96D303E}" srcOrd="0" destOrd="0" parTransId="{B68A9C87-BA06-4632-9473-3365E3994B9D}" sibTransId="{DF0F0AAE-A733-4D86-BF5D-A3EA6421878F}"/>
    <dgm:cxn modelId="{5AAA9BBD-FF8E-41B8-9FE5-A320647397AA}" type="presOf" srcId="{2A142378-576B-4CAC-A710-BA042F7C3912}" destId="{5EDE6E56-5F66-43C0-B6AD-1C0F192BABAD}" srcOrd="0" destOrd="0" presId="urn:microsoft.com/office/officeart/2005/8/layout/vList2"/>
    <dgm:cxn modelId="{85381B94-4157-450D-9ED1-1ECD482B745E}" type="presOf" srcId="{32E5A19B-5154-4893-B3F1-C483E96D303E}" destId="{F6EAD81E-FF62-40F5-8B75-D500BE9CC24D}" srcOrd="0" destOrd="0" presId="urn:microsoft.com/office/officeart/2005/8/layout/vList2"/>
    <dgm:cxn modelId="{C75ABBB6-936E-4F8D-854F-52CCE5D9EB78}" srcId="{27C276F2-3215-4A66-860A-3733B53EC86C}" destId="{04D64EFC-64DA-494F-9CF8-CCE377C54E95}" srcOrd="1" destOrd="0" parTransId="{E7DB9BAD-5941-408F-B24A-CB1B83ADDAEE}" sibTransId="{00CE357A-4DF0-41F4-8FD9-8876BCB49EFD}"/>
    <dgm:cxn modelId="{EEDB1BFA-8481-47CF-9D1B-FCADD292FE32}" type="presOf" srcId="{27C276F2-3215-4A66-860A-3733B53EC86C}" destId="{537BF507-5661-4518-B8AD-D4863F1D619D}" srcOrd="0" destOrd="0" presId="urn:microsoft.com/office/officeart/2005/8/layout/vList2"/>
    <dgm:cxn modelId="{87B50E47-98AA-402E-AA15-7A5832C96E68}" type="presParOf" srcId="{537BF507-5661-4518-B8AD-D4863F1D619D}" destId="{F6EAD81E-FF62-40F5-8B75-D500BE9CC24D}" srcOrd="0" destOrd="0" presId="urn:microsoft.com/office/officeart/2005/8/layout/vList2"/>
    <dgm:cxn modelId="{80DB172D-836B-4CF3-9133-84E69E33C226}" type="presParOf" srcId="{537BF507-5661-4518-B8AD-D4863F1D619D}" destId="{DBD2B47B-CFE0-4A44-9973-2489D0BDA49B}" srcOrd="1" destOrd="0" presId="urn:microsoft.com/office/officeart/2005/8/layout/vList2"/>
    <dgm:cxn modelId="{555DA5BE-57C0-405A-9353-76097C7E4A28}" type="presParOf" srcId="{537BF507-5661-4518-B8AD-D4863F1D619D}" destId="{FC5A4C70-8903-48CB-8CAD-E2881FF400E1}" srcOrd="2" destOrd="0" presId="urn:microsoft.com/office/officeart/2005/8/layout/vList2"/>
    <dgm:cxn modelId="{D7EE6CE7-0701-40D3-AFEC-05F4303D4329}" type="presParOf" srcId="{537BF507-5661-4518-B8AD-D4863F1D619D}" destId="{8C00952F-B7AF-4DC2-B15B-3F33EB0506BE}" srcOrd="3" destOrd="0" presId="urn:microsoft.com/office/officeart/2005/8/layout/vList2"/>
    <dgm:cxn modelId="{9742CB99-BE16-4397-97B3-40DAA7E00EED}" type="presParOf" srcId="{537BF507-5661-4518-B8AD-D4863F1D619D}" destId="{5EDE6E56-5F66-43C0-B6AD-1C0F192BABA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5.xml><?xml version="1.0" encoding="utf-8"?>
<dgm:dataModel xmlns:dgm="http://schemas.openxmlformats.org/drawingml/2006/diagram" xmlns:a="http://schemas.openxmlformats.org/drawingml/2006/main">
  <dgm:ptLst>
    <dgm:pt modelId="{27C276F2-3215-4A66-860A-3733B53EC86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2E5A19B-5154-4893-B3F1-C483E96D303E}">
      <dgm:prSet phldrT="[Text]" custT="1"/>
      <dgm:spPr/>
      <dgm:t>
        <a:bodyPr/>
        <a:lstStyle/>
        <a:p>
          <a:r>
            <a:rPr lang="en-US" sz="2400" b="0" dirty="0"/>
            <a:t>In the case of a fire in a sprinklered building, it is expected that the sprinkler system will control the fire</a:t>
          </a:r>
        </a:p>
      </dgm:t>
    </dgm:pt>
    <dgm:pt modelId="{B68A9C87-BA06-4632-9473-3365E3994B9D}" type="parTrans" cxnId="{0A9B18C6-1B2E-4338-8634-AE3980B27801}">
      <dgm:prSet/>
      <dgm:spPr/>
      <dgm:t>
        <a:bodyPr/>
        <a:lstStyle/>
        <a:p>
          <a:endParaRPr lang="en-US"/>
        </a:p>
      </dgm:t>
    </dgm:pt>
    <dgm:pt modelId="{DF0F0AAE-A733-4D86-BF5D-A3EA6421878F}" type="sibTrans" cxnId="{0A9B18C6-1B2E-4338-8634-AE3980B27801}">
      <dgm:prSet/>
      <dgm:spPr/>
      <dgm:t>
        <a:bodyPr/>
        <a:lstStyle/>
        <a:p>
          <a:endParaRPr lang="en-US"/>
        </a:p>
      </dgm:t>
    </dgm:pt>
    <dgm:pt modelId="{537BF507-5661-4518-B8AD-D4863F1D619D}" type="pres">
      <dgm:prSet presAssocID="{27C276F2-3215-4A66-860A-3733B53EC86C}" presName="linear" presStyleCnt="0">
        <dgm:presLayoutVars>
          <dgm:animLvl val="lvl"/>
          <dgm:resizeHandles val="exact"/>
        </dgm:presLayoutVars>
      </dgm:prSet>
      <dgm:spPr/>
      <dgm:t>
        <a:bodyPr/>
        <a:lstStyle/>
        <a:p>
          <a:endParaRPr lang="en-US"/>
        </a:p>
      </dgm:t>
    </dgm:pt>
    <dgm:pt modelId="{F6EAD81E-FF62-40F5-8B75-D500BE9CC24D}" type="pres">
      <dgm:prSet presAssocID="{32E5A19B-5154-4893-B3F1-C483E96D303E}" presName="parentText" presStyleLbl="node1" presStyleIdx="0" presStyleCnt="1" custScaleY="154471">
        <dgm:presLayoutVars>
          <dgm:chMax val="0"/>
          <dgm:bulletEnabled val="1"/>
        </dgm:presLayoutVars>
      </dgm:prSet>
      <dgm:spPr/>
      <dgm:t>
        <a:bodyPr/>
        <a:lstStyle/>
        <a:p>
          <a:endParaRPr lang="en-US"/>
        </a:p>
      </dgm:t>
    </dgm:pt>
  </dgm:ptLst>
  <dgm:cxnLst>
    <dgm:cxn modelId="{0BF3F665-7BE7-4693-890A-A12C4111B056}" type="presOf" srcId="{32E5A19B-5154-4893-B3F1-C483E96D303E}" destId="{F6EAD81E-FF62-40F5-8B75-D500BE9CC24D}" srcOrd="0" destOrd="0" presId="urn:microsoft.com/office/officeart/2005/8/layout/vList2"/>
    <dgm:cxn modelId="{0D1D835D-92FC-4561-A208-93B243C4E218}" type="presOf" srcId="{27C276F2-3215-4A66-860A-3733B53EC86C}" destId="{537BF507-5661-4518-B8AD-D4863F1D619D}" srcOrd="0" destOrd="0" presId="urn:microsoft.com/office/officeart/2005/8/layout/vList2"/>
    <dgm:cxn modelId="{0A9B18C6-1B2E-4338-8634-AE3980B27801}" srcId="{27C276F2-3215-4A66-860A-3733B53EC86C}" destId="{32E5A19B-5154-4893-B3F1-C483E96D303E}" srcOrd="0" destOrd="0" parTransId="{B68A9C87-BA06-4632-9473-3365E3994B9D}" sibTransId="{DF0F0AAE-A733-4D86-BF5D-A3EA6421878F}"/>
    <dgm:cxn modelId="{8912C3D2-9124-4E84-86D7-4DB2CECFC993}" type="presParOf" srcId="{537BF507-5661-4518-B8AD-D4863F1D619D}" destId="{F6EAD81E-FF62-40F5-8B75-D500BE9CC24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6.xml><?xml version="1.0" encoding="utf-8"?>
<dgm:dataModel xmlns:dgm="http://schemas.openxmlformats.org/drawingml/2006/diagram" xmlns:a="http://schemas.openxmlformats.org/drawingml/2006/main">
  <dgm:ptLst>
    <dgm:pt modelId="{2FED050A-9BE7-4ECC-861A-6A38B690B549}"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F81B0084-3C9B-4AA5-A258-43D78F57EA9B}">
      <dgm:prSet phldrT="[Text]" custT="1"/>
      <dgm:spPr/>
      <dgm:t>
        <a:bodyPr/>
        <a:lstStyle/>
        <a:p>
          <a:r>
            <a:rPr lang="x-none" sz="2400" b="0" u="none"/>
            <a:t>Class 4 Oxidizers</a:t>
          </a:r>
          <a:endParaRPr lang="en-US" sz="2400" b="0" dirty="0"/>
        </a:p>
      </dgm:t>
    </dgm:pt>
    <dgm:pt modelId="{BCC1BEA7-B2FA-4219-BD3D-E757A032F251}" type="parTrans" cxnId="{D9E98A4E-03EA-40E6-99C1-A37D99CE6290}">
      <dgm:prSet/>
      <dgm:spPr/>
      <dgm:t>
        <a:bodyPr/>
        <a:lstStyle/>
        <a:p>
          <a:endParaRPr lang="en-US"/>
        </a:p>
      </dgm:t>
    </dgm:pt>
    <dgm:pt modelId="{20C4613F-9AA8-46D5-895E-865082EB0992}" type="sibTrans" cxnId="{D9E98A4E-03EA-40E6-99C1-A37D99CE6290}">
      <dgm:prSet/>
      <dgm:spPr/>
      <dgm:t>
        <a:bodyPr/>
        <a:lstStyle/>
        <a:p>
          <a:endParaRPr lang="en-US"/>
        </a:p>
      </dgm:t>
    </dgm:pt>
    <dgm:pt modelId="{6F73726F-8EDF-49F7-91C8-76FAAE13C579}">
      <dgm:prSet custT="1"/>
      <dgm:spPr/>
      <dgm:t>
        <a:bodyPr/>
        <a:lstStyle/>
        <a:p>
          <a:r>
            <a:rPr lang="x-none" sz="2400" b="0" u="none"/>
            <a:t>Detonable Unstable (Reactive) materials</a:t>
          </a:r>
          <a:endParaRPr lang="en-US" sz="2400" b="0" u="none" dirty="0"/>
        </a:p>
      </dgm:t>
    </dgm:pt>
    <dgm:pt modelId="{47A53121-C782-401F-8D84-1E7143F0DBB3}" type="parTrans" cxnId="{B8D9FC89-ACF6-4B2E-98E4-7C324DC921EE}">
      <dgm:prSet/>
      <dgm:spPr/>
      <dgm:t>
        <a:bodyPr/>
        <a:lstStyle/>
        <a:p>
          <a:endParaRPr lang="en-US"/>
        </a:p>
      </dgm:t>
    </dgm:pt>
    <dgm:pt modelId="{10BB5F6F-35A2-495E-914E-9FD299671271}" type="sibTrans" cxnId="{B8D9FC89-ACF6-4B2E-98E4-7C324DC921EE}">
      <dgm:prSet/>
      <dgm:spPr/>
      <dgm:t>
        <a:bodyPr/>
        <a:lstStyle/>
        <a:p>
          <a:endParaRPr lang="en-US"/>
        </a:p>
      </dgm:t>
    </dgm:pt>
    <dgm:pt modelId="{952E77A1-373F-405A-99AE-6FB8295CD5B3}">
      <dgm:prSet custT="1"/>
      <dgm:spPr/>
      <dgm:t>
        <a:bodyPr/>
        <a:lstStyle/>
        <a:p>
          <a:r>
            <a:rPr lang="x-none" sz="2400" b="0" u="none"/>
            <a:t>Explosives (excluding Division 1.4G consumer fireworks)</a:t>
          </a:r>
          <a:endParaRPr lang="en-US" sz="2400" b="0" u="none" dirty="0"/>
        </a:p>
      </dgm:t>
    </dgm:pt>
    <dgm:pt modelId="{1F5829BB-A652-49D2-A74F-2126E10796DE}" type="parTrans" cxnId="{7CB7EFCF-CE98-479B-B590-290318D935B1}">
      <dgm:prSet/>
      <dgm:spPr/>
      <dgm:t>
        <a:bodyPr/>
        <a:lstStyle/>
        <a:p>
          <a:endParaRPr lang="en-US"/>
        </a:p>
      </dgm:t>
    </dgm:pt>
    <dgm:pt modelId="{FAE6BC35-97F6-4357-B70E-3ACC60967CAC}" type="sibTrans" cxnId="{7CB7EFCF-CE98-479B-B590-290318D935B1}">
      <dgm:prSet/>
      <dgm:spPr/>
      <dgm:t>
        <a:bodyPr/>
        <a:lstStyle/>
        <a:p>
          <a:endParaRPr lang="en-US"/>
        </a:p>
      </dgm:t>
    </dgm:pt>
    <dgm:pt modelId="{9D05C94E-DED4-4687-AB85-43116A7A442C}">
      <dgm:prSet custT="1"/>
      <dgm:spPr>
        <a:solidFill>
          <a:schemeClr val="accent6">
            <a:lumMod val="75000"/>
          </a:schemeClr>
        </a:solidFill>
      </dgm:spPr>
      <dgm:t>
        <a:bodyPr/>
        <a:lstStyle/>
        <a:p>
          <a:r>
            <a:rPr lang="x-none" sz="2400" b="0" u="none"/>
            <a:t>Pyrophoric materials</a:t>
          </a:r>
          <a:endParaRPr lang="en-US" sz="2400" b="0" u="none" dirty="0"/>
        </a:p>
      </dgm:t>
    </dgm:pt>
    <dgm:pt modelId="{8C911AA6-F60D-4C4B-BA4A-6EDE8EA12E9D}" type="parTrans" cxnId="{6CCD2CD9-30B2-4A61-8D66-B29EA4F7753A}">
      <dgm:prSet/>
      <dgm:spPr/>
      <dgm:t>
        <a:bodyPr/>
        <a:lstStyle/>
        <a:p>
          <a:endParaRPr lang="en-US"/>
        </a:p>
      </dgm:t>
    </dgm:pt>
    <dgm:pt modelId="{237ADDAB-816E-4180-89C8-B3EF99FED411}" type="sibTrans" cxnId="{6CCD2CD9-30B2-4A61-8D66-B29EA4F7753A}">
      <dgm:prSet/>
      <dgm:spPr/>
      <dgm:t>
        <a:bodyPr/>
        <a:lstStyle/>
        <a:p>
          <a:endParaRPr lang="en-US"/>
        </a:p>
      </dgm:t>
    </dgm:pt>
    <dgm:pt modelId="{9C46725D-73C0-40E1-A0DC-90D1D28FD415}" type="pres">
      <dgm:prSet presAssocID="{2FED050A-9BE7-4ECC-861A-6A38B690B549}" presName="diagram" presStyleCnt="0">
        <dgm:presLayoutVars>
          <dgm:dir/>
          <dgm:resizeHandles val="exact"/>
        </dgm:presLayoutVars>
      </dgm:prSet>
      <dgm:spPr/>
      <dgm:t>
        <a:bodyPr/>
        <a:lstStyle/>
        <a:p>
          <a:endParaRPr lang="en-US"/>
        </a:p>
      </dgm:t>
    </dgm:pt>
    <dgm:pt modelId="{08D31512-C1B4-4D8F-A4AA-B73BE132938A}" type="pres">
      <dgm:prSet presAssocID="{F81B0084-3C9B-4AA5-A258-43D78F57EA9B}" presName="node" presStyleLbl="node1" presStyleIdx="0" presStyleCnt="4">
        <dgm:presLayoutVars>
          <dgm:bulletEnabled val="1"/>
        </dgm:presLayoutVars>
      </dgm:prSet>
      <dgm:spPr/>
      <dgm:t>
        <a:bodyPr/>
        <a:lstStyle/>
        <a:p>
          <a:endParaRPr lang="en-US"/>
        </a:p>
      </dgm:t>
    </dgm:pt>
    <dgm:pt modelId="{45E5D1B4-94AC-49B4-9FA2-C8ECFBE12A3B}" type="pres">
      <dgm:prSet presAssocID="{20C4613F-9AA8-46D5-895E-865082EB0992}" presName="sibTrans" presStyleCnt="0"/>
      <dgm:spPr/>
    </dgm:pt>
    <dgm:pt modelId="{500EDC6E-3078-42E5-90E6-76A08740F306}" type="pres">
      <dgm:prSet presAssocID="{6F73726F-8EDF-49F7-91C8-76FAAE13C579}" presName="node" presStyleLbl="node1" presStyleIdx="1" presStyleCnt="4">
        <dgm:presLayoutVars>
          <dgm:bulletEnabled val="1"/>
        </dgm:presLayoutVars>
      </dgm:prSet>
      <dgm:spPr/>
      <dgm:t>
        <a:bodyPr/>
        <a:lstStyle/>
        <a:p>
          <a:endParaRPr lang="en-US"/>
        </a:p>
      </dgm:t>
    </dgm:pt>
    <dgm:pt modelId="{80E426EE-232B-4646-B3D1-2BC6A6B69E05}" type="pres">
      <dgm:prSet presAssocID="{10BB5F6F-35A2-495E-914E-9FD299671271}" presName="sibTrans" presStyleCnt="0"/>
      <dgm:spPr/>
    </dgm:pt>
    <dgm:pt modelId="{B7053170-49DD-4D15-9B6E-80EF8AA3E3E6}" type="pres">
      <dgm:prSet presAssocID="{952E77A1-373F-405A-99AE-6FB8295CD5B3}" presName="node" presStyleLbl="node1" presStyleIdx="2" presStyleCnt="4">
        <dgm:presLayoutVars>
          <dgm:bulletEnabled val="1"/>
        </dgm:presLayoutVars>
      </dgm:prSet>
      <dgm:spPr/>
      <dgm:t>
        <a:bodyPr/>
        <a:lstStyle/>
        <a:p>
          <a:endParaRPr lang="en-US"/>
        </a:p>
      </dgm:t>
    </dgm:pt>
    <dgm:pt modelId="{512D7B70-D24C-4143-ADB1-0219AF8F89DB}" type="pres">
      <dgm:prSet presAssocID="{FAE6BC35-97F6-4357-B70E-3ACC60967CAC}" presName="sibTrans" presStyleCnt="0"/>
      <dgm:spPr/>
    </dgm:pt>
    <dgm:pt modelId="{D778233B-46BF-46ED-949C-DFB2B68BD0AA}" type="pres">
      <dgm:prSet presAssocID="{9D05C94E-DED4-4687-AB85-43116A7A442C}" presName="node" presStyleLbl="node1" presStyleIdx="3" presStyleCnt="4">
        <dgm:presLayoutVars>
          <dgm:bulletEnabled val="1"/>
        </dgm:presLayoutVars>
      </dgm:prSet>
      <dgm:spPr/>
      <dgm:t>
        <a:bodyPr/>
        <a:lstStyle/>
        <a:p>
          <a:endParaRPr lang="en-US"/>
        </a:p>
      </dgm:t>
    </dgm:pt>
  </dgm:ptLst>
  <dgm:cxnLst>
    <dgm:cxn modelId="{077422B2-5E32-4D5B-B64A-B2224D384903}" type="presOf" srcId="{952E77A1-373F-405A-99AE-6FB8295CD5B3}" destId="{B7053170-49DD-4D15-9B6E-80EF8AA3E3E6}" srcOrd="0" destOrd="0" presId="urn:microsoft.com/office/officeart/2005/8/layout/default"/>
    <dgm:cxn modelId="{B2E3D931-3721-4352-BAD0-8E1626F5C433}" type="presOf" srcId="{F81B0084-3C9B-4AA5-A258-43D78F57EA9B}" destId="{08D31512-C1B4-4D8F-A4AA-B73BE132938A}" srcOrd="0" destOrd="0" presId="urn:microsoft.com/office/officeart/2005/8/layout/default"/>
    <dgm:cxn modelId="{B8D9FC89-ACF6-4B2E-98E4-7C324DC921EE}" srcId="{2FED050A-9BE7-4ECC-861A-6A38B690B549}" destId="{6F73726F-8EDF-49F7-91C8-76FAAE13C579}" srcOrd="1" destOrd="0" parTransId="{47A53121-C782-401F-8D84-1E7143F0DBB3}" sibTransId="{10BB5F6F-35A2-495E-914E-9FD299671271}"/>
    <dgm:cxn modelId="{CCA6641F-E2BF-4BAA-9C96-80977827509F}" type="presOf" srcId="{6F73726F-8EDF-49F7-91C8-76FAAE13C579}" destId="{500EDC6E-3078-42E5-90E6-76A08740F306}" srcOrd="0" destOrd="0" presId="urn:microsoft.com/office/officeart/2005/8/layout/default"/>
    <dgm:cxn modelId="{7CB7EFCF-CE98-479B-B590-290318D935B1}" srcId="{2FED050A-9BE7-4ECC-861A-6A38B690B549}" destId="{952E77A1-373F-405A-99AE-6FB8295CD5B3}" srcOrd="2" destOrd="0" parTransId="{1F5829BB-A652-49D2-A74F-2126E10796DE}" sibTransId="{FAE6BC35-97F6-4357-B70E-3ACC60967CAC}"/>
    <dgm:cxn modelId="{D9E98A4E-03EA-40E6-99C1-A37D99CE6290}" srcId="{2FED050A-9BE7-4ECC-861A-6A38B690B549}" destId="{F81B0084-3C9B-4AA5-A258-43D78F57EA9B}" srcOrd="0" destOrd="0" parTransId="{BCC1BEA7-B2FA-4219-BD3D-E757A032F251}" sibTransId="{20C4613F-9AA8-46D5-895E-865082EB0992}"/>
    <dgm:cxn modelId="{5F7BD42C-251F-4C74-A4B1-83D727D3D93A}" type="presOf" srcId="{2FED050A-9BE7-4ECC-861A-6A38B690B549}" destId="{9C46725D-73C0-40E1-A0DC-90D1D28FD415}" srcOrd="0" destOrd="0" presId="urn:microsoft.com/office/officeart/2005/8/layout/default"/>
    <dgm:cxn modelId="{D0C87DA7-3B1E-49E8-B179-333763A265F6}" type="presOf" srcId="{9D05C94E-DED4-4687-AB85-43116A7A442C}" destId="{D778233B-46BF-46ED-949C-DFB2B68BD0AA}" srcOrd="0" destOrd="0" presId="urn:microsoft.com/office/officeart/2005/8/layout/default"/>
    <dgm:cxn modelId="{6CCD2CD9-30B2-4A61-8D66-B29EA4F7753A}" srcId="{2FED050A-9BE7-4ECC-861A-6A38B690B549}" destId="{9D05C94E-DED4-4687-AB85-43116A7A442C}" srcOrd="3" destOrd="0" parTransId="{8C911AA6-F60D-4C4B-BA4A-6EDE8EA12E9D}" sibTransId="{237ADDAB-816E-4180-89C8-B3EF99FED411}"/>
    <dgm:cxn modelId="{476D3838-7AAD-478A-9538-D52818BBB6A5}" type="presParOf" srcId="{9C46725D-73C0-40E1-A0DC-90D1D28FD415}" destId="{08D31512-C1B4-4D8F-A4AA-B73BE132938A}" srcOrd="0" destOrd="0" presId="urn:microsoft.com/office/officeart/2005/8/layout/default"/>
    <dgm:cxn modelId="{09C243C2-1666-4F58-A599-FC92254360B9}" type="presParOf" srcId="{9C46725D-73C0-40E1-A0DC-90D1D28FD415}" destId="{45E5D1B4-94AC-49B4-9FA2-C8ECFBE12A3B}" srcOrd="1" destOrd="0" presId="urn:microsoft.com/office/officeart/2005/8/layout/default"/>
    <dgm:cxn modelId="{6643AC49-BF8B-4837-B39F-0AD1A9CDD248}" type="presParOf" srcId="{9C46725D-73C0-40E1-A0DC-90D1D28FD415}" destId="{500EDC6E-3078-42E5-90E6-76A08740F306}" srcOrd="2" destOrd="0" presId="urn:microsoft.com/office/officeart/2005/8/layout/default"/>
    <dgm:cxn modelId="{CEC2930B-9065-4CA6-A8FA-D23C083B174C}" type="presParOf" srcId="{9C46725D-73C0-40E1-A0DC-90D1D28FD415}" destId="{80E426EE-232B-4646-B3D1-2BC6A6B69E05}" srcOrd="3" destOrd="0" presId="urn:microsoft.com/office/officeart/2005/8/layout/default"/>
    <dgm:cxn modelId="{62622C2B-CF2E-45A8-B66F-02567F45A24F}" type="presParOf" srcId="{9C46725D-73C0-40E1-A0DC-90D1D28FD415}" destId="{B7053170-49DD-4D15-9B6E-80EF8AA3E3E6}" srcOrd="4" destOrd="0" presId="urn:microsoft.com/office/officeart/2005/8/layout/default"/>
    <dgm:cxn modelId="{12B66A90-F2B5-4071-AD03-1A60220997F0}" type="presParOf" srcId="{9C46725D-73C0-40E1-A0DC-90D1D28FD415}" destId="{512D7B70-D24C-4143-ADB1-0219AF8F89DB}" srcOrd="5" destOrd="0" presId="urn:microsoft.com/office/officeart/2005/8/layout/default"/>
    <dgm:cxn modelId="{989EF35F-3A43-4CA2-B4F0-4469E1801E73}" type="presParOf" srcId="{9C46725D-73C0-40E1-A0DC-90D1D28FD415}" destId="{D778233B-46BF-46ED-949C-DFB2B68BD0A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7.xml><?xml version="1.0" encoding="utf-8"?>
<dgm:dataModel xmlns:dgm="http://schemas.openxmlformats.org/drawingml/2006/diagram" xmlns:a="http://schemas.openxmlformats.org/drawingml/2006/main">
  <dgm:ptLst>
    <dgm:pt modelId="{014A90B4-FE62-4F2E-9879-54991FB6CA2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6CC53EB-7205-46F5-A8DD-3226091C3FF4}">
      <dgm:prSet phldrT="[Text]" custT="1"/>
      <dgm:spPr/>
      <dgm:t>
        <a:bodyPr/>
        <a:lstStyle/>
        <a:p>
          <a:r>
            <a:rPr lang="en-US" sz="2000" b="0" dirty="0"/>
            <a:t>Review their adopted fire code</a:t>
          </a:r>
        </a:p>
      </dgm:t>
    </dgm:pt>
    <dgm:pt modelId="{C90F9FF1-71C7-4656-8B59-31D4FBA5CBCC}" type="parTrans" cxnId="{A9C14DC3-201B-4B5B-9D5F-CC0124DC74C1}">
      <dgm:prSet/>
      <dgm:spPr/>
      <dgm:t>
        <a:bodyPr/>
        <a:lstStyle/>
        <a:p>
          <a:endParaRPr lang="en-US"/>
        </a:p>
      </dgm:t>
    </dgm:pt>
    <dgm:pt modelId="{6F701C5C-F27C-4007-B4DC-344899B337AB}" type="sibTrans" cxnId="{A9C14DC3-201B-4B5B-9D5F-CC0124DC74C1}">
      <dgm:prSet/>
      <dgm:spPr/>
      <dgm:t>
        <a:bodyPr/>
        <a:lstStyle/>
        <a:p>
          <a:endParaRPr lang="en-US"/>
        </a:p>
      </dgm:t>
    </dgm:pt>
    <dgm:pt modelId="{56150BFD-CBC8-4296-A301-28CB9FE187EE}">
      <dgm:prSet custT="1"/>
      <dgm:spPr>
        <a:solidFill>
          <a:schemeClr val="accent6">
            <a:lumMod val="75000"/>
          </a:schemeClr>
        </a:solidFill>
      </dgm:spPr>
      <dgm:t>
        <a:bodyPr/>
        <a:lstStyle/>
        <a:p>
          <a:r>
            <a:rPr lang="en-US" sz="2000" b="0" dirty="0"/>
            <a:t>Most NFPA® standards governing hazardous materials have requirements that exceed the minimum requirements in NFPA® 13</a:t>
          </a:r>
        </a:p>
      </dgm:t>
    </dgm:pt>
    <dgm:pt modelId="{6C09221C-F2AF-4D61-BC0B-64C81086B75A}" type="parTrans" cxnId="{F8BC1BF6-1686-4998-8E94-85A243017545}">
      <dgm:prSet/>
      <dgm:spPr/>
      <dgm:t>
        <a:bodyPr/>
        <a:lstStyle/>
        <a:p>
          <a:endParaRPr lang="en-US"/>
        </a:p>
      </dgm:t>
    </dgm:pt>
    <dgm:pt modelId="{B6756F32-B601-49D3-8AD8-BB6BDD079039}" type="sibTrans" cxnId="{F8BC1BF6-1686-4998-8E94-85A243017545}">
      <dgm:prSet/>
      <dgm:spPr/>
      <dgm:t>
        <a:bodyPr/>
        <a:lstStyle/>
        <a:p>
          <a:endParaRPr lang="en-US"/>
        </a:p>
      </dgm:t>
    </dgm:pt>
    <dgm:pt modelId="{7207D616-0FE9-402F-8D54-F807A2BB84CC}">
      <dgm:prSet phldrT="[Text]" custT="1"/>
      <dgm:spPr/>
      <dgm:t>
        <a:bodyPr/>
        <a:lstStyle/>
        <a:p>
          <a:r>
            <a:rPr lang="en-US" sz="2000" b="0" dirty="0"/>
            <a:t>Verify that the required discharge density and design area is selected</a:t>
          </a:r>
        </a:p>
      </dgm:t>
    </dgm:pt>
    <dgm:pt modelId="{4D421B2D-ED4F-4F5B-B5CA-6FAB445F7CF0}" type="parTrans" cxnId="{419D16E3-FCA0-4672-983B-1E1AB3B3FF25}">
      <dgm:prSet/>
      <dgm:spPr/>
      <dgm:t>
        <a:bodyPr/>
        <a:lstStyle/>
        <a:p>
          <a:endParaRPr lang="en-US"/>
        </a:p>
      </dgm:t>
    </dgm:pt>
    <dgm:pt modelId="{B2735619-ADC8-4DB1-84CF-76757EFB6B48}" type="sibTrans" cxnId="{419D16E3-FCA0-4672-983B-1E1AB3B3FF25}">
      <dgm:prSet/>
      <dgm:spPr/>
      <dgm:t>
        <a:bodyPr/>
        <a:lstStyle/>
        <a:p>
          <a:endParaRPr lang="en-US"/>
        </a:p>
      </dgm:t>
    </dgm:pt>
    <dgm:pt modelId="{CD7FE39B-BE91-4EEA-A051-3C0BCA1C67B8}" type="pres">
      <dgm:prSet presAssocID="{014A90B4-FE62-4F2E-9879-54991FB6CA2C}" presName="linear" presStyleCnt="0">
        <dgm:presLayoutVars>
          <dgm:animLvl val="lvl"/>
          <dgm:resizeHandles val="exact"/>
        </dgm:presLayoutVars>
      </dgm:prSet>
      <dgm:spPr/>
      <dgm:t>
        <a:bodyPr/>
        <a:lstStyle/>
        <a:p>
          <a:endParaRPr lang="en-US"/>
        </a:p>
      </dgm:t>
    </dgm:pt>
    <dgm:pt modelId="{15DC1FD2-64AB-49B2-A3B4-292ABBF655BA}" type="pres">
      <dgm:prSet presAssocID="{C6CC53EB-7205-46F5-A8DD-3226091C3FF4}" presName="parentText" presStyleLbl="node1" presStyleIdx="0" presStyleCnt="3" custLinFactY="-13038" custLinFactNeighborY="-100000">
        <dgm:presLayoutVars>
          <dgm:chMax val="0"/>
          <dgm:bulletEnabled val="1"/>
        </dgm:presLayoutVars>
      </dgm:prSet>
      <dgm:spPr/>
      <dgm:t>
        <a:bodyPr/>
        <a:lstStyle/>
        <a:p>
          <a:endParaRPr lang="en-US"/>
        </a:p>
      </dgm:t>
    </dgm:pt>
    <dgm:pt modelId="{5090925D-12AB-4799-B9E2-18686374A52F}" type="pres">
      <dgm:prSet presAssocID="{6F701C5C-F27C-4007-B4DC-344899B337AB}" presName="spacer" presStyleCnt="0"/>
      <dgm:spPr/>
    </dgm:pt>
    <dgm:pt modelId="{AB1D38D3-B911-4EE2-869D-25177E87119B}" type="pres">
      <dgm:prSet presAssocID="{7207D616-0FE9-402F-8D54-F807A2BB84CC}" presName="parentText" presStyleLbl="node1" presStyleIdx="1" presStyleCnt="3" custLinFactY="-3262" custLinFactNeighborY="-100000">
        <dgm:presLayoutVars>
          <dgm:chMax val="0"/>
          <dgm:bulletEnabled val="1"/>
        </dgm:presLayoutVars>
      </dgm:prSet>
      <dgm:spPr/>
      <dgm:t>
        <a:bodyPr/>
        <a:lstStyle/>
        <a:p>
          <a:endParaRPr lang="en-US"/>
        </a:p>
      </dgm:t>
    </dgm:pt>
    <dgm:pt modelId="{93B19D6B-CD99-49CE-A7F1-B4AB96824E83}" type="pres">
      <dgm:prSet presAssocID="{B2735619-ADC8-4DB1-84CF-76757EFB6B48}" presName="spacer" presStyleCnt="0"/>
      <dgm:spPr/>
    </dgm:pt>
    <dgm:pt modelId="{87263204-70BE-426F-9C3E-3FF8501B36C2}" type="pres">
      <dgm:prSet presAssocID="{56150BFD-CBC8-4296-A301-28CB9FE187EE}" presName="parentText" presStyleLbl="node1" presStyleIdx="2" presStyleCnt="3">
        <dgm:presLayoutVars>
          <dgm:chMax val="0"/>
          <dgm:bulletEnabled val="1"/>
        </dgm:presLayoutVars>
      </dgm:prSet>
      <dgm:spPr/>
      <dgm:t>
        <a:bodyPr/>
        <a:lstStyle/>
        <a:p>
          <a:endParaRPr lang="en-US"/>
        </a:p>
      </dgm:t>
    </dgm:pt>
  </dgm:ptLst>
  <dgm:cxnLst>
    <dgm:cxn modelId="{0CC3EB40-F0C2-40A2-AC3E-14E0067C823A}" type="presOf" srcId="{56150BFD-CBC8-4296-A301-28CB9FE187EE}" destId="{87263204-70BE-426F-9C3E-3FF8501B36C2}" srcOrd="0" destOrd="0" presId="urn:microsoft.com/office/officeart/2005/8/layout/vList2"/>
    <dgm:cxn modelId="{419D16E3-FCA0-4672-983B-1E1AB3B3FF25}" srcId="{014A90B4-FE62-4F2E-9879-54991FB6CA2C}" destId="{7207D616-0FE9-402F-8D54-F807A2BB84CC}" srcOrd="1" destOrd="0" parTransId="{4D421B2D-ED4F-4F5B-B5CA-6FAB445F7CF0}" sibTransId="{B2735619-ADC8-4DB1-84CF-76757EFB6B48}"/>
    <dgm:cxn modelId="{A9C14DC3-201B-4B5B-9D5F-CC0124DC74C1}" srcId="{014A90B4-FE62-4F2E-9879-54991FB6CA2C}" destId="{C6CC53EB-7205-46F5-A8DD-3226091C3FF4}" srcOrd="0" destOrd="0" parTransId="{C90F9FF1-71C7-4656-8B59-31D4FBA5CBCC}" sibTransId="{6F701C5C-F27C-4007-B4DC-344899B337AB}"/>
    <dgm:cxn modelId="{6E5BF171-DEB4-4DE4-9D76-B97502DDB75D}" type="presOf" srcId="{7207D616-0FE9-402F-8D54-F807A2BB84CC}" destId="{AB1D38D3-B911-4EE2-869D-25177E87119B}" srcOrd="0" destOrd="0" presId="urn:microsoft.com/office/officeart/2005/8/layout/vList2"/>
    <dgm:cxn modelId="{37653930-9F28-4F8C-9A64-2FD83DFB6787}" type="presOf" srcId="{C6CC53EB-7205-46F5-A8DD-3226091C3FF4}" destId="{15DC1FD2-64AB-49B2-A3B4-292ABBF655BA}" srcOrd="0" destOrd="0" presId="urn:microsoft.com/office/officeart/2005/8/layout/vList2"/>
    <dgm:cxn modelId="{25D4DA79-9F37-4EC8-965D-DCC09DAD663F}" type="presOf" srcId="{014A90B4-FE62-4F2E-9879-54991FB6CA2C}" destId="{CD7FE39B-BE91-4EEA-A051-3C0BCA1C67B8}" srcOrd="0" destOrd="0" presId="urn:microsoft.com/office/officeart/2005/8/layout/vList2"/>
    <dgm:cxn modelId="{F8BC1BF6-1686-4998-8E94-85A243017545}" srcId="{014A90B4-FE62-4F2E-9879-54991FB6CA2C}" destId="{56150BFD-CBC8-4296-A301-28CB9FE187EE}" srcOrd="2" destOrd="0" parTransId="{6C09221C-F2AF-4D61-BC0B-64C81086B75A}" sibTransId="{B6756F32-B601-49D3-8AD8-BB6BDD079039}"/>
    <dgm:cxn modelId="{3FEEE706-496D-4E46-AB03-07792CAAA549}" type="presParOf" srcId="{CD7FE39B-BE91-4EEA-A051-3C0BCA1C67B8}" destId="{15DC1FD2-64AB-49B2-A3B4-292ABBF655BA}" srcOrd="0" destOrd="0" presId="urn:microsoft.com/office/officeart/2005/8/layout/vList2"/>
    <dgm:cxn modelId="{AFACBBEE-75A7-4B1F-8A27-8D6728A8D0C3}" type="presParOf" srcId="{CD7FE39B-BE91-4EEA-A051-3C0BCA1C67B8}" destId="{5090925D-12AB-4799-B9E2-18686374A52F}" srcOrd="1" destOrd="0" presId="urn:microsoft.com/office/officeart/2005/8/layout/vList2"/>
    <dgm:cxn modelId="{AE6651FA-59DF-4573-8985-A259743C80E9}" type="presParOf" srcId="{CD7FE39B-BE91-4EEA-A051-3C0BCA1C67B8}" destId="{AB1D38D3-B911-4EE2-869D-25177E87119B}" srcOrd="2" destOrd="0" presId="urn:microsoft.com/office/officeart/2005/8/layout/vList2"/>
    <dgm:cxn modelId="{E9E0A63B-BA8A-4BAF-8748-E55E69DDD0EE}" type="presParOf" srcId="{CD7FE39B-BE91-4EEA-A051-3C0BCA1C67B8}" destId="{93B19D6B-CD99-49CE-A7F1-B4AB96824E83}" srcOrd="3" destOrd="0" presId="urn:microsoft.com/office/officeart/2005/8/layout/vList2"/>
    <dgm:cxn modelId="{D7F4D683-CB6E-4CBD-8FE1-C752E2347913}" type="presParOf" srcId="{CD7FE39B-BE91-4EEA-A051-3C0BCA1C67B8}" destId="{87263204-70BE-426F-9C3E-3FF8501B36C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8.xml><?xml version="1.0" encoding="utf-8"?>
<dgm:dataModel xmlns:dgm="http://schemas.openxmlformats.org/drawingml/2006/diagram" xmlns:a="http://schemas.openxmlformats.org/drawingml/2006/main">
  <dgm:ptLst>
    <dgm:pt modelId="{6C6A6F14-21C5-40AF-AD34-9DF053DFED90}"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3D8E0E22-44E2-48F8-8281-E68033983C45}">
      <dgm:prSet phldrT="[Text]" custT="1"/>
      <dgm:spPr/>
      <dgm:t>
        <a:bodyPr/>
        <a:lstStyle/>
        <a:p>
          <a:r>
            <a:rPr lang="en-US" sz="1800" b="0" dirty="0"/>
            <a:t>Used as long as the MAQ is not exceeded</a:t>
          </a:r>
        </a:p>
      </dgm:t>
    </dgm:pt>
    <dgm:pt modelId="{F1C3CE19-95C5-4A97-8ED3-093E43649864}" type="parTrans" cxnId="{040A1447-D1CB-41F3-84CA-EEEC4E7931B7}">
      <dgm:prSet/>
      <dgm:spPr/>
      <dgm:t>
        <a:bodyPr/>
        <a:lstStyle/>
        <a:p>
          <a:endParaRPr lang="en-US"/>
        </a:p>
      </dgm:t>
    </dgm:pt>
    <dgm:pt modelId="{910920D3-4D81-4347-9A61-06033AB8A48D}" type="sibTrans" cxnId="{040A1447-D1CB-41F3-84CA-EEEC4E7931B7}">
      <dgm:prSet/>
      <dgm:spPr/>
      <dgm:t>
        <a:bodyPr/>
        <a:lstStyle/>
        <a:p>
          <a:endParaRPr lang="en-US"/>
        </a:p>
      </dgm:t>
    </dgm:pt>
    <dgm:pt modelId="{FE264B7A-E4B7-49A1-A192-E9E0448AF446}">
      <dgm:prSet custT="1"/>
      <dgm:spPr/>
      <dgm:t>
        <a:bodyPr/>
        <a:lstStyle/>
        <a:p>
          <a:r>
            <a:rPr lang="en-US" sz="1800" b="0" dirty="0"/>
            <a:t>For the purposes of applying hazardous material regulations, all buildings are considered a single control area</a:t>
          </a:r>
        </a:p>
      </dgm:t>
    </dgm:pt>
    <dgm:pt modelId="{63A3BA7C-9B51-4BE2-97AF-5B6A05B16561}" type="parTrans" cxnId="{DC9F1705-0309-4A0D-9977-5095F465A7E2}">
      <dgm:prSet/>
      <dgm:spPr/>
      <dgm:t>
        <a:bodyPr/>
        <a:lstStyle/>
        <a:p>
          <a:endParaRPr lang="en-US"/>
        </a:p>
      </dgm:t>
    </dgm:pt>
    <dgm:pt modelId="{F80417AE-5AE0-4C2C-BF6B-FAD41F95C2CA}" type="sibTrans" cxnId="{DC9F1705-0309-4A0D-9977-5095F465A7E2}">
      <dgm:prSet/>
      <dgm:spPr/>
      <dgm:t>
        <a:bodyPr/>
        <a:lstStyle/>
        <a:p>
          <a:endParaRPr lang="en-US"/>
        </a:p>
      </dgm:t>
    </dgm:pt>
    <dgm:pt modelId="{38542BF5-AB2B-4B72-9243-D282A33D3E48}">
      <dgm:prSet custT="1"/>
      <dgm:spPr/>
      <dgm:t>
        <a:bodyPr/>
        <a:lstStyle/>
        <a:p>
          <a:r>
            <a:rPr lang="en-US" sz="1800" b="0" u="none" dirty="0" smtClean="0"/>
            <a:t>A</a:t>
          </a:r>
          <a:r>
            <a:rPr lang="x-none" sz="1800" b="0" u="none" dirty="0" smtClean="0"/>
            <a:t>rea </a:t>
          </a:r>
          <a:r>
            <a:rPr lang="x-none" sz="1800" b="0" u="none" dirty="0"/>
            <a:t>bounded by the floor</a:t>
          </a:r>
          <a:endParaRPr lang="en-US" sz="1800" b="0" u="none" dirty="0"/>
        </a:p>
      </dgm:t>
    </dgm:pt>
    <dgm:pt modelId="{9DD351D3-D88A-430D-96F1-66ECC3F36F1C}" type="parTrans" cxnId="{C377E079-DB15-4F6A-B858-C848B485224C}">
      <dgm:prSet/>
      <dgm:spPr/>
      <dgm:t>
        <a:bodyPr/>
        <a:lstStyle/>
        <a:p>
          <a:endParaRPr lang="en-US"/>
        </a:p>
      </dgm:t>
    </dgm:pt>
    <dgm:pt modelId="{0089A906-D7EB-432F-AB3B-9B28918FEE43}" type="sibTrans" cxnId="{C377E079-DB15-4F6A-B858-C848B485224C}">
      <dgm:prSet/>
      <dgm:spPr/>
      <dgm:t>
        <a:bodyPr/>
        <a:lstStyle/>
        <a:p>
          <a:endParaRPr lang="en-US"/>
        </a:p>
      </dgm:t>
    </dgm:pt>
    <dgm:pt modelId="{18727B03-D0BF-4994-8E17-73A3BC0D2E97}">
      <dgm:prSet custT="1"/>
      <dgm:spPr/>
      <dgm:t>
        <a:bodyPr/>
        <a:lstStyle/>
        <a:p>
          <a:r>
            <a:rPr lang="x-none" sz="1800" b="0" u="none"/>
            <a:t>Exterior walls</a:t>
          </a:r>
          <a:endParaRPr lang="en-US" sz="1800" b="0" u="none" dirty="0"/>
        </a:p>
      </dgm:t>
    </dgm:pt>
    <dgm:pt modelId="{3250C321-33CA-4A11-98C4-B2186C781290}" type="parTrans" cxnId="{5531431F-E683-4EDF-AE39-281165033874}">
      <dgm:prSet/>
      <dgm:spPr/>
      <dgm:t>
        <a:bodyPr/>
        <a:lstStyle/>
        <a:p>
          <a:endParaRPr lang="en-US"/>
        </a:p>
      </dgm:t>
    </dgm:pt>
    <dgm:pt modelId="{EE0D878F-0824-4C6D-9E2F-E3219B7E6F33}" type="sibTrans" cxnId="{5531431F-E683-4EDF-AE39-281165033874}">
      <dgm:prSet/>
      <dgm:spPr/>
      <dgm:t>
        <a:bodyPr/>
        <a:lstStyle/>
        <a:p>
          <a:endParaRPr lang="en-US"/>
        </a:p>
      </dgm:t>
    </dgm:pt>
    <dgm:pt modelId="{F5EA80B5-AB43-44F0-BE84-DC9F3502AC90}">
      <dgm:prSet custT="1"/>
      <dgm:spPr/>
      <dgm:t>
        <a:bodyPr/>
        <a:lstStyle/>
        <a:p>
          <a:r>
            <a:rPr lang="x-none" sz="1800" b="0" u="none"/>
            <a:t>Roof of a building</a:t>
          </a:r>
          <a:endParaRPr lang="en-US" sz="1800" b="0" u="none" dirty="0"/>
        </a:p>
      </dgm:t>
    </dgm:pt>
    <dgm:pt modelId="{D04F5A8B-B496-4C64-BB3F-81FF78BDD682}" type="parTrans" cxnId="{E93A450C-31B7-4197-9659-5EC55DC8188D}">
      <dgm:prSet/>
      <dgm:spPr/>
      <dgm:t>
        <a:bodyPr/>
        <a:lstStyle/>
        <a:p>
          <a:endParaRPr lang="en-US"/>
        </a:p>
      </dgm:t>
    </dgm:pt>
    <dgm:pt modelId="{622A719B-AADF-4800-9957-BBD0F7E25072}" type="sibTrans" cxnId="{E93A450C-31B7-4197-9659-5EC55DC8188D}">
      <dgm:prSet/>
      <dgm:spPr/>
      <dgm:t>
        <a:bodyPr/>
        <a:lstStyle/>
        <a:p>
          <a:endParaRPr lang="en-US"/>
        </a:p>
      </dgm:t>
    </dgm:pt>
    <dgm:pt modelId="{5AA14CEA-9E99-4EAD-9891-BB614E633035}">
      <dgm:prSet custT="1"/>
      <dgm:spPr/>
      <dgm:t>
        <a:bodyPr/>
        <a:lstStyle/>
        <a:p>
          <a:r>
            <a:rPr lang="x-none" sz="1800" b="0" u="none"/>
            <a:t>Areas of a building separated by fire-resistant rated construction </a:t>
          </a:r>
          <a:endParaRPr lang="en-US" sz="1800" b="0" u="none" dirty="0"/>
        </a:p>
      </dgm:t>
    </dgm:pt>
    <dgm:pt modelId="{14F5F412-5CFB-491C-B767-5BED02BCBD56}" type="parTrans" cxnId="{705495C3-C415-4C44-B255-346A39217F26}">
      <dgm:prSet/>
      <dgm:spPr/>
      <dgm:t>
        <a:bodyPr/>
        <a:lstStyle/>
        <a:p>
          <a:endParaRPr lang="en-US"/>
        </a:p>
      </dgm:t>
    </dgm:pt>
    <dgm:pt modelId="{147DADCA-BC69-4A2E-85B5-4335550A689A}" type="sibTrans" cxnId="{705495C3-C415-4C44-B255-346A39217F26}">
      <dgm:prSet/>
      <dgm:spPr/>
      <dgm:t>
        <a:bodyPr/>
        <a:lstStyle/>
        <a:p>
          <a:endParaRPr lang="en-US"/>
        </a:p>
      </dgm:t>
    </dgm:pt>
    <dgm:pt modelId="{E3AAA91D-9A38-4EBE-86FB-6838218E9C5A}">
      <dgm:prSet custT="1"/>
      <dgm:spPr>
        <a:solidFill>
          <a:schemeClr val="accent6">
            <a:lumMod val="75000"/>
          </a:schemeClr>
        </a:solidFill>
      </dgm:spPr>
      <dgm:t>
        <a:bodyPr/>
        <a:lstStyle/>
        <a:p>
          <a:r>
            <a:rPr lang="en-US" sz="1800" b="0" dirty="0" smtClean="0"/>
            <a:t>Number </a:t>
          </a:r>
          <a:r>
            <a:rPr lang="en-US" sz="1800" b="0" dirty="0"/>
            <a:t>of control areas inside a building and their MAQ is influenced by </a:t>
          </a:r>
          <a:r>
            <a:rPr lang="en-US" sz="1800" b="0" dirty="0" smtClean="0"/>
            <a:t>building’s </a:t>
          </a:r>
          <a:r>
            <a:rPr lang="en-US" sz="1800" b="0" dirty="0"/>
            <a:t>occupancy</a:t>
          </a:r>
        </a:p>
      </dgm:t>
    </dgm:pt>
    <dgm:pt modelId="{C11E7DF0-8576-409E-A5B4-3FE35A44FA81}" type="parTrans" cxnId="{C8C34675-B6B7-47F2-928E-01207F5FDCE9}">
      <dgm:prSet/>
      <dgm:spPr/>
      <dgm:t>
        <a:bodyPr/>
        <a:lstStyle/>
        <a:p>
          <a:endParaRPr lang="en-US"/>
        </a:p>
      </dgm:t>
    </dgm:pt>
    <dgm:pt modelId="{48A7599C-5F7F-43D4-B924-F4DFA62BFF1D}" type="sibTrans" cxnId="{C8C34675-B6B7-47F2-928E-01207F5FDCE9}">
      <dgm:prSet/>
      <dgm:spPr/>
      <dgm:t>
        <a:bodyPr/>
        <a:lstStyle/>
        <a:p>
          <a:endParaRPr lang="en-US"/>
        </a:p>
      </dgm:t>
    </dgm:pt>
    <dgm:pt modelId="{3E1620D1-BA2E-4562-A65B-071F2EC3F318}">
      <dgm:prSet custT="1"/>
      <dgm:spPr>
        <a:solidFill>
          <a:schemeClr val="accent6">
            <a:lumMod val="75000"/>
          </a:schemeClr>
        </a:solidFill>
      </dgm:spPr>
      <dgm:t>
        <a:bodyPr/>
        <a:lstStyle/>
        <a:p>
          <a:r>
            <a:rPr lang="en-US" sz="1800" b="0" dirty="0"/>
            <a:t>Control areas can be </a:t>
          </a:r>
        </a:p>
      </dgm:t>
    </dgm:pt>
    <dgm:pt modelId="{BA88FFB2-AAD6-442B-A0B3-26129C1FBE28}" type="parTrans" cxnId="{96904A20-0AAE-4DF7-8D01-F926BD24E807}">
      <dgm:prSet/>
      <dgm:spPr/>
      <dgm:t>
        <a:bodyPr/>
        <a:lstStyle/>
        <a:p>
          <a:endParaRPr lang="en-US"/>
        </a:p>
      </dgm:t>
    </dgm:pt>
    <dgm:pt modelId="{F5B06BD8-B199-4EFC-9B9B-AB499A3B83BF}" type="sibTrans" cxnId="{96904A20-0AAE-4DF7-8D01-F926BD24E807}">
      <dgm:prSet/>
      <dgm:spPr/>
      <dgm:t>
        <a:bodyPr/>
        <a:lstStyle/>
        <a:p>
          <a:endParaRPr lang="en-US"/>
        </a:p>
      </dgm:t>
    </dgm:pt>
    <dgm:pt modelId="{67E3ECBF-CAA0-4F0E-86D3-E403B318D36B}" type="pres">
      <dgm:prSet presAssocID="{6C6A6F14-21C5-40AF-AD34-9DF053DFED90}" presName="linear" presStyleCnt="0">
        <dgm:presLayoutVars>
          <dgm:dir/>
          <dgm:animLvl val="lvl"/>
          <dgm:resizeHandles val="exact"/>
        </dgm:presLayoutVars>
      </dgm:prSet>
      <dgm:spPr/>
      <dgm:t>
        <a:bodyPr/>
        <a:lstStyle/>
        <a:p>
          <a:endParaRPr lang="en-US"/>
        </a:p>
      </dgm:t>
    </dgm:pt>
    <dgm:pt modelId="{F9C3F476-56E5-4C25-8BF7-EEAF58B8124C}" type="pres">
      <dgm:prSet presAssocID="{3D8E0E22-44E2-48F8-8281-E68033983C45}" presName="parentLin" presStyleCnt="0"/>
      <dgm:spPr/>
      <dgm:t>
        <a:bodyPr/>
        <a:lstStyle/>
        <a:p>
          <a:endParaRPr lang="en-US"/>
        </a:p>
      </dgm:t>
    </dgm:pt>
    <dgm:pt modelId="{B0DC37C0-E4C1-41AE-BA58-933F9572E841}" type="pres">
      <dgm:prSet presAssocID="{3D8E0E22-44E2-48F8-8281-E68033983C45}" presName="parentLeftMargin" presStyleLbl="node1" presStyleIdx="0" presStyleCnt="4"/>
      <dgm:spPr/>
      <dgm:t>
        <a:bodyPr/>
        <a:lstStyle/>
        <a:p>
          <a:endParaRPr lang="en-US"/>
        </a:p>
      </dgm:t>
    </dgm:pt>
    <dgm:pt modelId="{DA1A5EED-4310-4CED-9F29-7D2ECE5674AC}" type="pres">
      <dgm:prSet presAssocID="{3D8E0E22-44E2-48F8-8281-E68033983C45}" presName="parentText" presStyleLbl="node1" presStyleIdx="0" presStyleCnt="4">
        <dgm:presLayoutVars>
          <dgm:chMax val="0"/>
          <dgm:bulletEnabled val="1"/>
        </dgm:presLayoutVars>
      </dgm:prSet>
      <dgm:spPr/>
      <dgm:t>
        <a:bodyPr/>
        <a:lstStyle/>
        <a:p>
          <a:endParaRPr lang="en-US"/>
        </a:p>
      </dgm:t>
    </dgm:pt>
    <dgm:pt modelId="{D56E8130-AFD3-44FE-AA86-BEB0692D392C}" type="pres">
      <dgm:prSet presAssocID="{3D8E0E22-44E2-48F8-8281-E68033983C45}" presName="negativeSpace" presStyleCnt="0"/>
      <dgm:spPr/>
      <dgm:t>
        <a:bodyPr/>
        <a:lstStyle/>
        <a:p>
          <a:endParaRPr lang="en-US"/>
        </a:p>
      </dgm:t>
    </dgm:pt>
    <dgm:pt modelId="{FA0360E1-68B7-4D20-B9D2-B4979351E895}" type="pres">
      <dgm:prSet presAssocID="{3D8E0E22-44E2-48F8-8281-E68033983C45}" presName="childText" presStyleLbl="conFgAcc1" presStyleIdx="0" presStyleCnt="4">
        <dgm:presLayoutVars>
          <dgm:bulletEnabled val="1"/>
        </dgm:presLayoutVars>
      </dgm:prSet>
      <dgm:spPr/>
      <dgm:t>
        <a:bodyPr/>
        <a:lstStyle/>
        <a:p>
          <a:endParaRPr lang="en-US"/>
        </a:p>
      </dgm:t>
    </dgm:pt>
    <dgm:pt modelId="{D539E8F8-56D3-430A-ABD4-A000A1F12BA9}" type="pres">
      <dgm:prSet presAssocID="{910920D3-4D81-4347-9A61-06033AB8A48D}" presName="spaceBetweenRectangles" presStyleCnt="0"/>
      <dgm:spPr/>
      <dgm:t>
        <a:bodyPr/>
        <a:lstStyle/>
        <a:p>
          <a:endParaRPr lang="en-US"/>
        </a:p>
      </dgm:t>
    </dgm:pt>
    <dgm:pt modelId="{2C7DB627-FB08-4BBE-B83B-632C41E48974}" type="pres">
      <dgm:prSet presAssocID="{FE264B7A-E4B7-49A1-A192-E9E0448AF446}" presName="parentLin" presStyleCnt="0"/>
      <dgm:spPr/>
      <dgm:t>
        <a:bodyPr/>
        <a:lstStyle/>
        <a:p>
          <a:endParaRPr lang="en-US"/>
        </a:p>
      </dgm:t>
    </dgm:pt>
    <dgm:pt modelId="{C3EDD0BD-EE25-4320-A0F7-D11B35928203}" type="pres">
      <dgm:prSet presAssocID="{FE264B7A-E4B7-49A1-A192-E9E0448AF446}" presName="parentLeftMargin" presStyleLbl="node1" presStyleIdx="0" presStyleCnt="4"/>
      <dgm:spPr/>
      <dgm:t>
        <a:bodyPr/>
        <a:lstStyle/>
        <a:p>
          <a:endParaRPr lang="en-US"/>
        </a:p>
      </dgm:t>
    </dgm:pt>
    <dgm:pt modelId="{E29AE9EB-7D1C-4A3E-9107-527571CF76FF}" type="pres">
      <dgm:prSet presAssocID="{FE264B7A-E4B7-49A1-A192-E9E0448AF446}" presName="parentText" presStyleLbl="node1" presStyleIdx="1" presStyleCnt="4" custScaleX="142857">
        <dgm:presLayoutVars>
          <dgm:chMax val="0"/>
          <dgm:bulletEnabled val="1"/>
        </dgm:presLayoutVars>
      </dgm:prSet>
      <dgm:spPr/>
      <dgm:t>
        <a:bodyPr/>
        <a:lstStyle/>
        <a:p>
          <a:endParaRPr lang="en-US"/>
        </a:p>
      </dgm:t>
    </dgm:pt>
    <dgm:pt modelId="{634E5947-D05C-4DE0-B7E7-48DCA3059FA1}" type="pres">
      <dgm:prSet presAssocID="{FE264B7A-E4B7-49A1-A192-E9E0448AF446}" presName="negativeSpace" presStyleCnt="0"/>
      <dgm:spPr/>
      <dgm:t>
        <a:bodyPr/>
        <a:lstStyle/>
        <a:p>
          <a:endParaRPr lang="en-US"/>
        </a:p>
      </dgm:t>
    </dgm:pt>
    <dgm:pt modelId="{9E0526AA-613B-49CA-AE70-D3365F56E2E0}" type="pres">
      <dgm:prSet presAssocID="{FE264B7A-E4B7-49A1-A192-E9E0448AF446}" presName="childText" presStyleLbl="conFgAcc1" presStyleIdx="1" presStyleCnt="4">
        <dgm:presLayoutVars>
          <dgm:bulletEnabled val="1"/>
        </dgm:presLayoutVars>
      </dgm:prSet>
      <dgm:spPr/>
      <dgm:t>
        <a:bodyPr/>
        <a:lstStyle/>
        <a:p>
          <a:endParaRPr lang="en-US"/>
        </a:p>
      </dgm:t>
    </dgm:pt>
    <dgm:pt modelId="{E223C7FC-0D6E-435F-B4A1-5F49118D9A2A}" type="pres">
      <dgm:prSet presAssocID="{F80417AE-5AE0-4C2C-BF6B-FAD41F95C2CA}" presName="spaceBetweenRectangles" presStyleCnt="0"/>
      <dgm:spPr/>
      <dgm:t>
        <a:bodyPr/>
        <a:lstStyle/>
        <a:p>
          <a:endParaRPr lang="en-US"/>
        </a:p>
      </dgm:t>
    </dgm:pt>
    <dgm:pt modelId="{D47267D5-CBF8-4C64-B22A-B17640C04F77}" type="pres">
      <dgm:prSet presAssocID="{3E1620D1-BA2E-4562-A65B-071F2EC3F318}" presName="parentLin" presStyleCnt="0"/>
      <dgm:spPr/>
      <dgm:t>
        <a:bodyPr/>
        <a:lstStyle/>
        <a:p>
          <a:endParaRPr lang="en-US"/>
        </a:p>
      </dgm:t>
    </dgm:pt>
    <dgm:pt modelId="{7756CF12-1767-4655-BCFD-2D2F2434875F}" type="pres">
      <dgm:prSet presAssocID="{3E1620D1-BA2E-4562-A65B-071F2EC3F318}" presName="parentLeftMargin" presStyleLbl="node1" presStyleIdx="1" presStyleCnt="4"/>
      <dgm:spPr/>
      <dgm:t>
        <a:bodyPr/>
        <a:lstStyle/>
        <a:p>
          <a:endParaRPr lang="en-US"/>
        </a:p>
      </dgm:t>
    </dgm:pt>
    <dgm:pt modelId="{FDF4B341-6D64-44CA-9FA8-81E21B83CF59}" type="pres">
      <dgm:prSet presAssocID="{3E1620D1-BA2E-4562-A65B-071F2EC3F318}" presName="parentText" presStyleLbl="node1" presStyleIdx="2" presStyleCnt="4">
        <dgm:presLayoutVars>
          <dgm:chMax val="0"/>
          <dgm:bulletEnabled val="1"/>
        </dgm:presLayoutVars>
      </dgm:prSet>
      <dgm:spPr/>
      <dgm:t>
        <a:bodyPr/>
        <a:lstStyle/>
        <a:p>
          <a:endParaRPr lang="en-US"/>
        </a:p>
      </dgm:t>
    </dgm:pt>
    <dgm:pt modelId="{E475A0D7-8D84-4C39-A2BC-F25BFA6AE336}" type="pres">
      <dgm:prSet presAssocID="{3E1620D1-BA2E-4562-A65B-071F2EC3F318}" presName="negativeSpace" presStyleCnt="0"/>
      <dgm:spPr/>
      <dgm:t>
        <a:bodyPr/>
        <a:lstStyle/>
        <a:p>
          <a:endParaRPr lang="en-US"/>
        </a:p>
      </dgm:t>
    </dgm:pt>
    <dgm:pt modelId="{A53493F6-032D-4A4B-B7CD-AD3DF8FA43BF}" type="pres">
      <dgm:prSet presAssocID="{3E1620D1-BA2E-4562-A65B-071F2EC3F318}" presName="childText" presStyleLbl="conFgAcc1" presStyleIdx="2" presStyleCnt="4">
        <dgm:presLayoutVars>
          <dgm:bulletEnabled val="1"/>
        </dgm:presLayoutVars>
      </dgm:prSet>
      <dgm:spPr/>
      <dgm:t>
        <a:bodyPr/>
        <a:lstStyle/>
        <a:p>
          <a:endParaRPr lang="en-US"/>
        </a:p>
      </dgm:t>
    </dgm:pt>
    <dgm:pt modelId="{960AA363-E04E-4FE9-B402-BA439B8E9AA6}" type="pres">
      <dgm:prSet presAssocID="{F5B06BD8-B199-4EFC-9B9B-AB499A3B83BF}" presName="spaceBetweenRectangles" presStyleCnt="0"/>
      <dgm:spPr/>
      <dgm:t>
        <a:bodyPr/>
        <a:lstStyle/>
        <a:p>
          <a:endParaRPr lang="en-US"/>
        </a:p>
      </dgm:t>
    </dgm:pt>
    <dgm:pt modelId="{35DB1D32-964E-4779-B844-EFA469222FF6}" type="pres">
      <dgm:prSet presAssocID="{E3AAA91D-9A38-4EBE-86FB-6838218E9C5A}" presName="parentLin" presStyleCnt="0"/>
      <dgm:spPr/>
      <dgm:t>
        <a:bodyPr/>
        <a:lstStyle/>
        <a:p>
          <a:endParaRPr lang="en-US"/>
        </a:p>
      </dgm:t>
    </dgm:pt>
    <dgm:pt modelId="{5DA62DF5-26CA-41C4-80A1-306AF53AD18B}" type="pres">
      <dgm:prSet presAssocID="{E3AAA91D-9A38-4EBE-86FB-6838218E9C5A}" presName="parentLeftMargin" presStyleLbl="node1" presStyleIdx="2" presStyleCnt="4"/>
      <dgm:spPr/>
      <dgm:t>
        <a:bodyPr/>
        <a:lstStyle/>
        <a:p>
          <a:endParaRPr lang="en-US"/>
        </a:p>
      </dgm:t>
    </dgm:pt>
    <dgm:pt modelId="{0199258C-2F51-44CE-816D-313343CA0786}" type="pres">
      <dgm:prSet presAssocID="{E3AAA91D-9A38-4EBE-86FB-6838218E9C5A}" presName="parentText" presStyleLbl="node1" presStyleIdx="3" presStyleCnt="4" custScaleX="142857">
        <dgm:presLayoutVars>
          <dgm:chMax val="0"/>
          <dgm:bulletEnabled val="1"/>
        </dgm:presLayoutVars>
      </dgm:prSet>
      <dgm:spPr/>
      <dgm:t>
        <a:bodyPr/>
        <a:lstStyle/>
        <a:p>
          <a:endParaRPr lang="en-US"/>
        </a:p>
      </dgm:t>
    </dgm:pt>
    <dgm:pt modelId="{C25ED6FE-FC87-4FBC-9FE9-1FF90118078C}" type="pres">
      <dgm:prSet presAssocID="{E3AAA91D-9A38-4EBE-86FB-6838218E9C5A}" presName="negativeSpace" presStyleCnt="0"/>
      <dgm:spPr/>
      <dgm:t>
        <a:bodyPr/>
        <a:lstStyle/>
        <a:p>
          <a:endParaRPr lang="en-US"/>
        </a:p>
      </dgm:t>
    </dgm:pt>
    <dgm:pt modelId="{0AFB24A9-1FC8-4B0B-B948-657D1E1E7FDC}" type="pres">
      <dgm:prSet presAssocID="{E3AAA91D-9A38-4EBE-86FB-6838218E9C5A}" presName="childText" presStyleLbl="conFgAcc1" presStyleIdx="3" presStyleCnt="4">
        <dgm:presLayoutVars>
          <dgm:bulletEnabled val="1"/>
        </dgm:presLayoutVars>
      </dgm:prSet>
      <dgm:spPr/>
      <dgm:t>
        <a:bodyPr/>
        <a:lstStyle/>
        <a:p>
          <a:endParaRPr lang="en-US"/>
        </a:p>
      </dgm:t>
    </dgm:pt>
  </dgm:ptLst>
  <dgm:cxnLst>
    <dgm:cxn modelId="{9D3AB5B8-25C5-4E76-87BB-EADF64AC2345}" type="presOf" srcId="{3E1620D1-BA2E-4562-A65B-071F2EC3F318}" destId="{7756CF12-1767-4655-BCFD-2D2F2434875F}" srcOrd="0" destOrd="0" presId="urn:microsoft.com/office/officeart/2005/8/layout/list1"/>
    <dgm:cxn modelId="{C6B3A34E-C5CA-457C-8116-4490BF822DB8}" type="presOf" srcId="{5AA14CEA-9E99-4EAD-9891-BB614E633035}" destId="{A53493F6-032D-4A4B-B7CD-AD3DF8FA43BF}" srcOrd="0" destOrd="3" presId="urn:microsoft.com/office/officeart/2005/8/layout/list1"/>
    <dgm:cxn modelId="{6D15915D-D348-49ED-A1D1-CC5C74E8CD90}" type="presOf" srcId="{E3AAA91D-9A38-4EBE-86FB-6838218E9C5A}" destId="{0199258C-2F51-44CE-816D-313343CA0786}" srcOrd="1" destOrd="0" presId="urn:microsoft.com/office/officeart/2005/8/layout/list1"/>
    <dgm:cxn modelId="{E93A450C-31B7-4197-9659-5EC55DC8188D}" srcId="{3E1620D1-BA2E-4562-A65B-071F2EC3F318}" destId="{F5EA80B5-AB43-44F0-BE84-DC9F3502AC90}" srcOrd="2" destOrd="0" parTransId="{D04F5A8B-B496-4C64-BB3F-81FF78BDD682}" sibTransId="{622A719B-AADF-4800-9957-BBD0F7E25072}"/>
    <dgm:cxn modelId="{709EE0C9-5B2A-442A-9463-09A28EB551BD}" type="presOf" srcId="{FE264B7A-E4B7-49A1-A192-E9E0448AF446}" destId="{E29AE9EB-7D1C-4A3E-9107-527571CF76FF}" srcOrd="1" destOrd="0" presId="urn:microsoft.com/office/officeart/2005/8/layout/list1"/>
    <dgm:cxn modelId="{C377E079-DB15-4F6A-B858-C848B485224C}" srcId="{3E1620D1-BA2E-4562-A65B-071F2EC3F318}" destId="{38542BF5-AB2B-4B72-9243-D282A33D3E48}" srcOrd="0" destOrd="0" parTransId="{9DD351D3-D88A-430D-96F1-66ECC3F36F1C}" sibTransId="{0089A906-D7EB-432F-AB3B-9B28918FEE43}"/>
    <dgm:cxn modelId="{5531431F-E683-4EDF-AE39-281165033874}" srcId="{3E1620D1-BA2E-4562-A65B-071F2EC3F318}" destId="{18727B03-D0BF-4994-8E17-73A3BC0D2E97}" srcOrd="1" destOrd="0" parTransId="{3250C321-33CA-4A11-98C4-B2186C781290}" sibTransId="{EE0D878F-0824-4C6D-9E2F-E3219B7E6F33}"/>
    <dgm:cxn modelId="{51840A1A-ED9F-4ACC-8D5C-8655A0054339}" type="presOf" srcId="{FE264B7A-E4B7-49A1-A192-E9E0448AF446}" destId="{C3EDD0BD-EE25-4320-A0F7-D11B35928203}" srcOrd="0" destOrd="0" presId="urn:microsoft.com/office/officeart/2005/8/layout/list1"/>
    <dgm:cxn modelId="{EA9CEB63-A829-42C5-B2FC-270240A119EB}" type="presOf" srcId="{3D8E0E22-44E2-48F8-8281-E68033983C45}" destId="{DA1A5EED-4310-4CED-9F29-7D2ECE5674AC}" srcOrd="1" destOrd="0" presId="urn:microsoft.com/office/officeart/2005/8/layout/list1"/>
    <dgm:cxn modelId="{C8C34675-B6B7-47F2-928E-01207F5FDCE9}" srcId="{6C6A6F14-21C5-40AF-AD34-9DF053DFED90}" destId="{E3AAA91D-9A38-4EBE-86FB-6838218E9C5A}" srcOrd="3" destOrd="0" parTransId="{C11E7DF0-8576-409E-A5B4-3FE35A44FA81}" sibTransId="{48A7599C-5F7F-43D4-B924-F4DFA62BFF1D}"/>
    <dgm:cxn modelId="{E02E4960-4199-478C-B517-4AD8877F437B}" type="presOf" srcId="{3D8E0E22-44E2-48F8-8281-E68033983C45}" destId="{B0DC37C0-E4C1-41AE-BA58-933F9572E841}" srcOrd="0" destOrd="0" presId="urn:microsoft.com/office/officeart/2005/8/layout/list1"/>
    <dgm:cxn modelId="{5647F536-E58E-40F5-A444-43A623AB688A}" type="presOf" srcId="{F5EA80B5-AB43-44F0-BE84-DC9F3502AC90}" destId="{A53493F6-032D-4A4B-B7CD-AD3DF8FA43BF}" srcOrd="0" destOrd="2" presId="urn:microsoft.com/office/officeart/2005/8/layout/list1"/>
    <dgm:cxn modelId="{991E9053-BDC1-4148-9A06-861E00235222}" type="presOf" srcId="{3E1620D1-BA2E-4562-A65B-071F2EC3F318}" destId="{FDF4B341-6D64-44CA-9FA8-81E21B83CF59}" srcOrd="1" destOrd="0" presId="urn:microsoft.com/office/officeart/2005/8/layout/list1"/>
    <dgm:cxn modelId="{705495C3-C415-4C44-B255-346A39217F26}" srcId="{3E1620D1-BA2E-4562-A65B-071F2EC3F318}" destId="{5AA14CEA-9E99-4EAD-9891-BB614E633035}" srcOrd="3" destOrd="0" parTransId="{14F5F412-5CFB-491C-B767-5BED02BCBD56}" sibTransId="{147DADCA-BC69-4A2E-85B5-4335550A689A}"/>
    <dgm:cxn modelId="{34EDEE93-8AF8-4C8B-A9DF-1C944B48840F}" type="presOf" srcId="{38542BF5-AB2B-4B72-9243-D282A33D3E48}" destId="{A53493F6-032D-4A4B-B7CD-AD3DF8FA43BF}" srcOrd="0" destOrd="0" presId="urn:microsoft.com/office/officeart/2005/8/layout/list1"/>
    <dgm:cxn modelId="{96904A20-0AAE-4DF7-8D01-F926BD24E807}" srcId="{6C6A6F14-21C5-40AF-AD34-9DF053DFED90}" destId="{3E1620D1-BA2E-4562-A65B-071F2EC3F318}" srcOrd="2" destOrd="0" parTransId="{BA88FFB2-AAD6-442B-A0B3-26129C1FBE28}" sibTransId="{F5B06BD8-B199-4EFC-9B9B-AB499A3B83BF}"/>
    <dgm:cxn modelId="{8B062CB3-B67B-441B-B8F2-9200C01827E6}" type="presOf" srcId="{E3AAA91D-9A38-4EBE-86FB-6838218E9C5A}" destId="{5DA62DF5-26CA-41C4-80A1-306AF53AD18B}" srcOrd="0" destOrd="0" presId="urn:microsoft.com/office/officeart/2005/8/layout/list1"/>
    <dgm:cxn modelId="{8740D323-C9CA-4037-B643-7F98C2EBD61D}" type="presOf" srcId="{18727B03-D0BF-4994-8E17-73A3BC0D2E97}" destId="{A53493F6-032D-4A4B-B7CD-AD3DF8FA43BF}" srcOrd="0" destOrd="1" presId="urn:microsoft.com/office/officeart/2005/8/layout/list1"/>
    <dgm:cxn modelId="{FC5AEF95-F281-457F-856B-8E976636B2F8}" type="presOf" srcId="{6C6A6F14-21C5-40AF-AD34-9DF053DFED90}" destId="{67E3ECBF-CAA0-4F0E-86D3-E403B318D36B}" srcOrd="0" destOrd="0" presId="urn:microsoft.com/office/officeart/2005/8/layout/list1"/>
    <dgm:cxn modelId="{DC9F1705-0309-4A0D-9977-5095F465A7E2}" srcId="{6C6A6F14-21C5-40AF-AD34-9DF053DFED90}" destId="{FE264B7A-E4B7-49A1-A192-E9E0448AF446}" srcOrd="1" destOrd="0" parTransId="{63A3BA7C-9B51-4BE2-97AF-5B6A05B16561}" sibTransId="{F80417AE-5AE0-4C2C-BF6B-FAD41F95C2CA}"/>
    <dgm:cxn modelId="{040A1447-D1CB-41F3-84CA-EEEC4E7931B7}" srcId="{6C6A6F14-21C5-40AF-AD34-9DF053DFED90}" destId="{3D8E0E22-44E2-48F8-8281-E68033983C45}" srcOrd="0" destOrd="0" parTransId="{F1C3CE19-95C5-4A97-8ED3-093E43649864}" sibTransId="{910920D3-4D81-4347-9A61-06033AB8A48D}"/>
    <dgm:cxn modelId="{F9C784B5-6C22-4E4B-B641-4B12411E36B8}" type="presParOf" srcId="{67E3ECBF-CAA0-4F0E-86D3-E403B318D36B}" destId="{F9C3F476-56E5-4C25-8BF7-EEAF58B8124C}" srcOrd="0" destOrd="0" presId="urn:microsoft.com/office/officeart/2005/8/layout/list1"/>
    <dgm:cxn modelId="{E4FC1111-01C4-4E63-AAB2-24436C4871EA}" type="presParOf" srcId="{F9C3F476-56E5-4C25-8BF7-EEAF58B8124C}" destId="{B0DC37C0-E4C1-41AE-BA58-933F9572E841}" srcOrd="0" destOrd="0" presId="urn:microsoft.com/office/officeart/2005/8/layout/list1"/>
    <dgm:cxn modelId="{E3BA5160-01EE-4A3A-8644-6A6536115E71}" type="presParOf" srcId="{F9C3F476-56E5-4C25-8BF7-EEAF58B8124C}" destId="{DA1A5EED-4310-4CED-9F29-7D2ECE5674AC}" srcOrd="1" destOrd="0" presId="urn:microsoft.com/office/officeart/2005/8/layout/list1"/>
    <dgm:cxn modelId="{BCD8F22F-6822-4D9A-94B9-6D4B7D10CF46}" type="presParOf" srcId="{67E3ECBF-CAA0-4F0E-86D3-E403B318D36B}" destId="{D56E8130-AFD3-44FE-AA86-BEB0692D392C}" srcOrd="1" destOrd="0" presId="urn:microsoft.com/office/officeart/2005/8/layout/list1"/>
    <dgm:cxn modelId="{68AF7C1F-25F2-48CC-92BD-258CAB97F923}" type="presParOf" srcId="{67E3ECBF-CAA0-4F0E-86D3-E403B318D36B}" destId="{FA0360E1-68B7-4D20-B9D2-B4979351E895}" srcOrd="2" destOrd="0" presId="urn:microsoft.com/office/officeart/2005/8/layout/list1"/>
    <dgm:cxn modelId="{8096D2F7-3751-4C7E-838F-E2F1C5437F81}" type="presParOf" srcId="{67E3ECBF-CAA0-4F0E-86D3-E403B318D36B}" destId="{D539E8F8-56D3-430A-ABD4-A000A1F12BA9}" srcOrd="3" destOrd="0" presId="urn:microsoft.com/office/officeart/2005/8/layout/list1"/>
    <dgm:cxn modelId="{41F9EAAA-7D56-44E6-9B81-0EFC51E34454}" type="presParOf" srcId="{67E3ECBF-CAA0-4F0E-86D3-E403B318D36B}" destId="{2C7DB627-FB08-4BBE-B83B-632C41E48974}" srcOrd="4" destOrd="0" presId="urn:microsoft.com/office/officeart/2005/8/layout/list1"/>
    <dgm:cxn modelId="{4D6A180C-E649-401C-B680-9FAC0F463B70}" type="presParOf" srcId="{2C7DB627-FB08-4BBE-B83B-632C41E48974}" destId="{C3EDD0BD-EE25-4320-A0F7-D11B35928203}" srcOrd="0" destOrd="0" presId="urn:microsoft.com/office/officeart/2005/8/layout/list1"/>
    <dgm:cxn modelId="{47B6C088-D04C-420D-B670-124005FCF80F}" type="presParOf" srcId="{2C7DB627-FB08-4BBE-B83B-632C41E48974}" destId="{E29AE9EB-7D1C-4A3E-9107-527571CF76FF}" srcOrd="1" destOrd="0" presId="urn:microsoft.com/office/officeart/2005/8/layout/list1"/>
    <dgm:cxn modelId="{8B1BE058-9A51-496D-8059-117503A3A342}" type="presParOf" srcId="{67E3ECBF-CAA0-4F0E-86D3-E403B318D36B}" destId="{634E5947-D05C-4DE0-B7E7-48DCA3059FA1}" srcOrd="5" destOrd="0" presId="urn:microsoft.com/office/officeart/2005/8/layout/list1"/>
    <dgm:cxn modelId="{970CAC7B-CCB5-40DF-8E29-0FECB8DCCC15}" type="presParOf" srcId="{67E3ECBF-CAA0-4F0E-86D3-E403B318D36B}" destId="{9E0526AA-613B-49CA-AE70-D3365F56E2E0}" srcOrd="6" destOrd="0" presId="urn:microsoft.com/office/officeart/2005/8/layout/list1"/>
    <dgm:cxn modelId="{6BE39F02-6C10-4536-B87A-D056DA167551}" type="presParOf" srcId="{67E3ECBF-CAA0-4F0E-86D3-E403B318D36B}" destId="{E223C7FC-0D6E-435F-B4A1-5F49118D9A2A}" srcOrd="7" destOrd="0" presId="urn:microsoft.com/office/officeart/2005/8/layout/list1"/>
    <dgm:cxn modelId="{9492C5FD-A4B8-486E-A703-208DB2E3F64B}" type="presParOf" srcId="{67E3ECBF-CAA0-4F0E-86D3-E403B318D36B}" destId="{D47267D5-CBF8-4C64-B22A-B17640C04F77}" srcOrd="8" destOrd="0" presId="urn:microsoft.com/office/officeart/2005/8/layout/list1"/>
    <dgm:cxn modelId="{583D4569-AE5A-4E0A-8D69-AF3AC095E5A7}" type="presParOf" srcId="{D47267D5-CBF8-4C64-B22A-B17640C04F77}" destId="{7756CF12-1767-4655-BCFD-2D2F2434875F}" srcOrd="0" destOrd="0" presId="urn:microsoft.com/office/officeart/2005/8/layout/list1"/>
    <dgm:cxn modelId="{80C7CCDA-3333-4C20-B02A-9B278FD808B8}" type="presParOf" srcId="{D47267D5-CBF8-4C64-B22A-B17640C04F77}" destId="{FDF4B341-6D64-44CA-9FA8-81E21B83CF59}" srcOrd="1" destOrd="0" presId="urn:microsoft.com/office/officeart/2005/8/layout/list1"/>
    <dgm:cxn modelId="{F5F04596-B2AB-4366-8236-6A58493B4904}" type="presParOf" srcId="{67E3ECBF-CAA0-4F0E-86D3-E403B318D36B}" destId="{E475A0D7-8D84-4C39-A2BC-F25BFA6AE336}" srcOrd="9" destOrd="0" presId="urn:microsoft.com/office/officeart/2005/8/layout/list1"/>
    <dgm:cxn modelId="{3374FAF5-9323-4728-A7CA-B1FDE84EE08F}" type="presParOf" srcId="{67E3ECBF-CAA0-4F0E-86D3-E403B318D36B}" destId="{A53493F6-032D-4A4B-B7CD-AD3DF8FA43BF}" srcOrd="10" destOrd="0" presId="urn:microsoft.com/office/officeart/2005/8/layout/list1"/>
    <dgm:cxn modelId="{59AAA7D7-83C3-47B2-AF81-67C11B1C1E12}" type="presParOf" srcId="{67E3ECBF-CAA0-4F0E-86D3-E403B318D36B}" destId="{960AA363-E04E-4FE9-B402-BA439B8E9AA6}" srcOrd="11" destOrd="0" presId="urn:microsoft.com/office/officeart/2005/8/layout/list1"/>
    <dgm:cxn modelId="{9F932034-65DA-402D-B0AB-3C92D287734C}" type="presParOf" srcId="{67E3ECBF-CAA0-4F0E-86D3-E403B318D36B}" destId="{35DB1D32-964E-4779-B844-EFA469222FF6}" srcOrd="12" destOrd="0" presId="urn:microsoft.com/office/officeart/2005/8/layout/list1"/>
    <dgm:cxn modelId="{FF1184B3-41F6-4CC7-9658-34A1D90B230A}" type="presParOf" srcId="{35DB1D32-964E-4779-B844-EFA469222FF6}" destId="{5DA62DF5-26CA-41C4-80A1-306AF53AD18B}" srcOrd="0" destOrd="0" presId="urn:microsoft.com/office/officeart/2005/8/layout/list1"/>
    <dgm:cxn modelId="{43FB10C5-56E8-45EB-B519-AF8820DFE8AB}" type="presParOf" srcId="{35DB1D32-964E-4779-B844-EFA469222FF6}" destId="{0199258C-2F51-44CE-816D-313343CA0786}" srcOrd="1" destOrd="0" presId="urn:microsoft.com/office/officeart/2005/8/layout/list1"/>
    <dgm:cxn modelId="{EC0DD742-4551-41D1-AB63-A325610E9705}" type="presParOf" srcId="{67E3ECBF-CAA0-4F0E-86D3-E403B318D36B}" destId="{C25ED6FE-FC87-4FBC-9FE9-1FF90118078C}" srcOrd="13" destOrd="0" presId="urn:microsoft.com/office/officeart/2005/8/layout/list1"/>
    <dgm:cxn modelId="{D8A19380-CD3C-4F72-AEF3-A9CBB7C2807A}" type="presParOf" srcId="{67E3ECBF-CAA0-4F0E-86D3-E403B318D36B}" destId="{0AFB24A9-1FC8-4B0B-B948-657D1E1E7FD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9.xml><?xml version="1.0" encoding="utf-8"?>
<dgm:dataModel xmlns:dgm="http://schemas.openxmlformats.org/drawingml/2006/diagram" xmlns:a="http://schemas.openxmlformats.org/drawingml/2006/main">
  <dgm:ptLst>
    <dgm:pt modelId="{6C6A6F14-21C5-40AF-AD34-9DF053DFED9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D8E0E22-44E2-48F8-8281-E68033983C45}">
      <dgm:prSet phldrT="[Text]" custT="1"/>
      <dgm:spPr/>
      <dgm:t>
        <a:bodyPr/>
        <a:lstStyle/>
        <a:p>
          <a:r>
            <a:rPr lang="en-US" sz="1800" b="0" dirty="0"/>
            <a:t>Model codes have established MAQs based on the loss history of certain hazardous materials in certain occupancies</a:t>
          </a:r>
        </a:p>
      </dgm:t>
    </dgm:pt>
    <dgm:pt modelId="{F1C3CE19-95C5-4A97-8ED3-093E43649864}" type="parTrans" cxnId="{040A1447-D1CB-41F3-84CA-EEEC4E7931B7}">
      <dgm:prSet/>
      <dgm:spPr/>
      <dgm:t>
        <a:bodyPr/>
        <a:lstStyle/>
        <a:p>
          <a:endParaRPr lang="en-US"/>
        </a:p>
      </dgm:t>
    </dgm:pt>
    <dgm:pt modelId="{910920D3-4D81-4347-9A61-06033AB8A48D}" type="sibTrans" cxnId="{040A1447-D1CB-41F3-84CA-EEEC4E7931B7}">
      <dgm:prSet/>
      <dgm:spPr/>
      <dgm:t>
        <a:bodyPr/>
        <a:lstStyle/>
        <a:p>
          <a:endParaRPr lang="en-US"/>
        </a:p>
      </dgm:t>
    </dgm:pt>
    <dgm:pt modelId="{A5A21B56-2F0B-4CC9-AD50-A84EC93A4D4D}">
      <dgm:prSet custT="1"/>
      <dgm:spPr/>
      <dgm:t>
        <a:bodyPr/>
        <a:lstStyle/>
        <a:p>
          <a:r>
            <a:rPr lang="x-none" sz="1800" b="0" u="none"/>
            <a:t>MAQs are also based on concerns for occupant and firefighter safety</a:t>
          </a:r>
          <a:endParaRPr lang="en-US" sz="1800" b="0" u="none" dirty="0"/>
        </a:p>
      </dgm:t>
    </dgm:pt>
    <dgm:pt modelId="{A69E3B37-6B40-46B8-BA8F-399CC4C10B50}" type="parTrans" cxnId="{01526B3A-0971-4921-96A8-20D3C9659E79}">
      <dgm:prSet/>
      <dgm:spPr/>
      <dgm:t>
        <a:bodyPr/>
        <a:lstStyle/>
        <a:p>
          <a:endParaRPr lang="en-US"/>
        </a:p>
      </dgm:t>
    </dgm:pt>
    <dgm:pt modelId="{F670CE61-A089-4CD3-A359-5B54EB54D77D}" type="sibTrans" cxnId="{01526B3A-0971-4921-96A8-20D3C9659E79}">
      <dgm:prSet/>
      <dgm:spPr/>
      <dgm:t>
        <a:bodyPr/>
        <a:lstStyle/>
        <a:p>
          <a:endParaRPr lang="en-US"/>
        </a:p>
      </dgm:t>
    </dgm:pt>
    <dgm:pt modelId="{DEEF3986-3263-47EC-A48D-974B41556A6E}">
      <dgm:prSet custT="1"/>
      <dgm:spPr/>
      <dgm:t>
        <a:bodyPr/>
        <a:lstStyle/>
        <a:p>
          <a:r>
            <a:rPr lang="en-US" sz="1800" b="0" dirty="0"/>
            <a:t>Construction requirements for control areas are in the jurisdiction’s adopted building code</a:t>
          </a:r>
        </a:p>
      </dgm:t>
    </dgm:pt>
    <dgm:pt modelId="{0C61D596-DE0D-428F-AB84-55E31ED10E44}" type="parTrans" cxnId="{2767915C-E0C8-4A42-8FD8-64AC79AF239B}">
      <dgm:prSet/>
      <dgm:spPr/>
      <dgm:t>
        <a:bodyPr/>
        <a:lstStyle/>
        <a:p>
          <a:endParaRPr lang="en-US"/>
        </a:p>
      </dgm:t>
    </dgm:pt>
    <dgm:pt modelId="{046A99A3-778C-4818-B202-FFFBB896078B}" type="sibTrans" cxnId="{2767915C-E0C8-4A42-8FD8-64AC79AF239B}">
      <dgm:prSet/>
      <dgm:spPr/>
      <dgm:t>
        <a:bodyPr/>
        <a:lstStyle/>
        <a:p>
          <a:endParaRPr lang="en-US"/>
        </a:p>
      </dgm:t>
    </dgm:pt>
    <dgm:pt modelId="{3372E641-B8E1-4492-A07E-ECB84B115CF1}">
      <dgm:prSet custT="1"/>
      <dgm:spPr>
        <a:solidFill>
          <a:schemeClr val="accent6">
            <a:lumMod val="75000"/>
          </a:schemeClr>
        </a:solidFill>
      </dgm:spPr>
      <dgm:t>
        <a:bodyPr/>
        <a:lstStyle/>
        <a:p>
          <a:r>
            <a:rPr lang="en-US" sz="1800" b="0" dirty="0"/>
            <a:t>Requirements for control areas are deferred to the building code</a:t>
          </a:r>
        </a:p>
      </dgm:t>
    </dgm:pt>
    <dgm:pt modelId="{191324D3-A9DC-42BB-A2FE-5EB914BEAD10}" type="parTrans" cxnId="{EFACEFBF-C6B6-432F-9B30-E6227A824994}">
      <dgm:prSet/>
      <dgm:spPr/>
      <dgm:t>
        <a:bodyPr/>
        <a:lstStyle/>
        <a:p>
          <a:endParaRPr lang="en-US"/>
        </a:p>
      </dgm:t>
    </dgm:pt>
    <dgm:pt modelId="{E0F5168F-028E-42CD-97B5-91427371056C}" type="sibTrans" cxnId="{EFACEFBF-C6B6-432F-9B30-E6227A824994}">
      <dgm:prSet/>
      <dgm:spPr/>
      <dgm:t>
        <a:bodyPr/>
        <a:lstStyle/>
        <a:p>
          <a:endParaRPr lang="en-US"/>
        </a:p>
      </dgm:t>
    </dgm:pt>
    <dgm:pt modelId="{05ECB77A-D242-4E61-A584-69CADF03B26F}" type="pres">
      <dgm:prSet presAssocID="{6C6A6F14-21C5-40AF-AD34-9DF053DFED90}" presName="linear" presStyleCnt="0">
        <dgm:presLayoutVars>
          <dgm:animLvl val="lvl"/>
          <dgm:resizeHandles val="exact"/>
        </dgm:presLayoutVars>
      </dgm:prSet>
      <dgm:spPr/>
      <dgm:t>
        <a:bodyPr/>
        <a:lstStyle/>
        <a:p>
          <a:endParaRPr lang="en-US"/>
        </a:p>
      </dgm:t>
    </dgm:pt>
    <dgm:pt modelId="{9DE47E32-2572-487B-A2DA-39111F444DCE}" type="pres">
      <dgm:prSet presAssocID="{3D8E0E22-44E2-48F8-8281-E68033983C45}" presName="parentText" presStyleLbl="node1" presStyleIdx="0" presStyleCnt="4">
        <dgm:presLayoutVars>
          <dgm:chMax val="0"/>
          <dgm:bulletEnabled val="1"/>
        </dgm:presLayoutVars>
      </dgm:prSet>
      <dgm:spPr/>
      <dgm:t>
        <a:bodyPr/>
        <a:lstStyle/>
        <a:p>
          <a:endParaRPr lang="en-US"/>
        </a:p>
      </dgm:t>
    </dgm:pt>
    <dgm:pt modelId="{E98C8C5B-A656-4A5A-AB02-249E5C3ED6DF}" type="pres">
      <dgm:prSet presAssocID="{910920D3-4D81-4347-9A61-06033AB8A48D}" presName="spacer" presStyleCnt="0"/>
      <dgm:spPr/>
    </dgm:pt>
    <dgm:pt modelId="{6A10A64F-D741-4C1C-BC44-16CD08BFADD1}" type="pres">
      <dgm:prSet presAssocID="{A5A21B56-2F0B-4CC9-AD50-A84EC93A4D4D}" presName="parentText" presStyleLbl="node1" presStyleIdx="1" presStyleCnt="4">
        <dgm:presLayoutVars>
          <dgm:chMax val="0"/>
          <dgm:bulletEnabled val="1"/>
        </dgm:presLayoutVars>
      </dgm:prSet>
      <dgm:spPr/>
      <dgm:t>
        <a:bodyPr/>
        <a:lstStyle/>
        <a:p>
          <a:endParaRPr lang="en-US"/>
        </a:p>
      </dgm:t>
    </dgm:pt>
    <dgm:pt modelId="{E999CC5F-CD18-47C8-B7FD-2AB3E3C38606}" type="pres">
      <dgm:prSet presAssocID="{F670CE61-A089-4CD3-A359-5B54EB54D77D}" presName="spacer" presStyleCnt="0"/>
      <dgm:spPr/>
    </dgm:pt>
    <dgm:pt modelId="{772A156C-59E6-4B70-AEC9-B47246AAC857}" type="pres">
      <dgm:prSet presAssocID="{DEEF3986-3263-47EC-A48D-974B41556A6E}" presName="parentText" presStyleLbl="node1" presStyleIdx="2" presStyleCnt="4">
        <dgm:presLayoutVars>
          <dgm:chMax val="0"/>
          <dgm:bulletEnabled val="1"/>
        </dgm:presLayoutVars>
      </dgm:prSet>
      <dgm:spPr/>
      <dgm:t>
        <a:bodyPr/>
        <a:lstStyle/>
        <a:p>
          <a:endParaRPr lang="en-US"/>
        </a:p>
      </dgm:t>
    </dgm:pt>
    <dgm:pt modelId="{EAE2EA4C-8ACC-4FFE-9615-9ABCAB423877}" type="pres">
      <dgm:prSet presAssocID="{046A99A3-778C-4818-B202-FFFBB896078B}" presName="spacer" presStyleCnt="0"/>
      <dgm:spPr/>
    </dgm:pt>
    <dgm:pt modelId="{5672DCC4-E457-46C2-B707-C7DC7E759AA8}" type="pres">
      <dgm:prSet presAssocID="{3372E641-B8E1-4492-A07E-ECB84B115CF1}" presName="parentText" presStyleLbl="node1" presStyleIdx="3" presStyleCnt="4">
        <dgm:presLayoutVars>
          <dgm:chMax val="0"/>
          <dgm:bulletEnabled val="1"/>
        </dgm:presLayoutVars>
      </dgm:prSet>
      <dgm:spPr/>
      <dgm:t>
        <a:bodyPr/>
        <a:lstStyle/>
        <a:p>
          <a:endParaRPr lang="en-US"/>
        </a:p>
      </dgm:t>
    </dgm:pt>
  </dgm:ptLst>
  <dgm:cxnLst>
    <dgm:cxn modelId="{E8F9A7BB-5F3F-4FE2-9926-95E79118BC96}" type="presOf" srcId="{3D8E0E22-44E2-48F8-8281-E68033983C45}" destId="{9DE47E32-2572-487B-A2DA-39111F444DCE}" srcOrd="0" destOrd="0" presId="urn:microsoft.com/office/officeart/2005/8/layout/vList2"/>
    <dgm:cxn modelId="{685E98C4-5153-4303-BEC5-51ED843295A6}" type="presOf" srcId="{A5A21B56-2F0B-4CC9-AD50-A84EC93A4D4D}" destId="{6A10A64F-D741-4C1C-BC44-16CD08BFADD1}" srcOrd="0" destOrd="0" presId="urn:microsoft.com/office/officeart/2005/8/layout/vList2"/>
    <dgm:cxn modelId="{E478591D-82DB-4329-8C21-3F43FECF40C2}" type="presOf" srcId="{6C6A6F14-21C5-40AF-AD34-9DF053DFED90}" destId="{05ECB77A-D242-4E61-A584-69CADF03B26F}" srcOrd="0" destOrd="0" presId="urn:microsoft.com/office/officeart/2005/8/layout/vList2"/>
    <dgm:cxn modelId="{ACC69A4C-8013-4650-B1D3-3154E86CD352}" type="presOf" srcId="{DEEF3986-3263-47EC-A48D-974B41556A6E}" destId="{772A156C-59E6-4B70-AEC9-B47246AAC857}" srcOrd="0" destOrd="0" presId="urn:microsoft.com/office/officeart/2005/8/layout/vList2"/>
    <dgm:cxn modelId="{040A1447-D1CB-41F3-84CA-EEEC4E7931B7}" srcId="{6C6A6F14-21C5-40AF-AD34-9DF053DFED90}" destId="{3D8E0E22-44E2-48F8-8281-E68033983C45}" srcOrd="0" destOrd="0" parTransId="{F1C3CE19-95C5-4A97-8ED3-093E43649864}" sibTransId="{910920D3-4D81-4347-9A61-06033AB8A48D}"/>
    <dgm:cxn modelId="{EFACEFBF-C6B6-432F-9B30-E6227A824994}" srcId="{6C6A6F14-21C5-40AF-AD34-9DF053DFED90}" destId="{3372E641-B8E1-4492-A07E-ECB84B115CF1}" srcOrd="3" destOrd="0" parTransId="{191324D3-A9DC-42BB-A2FE-5EB914BEAD10}" sibTransId="{E0F5168F-028E-42CD-97B5-91427371056C}"/>
    <dgm:cxn modelId="{2767915C-E0C8-4A42-8FD8-64AC79AF239B}" srcId="{6C6A6F14-21C5-40AF-AD34-9DF053DFED90}" destId="{DEEF3986-3263-47EC-A48D-974B41556A6E}" srcOrd="2" destOrd="0" parTransId="{0C61D596-DE0D-428F-AB84-55E31ED10E44}" sibTransId="{046A99A3-778C-4818-B202-FFFBB896078B}"/>
    <dgm:cxn modelId="{01526B3A-0971-4921-96A8-20D3C9659E79}" srcId="{6C6A6F14-21C5-40AF-AD34-9DF053DFED90}" destId="{A5A21B56-2F0B-4CC9-AD50-A84EC93A4D4D}" srcOrd="1" destOrd="0" parTransId="{A69E3B37-6B40-46B8-BA8F-399CC4C10B50}" sibTransId="{F670CE61-A089-4CD3-A359-5B54EB54D77D}"/>
    <dgm:cxn modelId="{290D3651-D6A9-44B5-873F-B784FB2BDE6C}" type="presOf" srcId="{3372E641-B8E1-4492-A07E-ECB84B115CF1}" destId="{5672DCC4-E457-46C2-B707-C7DC7E759AA8}" srcOrd="0" destOrd="0" presId="urn:microsoft.com/office/officeart/2005/8/layout/vList2"/>
    <dgm:cxn modelId="{57A58B67-5275-427A-8A6A-714258AEA1C8}" type="presParOf" srcId="{05ECB77A-D242-4E61-A584-69CADF03B26F}" destId="{9DE47E32-2572-487B-A2DA-39111F444DCE}" srcOrd="0" destOrd="0" presId="urn:microsoft.com/office/officeart/2005/8/layout/vList2"/>
    <dgm:cxn modelId="{61CEFE64-9B7F-4AA9-8C5F-C7CC446D2E50}" type="presParOf" srcId="{05ECB77A-D242-4E61-A584-69CADF03B26F}" destId="{E98C8C5B-A656-4A5A-AB02-249E5C3ED6DF}" srcOrd="1" destOrd="0" presId="urn:microsoft.com/office/officeart/2005/8/layout/vList2"/>
    <dgm:cxn modelId="{41867D65-5454-4C82-99E9-1337F488EB26}" type="presParOf" srcId="{05ECB77A-D242-4E61-A584-69CADF03B26F}" destId="{6A10A64F-D741-4C1C-BC44-16CD08BFADD1}" srcOrd="2" destOrd="0" presId="urn:microsoft.com/office/officeart/2005/8/layout/vList2"/>
    <dgm:cxn modelId="{8C56A488-86DE-42D8-B123-C67F56655779}" type="presParOf" srcId="{05ECB77A-D242-4E61-A584-69CADF03B26F}" destId="{E999CC5F-CD18-47C8-B7FD-2AB3E3C38606}" srcOrd="3" destOrd="0" presId="urn:microsoft.com/office/officeart/2005/8/layout/vList2"/>
    <dgm:cxn modelId="{00F6CEAD-A7D3-410C-BC30-BAC5B3482404}" type="presParOf" srcId="{05ECB77A-D242-4E61-A584-69CADF03B26F}" destId="{772A156C-59E6-4B70-AEC9-B47246AAC857}" srcOrd="4" destOrd="0" presId="urn:microsoft.com/office/officeart/2005/8/layout/vList2"/>
    <dgm:cxn modelId="{1BAC7FA9-E059-45EF-9FC3-CD309A217325}" type="presParOf" srcId="{05ECB77A-D242-4E61-A584-69CADF03B26F}" destId="{EAE2EA4C-8ACC-4FFE-9615-9ABCAB423877}" srcOrd="5" destOrd="0" presId="urn:microsoft.com/office/officeart/2005/8/layout/vList2"/>
    <dgm:cxn modelId="{D9A77BE1-06D4-421C-A40D-505B781624D2}" type="presParOf" srcId="{05ECB77A-D242-4E61-A584-69CADF03B26F}" destId="{5672DCC4-E457-46C2-B707-C7DC7E759AA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05A3A9-3D05-467D-8B14-BEFACA4DE9C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09FD858-D261-4B87-8EBE-B94B699977F1}">
      <dgm:prSet phldrT="[Text]" custT="1"/>
      <dgm:spPr/>
      <dgm:t>
        <a:bodyPr/>
        <a:lstStyle/>
        <a:p>
          <a:r>
            <a:rPr lang="en-US" sz="2000" b="0" dirty="0"/>
            <a:t>The IFC and NFPA® 400 adopt a number of standards by reference</a:t>
          </a:r>
        </a:p>
      </dgm:t>
    </dgm:pt>
    <dgm:pt modelId="{2F331A33-94A2-4D80-9F87-ED21645221C1}" type="parTrans" cxnId="{1B2C0D82-6AD2-4916-97E6-2EBF8B263490}">
      <dgm:prSet/>
      <dgm:spPr/>
      <dgm:t>
        <a:bodyPr/>
        <a:lstStyle/>
        <a:p>
          <a:endParaRPr lang="en-US"/>
        </a:p>
      </dgm:t>
    </dgm:pt>
    <dgm:pt modelId="{917C49CE-445E-4015-BC1F-EC2973B99C56}" type="sibTrans" cxnId="{1B2C0D82-6AD2-4916-97E6-2EBF8B263490}">
      <dgm:prSet/>
      <dgm:spPr/>
      <dgm:t>
        <a:bodyPr/>
        <a:lstStyle/>
        <a:p>
          <a:endParaRPr lang="en-US"/>
        </a:p>
      </dgm:t>
    </dgm:pt>
    <dgm:pt modelId="{294F3E68-E948-4A8F-BF97-6B0EEF2C346B}">
      <dgm:prSet custT="1"/>
      <dgm:spPr/>
      <dgm:t>
        <a:bodyPr/>
        <a:lstStyle/>
        <a:p>
          <a:r>
            <a:rPr lang="en-US" sz="2000" b="0" u="none" dirty="0" smtClean="0"/>
            <a:t>S</a:t>
          </a:r>
          <a:r>
            <a:rPr lang="x-none" sz="2000" b="0" u="none" dirty="0" smtClean="0"/>
            <a:t>tandards </a:t>
          </a:r>
          <a:r>
            <a:rPr lang="x-none" sz="2000" b="0" u="none" dirty="0"/>
            <a:t>reflect </a:t>
          </a:r>
          <a:r>
            <a:rPr lang="x-none" sz="2000" b="0" u="none" dirty="0" smtClean="0"/>
            <a:t>minimum </a:t>
          </a:r>
          <a:r>
            <a:rPr lang="x-none" sz="2000" b="0" u="none" dirty="0"/>
            <a:t>requirements for </a:t>
          </a:r>
          <a:r>
            <a:rPr lang="x-none" sz="2000" b="0" u="none" dirty="0" smtClean="0"/>
            <a:t>design </a:t>
          </a:r>
          <a:r>
            <a:rPr lang="x-none" sz="2000" b="0" u="none" dirty="0"/>
            <a:t>and construction of containers, cylinders, tanks and piping systems</a:t>
          </a:r>
          <a:endParaRPr lang="en-US" sz="2000" b="0" u="none" dirty="0"/>
        </a:p>
      </dgm:t>
    </dgm:pt>
    <dgm:pt modelId="{A4C0D2E8-A944-4073-9004-A429A5EB650B}" type="parTrans" cxnId="{B66EDDCC-F3D0-459C-91EE-56E5A6D0069B}">
      <dgm:prSet/>
      <dgm:spPr/>
      <dgm:t>
        <a:bodyPr/>
        <a:lstStyle/>
        <a:p>
          <a:endParaRPr lang="en-US"/>
        </a:p>
      </dgm:t>
    </dgm:pt>
    <dgm:pt modelId="{88F49835-980D-477A-893E-1C8BD4F53189}" type="sibTrans" cxnId="{B66EDDCC-F3D0-459C-91EE-56E5A6D0069B}">
      <dgm:prSet/>
      <dgm:spPr/>
      <dgm:t>
        <a:bodyPr/>
        <a:lstStyle/>
        <a:p>
          <a:endParaRPr lang="en-US"/>
        </a:p>
      </dgm:t>
    </dgm:pt>
    <dgm:pt modelId="{9B0497EA-C739-4687-9CCE-EF77065869F5}">
      <dgm:prSet custT="1"/>
      <dgm:spPr/>
      <dgm:t>
        <a:bodyPr/>
        <a:lstStyle/>
        <a:p>
          <a:r>
            <a:rPr lang="en-US" sz="2000" b="0" u="none" dirty="0"/>
            <a:t>A</a:t>
          </a:r>
          <a:r>
            <a:rPr lang="x-none" sz="2000" b="0" u="none" dirty="0"/>
            <a:t>ddress proper marking and identification of cylinders and hazardous materials piping</a:t>
          </a:r>
          <a:endParaRPr lang="en-US" sz="2000" b="0" u="none" dirty="0"/>
        </a:p>
      </dgm:t>
    </dgm:pt>
    <dgm:pt modelId="{E8CE217A-C922-4BAC-A921-A086B856C394}" type="parTrans" cxnId="{D453EF5C-F9F5-4544-ACE2-0066B41BAEC7}">
      <dgm:prSet/>
      <dgm:spPr/>
      <dgm:t>
        <a:bodyPr/>
        <a:lstStyle/>
        <a:p>
          <a:endParaRPr lang="en-US"/>
        </a:p>
      </dgm:t>
    </dgm:pt>
    <dgm:pt modelId="{C67E1966-4068-4920-B224-3E10D4D71ACE}" type="sibTrans" cxnId="{D453EF5C-F9F5-4544-ACE2-0066B41BAEC7}">
      <dgm:prSet/>
      <dgm:spPr/>
      <dgm:t>
        <a:bodyPr/>
        <a:lstStyle/>
        <a:p>
          <a:endParaRPr lang="en-US"/>
        </a:p>
      </dgm:t>
    </dgm:pt>
    <dgm:pt modelId="{8FAD8345-3034-487E-B0D9-4DDF1FF80AC0}">
      <dgm:prSet custT="1"/>
      <dgm:spPr>
        <a:solidFill>
          <a:schemeClr val="accent6">
            <a:lumMod val="50000"/>
          </a:schemeClr>
        </a:solidFill>
      </dgm:spPr>
      <dgm:t>
        <a:bodyPr/>
        <a:lstStyle/>
        <a:p>
          <a:r>
            <a:rPr lang="en-US" sz="2000" b="0" dirty="0"/>
            <a:t>Other standards provide guidance to the </a:t>
          </a:r>
          <a:r>
            <a:rPr lang="en-US" sz="2000" b="0" dirty="0" smtClean="0"/>
            <a:t>inspector </a:t>
          </a:r>
          <a:r>
            <a:rPr lang="en-US" sz="2000" b="0" dirty="0"/>
            <a:t>in ensuring </a:t>
          </a:r>
          <a:r>
            <a:rPr lang="en-US" sz="2000" b="0" dirty="0" smtClean="0"/>
            <a:t>proper </a:t>
          </a:r>
          <a:r>
            <a:rPr lang="en-US" sz="2000" b="0" dirty="0"/>
            <a:t>classification of gases</a:t>
          </a:r>
        </a:p>
      </dgm:t>
    </dgm:pt>
    <dgm:pt modelId="{D5D7E9DA-279A-460C-8406-A789EE134192}" type="parTrans" cxnId="{F7FEF28B-26B4-4862-9853-6CEBF8D717DB}">
      <dgm:prSet/>
      <dgm:spPr/>
      <dgm:t>
        <a:bodyPr/>
        <a:lstStyle/>
        <a:p>
          <a:endParaRPr lang="en-US"/>
        </a:p>
      </dgm:t>
    </dgm:pt>
    <dgm:pt modelId="{EF88F065-0991-41DE-A7D6-19D1F594ADF3}" type="sibTrans" cxnId="{F7FEF28B-26B4-4862-9853-6CEBF8D717DB}">
      <dgm:prSet/>
      <dgm:spPr/>
      <dgm:t>
        <a:bodyPr/>
        <a:lstStyle/>
        <a:p>
          <a:endParaRPr lang="en-US"/>
        </a:p>
      </dgm:t>
    </dgm:pt>
    <dgm:pt modelId="{D30F6718-8EFD-4E2D-B5BC-1E067CDBCC02}" type="pres">
      <dgm:prSet presAssocID="{6005A3A9-3D05-467D-8B14-BEFACA4DE9C6}" presName="linear" presStyleCnt="0">
        <dgm:presLayoutVars>
          <dgm:animLvl val="lvl"/>
          <dgm:resizeHandles val="exact"/>
        </dgm:presLayoutVars>
      </dgm:prSet>
      <dgm:spPr/>
      <dgm:t>
        <a:bodyPr/>
        <a:lstStyle/>
        <a:p>
          <a:endParaRPr lang="en-US"/>
        </a:p>
      </dgm:t>
    </dgm:pt>
    <dgm:pt modelId="{1F72878C-EBDB-4EBF-98BA-51C4C336AAF2}" type="pres">
      <dgm:prSet presAssocID="{E09FD858-D261-4B87-8EBE-B94B699977F1}" presName="parentText" presStyleLbl="node1" presStyleIdx="0" presStyleCnt="2">
        <dgm:presLayoutVars>
          <dgm:chMax val="0"/>
          <dgm:bulletEnabled val="1"/>
        </dgm:presLayoutVars>
      </dgm:prSet>
      <dgm:spPr/>
      <dgm:t>
        <a:bodyPr/>
        <a:lstStyle/>
        <a:p>
          <a:endParaRPr lang="en-US"/>
        </a:p>
      </dgm:t>
    </dgm:pt>
    <dgm:pt modelId="{E45AC76F-BE9C-4EF3-AA7B-62D1B6F580B8}" type="pres">
      <dgm:prSet presAssocID="{E09FD858-D261-4B87-8EBE-B94B699977F1}" presName="childText" presStyleLbl="revTx" presStyleIdx="0" presStyleCnt="1">
        <dgm:presLayoutVars>
          <dgm:bulletEnabled val="1"/>
        </dgm:presLayoutVars>
      </dgm:prSet>
      <dgm:spPr/>
      <dgm:t>
        <a:bodyPr/>
        <a:lstStyle/>
        <a:p>
          <a:endParaRPr lang="en-US"/>
        </a:p>
      </dgm:t>
    </dgm:pt>
    <dgm:pt modelId="{E0F3C4AB-E219-4DA0-8491-296A00971F2B}" type="pres">
      <dgm:prSet presAssocID="{8FAD8345-3034-487E-B0D9-4DDF1FF80AC0}" presName="parentText" presStyleLbl="node1" presStyleIdx="1" presStyleCnt="2">
        <dgm:presLayoutVars>
          <dgm:chMax val="0"/>
          <dgm:bulletEnabled val="1"/>
        </dgm:presLayoutVars>
      </dgm:prSet>
      <dgm:spPr/>
      <dgm:t>
        <a:bodyPr/>
        <a:lstStyle/>
        <a:p>
          <a:endParaRPr lang="en-US"/>
        </a:p>
      </dgm:t>
    </dgm:pt>
  </dgm:ptLst>
  <dgm:cxnLst>
    <dgm:cxn modelId="{ECB824A9-8EED-4B20-90B5-850285AADA59}" type="presOf" srcId="{6005A3A9-3D05-467D-8B14-BEFACA4DE9C6}" destId="{D30F6718-8EFD-4E2D-B5BC-1E067CDBCC02}" srcOrd="0" destOrd="0" presId="urn:microsoft.com/office/officeart/2005/8/layout/vList2"/>
    <dgm:cxn modelId="{B66EDDCC-F3D0-459C-91EE-56E5A6D0069B}" srcId="{E09FD858-D261-4B87-8EBE-B94B699977F1}" destId="{294F3E68-E948-4A8F-BF97-6B0EEF2C346B}" srcOrd="0" destOrd="0" parTransId="{A4C0D2E8-A944-4073-9004-A429A5EB650B}" sibTransId="{88F49835-980D-477A-893E-1C8BD4F53189}"/>
    <dgm:cxn modelId="{7C0AF132-6613-4DF5-B3E0-BFF6F4633748}" type="presOf" srcId="{8FAD8345-3034-487E-B0D9-4DDF1FF80AC0}" destId="{E0F3C4AB-E219-4DA0-8491-296A00971F2B}" srcOrd="0" destOrd="0" presId="urn:microsoft.com/office/officeart/2005/8/layout/vList2"/>
    <dgm:cxn modelId="{1FF35E87-E7BC-4B72-A978-08B3268DEB5B}" type="presOf" srcId="{294F3E68-E948-4A8F-BF97-6B0EEF2C346B}" destId="{E45AC76F-BE9C-4EF3-AA7B-62D1B6F580B8}" srcOrd="0" destOrd="0" presId="urn:microsoft.com/office/officeart/2005/8/layout/vList2"/>
    <dgm:cxn modelId="{F7FEF28B-26B4-4862-9853-6CEBF8D717DB}" srcId="{6005A3A9-3D05-467D-8B14-BEFACA4DE9C6}" destId="{8FAD8345-3034-487E-B0D9-4DDF1FF80AC0}" srcOrd="1" destOrd="0" parTransId="{D5D7E9DA-279A-460C-8406-A789EE134192}" sibTransId="{EF88F065-0991-41DE-A7D6-19D1F594ADF3}"/>
    <dgm:cxn modelId="{2269E968-D98C-40F2-BCA5-FE9660F5ABD4}" type="presOf" srcId="{9B0497EA-C739-4687-9CCE-EF77065869F5}" destId="{E45AC76F-BE9C-4EF3-AA7B-62D1B6F580B8}" srcOrd="0" destOrd="1" presId="urn:microsoft.com/office/officeart/2005/8/layout/vList2"/>
    <dgm:cxn modelId="{D453EF5C-F9F5-4544-ACE2-0066B41BAEC7}" srcId="{E09FD858-D261-4B87-8EBE-B94B699977F1}" destId="{9B0497EA-C739-4687-9CCE-EF77065869F5}" srcOrd="1" destOrd="0" parTransId="{E8CE217A-C922-4BAC-A921-A086B856C394}" sibTransId="{C67E1966-4068-4920-B224-3E10D4D71ACE}"/>
    <dgm:cxn modelId="{1B2C0D82-6AD2-4916-97E6-2EBF8B263490}" srcId="{6005A3A9-3D05-467D-8B14-BEFACA4DE9C6}" destId="{E09FD858-D261-4B87-8EBE-B94B699977F1}" srcOrd="0" destOrd="0" parTransId="{2F331A33-94A2-4D80-9F87-ED21645221C1}" sibTransId="{917C49CE-445E-4015-BC1F-EC2973B99C56}"/>
    <dgm:cxn modelId="{DF7AA14C-B8DD-43AC-9E24-FA00F17703BD}" type="presOf" srcId="{E09FD858-D261-4B87-8EBE-B94B699977F1}" destId="{1F72878C-EBDB-4EBF-98BA-51C4C336AAF2}" srcOrd="0" destOrd="0" presId="urn:microsoft.com/office/officeart/2005/8/layout/vList2"/>
    <dgm:cxn modelId="{C6211439-86FB-4619-B88F-C651A361A2C3}" type="presParOf" srcId="{D30F6718-8EFD-4E2D-B5BC-1E067CDBCC02}" destId="{1F72878C-EBDB-4EBF-98BA-51C4C336AAF2}" srcOrd="0" destOrd="0" presId="urn:microsoft.com/office/officeart/2005/8/layout/vList2"/>
    <dgm:cxn modelId="{02C93BCC-A4CB-4510-B36F-21F4D4A2AC96}" type="presParOf" srcId="{D30F6718-8EFD-4E2D-B5BC-1E067CDBCC02}" destId="{E45AC76F-BE9C-4EF3-AA7B-62D1B6F580B8}" srcOrd="1" destOrd="0" presId="urn:microsoft.com/office/officeart/2005/8/layout/vList2"/>
    <dgm:cxn modelId="{12FE5783-5B3F-4A99-A2A7-A123A3992B60}" type="presParOf" srcId="{D30F6718-8EFD-4E2D-B5BC-1E067CDBCC02}" destId="{E0F3C4AB-E219-4DA0-8491-296A00971F2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0.xml><?xml version="1.0" encoding="utf-8"?>
<dgm:dataModel xmlns:dgm="http://schemas.openxmlformats.org/drawingml/2006/diagram" xmlns:a="http://schemas.openxmlformats.org/drawingml/2006/main">
  <dgm:ptLst>
    <dgm:pt modelId="{6C6A6F14-21C5-40AF-AD34-9DF053DFED9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3D8E0E22-44E2-48F8-8281-E68033983C45}">
      <dgm:prSet phldrT="[Text]" custT="1"/>
      <dgm:spPr/>
      <dgm:t>
        <a:bodyPr/>
        <a:lstStyle/>
        <a:p>
          <a:r>
            <a:rPr lang="en-US" sz="3600" b="0" dirty="0"/>
            <a:t>Nonbulk</a:t>
          </a:r>
        </a:p>
      </dgm:t>
    </dgm:pt>
    <dgm:pt modelId="{F1C3CE19-95C5-4A97-8ED3-093E43649864}" type="parTrans" cxnId="{040A1447-D1CB-41F3-84CA-EEEC4E7931B7}">
      <dgm:prSet/>
      <dgm:spPr/>
      <dgm:t>
        <a:bodyPr/>
        <a:lstStyle/>
        <a:p>
          <a:endParaRPr lang="en-US"/>
        </a:p>
      </dgm:t>
    </dgm:pt>
    <dgm:pt modelId="{910920D3-4D81-4347-9A61-06033AB8A48D}" type="sibTrans" cxnId="{040A1447-D1CB-41F3-84CA-EEEC4E7931B7}">
      <dgm:prSet/>
      <dgm:spPr/>
      <dgm:t>
        <a:bodyPr/>
        <a:lstStyle/>
        <a:p>
          <a:endParaRPr lang="en-US"/>
        </a:p>
      </dgm:t>
    </dgm:pt>
    <dgm:pt modelId="{BB332DEA-87B0-4643-8F7C-C4BC2296FFD8}">
      <dgm:prSet phldrT="[Text]" custT="1"/>
      <dgm:spPr>
        <a:solidFill>
          <a:schemeClr val="accent6">
            <a:lumMod val="75000"/>
          </a:schemeClr>
        </a:solidFill>
      </dgm:spPr>
      <dgm:t>
        <a:bodyPr/>
        <a:lstStyle/>
        <a:p>
          <a:r>
            <a:rPr lang="en-US" sz="3600" b="0" dirty="0"/>
            <a:t> Bulk</a:t>
          </a:r>
        </a:p>
      </dgm:t>
    </dgm:pt>
    <dgm:pt modelId="{AD0F8F22-B30B-4BB5-88B4-62A6B787348B}" type="parTrans" cxnId="{39E718DC-FDF1-439A-8FCD-8B6664E6E81C}">
      <dgm:prSet/>
      <dgm:spPr/>
      <dgm:t>
        <a:bodyPr/>
        <a:lstStyle/>
        <a:p>
          <a:endParaRPr lang="en-US"/>
        </a:p>
      </dgm:t>
    </dgm:pt>
    <dgm:pt modelId="{31146738-F4EE-4E45-9AC9-CFC4DD249E74}" type="sibTrans" cxnId="{39E718DC-FDF1-439A-8FCD-8B6664E6E81C}">
      <dgm:prSet/>
      <dgm:spPr/>
      <dgm:t>
        <a:bodyPr/>
        <a:lstStyle/>
        <a:p>
          <a:endParaRPr lang="en-US"/>
        </a:p>
      </dgm:t>
    </dgm:pt>
    <dgm:pt modelId="{24E05CAE-D70E-4B89-A655-5A82CB8D590C}" type="pres">
      <dgm:prSet presAssocID="{6C6A6F14-21C5-40AF-AD34-9DF053DFED90}" presName="diagram" presStyleCnt="0">
        <dgm:presLayoutVars>
          <dgm:dir/>
          <dgm:resizeHandles val="exact"/>
        </dgm:presLayoutVars>
      </dgm:prSet>
      <dgm:spPr/>
      <dgm:t>
        <a:bodyPr/>
        <a:lstStyle/>
        <a:p>
          <a:endParaRPr lang="en-US"/>
        </a:p>
      </dgm:t>
    </dgm:pt>
    <dgm:pt modelId="{6426D10E-9FA3-4DD9-876F-910CA918755B}" type="pres">
      <dgm:prSet presAssocID="{3D8E0E22-44E2-48F8-8281-E68033983C45}" presName="node" presStyleLbl="node1" presStyleIdx="0" presStyleCnt="2">
        <dgm:presLayoutVars>
          <dgm:bulletEnabled val="1"/>
        </dgm:presLayoutVars>
      </dgm:prSet>
      <dgm:spPr/>
      <dgm:t>
        <a:bodyPr/>
        <a:lstStyle/>
        <a:p>
          <a:endParaRPr lang="en-US"/>
        </a:p>
      </dgm:t>
    </dgm:pt>
    <dgm:pt modelId="{4FDEB1E0-5CCA-4361-B113-79DB8C88A4A2}" type="pres">
      <dgm:prSet presAssocID="{910920D3-4D81-4347-9A61-06033AB8A48D}" presName="sibTrans" presStyleCnt="0"/>
      <dgm:spPr/>
    </dgm:pt>
    <dgm:pt modelId="{F0E8DB77-B36D-4441-8DCF-A4E85E902FF2}" type="pres">
      <dgm:prSet presAssocID="{BB332DEA-87B0-4643-8F7C-C4BC2296FFD8}" presName="node" presStyleLbl="node1" presStyleIdx="1" presStyleCnt="2">
        <dgm:presLayoutVars>
          <dgm:bulletEnabled val="1"/>
        </dgm:presLayoutVars>
      </dgm:prSet>
      <dgm:spPr/>
      <dgm:t>
        <a:bodyPr/>
        <a:lstStyle/>
        <a:p>
          <a:endParaRPr lang="en-US"/>
        </a:p>
      </dgm:t>
    </dgm:pt>
  </dgm:ptLst>
  <dgm:cxnLst>
    <dgm:cxn modelId="{040A1447-D1CB-41F3-84CA-EEEC4E7931B7}" srcId="{6C6A6F14-21C5-40AF-AD34-9DF053DFED90}" destId="{3D8E0E22-44E2-48F8-8281-E68033983C45}" srcOrd="0" destOrd="0" parTransId="{F1C3CE19-95C5-4A97-8ED3-093E43649864}" sibTransId="{910920D3-4D81-4347-9A61-06033AB8A48D}"/>
    <dgm:cxn modelId="{F261F2D6-311F-4761-BACC-C58EB1FD3E1F}" type="presOf" srcId="{3D8E0E22-44E2-48F8-8281-E68033983C45}" destId="{6426D10E-9FA3-4DD9-876F-910CA918755B}" srcOrd="0" destOrd="0" presId="urn:microsoft.com/office/officeart/2005/8/layout/default"/>
    <dgm:cxn modelId="{6E2C6174-0A68-4EC1-B133-E627DA5D296E}" type="presOf" srcId="{6C6A6F14-21C5-40AF-AD34-9DF053DFED90}" destId="{24E05CAE-D70E-4B89-A655-5A82CB8D590C}" srcOrd="0" destOrd="0" presId="urn:microsoft.com/office/officeart/2005/8/layout/default"/>
    <dgm:cxn modelId="{39E718DC-FDF1-439A-8FCD-8B6664E6E81C}" srcId="{6C6A6F14-21C5-40AF-AD34-9DF053DFED90}" destId="{BB332DEA-87B0-4643-8F7C-C4BC2296FFD8}" srcOrd="1" destOrd="0" parTransId="{AD0F8F22-B30B-4BB5-88B4-62A6B787348B}" sibTransId="{31146738-F4EE-4E45-9AC9-CFC4DD249E74}"/>
    <dgm:cxn modelId="{C168E2B2-FEAA-4223-8F66-0698BB9F2577}" type="presOf" srcId="{BB332DEA-87B0-4643-8F7C-C4BC2296FFD8}" destId="{F0E8DB77-B36D-4441-8DCF-A4E85E902FF2}" srcOrd="0" destOrd="0" presId="urn:microsoft.com/office/officeart/2005/8/layout/default"/>
    <dgm:cxn modelId="{E4ABA57F-CA2B-4A5B-893F-3BCEABC5F215}" type="presParOf" srcId="{24E05CAE-D70E-4B89-A655-5A82CB8D590C}" destId="{6426D10E-9FA3-4DD9-876F-910CA918755B}" srcOrd="0" destOrd="0" presId="urn:microsoft.com/office/officeart/2005/8/layout/default"/>
    <dgm:cxn modelId="{830FAE4F-68A5-48F9-97E6-B1E031662053}" type="presParOf" srcId="{24E05CAE-D70E-4B89-A655-5A82CB8D590C}" destId="{4FDEB1E0-5CCA-4361-B113-79DB8C88A4A2}" srcOrd="1" destOrd="0" presId="urn:microsoft.com/office/officeart/2005/8/layout/default"/>
    <dgm:cxn modelId="{76444657-B680-4730-85CC-975DD7993CF5}" type="presParOf" srcId="{24E05CAE-D70E-4B89-A655-5A82CB8D590C}" destId="{F0E8DB77-B36D-4441-8DCF-A4E85E902FF2}"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1.xml><?xml version="1.0" encoding="utf-8"?>
<dgm:dataModel xmlns:dgm="http://schemas.openxmlformats.org/drawingml/2006/diagram" xmlns:a="http://schemas.openxmlformats.org/drawingml/2006/main">
  <dgm:ptLst>
    <dgm:pt modelId="{6C6A6F14-21C5-40AF-AD34-9DF053DFED9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3D8E0E22-44E2-48F8-8281-E68033983C45}">
      <dgm:prSet phldrT="[Text]" custT="1"/>
      <dgm:spPr/>
      <dgm:t>
        <a:bodyPr/>
        <a:lstStyle/>
        <a:p>
          <a:r>
            <a:rPr lang="x-none" sz="2400" b="0" u="none"/>
            <a:t>Containers</a:t>
          </a:r>
          <a:endParaRPr lang="en-US" sz="2400" b="0" dirty="0"/>
        </a:p>
      </dgm:t>
    </dgm:pt>
    <dgm:pt modelId="{F1C3CE19-95C5-4A97-8ED3-093E43649864}" type="parTrans" cxnId="{040A1447-D1CB-41F3-84CA-EEEC4E7931B7}">
      <dgm:prSet/>
      <dgm:spPr/>
      <dgm:t>
        <a:bodyPr/>
        <a:lstStyle/>
        <a:p>
          <a:endParaRPr lang="en-US"/>
        </a:p>
      </dgm:t>
    </dgm:pt>
    <dgm:pt modelId="{910920D3-4D81-4347-9A61-06033AB8A48D}" type="sibTrans" cxnId="{040A1447-D1CB-41F3-84CA-EEEC4E7931B7}">
      <dgm:prSet/>
      <dgm:spPr/>
      <dgm:t>
        <a:bodyPr/>
        <a:lstStyle/>
        <a:p>
          <a:endParaRPr lang="en-US"/>
        </a:p>
      </dgm:t>
    </dgm:pt>
    <dgm:pt modelId="{8460559A-95EC-489F-8AAF-B9EA43AC3E8A}">
      <dgm:prSet custT="1"/>
      <dgm:spPr/>
      <dgm:t>
        <a:bodyPr/>
        <a:lstStyle/>
        <a:p>
          <a:r>
            <a:rPr lang="x-none" sz="2400" b="0" u="none"/>
            <a:t>Cylinders</a:t>
          </a:r>
          <a:endParaRPr lang="en-US" sz="2400" b="0" u="none" dirty="0"/>
        </a:p>
      </dgm:t>
    </dgm:pt>
    <dgm:pt modelId="{05B2A9E8-FEF8-4986-BBD0-964242A4CB71}" type="parTrans" cxnId="{7E965183-DD29-4615-8EF8-6F7E89557F13}">
      <dgm:prSet/>
      <dgm:spPr/>
      <dgm:t>
        <a:bodyPr/>
        <a:lstStyle/>
        <a:p>
          <a:endParaRPr lang="en-US"/>
        </a:p>
      </dgm:t>
    </dgm:pt>
    <dgm:pt modelId="{F0ECB294-61F3-42A2-9366-CB05B519170B}" type="sibTrans" cxnId="{7E965183-DD29-4615-8EF8-6F7E89557F13}">
      <dgm:prSet/>
      <dgm:spPr/>
      <dgm:t>
        <a:bodyPr/>
        <a:lstStyle/>
        <a:p>
          <a:endParaRPr lang="en-US"/>
        </a:p>
      </dgm:t>
    </dgm:pt>
    <dgm:pt modelId="{31CAEC55-9CB8-4C5A-974D-A00DB90BB1CE}">
      <dgm:prSet custT="1"/>
      <dgm:spPr/>
      <dgm:t>
        <a:bodyPr/>
        <a:lstStyle/>
        <a:p>
          <a:r>
            <a:rPr lang="x-none" sz="2400" b="0" u="none"/>
            <a:t>Portable containers</a:t>
          </a:r>
          <a:endParaRPr lang="en-US" sz="2400" b="0" u="none" dirty="0"/>
        </a:p>
      </dgm:t>
    </dgm:pt>
    <dgm:pt modelId="{8C8E9555-42F2-4F2B-A977-3C1D989E415E}" type="parTrans" cxnId="{563F1B0B-B40C-43CB-ADEA-7DC67B2FF87A}">
      <dgm:prSet/>
      <dgm:spPr/>
      <dgm:t>
        <a:bodyPr/>
        <a:lstStyle/>
        <a:p>
          <a:endParaRPr lang="en-US"/>
        </a:p>
      </dgm:t>
    </dgm:pt>
    <dgm:pt modelId="{8B20A363-5110-436A-AC89-DC82AF879562}" type="sibTrans" cxnId="{563F1B0B-B40C-43CB-ADEA-7DC67B2FF87A}">
      <dgm:prSet/>
      <dgm:spPr/>
      <dgm:t>
        <a:bodyPr/>
        <a:lstStyle/>
        <a:p>
          <a:endParaRPr lang="en-US"/>
        </a:p>
      </dgm:t>
    </dgm:pt>
    <dgm:pt modelId="{91D3433E-B23C-4D23-A528-60702C835C1A}">
      <dgm:prSet custT="1"/>
      <dgm:spPr>
        <a:solidFill>
          <a:schemeClr val="accent6">
            <a:lumMod val="75000"/>
          </a:schemeClr>
        </a:solidFill>
      </dgm:spPr>
      <dgm:t>
        <a:bodyPr/>
        <a:lstStyle/>
        <a:p>
          <a:r>
            <a:rPr lang="x-none" sz="2400" b="0" u="none"/>
            <a:t>Stationary tanks</a:t>
          </a:r>
          <a:endParaRPr lang="en-US" sz="2400" b="0" u="none" dirty="0"/>
        </a:p>
      </dgm:t>
    </dgm:pt>
    <dgm:pt modelId="{3C41AE0F-6008-4F24-BACB-9956733639F7}" type="parTrans" cxnId="{1D344D75-BB6B-4256-AA06-09D069A566CE}">
      <dgm:prSet/>
      <dgm:spPr/>
      <dgm:t>
        <a:bodyPr/>
        <a:lstStyle/>
        <a:p>
          <a:endParaRPr lang="en-US"/>
        </a:p>
      </dgm:t>
    </dgm:pt>
    <dgm:pt modelId="{55EA9984-08E5-4FCA-8174-8D3AE8E16621}" type="sibTrans" cxnId="{1D344D75-BB6B-4256-AA06-09D069A566CE}">
      <dgm:prSet/>
      <dgm:spPr/>
      <dgm:t>
        <a:bodyPr/>
        <a:lstStyle/>
        <a:p>
          <a:endParaRPr lang="en-US"/>
        </a:p>
      </dgm:t>
    </dgm:pt>
    <dgm:pt modelId="{24E05CAE-D70E-4B89-A655-5A82CB8D590C}" type="pres">
      <dgm:prSet presAssocID="{6C6A6F14-21C5-40AF-AD34-9DF053DFED90}" presName="diagram" presStyleCnt="0">
        <dgm:presLayoutVars>
          <dgm:dir/>
          <dgm:resizeHandles val="exact"/>
        </dgm:presLayoutVars>
      </dgm:prSet>
      <dgm:spPr/>
      <dgm:t>
        <a:bodyPr/>
        <a:lstStyle/>
        <a:p>
          <a:endParaRPr lang="en-US"/>
        </a:p>
      </dgm:t>
    </dgm:pt>
    <dgm:pt modelId="{6426D10E-9FA3-4DD9-876F-910CA918755B}" type="pres">
      <dgm:prSet presAssocID="{3D8E0E22-44E2-48F8-8281-E68033983C45}" presName="node" presStyleLbl="node1" presStyleIdx="0" presStyleCnt="4">
        <dgm:presLayoutVars>
          <dgm:bulletEnabled val="1"/>
        </dgm:presLayoutVars>
      </dgm:prSet>
      <dgm:spPr/>
      <dgm:t>
        <a:bodyPr/>
        <a:lstStyle/>
        <a:p>
          <a:endParaRPr lang="en-US"/>
        </a:p>
      </dgm:t>
    </dgm:pt>
    <dgm:pt modelId="{4FDEB1E0-5CCA-4361-B113-79DB8C88A4A2}" type="pres">
      <dgm:prSet presAssocID="{910920D3-4D81-4347-9A61-06033AB8A48D}" presName="sibTrans" presStyleCnt="0"/>
      <dgm:spPr/>
    </dgm:pt>
    <dgm:pt modelId="{9AD9CB98-510F-49AF-83A1-7DBE7E07B893}" type="pres">
      <dgm:prSet presAssocID="{8460559A-95EC-489F-8AAF-B9EA43AC3E8A}" presName="node" presStyleLbl="node1" presStyleIdx="1" presStyleCnt="4">
        <dgm:presLayoutVars>
          <dgm:bulletEnabled val="1"/>
        </dgm:presLayoutVars>
      </dgm:prSet>
      <dgm:spPr/>
      <dgm:t>
        <a:bodyPr/>
        <a:lstStyle/>
        <a:p>
          <a:endParaRPr lang="en-US"/>
        </a:p>
      </dgm:t>
    </dgm:pt>
    <dgm:pt modelId="{786B4241-20A6-4C32-BFF8-330AC4218E1C}" type="pres">
      <dgm:prSet presAssocID="{F0ECB294-61F3-42A2-9366-CB05B519170B}" presName="sibTrans" presStyleCnt="0"/>
      <dgm:spPr/>
    </dgm:pt>
    <dgm:pt modelId="{58B7F161-3253-4CC2-9BA4-9B38DE913A87}" type="pres">
      <dgm:prSet presAssocID="{31CAEC55-9CB8-4C5A-974D-A00DB90BB1CE}" presName="node" presStyleLbl="node1" presStyleIdx="2" presStyleCnt="4">
        <dgm:presLayoutVars>
          <dgm:bulletEnabled val="1"/>
        </dgm:presLayoutVars>
      </dgm:prSet>
      <dgm:spPr/>
      <dgm:t>
        <a:bodyPr/>
        <a:lstStyle/>
        <a:p>
          <a:endParaRPr lang="en-US"/>
        </a:p>
      </dgm:t>
    </dgm:pt>
    <dgm:pt modelId="{DB46B3A2-59F5-4A82-AF2B-0BCB03CC57C0}" type="pres">
      <dgm:prSet presAssocID="{8B20A363-5110-436A-AC89-DC82AF879562}" presName="sibTrans" presStyleCnt="0"/>
      <dgm:spPr/>
    </dgm:pt>
    <dgm:pt modelId="{58BCA80C-DFD7-4942-B770-241E6A096155}" type="pres">
      <dgm:prSet presAssocID="{91D3433E-B23C-4D23-A528-60702C835C1A}" presName="node" presStyleLbl="node1" presStyleIdx="3" presStyleCnt="4">
        <dgm:presLayoutVars>
          <dgm:bulletEnabled val="1"/>
        </dgm:presLayoutVars>
      </dgm:prSet>
      <dgm:spPr/>
      <dgm:t>
        <a:bodyPr/>
        <a:lstStyle/>
        <a:p>
          <a:endParaRPr lang="en-US"/>
        </a:p>
      </dgm:t>
    </dgm:pt>
  </dgm:ptLst>
  <dgm:cxnLst>
    <dgm:cxn modelId="{EF8ABC6A-5A6F-4570-A550-5020D282672B}" type="presOf" srcId="{3D8E0E22-44E2-48F8-8281-E68033983C45}" destId="{6426D10E-9FA3-4DD9-876F-910CA918755B}" srcOrd="0" destOrd="0" presId="urn:microsoft.com/office/officeart/2005/8/layout/default"/>
    <dgm:cxn modelId="{89266D90-15F0-408F-8B7A-C89A9C21CD7F}" type="presOf" srcId="{8460559A-95EC-489F-8AAF-B9EA43AC3E8A}" destId="{9AD9CB98-510F-49AF-83A1-7DBE7E07B893}" srcOrd="0" destOrd="0" presId="urn:microsoft.com/office/officeart/2005/8/layout/default"/>
    <dgm:cxn modelId="{1D344D75-BB6B-4256-AA06-09D069A566CE}" srcId="{6C6A6F14-21C5-40AF-AD34-9DF053DFED90}" destId="{91D3433E-B23C-4D23-A528-60702C835C1A}" srcOrd="3" destOrd="0" parTransId="{3C41AE0F-6008-4F24-BACB-9956733639F7}" sibTransId="{55EA9984-08E5-4FCA-8174-8D3AE8E16621}"/>
    <dgm:cxn modelId="{D747848B-3EE0-4D58-BF9A-0B61177C8716}" type="presOf" srcId="{91D3433E-B23C-4D23-A528-60702C835C1A}" destId="{58BCA80C-DFD7-4942-B770-241E6A096155}" srcOrd="0" destOrd="0" presId="urn:microsoft.com/office/officeart/2005/8/layout/default"/>
    <dgm:cxn modelId="{656E21CF-2A74-4768-A3A0-DA8DA8A870B0}" type="presOf" srcId="{31CAEC55-9CB8-4C5A-974D-A00DB90BB1CE}" destId="{58B7F161-3253-4CC2-9BA4-9B38DE913A87}" srcOrd="0" destOrd="0" presId="urn:microsoft.com/office/officeart/2005/8/layout/default"/>
    <dgm:cxn modelId="{3FA8134C-E251-4C53-BA88-0187D5040CFE}" type="presOf" srcId="{6C6A6F14-21C5-40AF-AD34-9DF053DFED90}" destId="{24E05CAE-D70E-4B89-A655-5A82CB8D590C}" srcOrd="0" destOrd="0" presId="urn:microsoft.com/office/officeart/2005/8/layout/default"/>
    <dgm:cxn modelId="{7E965183-DD29-4615-8EF8-6F7E89557F13}" srcId="{6C6A6F14-21C5-40AF-AD34-9DF053DFED90}" destId="{8460559A-95EC-489F-8AAF-B9EA43AC3E8A}" srcOrd="1" destOrd="0" parTransId="{05B2A9E8-FEF8-4986-BBD0-964242A4CB71}" sibTransId="{F0ECB294-61F3-42A2-9366-CB05B519170B}"/>
    <dgm:cxn modelId="{563F1B0B-B40C-43CB-ADEA-7DC67B2FF87A}" srcId="{6C6A6F14-21C5-40AF-AD34-9DF053DFED90}" destId="{31CAEC55-9CB8-4C5A-974D-A00DB90BB1CE}" srcOrd="2" destOrd="0" parTransId="{8C8E9555-42F2-4F2B-A977-3C1D989E415E}" sibTransId="{8B20A363-5110-436A-AC89-DC82AF879562}"/>
    <dgm:cxn modelId="{040A1447-D1CB-41F3-84CA-EEEC4E7931B7}" srcId="{6C6A6F14-21C5-40AF-AD34-9DF053DFED90}" destId="{3D8E0E22-44E2-48F8-8281-E68033983C45}" srcOrd="0" destOrd="0" parTransId="{F1C3CE19-95C5-4A97-8ED3-093E43649864}" sibTransId="{910920D3-4D81-4347-9A61-06033AB8A48D}"/>
    <dgm:cxn modelId="{52189795-C108-4FCF-A13D-00A2D0046D69}" type="presParOf" srcId="{24E05CAE-D70E-4B89-A655-5A82CB8D590C}" destId="{6426D10E-9FA3-4DD9-876F-910CA918755B}" srcOrd="0" destOrd="0" presId="urn:microsoft.com/office/officeart/2005/8/layout/default"/>
    <dgm:cxn modelId="{041E1F86-F06D-4D88-B663-F1423E78E1FD}" type="presParOf" srcId="{24E05CAE-D70E-4B89-A655-5A82CB8D590C}" destId="{4FDEB1E0-5CCA-4361-B113-79DB8C88A4A2}" srcOrd="1" destOrd="0" presId="urn:microsoft.com/office/officeart/2005/8/layout/default"/>
    <dgm:cxn modelId="{B9CB8BF4-9179-4052-BFAA-E4D4396655DF}" type="presParOf" srcId="{24E05CAE-D70E-4B89-A655-5A82CB8D590C}" destId="{9AD9CB98-510F-49AF-83A1-7DBE7E07B893}" srcOrd="2" destOrd="0" presId="urn:microsoft.com/office/officeart/2005/8/layout/default"/>
    <dgm:cxn modelId="{BCA7BCC1-2E21-4886-AA21-D611F970D803}" type="presParOf" srcId="{24E05CAE-D70E-4B89-A655-5A82CB8D590C}" destId="{786B4241-20A6-4C32-BFF8-330AC4218E1C}" srcOrd="3" destOrd="0" presId="urn:microsoft.com/office/officeart/2005/8/layout/default"/>
    <dgm:cxn modelId="{9CE29A82-CB12-499B-899C-903C30F67343}" type="presParOf" srcId="{24E05CAE-D70E-4B89-A655-5A82CB8D590C}" destId="{58B7F161-3253-4CC2-9BA4-9B38DE913A87}" srcOrd="4" destOrd="0" presId="urn:microsoft.com/office/officeart/2005/8/layout/default"/>
    <dgm:cxn modelId="{93529BEF-5FA4-45FF-980D-7C0EE90B2808}" type="presParOf" srcId="{24E05CAE-D70E-4B89-A655-5A82CB8D590C}" destId="{DB46B3A2-59F5-4A82-AF2B-0BCB03CC57C0}" srcOrd="5" destOrd="0" presId="urn:microsoft.com/office/officeart/2005/8/layout/default"/>
    <dgm:cxn modelId="{88CC9B79-EA9E-44AE-B53F-45EE32286651}" type="presParOf" srcId="{24E05CAE-D70E-4B89-A655-5A82CB8D590C}" destId="{58BCA80C-DFD7-4942-B770-241E6A09615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2.xml><?xml version="1.0" encoding="utf-8"?>
<dgm:dataModel xmlns:dgm="http://schemas.openxmlformats.org/drawingml/2006/diagram" xmlns:a="http://schemas.openxmlformats.org/drawingml/2006/main">
  <dgm:ptLst>
    <dgm:pt modelId="{F5DAB020-F432-4683-A4CC-2831101D87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2704673-14D7-4531-81C3-51B8B52C86BD}">
      <dgm:prSet phldrT="[Text]" custT="1"/>
      <dgm:spPr/>
      <dgm:t>
        <a:bodyPr/>
        <a:lstStyle/>
        <a:p>
          <a:pPr algn="ctr"/>
          <a:r>
            <a:rPr lang="en-US" sz="2400" dirty="0"/>
            <a:t>Designed to hold:</a:t>
          </a:r>
        </a:p>
      </dgm:t>
    </dgm:pt>
    <dgm:pt modelId="{3B368BE7-B090-405F-9C0F-54031FBE4E35}" type="parTrans" cxnId="{8CEAE92B-D4CF-41FB-9CCE-B3AB7E4C9294}">
      <dgm:prSet/>
      <dgm:spPr/>
      <dgm:t>
        <a:bodyPr/>
        <a:lstStyle/>
        <a:p>
          <a:endParaRPr lang="en-US"/>
        </a:p>
      </dgm:t>
    </dgm:pt>
    <dgm:pt modelId="{EC4253FD-B28B-4DBD-B0DB-A0DCB1C0ED93}" type="sibTrans" cxnId="{8CEAE92B-D4CF-41FB-9CCE-B3AB7E4C9294}">
      <dgm:prSet/>
      <dgm:spPr/>
      <dgm:t>
        <a:bodyPr/>
        <a:lstStyle/>
        <a:p>
          <a:endParaRPr lang="en-US"/>
        </a:p>
      </dgm:t>
    </dgm:pt>
    <dgm:pt modelId="{2B7519C1-8407-4BA4-8F12-F43DE304BF50}" type="pres">
      <dgm:prSet presAssocID="{F5DAB020-F432-4683-A4CC-2831101D873D}" presName="linear" presStyleCnt="0">
        <dgm:presLayoutVars>
          <dgm:animLvl val="lvl"/>
          <dgm:resizeHandles val="exact"/>
        </dgm:presLayoutVars>
      </dgm:prSet>
      <dgm:spPr/>
      <dgm:t>
        <a:bodyPr/>
        <a:lstStyle/>
        <a:p>
          <a:endParaRPr lang="en-US"/>
        </a:p>
      </dgm:t>
    </dgm:pt>
    <dgm:pt modelId="{A703B67A-E219-4AAF-BA84-914D05E0AD9E}" type="pres">
      <dgm:prSet presAssocID="{F2704673-14D7-4531-81C3-51B8B52C86BD}" presName="parentText" presStyleLbl="node1" presStyleIdx="0" presStyleCnt="1">
        <dgm:presLayoutVars>
          <dgm:chMax val="0"/>
          <dgm:bulletEnabled val="1"/>
        </dgm:presLayoutVars>
      </dgm:prSet>
      <dgm:spPr/>
      <dgm:t>
        <a:bodyPr/>
        <a:lstStyle/>
        <a:p>
          <a:endParaRPr lang="en-US"/>
        </a:p>
      </dgm:t>
    </dgm:pt>
  </dgm:ptLst>
  <dgm:cxnLst>
    <dgm:cxn modelId="{8CEAE92B-D4CF-41FB-9CCE-B3AB7E4C9294}" srcId="{F5DAB020-F432-4683-A4CC-2831101D873D}" destId="{F2704673-14D7-4531-81C3-51B8B52C86BD}" srcOrd="0" destOrd="0" parTransId="{3B368BE7-B090-405F-9C0F-54031FBE4E35}" sibTransId="{EC4253FD-B28B-4DBD-B0DB-A0DCB1C0ED93}"/>
    <dgm:cxn modelId="{E944F179-5BEC-490B-8034-798C8E37757F}" type="presOf" srcId="{F2704673-14D7-4531-81C3-51B8B52C86BD}" destId="{A703B67A-E219-4AAF-BA84-914D05E0AD9E}" srcOrd="0" destOrd="0" presId="urn:microsoft.com/office/officeart/2005/8/layout/vList2"/>
    <dgm:cxn modelId="{D0CCA439-F1AA-4B0B-852B-8AA1DC3BA352}" type="presOf" srcId="{F5DAB020-F432-4683-A4CC-2831101D873D}" destId="{2B7519C1-8407-4BA4-8F12-F43DE304BF50}" srcOrd="0" destOrd="0" presId="urn:microsoft.com/office/officeart/2005/8/layout/vList2"/>
    <dgm:cxn modelId="{37623A2B-2221-41D7-BFDE-C73E54143733}" type="presParOf" srcId="{2B7519C1-8407-4BA4-8F12-F43DE304BF50}" destId="{A703B67A-E219-4AAF-BA84-914D05E0AD9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3.xml><?xml version="1.0" encoding="utf-8"?>
<dgm:dataModel xmlns:dgm="http://schemas.openxmlformats.org/drawingml/2006/diagram" xmlns:a="http://schemas.openxmlformats.org/drawingml/2006/main">
  <dgm:ptLst>
    <dgm:pt modelId="{6C6A6F14-21C5-40AF-AD34-9DF053DFED9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3D8E0E22-44E2-48F8-8281-E68033983C45}">
      <dgm:prSet phldrT="[Text]" custT="1"/>
      <dgm:spPr/>
      <dgm:t>
        <a:bodyPr/>
        <a:lstStyle/>
        <a:p>
          <a:r>
            <a:rPr lang="x-none" sz="2000" b="0" u="none"/>
            <a:t>119 gallons (475 L) or less of liquids </a:t>
          </a:r>
          <a:endParaRPr lang="en-US" sz="2000" b="0" dirty="0"/>
        </a:p>
      </dgm:t>
    </dgm:pt>
    <dgm:pt modelId="{F1C3CE19-95C5-4A97-8ED3-093E43649864}" type="parTrans" cxnId="{040A1447-D1CB-41F3-84CA-EEEC4E7931B7}">
      <dgm:prSet/>
      <dgm:spPr/>
      <dgm:t>
        <a:bodyPr/>
        <a:lstStyle/>
        <a:p>
          <a:endParaRPr lang="en-US"/>
        </a:p>
      </dgm:t>
    </dgm:pt>
    <dgm:pt modelId="{910920D3-4D81-4347-9A61-06033AB8A48D}" type="sibTrans" cxnId="{040A1447-D1CB-41F3-84CA-EEEC4E7931B7}">
      <dgm:prSet/>
      <dgm:spPr/>
      <dgm:t>
        <a:bodyPr/>
        <a:lstStyle/>
        <a:p>
          <a:endParaRPr lang="en-US"/>
        </a:p>
      </dgm:t>
    </dgm:pt>
    <dgm:pt modelId="{5D37F98D-8428-44B8-BAD2-6EF34E81C7A9}">
      <dgm:prSet custT="1"/>
      <dgm:spPr/>
      <dgm:t>
        <a:bodyPr/>
        <a:lstStyle/>
        <a:p>
          <a:r>
            <a:rPr lang="x-none" sz="2000" b="0" u="none"/>
            <a:t>882 pounds (440 kg) or less of solids</a:t>
          </a:r>
          <a:endParaRPr lang="en-US" sz="2000" b="0" u="none" dirty="0"/>
        </a:p>
      </dgm:t>
    </dgm:pt>
    <dgm:pt modelId="{0E64588A-C8AE-4DAC-B551-35F4DB240AA7}" type="parTrans" cxnId="{CE3E7B11-CFD3-47F4-8077-E8E1A4FC6329}">
      <dgm:prSet/>
      <dgm:spPr/>
      <dgm:t>
        <a:bodyPr/>
        <a:lstStyle/>
        <a:p>
          <a:endParaRPr lang="en-US"/>
        </a:p>
      </dgm:t>
    </dgm:pt>
    <dgm:pt modelId="{0C611CC9-7E04-48A1-AF78-32B0F9391204}" type="sibTrans" cxnId="{CE3E7B11-CFD3-47F4-8077-E8E1A4FC6329}">
      <dgm:prSet/>
      <dgm:spPr/>
      <dgm:t>
        <a:bodyPr/>
        <a:lstStyle/>
        <a:p>
          <a:endParaRPr lang="en-US"/>
        </a:p>
      </dgm:t>
    </dgm:pt>
    <dgm:pt modelId="{3B03FFEA-6EAA-4083-AC4B-2CB36E104C7B}">
      <dgm:prSet custT="1"/>
      <dgm:spPr>
        <a:solidFill>
          <a:schemeClr val="accent6">
            <a:lumMod val="75000"/>
          </a:schemeClr>
        </a:solidFill>
      </dgm:spPr>
      <dgm:t>
        <a:bodyPr/>
        <a:lstStyle/>
        <a:p>
          <a:r>
            <a:rPr lang="x-none" sz="2000" b="0" u="none" dirty="0"/>
            <a:t>Compressed gas cylinders with a water capacity of 1,000 pounds (500 kg) or less</a:t>
          </a:r>
          <a:endParaRPr lang="en-US" sz="2000" b="0" u="none" dirty="0"/>
        </a:p>
      </dgm:t>
    </dgm:pt>
    <dgm:pt modelId="{DA2FA513-73EE-4101-9877-1C36566A2735}" type="parTrans" cxnId="{1337809A-A780-4B1E-9242-762B8B6E9C91}">
      <dgm:prSet/>
      <dgm:spPr/>
      <dgm:t>
        <a:bodyPr/>
        <a:lstStyle/>
        <a:p>
          <a:endParaRPr lang="en-US"/>
        </a:p>
      </dgm:t>
    </dgm:pt>
    <dgm:pt modelId="{65E0D855-2F35-4673-8622-4BE9E1422ACE}" type="sibTrans" cxnId="{1337809A-A780-4B1E-9242-762B8B6E9C91}">
      <dgm:prSet/>
      <dgm:spPr/>
      <dgm:t>
        <a:bodyPr/>
        <a:lstStyle/>
        <a:p>
          <a:endParaRPr lang="en-US"/>
        </a:p>
      </dgm:t>
    </dgm:pt>
    <dgm:pt modelId="{24E05CAE-D70E-4B89-A655-5A82CB8D590C}" type="pres">
      <dgm:prSet presAssocID="{6C6A6F14-21C5-40AF-AD34-9DF053DFED90}" presName="diagram" presStyleCnt="0">
        <dgm:presLayoutVars>
          <dgm:dir/>
          <dgm:resizeHandles val="exact"/>
        </dgm:presLayoutVars>
      </dgm:prSet>
      <dgm:spPr/>
      <dgm:t>
        <a:bodyPr/>
        <a:lstStyle/>
        <a:p>
          <a:endParaRPr lang="en-US"/>
        </a:p>
      </dgm:t>
    </dgm:pt>
    <dgm:pt modelId="{6426D10E-9FA3-4DD9-876F-910CA918755B}" type="pres">
      <dgm:prSet presAssocID="{3D8E0E22-44E2-48F8-8281-E68033983C45}" presName="node" presStyleLbl="node1" presStyleIdx="0" presStyleCnt="3">
        <dgm:presLayoutVars>
          <dgm:bulletEnabled val="1"/>
        </dgm:presLayoutVars>
      </dgm:prSet>
      <dgm:spPr/>
      <dgm:t>
        <a:bodyPr/>
        <a:lstStyle/>
        <a:p>
          <a:endParaRPr lang="en-US"/>
        </a:p>
      </dgm:t>
    </dgm:pt>
    <dgm:pt modelId="{4FDEB1E0-5CCA-4361-B113-79DB8C88A4A2}" type="pres">
      <dgm:prSet presAssocID="{910920D3-4D81-4347-9A61-06033AB8A48D}" presName="sibTrans" presStyleCnt="0"/>
      <dgm:spPr/>
    </dgm:pt>
    <dgm:pt modelId="{17181F2D-6D50-413A-828E-D105A8B9B162}" type="pres">
      <dgm:prSet presAssocID="{5D37F98D-8428-44B8-BAD2-6EF34E81C7A9}" presName="node" presStyleLbl="node1" presStyleIdx="1" presStyleCnt="3">
        <dgm:presLayoutVars>
          <dgm:bulletEnabled val="1"/>
        </dgm:presLayoutVars>
      </dgm:prSet>
      <dgm:spPr/>
      <dgm:t>
        <a:bodyPr/>
        <a:lstStyle/>
        <a:p>
          <a:endParaRPr lang="en-US"/>
        </a:p>
      </dgm:t>
    </dgm:pt>
    <dgm:pt modelId="{A5F2E3CF-E06F-481F-8688-3EFCAA08FCC7}" type="pres">
      <dgm:prSet presAssocID="{0C611CC9-7E04-48A1-AF78-32B0F9391204}" presName="sibTrans" presStyleCnt="0"/>
      <dgm:spPr/>
    </dgm:pt>
    <dgm:pt modelId="{9D03160E-5D34-4AFE-B024-6B7119A609E5}" type="pres">
      <dgm:prSet presAssocID="{3B03FFEA-6EAA-4083-AC4B-2CB36E104C7B}" presName="node" presStyleLbl="node1" presStyleIdx="2" presStyleCnt="3">
        <dgm:presLayoutVars>
          <dgm:bulletEnabled val="1"/>
        </dgm:presLayoutVars>
      </dgm:prSet>
      <dgm:spPr/>
      <dgm:t>
        <a:bodyPr/>
        <a:lstStyle/>
        <a:p>
          <a:endParaRPr lang="en-US"/>
        </a:p>
      </dgm:t>
    </dgm:pt>
  </dgm:ptLst>
  <dgm:cxnLst>
    <dgm:cxn modelId="{040A1447-D1CB-41F3-84CA-EEEC4E7931B7}" srcId="{6C6A6F14-21C5-40AF-AD34-9DF053DFED90}" destId="{3D8E0E22-44E2-48F8-8281-E68033983C45}" srcOrd="0" destOrd="0" parTransId="{F1C3CE19-95C5-4A97-8ED3-093E43649864}" sibTransId="{910920D3-4D81-4347-9A61-06033AB8A48D}"/>
    <dgm:cxn modelId="{ADB34A08-0CF1-4FA2-B466-202507FB7AC8}" type="presOf" srcId="{3B03FFEA-6EAA-4083-AC4B-2CB36E104C7B}" destId="{9D03160E-5D34-4AFE-B024-6B7119A609E5}" srcOrd="0" destOrd="0" presId="urn:microsoft.com/office/officeart/2005/8/layout/default"/>
    <dgm:cxn modelId="{23BDE590-6504-4B85-8B35-E7F32BF2B76D}" type="presOf" srcId="{6C6A6F14-21C5-40AF-AD34-9DF053DFED90}" destId="{24E05CAE-D70E-4B89-A655-5A82CB8D590C}" srcOrd="0" destOrd="0" presId="urn:microsoft.com/office/officeart/2005/8/layout/default"/>
    <dgm:cxn modelId="{1337809A-A780-4B1E-9242-762B8B6E9C91}" srcId="{6C6A6F14-21C5-40AF-AD34-9DF053DFED90}" destId="{3B03FFEA-6EAA-4083-AC4B-2CB36E104C7B}" srcOrd="2" destOrd="0" parTransId="{DA2FA513-73EE-4101-9877-1C36566A2735}" sibTransId="{65E0D855-2F35-4673-8622-4BE9E1422ACE}"/>
    <dgm:cxn modelId="{65F1FDC9-DC40-4663-9A40-032D2D942962}" type="presOf" srcId="{5D37F98D-8428-44B8-BAD2-6EF34E81C7A9}" destId="{17181F2D-6D50-413A-828E-D105A8B9B162}" srcOrd="0" destOrd="0" presId="urn:microsoft.com/office/officeart/2005/8/layout/default"/>
    <dgm:cxn modelId="{CE3E7B11-CFD3-47F4-8077-E8E1A4FC6329}" srcId="{6C6A6F14-21C5-40AF-AD34-9DF053DFED90}" destId="{5D37F98D-8428-44B8-BAD2-6EF34E81C7A9}" srcOrd="1" destOrd="0" parTransId="{0E64588A-C8AE-4DAC-B551-35F4DB240AA7}" sibTransId="{0C611CC9-7E04-48A1-AF78-32B0F9391204}"/>
    <dgm:cxn modelId="{11FBA8C2-0EF7-44E2-8D46-437F1E6E2D83}" type="presOf" srcId="{3D8E0E22-44E2-48F8-8281-E68033983C45}" destId="{6426D10E-9FA3-4DD9-876F-910CA918755B}" srcOrd="0" destOrd="0" presId="urn:microsoft.com/office/officeart/2005/8/layout/default"/>
    <dgm:cxn modelId="{FB7FEA6F-B3AE-4304-8D05-C7149D201D52}" type="presParOf" srcId="{24E05CAE-D70E-4B89-A655-5A82CB8D590C}" destId="{6426D10E-9FA3-4DD9-876F-910CA918755B}" srcOrd="0" destOrd="0" presId="urn:microsoft.com/office/officeart/2005/8/layout/default"/>
    <dgm:cxn modelId="{6208E400-49A7-4EB8-A524-31F0C53B450F}" type="presParOf" srcId="{24E05CAE-D70E-4B89-A655-5A82CB8D590C}" destId="{4FDEB1E0-5CCA-4361-B113-79DB8C88A4A2}" srcOrd="1" destOrd="0" presId="urn:microsoft.com/office/officeart/2005/8/layout/default"/>
    <dgm:cxn modelId="{294EF49E-7B63-4D79-A65E-08AAA432874C}" type="presParOf" srcId="{24E05CAE-D70E-4B89-A655-5A82CB8D590C}" destId="{17181F2D-6D50-413A-828E-D105A8B9B162}" srcOrd="2" destOrd="0" presId="urn:microsoft.com/office/officeart/2005/8/layout/default"/>
    <dgm:cxn modelId="{BEDCA48D-3C88-4772-8F88-049E3746C47B}" type="presParOf" srcId="{24E05CAE-D70E-4B89-A655-5A82CB8D590C}" destId="{A5F2E3CF-E06F-481F-8688-3EFCAA08FCC7}" srcOrd="3" destOrd="0" presId="urn:microsoft.com/office/officeart/2005/8/layout/default"/>
    <dgm:cxn modelId="{F8AC2D94-FB10-4FCD-A684-5BDBAFCFC6C2}" type="presParOf" srcId="{24E05CAE-D70E-4B89-A655-5A82CB8D590C}" destId="{9D03160E-5D34-4AFE-B024-6B7119A609E5}"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4.xml><?xml version="1.0" encoding="utf-8"?>
<dgm:dataModel xmlns:dgm="http://schemas.openxmlformats.org/drawingml/2006/diagram" xmlns:a="http://schemas.openxmlformats.org/drawingml/2006/main">
  <dgm:ptLst>
    <dgm:pt modelId="{6C6A6F14-21C5-40AF-AD34-9DF053DFED90}" type="doc">
      <dgm:prSet loTypeId="urn:microsoft.com/office/officeart/2008/layout/LinedList" loCatId="list" qsTypeId="urn:microsoft.com/office/officeart/2005/8/quickstyle/simple2" qsCatId="simple" csTypeId="urn:microsoft.com/office/officeart/2005/8/colors/accent2_3" csCatId="accent2" phldr="1"/>
      <dgm:spPr/>
      <dgm:t>
        <a:bodyPr/>
        <a:lstStyle/>
        <a:p>
          <a:endParaRPr lang="en-US"/>
        </a:p>
      </dgm:t>
    </dgm:pt>
    <dgm:pt modelId="{3D8E0E22-44E2-48F8-8281-E68033983C45}">
      <dgm:prSet phldrT="[Text]" custT="1"/>
      <dgm:spPr/>
      <dgm:t>
        <a:bodyPr/>
        <a:lstStyle/>
        <a:p>
          <a:r>
            <a:rPr lang="en-US" sz="1800" b="0" dirty="0"/>
            <a:t>Water capacity (w.c.) is the accepted measurement of the available volume of compressed gas cylinders</a:t>
          </a:r>
        </a:p>
      </dgm:t>
    </dgm:pt>
    <dgm:pt modelId="{F1C3CE19-95C5-4A97-8ED3-093E43649864}" type="parTrans" cxnId="{040A1447-D1CB-41F3-84CA-EEEC4E7931B7}">
      <dgm:prSet/>
      <dgm:spPr/>
      <dgm:t>
        <a:bodyPr/>
        <a:lstStyle/>
        <a:p>
          <a:endParaRPr lang="en-US"/>
        </a:p>
      </dgm:t>
    </dgm:pt>
    <dgm:pt modelId="{910920D3-4D81-4347-9A61-06033AB8A48D}" type="sibTrans" cxnId="{040A1447-D1CB-41F3-84CA-EEEC4E7931B7}">
      <dgm:prSet/>
      <dgm:spPr/>
      <dgm:t>
        <a:bodyPr/>
        <a:lstStyle/>
        <a:p>
          <a:endParaRPr lang="en-US"/>
        </a:p>
      </dgm:t>
    </dgm:pt>
    <dgm:pt modelId="{F431306B-38C7-4966-9B9B-A071074C8C84}">
      <dgm:prSet custT="1"/>
      <dgm:spPr/>
      <dgm:t>
        <a:bodyPr/>
        <a:lstStyle/>
        <a:p>
          <a:r>
            <a:rPr lang="en-US" sz="1800" b="0" dirty="0" smtClean="0"/>
            <a:t>Reason </a:t>
          </a:r>
          <a:r>
            <a:rPr lang="en-US" sz="1800" b="0" dirty="0"/>
            <a:t>for expressing available volume in this manner is that gases have different densities based on their molecular weight</a:t>
          </a:r>
        </a:p>
      </dgm:t>
    </dgm:pt>
    <dgm:pt modelId="{609CAFF6-F062-4A41-8636-45FC84A15C1C}" type="parTrans" cxnId="{886D595D-4421-429F-9F81-E48BA3580E72}">
      <dgm:prSet/>
      <dgm:spPr/>
      <dgm:t>
        <a:bodyPr/>
        <a:lstStyle/>
        <a:p>
          <a:endParaRPr lang="en-US"/>
        </a:p>
      </dgm:t>
    </dgm:pt>
    <dgm:pt modelId="{48E5584D-4236-4BFA-8345-393D869D30C7}" type="sibTrans" cxnId="{886D595D-4421-429F-9F81-E48BA3580E72}">
      <dgm:prSet/>
      <dgm:spPr/>
      <dgm:t>
        <a:bodyPr/>
        <a:lstStyle/>
        <a:p>
          <a:endParaRPr lang="en-US"/>
        </a:p>
      </dgm:t>
    </dgm:pt>
    <dgm:pt modelId="{0970A271-BB09-4CB9-866C-339D194B4D8C}">
      <dgm:prSet custT="1"/>
      <dgm:spPr/>
      <dgm:t>
        <a:bodyPr/>
        <a:lstStyle/>
        <a:p>
          <a:r>
            <a:rPr lang="en-US" sz="1800" b="0" dirty="0"/>
            <a:t>Gas cylinders are generally filled by weight</a:t>
          </a:r>
        </a:p>
      </dgm:t>
    </dgm:pt>
    <dgm:pt modelId="{495730A6-006B-4289-A3E8-264643A79F71}" type="parTrans" cxnId="{D021174D-6596-4958-8300-8060D7E0C9D7}">
      <dgm:prSet/>
      <dgm:spPr/>
      <dgm:t>
        <a:bodyPr/>
        <a:lstStyle/>
        <a:p>
          <a:endParaRPr lang="en-US"/>
        </a:p>
      </dgm:t>
    </dgm:pt>
    <dgm:pt modelId="{D79A6C1C-5C31-4CE4-9A47-2BFB73BAE9D2}" type="sibTrans" cxnId="{D021174D-6596-4958-8300-8060D7E0C9D7}">
      <dgm:prSet/>
      <dgm:spPr/>
      <dgm:t>
        <a:bodyPr/>
        <a:lstStyle/>
        <a:p>
          <a:endParaRPr lang="en-US"/>
        </a:p>
      </dgm:t>
    </dgm:pt>
    <dgm:pt modelId="{100129D9-654A-402B-A2C3-2DA934EE852A}">
      <dgm:prSet custT="1"/>
      <dgm:spPr/>
      <dgm:t>
        <a:bodyPr/>
        <a:lstStyle/>
        <a:p>
          <a:r>
            <a:rPr lang="en-US" sz="1800" b="0" dirty="0" smtClean="0"/>
            <a:t>Cylinder’s </a:t>
          </a:r>
          <a:r>
            <a:rPr lang="en-US" sz="1800" b="0" dirty="0"/>
            <a:t>empty (termed </a:t>
          </a:r>
          <a:r>
            <a:rPr lang="en-US" sz="1800" b="0" i="1" dirty="0"/>
            <a:t>tare</a:t>
          </a:r>
          <a:r>
            <a:rPr lang="en-US" sz="1800" b="0" dirty="0"/>
            <a:t>) weight is combined with the density of the packaged gas to prevent overfilling of cylinders</a:t>
          </a:r>
        </a:p>
      </dgm:t>
    </dgm:pt>
    <dgm:pt modelId="{99742347-A183-45F4-A004-3A73721C7679}" type="parTrans" cxnId="{5F27C2A2-FBB9-4B4E-A819-B0543C8813AF}">
      <dgm:prSet/>
      <dgm:spPr/>
      <dgm:t>
        <a:bodyPr/>
        <a:lstStyle/>
        <a:p>
          <a:endParaRPr lang="en-US"/>
        </a:p>
      </dgm:t>
    </dgm:pt>
    <dgm:pt modelId="{6D0C329C-6E9B-49DD-9F12-61573FAD45A1}" type="sibTrans" cxnId="{5F27C2A2-FBB9-4B4E-A819-B0543C8813AF}">
      <dgm:prSet/>
      <dgm:spPr/>
      <dgm:t>
        <a:bodyPr/>
        <a:lstStyle/>
        <a:p>
          <a:endParaRPr lang="en-US"/>
        </a:p>
      </dgm:t>
    </dgm:pt>
    <dgm:pt modelId="{BFC6CA4A-18AD-4C5B-89B0-FCB5B5ACD4FB}" type="pres">
      <dgm:prSet presAssocID="{6C6A6F14-21C5-40AF-AD34-9DF053DFED90}" presName="vert0" presStyleCnt="0">
        <dgm:presLayoutVars>
          <dgm:dir/>
          <dgm:animOne val="branch"/>
          <dgm:animLvl val="lvl"/>
        </dgm:presLayoutVars>
      </dgm:prSet>
      <dgm:spPr/>
      <dgm:t>
        <a:bodyPr/>
        <a:lstStyle/>
        <a:p>
          <a:endParaRPr lang="en-US"/>
        </a:p>
      </dgm:t>
    </dgm:pt>
    <dgm:pt modelId="{9F65752A-3D55-4A39-9FD5-CA7CB3F97500}" type="pres">
      <dgm:prSet presAssocID="{3D8E0E22-44E2-48F8-8281-E68033983C45}" presName="thickLine" presStyleLbl="alignNode1" presStyleIdx="0" presStyleCnt="4"/>
      <dgm:spPr/>
      <dgm:t>
        <a:bodyPr/>
        <a:lstStyle/>
        <a:p>
          <a:endParaRPr lang="en-US"/>
        </a:p>
      </dgm:t>
    </dgm:pt>
    <dgm:pt modelId="{EB5C737D-E302-4D36-B2DB-96E3E5C4476D}" type="pres">
      <dgm:prSet presAssocID="{3D8E0E22-44E2-48F8-8281-E68033983C45}" presName="horz1" presStyleCnt="0"/>
      <dgm:spPr/>
      <dgm:t>
        <a:bodyPr/>
        <a:lstStyle/>
        <a:p>
          <a:endParaRPr lang="en-US"/>
        </a:p>
      </dgm:t>
    </dgm:pt>
    <dgm:pt modelId="{969E0A58-8680-471B-9780-CDC25DDE5F7E}" type="pres">
      <dgm:prSet presAssocID="{3D8E0E22-44E2-48F8-8281-E68033983C45}" presName="tx1" presStyleLbl="revTx" presStyleIdx="0" presStyleCnt="4"/>
      <dgm:spPr/>
      <dgm:t>
        <a:bodyPr/>
        <a:lstStyle/>
        <a:p>
          <a:endParaRPr lang="en-US"/>
        </a:p>
      </dgm:t>
    </dgm:pt>
    <dgm:pt modelId="{1B99BA61-C95A-46C4-92F7-2137ED6F80AD}" type="pres">
      <dgm:prSet presAssocID="{3D8E0E22-44E2-48F8-8281-E68033983C45}" presName="vert1" presStyleCnt="0"/>
      <dgm:spPr/>
      <dgm:t>
        <a:bodyPr/>
        <a:lstStyle/>
        <a:p>
          <a:endParaRPr lang="en-US"/>
        </a:p>
      </dgm:t>
    </dgm:pt>
    <dgm:pt modelId="{DD22DACC-C43A-4997-BDB0-919C4215F571}" type="pres">
      <dgm:prSet presAssocID="{F431306B-38C7-4966-9B9B-A071074C8C84}" presName="thickLine" presStyleLbl="alignNode1" presStyleIdx="1" presStyleCnt="4"/>
      <dgm:spPr/>
      <dgm:t>
        <a:bodyPr/>
        <a:lstStyle/>
        <a:p>
          <a:endParaRPr lang="en-US"/>
        </a:p>
      </dgm:t>
    </dgm:pt>
    <dgm:pt modelId="{FFDCA872-31A7-4940-B3D5-FE62ECB0DEC1}" type="pres">
      <dgm:prSet presAssocID="{F431306B-38C7-4966-9B9B-A071074C8C84}" presName="horz1" presStyleCnt="0"/>
      <dgm:spPr/>
      <dgm:t>
        <a:bodyPr/>
        <a:lstStyle/>
        <a:p>
          <a:endParaRPr lang="en-US"/>
        </a:p>
      </dgm:t>
    </dgm:pt>
    <dgm:pt modelId="{50D365EC-7524-4272-B4BC-D9E4F6F35880}" type="pres">
      <dgm:prSet presAssocID="{F431306B-38C7-4966-9B9B-A071074C8C84}" presName="tx1" presStyleLbl="revTx" presStyleIdx="1" presStyleCnt="4"/>
      <dgm:spPr/>
      <dgm:t>
        <a:bodyPr/>
        <a:lstStyle/>
        <a:p>
          <a:endParaRPr lang="en-US"/>
        </a:p>
      </dgm:t>
    </dgm:pt>
    <dgm:pt modelId="{73EDD573-FA7F-434B-B6F1-F5426C24CD28}" type="pres">
      <dgm:prSet presAssocID="{F431306B-38C7-4966-9B9B-A071074C8C84}" presName="vert1" presStyleCnt="0"/>
      <dgm:spPr/>
      <dgm:t>
        <a:bodyPr/>
        <a:lstStyle/>
        <a:p>
          <a:endParaRPr lang="en-US"/>
        </a:p>
      </dgm:t>
    </dgm:pt>
    <dgm:pt modelId="{7135A909-22B6-4AE6-AE18-968F61972BA9}" type="pres">
      <dgm:prSet presAssocID="{0970A271-BB09-4CB9-866C-339D194B4D8C}" presName="thickLine" presStyleLbl="alignNode1" presStyleIdx="2" presStyleCnt="4"/>
      <dgm:spPr/>
      <dgm:t>
        <a:bodyPr/>
        <a:lstStyle/>
        <a:p>
          <a:endParaRPr lang="en-US"/>
        </a:p>
      </dgm:t>
    </dgm:pt>
    <dgm:pt modelId="{B0321882-CAF6-4169-B9B9-34DC3D05821E}" type="pres">
      <dgm:prSet presAssocID="{0970A271-BB09-4CB9-866C-339D194B4D8C}" presName="horz1" presStyleCnt="0"/>
      <dgm:spPr/>
      <dgm:t>
        <a:bodyPr/>
        <a:lstStyle/>
        <a:p>
          <a:endParaRPr lang="en-US"/>
        </a:p>
      </dgm:t>
    </dgm:pt>
    <dgm:pt modelId="{AD6F8C14-CC41-4C83-A84C-25BC76DAF231}" type="pres">
      <dgm:prSet presAssocID="{0970A271-BB09-4CB9-866C-339D194B4D8C}" presName="tx1" presStyleLbl="revTx" presStyleIdx="2" presStyleCnt="4" custScaleY="54653"/>
      <dgm:spPr/>
      <dgm:t>
        <a:bodyPr/>
        <a:lstStyle/>
        <a:p>
          <a:endParaRPr lang="en-US"/>
        </a:p>
      </dgm:t>
    </dgm:pt>
    <dgm:pt modelId="{6362937C-4F10-44D0-A357-F2814ACAE908}" type="pres">
      <dgm:prSet presAssocID="{0970A271-BB09-4CB9-866C-339D194B4D8C}" presName="vert1" presStyleCnt="0"/>
      <dgm:spPr/>
      <dgm:t>
        <a:bodyPr/>
        <a:lstStyle/>
        <a:p>
          <a:endParaRPr lang="en-US"/>
        </a:p>
      </dgm:t>
    </dgm:pt>
    <dgm:pt modelId="{6BEBBCC2-6B2F-460F-A2DC-76541D1FE1F2}" type="pres">
      <dgm:prSet presAssocID="{100129D9-654A-402B-A2C3-2DA934EE852A}" presName="thickLine" presStyleLbl="alignNode1" presStyleIdx="3" presStyleCnt="4"/>
      <dgm:spPr/>
      <dgm:t>
        <a:bodyPr/>
        <a:lstStyle/>
        <a:p>
          <a:endParaRPr lang="en-US"/>
        </a:p>
      </dgm:t>
    </dgm:pt>
    <dgm:pt modelId="{959E5C60-5F33-446F-96B4-D2412957C775}" type="pres">
      <dgm:prSet presAssocID="{100129D9-654A-402B-A2C3-2DA934EE852A}" presName="horz1" presStyleCnt="0"/>
      <dgm:spPr/>
      <dgm:t>
        <a:bodyPr/>
        <a:lstStyle/>
        <a:p>
          <a:endParaRPr lang="en-US"/>
        </a:p>
      </dgm:t>
    </dgm:pt>
    <dgm:pt modelId="{781A470B-4C28-4347-9CB0-99CB080620A7}" type="pres">
      <dgm:prSet presAssocID="{100129D9-654A-402B-A2C3-2DA934EE852A}" presName="tx1" presStyleLbl="revTx" presStyleIdx="3" presStyleCnt="4"/>
      <dgm:spPr/>
      <dgm:t>
        <a:bodyPr/>
        <a:lstStyle/>
        <a:p>
          <a:endParaRPr lang="en-US"/>
        </a:p>
      </dgm:t>
    </dgm:pt>
    <dgm:pt modelId="{F2E0FE70-B77E-4B3F-AB10-5B4BA82A3F2E}" type="pres">
      <dgm:prSet presAssocID="{100129D9-654A-402B-A2C3-2DA934EE852A}" presName="vert1" presStyleCnt="0"/>
      <dgm:spPr/>
      <dgm:t>
        <a:bodyPr/>
        <a:lstStyle/>
        <a:p>
          <a:endParaRPr lang="en-US"/>
        </a:p>
      </dgm:t>
    </dgm:pt>
  </dgm:ptLst>
  <dgm:cxnLst>
    <dgm:cxn modelId="{D021174D-6596-4958-8300-8060D7E0C9D7}" srcId="{6C6A6F14-21C5-40AF-AD34-9DF053DFED90}" destId="{0970A271-BB09-4CB9-866C-339D194B4D8C}" srcOrd="2" destOrd="0" parTransId="{495730A6-006B-4289-A3E8-264643A79F71}" sibTransId="{D79A6C1C-5C31-4CE4-9A47-2BFB73BAE9D2}"/>
    <dgm:cxn modelId="{F65F2355-5FBE-4F75-AB45-271D49E17AC2}" type="presOf" srcId="{0970A271-BB09-4CB9-866C-339D194B4D8C}" destId="{AD6F8C14-CC41-4C83-A84C-25BC76DAF231}" srcOrd="0" destOrd="0" presId="urn:microsoft.com/office/officeart/2008/layout/LinedList"/>
    <dgm:cxn modelId="{7B0C122C-F20D-4D7D-8B87-BEBDB8012561}" type="presOf" srcId="{100129D9-654A-402B-A2C3-2DA934EE852A}" destId="{781A470B-4C28-4347-9CB0-99CB080620A7}" srcOrd="0" destOrd="0" presId="urn:microsoft.com/office/officeart/2008/layout/LinedList"/>
    <dgm:cxn modelId="{02908373-2B27-4A29-9EDF-3634DB9FA6E6}" type="presOf" srcId="{F431306B-38C7-4966-9B9B-A071074C8C84}" destId="{50D365EC-7524-4272-B4BC-D9E4F6F35880}" srcOrd="0" destOrd="0" presId="urn:microsoft.com/office/officeart/2008/layout/LinedList"/>
    <dgm:cxn modelId="{5F27C2A2-FBB9-4B4E-A819-B0543C8813AF}" srcId="{6C6A6F14-21C5-40AF-AD34-9DF053DFED90}" destId="{100129D9-654A-402B-A2C3-2DA934EE852A}" srcOrd="3" destOrd="0" parTransId="{99742347-A183-45F4-A004-3A73721C7679}" sibTransId="{6D0C329C-6E9B-49DD-9F12-61573FAD45A1}"/>
    <dgm:cxn modelId="{84C014E6-8639-4A6B-8450-A749776FC4E9}" type="presOf" srcId="{3D8E0E22-44E2-48F8-8281-E68033983C45}" destId="{969E0A58-8680-471B-9780-CDC25DDE5F7E}" srcOrd="0" destOrd="0" presId="urn:microsoft.com/office/officeart/2008/layout/LinedList"/>
    <dgm:cxn modelId="{1A18F3F3-BFA4-491B-A849-C8171D66A3B7}" type="presOf" srcId="{6C6A6F14-21C5-40AF-AD34-9DF053DFED90}" destId="{BFC6CA4A-18AD-4C5B-89B0-FCB5B5ACD4FB}" srcOrd="0" destOrd="0" presId="urn:microsoft.com/office/officeart/2008/layout/LinedList"/>
    <dgm:cxn modelId="{886D595D-4421-429F-9F81-E48BA3580E72}" srcId="{6C6A6F14-21C5-40AF-AD34-9DF053DFED90}" destId="{F431306B-38C7-4966-9B9B-A071074C8C84}" srcOrd="1" destOrd="0" parTransId="{609CAFF6-F062-4A41-8636-45FC84A15C1C}" sibTransId="{48E5584D-4236-4BFA-8345-393D869D30C7}"/>
    <dgm:cxn modelId="{040A1447-D1CB-41F3-84CA-EEEC4E7931B7}" srcId="{6C6A6F14-21C5-40AF-AD34-9DF053DFED90}" destId="{3D8E0E22-44E2-48F8-8281-E68033983C45}" srcOrd="0" destOrd="0" parTransId="{F1C3CE19-95C5-4A97-8ED3-093E43649864}" sibTransId="{910920D3-4D81-4347-9A61-06033AB8A48D}"/>
    <dgm:cxn modelId="{7846424D-58ED-4C30-948D-B37F560F3830}" type="presParOf" srcId="{BFC6CA4A-18AD-4C5B-89B0-FCB5B5ACD4FB}" destId="{9F65752A-3D55-4A39-9FD5-CA7CB3F97500}" srcOrd="0" destOrd="0" presId="urn:microsoft.com/office/officeart/2008/layout/LinedList"/>
    <dgm:cxn modelId="{4B92E684-9682-478B-8CB2-371AC858C24C}" type="presParOf" srcId="{BFC6CA4A-18AD-4C5B-89B0-FCB5B5ACD4FB}" destId="{EB5C737D-E302-4D36-B2DB-96E3E5C4476D}" srcOrd="1" destOrd="0" presId="urn:microsoft.com/office/officeart/2008/layout/LinedList"/>
    <dgm:cxn modelId="{995D0631-DD98-4F1D-8FAF-1AF6E247C090}" type="presParOf" srcId="{EB5C737D-E302-4D36-B2DB-96E3E5C4476D}" destId="{969E0A58-8680-471B-9780-CDC25DDE5F7E}" srcOrd="0" destOrd="0" presId="urn:microsoft.com/office/officeart/2008/layout/LinedList"/>
    <dgm:cxn modelId="{7785C43B-6E48-4336-9003-03B4E31E5338}" type="presParOf" srcId="{EB5C737D-E302-4D36-B2DB-96E3E5C4476D}" destId="{1B99BA61-C95A-46C4-92F7-2137ED6F80AD}" srcOrd="1" destOrd="0" presId="urn:microsoft.com/office/officeart/2008/layout/LinedList"/>
    <dgm:cxn modelId="{094B78D9-83A4-47D9-9C20-8B5ED085416D}" type="presParOf" srcId="{BFC6CA4A-18AD-4C5B-89B0-FCB5B5ACD4FB}" destId="{DD22DACC-C43A-4997-BDB0-919C4215F571}" srcOrd="2" destOrd="0" presId="urn:microsoft.com/office/officeart/2008/layout/LinedList"/>
    <dgm:cxn modelId="{3CC708F1-1F5C-4F68-924B-826B8ACD530A}" type="presParOf" srcId="{BFC6CA4A-18AD-4C5B-89B0-FCB5B5ACD4FB}" destId="{FFDCA872-31A7-4940-B3D5-FE62ECB0DEC1}" srcOrd="3" destOrd="0" presId="urn:microsoft.com/office/officeart/2008/layout/LinedList"/>
    <dgm:cxn modelId="{03E7B614-BF40-46A0-8DE9-4C99E1ECB8A1}" type="presParOf" srcId="{FFDCA872-31A7-4940-B3D5-FE62ECB0DEC1}" destId="{50D365EC-7524-4272-B4BC-D9E4F6F35880}" srcOrd="0" destOrd="0" presId="urn:microsoft.com/office/officeart/2008/layout/LinedList"/>
    <dgm:cxn modelId="{96796C6B-DB66-41F9-ACC1-023646041CE9}" type="presParOf" srcId="{FFDCA872-31A7-4940-B3D5-FE62ECB0DEC1}" destId="{73EDD573-FA7F-434B-B6F1-F5426C24CD28}" srcOrd="1" destOrd="0" presId="urn:microsoft.com/office/officeart/2008/layout/LinedList"/>
    <dgm:cxn modelId="{DEF0BCFC-ECFE-41E0-B23D-CEEBDD3D2B89}" type="presParOf" srcId="{BFC6CA4A-18AD-4C5B-89B0-FCB5B5ACD4FB}" destId="{7135A909-22B6-4AE6-AE18-968F61972BA9}" srcOrd="4" destOrd="0" presId="urn:microsoft.com/office/officeart/2008/layout/LinedList"/>
    <dgm:cxn modelId="{31AB927D-898A-4AA3-A9DA-1E136D1893FE}" type="presParOf" srcId="{BFC6CA4A-18AD-4C5B-89B0-FCB5B5ACD4FB}" destId="{B0321882-CAF6-4169-B9B9-34DC3D05821E}" srcOrd="5" destOrd="0" presId="urn:microsoft.com/office/officeart/2008/layout/LinedList"/>
    <dgm:cxn modelId="{C24B13E6-E806-4FDF-AF75-D791D045A10D}" type="presParOf" srcId="{B0321882-CAF6-4169-B9B9-34DC3D05821E}" destId="{AD6F8C14-CC41-4C83-A84C-25BC76DAF231}" srcOrd="0" destOrd="0" presId="urn:microsoft.com/office/officeart/2008/layout/LinedList"/>
    <dgm:cxn modelId="{409B7619-3F12-4031-BB70-923A9BC6F09F}" type="presParOf" srcId="{B0321882-CAF6-4169-B9B9-34DC3D05821E}" destId="{6362937C-4F10-44D0-A357-F2814ACAE908}" srcOrd="1" destOrd="0" presId="urn:microsoft.com/office/officeart/2008/layout/LinedList"/>
    <dgm:cxn modelId="{3C0531BB-50A7-4FA5-A50E-82219E6B8816}" type="presParOf" srcId="{BFC6CA4A-18AD-4C5B-89B0-FCB5B5ACD4FB}" destId="{6BEBBCC2-6B2F-460F-A2DC-76541D1FE1F2}" srcOrd="6" destOrd="0" presId="urn:microsoft.com/office/officeart/2008/layout/LinedList"/>
    <dgm:cxn modelId="{F463A3D5-DAF1-4998-B45B-6F8F3102F917}" type="presParOf" srcId="{BFC6CA4A-18AD-4C5B-89B0-FCB5B5ACD4FB}" destId="{959E5C60-5F33-446F-96B4-D2412957C775}" srcOrd="7" destOrd="0" presId="urn:microsoft.com/office/officeart/2008/layout/LinedList"/>
    <dgm:cxn modelId="{A71A10A8-E3A7-422B-98D8-2853792A6B79}" type="presParOf" srcId="{959E5C60-5F33-446F-96B4-D2412957C775}" destId="{781A470B-4C28-4347-9CB0-99CB080620A7}" srcOrd="0" destOrd="0" presId="urn:microsoft.com/office/officeart/2008/layout/LinedList"/>
    <dgm:cxn modelId="{D4261E39-7379-4A6C-83F3-A180015AC561}" type="presParOf" srcId="{959E5C60-5F33-446F-96B4-D2412957C775}" destId="{F2E0FE70-B77E-4B3F-AB10-5B4BA82A3F2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5.xml><?xml version="1.0" encoding="utf-8"?>
<dgm:dataModel xmlns:dgm="http://schemas.openxmlformats.org/drawingml/2006/diagram" xmlns:a="http://schemas.openxmlformats.org/drawingml/2006/main">
  <dgm:ptLst>
    <dgm:pt modelId="{6C6A6F14-21C5-40AF-AD34-9DF053DFED9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D8E0E22-44E2-48F8-8281-E68033983C45}">
      <dgm:prSet phldrT="[Text]" custT="1"/>
      <dgm:spPr/>
      <dgm:t>
        <a:bodyPr/>
        <a:lstStyle/>
        <a:p>
          <a:r>
            <a:rPr lang="en-US" sz="1800" b="0" dirty="0"/>
            <a:t>Nonbulk packages containing liquefied compressed gases, cryogenic fluids, or liquids with a high vapor pressure must contain a means of venting</a:t>
          </a:r>
        </a:p>
      </dgm:t>
    </dgm:pt>
    <dgm:pt modelId="{F1C3CE19-95C5-4A97-8ED3-093E43649864}" type="parTrans" cxnId="{040A1447-D1CB-41F3-84CA-EEEC4E7931B7}">
      <dgm:prSet/>
      <dgm:spPr/>
      <dgm:t>
        <a:bodyPr/>
        <a:lstStyle/>
        <a:p>
          <a:endParaRPr lang="en-US"/>
        </a:p>
      </dgm:t>
    </dgm:pt>
    <dgm:pt modelId="{910920D3-4D81-4347-9A61-06033AB8A48D}" type="sibTrans" cxnId="{040A1447-D1CB-41F3-84CA-EEEC4E7931B7}">
      <dgm:prSet/>
      <dgm:spPr/>
      <dgm:t>
        <a:bodyPr/>
        <a:lstStyle/>
        <a:p>
          <a:endParaRPr lang="en-US"/>
        </a:p>
      </dgm:t>
    </dgm:pt>
    <dgm:pt modelId="{60260894-98EB-4235-B544-A6E3CC658C39}">
      <dgm:prSet custT="1"/>
      <dgm:spPr>
        <a:solidFill>
          <a:schemeClr val="accent6">
            <a:lumMod val="75000"/>
          </a:schemeClr>
        </a:solidFill>
      </dgm:spPr>
      <dgm:t>
        <a:bodyPr/>
        <a:lstStyle/>
        <a:p>
          <a:r>
            <a:rPr lang="en-US" sz="1800" b="0" dirty="0"/>
            <a:t>Vented products cannot create a flammable mixture in air or a poisonous or asphyxiating atmosphere</a:t>
          </a:r>
        </a:p>
      </dgm:t>
    </dgm:pt>
    <dgm:pt modelId="{DAA1271D-2730-4B47-8BE0-E449C55A238F}" type="parTrans" cxnId="{D5F093B1-920E-433B-9323-7C24A1FE2DAC}">
      <dgm:prSet/>
      <dgm:spPr/>
      <dgm:t>
        <a:bodyPr/>
        <a:lstStyle/>
        <a:p>
          <a:endParaRPr lang="en-US"/>
        </a:p>
      </dgm:t>
    </dgm:pt>
    <dgm:pt modelId="{95D8CE90-910F-467A-8921-6BF8435EA64C}" type="sibTrans" cxnId="{D5F093B1-920E-433B-9323-7C24A1FE2DAC}">
      <dgm:prSet/>
      <dgm:spPr/>
      <dgm:t>
        <a:bodyPr/>
        <a:lstStyle/>
        <a:p>
          <a:endParaRPr lang="en-US"/>
        </a:p>
      </dgm:t>
    </dgm:pt>
    <dgm:pt modelId="{38817D44-A0EB-4984-9B96-07110B7A5547}">
      <dgm:prSet phldrT="[Text]" custT="1"/>
      <dgm:spPr/>
      <dgm:t>
        <a:bodyPr/>
        <a:lstStyle/>
        <a:p>
          <a:r>
            <a:rPr lang="en-US" sz="1800" b="0" dirty="0"/>
            <a:t>Same for flammable liquids stored in portable tanks</a:t>
          </a:r>
        </a:p>
      </dgm:t>
    </dgm:pt>
    <dgm:pt modelId="{9CA05988-1E5F-4BC0-B49E-7381FA25E25C}" type="parTrans" cxnId="{4FA76EBB-A6AC-4AA9-B0C6-A97EDFA40C11}">
      <dgm:prSet/>
      <dgm:spPr/>
      <dgm:t>
        <a:bodyPr/>
        <a:lstStyle/>
        <a:p>
          <a:endParaRPr lang="en-US"/>
        </a:p>
      </dgm:t>
    </dgm:pt>
    <dgm:pt modelId="{D8E88B18-46E2-4C78-8EFC-719820811EDD}" type="sibTrans" cxnId="{4FA76EBB-A6AC-4AA9-B0C6-A97EDFA40C11}">
      <dgm:prSet/>
      <dgm:spPr/>
      <dgm:t>
        <a:bodyPr/>
        <a:lstStyle/>
        <a:p>
          <a:endParaRPr lang="en-US"/>
        </a:p>
      </dgm:t>
    </dgm:pt>
    <dgm:pt modelId="{05ECB77A-D242-4E61-A584-69CADF03B26F}" type="pres">
      <dgm:prSet presAssocID="{6C6A6F14-21C5-40AF-AD34-9DF053DFED90}" presName="linear" presStyleCnt="0">
        <dgm:presLayoutVars>
          <dgm:animLvl val="lvl"/>
          <dgm:resizeHandles val="exact"/>
        </dgm:presLayoutVars>
      </dgm:prSet>
      <dgm:spPr/>
      <dgm:t>
        <a:bodyPr/>
        <a:lstStyle/>
        <a:p>
          <a:endParaRPr lang="en-US"/>
        </a:p>
      </dgm:t>
    </dgm:pt>
    <dgm:pt modelId="{9DE47E32-2572-487B-A2DA-39111F444DCE}" type="pres">
      <dgm:prSet presAssocID="{3D8E0E22-44E2-48F8-8281-E68033983C45}" presName="parentText" presStyleLbl="node1" presStyleIdx="0" presStyleCnt="3">
        <dgm:presLayoutVars>
          <dgm:chMax val="0"/>
          <dgm:bulletEnabled val="1"/>
        </dgm:presLayoutVars>
      </dgm:prSet>
      <dgm:spPr/>
      <dgm:t>
        <a:bodyPr/>
        <a:lstStyle/>
        <a:p>
          <a:endParaRPr lang="en-US"/>
        </a:p>
      </dgm:t>
    </dgm:pt>
    <dgm:pt modelId="{E98C8C5B-A656-4A5A-AB02-249E5C3ED6DF}" type="pres">
      <dgm:prSet presAssocID="{910920D3-4D81-4347-9A61-06033AB8A48D}" presName="spacer" presStyleCnt="0"/>
      <dgm:spPr/>
    </dgm:pt>
    <dgm:pt modelId="{F9C352B9-F8A5-44BD-AF24-31649C3D7A02}" type="pres">
      <dgm:prSet presAssocID="{38817D44-A0EB-4984-9B96-07110B7A5547}" presName="parentText" presStyleLbl="node1" presStyleIdx="1" presStyleCnt="3">
        <dgm:presLayoutVars>
          <dgm:chMax val="0"/>
          <dgm:bulletEnabled val="1"/>
        </dgm:presLayoutVars>
      </dgm:prSet>
      <dgm:spPr/>
      <dgm:t>
        <a:bodyPr/>
        <a:lstStyle/>
        <a:p>
          <a:endParaRPr lang="en-US"/>
        </a:p>
      </dgm:t>
    </dgm:pt>
    <dgm:pt modelId="{A14C1CC4-D7CE-4285-934A-1C987E213BA6}" type="pres">
      <dgm:prSet presAssocID="{D8E88B18-46E2-4C78-8EFC-719820811EDD}" presName="spacer" presStyleCnt="0"/>
      <dgm:spPr/>
    </dgm:pt>
    <dgm:pt modelId="{8C91ED14-E4BD-4648-8432-58A17512EBEF}" type="pres">
      <dgm:prSet presAssocID="{60260894-98EB-4235-B544-A6E3CC658C39}" presName="parentText" presStyleLbl="node1" presStyleIdx="2" presStyleCnt="3">
        <dgm:presLayoutVars>
          <dgm:chMax val="0"/>
          <dgm:bulletEnabled val="1"/>
        </dgm:presLayoutVars>
      </dgm:prSet>
      <dgm:spPr/>
      <dgm:t>
        <a:bodyPr/>
        <a:lstStyle/>
        <a:p>
          <a:endParaRPr lang="en-US"/>
        </a:p>
      </dgm:t>
    </dgm:pt>
  </dgm:ptLst>
  <dgm:cxnLst>
    <dgm:cxn modelId="{040A1447-D1CB-41F3-84CA-EEEC4E7931B7}" srcId="{6C6A6F14-21C5-40AF-AD34-9DF053DFED90}" destId="{3D8E0E22-44E2-48F8-8281-E68033983C45}" srcOrd="0" destOrd="0" parTransId="{F1C3CE19-95C5-4A97-8ED3-093E43649864}" sibTransId="{910920D3-4D81-4347-9A61-06033AB8A48D}"/>
    <dgm:cxn modelId="{D5F093B1-920E-433B-9323-7C24A1FE2DAC}" srcId="{6C6A6F14-21C5-40AF-AD34-9DF053DFED90}" destId="{60260894-98EB-4235-B544-A6E3CC658C39}" srcOrd="2" destOrd="0" parTransId="{DAA1271D-2730-4B47-8BE0-E449C55A238F}" sibTransId="{95D8CE90-910F-467A-8921-6BF8435EA64C}"/>
    <dgm:cxn modelId="{4FA76EBB-A6AC-4AA9-B0C6-A97EDFA40C11}" srcId="{6C6A6F14-21C5-40AF-AD34-9DF053DFED90}" destId="{38817D44-A0EB-4984-9B96-07110B7A5547}" srcOrd="1" destOrd="0" parTransId="{9CA05988-1E5F-4BC0-B49E-7381FA25E25C}" sibTransId="{D8E88B18-46E2-4C78-8EFC-719820811EDD}"/>
    <dgm:cxn modelId="{6ACA06E3-2E80-4E65-84AF-E05B2AE40537}" type="presOf" srcId="{3D8E0E22-44E2-48F8-8281-E68033983C45}" destId="{9DE47E32-2572-487B-A2DA-39111F444DCE}" srcOrd="0" destOrd="0" presId="urn:microsoft.com/office/officeart/2005/8/layout/vList2"/>
    <dgm:cxn modelId="{184653FB-F00B-4F5B-8BB8-D98192317B91}" type="presOf" srcId="{6C6A6F14-21C5-40AF-AD34-9DF053DFED90}" destId="{05ECB77A-D242-4E61-A584-69CADF03B26F}" srcOrd="0" destOrd="0" presId="urn:microsoft.com/office/officeart/2005/8/layout/vList2"/>
    <dgm:cxn modelId="{944C7612-4CA9-4842-A689-3C0E9A8AFBD9}" type="presOf" srcId="{60260894-98EB-4235-B544-A6E3CC658C39}" destId="{8C91ED14-E4BD-4648-8432-58A17512EBEF}" srcOrd="0" destOrd="0" presId="urn:microsoft.com/office/officeart/2005/8/layout/vList2"/>
    <dgm:cxn modelId="{F2ED5936-7E87-4C77-84EF-470B4E68EEC9}" type="presOf" srcId="{38817D44-A0EB-4984-9B96-07110B7A5547}" destId="{F9C352B9-F8A5-44BD-AF24-31649C3D7A02}" srcOrd="0" destOrd="0" presId="urn:microsoft.com/office/officeart/2005/8/layout/vList2"/>
    <dgm:cxn modelId="{41D613F3-7969-4F56-8DA9-FE9B84746CF2}" type="presParOf" srcId="{05ECB77A-D242-4E61-A584-69CADF03B26F}" destId="{9DE47E32-2572-487B-A2DA-39111F444DCE}" srcOrd="0" destOrd="0" presId="urn:microsoft.com/office/officeart/2005/8/layout/vList2"/>
    <dgm:cxn modelId="{F79D55FA-FA33-407C-BF35-3686CB157969}" type="presParOf" srcId="{05ECB77A-D242-4E61-A584-69CADF03B26F}" destId="{E98C8C5B-A656-4A5A-AB02-249E5C3ED6DF}" srcOrd="1" destOrd="0" presId="urn:microsoft.com/office/officeart/2005/8/layout/vList2"/>
    <dgm:cxn modelId="{8B957E06-C838-494E-BD46-23576F4BD667}" type="presParOf" srcId="{05ECB77A-D242-4E61-A584-69CADF03B26F}" destId="{F9C352B9-F8A5-44BD-AF24-31649C3D7A02}" srcOrd="2" destOrd="0" presId="urn:microsoft.com/office/officeart/2005/8/layout/vList2"/>
    <dgm:cxn modelId="{6887E861-B5A9-42FF-B681-9307115C4EC3}" type="presParOf" srcId="{05ECB77A-D242-4E61-A584-69CADF03B26F}" destId="{A14C1CC4-D7CE-4285-934A-1C987E213BA6}" srcOrd="3" destOrd="0" presId="urn:microsoft.com/office/officeart/2005/8/layout/vList2"/>
    <dgm:cxn modelId="{BC161C8C-9764-4C37-A699-5A2505C5F6A0}" type="presParOf" srcId="{05ECB77A-D242-4E61-A584-69CADF03B26F}" destId="{8C91ED14-E4BD-4648-8432-58A17512EBE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6.xml><?xml version="1.0" encoding="utf-8"?>
<dgm:dataModel xmlns:dgm="http://schemas.openxmlformats.org/drawingml/2006/diagram" xmlns:a="http://schemas.openxmlformats.org/drawingml/2006/main">
  <dgm:ptLst>
    <dgm:pt modelId="{869A9153-342E-47EE-9D47-081ECE76324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2334D73-C1B3-4093-8C4A-AF1D93BF06EB}">
      <dgm:prSet custT="1"/>
      <dgm:spPr/>
      <dgm:t>
        <a:bodyPr/>
        <a:lstStyle/>
        <a:p>
          <a:r>
            <a:rPr lang="en-US" sz="2000" b="0" dirty="0"/>
            <a:t>NFPA® 30 has specific limits</a:t>
          </a:r>
        </a:p>
      </dgm:t>
    </dgm:pt>
    <dgm:pt modelId="{69AF4738-A547-4869-AF0F-E2A3CC00E2F6}" type="parTrans" cxnId="{47E13D74-B10E-442A-A2B5-086BD3FFC1EA}">
      <dgm:prSet/>
      <dgm:spPr/>
      <dgm:t>
        <a:bodyPr/>
        <a:lstStyle/>
        <a:p>
          <a:endParaRPr lang="en-US"/>
        </a:p>
      </dgm:t>
    </dgm:pt>
    <dgm:pt modelId="{70747A9E-7415-4ED3-B4A8-4E6AF4531030}" type="sibTrans" cxnId="{47E13D74-B10E-442A-A2B5-086BD3FFC1EA}">
      <dgm:prSet/>
      <dgm:spPr/>
      <dgm:t>
        <a:bodyPr/>
        <a:lstStyle/>
        <a:p>
          <a:endParaRPr lang="en-US"/>
        </a:p>
      </dgm:t>
    </dgm:pt>
    <dgm:pt modelId="{888A7DB2-223D-4772-A99A-2912EECAF222}">
      <dgm:prSet custT="1"/>
      <dgm:spPr/>
      <dgm:t>
        <a:bodyPr/>
        <a:lstStyle/>
        <a:p>
          <a:r>
            <a:rPr lang="en-US" sz="2000" b="0" dirty="0"/>
            <a:t>Additional requirements for containers and their construction are also established based on the building’s occupancy</a:t>
          </a:r>
        </a:p>
      </dgm:t>
    </dgm:pt>
    <dgm:pt modelId="{3A34997B-958A-4A9C-9401-99A30EDFEA96}" type="parTrans" cxnId="{94038369-403B-4733-A148-19B12ABFDB09}">
      <dgm:prSet/>
      <dgm:spPr/>
      <dgm:t>
        <a:bodyPr/>
        <a:lstStyle/>
        <a:p>
          <a:endParaRPr lang="en-US"/>
        </a:p>
      </dgm:t>
    </dgm:pt>
    <dgm:pt modelId="{5BFC6C7D-1D19-4C48-9E47-165520D9E857}" type="sibTrans" cxnId="{94038369-403B-4733-A148-19B12ABFDB09}">
      <dgm:prSet/>
      <dgm:spPr/>
      <dgm:t>
        <a:bodyPr/>
        <a:lstStyle/>
        <a:p>
          <a:endParaRPr lang="en-US"/>
        </a:p>
      </dgm:t>
    </dgm:pt>
    <dgm:pt modelId="{55F7FB90-558E-4A74-A566-B30EA2CB380F}">
      <dgm:prSet custT="1"/>
      <dgm:spPr>
        <a:solidFill>
          <a:schemeClr val="accent6">
            <a:lumMod val="75000"/>
          </a:schemeClr>
        </a:solidFill>
      </dgm:spPr>
      <dgm:t>
        <a:bodyPr/>
        <a:lstStyle/>
        <a:p>
          <a:r>
            <a:rPr lang="en-US" sz="2000" b="0" dirty="0"/>
            <a:t>All model fire codes exempt liquid fuels stored in motor vehicle fuel tanks from regulation; storage of distilled spirits in containers if their volume does not exceed certain limits</a:t>
          </a:r>
        </a:p>
      </dgm:t>
    </dgm:pt>
    <dgm:pt modelId="{6699415E-EB58-48F1-8958-51B3792C84C0}" type="parTrans" cxnId="{38A018E3-E650-4702-9152-7BFD23A43932}">
      <dgm:prSet/>
      <dgm:spPr/>
      <dgm:t>
        <a:bodyPr/>
        <a:lstStyle/>
        <a:p>
          <a:endParaRPr lang="en-US"/>
        </a:p>
      </dgm:t>
    </dgm:pt>
    <dgm:pt modelId="{A4C9F218-9652-4B19-9878-4FBE18FBBA58}" type="sibTrans" cxnId="{38A018E3-E650-4702-9152-7BFD23A43932}">
      <dgm:prSet/>
      <dgm:spPr/>
      <dgm:t>
        <a:bodyPr/>
        <a:lstStyle/>
        <a:p>
          <a:endParaRPr lang="en-US"/>
        </a:p>
      </dgm:t>
    </dgm:pt>
    <dgm:pt modelId="{68418241-68C8-4155-AF6D-34B300C373E7}" type="pres">
      <dgm:prSet presAssocID="{869A9153-342E-47EE-9D47-081ECE76324D}" presName="linear" presStyleCnt="0">
        <dgm:presLayoutVars>
          <dgm:animLvl val="lvl"/>
          <dgm:resizeHandles val="exact"/>
        </dgm:presLayoutVars>
      </dgm:prSet>
      <dgm:spPr/>
      <dgm:t>
        <a:bodyPr/>
        <a:lstStyle/>
        <a:p>
          <a:endParaRPr lang="en-US"/>
        </a:p>
      </dgm:t>
    </dgm:pt>
    <dgm:pt modelId="{C9E7D4BD-F894-4155-9B5F-B756C486A2B1}" type="pres">
      <dgm:prSet presAssocID="{32334D73-C1B3-4093-8C4A-AF1D93BF06EB}" presName="parentText" presStyleLbl="node1" presStyleIdx="0" presStyleCnt="3">
        <dgm:presLayoutVars>
          <dgm:chMax val="0"/>
          <dgm:bulletEnabled val="1"/>
        </dgm:presLayoutVars>
      </dgm:prSet>
      <dgm:spPr/>
      <dgm:t>
        <a:bodyPr/>
        <a:lstStyle/>
        <a:p>
          <a:endParaRPr lang="en-US"/>
        </a:p>
      </dgm:t>
    </dgm:pt>
    <dgm:pt modelId="{74C464E5-4705-422C-AB52-C575348F1D85}" type="pres">
      <dgm:prSet presAssocID="{70747A9E-7415-4ED3-B4A8-4E6AF4531030}" presName="spacer" presStyleCnt="0"/>
      <dgm:spPr/>
    </dgm:pt>
    <dgm:pt modelId="{AA691D85-03BB-4253-A9A4-0CD35E204328}" type="pres">
      <dgm:prSet presAssocID="{888A7DB2-223D-4772-A99A-2912EECAF222}" presName="parentText" presStyleLbl="node1" presStyleIdx="1" presStyleCnt="3">
        <dgm:presLayoutVars>
          <dgm:chMax val="0"/>
          <dgm:bulletEnabled val="1"/>
        </dgm:presLayoutVars>
      </dgm:prSet>
      <dgm:spPr/>
      <dgm:t>
        <a:bodyPr/>
        <a:lstStyle/>
        <a:p>
          <a:endParaRPr lang="en-US"/>
        </a:p>
      </dgm:t>
    </dgm:pt>
    <dgm:pt modelId="{5F91EA7B-A4B2-43ED-9522-75CE2FC9DA75}" type="pres">
      <dgm:prSet presAssocID="{5BFC6C7D-1D19-4C48-9E47-165520D9E857}" presName="spacer" presStyleCnt="0"/>
      <dgm:spPr/>
    </dgm:pt>
    <dgm:pt modelId="{6EACEE92-6A20-4B6D-8602-A115250706B4}" type="pres">
      <dgm:prSet presAssocID="{55F7FB90-558E-4A74-A566-B30EA2CB380F}" presName="parentText" presStyleLbl="node1" presStyleIdx="2" presStyleCnt="3">
        <dgm:presLayoutVars>
          <dgm:chMax val="0"/>
          <dgm:bulletEnabled val="1"/>
        </dgm:presLayoutVars>
      </dgm:prSet>
      <dgm:spPr/>
      <dgm:t>
        <a:bodyPr/>
        <a:lstStyle/>
        <a:p>
          <a:endParaRPr lang="en-US"/>
        </a:p>
      </dgm:t>
    </dgm:pt>
  </dgm:ptLst>
  <dgm:cxnLst>
    <dgm:cxn modelId="{34B8AB3C-060F-4CD5-A6BF-E749CED912CE}" type="presOf" srcId="{888A7DB2-223D-4772-A99A-2912EECAF222}" destId="{AA691D85-03BB-4253-A9A4-0CD35E204328}" srcOrd="0" destOrd="0" presId="urn:microsoft.com/office/officeart/2005/8/layout/vList2"/>
    <dgm:cxn modelId="{38A018E3-E650-4702-9152-7BFD23A43932}" srcId="{869A9153-342E-47EE-9D47-081ECE76324D}" destId="{55F7FB90-558E-4A74-A566-B30EA2CB380F}" srcOrd="2" destOrd="0" parTransId="{6699415E-EB58-48F1-8958-51B3792C84C0}" sibTransId="{A4C9F218-9652-4B19-9878-4FBE18FBBA58}"/>
    <dgm:cxn modelId="{F9374C7B-D874-47EC-8E6D-EAD1DEEAA92F}" type="presOf" srcId="{32334D73-C1B3-4093-8C4A-AF1D93BF06EB}" destId="{C9E7D4BD-F894-4155-9B5F-B756C486A2B1}" srcOrd="0" destOrd="0" presId="urn:microsoft.com/office/officeart/2005/8/layout/vList2"/>
    <dgm:cxn modelId="{47E13D74-B10E-442A-A2B5-086BD3FFC1EA}" srcId="{869A9153-342E-47EE-9D47-081ECE76324D}" destId="{32334D73-C1B3-4093-8C4A-AF1D93BF06EB}" srcOrd="0" destOrd="0" parTransId="{69AF4738-A547-4869-AF0F-E2A3CC00E2F6}" sibTransId="{70747A9E-7415-4ED3-B4A8-4E6AF4531030}"/>
    <dgm:cxn modelId="{DDE494E8-A620-481B-A261-84C5EFAD0BE1}" type="presOf" srcId="{55F7FB90-558E-4A74-A566-B30EA2CB380F}" destId="{6EACEE92-6A20-4B6D-8602-A115250706B4}" srcOrd="0" destOrd="0" presId="urn:microsoft.com/office/officeart/2005/8/layout/vList2"/>
    <dgm:cxn modelId="{04A1C07A-C247-46A1-860E-B8F1F905AC3E}" type="presOf" srcId="{869A9153-342E-47EE-9D47-081ECE76324D}" destId="{68418241-68C8-4155-AF6D-34B300C373E7}" srcOrd="0" destOrd="0" presId="urn:microsoft.com/office/officeart/2005/8/layout/vList2"/>
    <dgm:cxn modelId="{94038369-403B-4733-A148-19B12ABFDB09}" srcId="{869A9153-342E-47EE-9D47-081ECE76324D}" destId="{888A7DB2-223D-4772-A99A-2912EECAF222}" srcOrd="1" destOrd="0" parTransId="{3A34997B-958A-4A9C-9401-99A30EDFEA96}" sibTransId="{5BFC6C7D-1D19-4C48-9E47-165520D9E857}"/>
    <dgm:cxn modelId="{24552EFE-8495-4CE6-9537-36D163907E70}" type="presParOf" srcId="{68418241-68C8-4155-AF6D-34B300C373E7}" destId="{C9E7D4BD-F894-4155-9B5F-B756C486A2B1}" srcOrd="0" destOrd="0" presId="urn:microsoft.com/office/officeart/2005/8/layout/vList2"/>
    <dgm:cxn modelId="{5E400DAA-871F-49AE-9066-77D29615AACF}" type="presParOf" srcId="{68418241-68C8-4155-AF6D-34B300C373E7}" destId="{74C464E5-4705-422C-AB52-C575348F1D85}" srcOrd="1" destOrd="0" presId="urn:microsoft.com/office/officeart/2005/8/layout/vList2"/>
    <dgm:cxn modelId="{0E385C42-2A98-47C9-B86F-EEEC235CE8F1}" type="presParOf" srcId="{68418241-68C8-4155-AF6D-34B300C373E7}" destId="{AA691D85-03BB-4253-A9A4-0CD35E204328}" srcOrd="2" destOrd="0" presId="urn:microsoft.com/office/officeart/2005/8/layout/vList2"/>
    <dgm:cxn modelId="{2962CC19-4CD2-47C2-AE52-5CB4E1E059ED}" type="presParOf" srcId="{68418241-68C8-4155-AF6D-34B300C373E7}" destId="{5F91EA7B-A4B2-43ED-9522-75CE2FC9DA75}" srcOrd="3" destOrd="0" presId="urn:microsoft.com/office/officeart/2005/8/layout/vList2"/>
    <dgm:cxn modelId="{FDBC6B34-CE2F-48DF-903C-24CB649DC9E8}" type="presParOf" srcId="{68418241-68C8-4155-AF6D-34B300C373E7}" destId="{6EACEE92-6A20-4B6D-8602-A115250706B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7.xml><?xml version="1.0" encoding="utf-8"?>
<dgm:dataModel xmlns:dgm="http://schemas.openxmlformats.org/drawingml/2006/diagram" xmlns:a="http://schemas.openxmlformats.org/drawingml/2006/main">
  <dgm:ptLst>
    <dgm:pt modelId="{4FD0B24F-D05E-40FA-B169-418FD40529E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75FBBFE-23D9-4CE5-991B-1173DF1EF257}">
      <dgm:prSet phldrT="[Text]" custT="1"/>
      <dgm:spPr/>
      <dgm:t>
        <a:bodyPr/>
        <a:lstStyle/>
        <a:p>
          <a:r>
            <a:rPr lang="en-US" sz="1800" b="0" u="none" dirty="0" smtClean="0"/>
            <a:t>I</a:t>
          </a:r>
          <a:r>
            <a:rPr lang="x-none" sz="1800" b="0" u="none" dirty="0" smtClean="0"/>
            <a:t>nspector </a:t>
          </a:r>
          <a:r>
            <a:rPr lang="x-none" sz="1800" b="0" u="none" dirty="0"/>
            <a:t>most often encounters flammable or combustible liquids stored in containers that are a maximum of 5 gallons (20 L) or less in size</a:t>
          </a:r>
          <a:endParaRPr lang="en-US" sz="1800" dirty="0"/>
        </a:p>
      </dgm:t>
    </dgm:pt>
    <dgm:pt modelId="{AA6AAD2F-13EC-427E-B70C-A10447B63351}" type="parTrans" cxnId="{0BFA19D2-6689-4F2F-9AA1-37AAF0FB5E90}">
      <dgm:prSet/>
      <dgm:spPr/>
      <dgm:t>
        <a:bodyPr/>
        <a:lstStyle/>
        <a:p>
          <a:endParaRPr lang="en-US"/>
        </a:p>
      </dgm:t>
    </dgm:pt>
    <dgm:pt modelId="{1E87A304-CBCA-4563-BF7D-C42C88C3B96D}" type="sibTrans" cxnId="{0BFA19D2-6689-4F2F-9AA1-37AAF0FB5E90}">
      <dgm:prSet/>
      <dgm:spPr/>
      <dgm:t>
        <a:bodyPr/>
        <a:lstStyle/>
        <a:p>
          <a:endParaRPr lang="en-US"/>
        </a:p>
      </dgm:t>
    </dgm:pt>
    <dgm:pt modelId="{E753B061-AE31-422D-8302-AC2A3A6C6366}">
      <dgm:prSet custT="1"/>
      <dgm:spPr/>
      <dgm:t>
        <a:bodyPr/>
        <a:lstStyle/>
        <a:p>
          <a:r>
            <a:rPr lang="x-none" sz="1800" b="0" u="none"/>
            <a:t>Constructed to reduce the chance of leakage or container failure</a:t>
          </a:r>
          <a:endParaRPr lang="en-US" sz="1800" b="0" u="none" dirty="0"/>
        </a:p>
      </dgm:t>
    </dgm:pt>
    <dgm:pt modelId="{930EA8E4-C696-4314-8A84-DBAC0608E0C2}" type="parTrans" cxnId="{C5BEE167-2B59-494A-8ED5-5D02F0C2748C}">
      <dgm:prSet/>
      <dgm:spPr/>
      <dgm:t>
        <a:bodyPr/>
        <a:lstStyle/>
        <a:p>
          <a:endParaRPr lang="en-US"/>
        </a:p>
      </dgm:t>
    </dgm:pt>
    <dgm:pt modelId="{9CA18F74-CA63-45A2-98F8-0A48C42904D8}" type="sibTrans" cxnId="{C5BEE167-2B59-494A-8ED5-5D02F0C2748C}">
      <dgm:prSet/>
      <dgm:spPr/>
      <dgm:t>
        <a:bodyPr/>
        <a:lstStyle/>
        <a:p>
          <a:endParaRPr lang="en-US"/>
        </a:p>
      </dgm:t>
    </dgm:pt>
    <dgm:pt modelId="{84C2AF25-FC23-4D16-BCA4-710B533FAD5C}">
      <dgm:prSet custT="1"/>
      <dgm:spPr/>
      <dgm:t>
        <a:bodyPr/>
        <a:lstStyle/>
        <a:p>
          <a:r>
            <a:rPr lang="x-none" sz="1800" b="0" u="none"/>
            <a:t>Designed to virtually eliminate vapor release from the container under normal conditions</a:t>
          </a:r>
          <a:endParaRPr lang="en-US" sz="1800" b="0" u="none" dirty="0"/>
        </a:p>
      </dgm:t>
    </dgm:pt>
    <dgm:pt modelId="{6D984032-C936-4FD7-B180-414256EB5D99}" type="parTrans" cxnId="{5498CB33-BC13-4FB0-9CCB-7009D3B2C635}">
      <dgm:prSet/>
      <dgm:spPr/>
      <dgm:t>
        <a:bodyPr/>
        <a:lstStyle/>
        <a:p>
          <a:endParaRPr lang="en-US"/>
        </a:p>
      </dgm:t>
    </dgm:pt>
    <dgm:pt modelId="{06132B2D-EF8D-41E3-9C89-15C1702CBDBE}" type="sibTrans" cxnId="{5498CB33-BC13-4FB0-9CCB-7009D3B2C635}">
      <dgm:prSet/>
      <dgm:spPr/>
      <dgm:t>
        <a:bodyPr/>
        <a:lstStyle/>
        <a:p>
          <a:endParaRPr lang="en-US"/>
        </a:p>
      </dgm:t>
    </dgm:pt>
    <dgm:pt modelId="{0B4C84FB-F346-44CA-8D8E-1481FE1A64CA}">
      <dgm:prSet custT="1"/>
      <dgm:spPr>
        <a:solidFill>
          <a:schemeClr val="accent6">
            <a:lumMod val="75000"/>
          </a:schemeClr>
        </a:solidFill>
      </dgm:spPr>
      <dgm:t>
        <a:bodyPr/>
        <a:lstStyle/>
        <a:p>
          <a:r>
            <a:rPr lang="x-none" sz="1800" b="0" u="none" dirty="0"/>
            <a:t>Use</a:t>
          </a:r>
          <a:r>
            <a:rPr lang="en-US" sz="1800" b="0" u="none" dirty="0"/>
            <a:t>s</a:t>
          </a:r>
          <a:r>
            <a:rPr lang="x-none" sz="1800" b="0" u="none" dirty="0"/>
            <a:t> self-closing lids with vapor seals</a:t>
          </a:r>
          <a:endParaRPr lang="en-US" sz="1800" b="0" u="none" dirty="0"/>
        </a:p>
      </dgm:t>
    </dgm:pt>
    <dgm:pt modelId="{64508035-FA27-4052-A42D-9AC765565572}" type="parTrans" cxnId="{40AA6A2F-25A4-4B4A-9F59-02289D054EEA}">
      <dgm:prSet/>
      <dgm:spPr/>
      <dgm:t>
        <a:bodyPr/>
        <a:lstStyle/>
        <a:p>
          <a:endParaRPr lang="en-US"/>
        </a:p>
      </dgm:t>
    </dgm:pt>
    <dgm:pt modelId="{5497C576-197A-4A63-A469-02D32EA5DC9C}" type="sibTrans" cxnId="{40AA6A2F-25A4-4B4A-9F59-02289D054EEA}">
      <dgm:prSet/>
      <dgm:spPr/>
      <dgm:t>
        <a:bodyPr/>
        <a:lstStyle/>
        <a:p>
          <a:endParaRPr lang="en-US"/>
        </a:p>
      </dgm:t>
    </dgm:pt>
    <dgm:pt modelId="{AB818E9F-5107-4484-B4FD-2CE2E819C000}">
      <dgm:prSet custT="1"/>
      <dgm:spPr>
        <a:solidFill>
          <a:schemeClr val="accent6">
            <a:lumMod val="50000"/>
          </a:schemeClr>
        </a:solidFill>
      </dgm:spPr>
      <dgm:t>
        <a:bodyPr/>
        <a:lstStyle/>
        <a:p>
          <a:r>
            <a:rPr lang="en-US" sz="1800" b="0" u="none" dirty="0"/>
            <a:t>S</a:t>
          </a:r>
          <a:r>
            <a:rPr lang="x-none" sz="1800" b="0" u="none" dirty="0"/>
            <a:t>elf-closing lid also acts as a pressure-relief device when the can is heated</a:t>
          </a:r>
          <a:endParaRPr lang="en-US" sz="1800" b="0" u="none" dirty="0"/>
        </a:p>
      </dgm:t>
    </dgm:pt>
    <dgm:pt modelId="{13755A5B-9AEC-4452-8FDB-7084688FE59A}" type="parTrans" cxnId="{11520A3E-0163-4531-9457-490AED5DD5C4}">
      <dgm:prSet/>
      <dgm:spPr/>
      <dgm:t>
        <a:bodyPr/>
        <a:lstStyle/>
        <a:p>
          <a:endParaRPr lang="en-US"/>
        </a:p>
      </dgm:t>
    </dgm:pt>
    <dgm:pt modelId="{A44719D2-7163-4C12-9540-609324A9ABF3}" type="sibTrans" cxnId="{11520A3E-0163-4531-9457-490AED5DD5C4}">
      <dgm:prSet/>
      <dgm:spPr/>
      <dgm:t>
        <a:bodyPr/>
        <a:lstStyle/>
        <a:p>
          <a:endParaRPr lang="en-US"/>
        </a:p>
      </dgm:t>
    </dgm:pt>
    <dgm:pt modelId="{97941EA1-6656-4D57-A4A6-AB95AC408474}" type="pres">
      <dgm:prSet presAssocID="{4FD0B24F-D05E-40FA-B169-418FD40529E7}" presName="linear" presStyleCnt="0">
        <dgm:presLayoutVars>
          <dgm:animLvl val="lvl"/>
          <dgm:resizeHandles val="exact"/>
        </dgm:presLayoutVars>
      </dgm:prSet>
      <dgm:spPr/>
      <dgm:t>
        <a:bodyPr/>
        <a:lstStyle/>
        <a:p>
          <a:endParaRPr lang="en-US"/>
        </a:p>
      </dgm:t>
    </dgm:pt>
    <dgm:pt modelId="{855BA66B-F5C3-4AA0-BAFC-95141BAB4CEC}" type="pres">
      <dgm:prSet presAssocID="{E75FBBFE-23D9-4CE5-991B-1173DF1EF257}" presName="parentText" presStyleLbl="node1" presStyleIdx="0" presStyleCnt="5" custLinFactY="11722" custLinFactNeighborY="100000">
        <dgm:presLayoutVars>
          <dgm:chMax val="0"/>
          <dgm:bulletEnabled val="1"/>
        </dgm:presLayoutVars>
      </dgm:prSet>
      <dgm:spPr/>
      <dgm:t>
        <a:bodyPr/>
        <a:lstStyle/>
        <a:p>
          <a:endParaRPr lang="en-US"/>
        </a:p>
      </dgm:t>
    </dgm:pt>
    <dgm:pt modelId="{C168D0E2-47D7-447B-A650-EE17AA173BF8}" type="pres">
      <dgm:prSet presAssocID="{1E87A304-CBCA-4563-BF7D-C42C88C3B96D}" presName="spacer" presStyleCnt="0"/>
      <dgm:spPr/>
    </dgm:pt>
    <dgm:pt modelId="{95E6A637-E2DD-4412-B2A7-1355A78744CF}" type="pres">
      <dgm:prSet presAssocID="{E753B061-AE31-422D-8302-AC2A3A6C6366}" presName="parentText" presStyleLbl="node1" presStyleIdx="1" presStyleCnt="5" custLinFactY="8760" custLinFactNeighborY="100000">
        <dgm:presLayoutVars>
          <dgm:chMax val="0"/>
          <dgm:bulletEnabled val="1"/>
        </dgm:presLayoutVars>
      </dgm:prSet>
      <dgm:spPr/>
      <dgm:t>
        <a:bodyPr/>
        <a:lstStyle/>
        <a:p>
          <a:endParaRPr lang="en-US"/>
        </a:p>
      </dgm:t>
    </dgm:pt>
    <dgm:pt modelId="{2C1CA45E-759B-4DD8-9946-08EFB473ECE2}" type="pres">
      <dgm:prSet presAssocID="{9CA18F74-CA63-45A2-98F8-0A48C42904D8}" presName="spacer" presStyleCnt="0"/>
      <dgm:spPr/>
    </dgm:pt>
    <dgm:pt modelId="{22AB1BA6-8F7B-441F-8817-B3A80F153198}" type="pres">
      <dgm:prSet presAssocID="{84C2AF25-FC23-4D16-BCA4-710B533FAD5C}" presName="parentText" presStyleLbl="node1" presStyleIdx="2" presStyleCnt="5" custLinFactNeighborY="95325">
        <dgm:presLayoutVars>
          <dgm:chMax val="0"/>
          <dgm:bulletEnabled val="1"/>
        </dgm:presLayoutVars>
      </dgm:prSet>
      <dgm:spPr/>
      <dgm:t>
        <a:bodyPr/>
        <a:lstStyle/>
        <a:p>
          <a:endParaRPr lang="en-US"/>
        </a:p>
      </dgm:t>
    </dgm:pt>
    <dgm:pt modelId="{E6E72342-7DC2-49C5-86E5-CDCE48BBC5F3}" type="pres">
      <dgm:prSet presAssocID="{06132B2D-EF8D-41E3-9C89-15C1702CBDBE}" presName="spacer" presStyleCnt="0"/>
      <dgm:spPr/>
    </dgm:pt>
    <dgm:pt modelId="{3527D3DD-F17F-4B1A-BF8A-FF1F26A65201}" type="pres">
      <dgm:prSet presAssocID="{0B4C84FB-F346-44CA-8D8E-1481FE1A64CA}" presName="parentText" presStyleLbl="node1" presStyleIdx="3" presStyleCnt="5" custLinFactNeighborY="84923">
        <dgm:presLayoutVars>
          <dgm:chMax val="0"/>
          <dgm:bulletEnabled val="1"/>
        </dgm:presLayoutVars>
      </dgm:prSet>
      <dgm:spPr/>
      <dgm:t>
        <a:bodyPr/>
        <a:lstStyle/>
        <a:p>
          <a:endParaRPr lang="en-US"/>
        </a:p>
      </dgm:t>
    </dgm:pt>
    <dgm:pt modelId="{7BFDB720-F454-4BF4-915A-F6F2671EED6B}" type="pres">
      <dgm:prSet presAssocID="{5497C576-197A-4A63-A469-02D32EA5DC9C}" presName="spacer" presStyleCnt="0"/>
      <dgm:spPr/>
    </dgm:pt>
    <dgm:pt modelId="{4E29F6C0-76B1-48EC-8BE5-42809DCFC5EC}" type="pres">
      <dgm:prSet presAssocID="{AB818E9F-5107-4484-B4FD-2CE2E819C000}" presName="parentText" presStyleLbl="node1" presStyleIdx="4" presStyleCnt="5">
        <dgm:presLayoutVars>
          <dgm:chMax val="0"/>
          <dgm:bulletEnabled val="1"/>
        </dgm:presLayoutVars>
      </dgm:prSet>
      <dgm:spPr/>
      <dgm:t>
        <a:bodyPr/>
        <a:lstStyle/>
        <a:p>
          <a:endParaRPr lang="en-US"/>
        </a:p>
      </dgm:t>
    </dgm:pt>
  </dgm:ptLst>
  <dgm:cxnLst>
    <dgm:cxn modelId="{3C3A51F9-460E-4826-8357-8C45769D5356}" type="presOf" srcId="{E753B061-AE31-422D-8302-AC2A3A6C6366}" destId="{95E6A637-E2DD-4412-B2A7-1355A78744CF}" srcOrd="0" destOrd="0" presId="urn:microsoft.com/office/officeart/2005/8/layout/vList2"/>
    <dgm:cxn modelId="{40AA6A2F-25A4-4B4A-9F59-02289D054EEA}" srcId="{4FD0B24F-D05E-40FA-B169-418FD40529E7}" destId="{0B4C84FB-F346-44CA-8D8E-1481FE1A64CA}" srcOrd="3" destOrd="0" parTransId="{64508035-FA27-4052-A42D-9AC765565572}" sibTransId="{5497C576-197A-4A63-A469-02D32EA5DC9C}"/>
    <dgm:cxn modelId="{0BFA19D2-6689-4F2F-9AA1-37AAF0FB5E90}" srcId="{4FD0B24F-D05E-40FA-B169-418FD40529E7}" destId="{E75FBBFE-23D9-4CE5-991B-1173DF1EF257}" srcOrd="0" destOrd="0" parTransId="{AA6AAD2F-13EC-427E-B70C-A10447B63351}" sibTransId="{1E87A304-CBCA-4563-BF7D-C42C88C3B96D}"/>
    <dgm:cxn modelId="{0353141B-C0B7-486F-9A5C-4E354E2E4190}" type="presOf" srcId="{AB818E9F-5107-4484-B4FD-2CE2E819C000}" destId="{4E29F6C0-76B1-48EC-8BE5-42809DCFC5EC}" srcOrd="0" destOrd="0" presId="urn:microsoft.com/office/officeart/2005/8/layout/vList2"/>
    <dgm:cxn modelId="{F88DBFA3-8338-419E-8813-7371B9CF9E52}" type="presOf" srcId="{4FD0B24F-D05E-40FA-B169-418FD40529E7}" destId="{97941EA1-6656-4D57-A4A6-AB95AC408474}" srcOrd="0" destOrd="0" presId="urn:microsoft.com/office/officeart/2005/8/layout/vList2"/>
    <dgm:cxn modelId="{C5BEE167-2B59-494A-8ED5-5D02F0C2748C}" srcId="{4FD0B24F-D05E-40FA-B169-418FD40529E7}" destId="{E753B061-AE31-422D-8302-AC2A3A6C6366}" srcOrd="1" destOrd="0" parTransId="{930EA8E4-C696-4314-8A84-DBAC0608E0C2}" sibTransId="{9CA18F74-CA63-45A2-98F8-0A48C42904D8}"/>
    <dgm:cxn modelId="{5498CB33-BC13-4FB0-9CCB-7009D3B2C635}" srcId="{4FD0B24F-D05E-40FA-B169-418FD40529E7}" destId="{84C2AF25-FC23-4D16-BCA4-710B533FAD5C}" srcOrd="2" destOrd="0" parTransId="{6D984032-C936-4FD7-B180-414256EB5D99}" sibTransId="{06132B2D-EF8D-41E3-9C89-15C1702CBDBE}"/>
    <dgm:cxn modelId="{02A80393-8DB6-4E24-B007-959C936525E8}" type="presOf" srcId="{84C2AF25-FC23-4D16-BCA4-710B533FAD5C}" destId="{22AB1BA6-8F7B-441F-8817-B3A80F153198}" srcOrd="0" destOrd="0" presId="urn:microsoft.com/office/officeart/2005/8/layout/vList2"/>
    <dgm:cxn modelId="{11520A3E-0163-4531-9457-490AED5DD5C4}" srcId="{4FD0B24F-D05E-40FA-B169-418FD40529E7}" destId="{AB818E9F-5107-4484-B4FD-2CE2E819C000}" srcOrd="4" destOrd="0" parTransId="{13755A5B-9AEC-4452-8FDB-7084688FE59A}" sibTransId="{A44719D2-7163-4C12-9540-609324A9ABF3}"/>
    <dgm:cxn modelId="{BFFEE1AE-D8D6-4A80-A1F2-17995A952540}" type="presOf" srcId="{0B4C84FB-F346-44CA-8D8E-1481FE1A64CA}" destId="{3527D3DD-F17F-4B1A-BF8A-FF1F26A65201}" srcOrd="0" destOrd="0" presId="urn:microsoft.com/office/officeart/2005/8/layout/vList2"/>
    <dgm:cxn modelId="{8FE74C08-A1DF-4342-85E8-53731A702CBD}" type="presOf" srcId="{E75FBBFE-23D9-4CE5-991B-1173DF1EF257}" destId="{855BA66B-F5C3-4AA0-BAFC-95141BAB4CEC}" srcOrd="0" destOrd="0" presId="urn:microsoft.com/office/officeart/2005/8/layout/vList2"/>
    <dgm:cxn modelId="{5C21E697-CAE1-4956-8811-C940621BC504}" type="presParOf" srcId="{97941EA1-6656-4D57-A4A6-AB95AC408474}" destId="{855BA66B-F5C3-4AA0-BAFC-95141BAB4CEC}" srcOrd="0" destOrd="0" presId="urn:microsoft.com/office/officeart/2005/8/layout/vList2"/>
    <dgm:cxn modelId="{63721813-DA0A-496A-BDEE-DE8EB80755B7}" type="presParOf" srcId="{97941EA1-6656-4D57-A4A6-AB95AC408474}" destId="{C168D0E2-47D7-447B-A650-EE17AA173BF8}" srcOrd="1" destOrd="0" presId="urn:microsoft.com/office/officeart/2005/8/layout/vList2"/>
    <dgm:cxn modelId="{94CC40E6-ADC3-4994-B8DD-825EB4BF4F0A}" type="presParOf" srcId="{97941EA1-6656-4D57-A4A6-AB95AC408474}" destId="{95E6A637-E2DD-4412-B2A7-1355A78744CF}" srcOrd="2" destOrd="0" presId="urn:microsoft.com/office/officeart/2005/8/layout/vList2"/>
    <dgm:cxn modelId="{95791BEA-7F92-4C02-AA34-A7CD5FA6CD78}" type="presParOf" srcId="{97941EA1-6656-4D57-A4A6-AB95AC408474}" destId="{2C1CA45E-759B-4DD8-9946-08EFB473ECE2}" srcOrd="3" destOrd="0" presId="urn:microsoft.com/office/officeart/2005/8/layout/vList2"/>
    <dgm:cxn modelId="{6B5776FE-96AC-4B19-AF7F-97A2464D9307}" type="presParOf" srcId="{97941EA1-6656-4D57-A4A6-AB95AC408474}" destId="{22AB1BA6-8F7B-441F-8817-B3A80F153198}" srcOrd="4" destOrd="0" presId="urn:microsoft.com/office/officeart/2005/8/layout/vList2"/>
    <dgm:cxn modelId="{81B04328-EB2F-4663-8569-894C928BEF01}" type="presParOf" srcId="{97941EA1-6656-4D57-A4A6-AB95AC408474}" destId="{E6E72342-7DC2-49C5-86E5-CDCE48BBC5F3}" srcOrd="5" destOrd="0" presId="urn:microsoft.com/office/officeart/2005/8/layout/vList2"/>
    <dgm:cxn modelId="{2C0AFD35-F0CC-4EF9-859C-6BE611710410}" type="presParOf" srcId="{97941EA1-6656-4D57-A4A6-AB95AC408474}" destId="{3527D3DD-F17F-4B1A-BF8A-FF1F26A65201}" srcOrd="6" destOrd="0" presId="urn:microsoft.com/office/officeart/2005/8/layout/vList2"/>
    <dgm:cxn modelId="{9248753E-6C02-43A4-92B0-2686AC950C50}" type="presParOf" srcId="{97941EA1-6656-4D57-A4A6-AB95AC408474}" destId="{7BFDB720-F454-4BF4-915A-F6F2671EED6B}" srcOrd="7" destOrd="0" presId="urn:microsoft.com/office/officeart/2005/8/layout/vList2"/>
    <dgm:cxn modelId="{9BE6495F-4523-4276-9D7C-671D2FE36151}" type="presParOf" srcId="{97941EA1-6656-4D57-A4A6-AB95AC408474}" destId="{4E29F6C0-76B1-48EC-8BE5-42809DCFC5E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8.xml><?xml version="1.0" encoding="utf-8"?>
<dgm:dataModel xmlns:dgm="http://schemas.openxmlformats.org/drawingml/2006/diagram" xmlns:a="http://schemas.openxmlformats.org/drawingml/2006/main">
  <dgm:ptLst>
    <dgm:pt modelId="{3CED16A2-EDD9-404F-A9BB-ACFF2C8F865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8A02422-2AB2-4B7A-840D-C603F4340CB9}">
      <dgm:prSet phldrT="[Text]" custT="1"/>
      <dgm:spPr/>
      <dgm:t>
        <a:bodyPr/>
        <a:lstStyle/>
        <a:p>
          <a:r>
            <a:rPr lang="en-US" sz="2000" b="0" u="none" dirty="0"/>
            <a:t>A</a:t>
          </a:r>
          <a:r>
            <a:rPr lang="x-none" sz="2000" b="0" u="none" dirty="0"/>
            <a:t>lso known as totes</a:t>
          </a:r>
          <a:endParaRPr lang="en-US" sz="2000" b="0" dirty="0"/>
        </a:p>
      </dgm:t>
    </dgm:pt>
    <dgm:pt modelId="{D635FB7B-CDFF-43AD-8F0B-6343707E9080}" type="parTrans" cxnId="{A6C8DE7B-7834-4DB9-B1C5-9E3E825B4553}">
      <dgm:prSet/>
      <dgm:spPr/>
      <dgm:t>
        <a:bodyPr/>
        <a:lstStyle/>
        <a:p>
          <a:endParaRPr lang="en-US"/>
        </a:p>
      </dgm:t>
    </dgm:pt>
    <dgm:pt modelId="{D1F9ABF2-1203-4A51-803C-60B1C0AD54AB}" type="sibTrans" cxnId="{A6C8DE7B-7834-4DB9-B1C5-9E3E825B4553}">
      <dgm:prSet/>
      <dgm:spPr/>
      <dgm:t>
        <a:bodyPr/>
        <a:lstStyle/>
        <a:p>
          <a:endParaRPr lang="en-US"/>
        </a:p>
      </dgm:t>
    </dgm:pt>
    <dgm:pt modelId="{7158757F-5639-40D6-A82A-97E715AA4AD1}">
      <dgm:prSet custT="1"/>
      <dgm:spPr>
        <a:solidFill>
          <a:schemeClr val="accent6">
            <a:lumMod val="75000"/>
          </a:schemeClr>
        </a:solidFill>
      </dgm:spPr>
      <dgm:t>
        <a:bodyPr/>
        <a:lstStyle/>
        <a:p>
          <a:r>
            <a:rPr lang="x-none" sz="2000" b="0" u="none" dirty="0"/>
            <a:t>Designed for volumes between 119 to 793 gallons (475 L to 3 150 L)</a:t>
          </a:r>
          <a:endParaRPr lang="en-US" sz="2000" b="0" u="none" dirty="0"/>
        </a:p>
      </dgm:t>
    </dgm:pt>
    <dgm:pt modelId="{421F3C2E-BD6D-4B68-A1EC-86C9BF97DE3D}" type="parTrans" cxnId="{DCD4FA96-511F-4CE0-8EF7-FC52668611E4}">
      <dgm:prSet/>
      <dgm:spPr/>
      <dgm:t>
        <a:bodyPr/>
        <a:lstStyle/>
        <a:p>
          <a:endParaRPr lang="en-US"/>
        </a:p>
      </dgm:t>
    </dgm:pt>
    <dgm:pt modelId="{F39B4E8E-78BF-45DD-8ECB-3D28BCD958D4}" type="sibTrans" cxnId="{DCD4FA96-511F-4CE0-8EF7-FC52668611E4}">
      <dgm:prSet/>
      <dgm:spPr/>
      <dgm:t>
        <a:bodyPr/>
        <a:lstStyle/>
        <a:p>
          <a:endParaRPr lang="en-US"/>
        </a:p>
      </dgm:t>
    </dgm:pt>
    <dgm:pt modelId="{1FB53A21-43B2-4C60-83D3-1BF99B61D904}">
      <dgm:prSet phldrT="[Text]" custT="1"/>
      <dgm:spPr/>
      <dgm:t>
        <a:bodyPr/>
        <a:lstStyle/>
        <a:p>
          <a:r>
            <a:rPr lang="en-US" sz="2000" b="0" u="none" dirty="0"/>
            <a:t>C</a:t>
          </a:r>
          <a:r>
            <a:rPr lang="x-none" sz="2000" b="0" u="none" dirty="0"/>
            <a:t>ommon form of DOT authorized nonbulk packaging for liquids or solids</a:t>
          </a:r>
          <a:endParaRPr lang="en-US" sz="2000" b="0" dirty="0"/>
        </a:p>
      </dgm:t>
    </dgm:pt>
    <dgm:pt modelId="{E7363D6A-DDCB-4A66-A5E7-6239CDAC0D65}" type="parTrans" cxnId="{9C25C18F-D2C5-489D-9A3A-170F2AC957A6}">
      <dgm:prSet/>
      <dgm:spPr/>
      <dgm:t>
        <a:bodyPr/>
        <a:lstStyle/>
        <a:p>
          <a:endParaRPr lang="en-US"/>
        </a:p>
      </dgm:t>
    </dgm:pt>
    <dgm:pt modelId="{15963FE3-C456-4445-9703-D2CB14E63324}" type="sibTrans" cxnId="{9C25C18F-D2C5-489D-9A3A-170F2AC957A6}">
      <dgm:prSet/>
      <dgm:spPr/>
      <dgm:t>
        <a:bodyPr/>
        <a:lstStyle/>
        <a:p>
          <a:endParaRPr lang="en-US"/>
        </a:p>
      </dgm:t>
    </dgm:pt>
    <dgm:pt modelId="{629A7330-745A-46A2-B25F-880B9C3F4B56}">
      <dgm:prSet custT="1"/>
      <dgm:spPr>
        <a:solidFill>
          <a:schemeClr val="accent6">
            <a:lumMod val="50000"/>
          </a:schemeClr>
        </a:solidFill>
      </dgm:spPr>
      <dgm:t>
        <a:bodyPr/>
        <a:lstStyle/>
        <a:p>
          <a:r>
            <a:rPr lang="en-US" sz="2000" b="0" u="none" dirty="0"/>
            <a:t>Made of c</a:t>
          </a:r>
          <a:r>
            <a:rPr lang="en-US" sz="2000" b="0" dirty="0"/>
            <a:t>arbon or stainless steel, aluminum, high-density polyethylene, or multiple-layer fiberboard and plastic</a:t>
          </a:r>
          <a:endParaRPr lang="en-US" sz="2000" b="0" u="none" dirty="0"/>
        </a:p>
      </dgm:t>
    </dgm:pt>
    <dgm:pt modelId="{8ECFFCC1-7EAF-4B9E-A935-410961FFD9F6}" type="parTrans" cxnId="{07FBE90A-EB62-4500-A091-F9725E592884}">
      <dgm:prSet/>
      <dgm:spPr/>
      <dgm:t>
        <a:bodyPr/>
        <a:lstStyle/>
        <a:p>
          <a:endParaRPr lang="en-US"/>
        </a:p>
      </dgm:t>
    </dgm:pt>
    <dgm:pt modelId="{FCFD90D7-2DBB-40C1-A2FE-A6698A425BC1}" type="sibTrans" cxnId="{07FBE90A-EB62-4500-A091-F9725E592884}">
      <dgm:prSet/>
      <dgm:spPr/>
      <dgm:t>
        <a:bodyPr/>
        <a:lstStyle/>
        <a:p>
          <a:endParaRPr lang="en-US"/>
        </a:p>
      </dgm:t>
    </dgm:pt>
    <dgm:pt modelId="{A48BBF8B-6FD2-4672-938A-C9EE1A8A6ED6}" type="pres">
      <dgm:prSet presAssocID="{3CED16A2-EDD9-404F-A9BB-ACFF2C8F865C}" presName="linear" presStyleCnt="0">
        <dgm:presLayoutVars>
          <dgm:animLvl val="lvl"/>
          <dgm:resizeHandles val="exact"/>
        </dgm:presLayoutVars>
      </dgm:prSet>
      <dgm:spPr/>
      <dgm:t>
        <a:bodyPr/>
        <a:lstStyle/>
        <a:p>
          <a:endParaRPr lang="en-US"/>
        </a:p>
      </dgm:t>
    </dgm:pt>
    <dgm:pt modelId="{AB65EAF2-FFA6-49B7-84FF-BE584986682A}" type="pres">
      <dgm:prSet presAssocID="{98A02422-2AB2-4B7A-840D-C603F4340CB9}" presName="parentText" presStyleLbl="node1" presStyleIdx="0" presStyleCnt="4">
        <dgm:presLayoutVars>
          <dgm:chMax val="0"/>
          <dgm:bulletEnabled val="1"/>
        </dgm:presLayoutVars>
      </dgm:prSet>
      <dgm:spPr/>
      <dgm:t>
        <a:bodyPr/>
        <a:lstStyle/>
        <a:p>
          <a:endParaRPr lang="en-US"/>
        </a:p>
      </dgm:t>
    </dgm:pt>
    <dgm:pt modelId="{EE254E88-C8B7-482E-8B20-7A858DCBD8E1}" type="pres">
      <dgm:prSet presAssocID="{D1F9ABF2-1203-4A51-803C-60B1C0AD54AB}" presName="spacer" presStyleCnt="0"/>
      <dgm:spPr/>
    </dgm:pt>
    <dgm:pt modelId="{AAA97097-7F1E-4A37-BF10-5800CA88A6FA}" type="pres">
      <dgm:prSet presAssocID="{1FB53A21-43B2-4C60-83D3-1BF99B61D904}" presName="parentText" presStyleLbl="node1" presStyleIdx="1" presStyleCnt="4">
        <dgm:presLayoutVars>
          <dgm:chMax val="0"/>
          <dgm:bulletEnabled val="1"/>
        </dgm:presLayoutVars>
      </dgm:prSet>
      <dgm:spPr/>
      <dgm:t>
        <a:bodyPr/>
        <a:lstStyle/>
        <a:p>
          <a:endParaRPr lang="en-US"/>
        </a:p>
      </dgm:t>
    </dgm:pt>
    <dgm:pt modelId="{4C6F2C18-E0F4-4310-B2D6-E99E6ACFEF09}" type="pres">
      <dgm:prSet presAssocID="{15963FE3-C456-4445-9703-D2CB14E63324}" presName="spacer" presStyleCnt="0"/>
      <dgm:spPr/>
    </dgm:pt>
    <dgm:pt modelId="{C93DB1A2-26F1-4C9F-9E84-CC97EE8627D0}" type="pres">
      <dgm:prSet presAssocID="{7158757F-5639-40D6-A82A-97E715AA4AD1}" presName="parentText" presStyleLbl="node1" presStyleIdx="2" presStyleCnt="4">
        <dgm:presLayoutVars>
          <dgm:chMax val="0"/>
          <dgm:bulletEnabled val="1"/>
        </dgm:presLayoutVars>
      </dgm:prSet>
      <dgm:spPr/>
      <dgm:t>
        <a:bodyPr/>
        <a:lstStyle/>
        <a:p>
          <a:endParaRPr lang="en-US"/>
        </a:p>
      </dgm:t>
    </dgm:pt>
    <dgm:pt modelId="{36C42662-B75B-48BE-B562-DF4FB3A8FCA1}" type="pres">
      <dgm:prSet presAssocID="{F39B4E8E-78BF-45DD-8ECB-3D28BCD958D4}" presName="spacer" presStyleCnt="0"/>
      <dgm:spPr/>
    </dgm:pt>
    <dgm:pt modelId="{36293205-B19D-48B0-A89B-49765CACE71D}" type="pres">
      <dgm:prSet presAssocID="{629A7330-745A-46A2-B25F-880B9C3F4B56}" presName="parentText" presStyleLbl="node1" presStyleIdx="3" presStyleCnt="4">
        <dgm:presLayoutVars>
          <dgm:chMax val="0"/>
          <dgm:bulletEnabled val="1"/>
        </dgm:presLayoutVars>
      </dgm:prSet>
      <dgm:spPr/>
      <dgm:t>
        <a:bodyPr/>
        <a:lstStyle/>
        <a:p>
          <a:endParaRPr lang="en-US"/>
        </a:p>
      </dgm:t>
    </dgm:pt>
  </dgm:ptLst>
  <dgm:cxnLst>
    <dgm:cxn modelId="{9DDE0275-47CD-41E6-B427-1CBEDE4F48A1}" type="presOf" srcId="{3CED16A2-EDD9-404F-A9BB-ACFF2C8F865C}" destId="{A48BBF8B-6FD2-4672-938A-C9EE1A8A6ED6}" srcOrd="0" destOrd="0" presId="urn:microsoft.com/office/officeart/2005/8/layout/vList2"/>
    <dgm:cxn modelId="{A6C8DE7B-7834-4DB9-B1C5-9E3E825B4553}" srcId="{3CED16A2-EDD9-404F-A9BB-ACFF2C8F865C}" destId="{98A02422-2AB2-4B7A-840D-C603F4340CB9}" srcOrd="0" destOrd="0" parTransId="{D635FB7B-CDFF-43AD-8F0B-6343707E9080}" sibTransId="{D1F9ABF2-1203-4A51-803C-60B1C0AD54AB}"/>
    <dgm:cxn modelId="{47B7D744-432A-479D-B4B1-A52E3345B18F}" type="presOf" srcId="{98A02422-2AB2-4B7A-840D-C603F4340CB9}" destId="{AB65EAF2-FFA6-49B7-84FF-BE584986682A}" srcOrd="0" destOrd="0" presId="urn:microsoft.com/office/officeart/2005/8/layout/vList2"/>
    <dgm:cxn modelId="{562A4DB1-E526-4710-B7B9-E624EF20F520}" type="presOf" srcId="{7158757F-5639-40D6-A82A-97E715AA4AD1}" destId="{C93DB1A2-26F1-4C9F-9E84-CC97EE8627D0}" srcOrd="0" destOrd="0" presId="urn:microsoft.com/office/officeart/2005/8/layout/vList2"/>
    <dgm:cxn modelId="{07FBE90A-EB62-4500-A091-F9725E592884}" srcId="{3CED16A2-EDD9-404F-A9BB-ACFF2C8F865C}" destId="{629A7330-745A-46A2-B25F-880B9C3F4B56}" srcOrd="3" destOrd="0" parTransId="{8ECFFCC1-7EAF-4B9E-A935-410961FFD9F6}" sibTransId="{FCFD90D7-2DBB-40C1-A2FE-A6698A425BC1}"/>
    <dgm:cxn modelId="{8418C14F-80B4-436D-A4D8-1D680A5C8AE9}" type="presOf" srcId="{1FB53A21-43B2-4C60-83D3-1BF99B61D904}" destId="{AAA97097-7F1E-4A37-BF10-5800CA88A6FA}" srcOrd="0" destOrd="0" presId="urn:microsoft.com/office/officeart/2005/8/layout/vList2"/>
    <dgm:cxn modelId="{DCD4FA96-511F-4CE0-8EF7-FC52668611E4}" srcId="{3CED16A2-EDD9-404F-A9BB-ACFF2C8F865C}" destId="{7158757F-5639-40D6-A82A-97E715AA4AD1}" srcOrd="2" destOrd="0" parTransId="{421F3C2E-BD6D-4B68-A1EC-86C9BF97DE3D}" sibTransId="{F39B4E8E-78BF-45DD-8ECB-3D28BCD958D4}"/>
    <dgm:cxn modelId="{40BBBFD9-23E9-43D6-84D3-0D6BCEA187B2}" type="presOf" srcId="{629A7330-745A-46A2-B25F-880B9C3F4B56}" destId="{36293205-B19D-48B0-A89B-49765CACE71D}" srcOrd="0" destOrd="0" presId="urn:microsoft.com/office/officeart/2005/8/layout/vList2"/>
    <dgm:cxn modelId="{9C25C18F-D2C5-489D-9A3A-170F2AC957A6}" srcId="{3CED16A2-EDD9-404F-A9BB-ACFF2C8F865C}" destId="{1FB53A21-43B2-4C60-83D3-1BF99B61D904}" srcOrd="1" destOrd="0" parTransId="{E7363D6A-DDCB-4A66-A5E7-6239CDAC0D65}" sibTransId="{15963FE3-C456-4445-9703-D2CB14E63324}"/>
    <dgm:cxn modelId="{45B92962-650D-4AB4-9D6E-C415B235F237}" type="presParOf" srcId="{A48BBF8B-6FD2-4672-938A-C9EE1A8A6ED6}" destId="{AB65EAF2-FFA6-49B7-84FF-BE584986682A}" srcOrd="0" destOrd="0" presId="urn:microsoft.com/office/officeart/2005/8/layout/vList2"/>
    <dgm:cxn modelId="{A735C836-1861-46F1-A768-694FFC2E2D41}" type="presParOf" srcId="{A48BBF8B-6FD2-4672-938A-C9EE1A8A6ED6}" destId="{EE254E88-C8B7-482E-8B20-7A858DCBD8E1}" srcOrd="1" destOrd="0" presId="urn:microsoft.com/office/officeart/2005/8/layout/vList2"/>
    <dgm:cxn modelId="{9ADF191B-436A-400C-BC81-FCEFAEBF0A36}" type="presParOf" srcId="{A48BBF8B-6FD2-4672-938A-C9EE1A8A6ED6}" destId="{AAA97097-7F1E-4A37-BF10-5800CA88A6FA}" srcOrd="2" destOrd="0" presId="urn:microsoft.com/office/officeart/2005/8/layout/vList2"/>
    <dgm:cxn modelId="{D75E5389-31EB-49A2-B458-E2AC3F5C9F2B}" type="presParOf" srcId="{A48BBF8B-6FD2-4672-938A-C9EE1A8A6ED6}" destId="{4C6F2C18-E0F4-4310-B2D6-E99E6ACFEF09}" srcOrd="3" destOrd="0" presId="urn:microsoft.com/office/officeart/2005/8/layout/vList2"/>
    <dgm:cxn modelId="{D2B87903-E5B5-4565-9826-79D75D07109B}" type="presParOf" srcId="{A48BBF8B-6FD2-4672-938A-C9EE1A8A6ED6}" destId="{C93DB1A2-26F1-4C9F-9E84-CC97EE8627D0}" srcOrd="4" destOrd="0" presId="urn:microsoft.com/office/officeart/2005/8/layout/vList2"/>
    <dgm:cxn modelId="{CF9E93FE-4B4F-4E76-8877-49B67E88C689}" type="presParOf" srcId="{A48BBF8B-6FD2-4672-938A-C9EE1A8A6ED6}" destId="{36C42662-B75B-48BE-B562-DF4FB3A8FCA1}" srcOrd="5" destOrd="0" presId="urn:microsoft.com/office/officeart/2005/8/layout/vList2"/>
    <dgm:cxn modelId="{4E7698A5-2AF5-4F13-ACA6-1649A92317B8}" type="presParOf" srcId="{A48BBF8B-6FD2-4672-938A-C9EE1A8A6ED6}" destId="{36293205-B19D-48B0-A89B-49765CACE71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9.xml><?xml version="1.0" encoding="utf-8"?>
<dgm:dataModel xmlns:dgm="http://schemas.openxmlformats.org/drawingml/2006/diagram" xmlns:a="http://schemas.openxmlformats.org/drawingml/2006/main">
  <dgm:ptLst>
    <dgm:pt modelId="{3CED16A2-EDD9-404F-A9BB-ACFF2C8F865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F9A487B-07DD-446A-A201-1F2187BA83B9}">
      <dgm:prSet custT="1"/>
      <dgm:spPr/>
      <dgm:t>
        <a:bodyPr/>
        <a:lstStyle/>
        <a:p>
          <a:r>
            <a:rPr lang="en-US" sz="2000" b="0" u="none" dirty="0"/>
            <a:t>M</a:t>
          </a:r>
          <a:r>
            <a:rPr lang="x-none" sz="2000" b="0" u="none" dirty="0"/>
            <a:t>ultiple-layer fiberboard IBCs, only allowed for single trips</a:t>
          </a:r>
          <a:endParaRPr lang="en-US" sz="2000" b="0" u="none" dirty="0"/>
        </a:p>
      </dgm:t>
    </dgm:pt>
    <dgm:pt modelId="{1547075C-8A5C-4026-B4B2-A9570D10CEA8}" type="parTrans" cxnId="{C2BDAD0C-65A0-47E8-933F-0D7B8593CD3A}">
      <dgm:prSet/>
      <dgm:spPr/>
      <dgm:t>
        <a:bodyPr/>
        <a:lstStyle/>
        <a:p>
          <a:endParaRPr lang="en-US"/>
        </a:p>
      </dgm:t>
    </dgm:pt>
    <dgm:pt modelId="{8684BAD3-2958-4CB6-8F2E-39D84ECB4663}" type="sibTrans" cxnId="{C2BDAD0C-65A0-47E8-933F-0D7B8593CD3A}">
      <dgm:prSet/>
      <dgm:spPr/>
      <dgm:t>
        <a:bodyPr/>
        <a:lstStyle/>
        <a:p>
          <a:endParaRPr lang="en-US"/>
        </a:p>
      </dgm:t>
    </dgm:pt>
    <dgm:pt modelId="{CC993AD0-1830-4945-A612-B56E9412E7BA}">
      <dgm:prSet custT="1"/>
      <dgm:spPr>
        <a:solidFill>
          <a:schemeClr val="accent6">
            <a:lumMod val="75000"/>
          </a:schemeClr>
        </a:solidFill>
      </dgm:spPr>
      <dgm:t>
        <a:bodyPr/>
        <a:lstStyle/>
        <a:p>
          <a:r>
            <a:rPr lang="en-US" sz="2000" b="0" u="none" dirty="0"/>
            <a:t>R</a:t>
          </a:r>
          <a:r>
            <a:rPr lang="x-none" sz="2000" b="0" u="none" dirty="0"/>
            <a:t>igid plastic IBCs </a:t>
          </a:r>
          <a:r>
            <a:rPr lang="en-US" sz="2000" b="0" u="none" dirty="0"/>
            <a:t>cannot be used for</a:t>
          </a:r>
          <a:r>
            <a:rPr lang="x-none" sz="2000" b="0" u="none" dirty="0"/>
            <a:t> storage and dispensing of Class I flammable liquids</a:t>
          </a:r>
          <a:endParaRPr lang="en-US" sz="2000" b="0" u="none" dirty="0"/>
        </a:p>
      </dgm:t>
    </dgm:pt>
    <dgm:pt modelId="{2249F527-7A14-4DE2-9B52-DDBAE33E6B31}" type="parTrans" cxnId="{A76A3FFB-AC20-42F7-8886-72EA0F20D786}">
      <dgm:prSet/>
      <dgm:spPr/>
      <dgm:t>
        <a:bodyPr/>
        <a:lstStyle/>
        <a:p>
          <a:endParaRPr lang="en-US"/>
        </a:p>
      </dgm:t>
    </dgm:pt>
    <dgm:pt modelId="{6CC31BF0-C081-46BB-B787-6C76E8382150}" type="sibTrans" cxnId="{A76A3FFB-AC20-42F7-8886-72EA0F20D786}">
      <dgm:prSet/>
      <dgm:spPr/>
      <dgm:t>
        <a:bodyPr/>
        <a:lstStyle/>
        <a:p>
          <a:endParaRPr lang="en-US"/>
        </a:p>
      </dgm:t>
    </dgm:pt>
    <dgm:pt modelId="{F67DC352-2302-4E02-A67A-D6B50EF25FBB}">
      <dgm:prSet custT="1"/>
      <dgm:spPr/>
      <dgm:t>
        <a:bodyPr/>
        <a:lstStyle/>
        <a:p>
          <a:r>
            <a:rPr lang="en-US" sz="2000" b="0" u="none" dirty="0"/>
            <a:t>All others </a:t>
          </a:r>
          <a:r>
            <a:rPr lang="x-none" sz="2000" b="0" u="none" dirty="0"/>
            <a:t>are subject to requalification every 30 months</a:t>
          </a:r>
          <a:endParaRPr lang="en-US" sz="2000" b="0" u="none" dirty="0"/>
        </a:p>
      </dgm:t>
    </dgm:pt>
    <dgm:pt modelId="{E64E2264-82A4-42F1-8A7E-14BBD7EB1E22}" type="parTrans" cxnId="{7A3AC59C-264E-4748-B903-E9C9CBE479DB}">
      <dgm:prSet/>
      <dgm:spPr/>
      <dgm:t>
        <a:bodyPr/>
        <a:lstStyle/>
        <a:p>
          <a:endParaRPr lang="en-US"/>
        </a:p>
      </dgm:t>
    </dgm:pt>
    <dgm:pt modelId="{A7A3CDA1-0BAD-49DA-8F5E-7724F224ADD6}" type="sibTrans" cxnId="{7A3AC59C-264E-4748-B903-E9C9CBE479DB}">
      <dgm:prSet/>
      <dgm:spPr/>
      <dgm:t>
        <a:bodyPr/>
        <a:lstStyle/>
        <a:p>
          <a:endParaRPr lang="en-US"/>
        </a:p>
      </dgm:t>
    </dgm:pt>
    <dgm:pt modelId="{A48BBF8B-6FD2-4672-938A-C9EE1A8A6ED6}" type="pres">
      <dgm:prSet presAssocID="{3CED16A2-EDD9-404F-A9BB-ACFF2C8F865C}" presName="linear" presStyleCnt="0">
        <dgm:presLayoutVars>
          <dgm:animLvl val="lvl"/>
          <dgm:resizeHandles val="exact"/>
        </dgm:presLayoutVars>
      </dgm:prSet>
      <dgm:spPr/>
      <dgm:t>
        <a:bodyPr/>
        <a:lstStyle/>
        <a:p>
          <a:endParaRPr lang="en-US"/>
        </a:p>
      </dgm:t>
    </dgm:pt>
    <dgm:pt modelId="{38BCD91C-D7DD-417F-8B8E-2A9A1CF33B22}" type="pres">
      <dgm:prSet presAssocID="{BF9A487B-07DD-446A-A201-1F2187BA83B9}" presName="parentText" presStyleLbl="node1" presStyleIdx="0" presStyleCnt="3">
        <dgm:presLayoutVars>
          <dgm:chMax val="0"/>
          <dgm:bulletEnabled val="1"/>
        </dgm:presLayoutVars>
      </dgm:prSet>
      <dgm:spPr/>
      <dgm:t>
        <a:bodyPr/>
        <a:lstStyle/>
        <a:p>
          <a:endParaRPr lang="en-US"/>
        </a:p>
      </dgm:t>
    </dgm:pt>
    <dgm:pt modelId="{21A13F05-E643-4C3E-9285-FF3FE15BBBCD}" type="pres">
      <dgm:prSet presAssocID="{8684BAD3-2958-4CB6-8F2E-39D84ECB4663}" presName="spacer" presStyleCnt="0"/>
      <dgm:spPr/>
    </dgm:pt>
    <dgm:pt modelId="{49A6EB4E-C687-424E-B362-D64AE5616D4E}" type="pres">
      <dgm:prSet presAssocID="{F67DC352-2302-4E02-A67A-D6B50EF25FBB}" presName="parentText" presStyleLbl="node1" presStyleIdx="1" presStyleCnt="3">
        <dgm:presLayoutVars>
          <dgm:chMax val="0"/>
          <dgm:bulletEnabled val="1"/>
        </dgm:presLayoutVars>
      </dgm:prSet>
      <dgm:spPr/>
      <dgm:t>
        <a:bodyPr/>
        <a:lstStyle/>
        <a:p>
          <a:endParaRPr lang="en-US"/>
        </a:p>
      </dgm:t>
    </dgm:pt>
    <dgm:pt modelId="{5B3ADD92-469E-40D4-8E94-24786E8B18AF}" type="pres">
      <dgm:prSet presAssocID="{A7A3CDA1-0BAD-49DA-8F5E-7724F224ADD6}" presName="spacer" presStyleCnt="0"/>
      <dgm:spPr/>
    </dgm:pt>
    <dgm:pt modelId="{B8B6A0CE-191E-432A-B7D9-C7DA7094C739}" type="pres">
      <dgm:prSet presAssocID="{CC993AD0-1830-4945-A612-B56E9412E7BA}" presName="parentText" presStyleLbl="node1" presStyleIdx="2" presStyleCnt="3">
        <dgm:presLayoutVars>
          <dgm:chMax val="0"/>
          <dgm:bulletEnabled val="1"/>
        </dgm:presLayoutVars>
      </dgm:prSet>
      <dgm:spPr/>
      <dgm:t>
        <a:bodyPr/>
        <a:lstStyle/>
        <a:p>
          <a:endParaRPr lang="en-US"/>
        </a:p>
      </dgm:t>
    </dgm:pt>
  </dgm:ptLst>
  <dgm:cxnLst>
    <dgm:cxn modelId="{25689E44-7077-4FEE-9500-0BF3C4F5090E}" type="presOf" srcId="{BF9A487B-07DD-446A-A201-1F2187BA83B9}" destId="{38BCD91C-D7DD-417F-8B8E-2A9A1CF33B22}" srcOrd="0" destOrd="0" presId="urn:microsoft.com/office/officeart/2005/8/layout/vList2"/>
    <dgm:cxn modelId="{A76A3FFB-AC20-42F7-8886-72EA0F20D786}" srcId="{3CED16A2-EDD9-404F-A9BB-ACFF2C8F865C}" destId="{CC993AD0-1830-4945-A612-B56E9412E7BA}" srcOrd="2" destOrd="0" parTransId="{2249F527-7A14-4DE2-9B52-DDBAE33E6B31}" sibTransId="{6CC31BF0-C081-46BB-B787-6C76E8382150}"/>
    <dgm:cxn modelId="{C2BDAD0C-65A0-47E8-933F-0D7B8593CD3A}" srcId="{3CED16A2-EDD9-404F-A9BB-ACFF2C8F865C}" destId="{BF9A487B-07DD-446A-A201-1F2187BA83B9}" srcOrd="0" destOrd="0" parTransId="{1547075C-8A5C-4026-B4B2-A9570D10CEA8}" sibTransId="{8684BAD3-2958-4CB6-8F2E-39D84ECB4663}"/>
    <dgm:cxn modelId="{52181FBE-FDE3-456E-9162-40F04D4C4CA5}" type="presOf" srcId="{F67DC352-2302-4E02-A67A-D6B50EF25FBB}" destId="{49A6EB4E-C687-424E-B362-D64AE5616D4E}" srcOrd="0" destOrd="0" presId="urn:microsoft.com/office/officeart/2005/8/layout/vList2"/>
    <dgm:cxn modelId="{AB765935-712E-47C5-AFF0-9A24981A4B44}" type="presOf" srcId="{CC993AD0-1830-4945-A612-B56E9412E7BA}" destId="{B8B6A0CE-191E-432A-B7D9-C7DA7094C739}" srcOrd="0" destOrd="0" presId="urn:microsoft.com/office/officeart/2005/8/layout/vList2"/>
    <dgm:cxn modelId="{630B1F8A-6D43-43AD-A80C-B5B2C9E18098}" type="presOf" srcId="{3CED16A2-EDD9-404F-A9BB-ACFF2C8F865C}" destId="{A48BBF8B-6FD2-4672-938A-C9EE1A8A6ED6}" srcOrd="0" destOrd="0" presId="urn:microsoft.com/office/officeart/2005/8/layout/vList2"/>
    <dgm:cxn modelId="{7A3AC59C-264E-4748-B903-E9C9CBE479DB}" srcId="{3CED16A2-EDD9-404F-A9BB-ACFF2C8F865C}" destId="{F67DC352-2302-4E02-A67A-D6B50EF25FBB}" srcOrd="1" destOrd="0" parTransId="{E64E2264-82A4-42F1-8A7E-14BBD7EB1E22}" sibTransId="{A7A3CDA1-0BAD-49DA-8F5E-7724F224ADD6}"/>
    <dgm:cxn modelId="{9CD4B2C4-1DCA-4DA5-A963-37B8913B37BE}" type="presParOf" srcId="{A48BBF8B-6FD2-4672-938A-C9EE1A8A6ED6}" destId="{38BCD91C-D7DD-417F-8B8E-2A9A1CF33B22}" srcOrd="0" destOrd="0" presId="urn:microsoft.com/office/officeart/2005/8/layout/vList2"/>
    <dgm:cxn modelId="{B19E21B5-DD4F-4BF9-96D6-AFB5457D4672}" type="presParOf" srcId="{A48BBF8B-6FD2-4672-938A-C9EE1A8A6ED6}" destId="{21A13F05-E643-4C3E-9285-FF3FE15BBBCD}" srcOrd="1" destOrd="0" presId="urn:microsoft.com/office/officeart/2005/8/layout/vList2"/>
    <dgm:cxn modelId="{8114DB0D-2190-4651-A2B7-8E80204BF661}" type="presParOf" srcId="{A48BBF8B-6FD2-4672-938A-C9EE1A8A6ED6}" destId="{49A6EB4E-C687-424E-B362-D64AE5616D4E}" srcOrd="2" destOrd="0" presId="urn:microsoft.com/office/officeart/2005/8/layout/vList2"/>
    <dgm:cxn modelId="{FAE0A83B-737F-46AE-90ED-1C915CEE084A}" type="presParOf" srcId="{A48BBF8B-6FD2-4672-938A-C9EE1A8A6ED6}" destId="{5B3ADD92-469E-40D4-8E94-24786E8B18AF}" srcOrd="3" destOrd="0" presId="urn:microsoft.com/office/officeart/2005/8/layout/vList2"/>
    <dgm:cxn modelId="{7217E3F8-C676-4E39-9648-618294C23A65}" type="presParOf" srcId="{A48BBF8B-6FD2-4672-938A-C9EE1A8A6ED6}" destId="{B8B6A0CE-191E-432A-B7D9-C7DA7094C73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005A3A9-3D05-467D-8B14-BEFACA4DE9C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09FD858-D261-4B87-8EBE-B94B699977F1}">
      <dgm:prSet phldrT="[Text]" custT="1"/>
      <dgm:spPr/>
      <dgm:t>
        <a:bodyPr/>
        <a:lstStyle/>
        <a:p>
          <a:r>
            <a:rPr lang="x-none" sz="2000" b="0" u="none"/>
            <a:t>ICC</a:t>
          </a:r>
          <a:endParaRPr lang="en-US" sz="2000" b="0" dirty="0"/>
        </a:p>
      </dgm:t>
    </dgm:pt>
    <dgm:pt modelId="{2F331A33-94A2-4D80-9F87-ED21645221C1}" type="parTrans" cxnId="{1B2C0D82-6AD2-4916-97E6-2EBF8B263490}">
      <dgm:prSet/>
      <dgm:spPr/>
      <dgm:t>
        <a:bodyPr/>
        <a:lstStyle/>
        <a:p>
          <a:endParaRPr lang="en-US"/>
        </a:p>
      </dgm:t>
    </dgm:pt>
    <dgm:pt modelId="{917C49CE-445E-4015-BC1F-EC2973B99C56}" type="sibTrans" cxnId="{1B2C0D82-6AD2-4916-97E6-2EBF8B263490}">
      <dgm:prSet/>
      <dgm:spPr/>
      <dgm:t>
        <a:bodyPr/>
        <a:lstStyle/>
        <a:p>
          <a:endParaRPr lang="en-US"/>
        </a:p>
      </dgm:t>
    </dgm:pt>
    <dgm:pt modelId="{36997EA2-809B-4A55-8E0A-04911EA9A23E}">
      <dgm:prSet custT="1"/>
      <dgm:spPr/>
      <dgm:t>
        <a:bodyPr/>
        <a:lstStyle/>
        <a:p>
          <a:r>
            <a:rPr lang="en-US" sz="1800" b="0" i="1" dirty="0"/>
            <a:t>International Fire Code</a:t>
          </a:r>
          <a:r>
            <a:rPr lang="en-US" sz="1800" b="0" dirty="0"/>
            <a:t> (IFC)</a:t>
          </a:r>
        </a:p>
      </dgm:t>
    </dgm:pt>
    <dgm:pt modelId="{273A1C03-5715-44D6-B62E-16AF6FDA8248}" type="parTrans" cxnId="{5BFF68AB-4014-4814-91C3-9CAFD04F4DC1}">
      <dgm:prSet/>
      <dgm:spPr/>
      <dgm:t>
        <a:bodyPr/>
        <a:lstStyle/>
        <a:p>
          <a:endParaRPr lang="en-US"/>
        </a:p>
      </dgm:t>
    </dgm:pt>
    <dgm:pt modelId="{CD14CEBB-B2E6-4BA2-89DB-A8A8B48FC16D}" type="sibTrans" cxnId="{5BFF68AB-4014-4814-91C3-9CAFD04F4DC1}">
      <dgm:prSet/>
      <dgm:spPr/>
      <dgm:t>
        <a:bodyPr/>
        <a:lstStyle/>
        <a:p>
          <a:endParaRPr lang="en-US"/>
        </a:p>
      </dgm:t>
    </dgm:pt>
    <dgm:pt modelId="{82979E9B-4D9C-4E12-B32E-8D2449A88A46}">
      <dgm:prSet custT="1"/>
      <dgm:spPr/>
      <dgm:t>
        <a:bodyPr/>
        <a:lstStyle/>
        <a:p>
          <a:r>
            <a:rPr lang="en-US" sz="1800" b="0" i="1" dirty="0"/>
            <a:t>International Building Code</a:t>
          </a:r>
          <a:r>
            <a:rPr lang="en-US" sz="1800" b="0" dirty="0"/>
            <a:t> (IBC)</a:t>
          </a:r>
        </a:p>
      </dgm:t>
    </dgm:pt>
    <dgm:pt modelId="{7002DF43-21E7-46F2-9FE8-7E554E33C8CA}" type="parTrans" cxnId="{AA041A44-2602-41FF-AD04-155BA08ABB6C}">
      <dgm:prSet/>
      <dgm:spPr/>
      <dgm:t>
        <a:bodyPr/>
        <a:lstStyle/>
        <a:p>
          <a:endParaRPr lang="en-US"/>
        </a:p>
      </dgm:t>
    </dgm:pt>
    <dgm:pt modelId="{0747CA1D-2B7F-4679-8E09-A945A84A1521}" type="sibTrans" cxnId="{AA041A44-2602-41FF-AD04-155BA08ABB6C}">
      <dgm:prSet/>
      <dgm:spPr/>
      <dgm:t>
        <a:bodyPr/>
        <a:lstStyle/>
        <a:p>
          <a:endParaRPr lang="en-US"/>
        </a:p>
      </dgm:t>
    </dgm:pt>
    <dgm:pt modelId="{BFE17909-975D-4167-A354-B38E470DEB0B}">
      <dgm:prSet custT="1"/>
      <dgm:spPr/>
      <dgm:t>
        <a:bodyPr/>
        <a:lstStyle/>
        <a:p>
          <a:r>
            <a:rPr lang="en-US" sz="1800" b="0" i="1" dirty="0"/>
            <a:t>International Mechanical Code</a:t>
          </a:r>
          <a:r>
            <a:rPr lang="en-US" sz="1800" b="0" dirty="0"/>
            <a:t> (IMC)</a:t>
          </a:r>
        </a:p>
      </dgm:t>
    </dgm:pt>
    <dgm:pt modelId="{C33D7CDA-344C-457C-831C-452B0DDE91CA}" type="parTrans" cxnId="{F0103C3C-F921-4D6D-B066-207A875C5695}">
      <dgm:prSet/>
      <dgm:spPr/>
      <dgm:t>
        <a:bodyPr/>
        <a:lstStyle/>
        <a:p>
          <a:endParaRPr lang="en-US"/>
        </a:p>
      </dgm:t>
    </dgm:pt>
    <dgm:pt modelId="{440F7BB6-4EA7-461A-870A-0013F56810C2}" type="sibTrans" cxnId="{F0103C3C-F921-4D6D-B066-207A875C5695}">
      <dgm:prSet/>
      <dgm:spPr/>
      <dgm:t>
        <a:bodyPr/>
        <a:lstStyle/>
        <a:p>
          <a:endParaRPr lang="en-US"/>
        </a:p>
      </dgm:t>
    </dgm:pt>
    <dgm:pt modelId="{96C6469C-C9BF-48B5-B5CC-7E8C700174A7}">
      <dgm:prSet custT="1"/>
      <dgm:spPr>
        <a:solidFill>
          <a:schemeClr val="accent2"/>
        </a:solidFill>
      </dgm:spPr>
      <dgm:t>
        <a:bodyPr/>
        <a:lstStyle/>
        <a:p>
          <a:r>
            <a:rPr lang="x-none" sz="2000" b="0" u="none"/>
            <a:t>NFPA®</a:t>
          </a:r>
          <a:endParaRPr lang="en-US" sz="2000" b="0" u="none" dirty="0"/>
        </a:p>
      </dgm:t>
    </dgm:pt>
    <dgm:pt modelId="{A8AFEFFC-A320-4BF0-AA16-A08E2343EDE0}" type="parTrans" cxnId="{5FAB36EC-1F06-4082-9FCC-C7B9836DDC0D}">
      <dgm:prSet/>
      <dgm:spPr/>
      <dgm:t>
        <a:bodyPr/>
        <a:lstStyle/>
        <a:p>
          <a:endParaRPr lang="en-US"/>
        </a:p>
      </dgm:t>
    </dgm:pt>
    <dgm:pt modelId="{5514D1C8-BC3B-40A7-82EB-A34FB65AFF3D}" type="sibTrans" cxnId="{5FAB36EC-1F06-4082-9FCC-C7B9836DDC0D}">
      <dgm:prSet/>
      <dgm:spPr/>
      <dgm:t>
        <a:bodyPr/>
        <a:lstStyle/>
        <a:p>
          <a:endParaRPr lang="en-US"/>
        </a:p>
      </dgm:t>
    </dgm:pt>
    <dgm:pt modelId="{5639E434-653D-4CE9-BE2F-A18D8A3EF202}">
      <dgm:prSet custT="1"/>
      <dgm:spPr/>
      <dgm:t>
        <a:bodyPr/>
        <a:lstStyle/>
        <a:p>
          <a:r>
            <a:rPr lang="en-US" sz="1800" b="0" dirty="0"/>
            <a:t>NFPA® 1, </a:t>
          </a:r>
          <a:r>
            <a:rPr lang="en-US" sz="1800" b="0" i="1" dirty="0"/>
            <a:t>Fire Code</a:t>
          </a:r>
          <a:endParaRPr lang="en-US" sz="1800" b="0" dirty="0"/>
        </a:p>
      </dgm:t>
    </dgm:pt>
    <dgm:pt modelId="{6AC16A67-D4F4-4F0D-9952-D49602006519}" type="parTrans" cxnId="{92850952-DEA6-43CF-9249-0E3E9C4A551F}">
      <dgm:prSet/>
      <dgm:spPr/>
      <dgm:t>
        <a:bodyPr/>
        <a:lstStyle/>
        <a:p>
          <a:endParaRPr lang="en-US"/>
        </a:p>
      </dgm:t>
    </dgm:pt>
    <dgm:pt modelId="{BEB1E4C1-3783-4F8B-99A6-0E68CB155B9F}" type="sibTrans" cxnId="{92850952-DEA6-43CF-9249-0E3E9C4A551F}">
      <dgm:prSet/>
      <dgm:spPr/>
      <dgm:t>
        <a:bodyPr/>
        <a:lstStyle/>
        <a:p>
          <a:endParaRPr lang="en-US"/>
        </a:p>
      </dgm:t>
    </dgm:pt>
    <dgm:pt modelId="{7A5789FB-91DB-46FA-916F-7A3329DE6795}">
      <dgm:prSet custT="1"/>
      <dgm:spPr/>
      <dgm:t>
        <a:bodyPr/>
        <a:lstStyle/>
        <a:p>
          <a:r>
            <a:rPr lang="en-US" sz="1800" b="0" dirty="0"/>
            <a:t>NFPA® 30 and 30A, </a:t>
          </a:r>
          <a:r>
            <a:rPr lang="en-US" sz="1800" b="0" i="1" dirty="0"/>
            <a:t>Flammable &amp; Combustible Liquid Code, Motor Vehicle Fuel Dispensing and Repair Garages Code</a:t>
          </a:r>
          <a:endParaRPr lang="en-US" sz="1800" b="0" dirty="0"/>
        </a:p>
      </dgm:t>
    </dgm:pt>
    <dgm:pt modelId="{447DD48E-D36A-49F2-92D1-A8A33FCE6AAD}" type="parTrans" cxnId="{9B1E8F11-48CD-4A45-89AC-0EF22546CDAC}">
      <dgm:prSet/>
      <dgm:spPr/>
      <dgm:t>
        <a:bodyPr/>
        <a:lstStyle/>
        <a:p>
          <a:endParaRPr lang="en-US"/>
        </a:p>
      </dgm:t>
    </dgm:pt>
    <dgm:pt modelId="{F2F05543-DC19-46EB-9294-8B0924BAE35A}" type="sibTrans" cxnId="{9B1E8F11-48CD-4A45-89AC-0EF22546CDAC}">
      <dgm:prSet/>
      <dgm:spPr/>
      <dgm:t>
        <a:bodyPr/>
        <a:lstStyle/>
        <a:p>
          <a:endParaRPr lang="en-US"/>
        </a:p>
      </dgm:t>
    </dgm:pt>
    <dgm:pt modelId="{29C50F2F-E0AA-4729-848C-4E645D2AF002}">
      <dgm:prSet custT="1"/>
      <dgm:spPr/>
      <dgm:t>
        <a:bodyPr/>
        <a:lstStyle/>
        <a:p>
          <a:r>
            <a:rPr lang="en-US" sz="1800" b="0" dirty="0"/>
            <a:t>NFPA® 55, </a:t>
          </a:r>
          <a:r>
            <a:rPr lang="en-US" sz="1800" b="0" i="1" dirty="0"/>
            <a:t>Compressed Gases and Cryogenic Fluids Code</a:t>
          </a:r>
          <a:endParaRPr lang="en-US" sz="1800" b="0" dirty="0"/>
        </a:p>
      </dgm:t>
    </dgm:pt>
    <dgm:pt modelId="{37F7233D-D0E9-4CD7-A9AA-B9808B000410}" type="parTrans" cxnId="{8EB9F990-9436-460C-848B-072376539D50}">
      <dgm:prSet/>
      <dgm:spPr/>
      <dgm:t>
        <a:bodyPr/>
        <a:lstStyle/>
        <a:p>
          <a:endParaRPr lang="en-US"/>
        </a:p>
      </dgm:t>
    </dgm:pt>
    <dgm:pt modelId="{A3C280BF-B157-4F73-9AC0-89742DC41503}" type="sibTrans" cxnId="{8EB9F990-9436-460C-848B-072376539D50}">
      <dgm:prSet/>
      <dgm:spPr/>
      <dgm:t>
        <a:bodyPr/>
        <a:lstStyle/>
        <a:p>
          <a:endParaRPr lang="en-US"/>
        </a:p>
      </dgm:t>
    </dgm:pt>
    <dgm:pt modelId="{ABFD9462-537A-4575-A309-E8308A3E0220}">
      <dgm:prSet custT="1"/>
      <dgm:spPr/>
      <dgm:t>
        <a:bodyPr/>
        <a:lstStyle/>
        <a:p>
          <a:r>
            <a:rPr lang="en-US" sz="1800" b="0" dirty="0"/>
            <a:t>NFPA® 58, </a:t>
          </a:r>
          <a:r>
            <a:rPr lang="en-US" sz="1800" b="0" i="1" dirty="0"/>
            <a:t>Liquefied Petroleum Gas Code</a:t>
          </a:r>
          <a:endParaRPr lang="en-US" sz="1800" b="0" dirty="0"/>
        </a:p>
      </dgm:t>
    </dgm:pt>
    <dgm:pt modelId="{FB455ED0-88F8-4E25-AFD5-5A72B9FD4657}" type="parTrans" cxnId="{CFD2A6DE-D25E-436A-8CE7-4B1208EA13DE}">
      <dgm:prSet/>
      <dgm:spPr/>
      <dgm:t>
        <a:bodyPr/>
        <a:lstStyle/>
        <a:p>
          <a:endParaRPr lang="en-US"/>
        </a:p>
      </dgm:t>
    </dgm:pt>
    <dgm:pt modelId="{E29CAD04-271C-469F-9594-51492B71BE52}" type="sibTrans" cxnId="{CFD2A6DE-D25E-436A-8CE7-4B1208EA13DE}">
      <dgm:prSet/>
      <dgm:spPr/>
      <dgm:t>
        <a:bodyPr/>
        <a:lstStyle/>
        <a:p>
          <a:endParaRPr lang="en-US"/>
        </a:p>
      </dgm:t>
    </dgm:pt>
    <dgm:pt modelId="{3DC04F6C-5D4E-4639-B157-D57DF4A6292A}">
      <dgm:prSet custT="1"/>
      <dgm:spPr/>
      <dgm:t>
        <a:bodyPr/>
        <a:lstStyle/>
        <a:p>
          <a:r>
            <a:rPr lang="en-US" sz="1800" b="0" dirty="0"/>
            <a:t>NFPA® 91, </a:t>
          </a:r>
          <a:r>
            <a:rPr lang="en-US" sz="1800" b="0" i="1" dirty="0"/>
            <a:t>Standard for Exhaust Systems for Air Conveying of Vapors, Gases, Mists, and Noncombustible Particulate Solids</a:t>
          </a:r>
          <a:endParaRPr lang="en-US" sz="1800" b="0" dirty="0"/>
        </a:p>
      </dgm:t>
    </dgm:pt>
    <dgm:pt modelId="{1E50B799-3335-44A1-9405-339A8ACAAE5E}" type="parTrans" cxnId="{2611C4C1-89B6-4EA9-804F-EF61BB3B57BD}">
      <dgm:prSet/>
      <dgm:spPr/>
      <dgm:t>
        <a:bodyPr/>
        <a:lstStyle/>
        <a:p>
          <a:endParaRPr lang="en-US"/>
        </a:p>
      </dgm:t>
    </dgm:pt>
    <dgm:pt modelId="{1EFD23B4-6878-4D1B-BB70-3F1B62557231}" type="sibTrans" cxnId="{2611C4C1-89B6-4EA9-804F-EF61BB3B57BD}">
      <dgm:prSet/>
      <dgm:spPr/>
      <dgm:t>
        <a:bodyPr/>
        <a:lstStyle/>
        <a:p>
          <a:endParaRPr lang="en-US"/>
        </a:p>
      </dgm:t>
    </dgm:pt>
    <dgm:pt modelId="{E484EA24-D07A-4B62-85B5-77404C1A1101}">
      <dgm:prSet custT="1"/>
      <dgm:spPr/>
      <dgm:t>
        <a:bodyPr/>
        <a:lstStyle/>
        <a:p>
          <a:r>
            <a:rPr lang="en-US" sz="1800" b="0" dirty="0"/>
            <a:t>NFPA® 400, </a:t>
          </a:r>
          <a:r>
            <a:rPr lang="en-US" sz="1800" b="0" i="1" dirty="0"/>
            <a:t>Hazardous Materials Code</a:t>
          </a:r>
          <a:endParaRPr lang="en-US" sz="1800" b="0" dirty="0"/>
        </a:p>
      </dgm:t>
    </dgm:pt>
    <dgm:pt modelId="{8213CE59-0FA0-4FB5-90B8-4C99DDC94374}" type="parTrans" cxnId="{613CF697-8134-43BA-B0FA-FD6246609D64}">
      <dgm:prSet/>
      <dgm:spPr/>
      <dgm:t>
        <a:bodyPr/>
        <a:lstStyle/>
        <a:p>
          <a:endParaRPr lang="en-US"/>
        </a:p>
      </dgm:t>
    </dgm:pt>
    <dgm:pt modelId="{099503D0-067F-460B-AD18-2321B79DFFA6}" type="sibTrans" cxnId="{613CF697-8134-43BA-B0FA-FD6246609D64}">
      <dgm:prSet/>
      <dgm:spPr/>
      <dgm:t>
        <a:bodyPr/>
        <a:lstStyle/>
        <a:p>
          <a:endParaRPr lang="en-US"/>
        </a:p>
      </dgm:t>
    </dgm:pt>
    <dgm:pt modelId="{7FC37FA2-B7B7-46E8-922C-4BD2D397DDF2}" type="pres">
      <dgm:prSet presAssocID="{6005A3A9-3D05-467D-8B14-BEFACA4DE9C6}" presName="linear" presStyleCnt="0">
        <dgm:presLayoutVars>
          <dgm:dir/>
          <dgm:animLvl val="lvl"/>
          <dgm:resizeHandles val="exact"/>
        </dgm:presLayoutVars>
      </dgm:prSet>
      <dgm:spPr/>
      <dgm:t>
        <a:bodyPr/>
        <a:lstStyle/>
        <a:p>
          <a:endParaRPr lang="en-US"/>
        </a:p>
      </dgm:t>
    </dgm:pt>
    <dgm:pt modelId="{7563CFC0-102A-4684-B07D-C0EF76E2BA7F}" type="pres">
      <dgm:prSet presAssocID="{E09FD858-D261-4B87-8EBE-B94B699977F1}" presName="parentLin" presStyleCnt="0"/>
      <dgm:spPr/>
    </dgm:pt>
    <dgm:pt modelId="{EA692566-D8B4-4977-B5D7-7DDB07240336}" type="pres">
      <dgm:prSet presAssocID="{E09FD858-D261-4B87-8EBE-B94B699977F1}" presName="parentLeftMargin" presStyleLbl="node1" presStyleIdx="0" presStyleCnt="2"/>
      <dgm:spPr/>
      <dgm:t>
        <a:bodyPr/>
        <a:lstStyle/>
        <a:p>
          <a:endParaRPr lang="en-US"/>
        </a:p>
      </dgm:t>
    </dgm:pt>
    <dgm:pt modelId="{9D452E3B-5541-4C1C-A2CB-14A07B95149E}" type="pres">
      <dgm:prSet presAssocID="{E09FD858-D261-4B87-8EBE-B94B699977F1}" presName="parentText" presStyleLbl="node1" presStyleIdx="0" presStyleCnt="2">
        <dgm:presLayoutVars>
          <dgm:chMax val="0"/>
          <dgm:bulletEnabled val="1"/>
        </dgm:presLayoutVars>
      </dgm:prSet>
      <dgm:spPr/>
      <dgm:t>
        <a:bodyPr/>
        <a:lstStyle/>
        <a:p>
          <a:endParaRPr lang="en-US"/>
        </a:p>
      </dgm:t>
    </dgm:pt>
    <dgm:pt modelId="{BDF7DE9E-B35E-46F6-8F28-4499D52097B0}" type="pres">
      <dgm:prSet presAssocID="{E09FD858-D261-4B87-8EBE-B94B699977F1}" presName="negativeSpace" presStyleCnt="0"/>
      <dgm:spPr/>
    </dgm:pt>
    <dgm:pt modelId="{27188E92-9AEB-4689-A779-AA2B4A91B6C4}" type="pres">
      <dgm:prSet presAssocID="{E09FD858-D261-4B87-8EBE-B94B699977F1}" presName="childText" presStyleLbl="conFgAcc1" presStyleIdx="0" presStyleCnt="2">
        <dgm:presLayoutVars>
          <dgm:bulletEnabled val="1"/>
        </dgm:presLayoutVars>
      </dgm:prSet>
      <dgm:spPr/>
      <dgm:t>
        <a:bodyPr/>
        <a:lstStyle/>
        <a:p>
          <a:endParaRPr lang="en-US"/>
        </a:p>
      </dgm:t>
    </dgm:pt>
    <dgm:pt modelId="{37009711-09BF-4EF4-BF1A-22B53B4DE784}" type="pres">
      <dgm:prSet presAssocID="{917C49CE-445E-4015-BC1F-EC2973B99C56}" presName="spaceBetweenRectangles" presStyleCnt="0"/>
      <dgm:spPr/>
    </dgm:pt>
    <dgm:pt modelId="{A0E26ED0-C026-4F5E-BC35-E9AA3B47BE07}" type="pres">
      <dgm:prSet presAssocID="{96C6469C-C9BF-48B5-B5CC-7E8C700174A7}" presName="parentLin" presStyleCnt="0"/>
      <dgm:spPr/>
    </dgm:pt>
    <dgm:pt modelId="{708863E6-85A2-4FB5-9A0A-ECC964BC4B75}" type="pres">
      <dgm:prSet presAssocID="{96C6469C-C9BF-48B5-B5CC-7E8C700174A7}" presName="parentLeftMargin" presStyleLbl="node1" presStyleIdx="0" presStyleCnt="2"/>
      <dgm:spPr/>
      <dgm:t>
        <a:bodyPr/>
        <a:lstStyle/>
        <a:p>
          <a:endParaRPr lang="en-US"/>
        </a:p>
      </dgm:t>
    </dgm:pt>
    <dgm:pt modelId="{E267B02B-B075-44FC-8F8B-CE569121D8F1}" type="pres">
      <dgm:prSet presAssocID="{96C6469C-C9BF-48B5-B5CC-7E8C700174A7}" presName="parentText" presStyleLbl="node1" presStyleIdx="1" presStyleCnt="2">
        <dgm:presLayoutVars>
          <dgm:chMax val="0"/>
          <dgm:bulletEnabled val="1"/>
        </dgm:presLayoutVars>
      </dgm:prSet>
      <dgm:spPr/>
      <dgm:t>
        <a:bodyPr/>
        <a:lstStyle/>
        <a:p>
          <a:endParaRPr lang="en-US"/>
        </a:p>
      </dgm:t>
    </dgm:pt>
    <dgm:pt modelId="{9DC08090-2981-4033-9322-FE73B5AF37CC}" type="pres">
      <dgm:prSet presAssocID="{96C6469C-C9BF-48B5-B5CC-7E8C700174A7}" presName="negativeSpace" presStyleCnt="0"/>
      <dgm:spPr/>
    </dgm:pt>
    <dgm:pt modelId="{4C2D8DB9-8A54-49C5-AD96-82450B81E4A8}" type="pres">
      <dgm:prSet presAssocID="{96C6469C-C9BF-48B5-B5CC-7E8C700174A7}" presName="childText" presStyleLbl="conFgAcc1" presStyleIdx="1" presStyleCnt="2">
        <dgm:presLayoutVars>
          <dgm:bulletEnabled val="1"/>
        </dgm:presLayoutVars>
      </dgm:prSet>
      <dgm:spPr/>
      <dgm:t>
        <a:bodyPr/>
        <a:lstStyle/>
        <a:p>
          <a:endParaRPr lang="en-US"/>
        </a:p>
      </dgm:t>
    </dgm:pt>
  </dgm:ptLst>
  <dgm:cxnLst>
    <dgm:cxn modelId="{D509B286-28DA-4F63-A702-49C48609762D}" type="presOf" srcId="{5639E434-653D-4CE9-BE2F-A18D8A3EF202}" destId="{4C2D8DB9-8A54-49C5-AD96-82450B81E4A8}" srcOrd="0" destOrd="0" presId="urn:microsoft.com/office/officeart/2005/8/layout/list1"/>
    <dgm:cxn modelId="{AAE1C886-F82C-4658-9ADE-348682A53642}" type="presOf" srcId="{6005A3A9-3D05-467D-8B14-BEFACA4DE9C6}" destId="{7FC37FA2-B7B7-46E8-922C-4BD2D397DDF2}" srcOrd="0" destOrd="0" presId="urn:microsoft.com/office/officeart/2005/8/layout/list1"/>
    <dgm:cxn modelId="{AA041A44-2602-41FF-AD04-155BA08ABB6C}" srcId="{E09FD858-D261-4B87-8EBE-B94B699977F1}" destId="{82979E9B-4D9C-4E12-B32E-8D2449A88A46}" srcOrd="1" destOrd="0" parTransId="{7002DF43-21E7-46F2-9FE8-7E554E33C8CA}" sibTransId="{0747CA1D-2B7F-4679-8E09-A945A84A1521}"/>
    <dgm:cxn modelId="{5FAB36EC-1F06-4082-9FCC-C7B9836DDC0D}" srcId="{6005A3A9-3D05-467D-8B14-BEFACA4DE9C6}" destId="{96C6469C-C9BF-48B5-B5CC-7E8C700174A7}" srcOrd="1" destOrd="0" parTransId="{A8AFEFFC-A320-4BF0-AA16-A08E2343EDE0}" sibTransId="{5514D1C8-BC3B-40A7-82EB-A34FB65AFF3D}"/>
    <dgm:cxn modelId="{67FBDCE6-5E56-405D-8386-111DE36EA24D}" type="presOf" srcId="{E484EA24-D07A-4B62-85B5-77404C1A1101}" destId="{4C2D8DB9-8A54-49C5-AD96-82450B81E4A8}" srcOrd="0" destOrd="5" presId="urn:microsoft.com/office/officeart/2005/8/layout/list1"/>
    <dgm:cxn modelId="{F0103C3C-F921-4D6D-B066-207A875C5695}" srcId="{E09FD858-D261-4B87-8EBE-B94B699977F1}" destId="{BFE17909-975D-4167-A354-B38E470DEB0B}" srcOrd="2" destOrd="0" parTransId="{C33D7CDA-344C-457C-831C-452B0DDE91CA}" sibTransId="{440F7BB6-4EA7-461A-870A-0013F56810C2}"/>
    <dgm:cxn modelId="{71426A8C-9B60-4E74-BCEC-99C05C64EDCE}" type="presOf" srcId="{36997EA2-809B-4A55-8E0A-04911EA9A23E}" destId="{27188E92-9AEB-4689-A779-AA2B4A91B6C4}" srcOrd="0" destOrd="0" presId="urn:microsoft.com/office/officeart/2005/8/layout/list1"/>
    <dgm:cxn modelId="{BBAA33FA-C04E-4764-B077-94CE740628EA}" type="presOf" srcId="{BFE17909-975D-4167-A354-B38E470DEB0B}" destId="{27188E92-9AEB-4689-A779-AA2B4A91B6C4}" srcOrd="0" destOrd="2" presId="urn:microsoft.com/office/officeart/2005/8/layout/list1"/>
    <dgm:cxn modelId="{CFD2A6DE-D25E-436A-8CE7-4B1208EA13DE}" srcId="{96C6469C-C9BF-48B5-B5CC-7E8C700174A7}" destId="{ABFD9462-537A-4575-A309-E8308A3E0220}" srcOrd="3" destOrd="0" parTransId="{FB455ED0-88F8-4E25-AFD5-5A72B9FD4657}" sibTransId="{E29CAD04-271C-469F-9594-51492B71BE52}"/>
    <dgm:cxn modelId="{1B2C0D82-6AD2-4916-97E6-2EBF8B263490}" srcId="{6005A3A9-3D05-467D-8B14-BEFACA4DE9C6}" destId="{E09FD858-D261-4B87-8EBE-B94B699977F1}" srcOrd="0" destOrd="0" parTransId="{2F331A33-94A2-4D80-9F87-ED21645221C1}" sibTransId="{917C49CE-445E-4015-BC1F-EC2973B99C56}"/>
    <dgm:cxn modelId="{B4F11212-E5B0-49E1-9468-C741BA26D6FF}" type="presOf" srcId="{ABFD9462-537A-4575-A309-E8308A3E0220}" destId="{4C2D8DB9-8A54-49C5-AD96-82450B81E4A8}" srcOrd="0" destOrd="3" presId="urn:microsoft.com/office/officeart/2005/8/layout/list1"/>
    <dgm:cxn modelId="{EC71E4C2-39AE-404A-9232-3D8AAE3AC074}" type="presOf" srcId="{96C6469C-C9BF-48B5-B5CC-7E8C700174A7}" destId="{E267B02B-B075-44FC-8F8B-CE569121D8F1}" srcOrd="1" destOrd="0" presId="urn:microsoft.com/office/officeart/2005/8/layout/list1"/>
    <dgm:cxn modelId="{743C43F3-73C5-4814-B82A-3C77B173AE09}" type="presOf" srcId="{E09FD858-D261-4B87-8EBE-B94B699977F1}" destId="{EA692566-D8B4-4977-B5D7-7DDB07240336}" srcOrd="0" destOrd="0" presId="urn:microsoft.com/office/officeart/2005/8/layout/list1"/>
    <dgm:cxn modelId="{8EB9F990-9436-460C-848B-072376539D50}" srcId="{96C6469C-C9BF-48B5-B5CC-7E8C700174A7}" destId="{29C50F2F-E0AA-4729-848C-4E645D2AF002}" srcOrd="2" destOrd="0" parTransId="{37F7233D-D0E9-4CD7-A9AA-B9808B000410}" sibTransId="{A3C280BF-B157-4F73-9AC0-89742DC41503}"/>
    <dgm:cxn modelId="{E8C90058-2238-48B2-9A5B-0959996419EB}" type="presOf" srcId="{3DC04F6C-5D4E-4639-B157-D57DF4A6292A}" destId="{4C2D8DB9-8A54-49C5-AD96-82450B81E4A8}" srcOrd="0" destOrd="4" presId="urn:microsoft.com/office/officeart/2005/8/layout/list1"/>
    <dgm:cxn modelId="{613CF697-8134-43BA-B0FA-FD6246609D64}" srcId="{96C6469C-C9BF-48B5-B5CC-7E8C700174A7}" destId="{E484EA24-D07A-4B62-85B5-77404C1A1101}" srcOrd="5" destOrd="0" parTransId="{8213CE59-0FA0-4FB5-90B8-4C99DDC94374}" sibTransId="{099503D0-067F-460B-AD18-2321B79DFFA6}"/>
    <dgm:cxn modelId="{58F9B7E5-3628-4B52-BAA5-522EDDBF596E}" type="presOf" srcId="{29C50F2F-E0AA-4729-848C-4E645D2AF002}" destId="{4C2D8DB9-8A54-49C5-AD96-82450B81E4A8}" srcOrd="0" destOrd="2" presId="urn:microsoft.com/office/officeart/2005/8/layout/list1"/>
    <dgm:cxn modelId="{439996D2-77A6-4C4F-BD26-4D3DEFD102A4}" type="presOf" srcId="{96C6469C-C9BF-48B5-B5CC-7E8C700174A7}" destId="{708863E6-85A2-4FB5-9A0A-ECC964BC4B75}" srcOrd="0" destOrd="0" presId="urn:microsoft.com/office/officeart/2005/8/layout/list1"/>
    <dgm:cxn modelId="{92850952-DEA6-43CF-9249-0E3E9C4A551F}" srcId="{96C6469C-C9BF-48B5-B5CC-7E8C700174A7}" destId="{5639E434-653D-4CE9-BE2F-A18D8A3EF202}" srcOrd="0" destOrd="0" parTransId="{6AC16A67-D4F4-4F0D-9952-D49602006519}" sibTransId="{BEB1E4C1-3783-4F8B-99A6-0E68CB155B9F}"/>
    <dgm:cxn modelId="{9B1E8F11-48CD-4A45-89AC-0EF22546CDAC}" srcId="{96C6469C-C9BF-48B5-B5CC-7E8C700174A7}" destId="{7A5789FB-91DB-46FA-916F-7A3329DE6795}" srcOrd="1" destOrd="0" parTransId="{447DD48E-D36A-49F2-92D1-A8A33FCE6AAD}" sibTransId="{F2F05543-DC19-46EB-9294-8B0924BAE35A}"/>
    <dgm:cxn modelId="{A7D8139A-95B6-4711-B38A-543F070B5EC3}" type="presOf" srcId="{7A5789FB-91DB-46FA-916F-7A3329DE6795}" destId="{4C2D8DB9-8A54-49C5-AD96-82450B81E4A8}" srcOrd="0" destOrd="1" presId="urn:microsoft.com/office/officeart/2005/8/layout/list1"/>
    <dgm:cxn modelId="{68FEDA47-22F4-4D27-A045-773ACE47870E}" type="presOf" srcId="{E09FD858-D261-4B87-8EBE-B94B699977F1}" destId="{9D452E3B-5541-4C1C-A2CB-14A07B95149E}" srcOrd="1" destOrd="0" presId="urn:microsoft.com/office/officeart/2005/8/layout/list1"/>
    <dgm:cxn modelId="{FD4F6913-2041-4921-A9BB-B7F4AAA9B4DA}" type="presOf" srcId="{82979E9B-4D9C-4E12-B32E-8D2449A88A46}" destId="{27188E92-9AEB-4689-A779-AA2B4A91B6C4}" srcOrd="0" destOrd="1" presId="urn:microsoft.com/office/officeart/2005/8/layout/list1"/>
    <dgm:cxn modelId="{2611C4C1-89B6-4EA9-804F-EF61BB3B57BD}" srcId="{96C6469C-C9BF-48B5-B5CC-7E8C700174A7}" destId="{3DC04F6C-5D4E-4639-B157-D57DF4A6292A}" srcOrd="4" destOrd="0" parTransId="{1E50B799-3335-44A1-9405-339A8ACAAE5E}" sibTransId="{1EFD23B4-6878-4D1B-BB70-3F1B62557231}"/>
    <dgm:cxn modelId="{5BFF68AB-4014-4814-91C3-9CAFD04F4DC1}" srcId="{E09FD858-D261-4B87-8EBE-B94B699977F1}" destId="{36997EA2-809B-4A55-8E0A-04911EA9A23E}" srcOrd="0" destOrd="0" parTransId="{273A1C03-5715-44D6-B62E-16AF6FDA8248}" sibTransId="{CD14CEBB-B2E6-4BA2-89DB-A8A8B48FC16D}"/>
    <dgm:cxn modelId="{B11C629A-18BD-4A64-8A58-1F38FC466FD7}" type="presParOf" srcId="{7FC37FA2-B7B7-46E8-922C-4BD2D397DDF2}" destId="{7563CFC0-102A-4684-B07D-C0EF76E2BA7F}" srcOrd="0" destOrd="0" presId="urn:microsoft.com/office/officeart/2005/8/layout/list1"/>
    <dgm:cxn modelId="{668172C5-B867-499C-A1AE-EDFE8B1D1F71}" type="presParOf" srcId="{7563CFC0-102A-4684-B07D-C0EF76E2BA7F}" destId="{EA692566-D8B4-4977-B5D7-7DDB07240336}" srcOrd="0" destOrd="0" presId="urn:microsoft.com/office/officeart/2005/8/layout/list1"/>
    <dgm:cxn modelId="{0D59A651-2236-4D7A-809D-99F0CFD98663}" type="presParOf" srcId="{7563CFC0-102A-4684-B07D-C0EF76E2BA7F}" destId="{9D452E3B-5541-4C1C-A2CB-14A07B95149E}" srcOrd="1" destOrd="0" presId="urn:microsoft.com/office/officeart/2005/8/layout/list1"/>
    <dgm:cxn modelId="{E03CCB5E-07E1-4398-B819-D7E595AB2ED6}" type="presParOf" srcId="{7FC37FA2-B7B7-46E8-922C-4BD2D397DDF2}" destId="{BDF7DE9E-B35E-46F6-8F28-4499D52097B0}" srcOrd="1" destOrd="0" presId="urn:microsoft.com/office/officeart/2005/8/layout/list1"/>
    <dgm:cxn modelId="{218E08E1-5B46-47B7-AFED-6FE6B61630F2}" type="presParOf" srcId="{7FC37FA2-B7B7-46E8-922C-4BD2D397DDF2}" destId="{27188E92-9AEB-4689-A779-AA2B4A91B6C4}" srcOrd="2" destOrd="0" presId="urn:microsoft.com/office/officeart/2005/8/layout/list1"/>
    <dgm:cxn modelId="{81C8A5F9-E2E6-425D-8451-03C7329D0298}" type="presParOf" srcId="{7FC37FA2-B7B7-46E8-922C-4BD2D397DDF2}" destId="{37009711-09BF-4EF4-BF1A-22B53B4DE784}" srcOrd="3" destOrd="0" presId="urn:microsoft.com/office/officeart/2005/8/layout/list1"/>
    <dgm:cxn modelId="{47F592BE-6B70-413C-B903-2892F5FD6F8C}" type="presParOf" srcId="{7FC37FA2-B7B7-46E8-922C-4BD2D397DDF2}" destId="{A0E26ED0-C026-4F5E-BC35-E9AA3B47BE07}" srcOrd="4" destOrd="0" presId="urn:microsoft.com/office/officeart/2005/8/layout/list1"/>
    <dgm:cxn modelId="{7A1AE02B-FB8C-45EA-97B7-BB80DE390D26}" type="presParOf" srcId="{A0E26ED0-C026-4F5E-BC35-E9AA3B47BE07}" destId="{708863E6-85A2-4FB5-9A0A-ECC964BC4B75}" srcOrd="0" destOrd="0" presId="urn:microsoft.com/office/officeart/2005/8/layout/list1"/>
    <dgm:cxn modelId="{2C269AF2-3659-478E-8B29-649ADE07354A}" type="presParOf" srcId="{A0E26ED0-C026-4F5E-BC35-E9AA3B47BE07}" destId="{E267B02B-B075-44FC-8F8B-CE569121D8F1}" srcOrd="1" destOrd="0" presId="urn:microsoft.com/office/officeart/2005/8/layout/list1"/>
    <dgm:cxn modelId="{63DD4BBD-3BF9-4E4F-BD60-DBB870F1029A}" type="presParOf" srcId="{7FC37FA2-B7B7-46E8-922C-4BD2D397DDF2}" destId="{9DC08090-2981-4033-9322-FE73B5AF37CC}" srcOrd="5" destOrd="0" presId="urn:microsoft.com/office/officeart/2005/8/layout/list1"/>
    <dgm:cxn modelId="{C853E37F-C17E-4FFB-AA1D-C494F96C6E7E}" type="presParOf" srcId="{7FC37FA2-B7B7-46E8-922C-4BD2D397DDF2}" destId="{4C2D8DB9-8A54-49C5-AD96-82450B81E4A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0.xml><?xml version="1.0" encoding="utf-8"?>
<dgm:dataModel xmlns:dgm="http://schemas.openxmlformats.org/drawingml/2006/diagram" xmlns:a="http://schemas.openxmlformats.org/drawingml/2006/main">
  <dgm:ptLst>
    <dgm:pt modelId="{3CED16A2-EDD9-404F-A9BB-ACFF2C8F865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BF9A487B-07DD-446A-A201-1F2187BA83B9}">
      <dgm:prSet custT="1"/>
      <dgm:spPr/>
      <dgm:t>
        <a:bodyPr/>
        <a:lstStyle/>
        <a:p>
          <a:r>
            <a:rPr lang="x-none" sz="1800" b="0" u="none"/>
            <a:t>Designed for gravity dispensing</a:t>
          </a:r>
          <a:endParaRPr lang="en-US" sz="1800" b="0" u="none" dirty="0"/>
        </a:p>
      </dgm:t>
    </dgm:pt>
    <dgm:pt modelId="{1547075C-8A5C-4026-B4B2-A9570D10CEA8}" type="parTrans" cxnId="{C2BDAD0C-65A0-47E8-933F-0D7B8593CD3A}">
      <dgm:prSet/>
      <dgm:spPr/>
      <dgm:t>
        <a:bodyPr/>
        <a:lstStyle/>
        <a:p>
          <a:endParaRPr lang="en-US"/>
        </a:p>
      </dgm:t>
    </dgm:pt>
    <dgm:pt modelId="{8684BAD3-2958-4CB6-8F2E-39D84ECB4663}" type="sibTrans" cxnId="{C2BDAD0C-65A0-47E8-933F-0D7B8593CD3A}">
      <dgm:prSet/>
      <dgm:spPr/>
      <dgm:t>
        <a:bodyPr/>
        <a:lstStyle/>
        <a:p>
          <a:endParaRPr lang="en-US"/>
        </a:p>
      </dgm:t>
    </dgm:pt>
    <dgm:pt modelId="{E06FC697-3559-4792-9F40-917725501B76}">
      <dgm:prSet custT="1"/>
      <dgm:spPr/>
      <dgm:t>
        <a:bodyPr/>
        <a:lstStyle/>
        <a:p>
          <a:r>
            <a:rPr lang="en-US" sz="1800" b="0" dirty="0"/>
            <a:t>For the remaining classes of flammable and combustible liquids an automatic-closing valve is provided</a:t>
          </a:r>
        </a:p>
      </dgm:t>
    </dgm:pt>
    <dgm:pt modelId="{9BF53D04-3000-48BD-9C8E-D7F5315A08DF}" type="parTrans" cxnId="{8EA1A607-C06F-42BF-AE2A-AD8C661349B9}">
      <dgm:prSet/>
      <dgm:spPr/>
      <dgm:t>
        <a:bodyPr/>
        <a:lstStyle/>
        <a:p>
          <a:endParaRPr lang="en-US"/>
        </a:p>
      </dgm:t>
    </dgm:pt>
    <dgm:pt modelId="{4B33A5B1-EDD0-45D7-8050-5E6FE5D51FA0}" type="sibTrans" cxnId="{8EA1A607-C06F-42BF-AE2A-AD8C661349B9}">
      <dgm:prSet/>
      <dgm:spPr/>
      <dgm:t>
        <a:bodyPr/>
        <a:lstStyle/>
        <a:p>
          <a:endParaRPr lang="en-US"/>
        </a:p>
      </dgm:t>
    </dgm:pt>
    <dgm:pt modelId="{A15B10A8-A0C8-40C2-B196-3A9116268745}">
      <dgm:prSet custT="1"/>
      <dgm:spPr>
        <a:solidFill>
          <a:schemeClr val="accent6">
            <a:lumMod val="75000"/>
          </a:schemeClr>
        </a:solidFill>
      </dgm:spPr>
      <dgm:t>
        <a:bodyPr/>
        <a:lstStyle/>
        <a:p>
          <a:r>
            <a:rPr lang="x-none" sz="1800" b="0" u="none" dirty="0"/>
            <a:t>Require a means of pressure relief</a:t>
          </a:r>
          <a:endParaRPr lang="en-US" sz="1800" b="0" u="none" dirty="0"/>
        </a:p>
      </dgm:t>
    </dgm:pt>
    <dgm:pt modelId="{46814191-C9E1-4BFD-9F98-FB366FC39497}" type="parTrans" cxnId="{CFFD329A-2E1A-4DF9-B96E-62A20D717894}">
      <dgm:prSet/>
      <dgm:spPr/>
      <dgm:t>
        <a:bodyPr/>
        <a:lstStyle/>
        <a:p>
          <a:endParaRPr lang="en-US"/>
        </a:p>
      </dgm:t>
    </dgm:pt>
    <dgm:pt modelId="{6F37991F-FF8F-4024-AD84-4C1A12C7ECA5}" type="sibTrans" cxnId="{CFFD329A-2E1A-4DF9-B96E-62A20D717894}">
      <dgm:prSet/>
      <dgm:spPr/>
      <dgm:t>
        <a:bodyPr/>
        <a:lstStyle/>
        <a:p>
          <a:endParaRPr lang="en-US"/>
        </a:p>
      </dgm:t>
    </dgm:pt>
    <dgm:pt modelId="{64A31C88-57B9-45E3-9DDB-4D75BF89A116}">
      <dgm:prSet custT="1"/>
      <dgm:spPr/>
      <dgm:t>
        <a:bodyPr/>
        <a:lstStyle/>
        <a:p>
          <a:r>
            <a:rPr lang="en-US" sz="1800" b="0" dirty="0"/>
            <a:t>Design </a:t>
          </a:r>
          <a:r>
            <a:rPr lang="en-US" sz="1800" b="0" dirty="0" smtClean="0"/>
            <a:t>is </a:t>
          </a:r>
          <a:r>
            <a:rPr lang="en-US" sz="1800" b="0" dirty="0"/>
            <a:t>based on the classification of the stored hazardous material</a:t>
          </a:r>
        </a:p>
      </dgm:t>
    </dgm:pt>
    <dgm:pt modelId="{63A1D98B-B02D-48B2-8790-6E075CF0E844}" type="parTrans" cxnId="{7A3491FA-574C-4116-955B-89D54CCDD28F}">
      <dgm:prSet/>
      <dgm:spPr/>
      <dgm:t>
        <a:bodyPr/>
        <a:lstStyle/>
        <a:p>
          <a:endParaRPr lang="en-US"/>
        </a:p>
      </dgm:t>
    </dgm:pt>
    <dgm:pt modelId="{6566B021-70F9-43A8-AD18-D62311335BE8}" type="sibTrans" cxnId="{7A3491FA-574C-4116-955B-89D54CCDD28F}">
      <dgm:prSet/>
      <dgm:spPr/>
      <dgm:t>
        <a:bodyPr/>
        <a:lstStyle/>
        <a:p>
          <a:endParaRPr lang="en-US"/>
        </a:p>
      </dgm:t>
    </dgm:pt>
    <dgm:pt modelId="{C592470D-011E-4006-86D3-BB38336C1F86}">
      <dgm:prSet custT="1"/>
      <dgm:spPr/>
      <dgm:t>
        <a:bodyPr/>
        <a:lstStyle/>
        <a:p>
          <a:r>
            <a:rPr lang="en-US" sz="1800" b="0" dirty="0"/>
            <a:t>NFPA® 30 has specific requirements for the design of pressure relief devices installed on IBCs for flammable and combustible liquids</a:t>
          </a:r>
        </a:p>
      </dgm:t>
    </dgm:pt>
    <dgm:pt modelId="{6188D4BC-D614-4D7C-8164-EA3B46FD327E}" type="parTrans" cxnId="{8C57B428-EAE9-4227-A56B-25DBBEE90184}">
      <dgm:prSet/>
      <dgm:spPr/>
      <dgm:t>
        <a:bodyPr/>
        <a:lstStyle/>
        <a:p>
          <a:endParaRPr lang="en-US"/>
        </a:p>
      </dgm:t>
    </dgm:pt>
    <dgm:pt modelId="{16FB1BA6-93B0-4FA9-8ABA-304F31155D71}" type="sibTrans" cxnId="{8C57B428-EAE9-4227-A56B-25DBBEE90184}">
      <dgm:prSet/>
      <dgm:spPr/>
      <dgm:t>
        <a:bodyPr/>
        <a:lstStyle/>
        <a:p>
          <a:endParaRPr lang="en-US"/>
        </a:p>
      </dgm:t>
    </dgm:pt>
    <dgm:pt modelId="{5A684E6A-0FE0-47CC-AB13-A74F1F35E7F1}">
      <dgm:prSet custT="1"/>
      <dgm:spPr/>
      <dgm:t>
        <a:bodyPr/>
        <a:lstStyle/>
        <a:p>
          <a:r>
            <a:rPr lang="en-US" sz="1800" b="0" dirty="0"/>
            <a:t>Generally required to have a means of spill control; this method is not allowed for Class I-A flammable liquids and Highly Toxic liquids</a:t>
          </a:r>
          <a:endParaRPr lang="en-US" sz="1800" b="0" u="none" dirty="0"/>
        </a:p>
      </dgm:t>
    </dgm:pt>
    <dgm:pt modelId="{C88E57A7-283F-4A2D-8567-6E423C3F9FAD}" type="parTrans" cxnId="{2FEB2B56-B948-4C6A-80EC-50C89DA9165C}">
      <dgm:prSet/>
      <dgm:spPr/>
      <dgm:t>
        <a:bodyPr/>
        <a:lstStyle/>
        <a:p>
          <a:endParaRPr lang="en-US"/>
        </a:p>
      </dgm:t>
    </dgm:pt>
    <dgm:pt modelId="{C2289DAE-9717-4FDB-82B7-654143BEDDAC}" type="sibTrans" cxnId="{2FEB2B56-B948-4C6A-80EC-50C89DA9165C}">
      <dgm:prSet/>
      <dgm:spPr/>
      <dgm:t>
        <a:bodyPr/>
        <a:lstStyle/>
        <a:p>
          <a:endParaRPr lang="en-US"/>
        </a:p>
      </dgm:t>
    </dgm:pt>
    <dgm:pt modelId="{F6B77C69-B73E-41C8-809F-B988E28309DE}" type="pres">
      <dgm:prSet presAssocID="{3CED16A2-EDD9-404F-A9BB-ACFF2C8F865C}" presName="linear" presStyleCnt="0">
        <dgm:presLayoutVars>
          <dgm:dir/>
          <dgm:animLvl val="lvl"/>
          <dgm:resizeHandles val="exact"/>
        </dgm:presLayoutVars>
      </dgm:prSet>
      <dgm:spPr/>
      <dgm:t>
        <a:bodyPr/>
        <a:lstStyle/>
        <a:p>
          <a:endParaRPr lang="en-US"/>
        </a:p>
      </dgm:t>
    </dgm:pt>
    <dgm:pt modelId="{ADFB5D2B-6C48-4E79-B936-E5B6276F9BEB}" type="pres">
      <dgm:prSet presAssocID="{BF9A487B-07DD-446A-A201-1F2187BA83B9}" presName="parentLin" presStyleCnt="0"/>
      <dgm:spPr/>
    </dgm:pt>
    <dgm:pt modelId="{AFAB1483-72E3-4297-AD1B-471A34B01FB5}" type="pres">
      <dgm:prSet presAssocID="{BF9A487B-07DD-446A-A201-1F2187BA83B9}" presName="parentLeftMargin" presStyleLbl="node1" presStyleIdx="0" presStyleCnt="2"/>
      <dgm:spPr/>
      <dgm:t>
        <a:bodyPr/>
        <a:lstStyle/>
        <a:p>
          <a:endParaRPr lang="en-US"/>
        </a:p>
      </dgm:t>
    </dgm:pt>
    <dgm:pt modelId="{2413F9D0-E5D9-403A-BAF9-C37D6EEF4C61}" type="pres">
      <dgm:prSet presAssocID="{BF9A487B-07DD-446A-A201-1F2187BA83B9}" presName="parentText" presStyleLbl="node1" presStyleIdx="0" presStyleCnt="2">
        <dgm:presLayoutVars>
          <dgm:chMax val="0"/>
          <dgm:bulletEnabled val="1"/>
        </dgm:presLayoutVars>
      </dgm:prSet>
      <dgm:spPr/>
      <dgm:t>
        <a:bodyPr/>
        <a:lstStyle/>
        <a:p>
          <a:endParaRPr lang="en-US"/>
        </a:p>
      </dgm:t>
    </dgm:pt>
    <dgm:pt modelId="{DE35EBE2-DC8B-4D2C-92CC-BD16F40B2EFC}" type="pres">
      <dgm:prSet presAssocID="{BF9A487B-07DD-446A-A201-1F2187BA83B9}" presName="negativeSpace" presStyleCnt="0"/>
      <dgm:spPr/>
    </dgm:pt>
    <dgm:pt modelId="{BF36683B-16C4-4E76-8EF9-26F698484694}" type="pres">
      <dgm:prSet presAssocID="{BF9A487B-07DD-446A-A201-1F2187BA83B9}" presName="childText" presStyleLbl="conFgAcc1" presStyleIdx="0" presStyleCnt="2">
        <dgm:presLayoutVars>
          <dgm:bulletEnabled val="1"/>
        </dgm:presLayoutVars>
      </dgm:prSet>
      <dgm:spPr/>
      <dgm:t>
        <a:bodyPr/>
        <a:lstStyle/>
        <a:p>
          <a:endParaRPr lang="en-US"/>
        </a:p>
      </dgm:t>
    </dgm:pt>
    <dgm:pt modelId="{D516DC32-E52F-47B8-A186-77DFC8E6C9C5}" type="pres">
      <dgm:prSet presAssocID="{8684BAD3-2958-4CB6-8F2E-39D84ECB4663}" presName="spaceBetweenRectangles" presStyleCnt="0"/>
      <dgm:spPr/>
    </dgm:pt>
    <dgm:pt modelId="{72126B20-A74B-4C47-BD01-4AE7DB1BEAAB}" type="pres">
      <dgm:prSet presAssocID="{A15B10A8-A0C8-40C2-B196-3A9116268745}" presName="parentLin" presStyleCnt="0"/>
      <dgm:spPr/>
    </dgm:pt>
    <dgm:pt modelId="{8D740CB1-E0CF-4BFE-9E99-B2A5846DAA25}" type="pres">
      <dgm:prSet presAssocID="{A15B10A8-A0C8-40C2-B196-3A9116268745}" presName="parentLeftMargin" presStyleLbl="node1" presStyleIdx="0" presStyleCnt="2"/>
      <dgm:spPr/>
      <dgm:t>
        <a:bodyPr/>
        <a:lstStyle/>
        <a:p>
          <a:endParaRPr lang="en-US"/>
        </a:p>
      </dgm:t>
    </dgm:pt>
    <dgm:pt modelId="{42D90A9F-057E-4FA5-B828-8C0C89192509}" type="pres">
      <dgm:prSet presAssocID="{A15B10A8-A0C8-40C2-B196-3A9116268745}" presName="parentText" presStyleLbl="node1" presStyleIdx="1" presStyleCnt="2">
        <dgm:presLayoutVars>
          <dgm:chMax val="0"/>
          <dgm:bulletEnabled val="1"/>
        </dgm:presLayoutVars>
      </dgm:prSet>
      <dgm:spPr/>
      <dgm:t>
        <a:bodyPr/>
        <a:lstStyle/>
        <a:p>
          <a:endParaRPr lang="en-US"/>
        </a:p>
      </dgm:t>
    </dgm:pt>
    <dgm:pt modelId="{18E96A53-0AC5-421D-877B-25DE71590F7D}" type="pres">
      <dgm:prSet presAssocID="{A15B10A8-A0C8-40C2-B196-3A9116268745}" presName="negativeSpace" presStyleCnt="0"/>
      <dgm:spPr/>
    </dgm:pt>
    <dgm:pt modelId="{6D96B288-BDBD-4C04-8E36-015B15E32409}" type="pres">
      <dgm:prSet presAssocID="{A15B10A8-A0C8-40C2-B196-3A9116268745}" presName="childText" presStyleLbl="conFgAcc1" presStyleIdx="1" presStyleCnt="2">
        <dgm:presLayoutVars>
          <dgm:bulletEnabled val="1"/>
        </dgm:presLayoutVars>
      </dgm:prSet>
      <dgm:spPr/>
      <dgm:t>
        <a:bodyPr/>
        <a:lstStyle/>
        <a:p>
          <a:endParaRPr lang="en-US"/>
        </a:p>
      </dgm:t>
    </dgm:pt>
  </dgm:ptLst>
  <dgm:cxnLst>
    <dgm:cxn modelId="{2FEB2B56-B948-4C6A-80EC-50C89DA9165C}" srcId="{BF9A487B-07DD-446A-A201-1F2187BA83B9}" destId="{5A684E6A-0FE0-47CC-AB13-A74F1F35E7F1}" srcOrd="0" destOrd="0" parTransId="{C88E57A7-283F-4A2D-8567-6E423C3F9FAD}" sibTransId="{C2289DAE-9717-4FDB-82B7-654143BEDDAC}"/>
    <dgm:cxn modelId="{3ECBB4A9-AF4C-463E-9647-E41191B06B00}" type="presOf" srcId="{64A31C88-57B9-45E3-9DDB-4D75BF89A116}" destId="{6D96B288-BDBD-4C04-8E36-015B15E32409}" srcOrd="0" destOrd="0" presId="urn:microsoft.com/office/officeart/2005/8/layout/list1"/>
    <dgm:cxn modelId="{C2BDAD0C-65A0-47E8-933F-0D7B8593CD3A}" srcId="{3CED16A2-EDD9-404F-A9BB-ACFF2C8F865C}" destId="{BF9A487B-07DD-446A-A201-1F2187BA83B9}" srcOrd="0" destOrd="0" parTransId="{1547075C-8A5C-4026-B4B2-A9570D10CEA8}" sibTransId="{8684BAD3-2958-4CB6-8F2E-39D84ECB4663}"/>
    <dgm:cxn modelId="{84762951-B56B-435C-B649-149932F3461F}" type="presOf" srcId="{BF9A487B-07DD-446A-A201-1F2187BA83B9}" destId="{2413F9D0-E5D9-403A-BAF9-C37D6EEF4C61}" srcOrd="1" destOrd="0" presId="urn:microsoft.com/office/officeart/2005/8/layout/list1"/>
    <dgm:cxn modelId="{65AD0539-7A04-464F-A6D1-F502F59326F0}" type="presOf" srcId="{3CED16A2-EDD9-404F-A9BB-ACFF2C8F865C}" destId="{F6B77C69-B73E-41C8-809F-B988E28309DE}" srcOrd="0" destOrd="0" presId="urn:microsoft.com/office/officeart/2005/8/layout/list1"/>
    <dgm:cxn modelId="{7A3491FA-574C-4116-955B-89D54CCDD28F}" srcId="{A15B10A8-A0C8-40C2-B196-3A9116268745}" destId="{64A31C88-57B9-45E3-9DDB-4D75BF89A116}" srcOrd="0" destOrd="0" parTransId="{63A1D98B-B02D-48B2-8790-6E075CF0E844}" sibTransId="{6566B021-70F9-43A8-AD18-D62311335BE8}"/>
    <dgm:cxn modelId="{8C57B428-EAE9-4227-A56B-25DBBEE90184}" srcId="{A15B10A8-A0C8-40C2-B196-3A9116268745}" destId="{C592470D-011E-4006-86D3-BB38336C1F86}" srcOrd="1" destOrd="0" parTransId="{6188D4BC-D614-4D7C-8164-EA3B46FD327E}" sibTransId="{16FB1BA6-93B0-4FA9-8ABA-304F31155D71}"/>
    <dgm:cxn modelId="{B6A853AA-5026-4763-92FC-A2C8EDA274DB}" type="presOf" srcId="{BF9A487B-07DD-446A-A201-1F2187BA83B9}" destId="{AFAB1483-72E3-4297-AD1B-471A34B01FB5}" srcOrd="0" destOrd="0" presId="urn:microsoft.com/office/officeart/2005/8/layout/list1"/>
    <dgm:cxn modelId="{7F32ECA5-81D3-486B-8383-82580B8269F4}" type="presOf" srcId="{C592470D-011E-4006-86D3-BB38336C1F86}" destId="{6D96B288-BDBD-4C04-8E36-015B15E32409}" srcOrd="0" destOrd="1" presId="urn:microsoft.com/office/officeart/2005/8/layout/list1"/>
    <dgm:cxn modelId="{8EA1A607-C06F-42BF-AE2A-AD8C661349B9}" srcId="{BF9A487B-07DD-446A-A201-1F2187BA83B9}" destId="{E06FC697-3559-4792-9F40-917725501B76}" srcOrd="1" destOrd="0" parTransId="{9BF53D04-3000-48BD-9C8E-D7F5315A08DF}" sibTransId="{4B33A5B1-EDD0-45D7-8050-5E6FE5D51FA0}"/>
    <dgm:cxn modelId="{CFFD329A-2E1A-4DF9-B96E-62A20D717894}" srcId="{3CED16A2-EDD9-404F-A9BB-ACFF2C8F865C}" destId="{A15B10A8-A0C8-40C2-B196-3A9116268745}" srcOrd="1" destOrd="0" parTransId="{46814191-C9E1-4BFD-9F98-FB366FC39497}" sibTransId="{6F37991F-FF8F-4024-AD84-4C1A12C7ECA5}"/>
    <dgm:cxn modelId="{5DB39DA7-A130-46EF-B272-450FDB870A13}" type="presOf" srcId="{A15B10A8-A0C8-40C2-B196-3A9116268745}" destId="{42D90A9F-057E-4FA5-B828-8C0C89192509}" srcOrd="1" destOrd="0" presId="urn:microsoft.com/office/officeart/2005/8/layout/list1"/>
    <dgm:cxn modelId="{508AFC71-C701-43BD-BCAC-2A90BD0BA9B2}" type="presOf" srcId="{5A684E6A-0FE0-47CC-AB13-A74F1F35E7F1}" destId="{BF36683B-16C4-4E76-8EF9-26F698484694}" srcOrd="0" destOrd="0" presId="urn:microsoft.com/office/officeart/2005/8/layout/list1"/>
    <dgm:cxn modelId="{8F8777C6-D702-4932-BF13-10E2EB48598F}" type="presOf" srcId="{E06FC697-3559-4792-9F40-917725501B76}" destId="{BF36683B-16C4-4E76-8EF9-26F698484694}" srcOrd="0" destOrd="1" presId="urn:microsoft.com/office/officeart/2005/8/layout/list1"/>
    <dgm:cxn modelId="{267B67DB-2FC2-45DF-9B12-4FAD04D75ACA}" type="presOf" srcId="{A15B10A8-A0C8-40C2-B196-3A9116268745}" destId="{8D740CB1-E0CF-4BFE-9E99-B2A5846DAA25}" srcOrd="0" destOrd="0" presId="urn:microsoft.com/office/officeart/2005/8/layout/list1"/>
    <dgm:cxn modelId="{B2996501-B777-46E3-A63E-0902B93FC4C6}" type="presParOf" srcId="{F6B77C69-B73E-41C8-809F-B988E28309DE}" destId="{ADFB5D2B-6C48-4E79-B936-E5B6276F9BEB}" srcOrd="0" destOrd="0" presId="urn:microsoft.com/office/officeart/2005/8/layout/list1"/>
    <dgm:cxn modelId="{47B37EAF-4D6F-48C2-8317-B945BD278176}" type="presParOf" srcId="{ADFB5D2B-6C48-4E79-B936-E5B6276F9BEB}" destId="{AFAB1483-72E3-4297-AD1B-471A34B01FB5}" srcOrd="0" destOrd="0" presId="urn:microsoft.com/office/officeart/2005/8/layout/list1"/>
    <dgm:cxn modelId="{DDF6BEAB-C388-42E8-BA89-3DA060398890}" type="presParOf" srcId="{ADFB5D2B-6C48-4E79-B936-E5B6276F9BEB}" destId="{2413F9D0-E5D9-403A-BAF9-C37D6EEF4C61}" srcOrd="1" destOrd="0" presId="urn:microsoft.com/office/officeart/2005/8/layout/list1"/>
    <dgm:cxn modelId="{C31FAD56-21C3-461A-BE1F-EC8B502963F1}" type="presParOf" srcId="{F6B77C69-B73E-41C8-809F-B988E28309DE}" destId="{DE35EBE2-DC8B-4D2C-92CC-BD16F40B2EFC}" srcOrd="1" destOrd="0" presId="urn:microsoft.com/office/officeart/2005/8/layout/list1"/>
    <dgm:cxn modelId="{90B57851-A207-464A-BA22-B86637F05E58}" type="presParOf" srcId="{F6B77C69-B73E-41C8-809F-B988E28309DE}" destId="{BF36683B-16C4-4E76-8EF9-26F698484694}" srcOrd="2" destOrd="0" presId="urn:microsoft.com/office/officeart/2005/8/layout/list1"/>
    <dgm:cxn modelId="{B3845C3C-14F5-42A4-8624-459E4D7A04CC}" type="presParOf" srcId="{F6B77C69-B73E-41C8-809F-B988E28309DE}" destId="{D516DC32-E52F-47B8-A186-77DFC8E6C9C5}" srcOrd="3" destOrd="0" presId="urn:microsoft.com/office/officeart/2005/8/layout/list1"/>
    <dgm:cxn modelId="{4B109D12-7A08-4F8A-8363-C70CEADF8CF0}" type="presParOf" srcId="{F6B77C69-B73E-41C8-809F-B988E28309DE}" destId="{72126B20-A74B-4C47-BD01-4AE7DB1BEAAB}" srcOrd="4" destOrd="0" presId="urn:microsoft.com/office/officeart/2005/8/layout/list1"/>
    <dgm:cxn modelId="{4BAB4419-418F-4652-82D2-9ADD92A02C9C}" type="presParOf" srcId="{72126B20-A74B-4C47-BD01-4AE7DB1BEAAB}" destId="{8D740CB1-E0CF-4BFE-9E99-B2A5846DAA25}" srcOrd="0" destOrd="0" presId="urn:microsoft.com/office/officeart/2005/8/layout/list1"/>
    <dgm:cxn modelId="{2ACDA774-6155-4572-A54C-C3A7C91A3B5B}" type="presParOf" srcId="{72126B20-A74B-4C47-BD01-4AE7DB1BEAAB}" destId="{42D90A9F-057E-4FA5-B828-8C0C89192509}" srcOrd="1" destOrd="0" presId="urn:microsoft.com/office/officeart/2005/8/layout/list1"/>
    <dgm:cxn modelId="{C3C5430F-C067-4037-80AA-7A044A9F6D3D}" type="presParOf" srcId="{F6B77C69-B73E-41C8-809F-B988E28309DE}" destId="{18E96A53-0AC5-421D-877B-25DE71590F7D}" srcOrd="5" destOrd="0" presId="urn:microsoft.com/office/officeart/2005/8/layout/list1"/>
    <dgm:cxn modelId="{664DABFC-83AF-4928-A6B3-60527417DDAB}" type="presParOf" srcId="{F6B77C69-B73E-41C8-809F-B988E28309DE}" destId="{6D96B288-BDBD-4C04-8E36-015B15E3240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1.xml><?xml version="1.0" encoding="utf-8"?>
<dgm:dataModel xmlns:dgm="http://schemas.openxmlformats.org/drawingml/2006/diagram" xmlns:a="http://schemas.openxmlformats.org/drawingml/2006/main">
  <dgm:ptLst>
    <dgm:pt modelId="{3CED16A2-EDD9-404F-A9BB-ACFF2C8F865C}"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BF9A487B-07DD-446A-A201-1F2187BA83B9}">
      <dgm:prSet/>
      <dgm:spPr/>
      <dgm:t>
        <a:bodyPr/>
        <a:lstStyle/>
        <a:p>
          <a:r>
            <a:rPr lang="x-none" dirty="0"/>
            <a:t>Inspectors </a:t>
          </a:r>
          <a:r>
            <a:rPr lang="en-US" dirty="0"/>
            <a:t>duties</a:t>
          </a:r>
        </a:p>
      </dgm:t>
    </dgm:pt>
    <dgm:pt modelId="{1547075C-8A5C-4026-B4B2-A9570D10CEA8}" type="parTrans" cxnId="{C2BDAD0C-65A0-47E8-933F-0D7B8593CD3A}">
      <dgm:prSet/>
      <dgm:spPr/>
      <dgm:t>
        <a:bodyPr/>
        <a:lstStyle/>
        <a:p>
          <a:endParaRPr lang="en-US"/>
        </a:p>
      </dgm:t>
    </dgm:pt>
    <dgm:pt modelId="{8684BAD3-2958-4CB6-8F2E-39D84ECB4663}" type="sibTrans" cxnId="{C2BDAD0C-65A0-47E8-933F-0D7B8593CD3A}">
      <dgm:prSet/>
      <dgm:spPr/>
      <dgm:t>
        <a:bodyPr/>
        <a:lstStyle/>
        <a:p>
          <a:endParaRPr lang="en-US"/>
        </a:p>
      </dgm:t>
    </dgm:pt>
    <dgm:pt modelId="{FA1F0894-6A9D-4420-BDF1-053687C30672}">
      <dgm:prSet/>
      <dgm:spPr/>
      <dgm:t>
        <a:bodyPr/>
        <a:lstStyle/>
        <a:p>
          <a:r>
            <a:rPr lang="en-US" dirty="0"/>
            <a:t>S</a:t>
          </a:r>
          <a:r>
            <a:rPr lang="x-none" dirty="0"/>
            <a:t>torage of certain liquids will automatically change the building to a High-Hazard or Hazardous occupancy</a:t>
          </a:r>
          <a:endParaRPr lang="en-US" dirty="0"/>
        </a:p>
      </dgm:t>
    </dgm:pt>
    <dgm:pt modelId="{A082A3FA-BC1C-42C6-9AC0-831E4681C141}" type="parTrans" cxnId="{3189C4AB-1552-49BF-965E-3A91BE400299}">
      <dgm:prSet/>
      <dgm:spPr/>
      <dgm:t>
        <a:bodyPr/>
        <a:lstStyle/>
        <a:p>
          <a:endParaRPr lang="en-US"/>
        </a:p>
      </dgm:t>
    </dgm:pt>
    <dgm:pt modelId="{9DFAA8A5-3EB6-437A-8682-393B8215A3F1}" type="sibTrans" cxnId="{3189C4AB-1552-49BF-965E-3A91BE400299}">
      <dgm:prSet/>
      <dgm:spPr/>
      <dgm:t>
        <a:bodyPr/>
        <a:lstStyle/>
        <a:p>
          <a:endParaRPr lang="en-US"/>
        </a:p>
      </dgm:t>
    </dgm:pt>
    <dgm:pt modelId="{AC06BB37-3EC7-42A0-ADAA-80030F3B4CA0}">
      <dgm:prSet/>
      <dgm:spPr/>
      <dgm:t>
        <a:bodyPr/>
        <a:lstStyle/>
        <a:p>
          <a:r>
            <a:rPr lang="en-US" dirty="0"/>
            <a:t>B</a:t>
          </a:r>
          <a:r>
            <a:rPr lang="x-none" dirty="0"/>
            <a:t>e aware of IBCs inside buildings</a:t>
          </a:r>
          <a:endParaRPr lang="en-US" dirty="0"/>
        </a:p>
      </dgm:t>
    </dgm:pt>
    <dgm:pt modelId="{21213142-550D-4C04-8B10-BFE711105F18}" type="parTrans" cxnId="{519ED679-D1E4-4A78-83B7-CBB519E309AA}">
      <dgm:prSet/>
      <dgm:spPr/>
      <dgm:t>
        <a:bodyPr/>
        <a:lstStyle/>
        <a:p>
          <a:endParaRPr lang="en-US"/>
        </a:p>
      </dgm:t>
    </dgm:pt>
    <dgm:pt modelId="{CAF18BC2-5097-449B-93A9-ABEA3F9730A6}" type="sibTrans" cxnId="{519ED679-D1E4-4A78-83B7-CBB519E309AA}">
      <dgm:prSet/>
      <dgm:spPr/>
      <dgm:t>
        <a:bodyPr/>
        <a:lstStyle/>
        <a:p>
          <a:endParaRPr lang="en-US"/>
        </a:p>
      </dgm:t>
    </dgm:pt>
    <dgm:pt modelId="{F6B77C69-B73E-41C8-809F-B988E28309DE}" type="pres">
      <dgm:prSet presAssocID="{3CED16A2-EDD9-404F-A9BB-ACFF2C8F865C}" presName="linear" presStyleCnt="0">
        <dgm:presLayoutVars>
          <dgm:dir/>
          <dgm:animLvl val="lvl"/>
          <dgm:resizeHandles val="exact"/>
        </dgm:presLayoutVars>
      </dgm:prSet>
      <dgm:spPr/>
      <dgm:t>
        <a:bodyPr/>
        <a:lstStyle/>
        <a:p>
          <a:endParaRPr lang="en-US"/>
        </a:p>
      </dgm:t>
    </dgm:pt>
    <dgm:pt modelId="{ADFB5D2B-6C48-4E79-B936-E5B6276F9BEB}" type="pres">
      <dgm:prSet presAssocID="{BF9A487B-07DD-446A-A201-1F2187BA83B9}" presName="parentLin" presStyleCnt="0"/>
      <dgm:spPr/>
      <dgm:t>
        <a:bodyPr/>
        <a:lstStyle/>
        <a:p>
          <a:endParaRPr lang="en-US"/>
        </a:p>
      </dgm:t>
    </dgm:pt>
    <dgm:pt modelId="{AFAB1483-72E3-4297-AD1B-471A34B01FB5}" type="pres">
      <dgm:prSet presAssocID="{BF9A487B-07DD-446A-A201-1F2187BA83B9}" presName="parentLeftMargin" presStyleLbl="node1" presStyleIdx="0" presStyleCnt="1"/>
      <dgm:spPr/>
      <dgm:t>
        <a:bodyPr/>
        <a:lstStyle/>
        <a:p>
          <a:endParaRPr lang="en-US"/>
        </a:p>
      </dgm:t>
    </dgm:pt>
    <dgm:pt modelId="{2413F9D0-E5D9-403A-BAF9-C37D6EEF4C61}" type="pres">
      <dgm:prSet presAssocID="{BF9A487B-07DD-446A-A201-1F2187BA83B9}" presName="parentText" presStyleLbl="node1" presStyleIdx="0" presStyleCnt="1">
        <dgm:presLayoutVars>
          <dgm:chMax val="0"/>
          <dgm:bulletEnabled val="1"/>
        </dgm:presLayoutVars>
      </dgm:prSet>
      <dgm:spPr/>
      <dgm:t>
        <a:bodyPr/>
        <a:lstStyle/>
        <a:p>
          <a:endParaRPr lang="en-US"/>
        </a:p>
      </dgm:t>
    </dgm:pt>
    <dgm:pt modelId="{DE35EBE2-DC8B-4D2C-92CC-BD16F40B2EFC}" type="pres">
      <dgm:prSet presAssocID="{BF9A487B-07DD-446A-A201-1F2187BA83B9}" presName="negativeSpace" presStyleCnt="0"/>
      <dgm:spPr/>
      <dgm:t>
        <a:bodyPr/>
        <a:lstStyle/>
        <a:p>
          <a:endParaRPr lang="en-US"/>
        </a:p>
      </dgm:t>
    </dgm:pt>
    <dgm:pt modelId="{BF36683B-16C4-4E76-8EF9-26F698484694}" type="pres">
      <dgm:prSet presAssocID="{BF9A487B-07DD-446A-A201-1F2187BA83B9}" presName="childText" presStyleLbl="conFgAcc1" presStyleIdx="0" presStyleCnt="1">
        <dgm:presLayoutVars>
          <dgm:bulletEnabled val="1"/>
        </dgm:presLayoutVars>
      </dgm:prSet>
      <dgm:spPr/>
      <dgm:t>
        <a:bodyPr/>
        <a:lstStyle/>
        <a:p>
          <a:endParaRPr lang="en-US"/>
        </a:p>
      </dgm:t>
    </dgm:pt>
  </dgm:ptLst>
  <dgm:cxnLst>
    <dgm:cxn modelId="{3189C4AB-1552-49BF-965E-3A91BE400299}" srcId="{BF9A487B-07DD-446A-A201-1F2187BA83B9}" destId="{FA1F0894-6A9D-4420-BDF1-053687C30672}" srcOrd="1" destOrd="0" parTransId="{A082A3FA-BC1C-42C6-9AC0-831E4681C141}" sibTransId="{9DFAA8A5-3EB6-437A-8682-393B8215A3F1}"/>
    <dgm:cxn modelId="{3B011B5E-A57F-41F1-915B-1B604982CD53}" type="presOf" srcId="{FA1F0894-6A9D-4420-BDF1-053687C30672}" destId="{BF36683B-16C4-4E76-8EF9-26F698484694}" srcOrd="0" destOrd="1" presId="urn:microsoft.com/office/officeart/2005/8/layout/list1"/>
    <dgm:cxn modelId="{C2BDAD0C-65A0-47E8-933F-0D7B8593CD3A}" srcId="{3CED16A2-EDD9-404F-A9BB-ACFF2C8F865C}" destId="{BF9A487B-07DD-446A-A201-1F2187BA83B9}" srcOrd="0" destOrd="0" parTransId="{1547075C-8A5C-4026-B4B2-A9570D10CEA8}" sibTransId="{8684BAD3-2958-4CB6-8F2E-39D84ECB4663}"/>
    <dgm:cxn modelId="{519ED679-D1E4-4A78-83B7-CBB519E309AA}" srcId="{BF9A487B-07DD-446A-A201-1F2187BA83B9}" destId="{AC06BB37-3EC7-42A0-ADAA-80030F3B4CA0}" srcOrd="0" destOrd="0" parTransId="{21213142-550D-4C04-8B10-BFE711105F18}" sibTransId="{CAF18BC2-5097-449B-93A9-ABEA3F9730A6}"/>
    <dgm:cxn modelId="{E94CA6E6-CA5C-4D6D-9778-77520DF36E94}" type="presOf" srcId="{BF9A487B-07DD-446A-A201-1F2187BA83B9}" destId="{2413F9D0-E5D9-403A-BAF9-C37D6EEF4C61}" srcOrd="1" destOrd="0" presId="urn:microsoft.com/office/officeart/2005/8/layout/list1"/>
    <dgm:cxn modelId="{33274E06-592E-4D04-9921-FB1DAC73C400}" type="presOf" srcId="{BF9A487B-07DD-446A-A201-1F2187BA83B9}" destId="{AFAB1483-72E3-4297-AD1B-471A34B01FB5}" srcOrd="0" destOrd="0" presId="urn:microsoft.com/office/officeart/2005/8/layout/list1"/>
    <dgm:cxn modelId="{6A507F49-30B0-48B1-ABAF-E050D29E1CF8}" type="presOf" srcId="{3CED16A2-EDD9-404F-A9BB-ACFF2C8F865C}" destId="{F6B77C69-B73E-41C8-809F-B988E28309DE}" srcOrd="0" destOrd="0" presId="urn:microsoft.com/office/officeart/2005/8/layout/list1"/>
    <dgm:cxn modelId="{BA5BC1B6-1251-4683-AA2B-5CF2231E1E9D}" type="presOf" srcId="{AC06BB37-3EC7-42A0-ADAA-80030F3B4CA0}" destId="{BF36683B-16C4-4E76-8EF9-26F698484694}" srcOrd="0" destOrd="0" presId="urn:microsoft.com/office/officeart/2005/8/layout/list1"/>
    <dgm:cxn modelId="{B293DBAD-A55C-4941-8DCE-333CE5156A76}" type="presParOf" srcId="{F6B77C69-B73E-41C8-809F-B988E28309DE}" destId="{ADFB5D2B-6C48-4E79-B936-E5B6276F9BEB}" srcOrd="0" destOrd="0" presId="urn:microsoft.com/office/officeart/2005/8/layout/list1"/>
    <dgm:cxn modelId="{986CD22F-C22E-4028-AC1C-8B30D0FE314E}" type="presParOf" srcId="{ADFB5D2B-6C48-4E79-B936-E5B6276F9BEB}" destId="{AFAB1483-72E3-4297-AD1B-471A34B01FB5}" srcOrd="0" destOrd="0" presId="urn:microsoft.com/office/officeart/2005/8/layout/list1"/>
    <dgm:cxn modelId="{800FA67C-86DA-42DD-820A-AF0189B7D2CE}" type="presParOf" srcId="{ADFB5D2B-6C48-4E79-B936-E5B6276F9BEB}" destId="{2413F9D0-E5D9-403A-BAF9-C37D6EEF4C61}" srcOrd="1" destOrd="0" presId="urn:microsoft.com/office/officeart/2005/8/layout/list1"/>
    <dgm:cxn modelId="{0FFE2985-D463-4723-A64B-6E757701F4F2}" type="presParOf" srcId="{F6B77C69-B73E-41C8-809F-B988E28309DE}" destId="{DE35EBE2-DC8B-4D2C-92CC-BD16F40B2EFC}" srcOrd="1" destOrd="0" presId="urn:microsoft.com/office/officeart/2005/8/layout/list1"/>
    <dgm:cxn modelId="{94E4300A-EA67-4CB4-924A-F3DF6D7D5CD5}" type="presParOf" srcId="{F6B77C69-B73E-41C8-809F-B988E28309DE}" destId="{BF36683B-16C4-4E76-8EF9-26F698484694}"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2.xml><?xml version="1.0" encoding="utf-8"?>
<dgm:dataModel xmlns:dgm="http://schemas.openxmlformats.org/drawingml/2006/diagram" xmlns:a="http://schemas.openxmlformats.org/drawingml/2006/main">
  <dgm:ptLst>
    <dgm:pt modelId="{715C5EF3-1E69-4F02-BEAC-E5BCA4AB1DB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507BA11-FA37-47F0-B993-599457984BF2}">
      <dgm:prSet phldrT="[Text]" custT="1"/>
      <dgm:spPr/>
      <dgm:t>
        <a:bodyPr/>
        <a:lstStyle/>
        <a:p>
          <a:r>
            <a:rPr lang="en-US" sz="1800" b="0" u="none" dirty="0" smtClean="0"/>
            <a:t>C</a:t>
          </a:r>
          <a:r>
            <a:rPr lang="x-none" sz="1800" b="0" u="none" dirty="0" smtClean="0"/>
            <a:t>ompressed </a:t>
          </a:r>
          <a:r>
            <a:rPr lang="x-none" sz="1800" b="0" u="none" dirty="0"/>
            <a:t>gas container is a pressure containment vessel</a:t>
          </a:r>
          <a:endParaRPr lang="en-US" sz="1800" b="0" dirty="0"/>
        </a:p>
      </dgm:t>
    </dgm:pt>
    <dgm:pt modelId="{4E6F7707-0C89-4D1F-83F0-F1DECF940F5D}" type="parTrans" cxnId="{16400CE7-00C4-4BEE-87CD-FAA0AEACE267}">
      <dgm:prSet/>
      <dgm:spPr/>
      <dgm:t>
        <a:bodyPr/>
        <a:lstStyle/>
        <a:p>
          <a:endParaRPr lang="en-US"/>
        </a:p>
      </dgm:t>
    </dgm:pt>
    <dgm:pt modelId="{A9296934-A876-4929-8D02-19405F7CE5CF}" type="sibTrans" cxnId="{16400CE7-00C4-4BEE-87CD-FAA0AEACE267}">
      <dgm:prSet/>
      <dgm:spPr/>
      <dgm:t>
        <a:bodyPr/>
        <a:lstStyle/>
        <a:p>
          <a:endParaRPr lang="en-US"/>
        </a:p>
      </dgm:t>
    </dgm:pt>
    <dgm:pt modelId="{2BDA6527-C615-42BF-BB67-E7DB8AF8112F}">
      <dgm:prSet custT="1"/>
      <dgm:spPr/>
      <dgm:t>
        <a:bodyPr/>
        <a:lstStyle/>
        <a:p>
          <a:r>
            <a:rPr lang="x-none" sz="1800" b="0" u="none"/>
            <a:t>Container must be properly engineered to safely store and dispense the gas based on its physical or health hazards</a:t>
          </a:r>
          <a:endParaRPr lang="en-US" sz="1800" b="0" u="none" dirty="0"/>
        </a:p>
      </dgm:t>
    </dgm:pt>
    <dgm:pt modelId="{3D88C92C-A348-43DD-B875-B4958EA61F8F}" type="parTrans" cxnId="{B69D2E16-1E76-4796-A6D0-61559B569F09}">
      <dgm:prSet/>
      <dgm:spPr/>
      <dgm:t>
        <a:bodyPr/>
        <a:lstStyle/>
        <a:p>
          <a:endParaRPr lang="en-US"/>
        </a:p>
      </dgm:t>
    </dgm:pt>
    <dgm:pt modelId="{7E6E0341-675B-4090-B2CD-75E258B107B6}" type="sibTrans" cxnId="{B69D2E16-1E76-4796-A6D0-61559B569F09}">
      <dgm:prSet/>
      <dgm:spPr/>
      <dgm:t>
        <a:bodyPr/>
        <a:lstStyle/>
        <a:p>
          <a:endParaRPr lang="en-US"/>
        </a:p>
      </dgm:t>
    </dgm:pt>
    <dgm:pt modelId="{D1F75851-69BD-4C0B-A21A-AB61FF6F9790}">
      <dgm:prSet custT="1"/>
      <dgm:spPr/>
      <dgm:t>
        <a:bodyPr/>
        <a:lstStyle/>
        <a:p>
          <a:r>
            <a:rPr lang="x-none" sz="1800" b="0" u="none"/>
            <a:t>Compressed gas cylinders are designed and constructed in accordance with US DOT requirements and approved standards</a:t>
          </a:r>
          <a:endParaRPr lang="en-US" sz="1800" b="0" u="none" dirty="0"/>
        </a:p>
      </dgm:t>
    </dgm:pt>
    <dgm:pt modelId="{5EF09736-D05C-400F-95DB-F36AEEFF6E29}" type="parTrans" cxnId="{F27008F3-8F8A-4FD1-9B0D-4D41ED66FB72}">
      <dgm:prSet/>
      <dgm:spPr/>
      <dgm:t>
        <a:bodyPr/>
        <a:lstStyle/>
        <a:p>
          <a:endParaRPr lang="en-US"/>
        </a:p>
      </dgm:t>
    </dgm:pt>
    <dgm:pt modelId="{63BBC3A3-041C-4839-9294-D982E40486E2}" type="sibTrans" cxnId="{F27008F3-8F8A-4FD1-9B0D-4D41ED66FB72}">
      <dgm:prSet/>
      <dgm:spPr/>
      <dgm:t>
        <a:bodyPr/>
        <a:lstStyle/>
        <a:p>
          <a:endParaRPr lang="en-US"/>
        </a:p>
      </dgm:t>
    </dgm:pt>
    <dgm:pt modelId="{C3273E70-4E63-4BFB-AD78-FDB8BA122601}">
      <dgm:prSet custT="1"/>
      <dgm:spPr>
        <a:solidFill>
          <a:schemeClr val="accent6">
            <a:lumMod val="75000"/>
          </a:schemeClr>
        </a:solidFill>
      </dgm:spPr>
      <dgm:t>
        <a:bodyPr/>
        <a:lstStyle/>
        <a:p>
          <a:r>
            <a:rPr lang="x-none" sz="1800" b="0" u="none" dirty="0"/>
            <a:t>Unless </a:t>
          </a:r>
          <a:r>
            <a:rPr lang="x-none" sz="1800" b="0" u="none" dirty="0" smtClean="0"/>
            <a:t>disposable</a:t>
          </a:r>
          <a:r>
            <a:rPr lang="x-none" sz="1800" b="0" u="none" dirty="0"/>
            <a:t>, compressed gas containers are subject to periodic testing and examination</a:t>
          </a:r>
          <a:endParaRPr lang="en-US" sz="1800" b="0" u="none" dirty="0"/>
        </a:p>
      </dgm:t>
    </dgm:pt>
    <dgm:pt modelId="{E1687BE7-5F3F-44BB-A79C-CC113EDEDBCD}" type="parTrans" cxnId="{A38EA7D8-97D1-4AD9-8378-413C2F62AE41}">
      <dgm:prSet/>
      <dgm:spPr/>
      <dgm:t>
        <a:bodyPr/>
        <a:lstStyle/>
        <a:p>
          <a:endParaRPr lang="en-US"/>
        </a:p>
      </dgm:t>
    </dgm:pt>
    <dgm:pt modelId="{05D569EA-0BE2-4807-8CEC-FA595507B1C8}" type="sibTrans" cxnId="{A38EA7D8-97D1-4AD9-8378-413C2F62AE41}">
      <dgm:prSet/>
      <dgm:spPr/>
      <dgm:t>
        <a:bodyPr/>
        <a:lstStyle/>
        <a:p>
          <a:endParaRPr lang="en-US"/>
        </a:p>
      </dgm:t>
    </dgm:pt>
    <dgm:pt modelId="{E51D80CC-1E6C-4C10-86F9-4033EF0232A6}">
      <dgm:prSet custT="1"/>
      <dgm:spPr>
        <a:solidFill>
          <a:schemeClr val="accent6">
            <a:lumMod val="50000"/>
          </a:schemeClr>
        </a:solidFill>
      </dgm:spPr>
      <dgm:t>
        <a:bodyPr/>
        <a:lstStyle/>
        <a:p>
          <a:r>
            <a:rPr lang="x-none" sz="1800" b="0" u="none" dirty="0"/>
            <a:t>Stationary pressure vessels must be constructed in accordance with the </a:t>
          </a:r>
          <a:r>
            <a:rPr lang="x-none" sz="1800" b="0" i="1" u="none" dirty="0"/>
            <a:t>Boiler and Pressure Vessel Code</a:t>
          </a:r>
          <a:r>
            <a:rPr lang="x-none" sz="1800" b="0" u="none" dirty="0"/>
            <a:t> (BPVC) requirements for unfired pressure vessels</a:t>
          </a:r>
          <a:endParaRPr lang="en-US" sz="1800" b="0" u="none" dirty="0"/>
        </a:p>
      </dgm:t>
    </dgm:pt>
    <dgm:pt modelId="{1A9408A5-F738-43C6-A612-D55447A90FCF}" type="parTrans" cxnId="{73190CAF-F262-4EBF-A315-2860202807C4}">
      <dgm:prSet/>
      <dgm:spPr/>
      <dgm:t>
        <a:bodyPr/>
        <a:lstStyle/>
        <a:p>
          <a:endParaRPr lang="en-US"/>
        </a:p>
      </dgm:t>
    </dgm:pt>
    <dgm:pt modelId="{7D61F6A6-7EE8-4B02-B695-788986CBDE1A}" type="sibTrans" cxnId="{73190CAF-F262-4EBF-A315-2860202807C4}">
      <dgm:prSet/>
      <dgm:spPr/>
      <dgm:t>
        <a:bodyPr/>
        <a:lstStyle/>
        <a:p>
          <a:endParaRPr lang="en-US"/>
        </a:p>
      </dgm:t>
    </dgm:pt>
    <dgm:pt modelId="{E988650B-BE9C-49B1-9A40-8A805872FB0E}" type="pres">
      <dgm:prSet presAssocID="{715C5EF3-1E69-4F02-BEAC-E5BCA4AB1DBF}" presName="linear" presStyleCnt="0">
        <dgm:presLayoutVars>
          <dgm:animLvl val="lvl"/>
          <dgm:resizeHandles val="exact"/>
        </dgm:presLayoutVars>
      </dgm:prSet>
      <dgm:spPr/>
      <dgm:t>
        <a:bodyPr/>
        <a:lstStyle/>
        <a:p>
          <a:endParaRPr lang="en-US"/>
        </a:p>
      </dgm:t>
    </dgm:pt>
    <dgm:pt modelId="{F630964E-6FFC-4091-BE42-67909B4BB1DF}" type="pres">
      <dgm:prSet presAssocID="{E507BA11-FA37-47F0-B993-599457984BF2}" presName="parentText" presStyleLbl="node1" presStyleIdx="0" presStyleCnt="5">
        <dgm:presLayoutVars>
          <dgm:chMax val="0"/>
          <dgm:bulletEnabled val="1"/>
        </dgm:presLayoutVars>
      </dgm:prSet>
      <dgm:spPr/>
      <dgm:t>
        <a:bodyPr/>
        <a:lstStyle/>
        <a:p>
          <a:endParaRPr lang="en-US"/>
        </a:p>
      </dgm:t>
    </dgm:pt>
    <dgm:pt modelId="{3C751EF5-546C-40F8-BBAF-F94D7E66F2DA}" type="pres">
      <dgm:prSet presAssocID="{A9296934-A876-4929-8D02-19405F7CE5CF}" presName="spacer" presStyleCnt="0"/>
      <dgm:spPr/>
    </dgm:pt>
    <dgm:pt modelId="{94B3D487-B412-43AD-833C-4A46B1BD77DD}" type="pres">
      <dgm:prSet presAssocID="{2BDA6527-C615-42BF-BB67-E7DB8AF8112F}" presName="parentText" presStyleLbl="node1" presStyleIdx="1" presStyleCnt="5">
        <dgm:presLayoutVars>
          <dgm:chMax val="0"/>
          <dgm:bulletEnabled val="1"/>
        </dgm:presLayoutVars>
      </dgm:prSet>
      <dgm:spPr/>
      <dgm:t>
        <a:bodyPr/>
        <a:lstStyle/>
        <a:p>
          <a:endParaRPr lang="en-US"/>
        </a:p>
      </dgm:t>
    </dgm:pt>
    <dgm:pt modelId="{102FE468-A5D0-44AC-95F4-78DCFDD06B0B}" type="pres">
      <dgm:prSet presAssocID="{7E6E0341-675B-4090-B2CD-75E258B107B6}" presName="spacer" presStyleCnt="0"/>
      <dgm:spPr/>
    </dgm:pt>
    <dgm:pt modelId="{8CED81D8-65FB-41CB-8266-A1460580881A}" type="pres">
      <dgm:prSet presAssocID="{D1F75851-69BD-4C0B-A21A-AB61FF6F9790}" presName="parentText" presStyleLbl="node1" presStyleIdx="2" presStyleCnt="5">
        <dgm:presLayoutVars>
          <dgm:chMax val="0"/>
          <dgm:bulletEnabled val="1"/>
        </dgm:presLayoutVars>
      </dgm:prSet>
      <dgm:spPr/>
      <dgm:t>
        <a:bodyPr/>
        <a:lstStyle/>
        <a:p>
          <a:endParaRPr lang="en-US"/>
        </a:p>
      </dgm:t>
    </dgm:pt>
    <dgm:pt modelId="{C025F759-4A22-417F-B4F9-B6A690E55EB5}" type="pres">
      <dgm:prSet presAssocID="{63BBC3A3-041C-4839-9294-D982E40486E2}" presName="spacer" presStyleCnt="0"/>
      <dgm:spPr/>
    </dgm:pt>
    <dgm:pt modelId="{41B36834-1501-41A6-836B-B701D154ECA5}" type="pres">
      <dgm:prSet presAssocID="{C3273E70-4E63-4BFB-AD78-FDB8BA122601}" presName="parentText" presStyleLbl="node1" presStyleIdx="3" presStyleCnt="5">
        <dgm:presLayoutVars>
          <dgm:chMax val="0"/>
          <dgm:bulletEnabled val="1"/>
        </dgm:presLayoutVars>
      </dgm:prSet>
      <dgm:spPr/>
      <dgm:t>
        <a:bodyPr/>
        <a:lstStyle/>
        <a:p>
          <a:endParaRPr lang="en-US"/>
        </a:p>
      </dgm:t>
    </dgm:pt>
    <dgm:pt modelId="{EB512EDB-1A11-4104-8EB7-E160F9BBF740}" type="pres">
      <dgm:prSet presAssocID="{05D569EA-0BE2-4807-8CEC-FA595507B1C8}" presName="spacer" presStyleCnt="0"/>
      <dgm:spPr/>
    </dgm:pt>
    <dgm:pt modelId="{340B321C-254C-4E24-875B-AFC58A1476AA}" type="pres">
      <dgm:prSet presAssocID="{E51D80CC-1E6C-4C10-86F9-4033EF0232A6}" presName="parentText" presStyleLbl="node1" presStyleIdx="4" presStyleCnt="5">
        <dgm:presLayoutVars>
          <dgm:chMax val="0"/>
          <dgm:bulletEnabled val="1"/>
        </dgm:presLayoutVars>
      </dgm:prSet>
      <dgm:spPr/>
      <dgm:t>
        <a:bodyPr/>
        <a:lstStyle/>
        <a:p>
          <a:endParaRPr lang="en-US"/>
        </a:p>
      </dgm:t>
    </dgm:pt>
  </dgm:ptLst>
  <dgm:cxnLst>
    <dgm:cxn modelId="{1396307A-A922-4869-ADB5-D368881BC221}" type="presOf" srcId="{D1F75851-69BD-4C0B-A21A-AB61FF6F9790}" destId="{8CED81D8-65FB-41CB-8266-A1460580881A}" srcOrd="0" destOrd="0" presId="urn:microsoft.com/office/officeart/2005/8/layout/vList2"/>
    <dgm:cxn modelId="{3B7D66DD-7F71-428E-ACE8-19E1440D9060}" type="presOf" srcId="{E507BA11-FA37-47F0-B993-599457984BF2}" destId="{F630964E-6FFC-4091-BE42-67909B4BB1DF}" srcOrd="0" destOrd="0" presId="urn:microsoft.com/office/officeart/2005/8/layout/vList2"/>
    <dgm:cxn modelId="{B69D2E16-1E76-4796-A6D0-61559B569F09}" srcId="{715C5EF3-1E69-4F02-BEAC-E5BCA4AB1DBF}" destId="{2BDA6527-C615-42BF-BB67-E7DB8AF8112F}" srcOrd="1" destOrd="0" parTransId="{3D88C92C-A348-43DD-B875-B4958EA61F8F}" sibTransId="{7E6E0341-675B-4090-B2CD-75E258B107B6}"/>
    <dgm:cxn modelId="{A38EA7D8-97D1-4AD9-8378-413C2F62AE41}" srcId="{715C5EF3-1E69-4F02-BEAC-E5BCA4AB1DBF}" destId="{C3273E70-4E63-4BFB-AD78-FDB8BA122601}" srcOrd="3" destOrd="0" parTransId="{E1687BE7-5F3F-44BB-A79C-CC113EDEDBCD}" sibTransId="{05D569EA-0BE2-4807-8CEC-FA595507B1C8}"/>
    <dgm:cxn modelId="{4373E724-F3B4-45E1-BE4E-28F08A7B021E}" type="presOf" srcId="{2BDA6527-C615-42BF-BB67-E7DB8AF8112F}" destId="{94B3D487-B412-43AD-833C-4A46B1BD77DD}" srcOrd="0" destOrd="0" presId="urn:microsoft.com/office/officeart/2005/8/layout/vList2"/>
    <dgm:cxn modelId="{CA6F0B30-164C-4393-A829-9F5B06A656CE}" type="presOf" srcId="{715C5EF3-1E69-4F02-BEAC-E5BCA4AB1DBF}" destId="{E988650B-BE9C-49B1-9A40-8A805872FB0E}" srcOrd="0" destOrd="0" presId="urn:microsoft.com/office/officeart/2005/8/layout/vList2"/>
    <dgm:cxn modelId="{73190CAF-F262-4EBF-A315-2860202807C4}" srcId="{715C5EF3-1E69-4F02-BEAC-E5BCA4AB1DBF}" destId="{E51D80CC-1E6C-4C10-86F9-4033EF0232A6}" srcOrd="4" destOrd="0" parTransId="{1A9408A5-F738-43C6-A612-D55447A90FCF}" sibTransId="{7D61F6A6-7EE8-4B02-B695-788986CBDE1A}"/>
    <dgm:cxn modelId="{1BA353B4-B050-4369-B63F-FE12D7F25295}" type="presOf" srcId="{E51D80CC-1E6C-4C10-86F9-4033EF0232A6}" destId="{340B321C-254C-4E24-875B-AFC58A1476AA}" srcOrd="0" destOrd="0" presId="urn:microsoft.com/office/officeart/2005/8/layout/vList2"/>
    <dgm:cxn modelId="{16400CE7-00C4-4BEE-87CD-FAA0AEACE267}" srcId="{715C5EF3-1E69-4F02-BEAC-E5BCA4AB1DBF}" destId="{E507BA11-FA37-47F0-B993-599457984BF2}" srcOrd="0" destOrd="0" parTransId="{4E6F7707-0C89-4D1F-83F0-F1DECF940F5D}" sibTransId="{A9296934-A876-4929-8D02-19405F7CE5CF}"/>
    <dgm:cxn modelId="{F27008F3-8F8A-4FD1-9B0D-4D41ED66FB72}" srcId="{715C5EF3-1E69-4F02-BEAC-E5BCA4AB1DBF}" destId="{D1F75851-69BD-4C0B-A21A-AB61FF6F9790}" srcOrd="2" destOrd="0" parTransId="{5EF09736-D05C-400F-95DB-F36AEEFF6E29}" sibTransId="{63BBC3A3-041C-4839-9294-D982E40486E2}"/>
    <dgm:cxn modelId="{100F3328-128C-4E1D-B4C0-6662D988B09F}" type="presOf" srcId="{C3273E70-4E63-4BFB-AD78-FDB8BA122601}" destId="{41B36834-1501-41A6-836B-B701D154ECA5}" srcOrd="0" destOrd="0" presId="urn:microsoft.com/office/officeart/2005/8/layout/vList2"/>
    <dgm:cxn modelId="{433A16F7-D8B9-48F2-AF7E-D37FBBBD6888}" type="presParOf" srcId="{E988650B-BE9C-49B1-9A40-8A805872FB0E}" destId="{F630964E-6FFC-4091-BE42-67909B4BB1DF}" srcOrd="0" destOrd="0" presId="urn:microsoft.com/office/officeart/2005/8/layout/vList2"/>
    <dgm:cxn modelId="{56F59037-B369-4D7F-A0CC-6A9C2AFCFF58}" type="presParOf" srcId="{E988650B-BE9C-49B1-9A40-8A805872FB0E}" destId="{3C751EF5-546C-40F8-BBAF-F94D7E66F2DA}" srcOrd="1" destOrd="0" presId="urn:microsoft.com/office/officeart/2005/8/layout/vList2"/>
    <dgm:cxn modelId="{34C77A3B-5429-4A37-ADE3-617C197311D4}" type="presParOf" srcId="{E988650B-BE9C-49B1-9A40-8A805872FB0E}" destId="{94B3D487-B412-43AD-833C-4A46B1BD77DD}" srcOrd="2" destOrd="0" presId="urn:microsoft.com/office/officeart/2005/8/layout/vList2"/>
    <dgm:cxn modelId="{90A533BD-D5D6-407F-9476-EEE51B1EC547}" type="presParOf" srcId="{E988650B-BE9C-49B1-9A40-8A805872FB0E}" destId="{102FE468-A5D0-44AC-95F4-78DCFDD06B0B}" srcOrd="3" destOrd="0" presId="urn:microsoft.com/office/officeart/2005/8/layout/vList2"/>
    <dgm:cxn modelId="{6D440CA9-3FAF-42F3-9D66-04823A387EF7}" type="presParOf" srcId="{E988650B-BE9C-49B1-9A40-8A805872FB0E}" destId="{8CED81D8-65FB-41CB-8266-A1460580881A}" srcOrd="4" destOrd="0" presId="urn:microsoft.com/office/officeart/2005/8/layout/vList2"/>
    <dgm:cxn modelId="{B4ECFA01-2927-46D6-BDB7-F9BA77DD041C}" type="presParOf" srcId="{E988650B-BE9C-49B1-9A40-8A805872FB0E}" destId="{C025F759-4A22-417F-B4F9-B6A690E55EB5}" srcOrd="5" destOrd="0" presId="urn:microsoft.com/office/officeart/2005/8/layout/vList2"/>
    <dgm:cxn modelId="{B1639F3B-44E7-437A-BB44-DB3E5BC60F25}" type="presParOf" srcId="{E988650B-BE9C-49B1-9A40-8A805872FB0E}" destId="{41B36834-1501-41A6-836B-B701D154ECA5}" srcOrd="6" destOrd="0" presId="urn:microsoft.com/office/officeart/2005/8/layout/vList2"/>
    <dgm:cxn modelId="{890B750F-3C2E-4AE5-AE47-E5C275E93BCB}" type="presParOf" srcId="{E988650B-BE9C-49B1-9A40-8A805872FB0E}" destId="{EB512EDB-1A11-4104-8EB7-E160F9BBF740}" srcOrd="7" destOrd="0" presId="urn:microsoft.com/office/officeart/2005/8/layout/vList2"/>
    <dgm:cxn modelId="{D5B53DD9-5552-4F96-8666-7BA3310BE028}" type="presParOf" srcId="{E988650B-BE9C-49B1-9A40-8A805872FB0E}" destId="{340B321C-254C-4E24-875B-AFC58A1476A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3.xml><?xml version="1.0" encoding="utf-8"?>
<dgm:dataModel xmlns:dgm="http://schemas.openxmlformats.org/drawingml/2006/diagram" xmlns:a="http://schemas.openxmlformats.org/drawingml/2006/main">
  <dgm:ptLst>
    <dgm:pt modelId="{715C5EF3-1E69-4F02-BEAC-E5BCA4AB1DB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507BA11-FA37-47F0-B993-599457984BF2}">
      <dgm:prSet phldrT="[Text]" custT="1"/>
      <dgm:spPr/>
      <dgm:t>
        <a:bodyPr/>
        <a:lstStyle/>
        <a:p>
          <a:r>
            <a:rPr lang="en-US" sz="2000" b="0" dirty="0"/>
            <a:t>Size of a cylinder or container is limited</a:t>
          </a:r>
        </a:p>
      </dgm:t>
    </dgm:pt>
    <dgm:pt modelId="{4E6F7707-0C89-4D1F-83F0-F1DECF940F5D}" type="parTrans" cxnId="{16400CE7-00C4-4BEE-87CD-FAA0AEACE267}">
      <dgm:prSet/>
      <dgm:spPr/>
      <dgm:t>
        <a:bodyPr/>
        <a:lstStyle/>
        <a:p>
          <a:endParaRPr lang="en-US"/>
        </a:p>
      </dgm:t>
    </dgm:pt>
    <dgm:pt modelId="{A9296934-A876-4929-8D02-19405F7CE5CF}" type="sibTrans" cxnId="{16400CE7-00C4-4BEE-87CD-FAA0AEACE267}">
      <dgm:prSet/>
      <dgm:spPr/>
      <dgm:t>
        <a:bodyPr/>
        <a:lstStyle/>
        <a:p>
          <a:endParaRPr lang="en-US"/>
        </a:p>
      </dgm:t>
    </dgm:pt>
    <dgm:pt modelId="{7E0B7024-5454-445B-B96E-853EE72B28FD}">
      <dgm:prSet custT="1"/>
      <dgm:spPr/>
      <dgm:t>
        <a:bodyPr/>
        <a:lstStyle/>
        <a:p>
          <a:r>
            <a:rPr lang="en-US" sz="2000" b="0" dirty="0"/>
            <a:t>Cylinders, containers, and tanks always have a circular cross-sectional area</a:t>
          </a:r>
        </a:p>
      </dgm:t>
    </dgm:pt>
    <dgm:pt modelId="{F60767B1-E0C2-4585-AA84-28EC5BF5C6B4}" type="parTrans" cxnId="{4512BEFC-193D-4B21-BD7D-EC82B60B3B94}">
      <dgm:prSet/>
      <dgm:spPr/>
      <dgm:t>
        <a:bodyPr/>
        <a:lstStyle/>
        <a:p>
          <a:endParaRPr lang="en-US"/>
        </a:p>
      </dgm:t>
    </dgm:pt>
    <dgm:pt modelId="{22F483CE-6930-4D64-A3ED-59E5849150FF}" type="sibTrans" cxnId="{4512BEFC-193D-4B21-BD7D-EC82B60B3B94}">
      <dgm:prSet/>
      <dgm:spPr/>
      <dgm:t>
        <a:bodyPr/>
        <a:lstStyle/>
        <a:p>
          <a:endParaRPr lang="en-US"/>
        </a:p>
      </dgm:t>
    </dgm:pt>
    <dgm:pt modelId="{8B1B44F3-9249-49E0-B38C-4BD765E387F7}">
      <dgm:prSet custT="1"/>
      <dgm:spPr>
        <a:solidFill>
          <a:schemeClr val="accent6">
            <a:lumMod val="50000"/>
          </a:schemeClr>
        </a:solidFill>
      </dgm:spPr>
      <dgm:t>
        <a:bodyPr/>
        <a:lstStyle/>
        <a:p>
          <a:r>
            <a:rPr lang="en-US" sz="2000" b="0" dirty="0"/>
            <a:t>Not constructed using other geometric shapes because of the imposed forces in the corners of rectangular-shaped containers</a:t>
          </a:r>
        </a:p>
      </dgm:t>
    </dgm:pt>
    <dgm:pt modelId="{F689DFCD-22DD-4336-9E90-89C3A808A86A}" type="parTrans" cxnId="{467019E0-C450-474D-BAEC-C660E60CCE46}">
      <dgm:prSet/>
      <dgm:spPr/>
      <dgm:t>
        <a:bodyPr/>
        <a:lstStyle/>
        <a:p>
          <a:endParaRPr lang="en-US"/>
        </a:p>
      </dgm:t>
    </dgm:pt>
    <dgm:pt modelId="{A0037065-0AE5-4AEB-803A-68D2977EBA33}" type="sibTrans" cxnId="{467019E0-C450-474D-BAEC-C660E60CCE46}">
      <dgm:prSet/>
      <dgm:spPr/>
      <dgm:t>
        <a:bodyPr/>
        <a:lstStyle/>
        <a:p>
          <a:endParaRPr lang="en-US"/>
        </a:p>
      </dgm:t>
    </dgm:pt>
    <dgm:pt modelId="{DA848345-67A5-44D6-B88F-CE7143CA5733}">
      <dgm:prSet custT="1"/>
      <dgm:spPr>
        <a:solidFill>
          <a:schemeClr val="accent6">
            <a:lumMod val="75000"/>
          </a:schemeClr>
        </a:solidFill>
      </dgm:spPr>
      <dgm:t>
        <a:bodyPr/>
        <a:lstStyle/>
        <a:p>
          <a:r>
            <a:rPr lang="en-US" sz="2000" b="0" dirty="0"/>
            <a:t>Designed to operate at pressures above 25 PSIG</a:t>
          </a:r>
        </a:p>
      </dgm:t>
    </dgm:pt>
    <dgm:pt modelId="{40784426-D05D-4129-A656-39ED88382D0A}" type="parTrans" cxnId="{D97863E0-9643-417B-A3E4-80FCDDDF45A8}">
      <dgm:prSet/>
      <dgm:spPr/>
      <dgm:t>
        <a:bodyPr/>
        <a:lstStyle/>
        <a:p>
          <a:endParaRPr lang="en-US"/>
        </a:p>
      </dgm:t>
    </dgm:pt>
    <dgm:pt modelId="{86A63DA0-2599-4753-9513-518C6C40FBD5}" type="sibTrans" cxnId="{D97863E0-9643-417B-A3E4-80FCDDDF45A8}">
      <dgm:prSet/>
      <dgm:spPr/>
      <dgm:t>
        <a:bodyPr/>
        <a:lstStyle/>
        <a:p>
          <a:endParaRPr lang="en-US"/>
        </a:p>
      </dgm:t>
    </dgm:pt>
    <dgm:pt modelId="{0E0F1EE6-8787-48A0-BCF9-1037594F0C92}">
      <dgm:prSet phldrT="[Text]" custT="1"/>
      <dgm:spPr/>
      <dgm:t>
        <a:bodyPr/>
        <a:lstStyle/>
        <a:p>
          <a:r>
            <a:rPr lang="en-US" sz="2000" b="0" dirty="0"/>
            <a:t>Volume of gas that can be stored is directly proportional to the density of the gas molecules</a:t>
          </a:r>
        </a:p>
      </dgm:t>
    </dgm:pt>
    <dgm:pt modelId="{482D5E01-7989-4DFB-83E4-359E966DC65B}" type="parTrans" cxnId="{D15EE91D-3EE3-4D66-8A24-6BDAB2CBCBAA}">
      <dgm:prSet/>
      <dgm:spPr/>
      <dgm:t>
        <a:bodyPr/>
        <a:lstStyle/>
        <a:p>
          <a:endParaRPr lang="en-US"/>
        </a:p>
      </dgm:t>
    </dgm:pt>
    <dgm:pt modelId="{EB48DFB2-85AE-47B1-948B-62D0A195C20F}" type="sibTrans" cxnId="{D15EE91D-3EE3-4D66-8A24-6BDAB2CBCBAA}">
      <dgm:prSet/>
      <dgm:spPr/>
      <dgm:t>
        <a:bodyPr/>
        <a:lstStyle/>
        <a:p>
          <a:endParaRPr lang="en-US"/>
        </a:p>
      </dgm:t>
    </dgm:pt>
    <dgm:pt modelId="{E988650B-BE9C-49B1-9A40-8A805872FB0E}" type="pres">
      <dgm:prSet presAssocID="{715C5EF3-1E69-4F02-BEAC-E5BCA4AB1DBF}" presName="linear" presStyleCnt="0">
        <dgm:presLayoutVars>
          <dgm:animLvl val="lvl"/>
          <dgm:resizeHandles val="exact"/>
        </dgm:presLayoutVars>
      </dgm:prSet>
      <dgm:spPr/>
      <dgm:t>
        <a:bodyPr/>
        <a:lstStyle/>
        <a:p>
          <a:endParaRPr lang="en-US"/>
        </a:p>
      </dgm:t>
    </dgm:pt>
    <dgm:pt modelId="{F630964E-6FFC-4091-BE42-67909B4BB1DF}" type="pres">
      <dgm:prSet presAssocID="{E507BA11-FA37-47F0-B993-599457984BF2}" presName="parentText" presStyleLbl="node1" presStyleIdx="0" presStyleCnt="5">
        <dgm:presLayoutVars>
          <dgm:chMax val="0"/>
          <dgm:bulletEnabled val="1"/>
        </dgm:presLayoutVars>
      </dgm:prSet>
      <dgm:spPr/>
      <dgm:t>
        <a:bodyPr/>
        <a:lstStyle/>
        <a:p>
          <a:endParaRPr lang="en-US"/>
        </a:p>
      </dgm:t>
    </dgm:pt>
    <dgm:pt modelId="{3C751EF5-546C-40F8-BBAF-F94D7E66F2DA}" type="pres">
      <dgm:prSet presAssocID="{A9296934-A876-4929-8D02-19405F7CE5CF}" presName="spacer" presStyleCnt="0"/>
      <dgm:spPr/>
    </dgm:pt>
    <dgm:pt modelId="{32E7669E-46E9-409E-90A0-13712CE3BA2B}" type="pres">
      <dgm:prSet presAssocID="{0E0F1EE6-8787-48A0-BCF9-1037594F0C92}" presName="parentText" presStyleLbl="node1" presStyleIdx="1" presStyleCnt="5">
        <dgm:presLayoutVars>
          <dgm:chMax val="0"/>
          <dgm:bulletEnabled val="1"/>
        </dgm:presLayoutVars>
      </dgm:prSet>
      <dgm:spPr/>
      <dgm:t>
        <a:bodyPr/>
        <a:lstStyle/>
        <a:p>
          <a:endParaRPr lang="en-US"/>
        </a:p>
      </dgm:t>
    </dgm:pt>
    <dgm:pt modelId="{7EDDE98C-4217-4191-8B83-9E08189E7E4C}" type="pres">
      <dgm:prSet presAssocID="{EB48DFB2-85AE-47B1-948B-62D0A195C20F}" presName="spacer" presStyleCnt="0"/>
      <dgm:spPr/>
    </dgm:pt>
    <dgm:pt modelId="{85943AFE-8670-4F72-B09C-796FAAA47BD9}" type="pres">
      <dgm:prSet presAssocID="{7E0B7024-5454-445B-B96E-853EE72B28FD}" presName="parentText" presStyleLbl="node1" presStyleIdx="2" presStyleCnt="5">
        <dgm:presLayoutVars>
          <dgm:chMax val="0"/>
          <dgm:bulletEnabled val="1"/>
        </dgm:presLayoutVars>
      </dgm:prSet>
      <dgm:spPr/>
      <dgm:t>
        <a:bodyPr/>
        <a:lstStyle/>
        <a:p>
          <a:endParaRPr lang="en-US"/>
        </a:p>
      </dgm:t>
    </dgm:pt>
    <dgm:pt modelId="{18511D87-A1D4-4D3C-8668-368E74CFA836}" type="pres">
      <dgm:prSet presAssocID="{22F483CE-6930-4D64-A3ED-59E5849150FF}" presName="spacer" presStyleCnt="0"/>
      <dgm:spPr/>
    </dgm:pt>
    <dgm:pt modelId="{8A3333D5-4EAF-4186-B9FE-D8887EC1D15C}" type="pres">
      <dgm:prSet presAssocID="{8B1B44F3-9249-49E0-B38C-4BD765E387F7}" presName="parentText" presStyleLbl="node1" presStyleIdx="3" presStyleCnt="5">
        <dgm:presLayoutVars>
          <dgm:chMax val="0"/>
          <dgm:bulletEnabled val="1"/>
        </dgm:presLayoutVars>
      </dgm:prSet>
      <dgm:spPr/>
      <dgm:t>
        <a:bodyPr/>
        <a:lstStyle/>
        <a:p>
          <a:endParaRPr lang="en-US"/>
        </a:p>
      </dgm:t>
    </dgm:pt>
    <dgm:pt modelId="{DF08152F-DD8B-4C9A-B30B-18FCD5EE8DF9}" type="pres">
      <dgm:prSet presAssocID="{A0037065-0AE5-4AEB-803A-68D2977EBA33}" presName="spacer" presStyleCnt="0"/>
      <dgm:spPr/>
    </dgm:pt>
    <dgm:pt modelId="{B82B8919-0CE3-4FCD-8093-3906A77772E0}" type="pres">
      <dgm:prSet presAssocID="{DA848345-67A5-44D6-B88F-CE7143CA5733}" presName="parentText" presStyleLbl="node1" presStyleIdx="4" presStyleCnt="5">
        <dgm:presLayoutVars>
          <dgm:chMax val="0"/>
          <dgm:bulletEnabled val="1"/>
        </dgm:presLayoutVars>
      </dgm:prSet>
      <dgm:spPr/>
      <dgm:t>
        <a:bodyPr/>
        <a:lstStyle/>
        <a:p>
          <a:endParaRPr lang="en-US"/>
        </a:p>
      </dgm:t>
    </dgm:pt>
  </dgm:ptLst>
  <dgm:cxnLst>
    <dgm:cxn modelId="{71B64E54-BA81-49EC-B2EE-708CCE1CC36A}" type="presOf" srcId="{0E0F1EE6-8787-48A0-BCF9-1037594F0C92}" destId="{32E7669E-46E9-409E-90A0-13712CE3BA2B}" srcOrd="0" destOrd="0" presId="urn:microsoft.com/office/officeart/2005/8/layout/vList2"/>
    <dgm:cxn modelId="{22817588-D812-4739-AB61-8F353EF4957B}" type="presOf" srcId="{8B1B44F3-9249-49E0-B38C-4BD765E387F7}" destId="{8A3333D5-4EAF-4186-B9FE-D8887EC1D15C}" srcOrd="0" destOrd="0" presId="urn:microsoft.com/office/officeart/2005/8/layout/vList2"/>
    <dgm:cxn modelId="{D97863E0-9643-417B-A3E4-80FCDDDF45A8}" srcId="{715C5EF3-1E69-4F02-BEAC-E5BCA4AB1DBF}" destId="{DA848345-67A5-44D6-B88F-CE7143CA5733}" srcOrd="4" destOrd="0" parTransId="{40784426-D05D-4129-A656-39ED88382D0A}" sibTransId="{86A63DA0-2599-4753-9513-518C6C40FBD5}"/>
    <dgm:cxn modelId="{467019E0-C450-474D-BAEC-C660E60CCE46}" srcId="{715C5EF3-1E69-4F02-BEAC-E5BCA4AB1DBF}" destId="{8B1B44F3-9249-49E0-B38C-4BD765E387F7}" srcOrd="3" destOrd="0" parTransId="{F689DFCD-22DD-4336-9E90-89C3A808A86A}" sibTransId="{A0037065-0AE5-4AEB-803A-68D2977EBA33}"/>
    <dgm:cxn modelId="{8C690456-E364-40C8-B17E-8B316DAF2F85}" type="presOf" srcId="{DA848345-67A5-44D6-B88F-CE7143CA5733}" destId="{B82B8919-0CE3-4FCD-8093-3906A77772E0}" srcOrd="0" destOrd="0" presId="urn:microsoft.com/office/officeart/2005/8/layout/vList2"/>
    <dgm:cxn modelId="{16400CE7-00C4-4BEE-87CD-FAA0AEACE267}" srcId="{715C5EF3-1E69-4F02-BEAC-E5BCA4AB1DBF}" destId="{E507BA11-FA37-47F0-B993-599457984BF2}" srcOrd="0" destOrd="0" parTransId="{4E6F7707-0C89-4D1F-83F0-F1DECF940F5D}" sibTransId="{A9296934-A876-4929-8D02-19405F7CE5CF}"/>
    <dgm:cxn modelId="{D15EE91D-3EE3-4D66-8A24-6BDAB2CBCBAA}" srcId="{715C5EF3-1E69-4F02-BEAC-E5BCA4AB1DBF}" destId="{0E0F1EE6-8787-48A0-BCF9-1037594F0C92}" srcOrd="1" destOrd="0" parTransId="{482D5E01-7989-4DFB-83E4-359E966DC65B}" sibTransId="{EB48DFB2-85AE-47B1-948B-62D0A195C20F}"/>
    <dgm:cxn modelId="{F78715DB-1E39-40A1-B5BF-77F95C3BE34D}" type="presOf" srcId="{7E0B7024-5454-445B-B96E-853EE72B28FD}" destId="{85943AFE-8670-4F72-B09C-796FAAA47BD9}" srcOrd="0" destOrd="0" presId="urn:microsoft.com/office/officeart/2005/8/layout/vList2"/>
    <dgm:cxn modelId="{4512BEFC-193D-4B21-BD7D-EC82B60B3B94}" srcId="{715C5EF3-1E69-4F02-BEAC-E5BCA4AB1DBF}" destId="{7E0B7024-5454-445B-B96E-853EE72B28FD}" srcOrd="2" destOrd="0" parTransId="{F60767B1-E0C2-4585-AA84-28EC5BF5C6B4}" sibTransId="{22F483CE-6930-4D64-A3ED-59E5849150FF}"/>
    <dgm:cxn modelId="{6B48C2B0-8613-46CE-8169-4342745424EF}" type="presOf" srcId="{E507BA11-FA37-47F0-B993-599457984BF2}" destId="{F630964E-6FFC-4091-BE42-67909B4BB1DF}" srcOrd="0" destOrd="0" presId="urn:microsoft.com/office/officeart/2005/8/layout/vList2"/>
    <dgm:cxn modelId="{545DF081-3725-452B-99CE-978CFC296016}" type="presOf" srcId="{715C5EF3-1E69-4F02-BEAC-E5BCA4AB1DBF}" destId="{E988650B-BE9C-49B1-9A40-8A805872FB0E}" srcOrd="0" destOrd="0" presId="urn:microsoft.com/office/officeart/2005/8/layout/vList2"/>
    <dgm:cxn modelId="{420E666D-F962-4C33-956D-05E790EBD0F6}" type="presParOf" srcId="{E988650B-BE9C-49B1-9A40-8A805872FB0E}" destId="{F630964E-6FFC-4091-BE42-67909B4BB1DF}" srcOrd="0" destOrd="0" presId="urn:microsoft.com/office/officeart/2005/8/layout/vList2"/>
    <dgm:cxn modelId="{88F6A1AA-83D7-4F20-A288-2BD41761439C}" type="presParOf" srcId="{E988650B-BE9C-49B1-9A40-8A805872FB0E}" destId="{3C751EF5-546C-40F8-BBAF-F94D7E66F2DA}" srcOrd="1" destOrd="0" presId="urn:microsoft.com/office/officeart/2005/8/layout/vList2"/>
    <dgm:cxn modelId="{5ABF0A06-30B5-477A-8CB2-45A21D2A98FF}" type="presParOf" srcId="{E988650B-BE9C-49B1-9A40-8A805872FB0E}" destId="{32E7669E-46E9-409E-90A0-13712CE3BA2B}" srcOrd="2" destOrd="0" presId="urn:microsoft.com/office/officeart/2005/8/layout/vList2"/>
    <dgm:cxn modelId="{4AEBD20D-EC38-4F4D-BBA3-41C07B99624D}" type="presParOf" srcId="{E988650B-BE9C-49B1-9A40-8A805872FB0E}" destId="{7EDDE98C-4217-4191-8B83-9E08189E7E4C}" srcOrd="3" destOrd="0" presId="urn:microsoft.com/office/officeart/2005/8/layout/vList2"/>
    <dgm:cxn modelId="{781417E4-3F8B-4FC3-98F5-2CB0351820CE}" type="presParOf" srcId="{E988650B-BE9C-49B1-9A40-8A805872FB0E}" destId="{85943AFE-8670-4F72-B09C-796FAAA47BD9}" srcOrd="4" destOrd="0" presId="urn:microsoft.com/office/officeart/2005/8/layout/vList2"/>
    <dgm:cxn modelId="{52C0AFC0-5D20-41D4-8476-0948F9F0BBA6}" type="presParOf" srcId="{E988650B-BE9C-49B1-9A40-8A805872FB0E}" destId="{18511D87-A1D4-4D3C-8668-368E74CFA836}" srcOrd="5" destOrd="0" presId="urn:microsoft.com/office/officeart/2005/8/layout/vList2"/>
    <dgm:cxn modelId="{052E95C7-3916-4152-B20A-9D3A9718E310}" type="presParOf" srcId="{E988650B-BE9C-49B1-9A40-8A805872FB0E}" destId="{8A3333D5-4EAF-4186-B9FE-D8887EC1D15C}" srcOrd="6" destOrd="0" presId="urn:microsoft.com/office/officeart/2005/8/layout/vList2"/>
    <dgm:cxn modelId="{78D5C8AB-1E8C-40AE-87B8-0E9ACAA0F6A4}" type="presParOf" srcId="{E988650B-BE9C-49B1-9A40-8A805872FB0E}" destId="{DF08152F-DD8B-4C9A-B30B-18FCD5EE8DF9}" srcOrd="7" destOrd="0" presId="urn:microsoft.com/office/officeart/2005/8/layout/vList2"/>
    <dgm:cxn modelId="{9482B7C3-B8B7-44E7-8088-4476C4E909B9}" type="presParOf" srcId="{E988650B-BE9C-49B1-9A40-8A805872FB0E}" destId="{B82B8919-0CE3-4FCD-8093-3906A77772E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4.xml><?xml version="1.0" encoding="utf-8"?>
<dgm:dataModel xmlns:dgm="http://schemas.openxmlformats.org/drawingml/2006/diagram" xmlns:a="http://schemas.openxmlformats.org/drawingml/2006/main">
  <dgm:ptLst>
    <dgm:pt modelId="{715C5EF3-1E69-4F02-BEAC-E5BCA4AB1DBF}"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E507BA11-FA37-47F0-B993-599457984BF2}">
      <dgm:prSet phldrT="[Text]" custT="1"/>
      <dgm:spPr/>
      <dgm:t>
        <a:bodyPr/>
        <a:lstStyle/>
        <a:p>
          <a:r>
            <a:rPr lang="en-US" sz="1800" b="0" dirty="0"/>
            <a:t>Proper storage and use of compressed gas containers is dependent on the material contained within, construction, and intended use</a:t>
          </a:r>
        </a:p>
      </dgm:t>
    </dgm:pt>
    <dgm:pt modelId="{4E6F7707-0C89-4D1F-83F0-F1DECF940F5D}" type="parTrans" cxnId="{16400CE7-00C4-4BEE-87CD-FAA0AEACE267}">
      <dgm:prSet/>
      <dgm:spPr/>
      <dgm:t>
        <a:bodyPr/>
        <a:lstStyle/>
        <a:p>
          <a:endParaRPr lang="en-US"/>
        </a:p>
      </dgm:t>
    </dgm:pt>
    <dgm:pt modelId="{A9296934-A876-4929-8D02-19405F7CE5CF}" type="sibTrans" cxnId="{16400CE7-00C4-4BEE-87CD-FAA0AEACE267}">
      <dgm:prSet/>
      <dgm:spPr/>
      <dgm:t>
        <a:bodyPr/>
        <a:lstStyle/>
        <a:p>
          <a:endParaRPr lang="en-US"/>
        </a:p>
      </dgm:t>
    </dgm:pt>
    <dgm:pt modelId="{C0110ACA-7435-4AB0-B449-9F8EC1C88805}">
      <dgm:prSet custT="1"/>
      <dgm:spPr/>
      <dgm:t>
        <a:bodyPr/>
        <a:lstStyle/>
        <a:p>
          <a:r>
            <a:rPr lang="en-US" sz="1800" b="0" dirty="0"/>
            <a:t>Cylinders are designed for either a vertical or horizontal orientation</a:t>
          </a:r>
        </a:p>
      </dgm:t>
    </dgm:pt>
    <dgm:pt modelId="{7BB397CF-64EA-4A5B-942C-95DE5BB3E5DE}" type="parTrans" cxnId="{A77766D8-41F7-48B3-B35F-37E50E50B7D9}">
      <dgm:prSet/>
      <dgm:spPr/>
      <dgm:t>
        <a:bodyPr/>
        <a:lstStyle/>
        <a:p>
          <a:endParaRPr lang="en-US"/>
        </a:p>
      </dgm:t>
    </dgm:pt>
    <dgm:pt modelId="{2023B2D3-27B8-496A-A47C-604A305B5B2C}" type="sibTrans" cxnId="{A77766D8-41F7-48B3-B35F-37E50E50B7D9}">
      <dgm:prSet/>
      <dgm:spPr/>
      <dgm:t>
        <a:bodyPr/>
        <a:lstStyle/>
        <a:p>
          <a:endParaRPr lang="en-US"/>
        </a:p>
      </dgm:t>
    </dgm:pt>
    <dgm:pt modelId="{0CA1ECCC-CA6C-420F-98C3-278316796A2D}">
      <dgm:prSet custT="1"/>
      <dgm:spPr/>
      <dgm:t>
        <a:bodyPr/>
        <a:lstStyle/>
        <a:p>
          <a:r>
            <a:rPr lang="en-US" sz="1800" b="0" dirty="0"/>
            <a:t>Almost all compressed gas containers are equipped with a pressure relief device</a:t>
          </a:r>
        </a:p>
      </dgm:t>
    </dgm:pt>
    <dgm:pt modelId="{7749CE31-DDCB-4B64-B9B1-46C1B1AE02F2}" type="parTrans" cxnId="{242D4443-3B74-4978-959E-AC0FD9128449}">
      <dgm:prSet/>
      <dgm:spPr/>
      <dgm:t>
        <a:bodyPr/>
        <a:lstStyle/>
        <a:p>
          <a:endParaRPr lang="en-US"/>
        </a:p>
      </dgm:t>
    </dgm:pt>
    <dgm:pt modelId="{34C15CD3-0621-454C-AEE5-751D1055C4BE}" type="sibTrans" cxnId="{242D4443-3B74-4978-959E-AC0FD9128449}">
      <dgm:prSet/>
      <dgm:spPr/>
      <dgm:t>
        <a:bodyPr/>
        <a:lstStyle/>
        <a:p>
          <a:endParaRPr lang="en-US"/>
        </a:p>
      </dgm:t>
    </dgm:pt>
    <dgm:pt modelId="{8785DC61-6E55-4234-BD23-BA76C3BCDBD0}">
      <dgm:prSet custT="1"/>
      <dgm:spPr/>
      <dgm:t>
        <a:bodyPr/>
        <a:lstStyle/>
        <a:p>
          <a:r>
            <a:rPr lang="en-US" sz="1800" b="0" dirty="0"/>
            <a:t>Valve fittings are manufactured with unique, material-specific connections</a:t>
          </a:r>
        </a:p>
      </dgm:t>
    </dgm:pt>
    <dgm:pt modelId="{F32EDF27-89C8-4DA5-8744-1F5AAA2A5EA5}" type="parTrans" cxnId="{5B92AA52-A67C-486C-95F1-CA3226F47EBC}">
      <dgm:prSet/>
      <dgm:spPr/>
      <dgm:t>
        <a:bodyPr/>
        <a:lstStyle/>
        <a:p>
          <a:endParaRPr lang="en-US"/>
        </a:p>
      </dgm:t>
    </dgm:pt>
    <dgm:pt modelId="{01A739E7-D391-4DC9-91CA-3D0D56FFCD86}" type="sibTrans" cxnId="{5B92AA52-A67C-486C-95F1-CA3226F47EBC}">
      <dgm:prSet/>
      <dgm:spPr/>
      <dgm:t>
        <a:bodyPr/>
        <a:lstStyle/>
        <a:p>
          <a:endParaRPr lang="en-US"/>
        </a:p>
      </dgm:t>
    </dgm:pt>
    <dgm:pt modelId="{F0D0043B-F5DE-4D52-AED9-206FF65CF194}">
      <dgm:prSet custT="1"/>
      <dgm:spPr/>
      <dgm:t>
        <a:bodyPr/>
        <a:lstStyle/>
        <a:p>
          <a:r>
            <a:rPr lang="en-US" sz="1800" b="0" dirty="0"/>
            <a:t>Cylinders require markings</a:t>
          </a:r>
        </a:p>
      </dgm:t>
    </dgm:pt>
    <dgm:pt modelId="{E3837D5F-0AB5-4F04-B2EE-BE6327904CD6}" type="parTrans" cxnId="{4A1A1540-AFF9-4C00-94CA-E6B3A0E14CA9}">
      <dgm:prSet/>
      <dgm:spPr/>
      <dgm:t>
        <a:bodyPr/>
        <a:lstStyle/>
        <a:p>
          <a:endParaRPr lang="en-US"/>
        </a:p>
      </dgm:t>
    </dgm:pt>
    <dgm:pt modelId="{255906B1-6D18-4680-9517-080D3EAB9BC1}" type="sibTrans" cxnId="{4A1A1540-AFF9-4C00-94CA-E6B3A0E14CA9}">
      <dgm:prSet/>
      <dgm:spPr/>
      <dgm:t>
        <a:bodyPr/>
        <a:lstStyle/>
        <a:p>
          <a:endParaRPr lang="en-US"/>
        </a:p>
      </dgm:t>
    </dgm:pt>
    <dgm:pt modelId="{E988650B-BE9C-49B1-9A40-8A805872FB0E}" type="pres">
      <dgm:prSet presAssocID="{715C5EF3-1E69-4F02-BEAC-E5BCA4AB1DBF}" presName="linear" presStyleCnt="0">
        <dgm:presLayoutVars>
          <dgm:animLvl val="lvl"/>
          <dgm:resizeHandles val="exact"/>
        </dgm:presLayoutVars>
      </dgm:prSet>
      <dgm:spPr/>
      <dgm:t>
        <a:bodyPr/>
        <a:lstStyle/>
        <a:p>
          <a:endParaRPr lang="en-US"/>
        </a:p>
      </dgm:t>
    </dgm:pt>
    <dgm:pt modelId="{F630964E-6FFC-4091-BE42-67909B4BB1DF}" type="pres">
      <dgm:prSet presAssocID="{E507BA11-FA37-47F0-B993-599457984BF2}" presName="parentText" presStyleLbl="node1" presStyleIdx="0" presStyleCnt="5">
        <dgm:presLayoutVars>
          <dgm:chMax val="0"/>
          <dgm:bulletEnabled val="1"/>
        </dgm:presLayoutVars>
      </dgm:prSet>
      <dgm:spPr/>
      <dgm:t>
        <a:bodyPr/>
        <a:lstStyle/>
        <a:p>
          <a:endParaRPr lang="en-US"/>
        </a:p>
      </dgm:t>
    </dgm:pt>
    <dgm:pt modelId="{3C751EF5-546C-40F8-BBAF-F94D7E66F2DA}" type="pres">
      <dgm:prSet presAssocID="{A9296934-A876-4929-8D02-19405F7CE5CF}" presName="spacer" presStyleCnt="0"/>
      <dgm:spPr/>
      <dgm:t>
        <a:bodyPr/>
        <a:lstStyle/>
        <a:p>
          <a:endParaRPr lang="en-US"/>
        </a:p>
      </dgm:t>
    </dgm:pt>
    <dgm:pt modelId="{189E0915-169C-42DA-9554-91550CC5712B}" type="pres">
      <dgm:prSet presAssocID="{C0110ACA-7435-4AB0-B449-9F8EC1C88805}" presName="parentText" presStyleLbl="node1" presStyleIdx="1" presStyleCnt="5">
        <dgm:presLayoutVars>
          <dgm:chMax val="0"/>
          <dgm:bulletEnabled val="1"/>
        </dgm:presLayoutVars>
      </dgm:prSet>
      <dgm:spPr/>
      <dgm:t>
        <a:bodyPr/>
        <a:lstStyle/>
        <a:p>
          <a:endParaRPr lang="en-US"/>
        </a:p>
      </dgm:t>
    </dgm:pt>
    <dgm:pt modelId="{30796D24-5146-46BE-9EBC-AFDA69FEF64D}" type="pres">
      <dgm:prSet presAssocID="{2023B2D3-27B8-496A-A47C-604A305B5B2C}" presName="spacer" presStyleCnt="0"/>
      <dgm:spPr/>
      <dgm:t>
        <a:bodyPr/>
        <a:lstStyle/>
        <a:p>
          <a:endParaRPr lang="en-US"/>
        </a:p>
      </dgm:t>
    </dgm:pt>
    <dgm:pt modelId="{A12D8843-CA01-4E5A-AE95-B203912215AF}" type="pres">
      <dgm:prSet presAssocID="{0CA1ECCC-CA6C-420F-98C3-278316796A2D}" presName="parentText" presStyleLbl="node1" presStyleIdx="2" presStyleCnt="5">
        <dgm:presLayoutVars>
          <dgm:chMax val="0"/>
          <dgm:bulletEnabled val="1"/>
        </dgm:presLayoutVars>
      </dgm:prSet>
      <dgm:spPr/>
      <dgm:t>
        <a:bodyPr/>
        <a:lstStyle/>
        <a:p>
          <a:endParaRPr lang="en-US"/>
        </a:p>
      </dgm:t>
    </dgm:pt>
    <dgm:pt modelId="{4467019A-EA0D-4F39-9561-73946FABAF40}" type="pres">
      <dgm:prSet presAssocID="{34C15CD3-0621-454C-AEE5-751D1055C4BE}" presName="spacer" presStyleCnt="0"/>
      <dgm:spPr/>
      <dgm:t>
        <a:bodyPr/>
        <a:lstStyle/>
        <a:p>
          <a:endParaRPr lang="en-US"/>
        </a:p>
      </dgm:t>
    </dgm:pt>
    <dgm:pt modelId="{7FA07D45-E94D-45AF-A904-CABFD1187BF5}" type="pres">
      <dgm:prSet presAssocID="{8785DC61-6E55-4234-BD23-BA76C3BCDBD0}" presName="parentText" presStyleLbl="node1" presStyleIdx="3" presStyleCnt="5">
        <dgm:presLayoutVars>
          <dgm:chMax val="0"/>
          <dgm:bulletEnabled val="1"/>
        </dgm:presLayoutVars>
      </dgm:prSet>
      <dgm:spPr/>
      <dgm:t>
        <a:bodyPr/>
        <a:lstStyle/>
        <a:p>
          <a:endParaRPr lang="en-US"/>
        </a:p>
      </dgm:t>
    </dgm:pt>
    <dgm:pt modelId="{E6A22AAB-BDA6-4B83-BA82-1054F84C33A6}" type="pres">
      <dgm:prSet presAssocID="{01A739E7-D391-4DC9-91CA-3D0D56FFCD86}" presName="spacer" presStyleCnt="0"/>
      <dgm:spPr/>
      <dgm:t>
        <a:bodyPr/>
        <a:lstStyle/>
        <a:p>
          <a:endParaRPr lang="en-US"/>
        </a:p>
      </dgm:t>
    </dgm:pt>
    <dgm:pt modelId="{05370C60-039E-48F6-BF9A-552A9C8E7CD0}" type="pres">
      <dgm:prSet presAssocID="{F0D0043B-F5DE-4D52-AED9-206FF65CF194}" presName="parentText" presStyleLbl="node1" presStyleIdx="4" presStyleCnt="5">
        <dgm:presLayoutVars>
          <dgm:chMax val="0"/>
          <dgm:bulletEnabled val="1"/>
        </dgm:presLayoutVars>
      </dgm:prSet>
      <dgm:spPr/>
      <dgm:t>
        <a:bodyPr/>
        <a:lstStyle/>
        <a:p>
          <a:endParaRPr lang="en-US"/>
        </a:p>
      </dgm:t>
    </dgm:pt>
  </dgm:ptLst>
  <dgm:cxnLst>
    <dgm:cxn modelId="{251B4F85-2F2C-45CB-9BD5-46958F6F0A3A}" type="presOf" srcId="{0CA1ECCC-CA6C-420F-98C3-278316796A2D}" destId="{A12D8843-CA01-4E5A-AE95-B203912215AF}" srcOrd="0" destOrd="0" presId="urn:microsoft.com/office/officeart/2005/8/layout/vList2"/>
    <dgm:cxn modelId="{4A1A1540-AFF9-4C00-94CA-E6B3A0E14CA9}" srcId="{715C5EF3-1E69-4F02-BEAC-E5BCA4AB1DBF}" destId="{F0D0043B-F5DE-4D52-AED9-206FF65CF194}" srcOrd="4" destOrd="0" parTransId="{E3837D5F-0AB5-4F04-B2EE-BE6327904CD6}" sibTransId="{255906B1-6D18-4680-9517-080D3EAB9BC1}"/>
    <dgm:cxn modelId="{A77766D8-41F7-48B3-B35F-37E50E50B7D9}" srcId="{715C5EF3-1E69-4F02-BEAC-E5BCA4AB1DBF}" destId="{C0110ACA-7435-4AB0-B449-9F8EC1C88805}" srcOrd="1" destOrd="0" parTransId="{7BB397CF-64EA-4A5B-942C-95DE5BB3E5DE}" sibTransId="{2023B2D3-27B8-496A-A47C-604A305B5B2C}"/>
    <dgm:cxn modelId="{72C71E1B-4BFC-4350-89D0-B783F28F44C0}" type="presOf" srcId="{F0D0043B-F5DE-4D52-AED9-206FF65CF194}" destId="{05370C60-039E-48F6-BF9A-552A9C8E7CD0}" srcOrd="0" destOrd="0" presId="urn:microsoft.com/office/officeart/2005/8/layout/vList2"/>
    <dgm:cxn modelId="{5B92AA52-A67C-486C-95F1-CA3226F47EBC}" srcId="{715C5EF3-1E69-4F02-BEAC-E5BCA4AB1DBF}" destId="{8785DC61-6E55-4234-BD23-BA76C3BCDBD0}" srcOrd="3" destOrd="0" parTransId="{F32EDF27-89C8-4DA5-8744-1F5AAA2A5EA5}" sibTransId="{01A739E7-D391-4DC9-91CA-3D0D56FFCD86}"/>
    <dgm:cxn modelId="{16400CE7-00C4-4BEE-87CD-FAA0AEACE267}" srcId="{715C5EF3-1E69-4F02-BEAC-E5BCA4AB1DBF}" destId="{E507BA11-FA37-47F0-B993-599457984BF2}" srcOrd="0" destOrd="0" parTransId="{4E6F7707-0C89-4D1F-83F0-F1DECF940F5D}" sibTransId="{A9296934-A876-4929-8D02-19405F7CE5CF}"/>
    <dgm:cxn modelId="{D80361DC-51B3-4ED2-AB00-6C0C2E37F6D0}" type="presOf" srcId="{C0110ACA-7435-4AB0-B449-9F8EC1C88805}" destId="{189E0915-169C-42DA-9554-91550CC5712B}" srcOrd="0" destOrd="0" presId="urn:microsoft.com/office/officeart/2005/8/layout/vList2"/>
    <dgm:cxn modelId="{8E780792-A415-489D-9D63-3282EC6C8E48}" type="presOf" srcId="{8785DC61-6E55-4234-BD23-BA76C3BCDBD0}" destId="{7FA07D45-E94D-45AF-A904-CABFD1187BF5}" srcOrd="0" destOrd="0" presId="urn:microsoft.com/office/officeart/2005/8/layout/vList2"/>
    <dgm:cxn modelId="{1A25DD16-766E-4FA2-BBB3-C055AFE4E8F0}" type="presOf" srcId="{715C5EF3-1E69-4F02-BEAC-E5BCA4AB1DBF}" destId="{E988650B-BE9C-49B1-9A40-8A805872FB0E}" srcOrd="0" destOrd="0" presId="urn:microsoft.com/office/officeart/2005/8/layout/vList2"/>
    <dgm:cxn modelId="{242D4443-3B74-4978-959E-AC0FD9128449}" srcId="{715C5EF3-1E69-4F02-BEAC-E5BCA4AB1DBF}" destId="{0CA1ECCC-CA6C-420F-98C3-278316796A2D}" srcOrd="2" destOrd="0" parTransId="{7749CE31-DDCB-4B64-B9B1-46C1B1AE02F2}" sibTransId="{34C15CD3-0621-454C-AEE5-751D1055C4BE}"/>
    <dgm:cxn modelId="{EC41139F-B258-4BA4-8152-5B5B46E82937}" type="presOf" srcId="{E507BA11-FA37-47F0-B993-599457984BF2}" destId="{F630964E-6FFC-4091-BE42-67909B4BB1DF}" srcOrd="0" destOrd="0" presId="urn:microsoft.com/office/officeart/2005/8/layout/vList2"/>
    <dgm:cxn modelId="{74A60103-1F54-451D-90E7-AE2F2D50DDD4}" type="presParOf" srcId="{E988650B-BE9C-49B1-9A40-8A805872FB0E}" destId="{F630964E-6FFC-4091-BE42-67909B4BB1DF}" srcOrd="0" destOrd="0" presId="urn:microsoft.com/office/officeart/2005/8/layout/vList2"/>
    <dgm:cxn modelId="{A9FC6350-4A95-4136-8BAD-4E2EBC959BE9}" type="presParOf" srcId="{E988650B-BE9C-49B1-9A40-8A805872FB0E}" destId="{3C751EF5-546C-40F8-BBAF-F94D7E66F2DA}" srcOrd="1" destOrd="0" presId="urn:microsoft.com/office/officeart/2005/8/layout/vList2"/>
    <dgm:cxn modelId="{F9BAAF1B-2F0F-40B4-94D5-08892DE283E4}" type="presParOf" srcId="{E988650B-BE9C-49B1-9A40-8A805872FB0E}" destId="{189E0915-169C-42DA-9554-91550CC5712B}" srcOrd="2" destOrd="0" presId="urn:microsoft.com/office/officeart/2005/8/layout/vList2"/>
    <dgm:cxn modelId="{F6F50EFB-2661-44EC-84CF-CA0C9430AE79}" type="presParOf" srcId="{E988650B-BE9C-49B1-9A40-8A805872FB0E}" destId="{30796D24-5146-46BE-9EBC-AFDA69FEF64D}" srcOrd="3" destOrd="0" presId="urn:microsoft.com/office/officeart/2005/8/layout/vList2"/>
    <dgm:cxn modelId="{9836632E-AE12-4C59-8364-1234B88DD81C}" type="presParOf" srcId="{E988650B-BE9C-49B1-9A40-8A805872FB0E}" destId="{A12D8843-CA01-4E5A-AE95-B203912215AF}" srcOrd="4" destOrd="0" presId="urn:microsoft.com/office/officeart/2005/8/layout/vList2"/>
    <dgm:cxn modelId="{0773CAD3-3171-4DEE-B92A-91AEEE200F81}" type="presParOf" srcId="{E988650B-BE9C-49B1-9A40-8A805872FB0E}" destId="{4467019A-EA0D-4F39-9561-73946FABAF40}" srcOrd="5" destOrd="0" presId="urn:microsoft.com/office/officeart/2005/8/layout/vList2"/>
    <dgm:cxn modelId="{A5F453EF-4F1A-4B4A-9CD0-6B1F126DEFC0}" type="presParOf" srcId="{E988650B-BE9C-49B1-9A40-8A805872FB0E}" destId="{7FA07D45-E94D-45AF-A904-CABFD1187BF5}" srcOrd="6" destOrd="0" presId="urn:microsoft.com/office/officeart/2005/8/layout/vList2"/>
    <dgm:cxn modelId="{2C4AAF4B-1FD8-4492-96AD-5C11C8AFA80B}" type="presParOf" srcId="{E988650B-BE9C-49B1-9A40-8A805872FB0E}" destId="{E6A22AAB-BDA6-4B83-BA82-1054F84C33A6}" srcOrd="7" destOrd="0" presId="urn:microsoft.com/office/officeart/2005/8/layout/vList2"/>
    <dgm:cxn modelId="{EF7D6155-A931-4C16-AD41-8CFD376D480D}" type="presParOf" srcId="{E988650B-BE9C-49B1-9A40-8A805872FB0E}" destId="{05370C60-039E-48F6-BF9A-552A9C8E7CD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5.xml><?xml version="1.0" encoding="utf-8"?>
<dgm:dataModel xmlns:dgm="http://schemas.openxmlformats.org/drawingml/2006/diagram" xmlns:a="http://schemas.openxmlformats.org/drawingml/2006/main">
  <dgm:ptLst>
    <dgm:pt modelId="{715C5EF3-1E69-4F02-BEAC-E5BCA4AB1DB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507BA11-FA37-47F0-B993-599457984BF2}">
      <dgm:prSet phldrT="[Text]" custT="1"/>
      <dgm:spPr>
        <a:solidFill>
          <a:schemeClr val="accent6">
            <a:lumMod val="50000"/>
          </a:schemeClr>
        </a:solidFill>
      </dgm:spPr>
      <dgm:t>
        <a:bodyPr/>
        <a:lstStyle/>
        <a:p>
          <a:r>
            <a:rPr lang="en-US" sz="2000" b="0" dirty="0"/>
            <a:t>Refers to a packaging, other than that on a ship or barge, in which materials are loaded with no intermediate form of containment</a:t>
          </a:r>
        </a:p>
      </dgm:t>
    </dgm:pt>
    <dgm:pt modelId="{4E6F7707-0C89-4D1F-83F0-F1DECF940F5D}" type="parTrans" cxnId="{16400CE7-00C4-4BEE-87CD-FAA0AEACE267}">
      <dgm:prSet/>
      <dgm:spPr/>
      <dgm:t>
        <a:bodyPr/>
        <a:lstStyle/>
        <a:p>
          <a:endParaRPr lang="en-US"/>
        </a:p>
      </dgm:t>
    </dgm:pt>
    <dgm:pt modelId="{A9296934-A876-4929-8D02-19405F7CE5CF}" type="sibTrans" cxnId="{16400CE7-00C4-4BEE-87CD-FAA0AEACE267}">
      <dgm:prSet/>
      <dgm:spPr/>
      <dgm:t>
        <a:bodyPr/>
        <a:lstStyle/>
        <a:p>
          <a:endParaRPr lang="en-US"/>
        </a:p>
      </dgm:t>
    </dgm:pt>
    <dgm:pt modelId="{169694CF-6442-4799-923D-7C51E4BD0E7D}">
      <dgm:prSet custT="1"/>
      <dgm:spPr>
        <a:solidFill>
          <a:schemeClr val="accent6">
            <a:lumMod val="50000"/>
          </a:schemeClr>
        </a:solidFill>
      </dgm:spPr>
      <dgm:t>
        <a:bodyPr/>
        <a:lstStyle/>
        <a:p>
          <a:r>
            <a:rPr lang="en-US" sz="2000" b="0" dirty="0"/>
            <a:t>Includes a transport vehicle or freight container such as a cargo tank, railcar, or portable tank </a:t>
          </a:r>
        </a:p>
      </dgm:t>
    </dgm:pt>
    <dgm:pt modelId="{EFE94D4D-CBA2-4A1E-8CE0-D88F155F3DE6}" type="parTrans" cxnId="{394264D7-DB0C-492C-BCD5-2DC4BEC58F6B}">
      <dgm:prSet/>
      <dgm:spPr/>
      <dgm:t>
        <a:bodyPr/>
        <a:lstStyle/>
        <a:p>
          <a:endParaRPr lang="en-US"/>
        </a:p>
      </dgm:t>
    </dgm:pt>
    <dgm:pt modelId="{DA400EF8-3769-4898-BF18-FD3E2F1BCFFD}" type="sibTrans" cxnId="{394264D7-DB0C-492C-BCD5-2DC4BEC58F6B}">
      <dgm:prSet/>
      <dgm:spPr/>
      <dgm:t>
        <a:bodyPr/>
        <a:lstStyle/>
        <a:p>
          <a:endParaRPr lang="en-US"/>
        </a:p>
      </dgm:t>
    </dgm:pt>
    <dgm:pt modelId="{65E895E3-A08B-467C-9384-005A7808ABF0}">
      <dgm:prSet custT="1"/>
      <dgm:spPr>
        <a:solidFill>
          <a:schemeClr val="accent6">
            <a:lumMod val="50000"/>
          </a:schemeClr>
        </a:solidFill>
      </dgm:spPr>
      <dgm:t>
        <a:bodyPr/>
        <a:lstStyle/>
        <a:p>
          <a:r>
            <a:rPr lang="en-US" sz="2000" b="0" dirty="0"/>
            <a:t>Also includes stationary tanks</a:t>
          </a:r>
        </a:p>
      </dgm:t>
    </dgm:pt>
    <dgm:pt modelId="{0CDF98C0-3FB6-45E7-B38D-4E96927EA2B8}" type="parTrans" cxnId="{DC23DD37-970C-42BA-99BB-81996E927FA8}">
      <dgm:prSet/>
      <dgm:spPr/>
      <dgm:t>
        <a:bodyPr/>
        <a:lstStyle/>
        <a:p>
          <a:endParaRPr lang="en-US"/>
        </a:p>
      </dgm:t>
    </dgm:pt>
    <dgm:pt modelId="{7925A8D0-D7D9-44D9-B7A9-9B172E22D05D}" type="sibTrans" cxnId="{DC23DD37-970C-42BA-99BB-81996E927FA8}">
      <dgm:prSet/>
      <dgm:spPr/>
      <dgm:t>
        <a:bodyPr/>
        <a:lstStyle/>
        <a:p>
          <a:endParaRPr lang="en-US"/>
        </a:p>
      </dgm:t>
    </dgm:pt>
    <dgm:pt modelId="{E988650B-BE9C-49B1-9A40-8A805872FB0E}" type="pres">
      <dgm:prSet presAssocID="{715C5EF3-1E69-4F02-BEAC-E5BCA4AB1DBF}" presName="linear" presStyleCnt="0">
        <dgm:presLayoutVars>
          <dgm:animLvl val="lvl"/>
          <dgm:resizeHandles val="exact"/>
        </dgm:presLayoutVars>
      </dgm:prSet>
      <dgm:spPr/>
      <dgm:t>
        <a:bodyPr/>
        <a:lstStyle/>
        <a:p>
          <a:endParaRPr lang="en-US"/>
        </a:p>
      </dgm:t>
    </dgm:pt>
    <dgm:pt modelId="{F630964E-6FFC-4091-BE42-67909B4BB1DF}" type="pres">
      <dgm:prSet presAssocID="{E507BA11-FA37-47F0-B993-599457984BF2}" presName="parentText" presStyleLbl="node1" presStyleIdx="0" presStyleCnt="3" custScaleY="110349">
        <dgm:presLayoutVars>
          <dgm:chMax val="0"/>
          <dgm:bulletEnabled val="1"/>
        </dgm:presLayoutVars>
      </dgm:prSet>
      <dgm:spPr/>
      <dgm:t>
        <a:bodyPr/>
        <a:lstStyle/>
        <a:p>
          <a:endParaRPr lang="en-US"/>
        </a:p>
      </dgm:t>
    </dgm:pt>
    <dgm:pt modelId="{3C751EF5-546C-40F8-BBAF-F94D7E66F2DA}" type="pres">
      <dgm:prSet presAssocID="{A9296934-A876-4929-8D02-19405F7CE5CF}" presName="spacer" presStyleCnt="0"/>
      <dgm:spPr/>
    </dgm:pt>
    <dgm:pt modelId="{22E50A1B-F672-4F66-AD91-8849484231C6}" type="pres">
      <dgm:prSet presAssocID="{169694CF-6442-4799-923D-7C51E4BD0E7D}" presName="parentText" presStyleLbl="node1" presStyleIdx="1" presStyleCnt="3">
        <dgm:presLayoutVars>
          <dgm:chMax val="0"/>
          <dgm:bulletEnabled val="1"/>
        </dgm:presLayoutVars>
      </dgm:prSet>
      <dgm:spPr/>
      <dgm:t>
        <a:bodyPr/>
        <a:lstStyle/>
        <a:p>
          <a:endParaRPr lang="en-US"/>
        </a:p>
      </dgm:t>
    </dgm:pt>
    <dgm:pt modelId="{8D2D14AB-28EB-4D69-B50C-922FB518E9D8}" type="pres">
      <dgm:prSet presAssocID="{DA400EF8-3769-4898-BF18-FD3E2F1BCFFD}" presName="spacer" presStyleCnt="0"/>
      <dgm:spPr/>
    </dgm:pt>
    <dgm:pt modelId="{F7FA112F-B724-41BA-8AFA-9A25E91F6284}" type="pres">
      <dgm:prSet presAssocID="{65E895E3-A08B-467C-9384-005A7808ABF0}" presName="parentText" presStyleLbl="node1" presStyleIdx="2" presStyleCnt="3">
        <dgm:presLayoutVars>
          <dgm:chMax val="0"/>
          <dgm:bulletEnabled val="1"/>
        </dgm:presLayoutVars>
      </dgm:prSet>
      <dgm:spPr/>
      <dgm:t>
        <a:bodyPr/>
        <a:lstStyle/>
        <a:p>
          <a:endParaRPr lang="en-US"/>
        </a:p>
      </dgm:t>
    </dgm:pt>
  </dgm:ptLst>
  <dgm:cxnLst>
    <dgm:cxn modelId="{FE32BAE7-50B8-4A9F-A194-EE1FF517F2AD}" type="presOf" srcId="{169694CF-6442-4799-923D-7C51E4BD0E7D}" destId="{22E50A1B-F672-4F66-AD91-8849484231C6}" srcOrd="0" destOrd="0" presId="urn:microsoft.com/office/officeart/2005/8/layout/vList2"/>
    <dgm:cxn modelId="{16400CE7-00C4-4BEE-87CD-FAA0AEACE267}" srcId="{715C5EF3-1E69-4F02-BEAC-E5BCA4AB1DBF}" destId="{E507BA11-FA37-47F0-B993-599457984BF2}" srcOrd="0" destOrd="0" parTransId="{4E6F7707-0C89-4D1F-83F0-F1DECF940F5D}" sibTransId="{A9296934-A876-4929-8D02-19405F7CE5CF}"/>
    <dgm:cxn modelId="{7699AF96-5CD1-4636-A910-C0371136E5D9}" type="presOf" srcId="{E507BA11-FA37-47F0-B993-599457984BF2}" destId="{F630964E-6FFC-4091-BE42-67909B4BB1DF}" srcOrd="0" destOrd="0" presId="urn:microsoft.com/office/officeart/2005/8/layout/vList2"/>
    <dgm:cxn modelId="{394264D7-DB0C-492C-BCD5-2DC4BEC58F6B}" srcId="{715C5EF3-1E69-4F02-BEAC-E5BCA4AB1DBF}" destId="{169694CF-6442-4799-923D-7C51E4BD0E7D}" srcOrd="1" destOrd="0" parTransId="{EFE94D4D-CBA2-4A1E-8CE0-D88F155F3DE6}" sibTransId="{DA400EF8-3769-4898-BF18-FD3E2F1BCFFD}"/>
    <dgm:cxn modelId="{DC23DD37-970C-42BA-99BB-81996E927FA8}" srcId="{715C5EF3-1E69-4F02-BEAC-E5BCA4AB1DBF}" destId="{65E895E3-A08B-467C-9384-005A7808ABF0}" srcOrd="2" destOrd="0" parTransId="{0CDF98C0-3FB6-45E7-B38D-4E96927EA2B8}" sibTransId="{7925A8D0-D7D9-44D9-B7A9-9B172E22D05D}"/>
    <dgm:cxn modelId="{125C8CD3-8920-4288-A262-D975C474CFFB}" type="presOf" srcId="{65E895E3-A08B-467C-9384-005A7808ABF0}" destId="{F7FA112F-B724-41BA-8AFA-9A25E91F6284}" srcOrd="0" destOrd="0" presId="urn:microsoft.com/office/officeart/2005/8/layout/vList2"/>
    <dgm:cxn modelId="{45EBA3A9-B8B4-486B-9E89-E4D6375D2152}" type="presOf" srcId="{715C5EF3-1E69-4F02-BEAC-E5BCA4AB1DBF}" destId="{E988650B-BE9C-49B1-9A40-8A805872FB0E}" srcOrd="0" destOrd="0" presId="urn:microsoft.com/office/officeart/2005/8/layout/vList2"/>
    <dgm:cxn modelId="{F178F648-2080-4F7B-B2BC-C7D5150BE4B1}" type="presParOf" srcId="{E988650B-BE9C-49B1-9A40-8A805872FB0E}" destId="{F630964E-6FFC-4091-BE42-67909B4BB1DF}" srcOrd="0" destOrd="0" presId="urn:microsoft.com/office/officeart/2005/8/layout/vList2"/>
    <dgm:cxn modelId="{9114B2EB-6D1D-4267-969A-6A8EF1B59AA9}" type="presParOf" srcId="{E988650B-BE9C-49B1-9A40-8A805872FB0E}" destId="{3C751EF5-546C-40F8-BBAF-F94D7E66F2DA}" srcOrd="1" destOrd="0" presId="urn:microsoft.com/office/officeart/2005/8/layout/vList2"/>
    <dgm:cxn modelId="{D8E5D4E6-B1FE-4676-A548-49C038D92D19}" type="presParOf" srcId="{E988650B-BE9C-49B1-9A40-8A805872FB0E}" destId="{22E50A1B-F672-4F66-AD91-8849484231C6}" srcOrd="2" destOrd="0" presId="urn:microsoft.com/office/officeart/2005/8/layout/vList2"/>
    <dgm:cxn modelId="{D177B5D4-2B26-4F84-8A90-4A0C6D93CA45}" type="presParOf" srcId="{E988650B-BE9C-49B1-9A40-8A805872FB0E}" destId="{8D2D14AB-28EB-4D69-B50C-922FB518E9D8}" srcOrd="3" destOrd="0" presId="urn:microsoft.com/office/officeart/2005/8/layout/vList2"/>
    <dgm:cxn modelId="{86E231DD-7D75-4F9C-BD02-1560F9D0F2EA}" type="presParOf" srcId="{E988650B-BE9C-49B1-9A40-8A805872FB0E}" destId="{F7FA112F-B724-41BA-8AFA-9A25E91F628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6.xml><?xml version="1.0" encoding="utf-8"?>
<dgm:dataModel xmlns:dgm="http://schemas.openxmlformats.org/drawingml/2006/diagram" xmlns:a="http://schemas.openxmlformats.org/drawingml/2006/main">
  <dgm:ptLst>
    <dgm:pt modelId="{E3AE3A7D-9746-44AB-8A3B-2366AA85A23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24DA1670-2445-4CBA-B8A8-7C388929E099}">
      <dgm:prSet phldrT="[Text]" custT="1"/>
      <dgm:spPr/>
      <dgm:t>
        <a:bodyPr/>
        <a:lstStyle/>
        <a:p>
          <a:r>
            <a:rPr lang="en-US" sz="1800" b="0" dirty="0"/>
            <a:t>Stationary tanks used to store hazardous materials are permanently installed underground or aboveground</a:t>
          </a:r>
        </a:p>
      </dgm:t>
    </dgm:pt>
    <dgm:pt modelId="{3E52C90F-52A9-4661-9F5D-6F8C3D379B52}" type="parTrans" cxnId="{4A62E407-3267-48EE-AFEE-4311AEED2120}">
      <dgm:prSet/>
      <dgm:spPr/>
      <dgm:t>
        <a:bodyPr/>
        <a:lstStyle/>
        <a:p>
          <a:endParaRPr lang="en-US"/>
        </a:p>
      </dgm:t>
    </dgm:pt>
    <dgm:pt modelId="{C9FB55AD-8F79-48FA-A3A6-A5F89B62D626}" type="sibTrans" cxnId="{4A62E407-3267-48EE-AFEE-4311AEED2120}">
      <dgm:prSet/>
      <dgm:spPr/>
      <dgm:t>
        <a:bodyPr/>
        <a:lstStyle/>
        <a:p>
          <a:endParaRPr lang="en-US"/>
        </a:p>
      </dgm:t>
    </dgm:pt>
    <dgm:pt modelId="{64255185-2BC1-4CE6-B008-0A3A8E72316C}">
      <dgm:prSet custT="1"/>
      <dgm:spPr/>
      <dgm:t>
        <a:bodyPr/>
        <a:lstStyle/>
        <a:p>
          <a:r>
            <a:rPr lang="en-US" sz="1800" b="0" dirty="0"/>
            <a:t>Depending </a:t>
          </a:r>
          <a:r>
            <a:rPr lang="en-US" sz="1800" b="0" dirty="0" smtClean="0"/>
            <a:t>on design</a:t>
          </a:r>
          <a:r>
            <a:rPr lang="en-US" sz="1800" b="0" dirty="0"/>
            <a:t>, stationary tanks are </a:t>
          </a:r>
          <a:r>
            <a:rPr lang="en-US" sz="1800" b="0" dirty="0" smtClean="0"/>
            <a:t>listed </a:t>
          </a:r>
          <a:r>
            <a:rPr lang="en-US" sz="1800" b="0" dirty="0"/>
            <a:t>by a nationally recognized testing laboratory or </a:t>
          </a:r>
          <a:r>
            <a:rPr lang="en-US" sz="1800" b="0" dirty="0" smtClean="0"/>
            <a:t>must </a:t>
          </a:r>
          <a:r>
            <a:rPr lang="en-US" sz="1800" b="0" dirty="0"/>
            <a:t>be approved by the fire official</a:t>
          </a:r>
        </a:p>
      </dgm:t>
    </dgm:pt>
    <dgm:pt modelId="{1A243F8A-6E20-446B-AB48-52C592D6AA30}" type="parTrans" cxnId="{CD6929F7-6C4E-4815-B17B-571A3A5231FC}">
      <dgm:prSet/>
      <dgm:spPr/>
      <dgm:t>
        <a:bodyPr/>
        <a:lstStyle/>
        <a:p>
          <a:endParaRPr lang="en-US"/>
        </a:p>
      </dgm:t>
    </dgm:pt>
    <dgm:pt modelId="{63F508F1-71AF-4A01-939C-6CBE409A3439}" type="sibTrans" cxnId="{CD6929F7-6C4E-4815-B17B-571A3A5231FC}">
      <dgm:prSet/>
      <dgm:spPr/>
      <dgm:t>
        <a:bodyPr/>
        <a:lstStyle/>
        <a:p>
          <a:endParaRPr lang="en-US"/>
        </a:p>
      </dgm:t>
    </dgm:pt>
    <dgm:pt modelId="{6DDDAAF0-108B-496B-B1FA-D19E152E064C}">
      <dgm:prSet custT="1"/>
      <dgm:spPr>
        <a:solidFill>
          <a:schemeClr val="accent6">
            <a:lumMod val="75000"/>
          </a:schemeClr>
        </a:solidFill>
      </dgm:spPr>
      <dgm:t>
        <a:bodyPr/>
        <a:lstStyle/>
        <a:p>
          <a:r>
            <a:rPr lang="en-US" sz="1800" b="0" dirty="0"/>
            <a:t>Most common stationary tanks are </a:t>
          </a:r>
          <a:r>
            <a:rPr lang="en-US" sz="1800" b="0" dirty="0" smtClean="0"/>
            <a:t>used </a:t>
          </a:r>
          <a:r>
            <a:rPr lang="en-US" sz="1800" b="0" dirty="0"/>
            <a:t>for storing flammable and combustible liquids</a:t>
          </a:r>
        </a:p>
      </dgm:t>
    </dgm:pt>
    <dgm:pt modelId="{31F7D4C7-6AE7-499D-A09C-D3B7C697C2F6}" type="parTrans" cxnId="{C0A6DED9-CC4A-49A7-A972-2FF235B6DC59}">
      <dgm:prSet/>
      <dgm:spPr/>
      <dgm:t>
        <a:bodyPr/>
        <a:lstStyle/>
        <a:p>
          <a:endParaRPr lang="en-US"/>
        </a:p>
      </dgm:t>
    </dgm:pt>
    <dgm:pt modelId="{08104C61-63F1-4682-A80A-80BD6E50B558}" type="sibTrans" cxnId="{C0A6DED9-CC4A-49A7-A972-2FF235B6DC59}">
      <dgm:prSet/>
      <dgm:spPr/>
      <dgm:t>
        <a:bodyPr/>
        <a:lstStyle/>
        <a:p>
          <a:endParaRPr lang="en-US"/>
        </a:p>
      </dgm:t>
    </dgm:pt>
    <dgm:pt modelId="{D63EF12D-C01E-4F76-90AE-B38976EDC4D0}">
      <dgm:prSet phldrT="[Text]" custT="1"/>
      <dgm:spPr>
        <a:solidFill>
          <a:schemeClr val="accent6">
            <a:lumMod val="50000"/>
          </a:schemeClr>
        </a:solidFill>
      </dgm:spPr>
      <dgm:t>
        <a:bodyPr/>
        <a:lstStyle/>
        <a:p>
          <a:r>
            <a:rPr lang="en-US" sz="1800" b="0" dirty="0"/>
            <a:t>Either shop fabricated or field erected</a:t>
          </a:r>
        </a:p>
      </dgm:t>
    </dgm:pt>
    <dgm:pt modelId="{E8165037-1209-462B-B3E9-8B9275E4FDBE}" type="parTrans" cxnId="{587D6BC0-02C6-447B-83D2-1FDF7E736260}">
      <dgm:prSet/>
      <dgm:spPr/>
      <dgm:t>
        <a:bodyPr/>
        <a:lstStyle/>
        <a:p>
          <a:endParaRPr lang="en-US"/>
        </a:p>
      </dgm:t>
    </dgm:pt>
    <dgm:pt modelId="{DDA1121B-966A-441B-BC4B-FDAAA480AE8B}" type="sibTrans" cxnId="{587D6BC0-02C6-447B-83D2-1FDF7E736260}">
      <dgm:prSet/>
      <dgm:spPr/>
      <dgm:t>
        <a:bodyPr/>
        <a:lstStyle/>
        <a:p>
          <a:endParaRPr lang="en-US"/>
        </a:p>
      </dgm:t>
    </dgm:pt>
    <dgm:pt modelId="{EAC7D19B-7293-4D9F-9BD2-B5E9F8F2F1B6}" type="pres">
      <dgm:prSet presAssocID="{E3AE3A7D-9746-44AB-8A3B-2366AA85A23A}" presName="linear" presStyleCnt="0">
        <dgm:presLayoutVars>
          <dgm:dir/>
          <dgm:animLvl val="lvl"/>
          <dgm:resizeHandles val="exact"/>
        </dgm:presLayoutVars>
      </dgm:prSet>
      <dgm:spPr/>
      <dgm:t>
        <a:bodyPr/>
        <a:lstStyle/>
        <a:p>
          <a:endParaRPr lang="en-US"/>
        </a:p>
      </dgm:t>
    </dgm:pt>
    <dgm:pt modelId="{F53BFCFE-98A5-4434-8CBA-16869E65B22B}" type="pres">
      <dgm:prSet presAssocID="{24DA1670-2445-4CBA-B8A8-7C388929E099}" presName="parentLin" presStyleCnt="0"/>
      <dgm:spPr/>
    </dgm:pt>
    <dgm:pt modelId="{FA8038F6-4764-4965-AC78-166A4EABBF05}" type="pres">
      <dgm:prSet presAssocID="{24DA1670-2445-4CBA-B8A8-7C388929E099}" presName="parentLeftMargin" presStyleLbl="node1" presStyleIdx="0" presStyleCnt="4"/>
      <dgm:spPr/>
      <dgm:t>
        <a:bodyPr/>
        <a:lstStyle/>
        <a:p>
          <a:endParaRPr lang="en-US"/>
        </a:p>
      </dgm:t>
    </dgm:pt>
    <dgm:pt modelId="{AFF4CDD7-703C-4464-B87C-A73B5BBA89F0}" type="pres">
      <dgm:prSet presAssocID="{24DA1670-2445-4CBA-B8A8-7C388929E099}" presName="parentText" presStyleLbl="node1" presStyleIdx="0" presStyleCnt="4" custScaleX="142857" custScaleY="108350">
        <dgm:presLayoutVars>
          <dgm:chMax val="0"/>
          <dgm:bulletEnabled val="1"/>
        </dgm:presLayoutVars>
      </dgm:prSet>
      <dgm:spPr/>
      <dgm:t>
        <a:bodyPr/>
        <a:lstStyle/>
        <a:p>
          <a:endParaRPr lang="en-US"/>
        </a:p>
      </dgm:t>
    </dgm:pt>
    <dgm:pt modelId="{0379BFA8-046D-4EF1-A8BC-0295B6C45B5F}" type="pres">
      <dgm:prSet presAssocID="{24DA1670-2445-4CBA-B8A8-7C388929E099}" presName="negativeSpace" presStyleCnt="0"/>
      <dgm:spPr/>
    </dgm:pt>
    <dgm:pt modelId="{4AF0B3B7-FA63-4E2E-9FCB-BCCC3EA65DFC}" type="pres">
      <dgm:prSet presAssocID="{24DA1670-2445-4CBA-B8A8-7C388929E099}" presName="childText" presStyleLbl="conFgAcc1" presStyleIdx="0" presStyleCnt="4">
        <dgm:presLayoutVars>
          <dgm:bulletEnabled val="1"/>
        </dgm:presLayoutVars>
      </dgm:prSet>
      <dgm:spPr/>
    </dgm:pt>
    <dgm:pt modelId="{FB21F74F-6A69-4817-AF10-5B2AFEABEB58}" type="pres">
      <dgm:prSet presAssocID="{C9FB55AD-8F79-48FA-A3A6-A5F89B62D626}" presName="spaceBetweenRectangles" presStyleCnt="0"/>
      <dgm:spPr/>
    </dgm:pt>
    <dgm:pt modelId="{B25CAFA6-1FE6-4A7B-B09F-68D774394FA1}" type="pres">
      <dgm:prSet presAssocID="{64255185-2BC1-4CE6-B008-0A3A8E72316C}" presName="parentLin" presStyleCnt="0"/>
      <dgm:spPr/>
    </dgm:pt>
    <dgm:pt modelId="{345A3CD6-AC56-438E-9F42-A7B66CB20FF6}" type="pres">
      <dgm:prSet presAssocID="{64255185-2BC1-4CE6-B008-0A3A8E72316C}" presName="parentLeftMargin" presStyleLbl="node1" presStyleIdx="0" presStyleCnt="4"/>
      <dgm:spPr/>
      <dgm:t>
        <a:bodyPr/>
        <a:lstStyle/>
        <a:p>
          <a:endParaRPr lang="en-US"/>
        </a:p>
      </dgm:t>
    </dgm:pt>
    <dgm:pt modelId="{2A9A3659-BC07-40B0-990E-A8101B963DC2}" type="pres">
      <dgm:prSet presAssocID="{64255185-2BC1-4CE6-B008-0A3A8E72316C}" presName="parentText" presStyleLbl="node1" presStyleIdx="1" presStyleCnt="4" custScaleX="142857" custScaleY="157838">
        <dgm:presLayoutVars>
          <dgm:chMax val="0"/>
          <dgm:bulletEnabled val="1"/>
        </dgm:presLayoutVars>
      </dgm:prSet>
      <dgm:spPr/>
      <dgm:t>
        <a:bodyPr/>
        <a:lstStyle/>
        <a:p>
          <a:endParaRPr lang="en-US"/>
        </a:p>
      </dgm:t>
    </dgm:pt>
    <dgm:pt modelId="{A6D415F0-5EB8-4453-A96A-32F9DD5CAC07}" type="pres">
      <dgm:prSet presAssocID="{64255185-2BC1-4CE6-B008-0A3A8E72316C}" presName="negativeSpace" presStyleCnt="0"/>
      <dgm:spPr/>
    </dgm:pt>
    <dgm:pt modelId="{0CA51599-7E8E-401D-A45F-0FA1762D7EF2}" type="pres">
      <dgm:prSet presAssocID="{64255185-2BC1-4CE6-B008-0A3A8E72316C}" presName="childText" presStyleLbl="conFgAcc1" presStyleIdx="1" presStyleCnt="4">
        <dgm:presLayoutVars>
          <dgm:bulletEnabled val="1"/>
        </dgm:presLayoutVars>
      </dgm:prSet>
      <dgm:spPr/>
    </dgm:pt>
    <dgm:pt modelId="{CB83A85E-560F-4B74-A40C-79ADB956AB27}" type="pres">
      <dgm:prSet presAssocID="{63F508F1-71AF-4A01-939C-6CBE409A3439}" presName="spaceBetweenRectangles" presStyleCnt="0"/>
      <dgm:spPr/>
    </dgm:pt>
    <dgm:pt modelId="{6313A337-4006-4CDA-9C87-E884BB43B909}" type="pres">
      <dgm:prSet presAssocID="{6DDDAAF0-108B-496B-B1FA-D19E152E064C}" presName="parentLin" presStyleCnt="0"/>
      <dgm:spPr/>
    </dgm:pt>
    <dgm:pt modelId="{66FBD504-11B3-4907-A662-06047BC2CE3F}" type="pres">
      <dgm:prSet presAssocID="{6DDDAAF0-108B-496B-B1FA-D19E152E064C}" presName="parentLeftMargin" presStyleLbl="node1" presStyleIdx="1" presStyleCnt="4"/>
      <dgm:spPr/>
      <dgm:t>
        <a:bodyPr/>
        <a:lstStyle/>
        <a:p>
          <a:endParaRPr lang="en-US"/>
        </a:p>
      </dgm:t>
    </dgm:pt>
    <dgm:pt modelId="{75A8221F-E845-4D22-B002-C088FF7F8C27}" type="pres">
      <dgm:prSet presAssocID="{6DDDAAF0-108B-496B-B1FA-D19E152E064C}" presName="parentText" presStyleLbl="node1" presStyleIdx="2" presStyleCnt="4" custScaleX="142857" custScaleY="128740">
        <dgm:presLayoutVars>
          <dgm:chMax val="0"/>
          <dgm:bulletEnabled val="1"/>
        </dgm:presLayoutVars>
      </dgm:prSet>
      <dgm:spPr/>
      <dgm:t>
        <a:bodyPr/>
        <a:lstStyle/>
        <a:p>
          <a:endParaRPr lang="en-US"/>
        </a:p>
      </dgm:t>
    </dgm:pt>
    <dgm:pt modelId="{FC6BF397-C2A3-4523-AE92-317DE6B55F05}" type="pres">
      <dgm:prSet presAssocID="{6DDDAAF0-108B-496B-B1FA-D19E152E064C}" presName="negativeSpace" presStyleCnt="0"/>
      <dgm:spPr/>
    </dgm:pt>
    <dgm:pt modelId="{F9BE8497-F1AF-42A8-B1C6-0C06FD118303}" type="pres">
      <dgm:prSet presAssocID="{6DDDAAF0-108B-496B-B1FA-D19E152E064C}" presName="childText" presStyleLbl="conFgAcc1" presStyleIdx="2" presStyleCnt="4">
        <dgm:presLayoutVars>
          <dgm:bulletEnabled val="1"/>
        </dgm:presLayoutVars>
      </dgm:prSet>
      <dgm:spPr/>
    </dgm:pt>
    <dgm:pt modelId="{06126595-B003-467A-B94D-D50A18B4F7AC}" type="pres">
      <dgm:prSet presAssocID="{08104C61-63F1-4682-A80A-80BD6E50B558}" presName="spaceBetweenRectangles" presStyleCnt="0"/>
      <dgm:spPr/>
    </dgm:pt>
    <dgm:pt modelId="{03191707-B042-43E6-BA31-F76FAF58615D}" type="pres">
      <dgm:prSet presAssocID="{D63EF12D-C01E-4F76-90AE-B38976EDC4D0}" presName="parentLin" presStyleCnt="0"/>
      <dgm:spPr/>
    </dgm:pt>
    <dgm:pt modelId="{87903875-E541-4A0E-BFA1-8B48DFF6DE58}" type="pres">
      <dgm:prSet presAssocID="{D63EF12D-C01E-4F76-90AE-B38976EDC4D0}" presName="parentLeftMargin" presStyleLbl="node1" presStyleIdx="2" presStyleCnt="4"/>
      <dgm:spPr/>
      <dgm:t>
        <a:bodyPr/>
        <a:lstStyle/>
        <a:p>
          <a:endParaRPr lang="en-US"/>
        </a:p>
      </dgm:t>
    </dgm:pt>
    <dgm:pt modelId="{D833DEAF-F7E2-4F1D-AD00-AA0267608D39}" type="pres">
      <dgm:prSet presAssocID="{D63EF12D-C01E-4F76-90AE-B38976EDC4D0}" presName="parentText" presStyleLbl="node1" presStyleIdx="3" presStyleCnt="4" custScaleX="142857">
        <dgm:presLayoutVars>
          <dgm:chMax val="0"/>
          <dgm:bulletEnabled val="1"/>
        </dgm:presLayoutVars>
      </dgm:prSet>
      <dgm:spPr/>
      <dgm:t>
        <a:bodyPr/>
        <a:lstStyle/>
        <a:p>
          <a:endParaRPr lang="en-US"/>
        </a:p>
      </dgm:t>
    </dgm:pt>
    <dgm:pt modelId="{4EC9CECD-6DE3-488A-A7DC-3DE1776A268D}" type="pres">
      <dgm:prSet presAssocID="{D63EF12D-C01E-4F76-90AE-B38976EDC4D0}" presName="negativeSpace" presStyleCnt="0"/>
      <dgm:spPr/>
    </dgm:pt>
    <dgm:pt modelId="{CE77E5EC-A956-4695-89E6-D5B9C499D7E0}" type="pres">
      <dgm:prSet presAssocID="{D63EF12D-C01E-4F76-90AE-B38976EDC4D0}" presName="childText" presStyleLbl="conFgAcc1" presStyleIdx="3" presStyleCnt="4">
        <dgm:presLayoutVars>
          <dgm:bulletEnabled val="1"/>
        </dgm:presLayoutVars>
      </dgm:prSet>
      <dgm:spPr/>
    </dgm:pt>
  </dgm:ptLst>
  <dgm:cxnLst>
    <dgm:cxn modelId="{998979ED-D6E9-451A-B534-3F035A8AF262}" type="presOf" srcId="{D63EF12D-C01E-4F76-90AE-B38976EDC4D0}" destId="{87903875-E541-4A0E-BFA1-8B48DFF6DE58}" srcOrd="0" destOrd="0" presId="urn:microsoft.com/office/officeart/2005/8/layout/list1"/>
    <dgm:cxn modelId="{01C200EC-932F-455C-891D-D79C9446F2A6}" type="presOf" srcId="{64255185-2BC1-4CE6-B008-0A3A8E72316C}" destId="{345A3CD6-AC56-438E-9F42-A7B66CB20FF6}" srcOrd="0" destOrd="0" presId="urn:microsoft.com/office/officeart/2005/8/layout/list1"/>
    <dgm:cxn modelId="{852776D5-F810-4216-BB71-149229131E5A}" type="presOf" srcId="{6DDDAAF0-108B-496B-B1FA-D19E152E064C}" destId="{75A8221F-E845-4D22-B002-C088FF7F8C27}" srcOrd="1" destOrd="0" presId="urn:microsoft.com/office/officeart/2005/8/layout/list1"/>
    <dgm:cxn modelId="{C0A6DED9-CC4A-49A7-A972-2FF235B6DC59}" srcId="{E3AE3A7D-9746-44AB-8A3B-2366AA85A23A}" destId="{6DDDAAF0-108B-496B-B1FA-D19E152E064C}" srcOrd="2" destOrd="0" parTransId="{31F7D4C7-6AE7-499D-A09C-D3B7C697C2F6}" sibTransId="{08104C61-63F1-4682-A80A-80BD6E50B558}"/>
    <dgm:cxn modelId="{CD6929F7-6C4E-4815-B17B-571A3A5231FC}" srcId="{E3AE3A7D-9746-44AB-8A3B-2366AA85A23A}" destId="{64255185-2BC1-4CE6-B008-0A3A8E72316C}" srcOrd="1" destOrd="0" parTransId="{1A243F8A-6E20-446B-AB48-52C592D6AA30}" sibTransId="{63F508F1-71AF-4A01-939C-6CBE409A3439}"/>
    <dgm:cxn modelId="{AF7D9D1F-9BA2-4A67-A17B-C40670183F5C}" type="presOf" srcId="{D63EF12D-C01E-4F76-90AE-B38976EDC4D0}" destId="{D833DEAF-F7E2-4F1D-AD00-AA0267608D39}" srcOrd="1" destOrd="0" presId="urn:microsoft.com/office/officeart/2005/8/layout/list1"/>
    <dgm:cxn modelId="{EE6529BC-E5C9-496B-A266-D0F1F290CDC7}" type="presOf" srcId="{24DA1670-2445-4CBA-B8A8-7C388929E099}" destId="{AFF4CDD7-703C-4464-B87C-A73B5BBA89F0}" srcOrd="1" destOrd="0" presId="urn:microsoft.com/office/officeart/2005/8/layout/list1"/>
    <dgm:cxn modelId="{F5B1E061-FEAC-4626-8139-C5F7FD5AB692}" type="presOf" srcId="{6DDDAAF0-108B-496B-B1FA-D19E152E064C}" destId="{66FBD504-11B3-4907-A662-06047BC2CE3F}" srcOrd="0" destOrd="0" presId="urn:microsoft.com/office/officeart/2005/8/layout/list1"/>
    <dgm:cxn modelId="{587D6BC0-02C6-447B-83D2-1FDF7E736260}" srcId="{E3AE3A7D-9746-44AB-8A3B-2366AA85A23A}" destId="{D63EF12D-C01E-4F76-90AE-B38976EDC4D0}" srcOrd="3" destOrd="0" parTransId="{E8165037-1209-462B-B3E9-8B9275E4FDBE}" sibTransId="{DDA1121B-966A-441B-BC4B-FDAAA480AE8B}"/>
    <dgm:cxn modelId="{24DC3F7E-46B9-4BD4-9DAB-1137B34AE30C}" type="presOf" srcId="{E3AE3A7D-9746-44AB-8A3B-2366AA85A23A}" destId="{EAC7D19B-7293-4D9F-9BD2-B5E9F8F2F1B6}" srcOrd="0" destOrd="0" presId="urn:microsoft.com/office/officeart/2005/8/layout/list1"/>
    <dgm:cxn modelId="{C56AD367-E950-4160-A99A-0AD0315CA150}" type="presOf" srcId="{64255185-2BC1-4CE6-B008-0A3A8E72316C}" destId="{2A9A3659-BC07-40B0-990E-A8101B963DC2}" srcOrd="1" destOrd="0" presId="urn:microsoft.com/office/officeart/2005/8/layout/list1"/>
    <dgm:cxn modelId="{EFDD9EDA-D539-400A-8A33-F7C6D05C752B}" type="presOf" srcId="{24DA1670-2445-4CBA-B8A8-7C388929E099}" destId="{FA8038F6-4764-4965-AC78-166A4EABBF05}" srcOrd="0" destOrd="0" presId="urn:microsoft.com/office/officeart/2005/8/layout/list1"/>
    <dgm:cxn modelId="{4A62E407-3267-48EE-AFEE-4311AEED2120}" srcId="{E3AE3A7D-9746-44AB-8A3B-2366AA85A23A}" destId="{24DA1670-2445-4CBA-B8A8-7C388929E099}" srcOrd="0" destOrd="0" parTransId="{3E52C90F-52A9-4661-9F5D-6F8C3D379B52}" sibTransId="{C9FB55AD-8F79-48FA-A3A6-A5F89B62D626}"/>
    <dgm:cxn modelId="{2E4D5567-7B05-4AE7-8F9F-E78D68CD13DA}" type="presParOf" srcId="{EAC7D19B-7293-4D9F-9BD2-B5E9F8F2F1B6}" destId="{F53BFCFE-98A5-4434-8CBA-16869E65B22B}" srcOrd="0" destOrd="0" presId="urn:microsoft.com/office/officeart/2005/8/layout/list1"/>
    <dgm:cxn modelId="{DA12FF0A-A5D8-4CEA-ABB5-45BBE673F006}" type="presParOf" srcId="{F53BFCFE-98A5-4434-8CBA-16869E65B22B}" destId="{FA8038F6-4764-4965-AC78-166A4EABBF05}" srcOrd="0" destOrd="0" presId="urn:microsoft.com/office/officeart/2005/8/layout/list1"/>
    <dgm:cxn modelId="{7EFE934A-0127-4DA5-9094-785CE245BE3E}" type="presParOf" srcId="{F53BFCFE-98A5-4434-8CBA-16869E65B22B}" destId="{AFF4CDD7-703C-4464-B87C-A73B5BBA89F0}" srcOrd="1" destOrd="0" presId="urn:microsoft.com/office/officeart/2005/8/layout/list1"/>
    <dgm:cxn modelId="{DBDBE418-AA97-442D-B33D-B2B5C96928DF}" type="presParOf" srcId="{EAC7D19B-7293-4D9F-9BD2-B5E9F8F2F1B6}" destId="{0379BFA8-046D-4EF1-A8BC-0295B6C45B5F}" srcOrd="1" destOrd="0" presId="urn:microsoft.com/office/officeart/2005/8/layout/list1"/>
    <dgm:cxn modelId="{3D6E78EE-3812-4F97-9418-D02510D7555D}" type="presParOf" srcId="{EAC7D19B-7293-4D9F-9BD2-B5E9F8F2F1B6}" destId="{4AF0B3B7-FA63-4E2E-9FCB-BCCC3EA65DFC}" srcOrd="2" destOrd="0" presId="urn:microsoft.com/office/officeart/2005/8/layout/list1"/>
    <dgm:cxn modelId="{9A2B03F7-D22D-4F4D-8616-F18679D46D72}" type="presParOf" srcId="{EAC7D19B-7293-4D9F-9BD2-B5E9F8F2F1B6}" destId="{FB21F74F-6A69-4817-AF10-5B2AFEABEB58}" srcOrd="3" destOrd="0" presId="urn:microsoft.com/office/officeart/2005/8/layout/list1"/>
    <dgm:cxn modelId="{86583902-DFEF-4284-8982-1D0DB0F88111}" type="presParOf" srcId="{EAC7D19B-7293-4D9F-9BD2-B5E9F8F2F1B6}" destId="{B25CAFA6-1FE6-4A7B-B09F-68D774394FA1}" srcOrd="4" destOrd="0" presId="urn:microsoft.com/office/officeart/2005/8/layout/list1"/>
    <dgm:cxn modelId="{899CCAE8-D668-40F3-B96B-5C9A5152DD1D}" type="presParOf" srcId="{B25CAFA6-1FE6-4A7B-B09F-68D774394FA1}" destId="{345A3CD6-AC56-438E-9F42-A7B66CB20FF6}" srcOrd="0" destOrd="0" presId="urn:microsoft.com/office/officeart/2005/8/layout/list1"/>
    <dgm:cxn modelId="{1F0501B2-7F94-4A47-B226-55DD89FCF44D}" type="presParOf" srcId="{B25CAFA6-1FE6-4A7B-B09F-68D774394FA1}" destId="{2A9A3659-BC07-40B0-990E-A8101B963DC2}" srcOrd="1" destOrd="0" presId="urn:microsoft.com/office/officeart/2005/8/layout/list1"/>
    <dgm:cxn modelId="{D5930A4D-EDD0-4865-8B90-712D1F77E387}" type="presParOf" srcId="{EAC7D19B-7293-4D9F-9BD2-B5E9F8F2F1B6}" destId="{A6D415F0-5EB8-4453-A96A-32F9DD5CAC07}" srcOrd="5" destOrd="0" presId="urn:microsoft.com/office/officeart/2005/8/layout/list1"/>
    <dgm:cxn modelId="{CB473B03-0CDF-4FCA-A18F-32CBD5A43A8F}" type="presParOf" srcId="{EAC7D19B-7293-4D9F-9BD2-B5E9F8F2F1B6}" destId="{0CA51599-7E8E-401D-A45F-0FA1762D7EF2}" srcOrd="6" destOrd="0" presId="urn:microsoft.com/office/officeart/2005/8/layout/list1"/>
    <dgm:cxn modelId="{F6A567AA-5C6C-4C8C-9A9C-25B7B0E0C380}" type="presParOf" srcId="{EAC7D19B-7293-4D9F-9BD2-B5E9F8F2F1B6}" destId="{CB83A85E-560F-4B74-A40C-79ADB956AB27}" srcOrd="7" destOrd="0" presId="urn:microsoft.com/office/officeart/2005/8/layout/list1"/>
    <dgm:cxn modelId="{24A976E8-CD86-4E3F-9642-D414A44CEDB8}" type="presParOf" srcId="{EAC7D19B-7293-4D9F-9BD2-B5E9F8F2F1B6}" destId="{6313A337-4006-4CDA-9C87-E884BB43B909}" srcOrd="8" destOrd="0" presId="urn:microsoft.com/office/officeart/2005/8/layout/list1"/>
    <dgm:cxn modelId="{74111070-06CF-4F33-BDB2-F55350213709}" type="presParOf" srcId="{6313A337-4006-4CDA-9C87-E884BB43B909}" destId="{66FBD504-11B3-4907-A662-06047BC2CE3F}" srcOrd="0" destOrd="0" presId="urn:microsoft.com/office/officeart/2005/8/layout/list1"/>
    <dgm:cxn modelId="{BBA2547C-EE1D-41AF-B164-C10FA18433ED}" type="presParOf" srcId="{6313A337-4006-4CDA-9C87-E884BB43B909}" destId="{75A8221F-E845-4D22-B002-C088FF7F8C27}" srcOrd="1" destOrd="0" presId="urn:microsoft.com/office/officeart/2005/8/layout/list1"/>
    <dgm:cxn modelId="{3FAF6A51-D700-4660-B2C0-E07B4B53B6BC}" type="presParOf" srcId="{EAC7D19B-7293-4D9F-9BD2-B5E9F8F2F1B6}" destId="{FC6BF397-C2A3-4523-AE92-317DE6B55F05}" srcOrd="9" destOrd="0" presId="urn:microsoft.com/office/officeart/2005/8/layout/list1"/>
    <dgm:cxn modelId="{3F1AEB1B-FCCD-4773-B004-5506E3524EED}" type="presParOf" srcId="{EAC7D19B-7293-4D9F-9BD2-B5E9F8F2F1B6}" destId="{F9BE8497-F1AF-42A8-B1C6-0C06FD118303}" srcOrd="10" destOrd="0" presId="urn:microsoft.com/office/officeart/2005/8/layout/list1"/>
    <dgm:cxn modelId="{68F468B4-35F8-4D08-82ED-3493FB433E92}" type="presParOf" srcId="{EAC7D19B-7293-4D9F-9BD2-B5E9F8F2F1B6}" destId="{06126595-B003-467A-B94D-D50A18B4F7AC}" srcOrd="11" destOrd="0" presId="urn:microsoft.com/office/officeart/2005/8/layout/list1"/>
    <dgm:cxn modelId="{04436BBB-2E62-4714-B5ED-41EB845E1455}" type="presParOf" srcId="{EAC7D19B-7293-4D9F-9BD2-B5E9F8F2F1B6}" destId="{03191707-B042-43E6-BA31-F76FAF58615D}" srcOrd="12" destOrd="0" presId="urn:microsoft.com/office/officeart/2005/8/layout/list1"/>
    <dgm:cxn modelId="{CE81B547-FCE8-4CFA-AFA9-C7EF345BC8CA}" type="presParOf" srcId="{03191707-B042-43E6-BA31-F76FAF58615D}" destId="{87903875-E541-4A0E-BFA1-8B48DFF6DE58}" srcOrd="0" destOrd="0" presId="urn:microsoft.com/office/officeart/2005/8/layout/list1"/>
    <dgm:cxn modelId="{E8C983D2-1C8B-49EE-9C85-AD4F6C4A355F}" type="presParOf" srcId="{03191707-B042-43E6-BA31-F76FAF58615D}" destId="{D833DEAF-F7E2-4F1D-AD00-AA0267608D39}" srcOrd="1" destOrd="0" presId="urn:microsoft.com/office/officeart/2005/8/layout/list1"/>
    <dgm:cxn modelId="{DB630EFE-9952-4C83-AEA9-0FC4BD1DFE28}" type="presParOf" srcId="{EAC7D19B-7293-4D9F-9BD2-B5E9F8F2F1B6}" destId="{4EC9CECD-6DE3-488A-A7DC-3DE1776A268D}" srcOrd="13" destOrd="0" presId="urn:microsoft.com/office/officeart/2005/8/layout/list1"/>
    <dgm:cxn modelId="{88890ADC-48A2-45B4-87C3-E66882AFB081}" type="presParOf" srcId="{EAC7D19B-7293-4D9F-9BD2-B5E9F8F2F1B6}" destId="{CE77E5EC-A956-4695-89E6-D5B9C499D7E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7.xml><?xml version="1.0" encoding="utf-8"?>
<dgm:dataModel xmlns:dgm="http://schemas.openxmlformats.org/drawingml/2006/diagram" xmlns:a="http://schemas.openxmlformats.org/drawingml/2006/main">
  <dgm:ptLst>
    <dgm:pt modelId="{715C5EF3-1E69-4F02-BEAC-E5BCA4AB1DB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6A8900E-AB06-4A4D-9877-F545936BBA48}">
      <dgm:prSet custT="1"/>
      <dgm:spPr/>
      <dgm:t>
        <a:bodyPr/>
        <a:lstStyle/>
        <a:p>
          <a:r>
            <a:rPr lang="en-US" sz="1800" b="0" u="none" dirty="0"/>
            <a:t>S</a:t>
          </a:r>
          <a:r>
            <a:rPr lang="x-none" sz="1800" b="0" u="none"/>
            <a:t>hop-fabricated tank</a:t>
          </a:r>
          <a:r>
            <a:rPr lang="en-US" sz="1800" b="0" u="none" dirty="0"/>
            <a:t>s</a:t>
          </a:r>
        </a:p>
      </dgm:t>
    </dgm:pt>
    <dgm:pt modelId="{09ECA3F7-11A5-4C61-A19A-1C2CFF31DD8F}" type="parTrans" cxnId="{1EF4838C-CD84-48AE-98C3-AAEA347B17B3}">
      <dgm:prSet/>
      <dgm:spPr/>
      <dgm:t>
        <a:bodyPr/>
        <a:lstStyle/>
        <a:p>
          <a:endParaRPr lang="en-US"/>
        </a:p>
      </dgm:t>
    </dgm:pt>
    <dgm:pt modelId="{6F4D632E-B1AE-4307-BC18-86FBA672AECD}" type="sibTrans" cxnId="{1EF4838C-CD84-48AE-98C3-AAEA347B17B3}">
      <dgm:prSet/>
      <dgm:spPr/>
      <dgm:t>
        <a:bodyPr/>
        <a:lstStyle/>
        <a:p>
          <a:endParaRPr lang="en-US"/>
        </a:p>
      </dgm:t>
    </dgm:pt>
    <dgm:pt modelId="{3595ECA1-84D1-4294-A8F5-4719F8C81B4F}">
      <dgm:prSet custT="1"/>
      <dgm:spPr/>
      <dgm:t>
        <a:bodyPr/>
        <a:lstStyle/>
        <a:p>
          <a:r>
            <a:rPr lang="x-none" sz="1800" b="0" u="none"/>
            <a:t>All underground storage tanks and most aboveground storage tanks are shop-fabricated tanks</a:t>
          </a:r>
          <a:endParaRPr lang="en-US" sz="1800" b="0" u="none" dirty="0"/>
        </a:p>
      </dgm:t>
    </dgm:pt>
    <dgm:pt modelId="{E235DC56-CC92-4349-887E-F7BD46C74785}" type="parTrans" cxnId="{40225BD6-3CC4-45B9-9993-C15B5A162F2F}">
      <dgm:prSet/>
      <dgm:spPr/>
      <dgm:t>
        <a:bodyPr/>
        <a:lstStyle/>
        <a:p>
          <a:endParaRPr lang="en-US"/>
        </a:p>
      </dgm:t>
    </dgm:pt>
    <dgm:pt modelId="{B12B0C2E-4F97-4435-903B-1EDE83605B83}" type="sibTrans" cxnId="{40225BD6-3CC4-45B9-9993-C15B5A162F2F}">
      <dgm:prSet/>
      <dgm:spPr/>
      <dgm:t>
        <a:bodyPr/>
        <a:lstStyle/>
        <a:p>
          <a:endParaRPr lang="en-US"/>
        </a:p>
      </dgm:t>
    </dgm:pt>
    <dgm:pt modelId="{9C5E11F9-E4A8-48BF-8779-93FBA989E5EC}">
      <dgm:prSet custT="1"/>
      <dgm:spPr/>
      <dgm:t>
        <a:bodyPr/>
        <a:lstStyle/>
        <a:p>
          <a:r>
            <a:rPr lang="x-none" sz="1800" b="0" u="none"/>
            <a:t>Model fire codes require shop-fabricated tanks for storing flammable and combustible liquids to be listed</a:t>
          </a:r>
          <a:endParaRPr lang="en-US" sz="1800" b="0" u="none" dirty="0"/>
        </a:p>
      </dgm:t>
    </dgm:pt>
    <dgm:pt modelId="{AA1D4EEC-53ED-4D23-BF6D-FAED238B6D02}" type="parTrans" cxnId="{1FA83825-5DC2-4A21-8D41-303188A27C16}">
      <dgm:prSet/>
      <dgm:spPr/>
      <dgm:t>
        <a:bodyPr/>
        <a:lstStyle/>
        <a:p>
          <a:endParaRPr lang="en-US"/>
        </a:p>
      </dgm:t>
    </dgm:pt>
    <dgm:pt modelId="{642607E8-106B-445C-BDFC-3ECFEC191147}" type="sibTrans" cxnId="{1FA83825-5DC2-4A21-8D41-303188A27C16}">
      <dgm:prSet/>
      <dgm:spPr/>
      <dgm:t>
        <a:bodyPr/>
        <a:lstStyle/>
        <a:p>
          <a:endParaRPr lang="en-US"/>
        </a:p>
      </dgm:t>
    </dgm:pt>
    <dgm:pt modelId="{E866C1E6-5D5D-4B3C-BC41-FBBB84F5FE7E}">
      <dgm:prSet custT="1"/>
      <dgm:spPr/>
      <dgm:t>
        <a:bodyPr/>
        <a:lstStyle/>
        <a:p>
          <a:r>
            <a:rPr lang="en-US" sz="1800" b="0" u="none" dirty="0"/>
            <a:t>A</a:t>
          </a:r>
          <a:r>
            <a:rPr lang="x-none" sz="1800" b="0" u="none"/>
            <a:t>ssembled from metallic or nonmetallic materials, tested, factory certified, and shipped to the installer</a:t>
          </a:r>
          <a:endParaRPr lang="en-US" sz="1800" b="0" u="none" dirty="0"/>
        </a:p>
      </dgm:t>
    </dgm:pt>
    <dgm:pt modelId="{84D483C8-DE72-4FA6-B226-4FF4F7E1A9E9}" type="parTrans" cxnId="{6099798C-D353-4074-A8BA-49C1BDA8278A}">
      <dgm:prSet/>
      <dgm:spPr/>
      <dgm:t>
        <a:bodyPr/>
        <a:lstStyle/>
        <a:p>
          <a:endParaRPr lang="en-US"/>
        </a:p>
      </dgm:t>
    </dgm:pt>
    <dgm:pt modelId="{B1C1A692-3185-4620-B8F7-81748EDA4DEE}" type="sibTrans" cxnId="{6099798C-D353-4074-A8BA-49C1BDA8278A}">
      <dgm:prSet/>
      <dgm:spPr/>
      <dgm:t>
        <a:bodyPr/>
        <a:lstStyle/>
        <a:p>
          <a:endParaRPr lang="en-US"/>
        </a:p>
      </dgm:t>
    </dgm:pt>
    <dgm:pt modelId="{6799DE47-18B0-41F5-8345-79023B8EE11D}" type="pres">
      <dgm:prSet presAssocID="{715C5EF3-1E69-4F02-BEAC-E5BCA4AB1DBF}" presName="linear" presStyleCnt="0">
        <dgm:presLayoutVars>
          <dgm:dir/>
          <dgm:animLvl val="lvl"/>
          <dgm:resizeHandles val="exact"/>
        </dgm:presLayoutVars>
      </dgm:prSet>
      <dgm:spPr/>
      <dgm:t>
        <a:bodyPr/>
        <a:lstStyle/>
        <a:p>
          <a:endParaRPr lang="en-US"/>
        </a:p>
      </dgm:t>
    </dgm:pt>
    <dgm:pt modelId="{D0FDADDB-7326-434F-BFF4-BA819E3D3339}" type="pres">
      <dgm:prSet presAssocID="{A6A8900E-AB06-4A4D-9877-F545936BBA48}" presName="parentLin" presStyleCnt="0"/>
      <dgm:spPr/>
    </dgm:pt>
    <dgm:pt modelId="{412000EF-6A73-43FA-A093-E3AA14528E7F}" type="pres">
      <dgm:prSet presAssocID="{A6A8900E-AB06-4A4D-9877-F545936BBA48}" presName="parentLeftMargin" presStyleLbl="node1" presStyleIdx="0" presStyleCnt="1"/>
      <dgm:spPr/>
      <dgm:t>
        <a:bodyPr/>
        <a:lstStyle/>
        <a:p>
          <a:endParaRPr lang="en-US"/>
        </a:p>
      </dgm:t>
    </dgm:pt>
    <dgm:pt modelId="{6F4D2D50-8762-4102-9CD7-A9A37C77D0A2}" type="pres">
      <dgm:prSet presAssocID="{A6A8900E-AB06-4A4D-9877-F545936BBA48}" presName="parentText" presStyleLbl="node1" presStyleIdx="0" presStyleCnt="1">
        <dgm:presLayoutVars>
          <dgm:chMax val="0"/>
          <dgm:bulletEnabled val="1"/>
        </dgm:presLayoutVars>
      </dgm:prSet>
      <dgm:spPr/>
      <dgm:t>
        <a:bodyPr/>
        <a:lstStyle/>
        <a:p>
          <a:endParaRPr lang="en-US"/>
        </a:p>
      </dgm:t>
    </dgm:pt>
    <dgm:pt modelId="{5974E37B-FC56-4A50-AE7E-5EDF0D7FE5A4}" type="pres">
      <dgm:prSet presAssocID="{A6A8900E-AB06-4A4D-9877-F545936BBA48}" presName="negativeSpace" presStyleCnt="0"/>
      <dgm:spPr/>
    </dgm:pt>
    <dgm:pt modelId="{BA813024-76D2-4A70-91E4-52551F21AEBE}" type="pres">
      <dgm:prSet presAssocID="{A6A8900E-AB06-4A4D-9877-F545936BBA48}" presName="childText" presStyleLbl="conFgAcc1" presStyleIdx="0" presStyleCnt="1">
        <dgm:presLayoutVars>
          <dgm:bulletEnabled val="1"/>
        </dgm:presLayoutVars>
      </dgm:prSet>
      <dgm:spPr/>
      <dgm:t>
        <a:bodyPr/>
        <a:lstStyle/>
        <a:p>
          <a:endParaRPr lang="en-US"/>
        </a:p>
      </dgm:t>
    </dgm:pt>
  </dgm:ptLst>
  <dgm:cxnLst>
    <dgm:cxn modelId="{71C35016-26A3-4373-98B2-E2970F4E2FC2}" type="presOf" srcId="{A6A8900E-AB06-4A4D-9877-F545936BBA48}" destId="{412000EF-6A73-43FA-A093-E3AA14528E7F}" srcOrd="0" destOrd="0" presId="urn:microsoft.com/office/officeart/2005/8/layout/list1"/>
    <dgm:cxn modelId="{80BA8E8F-D612-4B86-B614-124932CA8B09}" type="presOf" srcId="{715C5EF3-1E69-4F02-BEAC-E5BCA4AB1DBF}" destId="{6799DE47-18B0-41F5-8345-79023B8EE11D}" srcOrd="0" destOrd="0" presId="urn:microsoft.com/office/officeart/2005/8/layout/list1"/>
    <dgm:cxn modelId="{75B09836-1EE7-4F4A-B14E-057462B73E20}" type="presOf" srcId="{E866C1E6-5D5D-4B3C-BC41-FBBB84F5FE7E}" destId="{BA813024-76D2-4A70-91E4-52551F21AEBE}" srcOrd="0" destOrd="0" presId="urn:microsoft.com/office/officeart/2005/8/layout/list1"/>
    <dgm:cxn modelId="{6099798C-D353-4074-A8BA-49C1BDA8278A}" srcId="{A6A8900E-AB06-4A4D-9877-F545936BBA48}" destId="{E866C1E6-5D5D-4B3C-BC41-FBBB84F5FE7E}" srcOrd="0" destOrd="0" parTransId="{84D483C8-DE72-4FA6-B226-4FF4F7E1A9E9}" sibTransId="{B1C1A692-3185-4620-B8F7-81748EDA4DEE}"/>
    <dgm:cxn modelId="{82F6689B-CF25-402C-BFE4-D4E4BFB5375F}" type="presOf" srcId="{A6A8900E-AB06-4A4D-9877-F545936BBA48}" destId="{6F4D2D50-8762-4102-9CD7-A9A37C77D0A2}" srcOrd="1" destOrd="0" presId="urn:microsoft.com/office/officeart/2005/8/layout/list1"/>
    <dgm:cxn modelId="{40225BD6-3CC4-45B9-9993-C15B5A162F2F}" srcId="{A6A8900E-AB06-4A4D-9877-F545936BBA48}" destId="{3595ECA1-84D1-4294-A8F5-4719F8C81B4F}" srcOrd="1" destOrd="0" parTransId="{E235DC56-CC92-4349-887E-F7BD46C74785}" sibTransId="{B12B0C2E-4F97-4435-903B-1EDE83605B83}"/>
    <dgm:cxn modelId="{1EF4838C-CD84-48AE-98C3-AAEA347B17B3}" srcId="{715C5EF3-1E69-4F02-BEAC-E5BCA4AB1DBF}" destId="{A6A8900E-AB06-4A4D-9877-F545936BBA48}" srcOrd="0" destOrd="0" parTransId="{09ECA3F7-11A5-4C61-A19A-1C2CFF31DD8F}" sibTransId="{6F4D632E-B1AE-4307-BC18-86FBA672AECD}"/>
    <dgm:cxn modelId="{0A042514-02C0-4A31-B6A3-2DDBD68733A0}" type="presOf" srcId="{3595ECA1-84D1-4294-A8F5-4719F8C81B4F}" destId="{BA813024-76D2-4A70-91E4-52551F21AEBE}" srcOrd="0" destOrd="1" presId="urn:microsoft.com/office/officeart/2005/8/layout/list1"/>
    <dgm:cxn modelId="{1D0AA6C4-F20E-4F5D-80F4-3F48E5C1B527}" type="presOf" srcId="{9C5E11F9-E4A8-48BF-8779-93FBA989E5EC}" destId="{BA813024-76D2-4A70-91E4-52551F21AEBE}" srcOrd="0" destOrd="2" presId="urn:microsoft.com/office/officeart/2005/8/layout/list1"/>
    <dgm:cxn modelId="{1FA83825-5DC2-4A21-8D41-303188A27C16}" srcId="{A6A8900E-AB06-4A4D-9877-F545936BBA48}" destId="{9C5E11F9-E4A8-48BF-8779-93FBA989E5EC}" srcOrd="2" destOrd="0" parTransId="{AA1D4EEC-53ED-4D23-BF6D-FAED238B6D02}" sibTransId="{642607E8-106B-445C-BDFC-3ECFEC191147}"/>
    <dgm:cxn modelId="{085C4BA8-BEB9-47B0-8250-5870AD16742C}" type="presParOf" srcId="{6799DE47-18B0-41F5-8345-79023B8EE11D}" destId="{D0FDADDB-7326-434F-BFF4-BA819E3D3339}" srcOrd="0" destOrd="0" presId="urn:microsoft.com/office/officeart/2005/8/layout/list1"/>
    <dgm:cxn modelId="{E2FFE6AC-3A80-43B3-AA46-BD4357518666}" type="presParOf" srcId="{D0FDADDB-7326-434F-BFF4-BA819E3D3339}" destId="{412000EF-6A73-43FA-A093-E3AA14528E7F}" srcOrd="0" destOrd="0" presId="urn:microsoft.com/office/officeart/2005/8/layout/list1"/>
    <dgm:cxn modelId="{D0D5F78F-624E-4407-9B75-249D16889366}" type="presParOf" srcId="{D0FDADDB-7326-434F-BFF4-BA819E3D3339}" destId="{6F4D2D50-8762-4102-9CD7-A9A37C77D0A2}" srcOrd="1" destOrd="0" presId="urn:microsoft.com/office/officeart/2005/8/layout/list1"/>
    <dgm:cxn modelId="{3BFF330B-CDD8-49EF-8D6A-7A00D04D8815}" type="presParOf" srcId="{6799DE47-18B0-41F5-8345-79023B8EE11D}" destId="{5974E37B-FC56-4A50-AE7E-5EDF0D7FE5A4}" srcOrd="1" destOrd="0" presId="urn:microsoft.com/office/officeart/2005/8/layout/list1"/>
    <dgm:cxn modelId="{1CB886B0-73E4-46C1-A24A-3A9FECA13BDD}" type="presParOf" srcId="{6799DE47-18B0-41F5-8345-79023B8EE11D}" destId="{BA813024-76D2-4A70-91E4-52551F21AEB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8.xml><?xml version="1.0" encoding="utf-8"?>
<dgm:dataModel xmlns:dgm="http://schemas.openxmlformats.org/drawingml/2006/diagram" xmlns:a="http://schemas.openxmlformats.org/drawingml/2006/main">
  <dgm:ptLst>
    <dgm:pt modelId="{715C5EF3-1E69-4F02-BEAC-E5BCA4AB1DBF}"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E507BA11-FA37-47F0-B993-599457984BF2}">
      <dgm:prSet phldrT="[Text]"/>
      <dgm:spPr/>
      <dgm:t>
        <a:bodyPr/>
        <a:lstStyle/>
        <a:p>
          <a:r>
            <a:rPr lang="en-US" dirty="0"/>
            <a:t>Field-erected tanks</a:t>
          </a:r>
        </a:p>
      </dgm:t>
    </dgm:pt>
    <dgm:pt modelId="{4E6F7707-0C89-4D1F-83F0-F1DECF940F5D}" type="parTrans" cxnId="{16400CE7-00C4-4BEE-87CD-FAA0AEACE267}">
      <dgm:prSet/>
      <dgm:spPr/>
      <dgm:t>
        <a:bodyPr/>
        <a:lstStyle/>
        <a:p>
          <a:endParaRPr lang="en-US"/>
        </a:p>
      </dgm:t>
    </dgm:pt>
    <dgm:pt modelId="{A9296934-A876-4929-8D02-19405F7CE5CF}" type="sibTrans" cxnId="{16400CE7-00C4-4BEE-87CD-FAA0AEACE267}">
      <dgm:prSet/>
      <dgm:spPr/>
      <dgm:t>
        <a:bodyPr/>
        <a:lstStyle/>
        <a:p>
          <a:endParaRPr lang="en-US"/>
        </a:p>
      </dgm:t>
    </dgm:pt>
    <dgm:pt modelId="{09D14B71-7C5E-431D-9A27-6E88BEDCE6D3}">
      <dgm:prSet/>
      <dgm:spPr/>
      <dgm:t>
        <a:bodyPr/>
        <a:lstStyle/>
        <a:p>
          <a:r>
            <a:rPr lang="en-US" dirty="0"/>
            <a:t>Engineered specifically for the product they will store and for the site conditions</a:t>
          </a:r>
        </a:p>
      </dgm:t>
    </dgm:pt>
    <dgm:pt modelId="{85EDF44E-A9FD-4345-B5F4-A3A20127C6BA}" type="parTrans" cxnId="{3B04F8DD-239E-455B-A0FE-194D7D612A72}">
      <dgm:prSet/>
      <dgm:spPr/>
      <dgm:t>
        <a:bodyPr/>
        <a:lstStyle/>
        <a:p>
          <a:endParaRPr lang="en-US"/>
        </a:p>
      </dgm:t>
    </dgm:pt>
    <dgm:pt modelId="{76D15ACD-5C91-48F2-8143-0E50433BC2D4}" type="sibTrans" cxnId="{3B04F8DD-239E-455B-A0FE-194D7D612A72}">
      <dgm:prSet/>
      <dgm:spPr/>
      <dgm:t>
        <a:bodyPr/>
        <a:lstStyle/>
        <a:p>
          <a:endParaRPr lang="en-US"/>
        </a:p>
      </dgm:t>
    </dgm:pt>
    <dgm:pt modelId="{EAD28340-E535-4E7F-A105-35B689EAA1CB}">
      <dgm:prSet/>
      <dgm:spPr/>
      <dgm:t>
        <a:bodyPr/>
        <a:lstStyle/>
        <a:p>
          <a:r>
            <a:rPr lang="en-US" dirty="0"/>
            <a:t>Not limited in diameter or height</a:t>
          </a:r>
        </a:p>
      </dgm:t>
    </dgm:pt>
    <dgm:pt modelId="{A80FC282-CDAE-40A7-9A4F-E1481F3DC95D}" type="parTrans" cxnId="{C0B5077B-A0AE-4A74-A5CF-005D36A687A3}">
      <dgm:prSet/>
      <dgm:spPr/>
      <dgm:t>
        <a:bodyPr/>
        <a:lstStyle/>
        <a:p>
          <a:endParaRPr lang="en-US"/>
        </a:p>
      </dgm:t>
    </dgm:pt>
    <dgm:pt modelId="{CF3BD366-1F15-4C4C-B1AB-0941E9B50A1E}" type="sibTrans" cxnId="{C0B5077B-A0AE-4A74-A5CF-005D36A687A3}">
      <dgm:prSet/>
      <dgm:spPr/>
      <dgm:t>
        <a:bodyPr/>
        <a:lstStyle/>
        <a:p>
          <a:endParaRPr lang="en-US"/>
        </a:p>
      </dgm:t>
    </dgm:pt>
    <dgm:pt modelId="{73E927BD-4396-435B-8B78-7933597D24A2}">
      <dgm:prSet/>
      <dgm:spPr/>
      <dgm:t>
        <a:bodyPr/>
        <a:lstStyle/>
        <a:p>
          <a:r>
            <a:rPr lang="en-US" dirty="0"/>
            <a:t>Always installed aboveground and are usually approved by the fire official</a:t>
          </a:r>
        </a:p>
      </dgm:t>
    </dgm:pt>
    <dgm:pt modelId="{CF3A4A5C-87C3-4983-8E78-FCD35F225331}" type="parTrans" cxnId="{EE0A78BF-8BD0-4B62-BD43-818D8F656D7D}">
      <dgm:prSet/>
      <dgm:spPr/>
      <dgm:t>
        <a:bodyPr/>
        <a:lstStyle/>
        <a:p>
          <a:endParaRPr lang="en-US"/>
        </a:p>
      </dgm:t>
    </dgm:pt>
    <dgm:pt modelId="{94CA842F-267D-4754-8ACC-71339E57D48E}" type="sibTrans" cxnId="{EE0A78BF-8BD0-4B62-BD43-818D8F656D7D}">
      <dgm:prSet/>
      <dgm:spPr/>
      <dgm:t>
        <a:bodyPr/>
        <a:lstStyle/>
        <a:p>
          <a:endParaRPr lang="en-US"/>
        </a:p>
      </dgm:t>
    </dgm:pt>
    <dgm:pt modelId="{D7744DEE-F4A0-4FB9-9DAA-EBCB0DC22ABC}">
      <dgm:prSet/>
      <dgm:spPr/>
      <dgm:t>
        <a:bodyPr/>
        <a:lstStyle/>
        <a:p>
          <a:r>
            <a:rPr lang="en-US" dirty="0"/>
            <a:t>Very common for tanks to hold ten to hundreds of millions of gallons (liters) of product</a:t>
          </a:r>
        </a:p>
      </dgm:t>
    </dgm:pt>
    <dgm:pt modelId="{837BD5B1-D0E3-4EF0-8F52-032717C9A3BE}" type="parTrans" cxnId="{A73A6860-E120-4ADD-B66F-653C6C574E83}">
      <dgm:prSet/>
      <dgm:spPr/>
      <dgm:t>
        <a:bodyPr/>
        <a:lstStyle/>
        <a:p>
          <a:endParaRPr lang="en-US"/>
        </a:p>
      </dgm:t>
    </dgm:pt>
    <dgm:pt modelId="{3B023C09-7A52-42E9-B7D9-74C9E430441E}" type="sibTrans" cxnId="{A73A6860-E120-4ADD-B66F-653C6C574E83}">
      <dgm:prSet/>
      <dgm:spPr/>
      <dgm:t>
        <a:bodyPr/>
        <a:lstStyle/>
        <a:p>
          <a:endParaRPr lang="en-US"/>
        </a:p>
      </dgm:t>
    </dgm:pt>
    <dgm:pt modelId="{41CAC405-565E-467E-A531-276DF96AFBB0}">
      <dgm:prSet phldrT="[Text]"/>
      <dgm:spPr/>
      <dgm:t>
        <a:bodyPr/>
        <a:lstStyle/>
        <a:p>
          <a:r>
            <a:rPr lang="en-US" dirty="0" smtClean="0"/>
            <a:t>Commonly </a:t>
          </a:r>
          <a:r>
            <a:rPr lang="en-US" dirty="0"/>
            <a:t>found in refineries and petroleum terminals and other places</a:t>
          </a:r>
        </a:p>
      </dgm:t>
    </dgm:pt>
    <dgm:pt modelId="{18D90A36-B762-410D-A5DF-80FBA56D7404}" type="parTrans" cxnId="{E329C330-A3FA-4A1A-A2B5-05CC3358A993}">
      <dgm:prSet/>
      <dgm:spPr/>
      <dgm:t>
        <a:bodyPr/>
        <a:lstStyle/>
        <a:p>
          <a:endParaRPr lang="en-US"/>
        </a:p>
      </dgm:t>
    </dgm:pt>
    <dgm:pt modelId="{07F2E1F7-5060-4541-9DC1-AD0A17C016D6}" type="sibTrans" cxnId="{E329C330-A3FA-4A1A-A2B5-05CC3358A993}">
      <dgm:prSet/>
      <dgm:spPr/>
      <dgm:t>
        <a:bodyPr/>
        <a:lstStyle/>
        <a:p>
          <a:endParaRPr lang="en-US"/>
        </a:p>
      </dgm:t>
    </dgm:pt>
    <dgm:pt modelId="{C960B4E7-8BB2-41C2-9311-2FA988954101}" type="pres">
      <dgm:prSet presAssocID="{715C5EF3-1E69-4F02-BEAC-E5BCA4AB1DBF}" presName="linear" presStyleCnt="0">
        <dgm:presLayoutVars>
          <dgm:dir/>
          <dgm:animLvl val="lvl"/>
          <dgm:resizeHandles val="exact"/>
        </dgm:presLayoutVars>
      </dgm:prSet>
      <dgm:spPr/>
      <dgm:t>
        <a:bodyPr/>
        <a:lstStyle/>
        <a:p>
          <a:endParaRPr lang="en-US"/>
        </a:p>
      </dgm:t>
    </dgm:pt>
    <dgm:pt modelId="{1BD79736-CFEE-46F1-9767-B1A7DCAC99AA}" type="pres">
      <dgm:prSet presAssocID="{E507BA11-FA37-47F0-B993-599457984BF2}" presName="parentLin" presStyleCnt="0"/>
      <dgm:spPr/>
      <dgm:t>
        <a:bodyPr/>
        <a:lstStyle/>
        <a:p>
          <a:endParaRPr lang="en-US"/>
        </a:p>
      </dgm:t>
    </dgm:pt>
    <dgm:pt modelId="{A647C0AA-ECD3-419D-A60F-FADD444299BF}" type="pres">
      <dgm:prSet presAssocID="{E507BA11-FA37-47F0-B993-599457984BF2}" presName="parentLeftMargin" presStyleLbl="node1" presStyleIdx="0" presStyleCnt="1"/>
      <dgm:spPr/>
      <dgm:t>
        <a:bodyPr/>
        <a:lstStyle/>
        <a:p>
          <a:endParaRPr lang="en-US"/>
        </a:p>
      </dgm:t>
    </dgm:pt>
    <dgm:pt modelId="{91973D30-CCA7-4893-93D5-8D0FFE5333CE}" type="pres">
      <dgm:prSet presAssocID="{E507BA11-FA37-47F0-B993-599457984BF2}" presName="parentText" presStyleLbl="node1" presStyleIdx="0" presStyleCnt="1">
        <dgm:presLayoutVars>
          <dgm:chMax val="0"/>
          <dgm:bulletEnabled val="1"/>
        </dgm:presLayoutVars>
      </dgm:prSet>
      <dgm:spPr/>
      <dgm:t>
        <a:bodyPr/>
        <a:lstStyle/>
        <a:p>
          <a:endParaRPr lang="en-US"/>
        </a:p>
      </dgm:t>
    </dgm:pt>
    <dgm:pt modelId="{60AFB561-8C66-4804-AFCF-068D39E876BE}" type="pres">
      <dgm:prSet presAssocID="{E507BA11-FA37-47F0-B993-599457984BF2}" presName="negativeSpace" presStyleCnt="0"/>
      <dgm:spPr/>
      <dgm:t>
        <a:bodyPr/>
        <a:lstStyle/>
        <a:p>
          <a:endParaRPr lang="en-US"/>
        </a:p>
      </dgm:t>
    </dgm:pt>
    <dgm:pt modelId="{40C0C3EB-2874-4443-B142-761E45744861}" type="pres">
      <dgm:prSet presAssocID="{E507BA11-FA37-47F0-B993-599457984BF2}" presName="childText" presStyleLbl="conFgAcc1" presStyleIdx="0" presStyleCnt="1">
        <dgm:presLayoutVars>
          <dgm:bulletEnabled val="1"/>
        </dgm:presLayoutVars>
      </dgm:prSet>
      <dgm:spPr/>
      <dgm:t>
        <a:bodyPr/>
        <a:lstStyle/>
        <a:p>
          <a:endParaRPr lang="en-US"/>
        </a:p>
      </dgm:t>
    </dgm:pt>
  </dgm:ptLst>
  <dgm:cxnLst>
    <dgm:cxn modelId="{3B04F8DD-239E-455B-A0FE-194D7D612A72}" srcId="{E507BA11-FA37-47F0-B993-599457984BF2}" destId="{09D14B71-7C5E-431D-9A27-6E88BEDCE6D3}" srcOrd="1" destOrd="0" parTransId="{85EDF44E-A9FD-4345-B5F4-A3A20127C6BA}" sibTransId="{76D15ACD-5C91-48F2-8143-0E50433BC2D4}"/>
    <dgm:cxn modelId="{45A02F6B-13FA-494E-800C-46F97B4CA1C0}" type="presOf" srcId="{D7744DEE-F4A0-4FB9-9DAA-EBCB0DC22ABC}" destId="{40C0C3EB-2874-4443-B142-761E45744861}" srcOrd="0" destOrd="3" presId="urn:microsoft.com/office/officeart/2005/8/layout/list1"/>
    <dgm:cxn modelId="{A15B6CD4-18DC-4C90-A2E7-BEDE3C466291}" type="presOf" srcId="{73E927BD-4396-435B-8B78-7933597D24A2}" destId="{40C0C3EB-2874-4443-B142-761E45744861}" srcOrd="0" destOrd="4" presId="urn:microsoft.com/office/officeart/2005/8/layout/list1"/>
    <dgm:cxn modelId="{16400CE7-00C4-4BEE-87CD-FAA0AEACE267}" srcId="{715C5EF3-1E69-4F02-BEAC-E5BCA4AB1DBF}" destId="{E507BA11-FA37-47F0-B993-599457984BF2}" srcOrd="0" destOrd="0" parTransId="{4E6F7707-0C89-4D1F-83F0-F1DECF940F5D}" sibTransId="{A9296934-A876-4929-8D02-19405F7CE5CF}"/>
    <dgm:cxn modelId="{E0D6BEEC-25AB-48E1-BDEA-1AB958980CE8}" type="presOf" srcId="{EAD28340-E535-4E7F-A105-35B689EAA1CB}" destId="{40C0C3EB-2874-4443-B142-761E45744861}" srcOrd="0" destOrd="2" presId="urn:microsoft.com/office/officeart/2005/8/layout/list1"/>
    <dgm:cxn modelId="{E7150244-75EF-4611-BDAB-81841C1791C5}" type="presOf" srcId="{E507BA11-FA37-47F0-B993-599457984BF2}" destId="{91973D30-CCA7-4893-93D5-8D0FFE5333CE}" srcOrd="1" destOrd="0" presId="urn:microsoft.com/office/officeart/2005/8/layout/list1"/>
    <dgm:cxn modelId="{C0B5077B-A0AE-4A74-A5CF-005D36A687A3}" srcId="{E507BA11-FA37-47F0-B993-599457984BF2}" destId="{EAD28340-E535-4E7F-A105-35B689EAA1CB}" srcOrd="2" destOrd="0" parTransId="{A80FC282-CDAE-40A7-9A4F-E1481F3DC95D}" sibTransId="{CF3BD366-1F15-4C4C-B1AB-0941E9B50A1E}"/>
    <dgm:cxn modelId="{A73A6860-E120-4ADD-B66F-653C6C574E83}" srcId="{E507BA11-FA37-47F0-B993-599457984BF2}" destId="{D7744DEE-F4A0-4FB9-9DAA-EBCB0DC22ABC}" srcOrd="3" destOrd="0" parTransId="{837BD5B1-D0E3-4EF0-8F52-032717C9A3BE}" sibTransId="{3B023C09-7A52-42E9-B7D9-74C9E430441E}"/>
    <dgm:cxn modelId="{22BF4DA8-0FE8-4905-9E4F-603117365A6A}" type="presOf" srcId="{E507BA11-FA37-47F0-B993-599457984BF2}" destId="{A647C0AA-ECD3-419D-A60F-FADD444299BF}" srcOrd="0" destOrd="0" presId="urn:microsoft.com/office/officeart/2005/8/layout/list1"/>
    <dgm:cxn modelId="{EE0A78BF-8BD0-4B62-BD43-818D8F656D7D}" srcId="{E507BA11-FA37-47F0-B993-599457984BF2}" destId="{73E927BD-4396-435B-8B78-7933597D24A2}" srcOrd="4" destOrd="0" parTransId="{CF3A4A5C-87C3-4983-8E78-FCD35F225331}" sibTransId="{94CA842F-267D-4754-8ACC-71339E57D48E}"/>
    <dgm:cxn modelId="{2F47DCB0-7464-467C-B80F-767DBBFC40CC}" type="presOf" srcId="{715C5EF3-1E69-4F02-BEAC-E5BCA4AB1DBF}" destId="{C960B4E7-8BB2-41C2-9311-2FA988954101}" srcOrd="0" destOrd="0" presId="urn:microsoft.com/office/officeart/2005/8/layout/list1"/>
    <dgm:cxn modelId="{73553251-C86E-4745-A4B7-BBAF26573933}" type="presOf" srcId="{09D14B71-7C5E-431D-9A27-6E88BEDCE6D3}" destId="{40C0C3EB-2874-4443-B142-761E45744861}" srcOrd="0" destOrd="1" presId="urn:microsoft.com/office/officeart/2005/8/layout/list1"/>
    <dgm:cxn modelId="{E329C330-A3FA-4A1A-A2B5-05CC3358A993}" srcId="{E507BA11-FA37-47F0-B993-599457984BF2}" destId="{41CAC405-565E-467E-A531-276DF96AFBB0}" srcOrd="0" destOrd="0" parTransId="{18D90A36-B762-410D-A5DF-80FBA56D7404}" sibTransId="{07F2E1F7-5060-4541-9DC1-AD0A17C016D6}"/>
    <dgm:cxn modelId="{BCD8C0B3-4A10-489D-92CA-C23FEB0339BA}" type="presOf" srcId="{41CAC405-565E-467E-A531-276DF96AFBB0}" destId="{40C0C3EB-2874-4443-B142-761E45744861}" srcOrd="0" destOrd="0" presId="urn:microsoft.com/office/officeart/2005/8/layout/list1"/>
    <dgm:cxn modelId="{E3D37C7B-8220-4EA9-A554-DA6759860E4F}" type="presParOf" srcId="{C960B4E7-8BB2-41C2-9311-2FA988954101}" destId="{1BD79736-CFEE-46F1-9767-B1A7DCAC99AA}" srcOrd="0" destOrd="0" presId="urn:microsoft.com/office/officeart/2005/8/layout/list1"/>
    <dgm:cxn modelId="{3FA3A7BA-AAA0-4BAA-AD25-6DBF43EC2210}" type="presParOf" srcId="{1BD79736-CFEE-46F1-9767-B1A7DCAC99AA}" destId="{A647C0AA-ECD3-419D-A60F-FADD444299BF}" srcOrd="0" destOrd="0" presId="urn:microsoft.com/office/officeart/2005/8/layout/list1"/>
    <dgm:cxn modelId="{D1327FF5-9FF3-4910-B0C7-90B135EA62BB}" type="presParOf" srcId="{1BD79736-CFEE-46F1-9767-B1A7DCAC99AA}" destId="{91973D30-CCA7-4893-93D5-8D0FFE5333CE}" srcOrd="1" destOrd="0" presId="urn:microsoft.com/office/officeart/2005/8/layout/list1"/>
    <dgm:cxn modelId="{D0EE2610-0521-415E-962C-D4011EC859A2}" type="presParOf" srcId="{C960B4E7-8BB2-41C2-9311-2FA988954101}" destId="{60AFB561-8C66-4804-AFCF-068D39E876BE}" srcOrd="1" destOrd="0" presId="urn:microsoft.com/office/officeart/2005/8/layout/list1"/>
    <dgm:cxn modelId="{01AD621C-F334-4D8F-B5E7-2DC5C35E8F4E}" type="presParOf" srcId="{C960B4E7-8BB2-41C2-9311-2FA988954101}" destId="{40C0C3EB-2874-4443-B142-761E4574486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9.xml><?xml version="1.0" encoding="utf-8"?>
<dgm:dataModel xmlns:dgm="http://schemas.openxmlformats.org/drawingml/2006/diagram" xmlns:a="http://schemas.openxmlformats.org/drawingml/2006/main">
  <dgm:ptLst>
    <dgm:pt modelId="{715C5EF3-1E69-4F02-BEAC-E5BCA4AB1DB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507BA11-FA37-47F0-B993-599457984BF2}">
      <dgm:prSet phldrT="[Text]" custT="1"/>
      <dgm:spPr/>
      <dgm:t>
        <a:bodyPr/>
        <a:lstStyle/>
        <a:p>
          <a:r>
            <a:rPr lang="en-US" sz="2000" b="0" dirty="0"/>
            <a:t>Stationary tanks are also categorized by their design pressure</a:t>
          </a:r>
        </a:p>
      </dgm:t>
    </dgm:pt>
    <dgm:pt modelId="{4E6F7707-0C89-4D1F-83F0-F1DECF940F5D}" type="parTrans" cxnId="{16400CE7-00C4-4BEE-87CD-FAA0AEACE267}">
      <dgm:prSet/>
      <dgm:spPr/>
      <dgm:t>
        <a:bodyPr/>
        <a:lstStyle/>
        <a:p>
          <a:endParaRPr lang="en-US"/>
        </a:p>
      </dgm:t>
    </dgm:pt>
    <dgm:pt modelId="{A9296934-A876-4929-8D02-19405F7CE5CF}" type="sibTrans" cxnId="{16400CE7-00C4-4BEE-87CD-FAA0AEACE267}">
      <dgm:prSet/>
      <dgm:spPr/>
      <dgm:t>
        <a:bodyPr/>
        <a:lstStyle/>
        <a:p>
          <a:endParaRPr lang="en-US"/>
        </a:p>
      </dgm:t>
    </dgm:pt>
    <dgm:pt modelId="{89189C56-122B-452C-8FC4-2DD22DBCE27D}">
      <dgm:prSet custT="1"/>
      <dgm:spPr/>
      <dgm:t>
        <a:bodyPr/>
        <a:lstStyle/>
        <a:p>
          <a:r>
            <a:rPr lang="x-none" sz="2000" b="0" u="none"/>
            <a:t>The applicable engineering standard used as the basis for design and approval governs its design pressure</a:t>
          </a:r>
          <a:endParaRPr lang="en-US" sz="2000" b="0" u="none" dirty="0"/>
        </a:p>
      </dgm:t>
    </dgm:pt>
    <dgm:pt modelId="{39BD76BF-2B68-46BE-8CA8-840CAE580D5C}" type="parTrans" cxnId="{D307D322-51C4-4555-8417-A5982A24D89C}">
      <dgm:prSet/>
      <dgm:spPr/>
      <dgm:t>
        <a:bodyPr/>
        <a:lstStyle/>
        <a:p>
          <a:endParaRPr lang="en-US"/>
        </a:p>
      </dgm:t>
    </dgm:pt>
    <dgm:pt modelId="{3B5793E3-C26C-4BAB-A9A4-48FFF8C88E9E}" type="sibTrans" cxnId="{D307D322-51C4-4555-8417-A5982A24D89C}">
      <dgm:prSet/>
      <dgm:spPr/>
      <dgm:t>
        <a:bodyPr/>
        <a:lstStyle/>
        <a:p>
          <a:endParaRPr lang="en-US"/>
        </a:p>
      </dgm:t>
    </dgm:pt>
    <dgm:pt modelId="{8D987F5C-9043-4DEA-8A6B-B73E075D7B14}">
      <dgm:prSet custT="1"/>
      <dgm:spPr>
        <a:solidFill>
          <a:schemeClr val="accent6">
            <a:lumMod val="50000"/>
          </a:schemeClr>
        </a:solidFill>
      </dgm:spPr>
      <dgm:t>
        <a:bodyPr/>
        <a:lstStyle/>
        <a:p>
          <a:r>
            <a:rPr lang="en-US" sz="2000" b="0" u="none" dirty="0"/>
            <a:t>Standards </a:t>
          </a:r>
          <a:r>
            <a:rPr lang="x-none" sz="2000" b="0" u="none" dirty="0"/>
            <a:t>prohibit installing an underground storage tank aboveground and aboveground storage tanks being installed underground</a:t>
          </a:r>
          <a:endParaRPr lang="en-US" sz="2000" b="0" u="none" dirty="0"/>
        </a:p>
      </dgm:t>
    </dgm:pt>
    <dgm:pt modelId="{9C06BCD9-F7DB-4492-A29A-F98FDAF823FE}" type="parTrans" cxnId="{56B78224-B7F9-4DF1-9013-4B34DBFBE193}">
      <dgm:prSet/>
      <dgm:spPr/>
      <dgm:t>
        <a:bodyPr/>
        <a:lstStyle/>
        <a:p>
          <a:endParaRPr lang="en-US"/>
        </a:p>
      </dgm:t>
    </dgm:pt>
    <dgm:pt modelId="{89AD2492-C383-4E02-85A8-B5466F680FD4}" type="sibTrans" cxnId="{56B78224-B7F9-4DF1-9013-4B34DBFBE193}">
      <dgm:prSet/>
      <dgm:spPr/>
      <dgm:t>
        <a:bodyPr/>
        <a:lstStyle/>
        <a:p>
          <a:endParaRPr lang="en-US"/>
        </a:p>
      </dgm:t>
    </dgm:pt>
    <dgm:pt modelId="{E988650B-BE9C-49B1-9A40-8A805872FB0E}" type="pres">
      <dgm:prSet presAssocID="{715C5EF3-1E69-4F02-BEAC-E5BCA4AB1DBF}" presName="linear" presStyleCnt="0">
        <dgm:presLayoutVars>
          <dgm:animLvl val="lvl"/>
          <dgm:resizeHandles val="exact"/>
        </dgm:presLayoutVars>
      </dgm:prSet>
      <dgm:spPr/>
      <dgm:t>
        <a:bodyPr/>
        <a:lstStyle/>
        <a:p>
          <a:endParaRPr lang="en-US"/>
        </a:p>
      </dgm:t>
    </dgm:pt>
    <dgm:pt modelId="{F630964E-6FFC-4091-BE42-67909B4BB1DF}" type="pres">
      <dgm:prSet presAssocID="{E507BA11-FA37-47F0-B993-599457984BF2}" presName="parentText" presStyleLbl="node1" presStyleIdx="0" presStyleCnt="3">
        <dgm:presLayoutVars>
          <dgm:chMax val="0"/>
          <dgm:bulletEnabled val="1"/>
        </dgm:presLayoutVars>
      </dgm:prSet>
      <dgm:spPr/>
      <dgm:t>
        <a:bodyPr/>
        <a:lstStyle/>
        <a:p>
          <a:endParaRPr lang="en-US"/>
        </a:p>
      </dgm:t>
    </dgm:pt>
    <dgm:pt modelId="{3C751EF5-546C-40F8-BBAF-F94D7E66F2DA}" type="pres">
      <dgm:prSet presAssocID="{A9296934-A876-4929-8D02-19405F7CE5CF}" presName="spacer" presStyleCnt="0"/>
      <dgm:spPr/>
    </dgm:pt>
    <dgm:pt modelId="{52240B2E-B2FA-4185-A1E5-25B8A6E89309}" type="pres">
      <dgm:prSet presAssocID="{89189C56-122B-452C-8FC4-2DD22DBCE27D}" presName="parentText" presStyleLbl="node1" presStyleIdx="1" presStyleCnt="3">
        <dgm:presLayoutVars>
          <dgm:chMax val="0"/>
          <dgm:bulletEnabled val="1"/>
        </dgm:presLayoutVars>
      </dgm:prSet>
      <dgm:spPr/>
      <dgm:t>
        <a:bodyPr/>
        <a:lstStyle/>
        <a:p>
          <a:endParaRPr lang="en-US"/>
        </a:p>
      </dgm:t>
    </dgm:pt>
    <dgm:pt modelId="{52321741-889F-4875-B0A8-01254BD5EC46}" type="pres">
      <dgm:prSet presAssocID="{3B5793E3-C26C-4BAB-A9A4-48FFF8C88E9E}" presName="spacer" presStyleCnt="0"/>
      <dgm:spPr/>
    </dgm:pt>
    <dgm:pt modelId="{B2E9067D-64F8-451F-8FBD-37A4863CDA12}" type="pres">
      <dgm:prSet presAssocID="{8D987F5C-9043-4DEA-8A6B-B73E075D7B14}" presName="parentText" presStyleLbl="node1" presStyleIdx="2" presStyleCnt="3">
        <dgm:presLayoutVars>
          <dgm:chMax val="0"/>
          <dgm:bulletEnabled val="1"/>
        </dgm:presLayoutVars>
      </dgm:prSet>
      <dgm:spPr/>
      <dgm:t>
        <a:bodyPr/>
        <a:lstStyle/>
        <a:p>
          <a:endParaRPr lang="en-US"/>
        </a:p>
      </dgm:t>
    </dgm:pt>
  </dgm:ptLst>
  <dgm:cxnLst>
    <dgm:cxn modelId="{56B78224-B7F9-4DF1-9013-4B34DBFBE193}" srcId="{715C5EF3-1E69-4F02-BEAC-E5BCA4AB1DBF}" destId="{8D987F5C-9043-4DEA-8A6B-B73E075D7B14}" srcOrd="2" destOrd="0" parTransId="{9C06BCD9-F7DB-4492-A29A-F98FDAF823FE}" sibTransId="{89AD2492-C383-4E02-85A8-B5466F680FD4}"/>
    <dgm:cxn modelId="{B8A2C3E8-19BD-488F-BCE6-172259882493}" type="presOf" srcId="{715C5EF3-1E69-4F02-BEAC-E5BCA4AB1DBF}" destId="{E988650B-BE9C-49B1-9A40-8A805872FB0E}" srcOrd="0" destOrd="0" presId="urn:microsoft.com/office/officeart/2005/8/layout/vList2"/>
    <dgm:cxn modelId="{16400CE7-00C4-4BEE-87CD-FAA0AEACE267}" srcId="{715C5EF3-1E69-4F02-BEAC-E5BCA4AB1DBF}" destId="{E507BA11-FA37-47F0-B993-599457984BF2}" srcOrd="0" destOrd="0" parTransId="{4E6F7707-0C89-4D1F-83F0-F1DECF940F5D}" sibTransId="{A9296934-A876-4929-8D02-19405F7CE5CF}"/>
    <dgm:cxn modelId="{D307D322-51C4-4555-8417-A5982A24D89C}" srcId="{715C5EF3-1E69-4F02-BEAC-E5BCA4AB1DBF}" destId="{89189C56-122B-452C-8FC4-2DD22DBCE27D}" srcOrd="1" destOrd="0" parTransId="{39BD76BF-2B68-46BE-8CA8-840CAE580D5C}" sibTransId="{3B5793E3-C26C-4BAB-A9A4-48FFF8C88E9E}"/>
    <dgm:cxn modelId="{B5C4B1CF-E7A0-4876-9DBB-FDBE45265068}" type="presOf" srcId="{8D987F5C-9043-4DEA-8A6B-B73E075D7B14}" destId="{B2E9067D-64F8-451F-8FBD-37A4863CDA12}" srcOrd="0" destOrd="0" presId="urn:microsoft.com/office/officeart/2005/8/layout/vList2"/>
    <dgm:cxn modelId="{24B3D41E-F135-451F-9D3B-914DD1A64BF9}" type="presOf" srcId="{E507BA11-FA37-47F0-B993-599457984BF2}" destId="{F630964E-6FFC-4091-BE42-67909B4BB1DF}" srcOrd="0" destOrd="0" presId="urn:microsoft.com/office/officeart/2005/8/layout/vList2"/>
    <dgm:cxn modelId="{823C7D83-6743-4A66-8D96-6E7CBE4FE6D6}" type="presOf" srcId="{89189C56-122B-452C-8FC4-2DD22DBCE27D}" destId="{52240B2E-B2FA-4185-A1E5-25B8A6E89309}" srcOrd="0" destOrd="0" presId="urn:microsoft.com/office/officeart/2005/8/layout/vList2"/>
    <dgm:cxn modelId="{D1D26878-D2EA-460B-A73C-E12FCA2C1BD2}" type="presParOf" srcId="{E988650B-BE9C-49B1-9A40-8A805872FB0E}" destId="{F630964E-6FFC-4091-BE42-67909B4BB1DF}" srcOrd="0" destOrd="0" presId="urn:microsoft.com/office/officeart/2005/8/layout/vList2"/>
    <dgm:cxn modelId="{E901EBE9-2B0E-4ECF-AF9A-C6A50283B1C9}" type="presParOf" srcId="{E988650B-BE9C-49B1-9A40-8A805872FB0E}" destId="{3C751EF5-546C-40F8-BBAF-F94D7E66F2DA}" srcOrd="1" destOrd="0" presId="urn:microsoft.com/office/officeart/2005/8/layout/vList2"/>
    <dgm:cxn modelId="{FB384CC8-1C0E-4829-8D4A-7223A0B6CB1A}" type="presParOf" srcId="{E988650B-BE9C-49B1-9A40-8A805872FB0E}" destId="{52240B2E-B2FA-4185-A1E5-25B8A6E89309}" srcOrd="2" destOrd="0" presId="urn:microsoft.com/office/officeart/2005/8/layout/vList2"/>
    <dgm:cxn modelId="{1DD798AC-C0EC-4BFB-8FE2-68E4F97D5A4B}" type="presParOf" srcId="{E988650B-BE9C-49B1-9A40-8A805872FB0E}" destId="{52321741-889F-4875-B0A8-01254BD5EC46}" srcOrd="3" destOrd="0" presId="urn:microsoft.com/office/officeart/2005/8/layout/vList2"/>
    <dgm:cxn modelId="{AB3AC9D3-30D4-4349-A8F0-344D5AD68C3A}" type="presParOf" srcId="{E988650B-BE9C-49B1-9A40-8A805872FB0E}" destId="{B2E9067D-64F8-451F-8FBD-37A4863CDA1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005A3A9-3D05-467D-8B14-BEFACA4DE9C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09FD858-D261-4B87-8EBE-B94B699977F1}">
      <dgm:prSet phldrT="[Text]" custT="1"/>
      <dgm:spPr/>
      <dgm:t>
        <a:bodyPr/>
        <a:lstStyle/>
        <a:p>
          <a:r>
            <a:rPr lang="x-none" sz="2000" b="0" u="none"/>
            <a:t>API (American Petroleum Institute)</a:t>
          </a:r>
          <a:endParaRPr lang="en-US" sz="2000" b="0" dirty="0"/>
        </a:p>
      </dgm:t>
    </dgm:pt>
    <dgm:pt modelId="{2F331A33-94A2-4D80-9F87-ED21645221C1}" type="parTrans" cxnId="{1B2C0D82-6AD2-4916-97E6-2EBF8B263490}">
      <dgm:prSet/>
      <dgm:spPr/>
      <dgm:t>
        <a:bodyPr/>
        <a:lstStyle/>
        <a:p>
          <a:endParaRPr lang="en-US"/>
        </a:p>
      </dgm:t>
    </dgm:pt>
    <dgm:pt modelId="{917C49CE-445E-4015-BC1F-EC2973B99C56}" type="sibTrans" cxnId="{1B2C0D82-6AD2-4916-97E6-2EBF8B263490}">
      <dgm:prSet/>
      <dgm:spPr/>
      <dgm:t>
        <a:bodyPr/>
        <a:lstStyle/>
        <a:p>
          <a:endParaRPr lang="en-US"/>
        </a:p>
      </dgm:t>
    </dgm:pt>
    <dgm:pt modelId="{A4449EB0-9E4E-4FCA-BEE7-F4D12C494278}">
      <dgm:prSet custT="1"/>
      <dgm:spPr/>
      <dgm:t>
        <a:bodyPr/>
        <a:lstStyle/>
        <a:p>
          <a:r>
            <a:rPr lang="en-US" sz="1800" b="0" dirty="0"/>
            <a:t>API 620 </a:t>
          </a:r>
          <a:r>
            <a:rPr lang="en-US" sz="1800" b="0" i="1" dirty="0"/>
            <a:t>Design and Construction of Large, Welded, Low-Pressure Storage Tanks</a:t>
          </a:r>
          <a:endParaRPr lang="en-US" sz="1800" b="0" dirty="0"/>
        </a:p>
      </dgm:t>
    </dgm:pt>
    <dgm:pt modelId="{87729B86-333E-462E-8B1C-7D0AAD6530EE}" type="parTrans" cxnId="{42227FC5-65E5-48F5-8B50-531A09C82B98}">
      <dgm:prSet/>
      <dgm:spPr/>
      <dgm:t>
        <a:bodyPr/>
        <a:lstStyle/>
        <a:p>
          <a:endParaRPr lang="en-US"/>
        </a:p>
      </dgm:t>
    </dgm:pt>
    <dgm:pt modelId="{56A20DF2-D199-4EE6-8C11-183D1BCFC8EC}" type="sibTrans" cxnId="{42227FC5-65E5-48F5-8B50-531A09C82B98}">
      <dgm:prSet/>
      <dgm:spPr/>
      <dgm:t>
        <a:bodyPr/>
        <a:lstStyle/>
        <a:p>
          <a:endParaRPr lang="en-US"/>
        </a:p>
      </dgm:t>
    </dgm:pt>
    <dgm:pt modelId="{8F0F3FAB-5B46-47CB-BCEB-9377F38FD757}">
      <dgm:prSet custT="1"/>
      <dgm:spPr/>
      <dgm:t>
        <a:bodyPr/>
        <a:lstStyle/>
        <a:p>
          <a:r>
            <a:rPr lang="en-US" sz="1800" b="0" dirty="0"/>
            <a:t>API 650 </a:t>
          </a:r>
          <a:r>
            <a:rPr lang="en-US" sz="1800" b="0" i="1" dirty="0"/>
            <a:t>Welded Steel Tanks for Oil Storage</a:t>
          </a:r>
          <a:endParaRPr lang="en-US" sz="1800" b="0" dirty="0"/>
        </a:p>
      </dgm:t>
    </dgm:pt>
    <dgm:pt modelId="{00D49809-717F-4CAA-A0E0-A1648AB9A589}" type="parTrans" cxnId="{4894C12D-A920-4EA4-BF80-3AC77FAE59B3}">
      <dgm:prSet/>
      <dgm:spPr/>
      <dgm:t>
        <a:bodyPr/>
        <a:lstStyle/>
        <a:p>
          <a:endParaRPr lang="en-US"/>
        </a:p>
      </dgm:t>
    </dgm:pt>
    <dgm:pt modelId="{72E0DBFD-DC50-4471-95DD-A55A1FE7084C}" type="sibTrans" cxnId="{4894C12D-A920-4EA4-BF80-3AC77FAE59B3}">
      <dgm:prSet/>
      <dgm:spPr/>
      <dgm:t>
        <a:bodyPr/>
        <a:lstStyle/>
        <a:p>
          <a:endParaRPr lang="en-US"/>
        </a:p>
      </dgm:t>
    </dgm:pt>
    <dgm:pt modelId="{8AAF17B3-EECC-4C13-9181-EB6A070AF63B}">
      <dgm:prSet custT="1"/>
      <dgm:spPr/>
      <dgm:t>
        <a:bodyPr/>
        <a:lstStyle/>
        <a:p>
          <a:r>
            <a:rPr lang="en-US" sz="1800" b="0" dirty="0"/>
            <a:t>API 653 </a:t>
          </a:r>
          <a:r>
            <a:rPr lang="en-US" sz="1800" b="0" i="1" dirty="0"/>
            <a:t>Tank Inspection, Repair, Alteration and Reconstruction</a:t>
          </a:r>
          <a:endParaRPr lang="en-US" sz="1800" b="0" dirty="0"/>
        </a:p>
      </dgm:t>
    </dgm:pt>
    <dgm:pt modelId="{6D09AE62-CE92-4FCB-A5E7-2D0192D41E70}" type="parTrans" cxnId="{BF0D2BF2-118F-4357-91C8-44EAE10ECE21}">
      <dgm:prSet/>
      <dgm:spPr/>
      <dgm:t>
        <a:bodyPr/>
        <a:lstStyle/>
        <a:p>
          <a:endParaRPr lang="en-US"/>
        </a:p>
      </dgm:t>
    </dgm:pt>
    <dgm:pt modelId="{4153BE6A-9537-460E-8993-18E34ADE7859}" type="sibTrans" cxnId="{BF0D2BF2-118F-4357-91C8-44EAE10ECE21}">
      <dgm:prSet/>
      <dgm:spPr/>
      <dgm:t>
        <a:bodyPr/>
        <a:lstStyle/>
        <a:p>
          <a:endParaRPr lang="en-US"/>
        </a:p>
      </dgm:t>
    </dgm:pt>
    <dgm:pt modelId="{6F336128-2BF3-457F-8BBC-04FFA3998876}">
      <dgm:prSet custT="1"/>
      <dgm:spPr/>
      <dgm:t>
        <a:bodyPr/>
        <a:lstStyle/>
        <a:p>
          <a:r>
            <a:rPr lang="x-none" sz="2000" b="0" u="none"/>
            <a:t>ASME (American Society of Mechanical Engineers)</a:t>
          </a:r>
          <a:endParaRPr lang="en-US" sz="2000" b="0" u="none" dirty="0"/>
        </a:p>
      </dgm:t>
    </dgm:pt>
    <dgm:pt modelId="{1B7D11BF-5280-44F7-ACDF-37CB91A1A138}" type="parTrans" cxnId="{BCBC78CF-F47D-497F-A110-3ADA4B37A199}">
      <dgm:prSet/>
      <dgm:spPr/>
      <dgm:t>
        <a:bodyPr/>
        <a:lstStyle/>
        <a:p>
          <a:endParaRPr lang="en-US"/>
        </a:p>
      </dgm:t>
    </dgm:pt>
    <dgm:pt modelId="{4ECF090A-599F-4BA5-8B75-35D9B059BF34}" type="sibTrans" cxnId="{BCBC78CF-F47D-497F-A110-3ADA4B37A199}">
      <dgm:prSet/>
      <dgm:spPr/>
      <dgm:t>
        <a:bodyPr/>
        <a:lstStyle/>
        <a:p>
          <a:endParaRPr lang="en-US"/>
        </a:p>
      </dgm:t>
    </dgm:pt>
    <dgm:pt modelId="{81A8C7AD-B7F4-45BC-BDE7-0F394317F9E4}">
      <dgm:prSet custT="1"/>
      <dgm:spPr/>
      <dgm:t>
        <a:bodyPr/>
        <a:lstStyle/>
        <a:p>
          <a:r>
            <a:rPr lang="en-US" sz="1800" b="0" i="1" dirty="0"/>
            <a:t>B31.3 Process Piping</a:t>
          </a:r>
          <a:endParaRPr lang="en-US" sz="1800" b="0" dirty="0"/>
        </a:p>
      </dgm:t>
    </dgm:pt>
    <dgm:pt modelId="{CA576812-ED38-4102-ADB9-A04EAF0BDAA8}" type="parTrans" cxnId="{33658D62-C506-4680-B7E4-010270BEB3D0}">
      <dgm:prSet/>
      <dgm:spPr/>
      <dgm:t>
        <a:bodyPr/>
        <a:lstStyle/>
        <a:p>
          <a:endParaRPr lang="en-US"/>
        </a:p>
      </dgm:t>
    </dgm:pt>
    <dgm:pt modelId="{0DF01CC0-C887-4285-9849-025CE6F49644}" type="sibTrans" cxnId="{33658D62-C506-4680-B7E4-010270BEB3D0}">
      <dgm:prSet/>
      <dgm:spPr/>
      <dgm:t>
        <a:bodyPr/>
        <a:lstStyle/>
        <a:p>
          <a:endParaRPr lang="en-US"/>
        </a:p>
      </dgm:t>
    </dgm:pt>
    <dgm:pt modelId="{9FA1BD1B-3C43-4519-BED0-4EE7E391534B}">
      <dgm:prSet custT="1"/>
      <dgm:spPr/>
      <dgm:t>
        <a:bodyPr/>
        <a:lstStyle/>
        <a:p>
          <a:r>
            <a:rPr lang="en-US" sz="1800" b="0" i="1" dirty="0"/>
            <a:t>Boiler and Pressure Vessel Code, Section VIII, Division 1 and 2</a:t>
          </a:r>
          <a:endParaRPr lang="en-US" sz="1800" b="0" dirty="0"/>
        </a:p>
      </dgm:t>
    </dgm:pt>
    <dgm:pt modelId="{2C9A2620-CC69-479C-8CE0-0498903DF444}" type="parTrans" cxnId="{6E6459B7-5A85-46BF-B8FC-111C14ACDB84}">
      <dgm:prSet/>
      <dgm:spPr/>
      <dgm:t>
        <a:bodyPr/>
        <a:lstStyle/>
        <a:p>
          <a:endParaRPr lang="en-US"/>
        </a:p>
      </dgm:t>
    </dgm:pt>
    <dgm:pt modelId="{96667608-83E8-4DF9-B6FA-E4EAB3719DB5}" type="sibTrans" cxnId="{6E6459B7-5A85-46BF-B8FC-111C14ACDB84}">
      <dgm:prSet/>
      <dgm:spPr/>
      <dgm:t>
        <a:bodyPr/>
        <a:lstStyle/>
        <a:p>
          <a:endParaRPr lang="en-US"/>
        </a:p>
      </dgm:t>
    </dgm:pt>
    <dgm:pt modelId="{21DB7183-F537-4937-B050-10B795AFFC03}">
      <dgm:prSet custT="1"/>
      <dgm:spPr>
        <a:solidFill>
          <a:schemeClr val="accent6">
            <a:lumMod val="50000"/>
          </a:schemeClr>
        </a:solidFill>
      </dgm:spPr>
      <dgm:t>
        <a:bodyPr/>
        <a:lstStyle/>
        <a:p>
          <a:r>
            <a:rPr lang="x-none" sz="2000" b="0" u="none" dirty="0"/>
            <a:t>ASTM (American Society of Testing and Materials)</a:t>
          </a:r>
          <a:endParaRPr lang="en-US" sz="2000" b="0" u="none" dirty="0"/>
        </a:p>
      </dgm:t>
    </dgm:pt>
    <dgm:pt modelId="{83995787-6AF9-4E3D-8D5C-F2293087F35E}" type="parTrans" cxnId="{2E45C73F-E0E8-4BAE-8134-AD2204426A33}">
      <dgm:prSet/>
      <dgm:spPr/>
      <dgm:t>
        <a:bodyPr/>
        <a:lstStyle/>
        <a:p>
          <a:endParaRPr lang="en-US"/>
        </a:p>
      </dgm:t>
    </dgm:pt>
    <dgm:pt modelId="{F9CE9533-F800-403E-80E6-92AE44B7955A}" type="sibTrans" cxnId="{2E45C73F-E0E8-4BAE-8134-AD2204426A33}">
      <dgm:prSet/>
      <dgm:spPr/>
      <dgm:t>
        <a:bodyPr/>
        <a:lstStyle/>
        <a:p>
          <a:endParaRPr lang="en-US"/>
        </a:p>
      </dgm:t>
    </dgm:pt>
    <dgm:pt modelId="{9FEB14D8-5351-44A3-BBDF-383A22A1BC25}">
      <dgm:prSet custT="1"/>
      <dgm:spPr/>
      <dgm:t>
        <a:bodyPr/>
        <a:lstStyle/>
        <a:p>
          <a:r>
            <a:rPr lang="x-none" sz="1800" b="0" u="none"/>
            <a:t>Include flash point tests</a:t>
          </a:r>
          <a:endParaRPr lang="en-US" sz="1800" b="0" u="none" dirty="0"/>
        </a:p>
      </dgm:t>
    </dgm:pt>
    <dgm:pt modelId="{ACCFED23-AEC3-40E6-A51C-E1CB52B1BDC5}" type="parTrans" cxnId="{C8464BE7-25D6-4EEA-9FCF-D2AC7BBE8347}">
      <dgm:prSet/>
      <dgm:spPr/>
      <dgm:t>
        <a:bodyPr/>
        <a:lstStyle/>
        <a:p>
          <a:endParaRPr lang="en-US"/>
        </a:p>
      </dgm:t>
    </dgm:pt>
    <dgm:pt modelId="{19253E23-EBE5-4E2E-9593-9D29C25D2FAA}" type="sibTrans" cxnId="{C8464BE7-25D6-4EEA-9FCF-D2AC7BBE8347}">
      <dgm:prSet/>
      <dgm:spPr/>
      <dgm:t>
        <a:bodyPr/>
        <a:lstStyle/>
        <a:p>
          <a:endParaRPr lang="en-US"/>
        </a:p>
      </dgm:t>
    </dgm:pt>
    <dgm:pt modelId="{7FC37FA2-B7B7-46E8-922C-4BD2D397DDF2}" type="pres">
      <dgm:prSet presAssocID="{6005A3A9-3D05-467D-8B14-BEFACA4DE9C6}" presName="linear" presStyleCnt="0">
        <dgm:presLayoutVars>
          <dgm:dir/>
          <dgm:animLvl val="lvl"/>
          <dgm:resizeHandles val="exact"/>
        </dgm:presLayoutVars>
      </dgm:prSet>
      <dgm:spPr/>
      <dgm:t>
        <a:bodyPr/>
        <a:lstStyle/>
        <a:p>
          <a:endParaRPr lang="en-US"/>
        </a:p>
      </dgm:t>
    </dgm:pt>
    <dgm:pt modelId="{7563CFC0-102A-4684-B07D-C0EF76E2BA7F}" type="pres">
      <dgm:prSet presAssocID="{E09FD858-D261-4B87-8EBE-B94B699977F1}" presName="parentLin" presStyleCnt="0"/>
      <dgm:spPr/>
    </dgm:pt>
    <dgm:pt modelId="{EA692566-D8B4-4977-B5D7-7DDB07240336}" type="pres">
      <dgm:prSet presAssocID="{E09FD858-D261-4B87-8EBE-B94B699977F1}" presName="parentLeftMargin" presStyleLbl="node1" presStyleIdx="0" presStyleCnt="3"/>
      <dgm:spPr/>
      <dgm:t>
        <a:bodyPr/>
        <a:lstStyle/>
        <a:p>
          <a:endParaRPr lang="en-US"/>
        </a:p>
      </dgm:t>
    </dgm:pt>
    <dgm:pt modelId="{9D452E3B-5541-4C1C-A2CB-14A07B95149E}" type="pres">
      <dgm:prSet presAssocID="{E09FD858-D261-4B87-8EBE-B94B699977F1}" presName="parentText" presStyleLbl="node1" presStyleIdx="0" presStyleCnt="3">
        <dgm:presLayoutVars>
          <dgm:chMax val="0"/>
          <dgm:bulletEnabled val="1"/>
        </dgm:presLayoutVars>
      </dgm:prSet>
      <dgm:spPr/>
      <dgm:t>
        <a:bodyPr/>
        <a:lstStyle/>
        <a:p>
          <a:endParaRPr lang="en-US"/>
        </a:p>
      </dgm:t>
    </dgm:pt>
    <dgm:pt modelId="{BDF7DE9E-B35E-46F6-8F28-4499D52097B0}" type="pres">
      <dgm:prSet presAssocID="{E09FD858-D261-4B87-8EBE-B94B699977F1}" presName="negativeSpace" presStyleCnt="0"/>
      <dgm:spPr/>
    </dgm:pt>
    <dgm:pt modelId="{27188E92-9AEB-4689-A779-AA2B4A91B6C4}" type="pres">
      <dgm:prSet presAssocID="{E09FD858-D261-4B87-8EBE-B94B699977F1}" presName="childText" presStyleLbl="conFgAcc1" presStyleIdx="0" presStyleCnt="3">
        <dgm:presLayoutVars>
          <dgm:bulletEnabled val="1"/>
        </dgm:presLayoutVars>
      </dgm:prSet>
      <dgm:spPr/>
      <dgm:t>
        <a:bodyPr/>
        <a:lstStyle/>
        <a:p>
          <a:endParaRPr lang="en-US"/>
        </a:p>
      </dgm:t>
    </dgm:pt>
    <dgm:pt modelId="{37009711-09BF-4EF4-BF1A-22B53B4DE784}" type="pres">
      <dgm:prSet presAssocID="{917C49CE-445E-4015-BC1F-EC2973B99C56}" presName="spaceBetweenRectangles" presStyleCnt="0"/>
      <dgm:spPr/>
    </dgm:pt>
    <dgm:pt modelId="{63AF9A56-195D-482C-97B1-0CDB3C561930}" type="pres">
      <dgm:prSet presAssocID="{6F336128-2BF3-457F-8BBC-04FFA3998876}" presName="parentLin" presStyleCnt="0"/>
      <dgm:spPr/>
    </dgm:pt>
    <dgm:pt modelId="{2BB1DB01-9906-4ED6-9D45-0F420B52DE97}" type="pres">
      <dgm:prSet presAssocID="{6F336128-2BF3-457F-8BBC-04FFA3998876}" presName="parentLeftMargin" presStyleLbl="node1" presStyleIdx="0" presStyleCnt="3"/>
      <dgm:spPr/>
      <dgm:t>
        <a:bodyPr/>
        <a:lstStyle/>
        <a:p>
          <a:endParaRPr lang="en-US"/>
        </a:p>
      </dgm:t>
    </dgm:pt>
    <dgm:pt modelId="{37EB1C23-DD1B-407B-9132-F1608127918C}" type="pres">
      <dgm:prSet presAssocID="{6F336128-2BF3-457F-8BBC-04FFA3998876}" presName="parentText" presStyleLbl="node1" presStyleIdx="1" presStyleCnt="3" custScaleX="124272">
        <dgm:presLayoutVars>
          <dgm:chMax val="0"/>
          <dgm:bulletEnabled val="1"/>
        </dgm:presLayoutVars>
      </dgm:prSet>
      <dgm:spPr/>
      <dgm:t>
        <a:bodyPr/>
        <a:lstStyle/>
        <a:p>
          <a:endParaRPr lang="en-US"/>
        </a:p>
      </dgm:t>
    </dgm:pt>
    <dgm:pt modelId="{C55FA44E-6488-4F4E-86FA-ED9BA25A3B33}" type="pres">
      <dgm:prSet presAssocID="{6F336128-2BF3-457F-8BBC-04FFA3998876}" presName="negativeSpace" presStyleCnt="0"/>
      <dgm:spPr/>
    </dgm:pt>
    <dgm:pt modelId="{1D30ABAB-0DAF-47D5-AB60-E48E6581A142}" type="pres">
      <dgm:prSet presAssocID="{6F336128-2BF3-457F-8BBC-04FFA3998876}" presName="childText" presStyleLbl="conFgAcc1" presStyleIdx="1" presStyleCnt="3">
        <dgm:presLayoutVars>
          <dgm:bulletEnabled val="1"/>
        </dgm:presLayoutVars>
      </dgm:prSet>
      <dgm:spPr/>
      <dgm:t>
        <a:bodyPr/>
        <a:lstStyle/>
        <a:p>
          <a:endParaRPr lang="en-US"/>
        </a:p>
      </dgm:t>
    </dgm:pt>
    <dgm:pt modelId="{0EEFD685-E1BB-447F-A8B0-7FCFE6DC2258}" type="pres">
      <dgm:prSet presAssocID="{4ECF090A-599F-4BA5-8B75-35D9B059BF34}" presName="spaceBetweenRectangles" presStyleCnt="0"/>
      <dgm:spPr/>
    </dgm:pt>
    <dgm:pt modelId="{07BB6869-D220-4E76-A4F2-34D8BB21B41F}" type="pres">
      <dgm:prSet presAssocID="{21DB7183-F537-4937-B050-10B795AFFC03}" presName="parentLin" presStyleCnt="0"/>
      <dgm:spPr/>
    </dgm:pt>
    <dgm:pt modelId="{5A9DE429-C13E-4F28-A114-4851BFDEC76D}" type="pres">
      <dgm:prSet presAssocID="{21DB7183-F537-4937-B050-10B795AFFC03}" presName="parentLeftMargin" presStyleLbl="node1" presStyleIdx="1" presStyleCnt="3"/>
      <dgm:spPr/>
      <dgm:t>
        <a:bodyPr/>
        <a:lstStyle/>
        <a:p>
          <a:endParaRPr lang="en-US"/>
        </a:p>
      </dgm:t>
    </dgm:pt>
    <dgm:pt modelId="{1704DCFA-EA33-4C6C-A3C3-3214DB7352EB}" type="pres">
      <dgm:prSet presAssocID="{21DB7183-F537-4937-B050-10B795AFFC03}" presName="parentText" presStyleLbl="node1" presStyleIdx="2" presStyleCnt="3" custScaleX="122192">
        <dgm:presLayoutVars>
          <dgm:chMax val="0"/>
          <dgm:bulletEnabled val="1"/>
        </dgm:presLayoutVars>
      </dgm:prSet>
      <dgm:spPr/>
      <dgm:t>
        <a:bodyPr/>
        <a:lstStyle/>
        <a:p>
          <a:endParaRPr lang="en-US"/>
        </a:p>
      </dgm:t>
    </dgm:pt>
    <dgm:pt modelId="{2CE10643-098B-4945-ADA2-DA5213397FEF}" type="pres">
      <dgm:prSet presAssocID="{21DB7183-F537-4937-B050-10B795AFFC03}" presName="negativeSpace" presStyleCnt="0"/>
      <dgm:spPr/>
    </dgm:pt>
    <dgm:pt modelId="{76466866-DCA5-4C52-8703-A3E04259F178}" type="pres">
      <dgm:prSet presAssocID="{21DB7183-F537-4937-B050-10B795AFFC03}" presName="childText" presStyleLbl="conFgAcc1" presStyleIdx="2" presStyleCnt="3">
        <dgm:presLayoutVars>
          <dgm:bulletEnabled val="1"/>
        </dgm:presLayoutVars>
      </dgm:prSet>
      <dgm:spPr/>
      <dgm:t>
        <a:bodyPr/>
        <a:lstStyle/>
        <a:p>
          <a:endParaRPr lang="en-US"/>
        </a:p>
      </dgm:t>
    </dgm:pt>
  </dgm:ptLst>
  <dgm:cxnLst>
    <dgm:cxn modelId="{2E45C73F-E0E8-4BAE-8134-AD2204426A33}" srcId="{6005A3A9-3D05-467D-8B14-BEFACA4DE9C6}" destId="{21DB7183-F537-4937-B050-10B795AFFC03}" srcOrd="2" destOrd="0" parTransId="{83995787-6AF9-4E3D-8D5C-F2293087F35E}" sibTransId="{F9CE9533-F800-403E-80E6-92AE44B7955A}"/>
    <dgm:cxn modelId="{7CD6B7F8-C7EB-4CF7-A882-345F8E224362}" type="presOf" srcId="{E09FD858-D261-4B87-8EBE-B94B699977F1}" destId="{9D452E3B-5541-4C1C-A2CB-14A07B95149E}" srcOrd="1" destOrd="0" presId="urn:microsoft.com/office/officeart/2005/8/layout/list1"/>
    <dgm:cxn modelId="{5FF1810F-706A-4845-89FA-3DAD6CF9385E}" type="presOf" srcId="{21DB7183-F537-4937-B050-10B795AFFC03}" destId="{5A9DE429-C13E-4F28-A114-4851BFDEC76D}" srcOrd="0" destOrd="0" presId="urn:microsoft.com/office/officeart/2005/8/layout/list1"/>
    <dgm:cxn modelId="{C8464BE7-25D6-4EEA-9FCF-D2AC7BBE8347}" srcId="{21DB7183-F537-4937-B050-10B795AFFC03}" destId="{9FEB14D8-5351-44A3-BBDF-383A22A1BC25}" srcOrd="0" destOrd="0" parTransId="{ACCFED23-AEC3-40E6-A51C-E1CB52B1BDC5}" sibTransId="{19253E23-EBE5-4E2E-9593-9D29C25D2FAA}"/>
    <dgm:cxn modelId="{077499A7-BD39-4AF3-9610-277CDF227011}" type="presOf" srcId="{21DB7183-F537-4937-B050-10B795AFFC03}" destId="{1704DCFA-EA33-4C6C-A3C3-3214DB7352EB}" srcOrd="1" destOrd="0" presId="urn:microsoft.com/office/officeart/2005/8/layout/list1"/>
    <dgm:cxn modelId="{BF0D2BF2-118F-4357-91C8-44EAE10ECE21}" srcId="{E09FD858-D261-4B87-8EBE-B94B699977F1}" destId="{8AAF17B3-EECC-4C13-9181-EB6A070AF63B}" srcOrd="2" destOrd="0" parTransId="{6D09AE62-CE92-4FCB-A5E7-2D0192D41E70}" sibTransId="{4153BE6A-9537-460E-8993-18E34ADE7859}"/>
    <dgm:cxn modelId="{1A3B3AEA-1AF7-4CAD-BA05-2F770EB3F8B9}" type="presOf" srcId="{6F336128-2BF3-457F-8BBC-04FFA3998876}" destId="{2BB1DB01-9906-4ED6-9D45-0F420B52DE97}" srcOrd="0" destOrd="0" presId="urn:microsoft.com/office/officeart/2005/8/layout/list1"/>
    <dgm:cxn modelId="{461A9AB5-1564-45F2-89D1-D6E745D6C6C8}" type="presOf" srcId="{9FEB14D8-5351-44A3-BBDF-383A22A1BC25}" destId="{76466866-DCA5-4C52-8703-A3E04259F178}" srcOrd="0" destOrd="0" presId="urn:microsoft.com/office/officeart/2005/8/layout/list1"/>
    <dgm:cxn modelId="{4894C12D-A920-4EA4-BF80-3AC77FAE59B3}" srcId="{E09FD858-D261-4B87-8EBE-B94B699977F1}" destId="{8F0F3FAB-5B46-47CB-BCEB-9377F38FD757}" srcOrd="1" destOrd="0" parTransId="{00D49809-717F-4CAA-A0E0-A1648AB9A589}" sibTransId="{72E0DBFD-DC50-4471-95DD-A55A1FE7084C}"/>
    <dgm:cxn modelId="{1B2C0D82-6AD2-4916-97E6-2EBF8B263490}" srcId="{6005A3A9-3D05-467D-8B14-BEFACA4DE9C6}" destId="{E09FD858-D261-4B87-8EBE-B94B699977F1}" srcOrd="0" destOrd="0" parTransId="{2F331A33-94A2-4D80-9F87-ED21645221C1}" sibTransId="{917C49CE-445E-4015-BC1F-EC2973B99C56}"/>
    <dgm:cxn modelId="{E13636A6-6FFC-46C0-918D-B393E103A162}" type="presOf" srcId="{6005A3A9-3D05-467D-8B14-BEFACA4DE9C6}" destId="{7FC37FA2-B7B7-46E8-922C-4BD2D397DDF2}" srcOrd="0" destOrd="0" presId="urn:microsoft.com/office/officeart/2005/8/layout/list1"/>
    <dgm:cxn modelId="{42227FC5-65E5-48F5-8B50-531A09C82B98}" srcId="{E09FD858-D261-4B87-8EBE-B94B699977F1}" destId="{A4449EB0-9E4E-4FCA-BEE7-F4D12C494278}" srcOrd="0" destOrd="0" parTransId="{87729B86-333E-462E-8B1C-7D0AAD6530EE}" sibTransId="{56A20DF2-D199-4EE6-8C11-183D1BCFC8EC}"/>
    <dgm:cxn modelId="{073FEAD5-4F90-459B-81FC-8157DB10D7C1}" type="presOf" srcId="{8F0F3FAB-5B46-47CB-BCEB-9377F38FD757}" destId="{27188E92-9AEB-4689-A779-AA2B4A91B6C4}" srcOrd="0" destOrd="1" presId="urn:microsoft.com/office/officeart/2005/8/layout/list1"/>
    <dgm:cxn modelId="{33658D62-C506-4680-B7E4-010270BEB3D0}" srcId="{6F336128-2BF3-457F-8BBC-04FFA3998876}" destId="{81A8C7AD-B7F4-45BC-BDE7-0F394317F9E4}" srcOrd="0" destOrd="0" parTransId="{CA576812-ED38-4102-ADB9-A04EAF0BDAA8}" sibTransId="{0DF01CC0-C887-4285-9849-025CE6F49644}"/>
    <dgm:cxn modelId="{19DFFA61-2BAF-4E9C-A81E-73BD4C949BB4}" type="presOf" srcId="{6F336128-2BF3-457F-8BBC-04FFA3998876}" destId="{37EB1C23-DD1B-407B-9132-F1608127918C}" srcOrd="1" destOrd="0" presId="urn:microsoft.com/office/officeart/2005/8/layout/list1"/>
    <dgm:cxn modelId="{BCBC78CF-F47D-497F-A110-3ADA4B37A199}" srcId="{6005A3A9-3D05-467D-8B14-BEFACA4DE9C6}" destId="{6F336128-2BF3-457F-8BBC-04FFA3998876}" srcOrd="1" destOrd="0" parTransId="{1B7D11BF-5280-44F7-ACDF-37CB91A1A138}" sibTransId="{4ECF090A-599F-4BA5-8B75-35D9B059BF34}"/>
    <dgm:cxn modelId="{30D470B3-18E9-4140-A593-21F99C9C49F8}" type="presOf" srcId="{9FA1BD1B-3C43-4519-BED0-4EE7E391534B}" destId="{1D30ABAB-0DAF-47D5-AB60-E48E6581A142}" srcOrd="0" destOrd="1" presId="urn:microsoft.com/office/officeart/2005/8/layout/list1"/>
    <dgm:cxn modelId="{B1AA45DA-8330-48BF-870D-DF225D56830F}" type="presOf" srcId="{81A8C7AD-B7F4-45BC-BDE7-0F394317F9E4}" destId="{1D30ABAB-0DAF-47D5-AB60-E48E6581A142}" srcOrd="0" destOrd="0" presId="urn:microsoft.com/office/officeart/2005/8/layout/list1"/>
    <dgm:cxn modelId="{6D0744C9-2DDB-4AC7-84E0-3AC09EE7C770}" type="presOf" srcId="{A4449EB0-9E4E-4FCA-BEE7-F4D12C494278}" destId="{27188E92-9AEB-4689-A779-AA2B4A91B6C4}" srcOrd="0" destOrd="0" presId="urn:microsoft.com/office/officeart/2005/8/layout/list1"/>
    <dgm:cxn modelId="{1F5D802A-2CBA-445C-B1BB-F814F613ABE8}" type="presOf" srcId="{8AAF17B3-EECC-4C13-9181-EB6A070AF63B}" destId="{27188E92-9AEB-4689-A779-AA2B4A91B6C4}" srcOrd="0" destOrd="2" presId="urn:microsoft.com/office/officeart/2005/8/layout/list1"/>
    <dgm:cxn modelId="{96830AB1-6860-47AA-BBCE-BF880A053D71}" type="presOf" srcId="{E09FD858-D261-4B87-8EBE-B94B699977F1}" destId="{EA692566-D8B4-4977-B5D7-7DDB07240336}" srcOrd="0" destOrd="0" presId="urn:microsoft.com/office/officeart/2005/8/layout/list1"/>
    <dgm:cxn modelId="{6E6459B7-5A85-46BF-B8FC-111C14ACDB84}" srcId="{6F336128-2BF3-457F-8BBC-04FFA3998876}" destId="{9FA1BD1B-3C43-4519-BED0-4EE7E391534B}" srcOrd="1" destOrd="0" parTransId="{2C9A2620-CC69-479C-8CE0-0498903DF444}" sibTransId="{96667608-83E8-4DF9-B6FA-E4EAB3719DB5}"/>
    <dgm:cxn modelId="{EA9D020D-565F-4BC4-867F-1D694A81B49D}" type="presParOf" srcId="{7FC37FA2-B7B7-46E8-922C-4BD2D397DDF2}" destId="{7563CFC0-102A-4684-B07D-C0EF76E2BA7F}" srcOrd="0" destOrd="0" presId="urn:microsoft.com/office/officeart/2005/8/layout/list1"/>
    <dgm:cxn modelId="{E27188EB-5530-4023-9B08-C5C93F71DA24}" type="presParOf" srcId="{7563CFC0-102A-4684-B07D-C0EF76E2BA7F}" destId="{EA692566-D8B4-4977-B5D7-7DDB07240336}" srcOrd="0" destOrd="0" presId="urn:microsoft.com/office/officeart/2005/8/layout/list1"/>
    <dgm:cxn modelId="{73C01719-BB94-4EDC-B34F-6F3F5366B4CE}" type="presParOf" srcId="{7563CFC0-102A-4684-B07D-C0EF76E2BA7F}" destId="{9D452E3B-5541-4C1C-A2CB-14A07B95149E}" srcOrd="1" destOrd="0" presId="urn:microsoft.com/office/officeart/2005/8/layout/list1"/>
    <dgm:cxn modelId="{199924FD-F639-4DED-B67A-8C285F63B840}" type="presParOf" srcId="{7FC37FA2-B7B7-46E8-922C-4BD2D397DDF2}" destId="{BDF7DE9E-B35E-46F6-8F28-4499D52097B0}" srcOrd="1" destOrd="0" presId="urn:microsoft.com/office/officeart/2005/8/layout/list1"/>
    <dgm:cxn modelId="{247417A1-3950-42BB-9A27-B8B73B08623D}" type="presParOf" srcId="{7FC37FA2-B7B7-46E8-922C-4BD2D397DDF2}" destId="{27188E92-9AEB-4689-A779-AA2B4A91B6C4}" srcOrd="2" destOrd="0" presId="urn:microsoft.com/office/officeart/2005/8/layout/list1"/>
    <dgm:cxn modelId="{C538A04B-41CF-461D-9658-D920540DA22E}" type="presParOf" srcId="{7FC37FA2-B7B7-46E8-922C-4BD2D397DDF2}" destId="{37009711-09BF-4EF4-BF1A-22B53B4DE784}" srcOrd="3" destOrd="0" presId="urn:microsoft.com/office/officeart/2005/8/layout/list1"/>
    <dgm:cxn modelId="{90507974-FAD4-4665-8D19-9FF62DE2EB21}" type="presParOf" srcId="{7FC37FA2-B7B7-46E8-922C-4BD2D397DDF2}" destId="{63AF9A56-195D-482C-97B1-0CDB3C561930}" srcOrd="4" destOrd="0" presId="urn:microsoft.com/office/officeart/2005/8/layout/list1"/>
    <dgm:cxn modelId="{785113AC-DF83-417F-BCB0-B9286BDAB618}" type="presParOf" srcId="{63AF9A56-195D-482C-97B1-0CDB3C561930}" destId="{2BB1DB01-9906-4ED6-9D45-0F420B52DE97}" srcOrd="0" destOrd="0" presId="urn:microsoft.com/office/officeart/2005/8/layout/list1"/>
    <dgm:cxn modelId="{3EB09ECF-3D8B-4459-8EA6-D62AFD3FB9EE}" type="presParOf" srcId="{63AF9A56-195D-482C-97B1-0CDB3C561930}" destId="{37EB1C23-DD1B-407B-9132-F1608127918C}" srcOrd="1" destOrd="0" presId="urn:microsoft.com/office/officeart/2005/8/layout/list1"/>
    <dgm:cxn modelId="{C0052FCB-476B-41C7-B841-8D2E67E9445E}" type="presParOf" srcId="{7FC37FA2-B7B7-46E8-922C-4BD2D397DDF2}" destId="{C55FA44E-6488-4F4E-86FA-ED9BA25A3B33}" srcOrd="5" destOrd="0" presId="urn:microsoft.com/office/officeart/2005/8/layout/list1"/>
    <dgm:cxn modelId="{1F88E1E2-E64E-4B9A-9FCB-6C7C76728713}" type="presParOf" srcId="{7FC37FA2-B7B7-46E8-922C-4BD2D397DDF2}" destId="{1D30ABAB-0DAF-47D5-AB60-E48E6581A142}" srcOrd="6" destOrd="0" presId="urn:microsoft.com/office/officeart/2005/8/layout/list1"/>
    <dgm:cxn modelId="{C58B78B7-6262-4CBF-A7FA-4EFE47926CFA}" type="presParOf" srcId="{7FC37FA2-B7B7-46E8-922C-4BD2D397DDF2}" destId="{0EEFD685-E1BB-447F-A8B0-7FCFE6DC2258}" srcOrd="7" destOrd="0" presId="urn:microsoft.com/office/officeart/2005/8/layout/list1"/>
    <dgm:cxn modelId="{8A0D15E7-7F16-4836-97C8-627B882436D7}" type="presParOf" srcId="{7FC37FA2-B7B7-46E8-922C-4BD2D397DDF2}" destId="{07BB6869-D220-4E76-A4F2-34D8BB21B41F}" srcOrd="8" destOrd="0" presId="urn:microsoft.com/office/officeart/2005/8/layout/list1"/>
    <dgm:cxn modelId="{3AF6030D-3F62-47BE-9027-3A6E968511E2}" type="presParOf" srcId="{07BB6869-D220-4E76-A4F2-34D8BB21B41F}" destId="{5A9DE429-C13E-4F28-A114-4851BFDEC76D}" srcOrd="0" destOrd="0" presId="urn:microsoft.com/office/officeart/2005/8/layout/list1"/>
    <dgm:cxn modelId="{8238254A-6C8A-4A7A-90CA-44D36C480E5A}" type="presParOf" srcId="{07BB6869-D220-4E76-A4F2-34D8BB21B41F}" destId="{1704DCFA-EA33-4C6C-A3C3-3214DB7352EB}" srcOrd="1" destOrd="0" presId="urn:microsoft.com/office/officeart/2005/8/layout/list1"/>
    <dgm:cxn modelId="{D6FAF494-704D-4072-A1A4-174240CF847B}" type="presParOf" srcId="{7FC37FA2-B7B7-46E8-922C-4BD2D397DDF2}" destId="{2CE10643-098B-4945-ADA2-DA5213397FEF}" srcOrd="9" destOrd="0" presId="urn:microsoft.com/office/officeart/2005/8/layout/list1"/>
    <dgm:cxn modelId="{2FA355AB-B5D9-42BF-91FC-BA2AA6E6119E}" type="presParOf" srcId="{7FC37FA2-B7B7-46E8-922C-4BD2D397DDF2}" destId="{76466866-DCA5-4C52-8703-A3E04259F17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0.xml><?xml version="1.0" encoding="utf-8"?>
<dgm:dataModel xmlns:dgm="http://schemas.openxmlformats.org/drawingml/2006/diagram" xmlns:a="http://schemas.openxmlformats.org/drawingml/2006/main">
  <dgm:ptLst>
    <dgm:pt modelId="{715C5EF3-1E69-4F02-BEAC-E5BCA4AB1DB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1E0BCD1-823B-4E63-B057-92423B8E0956}">
      <dgm:prSet custT="1"/>
      <dgm:spPr/>
      <dgm:t>
        <a:bodyPr/>
        <a:lstStyle/>
        <a:p>
          <a:r>
            <a:rPr lang="en-US" sz="1800" b="0" u="none" dirty="0" smtClean="0"/>
            <a:t>I</a:t>
          </a:r>
          <a:r>
            <a:rPr lang="x-none" sz="1800" b="0" u="none" dirty="0" smtClean="0"/>
            <a:t>nspectors commonly </a:t>
          </a:r>
          <a:r>
            <a:rPr lang="x-none" sz="1800" b="0" u="none" dirty="0"/>
            <a:t>encounter atmospheric aboveground storage tanks (ASTs)</a:t>
          </a:r>
          <a:endParaRPr lang="en-US" sz="1800" b="0" u="none" dirty="0"/>
        </a:p>
      </dgm:t>
    </dgm:pt>
    <dgm:pt modelId="{22C03F30-488E-4D8F-B7F8-D5646490D4D0}" type="parTrans" cxnId="{A172561D-F049-4B8D-ABB0-B57871F74236}">
      <dgm:prSet/>
      <dgm:spPr/>
      <dgm:t>
        <a:bodyPr/>
        <a:lstStyle/>
        <a:p>
          <a:endParaRPr lang="en-US"/>
        </a:p>
      </dgm:t>
    </dgm:pt>
    <dgm:pt modelId="{C85D6AB1-B78E-409E-B3F1-D83C7EF35DA5}" type="sibTrans" cxnId="{A172561D-F049-4B8D-ABB0-B57871F74236}">
      <dgm:prSet/>
      <dgm:spPr/>
      <dgm:t>
        <a:bodyPr/>
        <a:lstStyle/>
        <a:p>
          <a:endParaRPr lang="en-US"/>
        </a:p>
      </dgm:t>
    </dgm:pt>
    <dgm:pt modelId="{31759963-327F-48CE-9998-1543BC07D07D}">
      <dgm:prSet custT="1"/>
      <dgm:spPr/>
      <dgm:t>
        <a:bodyPr/>
        <a:lstStyle/>
        <a:p>
          <a:r>
            <a:rPr lang="x-none" sz="1800" b="0" u="none"/>
            <a:t>ASTs can range in volume from 60 to 60,000 gallons (240 L to 240 000 L)</a:t>
          </a:r>
          <a:endParaRPr lang="en-US" sz="1800" b="0" u="none" dirty="0"/>
        </a:p>
      </dgm:t>
    </dgm:pt>
    <dgm:pt modelId="{0196FAA6-6968-495C-B908-BA7108CFD8AC}" type="parTrans" cxnId="{BC1BDDF3-8E2C-4F41-B80F-7368D4E94591}">
      <dgm:prSet/>
      <dgm:spPr/>
      <dgm:t>
        <a:bodyPr/>
        <a:lstStyle/>
        <a:p>
          <a:endParaRPr lang="en-US"/>
        </a:p>
      </dgm:t>
    </dgm:pt>
    <dgm:pt modelId="{AB5618B9-2690-4169-8245-93ED8A7F8E80}" type="sibTrans" cxnId="{BC1BDDF3-8E2C-4F41-B80F-7368D4E94591}">
      <dgm:prSet/>
      <dgm:spPr/>
      <dgm:t>
        <a:bodyPr/>
        <a:lstStyle/>
        <a:p>
          <a:endParaRPr lang="en-US"/>
        </a:p>
      </dgm:t>
    </dgm:pt>
    <dgm:pt modelId="{D88AAE16-2DD7-4696-A6BC-3880A9B47EE7}">
      <dgm:prSet custT="1"/>
      <dgm:spPr/>
      <dgm:t>
        <a:bodyPr/>
        <a:lstStyle/>
        <a:p>
          <a:r>
            <a:rPr lang="en-US" sz="1800" b="0" u="none" dirty="0" smtClean="0"/>
            <a:t>V</a:t>
          </a:r>
          <a:r>
            <a:rPr lang="x-none" sz="1800" b="0" u="none" dirty="0" smtClean="0"/>
            <a:t>ariety </a:t>
          </a:r>
          <a:r>
            <a:rPr lang="x-none" sz="1800" b="0" u="none" dirty="0"/>
            <a:t>of installations use ASTs</a:t>
          </a:r>
          <a:endParaRPr lang="en-US" sz="1800" b="0" u="none" dirty="0"/>
        </a:p>
      </dgm:t>
    </dgm:pt>
    <dgm:pt modelId="{E49A5CB9-DA0D-4AB0-81E5-4613218E7E09}" type="parTrans" cxnId="{D1151881-3413-4F21-A6FD-48571C413182}">
      <dgm:prSet/>
      <dgm:spPr/>
      <dgm:t>
        <a:bodyPr/>
        <a:lstStyle/>
        <a:p>
          <a:endParaRPr lang="en-US"/>
        </a:p>
      </dgm:t>
    </dgm:pt>
    <dgm:pt modelId="{C3B34F42-6774-4A94-983C-B42911276E70}" type="sibTrans" cxnId="{D1151881-3413-4F21-A6FD-48571C413182}">
      <dgm:prSet/>
      <dgm:spPr/>
      <dgm:t>
        <a:bodyPr/>
        <a:lstStyle/>
        <a:p>
          <a:endParaRPr lang="en-US"/>
        </a:p>
      </dgm:t>
    </dgm:pt>
    <dgm:pt modelId="{0C2619BB-E6B7-4453-A4BB-E8A6607F7D94}">
      <dgm:prSet custT="1"/>
      <dgm:spPr>
        <a:solidFill>
          <a:schemeClr val="accent6">
            <a:lumMod val="75000"/>
          </a:schemeClr>
        </a:solidFill>
      </dgm:spPr>
      <dgm:t>
        <a:bodyPr/>
        <a:lstStyle/>
        <a:p>
          <a:r>
            <a:rPr lang="x-none" sz="1800" b="0" u="none" dirty="0"/>
            <a:t>ASTs for flammable and combustible liquids are required by NFPA® 30 and the IFC to be listed</a:t>
          </a:r>
          <a:endParaRPr lang="en-US" sz="1800" b="0" u="none" dirty="0"/>
        </a:p>
      </dgm:t>
    </dgm:pt>
    <dgm:pt modelId="{8C420F02-67D2-4DE8-A90E-7E4CB7346B1E}" type="parTrans" cxnId="{68A49583-3DFD-4D7F-A5DB-B26AF520A3BB}">
      <dgm:prSet/>
      <dgm:spPr/>
      <dgm:t>
        <a:bodyPr/>
        <a:lstStyle/>
        <a:p>
          <a:endParaRPr lang="en-US"/>
        </a:p>
      </dgm:t>
    </dgm:pt>
    <dgm:pt modelId="{75045D8D-D628-4AEB-86CF-ACDD2AE30B9F}" type="sibTrans" cxnId="{68A49583-3DFD-4D7F-A5DB-B26AF520A3BB}">
      <dgm:prSet/>
      <dgm:spPr/>
      <dgm:t>
        <a:bodyPr/>
        <a:lstStyle/>
        <a:p>
          <a:endParaRPr lang="en-US"/>
        </a:p>
      </dgm:t>
    </dgm:pt>
    <dgm:pt modelId="{0B34FF8A-5F36-488C-80A0-B72DD917EB99}">
      <dgm:prSet custT="1"/>
      <dgm:spPr>
        <a:solidFill>
          <a:schemeClr val="accent6">
            <a:lumMod val="50000"/>
          </a:schemeClr>
        </a:solidFill>
      </dgm:spPr>
      <dgm:t>
        <a:bodyPr/>
        <a:lstStyle/>
        <a:p>
          <a:r>
            <a:rPr lang="x-none" sz="1800" b="0" u="none"/>
            <a:t>Standard considered universal by tank manufacturers and AHJs is UL 142</a:t>
          </a:r>
          <a:endParaRPr lang="en-US" sz="1800" b="0" u="none" dirty="0"/>
        </a:p>
      </dgm:t>
    </dgm:pt>
    <dgm:pt modelId="{6E8DCC67-00AE-467C-9091-DCAD8F4E537F}" type="parTrans" cxnId="{EFAB26B9-FBFF-4309-8778-200F7ABE659E}">
      <dgm:prSet/>
      <dgm:spPr/>
      <dgm:t>
        <a:bodyPr/>
        <a:lstStyle/>
        <a:p>
          <a:endParaRPr lang="en-US"/>
        </a:p>
      </dgm:t>
    </dgm:pt>
    <dgm:pt modelId="{8A4EEBF0-9E52-4172-9ECF-26CF95CAC5A4}" type="sibTrans" cxnId="{EFAB26B9-FBFF-4309-8778-200F7ABE659E}">
      <dgm:prSet/>
      <dgm:spPr/>
      <dgm:t>
        <a:bodyPr/>
        <a:lstStyle/>
        <a:p>
          <a:endParaRPr lang="en-US"/>
        </a:p>
      </dgm:t>
    </dgm:pt>
    <dgm:pt modelId="{E988650B-BE9C-49B1-9A40-8A805872FB0E}" type="pres">
      <dgm:prSet presAssocID="{715C5EF3-1E69-4F02-BEAC-E5BCA4AB1DBF}" presName="linear" presStyleCnt="0">
        <dgm:presLayoutVars>
          <dgm:animLvl val="lvl"/>
          <dgm:resizeHandles val="exact"/>
        </dgm:presLayoutVars>
      </dgm:prSet>
      <dgm:spPr/>
      <dgm:t>
        <a:bodyPr/>
        <a:lstStyle/>
        <a:p>
          <a:endParaRPr lang="en-US"/>
        </a:p>
      </dgm:t>
    </dgm:pt>
    <dgm:pt modelId="{CC7B36E7-B421-42FC-AFCD-3704A82818FB}" type="pres">
      <dgm:prSet presAssocID="{21E0BCD1-823B-4E63-B057-92423B8E0956}" presName="parentText" presStyleLbl="node1" presStyleIdx="0" presStyleCnt="5">
        <dgm:presLayoutVars>
          <dgm:chMax val="0"/>
          <dgm:bulletEnabled val="1"/>
        </dgm:presLayoutVars>
      </dgm:prSet>
      <dgm:spPr/>
      <dgm:t>
        <a:bodyPr/>
        <a:lstStyle/>
        <a:p>
          <a:endParaRPr lang="en-US"/>
        </a:p>
      </dgm:t>
    </dgm:pt>
    <dgm:pt modelId="{E25C7AEF-B463-48AC-B2D6-36852C9AC85D}" type="pres">
      <dgm:prSet presAssocID="{C85D6AB1-B78E-409E-B3F1-D83C7EF35DA5}" presName="spacer" presStyleCnt="0"/>
      <dgm:spPr/>
    </dgm:pt>
    <dgm:pt modelId="{B6F6D6FD-EFC8-4AA2-9124-57925EAF75B4}" type="pres">
      <dgm:prSet presAssocID="{31759963-327F-48CE-9998-1543BC07D07D}" presName="parentText" presStyleLbl="node1" presStyleIdx="1" presStyleCnt="5">
        <dgm:presLayoutVars>
          <dgm:chMax val="0"/>
          <dgm:bulletEnabled val="1"/>
        </dgm:presLayoutVars>
      </dgm:prSet>
      <dgm:spPr/>
      <dgm:t>
        <a:bodyPr/>
        <a:lstStyle/>
        <a:p>
          <a:endParaRPr lang="en-US"/>
        </a:p>
      </dgm:t>
    </dgm:pt>
    <dgm:pt modelId="{994283F8-EF2A-4DC2-8E32-355A4154885E}" type="pres">
      <dgm:prSet presAssocID="{AB5618B9-2690-4169-8245-93ED8A7F8E80}" presName="spacer" presStyleCnt="0"/>
      <dgm:spPr/>
    </dgm:pt>
    <dgm:pt modelId="{24B00C7E-C338-4CBA-8561-BFD06F745A39}" type="pres">
      <dgm:prSet presAssocID="{D88AAE16-2DD7-4696-A6BC-3880A9B47EE7}" presName="parentText" presStyleLbl="node1" presStyleIdx="2" presStyleCnt="5">
        <dgm:presLayoutVars>
          <dgm:chMax val="0"/>
          <dgm:bulletEnabled val="1"/>
        </dgm:presLayoutVars>
      </dgm:prSet>
      <dgm:spPr/>
      <dgm:t>
        <a:bodyPr/>
        <a:lstStyle/>
        <a:p>
          <a:endParaRPr lang="en-US"/>
        </a:p>
      </dgm:t>
    </dgm:pt>
    <dgm:pt modelId="{B0D99840-1E58-45A1-A0DD-E71D52DB2D30}" type="pres">
      <dgm:prSet presAssocID="{C3B34F42-6774-4A94-983C-B42911276E70}" presName="spacer" presStyleCnt="0"/>
      <dgm:spPr/>
    </dgm:pt>
    <dgm:pt modelId="{969920AA-E327-4E13-AD0B-3AD71B142444}" type="pres">
      <dgm:prSet presAssocID="{0C2619BB-E6B7-4453-A4BB-E8A6607F7D94}" presName="parentText" presStyleLbl="node1" presStyleIdx="3" presStyleCnt="5">
        <dgm:presLayoutVars>
          <dgm:chMax val="0"/>
          <dgm:bulletEnabled val="1"/>
        </dgm:presLayoutVars>
      </dgm:prSet>
      <dgm:spPr/>
      <dgm:t>
        <a:bodyPr/>
        <a:lstStyle/>
        <a:p>
          <a:endParaRPr lang="en-US"/>
        </a:p>
      </dgm:t>
    </dgm:pt>
    <dgm:pt modelId="{07865968-4E47-4273-9E1B-7CBB5557241A}" type="pres">
      <dgm:prSet presAssocID="{75045D8D-D628-4AEB-86CF-ACDD2AE30B9F}" presName="spacer" presStyleCnt="0"/>
      <dgm:spPr/>
    </dgm:pt>
    <dgm:pt modelId="{A119FB15-5474-4B7E-9770-63ED57C5804F}" type="pres">
      <dgm:prSet presAssocID="{0B34FF8A-5F36-488C-80A0-B72DD917EB99}" presName="parentText" presStyleLbl="node1" presStyleIdx="4" presStyleCnt="5">
        <dgm:presLayoutVars>
          <dgm:chMax val="0"/>
          <dgm:bulletEnabled val="1"/>
        </dgm:presLayoutVars>
      </dgm:prSet>
      <dgm:spPr/>
      <dgm:t>
        <a:bodyPr/>
        <a:lstStyle/>
        <a:p>
          <a:endParaRPr lang="en-US"/>
        </a:p>
      </dgm:t>
    </dgm:pt>
  </dgm:ptLst>
  <dgm:cxnLst>
    <dgm:cxn modelId="{68A49583-3DFD-4D7F-A5DB-B26AF520A3BB}" srcId="{715C5EF3-1E69-4F02-BEAC-E5BCA4AB1DBF}" destId="{0C2619BB-E6B7-4453-A4BB-E8A6607F7D94}" srcOrd="3" destOrd="0" parTransId="{8C420F02-67D2-4DE8-A90E-7E4CB7346B1E}" sibTransId="{75045D8D-D628-4AEB-86CF-ACDD2AE30B9F}"/>
    <dgm:cxn modelId="{F9BE6ED0-163E-4C92-981D-8E64E893B7D4}" type="presOf" srcId="{21E0BCD1-823B-4E63-B057-92423B8E0956}" destId="{CC7B36E7-B421-42FC-AFCD-3704A82818FB}" srcOrd="0" destOrd="0" presId="urn:microsoft.com/office/officeart/2005/8/layout/vList2"/>
    <dgm:cxn modelId="{1F524092-9040-4ED2-8D99-22301E16848D}" type="presOf" srcId="{0C2619BB-E6B7-4453-A4BB-E8A6607F7D94}" destId="{969920AA-E327-4E13-AD0B-3AD71B142444}" srcOrd="0" destOrd="0" presId="urn:microsoft.com/office/officeart/2005/8/layout/vList2"/>
    <dgm:cxn modelId="{A172561D-F049-4B8D-ABB0-B57871F74236}" srcId="{715C5EF3-1E69-4F02-BEAC-E5BCA4AB1DBF}" destId="{21E0BCD1-823B-4E63-B057-92423B8E0956}" srcOrd="0" destOrd="0" parTransId="{22C03F30-488E-4D8F-B7F8-D5646490D4D0}" sibTransId="{C85D6AB1-B78E-409E-B3F1-D83C7EF35DA5}"/>
    <dgm:cxn modelId="{1C846456-E534-4E35-B6B7-2C7228B5499A}" type="presOf" srcId="{0B34FF8A-5F36-488C-80A0-B72DD917EB99}" destId="{A119FB15-5474-4B7E-9770-63ED57C5804F}" srcOrd="0" destOrd="0" presId="urn:microsoft.com/office/officeart/2005/8/layout/vList2"/>
    <dgm:cxn modelId="{921D3693-394B-49D8-B54D-46812BEC380A}" type="presOf" srcId="{31759963-327F-48CE-9998-1543BC07D07D}" destId="{B6F6D6FD-EFC8-4AA2-9124-57925EAF75B4}" srcOrd="0" destOrd="0" presId="urn:microsoft.com/office/officeart/2005/8/layout/vList2"/>
    <dgm:cxn modelId="{464555B5-376F-4270-99D7-974E8A9541FC}" type="presOf" srcId="{D88AAE16-2DD7-4696-A6BC-3880A9B47EE7}" destId="{24B00C7E-C338-4CBA-8561-BFD06F745A39}" srcOrd="0" destOrd="0" presId="urn:microsoft.com/office/officeart/2005/8/layout/vList2"/>
    <dgm:cxn modelId="{35FE20C1-2E22-45BA-A1B7-62A9FD053063}" type="presOf" srcId="{715C5EF3-1E69-4F02-BEAC-E5BCA4AB1DBF}" destId="{E988650B-BE9C-49B1-9A40-8A805872FB0E}" srcOrd="0" destOrd="0" presId="urn:microsoft.com/office/officeart/2005/8/layout/vList2"/>
    <dgm:cxn modelId="{BC1BDDF3-8E2C-4F41-B80F-7368D4E94591}" srcId="{715C5EF3-1E69-4F02-BEAC-E5BCA4AB1DBF}" destId="{31759963-327F-48CE-9998-1543BC07D07D}" srcOrd="1" destOrd="0" parTransId="{0196FAA6-6968-495C-B908-BA7108CFD8AC}" sibTransId="{AB5618B9-2690-4169-8245-93ED8A7F8E80}"/>
    <dgm:cxn modelId="{D1151881-3413-4F21-A6FD-48571C413182}" srcId="{715C5EF3-1E69-4F02-BEAC-E5BCA4AB1DBF}" destId="{D88AAE16-2DD7-4696-A6BC-3880A9B47EE7}" srcOrd="2" destOrd="0" parTransId="{E49A5CB9-DA0D-4AB0-81E5-4613218E7E09}" sibTransId="{C3B34F42-6774-4A94-983C-B42911276E70}"/>
    <dgm:cxn modelId="{EFAB26B9-FBFF-4309-8778-200F7ABE659E}" srcId="{715C5EF3-1E69-4F02-BEAC-E5BCA4AB1DBF}" destId="{0B34FF8A-5F36-488C-80A0-B72DD917EB99}" srcOrd="4" destOrd="0" parTransId="{6E8DCC67-00AE-467C-9091-DCAD8F4E537F}" sibTransId="{8A4EEBF0-9E52-4172-9ECF-26CF95CAC5A4}"/>
    <dgm:cxn modelId="{1B21A434-7EBA-4A3F-8BF4-507EFC497256}" type="presParOf" srcId="{E988650B-BE9C-49B1-9A40-8A805872FB0E}" destId="{CC7B36E7-B421-42FC-AFCD-3704A82818FB}" srcOrd="0" destOrd="0" presId="urn:microsoft.com/office/officeart/2005/8/layout/vList2"/>
    <dgm:cxn modelId="{DA71C141-3E89-40FA-9090-C249A6E276BC}" type="presParOf" srcId="{E988650B-BE9C-49B1-9A40-8A805872FB0E}" destId="{E25C7AEF-B463-48AC-B2D6-36852C9AC85D}" srcOrd="1" destOrd="0" presId="urn:microsoft.com/office/officeart/2005/8/layout/vList2"/>
    <dgm:cxn modelId="{DC5A19EB-B06F-4641-AFBD-8D0DB86E5BBC}" type="presParOf" srcId="{E988650B-BE9C-49B1-9A40-8A805872FB0E}" destId="{B6F6D6FD-EFC8-4AA2-9124-57925EAF75B4}" srcOrd="2" destOrd="0" presId="urn:microsoft.com/office/officeart/2005/8/layout/vList2"/>
    <dgm:cxn modelId="{DC3CCAF5-74E1-4076-8EC0-7DE4CA8B18F9}" type="presParOf" srcId="{E988650B-BE9C-49B1-9A40-8A805872FB0E}" destId="{994283F8-EF2A-4DC2-8E32-355A4154885E}" srcOrd="3" destOrd="0" presId="urn:microsoft.com/office/officeart/2005/8/layout/vList2"/>
    <dgm:cxn modelId="{75262337-26B8-4510-8274-040D062A9C76}" type="presParOf" srcId="{E988650B-BE9C-49B1-9A40-8A805872FB0E}" destId="{24B00C7E-C338-4CBA-8561-BFD06F745A39}" srcOrd="4" destOrd="0" presId="urn:microsoft.com/office/officeart/2005/8/layout/vList2"/>
    <dgm:cxn modelId="{848D34A9-3466-460D-8B47-524DDC68187F}" type="presParOf" srcId="{E988650B-BE9C-49B1-9A40-8A805872FB0E}" destId="{B0D99840-1E58-45A1-A0DD-E71D52DB2D30}" srcOrd="5" destOrd="0" presId="urn:microsoft.com/office/officeart/2005/8/layout/vList2"/>
    <dgm:cxn modelId="{03EBB050-329C-474A-B677-A549C6ABE112}" type="presParOf" srcId="{E988650B-BE9C-49B1-9A40-8A805872FB0E}" destId="{969920AA-E327-4E13-AD0B-3AD71B142444}" srcOrd="6" destOrd="0" presId="urn:microsoft.com/office/officeart/2005/8/layout/vList2"/>
    <dgm:cxn modelId="{0A07F16C-6287-4243-99D3-79C7FDC8F771}" type="presParOf" srcId="{E988650B-BE9C-49B1-9A40-8A805872FB0E}" destId="{07865968-4E47-4273-9E1B-7CBB5557241A}" srcOrd="7" destOrd="0" presId="urn:microsoft.com/office/officeart/2005/8/layout/vList2"/>
    <dgm:cxn modelId="{CBC71494-993F-4C96-A641-7F6CAB2F0570}" type="presParOf" srcId="{E988650B-BE9C-49B1-9A40-8A805872FB0E}" destId="{A119FB15-5474-4B7E-9770-63ED57C5804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1.xml><?xml version="1.0" encoding="utf-8"?>
<dgm:dataModel xmlns:dgm="http://schemas.openxmlformats.org/drawingml/2006/diagram" xmlns:a="http://schemas.openxmlformats.org/drawingml/2006/main">
  <dgm:ptLst>
    <dgm:pt modelId="{715C5EF3-1E69-4F02-BEAC-E5BCA4AB1DB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21E0BCD1-823B-4E63-B057-92423B8E0956}">
      <dgm:prSet custT="1"/>
      <dgm:spPr/>
      <dgm:t>
        <a:bodyPr/>
        <a:lstStyle/>
        <a:p>
          <a:r>
            <a:rPr lang="x-none" sz="1800" b="0" u="none"/>
            <a:t>UL 142</a:t>
          </a:r>
          <a:r>
            <a:rPr lang="en-US" sz="1800" b="0" u="none" dirty="0"/>
            <a:t> nameplates</a:t>
          </a:r>
        </a:p>
      </dgm:t>
    </dgm:pt>
    <dgm:pt modelId="{22C03F30-488E-4D8F-B7F8-D5646490D4D0}" type="parTrans" cxnId="{A172561D-F049-4B8D-ABB0-B57871F74236}">
      <dgm:prSet/>
      <dgm:spPr/>
      <dgm:t>
        <a:bodyPr/>
        <a:lstStyle/>
        <a:p>
          <a:endParaRPr lang="en-US"/>
        </a:p>
      </dgm:t>
    </dgm:pt>
    <dgm:pt modelId="{C85D6AB1-B78E-409E-B3F1-D83C7EF35DA5}" type="sibTrans" cxnId="{A172561D-F049-4B8D-ABB0-B57871F74236}">
      <dgm:prSet/>
      <dgm:spPr/>
      <dgm:t>
        <a:bodyPr/>
        <a:lstStyle/>
        <a:p>
          <a:endParaRPr lang="en-US"/>
        </a:p>
      </dgm:t>
    </dgm:pt>
    <dgm:pt modelId="{BAA16DFF-7D74-49FB-BCAC-5B647E9351AA}">
      <dgm:prSet custT="1"/>
      <dgm:spPr/>
      <dgm:t>
        <a:bodyPr/>
        <a:lstStyle/>
        <a:p>
          <a:r>
            <a:rPr lang="en-US" sz="1800" b="0" dirty="0"/>
            <a:t>Indicates </a:t>
          </a:r>
          <a:r>
            <a:rPr lang="en-US" sz="1800" b="0" dirty="0" smtClean="0"/>
            <a:t>application </a:t>
          </a:r>
          <a:r>
            <a:rPr lang="en-US" sz="1800" b="0" dirty="0"/>
            <a:t>that the tank is designed for</a:t>
          </a:r>
        </a:p>
      </dgm:t>
    </dgm:pt>
    <dgm:pt modelId="{BC5B1651-A832-4335-8390-66B7B83DDCA8}" type="parTrans" cxnId="{702E2671-3512-4EF4-98B9-0A9E6DA6DF52}">
      <dgm:prSet/>
      <dgm:spPr/>
      <dgm:t>
        <a:bodyPr/>
        <a:lstStyle/>
        <a:p>
          <a:endParaRPr lang="en-US"/>
        </a:p>
      </dgm:t>
    </dgm:pt>
    <dgm:pt modelId="{328B514A-E690-4467-B0E8-DFEEB25BFD2B}" type="sibTrans" cxnId="{702E2671-3512-4EF4-98B9-0A9E6DA6DF52}">
      <dgm:prSet/>
      <dgm:spPr/>
      <dgm:t>
        <a:bodyPr/>
        <a:lstStyle/>
        <a:p>
          <a:endParaRPr lang="en-US"/>
        </a:p>
      </dgm:t>
    </dgm:pt>
    <dgm:pt modelId="{CE5EC258-A28B-4DD2-A67F-D523B77CDA9F}">
      <dgm:prSet custT="1"/>
      <dgm:spPr/>
      <dgm:t>
        <a:bodyPr/>
        <a:lstStyle/>
        <a:p>
          <a:r>
            <a:rPr lang="en-US" sz="1800" b="0" dirty="0" smtClean="0"/>
            <a:t>Stipulates required </a:t>
          </a:r>
          <a:r>
            <a:rPr lang="en-US" sz="1800" b="0" dirty="0"/>
            <a:t>flow rate for tanks equipped with emergency vents</a:t>
          </a:r>
        </a:p>
      </dgm:t>
    </dgm:pt>
    <dgm:pt modelId="{84040C88-02C5-493C-9508-57D6907B473C}" type="parTrans" cxnId="{398F9B25-5C76-4A66-9498-05D9E81AB5AF}">
      <dgm:prSet/>
      <dgm:spPr/>
      <dgm:t>
        <a:bodyPr/>
        <a:lstStyle/>
        <a:p>
          <a:endParaRPr lang="en-US"/>
        </a:p>
      </dgm:t>
    </dgm:pt>
    <dgm:pt modelId="{31A4D344-B511-460A-B79B-82E0B2872101}" type="sibTrans" cxnId="{398F9B25-5C76-4A66-9498-05D9E81AB5AF}">
      <dgm:prSet/>
      <dgm:spPr/>
      <dgm:t>
        <a:bodyPr/>
        <a:lstStyle/>
        <a:p>
          <a:endParaRPr lang="en-US"/>
        </a:p>
      </dgm:t>
    </dgm:pt>
    <dgm:pt modelId="{9F6B44CA-6DF8-4C45-A5DA-30C5BCC15AC1}">
      <dgm:prSet custT="1"/>
      <dgm:spPr>
        <a:solidFill>
          <a:schemeClr val="accent6">
            <a:lumMod val="75000"/>
          </a:schemeClr>
        </a:solidFill>
      </dgm:spPr>
      <dgm:t>
        <a:bodyPr/>
        <a:lstStyle/>
        <a:p>
          <a:r>
            <a:rPr lang="x-none" sz="1800" b="0" u="none"/>
            <a:t>UL 142 </a:t>
          </a:r>
          <a:r>
            <a:rPr lang="en-US" sz="1800" b="0" u="none" dirty="0"/>
            <a:t>construction requirements</a:t>
          </a:r>
          <a:endParaRPr lang="en-US" sz="2300" b="0" u="none" dirty="0"/>
        </a:p>
      </dgm:t>
    </dgm:pt>
    <dgm:pt modelId="{0030265A-CE60-4BC8-899B-69E85A54974B}" type="parTrans" cxnId="{E9D0056E-B83E-4750-AEE5-588C24E9B8DC}">
      <dgm:prSet/>
      <dgm:spPr/>
      <dgm:t>
        <a:bodyPr/>
        <a:lstStyle/>
        <a:p>
          <a:endParaRPr lang="en-US"/>
        </a:p>
      </dgm:t>
    </dgm:pt>
    <dgm:pt modelId="{E88BB85B-5871-46F7-B659-01EBA0770DD0}" type="sibTrans" cxnId="{E9D0056E-B83E-4750-AEE5-588C24E9B8DC}">
      <dgm:prSet/>
      <dgm:spPr/>
      <dgm:t>
        <a:bodyPr/>
        <a:lstStyle/>
        <a:p>
          <a:endParaRPr lang="en-US"/>
        </a:p>
      </dgm:t>
    </dgm:pt>
    <dgm:pt modelId="{A907C59E-CA38-430D-BF1B-0E32D1345D8B}">
      <dgm:prSet custT="1"/>
      <dgm:spPr/>
      <dgm:t>
        <a:bodyPr/>
        <a:lstStyle/>
        <a:p>
          <a:r>
            <a:rPr lang="en-US" sz="1800" b="0" u="none" dirty="0"/>
            <a:t>R</a:t>
          </a:r>
          <a:r>
            <a:rPr lang="x-none" sz="1800" b="0" u="none" dirty="0"/>
            <a:t>equires </a:t>
          </a:r>
          <a:r>
            <a:rPr lang="x-none" sz="1800" b="0" u="none" dirty="0" smtClean="0"/>
            <a:t>any </a:t>
          </a:r>
          <a:r>
            <a:rPr lang="x-none" sz="1800" b="0" u="none" dirty="0"/>
            <a:t>shop-fabricated AST storing flammable or combustible liquids have a permanent nameplate</a:t>
          </a:r>
          <a:endParaRPr lang="en-US" sz="1800" b="0" u="none" dirty="0"/>
        </a:p>
      </dgm:t>
    </dgm:pt>
    <dgm:pt modelId="{A1C732FB-19EB-4A45-A4D0-5868E8BB3454}" type="parTrans" cxnId="{B7B166B0-AF96-4713-9D25-324A856EC214}">
      <dgm:prSet/>
      <dgm:spPr/>
      <dgm:t>
        <a:bodyPr/>
        <a:lstStyle/>
        <a:p>
          <a:endParaRPr lang="en-US"/>
        </a:p>
      </dgm:t>
    </dgm:pt>
    <dgm:pt modelId="{ACE72DBA-0297-415A-8664-9E60F65BB737}" type="sibTrans" cxnId="{B7B166B0-AF96-4713-9D25-324A856EC214}">
      <dgm:prSet/>
      <dgm:spPr/>
      <dgm:t>
        <a:bodyPr/>
        <a:lstStyle/>
        <a:p>
          <a:endParaRPr lang="en-US"/>
        </a:p>
      </dgm:t>
    </dgm:pt>
    <dgm:pt modelId="{200C4C13-D924-4F8C-8907-DF7DC05C7E1F}">
      <dgm:prSet custT="1"/>
      <dgm:spPr/>
      <dgm:t>
        <a:bodyPr/>
        <a:lstStyle/>
        <a:p>
          <a:r>
            <a:rPr lang="en-US" sz="1800" b="0" dirty="0"/>
            <a:t>Indicates </a:t>
          </a:r>
          <a:r>
            <a:rPr lang="en-US" sz="1800" b="0" dirty="0" smtClean="0"/>
            <a:t>standard </a:t>
          </a:r>
          <a:r>
            <a:rPr lang="en-US" sz="1800" b="0" dirty="0"/>
            <a:t>the tank was constructed to</a:t>
          </a:r>
        </a:p>
      </dgm:t>
    </dgm:pt>
    <dgm:pt modelId="{04477966-1C6D-4158-94D6-EDBF4D20EF48}" type="parTrans" cxnId="{7ACC7C26-2E73-4E45-B8A9-3D02760EE731}">
      <dgm:prSet/>
      <dgm:spPr/>
      <dgm:t>
        <a:bodyPr/>
        <a:lstStyle/>
        <a:p>
          <a:endParaRPr lang="en-US"/>
        </a:p>
      </dgm:t>
    </dgm:pt>
    <dgm:pt modelId="{30D21912-40BF-48E3-A240-A0A3031B6A7B}" type="sibTrans" cxnId="{7ACC7C26-2E73-4E45-B8A9-3D02760EE731}">
      <dgm:prSet/>
      <dgm:spPr/>
      <dgm:t>
        <a:bodyPr/>
        <a:lstStyle/>
        <a:p>
          <a:endParaRPr lang="en-US"/>
        </a:p>
      </dgm:t>
    </dgm:pt>
    <dgm:pt modelId="{5B80C23E-9689-4736-8360-8DAB6D256171}">
      <dgm:prSet custT="1"/>
      <dgm:spPr/>
      <dgm:t>
        <a:bodyPr/>
        <a:lstStyle/>
        <a:p>
          <a:r>
            <a:rPr lang="en-US" sz="1800" b="0" u="none" dirty="0"/>
            <a:t>C</a:t>
          </a:r>
          <a:r>
            <a:rPr lang="x-none" sz="1800" b="0" u="none"/>
            <a:t>arbon or stainless steel</a:t>
          </a:r>
          <a:endParaRPr lang="en-US" sz="2300" b="0" u="none" dirty="0"/>
        </a:p>
      </dgm:t>
    </dgm:pt>
    <dgm:pt modelId="{29AC4BDF-EF2E-48E3-A9B0-C81F82A14F8E}" type="parTrans" cxnId="{C185D8AE-B056-4784-9B12-1507672D16DE}">
      <dgm:prSet/>
      <dgm:spPr/>
      <dgm:t>
        <a:bodyPr/>
        <a:lstStyle/>
        <a:p>
          <a:endParaRPr lang="en-US"/>
        </a:p>
      </dgm:t>
    </dgm:pt>
    <dgm:pt modelId="{5BB7F2E5-0E71-497A-A8E7-6FFE59CC7B64}" type="sibTrans" cxnId="{C185D8AE-B056-4784-9B12-1507672D16DE}">
      <dgm:prSet/>
      <dgm:spPr/>
      <dgm:t>
        <a:bodyPr/>
        <a:lstStyle/>
        <a:p>
          <a:endParaRPr lang="en-US"/>
        </a:p>
      </dgm:t>
    </dgm:pt>
    <dgm:pt modelId="{466AEC4C-0D3D-46C1-B939-82A87B55D2F7}">
      <dgm:prSet custT="1"/>
      <dgm:spPr/>
      <dgm:t>
        <a:bodyPr/>
        <a:lstStyle/>
        <a:p>
          <a:r>
            <a:rPr lang="en-US" sz="1800" b="0" u="none" dirty="0"/>
            <a:t>A</a:t>
          </a:r>
          <a:r>
            <a:rPr lang="x-none" sz="1800" b="0" u="none"/>
            <a:t>luminum is not allowed</a:t>
          </a:r>
          <a:endParaRPr lang="en-US" sz="2300" b="0" u="none" dirty="0"/>
        </a:p>
      </dgm:t>
    </dgm:pt>
    <dgm:pt modelId="{E29522E5-4017-44B2-A509-9C746580D666}" type="parTrans" cxnId="{E6435DC3-29FF-4BF4-9835-E70B78B2D4C5}">
      <dgm:prSet/>
      <dgm:spPr/>
      <dgm:t>
        <a:bodyPr/>
        <a:lstStyle/>
        <a:p>
          <a:endParaRPr lang="en-US"/>
        </a:p>
      </dgm:t>
    </dgm:pt>
    <dgm:pt modelId="{3B2F3FAD-D8F5-4999-8964-563B206801C4}" type="sibTrans" cxnId="{E6435DC3-29FF-4BF4-9835-E70B78B2D4C5}">
      <dgm:prSet/>
      <dgm:spPr/>
      <dgm:t>
        <a:bodyPr/>
        <a:lstStyle/>
        <a:p>
          <a:endParaRPr lang="en-US"/>
        </a:p>
      </dgm:t>
    </dgm:pt>
    <dgm:pt modelId="{C960B4E7-8BB2-41C2-9311-2FA988954101}" type="pres">
      <dgm:prSet presAssocID="{715C5EF3-1E69-4F02-BEAC-E5BCA4AB1DBF}" presName="linear" presStyleCnt="0">
        <dgm:presLayoutVars>
          <dgm:dir/>
          <dgm:animLvl val="lvl"/>
          <dgm:resizeHandles val="exact"/>
        </dgm:presLayoutVars>
      </dgm:prSet>
      <dgm:spPr/>
      <dgm:t>
        <a:bodyPr/>
        <a:lstStyle/>
        <a:p>
          <a:endParaRPr lang="en-US"/>
        </a:p>
      </dgm:t>
    </dgm:pt>
    <dgm:pt modelId="{496121AA-3452-4A1C-95C1-5A7B63CEDFB6}" type="pres">
      <dgm:prSet presAssocID="{21E0BCD1-823B-4E63-B057-92423B8E0956}" presName="parentLin" presStyleCnt="0"/>
      <dgm:spPr/>
    </dgm:pt>
    <dgm:pt modelId="{C9EA955E-C1B1-4751-9A27-EDE6110EF462}" type="pres">
      <dgm:prSet presAssocID="{21E0BCD1-823B-4E63-B057-92423B8E0956}" presName="parentLeftMargin" presStyleLbl="node1" presStyleIdx="0" presStyleCnt="2"/>
      <dgm:spPr/>
      <dgm:t>
        <a:bodyPr/>
        <a:lstStyle/>
        <a:p>
          <a:endParaRPr lang="en-US"/>
        </a:p>
      </dgm:t>
    </dgm:pt>
    <dgm:pt modelId="{53063526-A623-491C-975B-6EDD3430158B}" type="pres">
      <dgm:prSet presAssocID="{21E0BCD1-823B-4E63-B057-92423B8E0956}" presName="parentText" presStyleLbl="node1" presStyleIdx="0" presStyleCnt="2">
        <dgm:presLayoutVars>
          <dgm:chMax val="0"/>
          <dgm:bulletEnabled val="1"/>
        </dgm:presLayoutVars>
      </dgm:prSet>
      <dgm:spPr/>
      <dgm:t>
        <a:bodyPr/>
        <a:lstStyle/>
        <a:p>
          <a:endParaRPr lang="en-US"/>
        </a:p>
      </dgm:t>
    </dgm:pt>
    <dgm:pt modelId="{4F61147D-9809-43A5-8CDE-FCF1A6326FCB}" type="pres">
      <dgm:prSet presAssocID="{21E0BCD1-823B-4E63-B057-92423B8E0956}" presName="negativeSpace" presStyleCnt="0"/>
      <dgm:spPr/>
    </dgm:pt>
    <dgm:pt modelId="{7864C3AC-18B5-4491-9D28-587AE6F7FB28}" type="pres">
      <dgm:prSet presAssocID="{21E0BCD1-823B-4E63-B057-92423B8E0956}" presName="childText" presStyleLbl="conFgAcc1" presStyleIdx="0" presStyleCnt="2">
        <dgm:presLayoutVars>
          <dgm:bulletEnabled val="1"/>
        </dgm:presLayoutVars>
      </dgm:prSet>
      <dgm:spPr/>
      <dgm:t>
        <a:bodyPr/>
        <a:lstStyle/>
        <a:p>
          <a:endParaRPr lang="en-US"/>
        </a:p>
      </dgm:t>
    </dgm:pt>
    <dgm:pt modelId="{FDC90C83-507B-4965-ABDD-B83F8918AFE9}" type="pres">
      <dgm:prSet presAssocID="{C85D6AB1-B78E-409E-B3F1-D83C7EF35DA5}" presName="spaceBetweenRectangles" presStyleCnt="0"/>
      <dgm:spPr/>
    </dgm:pt>
    <dgm:pt modelId="{6E37C803-50E7-481B-9C38-24F9CBE42126}" type="pres">
      <dgm:prSet presAssocID="{9F6B44CA-6DF8-4C45-A5DA-30C5BCC15AC1}" presName="parentLin" presStyleCnt="0"/>
      <dgm:spPr/>
    </dgm:pt>
    <dgm:pt modelId="{E96C90E8-1532-4326-9C4A-095A4269324C}" type="pres">
      <dgm:prSet presAssocID="{9F6B44CA-6DF8-4C45-A5DA-30C5BCC15AC1}" presName="parentLeftMargin" presStyleLbl="node1" presStyleIdx="0" presStyleCnt="2"/>
      <dgm:spPr/>
      <dgm:t>
        <a:bodyPr/>
        <a:lstStyle/>
        <a:p>
          <a:endParaRPr lang="en-US"/>
        </a:p>
      </dgm:t>
    </dgm:pt>
    <dgm:pt modelId="{0B945451-F881-483B-8175-A3FDA390C6ED}" type="pres">
      <dgm:prSet presAssocID="{9F6B44CA-6DF8-4C45-A5DA-30C5BCC15AC1}" presName="parentText" presStyleLbl="node1" presStyleIdx="1" presStyleCnt="2">
        <dgm:presLayoutVars>
          <dgm:chMax val="0"/>
          <dgm:bulletEnabled val="1"/>
        </dgm:presLayoutVars>
      </dgm:prSet>
      <dgm:spPr/>
      <dgm:t>
        <a:bodyPr/>
        <a:lstStyle/>
        <a:p>
          <a:endParaRPr lang="en-US"/>
        </a:p>
      </dgm:t>
    </dgm:pt>
    <dgm:pt modelId="{36BD1899-CBF9-4C54-80E1-279A325208BC}" type="pres">
      <dgm:prSet presAssocID="{9F6B44CA-6DF8-4C45-A5DA-30C5BCC15AC1}" presName="negativeSpace" presStyleCnt="0"/>
      <dgm:spPr/>
    </dgm:pt>
    <dgm:pt modelId="{7C50008F-B2E2-439D-B355-B96971DD154E}" type="pres">
      <dgm:prSet presAssocID="{9F6B44CA-6DF8-4C45-A5DA-30C5BCC15AC1}" presName="childText" presStyleLbl="conFgAcc1" presStyleIdx="1" presStyleCnt="2">
        <dgm:presLayoutVars>
          <dgm:bulletEnabled val="1"/>
        </dgm:presLayoutVars>
      </dgm:prSet>
      <dgm:spPr/>
      <dgm:t>
        <a:bodyPr/>
        <a:lstStyle/>
        <a:p>
          <a:endParaRPr lang="en-US"/>
        </a:p>
      </dgm:t>
    </dgm:pt>
  </dgm:ptLst>
  <dgm:cxnLst>
    <dgm:cxn modelId="{10B0923F-7F0A-43E5-A6D7-C78796F8012C}" type="presOf" srcId="{21E0BCD1-823B-4E63-B057-92423B8E0956}" destId="{53063526-A623-491C-975B-6EDD3430158B}" srcOrd="1" destOrd="0" presId="urn:microsoft.com/office/officeart/2005/8/layout/list1"/>
    <dgm:cxn modelId="{62A91DAB-D327-420B-96CE-1B2552857551}" type="presOf" srcId="{200C4C13-D924-4F8C-8907-DF7DC05C7E1F}" destId="{7864C3AC-18B5-4491-9D28-587AE6F7FB28}" srcOrd="0" destOrd="2" presId="urn:microsoft.com/office/officeart/2005/8/layout/list1"/>
    <dgm:cxn modelId="{0968C435-0D51-410B-996E-506F64388106}" type="presOf" srcId="{21E0BCD1-823B-4E63-B057-92423B8E0956}" destId="{C9EA955E-C1B1-4751-9A27-EDE6110EF462}" srcOrd="0" destOrd="0" presId="urn:microsoft.com/office/officeart/2005/8/layout/list1"/>
    <dgm:cxn modelId="{B78A25DA-EE8F-4DE4-BDC1-8BA3E9D859D8}" type="presOf" srcId="{715C5EF3-1E69-4F02-BEAC-E5BCA4AB1DBF}" destId="{C960B4E7-8BB2-41C2-9311-2FA988954101}" srcOrd="0" destOrd="0" presId="urn:microsoft.com/office/officeart/2005/8/layout/list1"/>
    <dgm:cxn modelId="{BF45B751-9BE3-45FE-B288-C53D4470BAA0}" type="presOf" srcId="{BAA16DFF-7D74-49FB-BCAC-5B647E9351AA}" destId="{7864C3AC-18B5-4491-9D28-587AE6F7FB28}" srcOrd="0" destOrd="1" presId="urn:microsoft.com/office/officeart/2005/8/layout/list1"/>
    <dgm:cxn modelId="{702E2671-3512-4EF4-98B9-0A9E6DA6DF52}" srcId="{21E0BCD1-823B-4E63-B057-92423B8E0956}" destId="{BAA16DFF-7D74-49FB-BCAC-5B647E9351AA}" srcOrd="1" destOrd="0" parTransId="{BC5B1651-A832-4335-8390-66B7B83DDCA8}" sibTransId="{328B514A-E690-4467-B0E8-DFEEB25BFD2B}"/>
    <dgm:cxn modelId="{A172561D-F049-4B8D-ABB0-B57871F74236}" srcId="{715C5EF3-1E69-4F02-BEAC-E5BCA4AB1DBF}" destId="{21E0BCD1-823B-4E63-B057-92423B8E0956}" srcOrd="0" destOrd="0" parTransId="{22C03F30-488E-4D8F-B7F8-D5646490D4D0}" sibTransId="{C85D6AB1-B78E-409E-B3F1-D83C7EF35DA5}"/>
    <dgm:cxn modelId="{E9D0056E-B83E-4750-AEE5-588C24E9B8DC}" srcId="{715C5EF3-1E69-4F02-BEAC-E5BCA4AB1DBF}" destId="{9F6B44CA-6DF8-4C45-A5DA-30C5BCC15AC1}" srcOrd="1" destOrd="0" parTransId="{0030265A-CE60-4BC8-899B-69E85A54974B}" sibTransId="{E88BB85B-5871-46F7-B659-01EBA0770DD0}"/>
    <dgm:cxn modelId="{398F9B25-5C76-4A66-9498-05D9E81AB5AF}" srcId="{21E0BCD1-823B-4E63-B057-92423B8E0956}" destId="{CE5EC258-A28B-4DD2-A67F-D523B77CDA9F}" srcOrd="3" destOrd="0" parTransId="{84040C88-02C5-493C-9508-57D6907B473C}" sibTransId="{31A4D344-B511-460A-B79B-82E0B2872101}"/>
    <dgm:cxn modelId="{7ACC7C26-2E73-4E45-B8A9-3D02760EE731}" srcId="{21E0BCD1-823B-4E63-B057-92423B8E0956}" destId="{200C4C13-D924-4F8C-8907-DF7DC05C7E1F}" srcOrd="2" destOrd="0" parTransId="{04477966-1C6D-4158-94D6-EDBF4D20EF48}" sibTransId="{30D21912-40BF-48E3-A240-A0A3031B6A7B}"/>
    <dgm:cxn modelId="{5E1E33C1-32B2-4D19-A62B-C568BD7F080F}" type="presOf" srcId="{A907C59E-CA38-430D-BF1B-0E32D1345D8B}" destId="{7864C3AC-18B5-4491-9D28-587AE6F7FB28}" srcOrd="0" destOrd="0" presId="urn:microsoft.com/office/officeart/2005/8/layout/list1"/>
    <dgm:cxn modelId="{C185D8AE-B056-4784-9B12-1507672D16DE}" srcId="{9F6B44CA-6DF8-4C45-A5DA-30C5BCC15AC1}" destId="{5B80C23E-9689-4736-8360-8DAB6D256171}" srcOrd="0" destOrd="0" parTransId="{29AC4BDF-EF2E-48E3-A9B0-C81F82A14F8E}" sibTransId="{5BB7F2E5-0E71-497A-A8E7-6FFE59CC7B64}"/>
    <dgm:cxn modelId="{E6435DC3-29FF-4BF4-9835-E70B78B2D4C5}" srcId="{9F6B44CA-6DF8-4C45-A5DA-30C5BCC15AC1}" destId="{466AEC4C-0D3D-46C1-B939-82A87B55D2F7}" srcOrd="1" destOrd="0" parTransId="{E29522E5-4017-44B2-A509-9C746580D666}" sibTransId="{3B2F3FAD-D8F5-4999-8964-563B206801C4}"/>
    <dgm:cxn modelId="{4C9F38F1-95BC-4927-87D7-AD949C00FC71}" type="presOf" srcId="{9F6B44CA-6DF8-4C45-A5DA-30C5BCC15AC1}" destId="{0B945451-F881-483B-8175-A3FDA390C6ED}" srcOrd="1" destOrd="0" presId="urn:microsoft.com/office/officeart/2005/8/layout/list1"/>
    <dgm:cxn modelId="{731ED93C-225B-49DD-95BA-725622F19953}" type="presOf" srcId="{466AEC4C-0D3D-46C1-B939-82A87B55D2F7}" destId="{7C50008F-B2E2-439D-B355-B96971DD154E}" srcOrd="0" destOrd="1" presId="urn:microsoft.com/office/officeart/2005/8/layout/list1"/>
    <dgm:cxn modelId="{AFCB05F2-F8EF-472E-9C3B-A17AF3F6EA03}" type="presOf" srcId="{9F6B44CA-6DF8-4C45-A5DA-30C5BCC15AC1}" destId="{E96C90E8-1532-4326-9C4A-095A4269324C}" srcOrd="0" destOrd="0" presId="urn:microsoft.com/office/officeart/2005/8/layout/list1"/>
    <dgm:cxn modelId="{B7B166B0-AF96-4713-9D25-324A856EC214}" srcId="{21E0BCD1-823B-4E63-B057-92423B8E0956}" destId="{A907C59E-CA38-430D-BF1B-0E32D1345D8B}" srcOrd="0" destOrd="0" parTransId="{A1C732FB-19EB-4A45-A4D0-5868E8BB3454}" sibTransId="{ACE72DBA-0297-415A-8664-9E60F65BB737}"/>
    <dgm:cxn modelId="{8652F79E-22B4-4FC2-B2F7-17A83EFC9317}" type="presOf" srcId="{5B80C23E-9689-4736-8360-8DAB6D256171}" destId="{7C50008F-B2E2-439D-B355-B96971DD154E}" srcOrd="0" destOrd="0" presId="urn:microsoft.com/office/officeart/2005/8/layout/list1"/>
    <dgm:cxn modelId="{B1BE428C-4600-4A41-A348-75CF6F239C72}" type="presOf" srcId="{CE5EC258-A28B-4DD2-A67F-D523B77CDA9F}" destId="{7864C3AC-18B5-4491-9D28-587AE6F7FB28}" srcOrd="0" destOrd="3" presId="urn:microsoft.com/office/officeart/2005/8/layout/list1"/>
    <dgm:cxn modelId="{23B10EE0-DF54-412C-AD8E-01D2F9A3630A}" type="presParOf" srcId="{C960B4E7-8BB2-41C2-9311-2FA988954101}" destId="{496121AA-3452-4A1C-95C1-5A7B63CEDFB6}" srcOrd="0" destOrd="0" presId="urn:microsoft.com/office/officeart/2005/8/layout/list1"/>
    <dgm:cxn modelId="{C7ED7A55-063B-4F31-BC2D-6983B6B33DBF}" type="presParOf" srcId="{496121AA-3452-4A1C-95C1-5A7B63CEDFB6}" destId="{C9EA955E-C1B1-4751-9A27-EDE6110EF462}" srcOrd="0" destOrd="0" presId="urn:microsoft.com/office/officeart/2005/8/layout/list1"/>
    <dgm:cxn modelId="{DC0F1D40-A280-430C-82EA-A5C70B12A90B}" type="presParOf" srcId="{496121AA-3452-4A1C-95C1-5A7B63CEDFB6}" destId="{53063526-A623-491C-975B-6EDD3430158B}" srcOrd="1" destOrd="0" presId="urn:microsoft.com/office/officeart/2005/8/layout/list1"/>
    <dgm:cxn modelId="{89CAE406-2909-413A-B326-29FDD885866A}" type="presParOf" srcId="{C960B4E7-8BB2-41C2-9311-2FA988954101}" destId="{4F61147D-9809-43A5-8CDE-FCF1A6326FCB}" srcOrd="1" destOrd="0" presId="urn:microsoft.com/office/officeart/2005/8/layout/list1"/>
    <dgm:cxn modelId="{D54764D4-2781-416B-88D6-B135AF55C40C}" type="presParOf" srcId="{C960B4E7-8BB2-41C2-9311-2FA988954101}" destId="{7864C3AC-18B5-4491-9D28-587AE6F7FB28}" srcOrd="2" destOrd="0" presId="urn:microsoft.com/office/officeart/2005/8/layout/list1"/>
    <dgm:cxn modelId="{A36F1971-4C79-4DDF-9D6E-85D989FE10C7}" type="presParOf" srcId="{C960B4E7-8BB2-41C2-9311-2FA988954101}" destId="{FDC90C83-507B-4965-ABDD-B83F8918AFE9}" srcOrd="3" destOrd="0" presId="urn:microsoft.com/office/officeart/2005/8/layout/list1"/>
    <dgm:cxn modelId="{184790B7-A9D3-4F6D-B9E4-59F8FAB5F076}" type="presParOf" srcId="{C960B4E7-8BB2-41C2-9311-2FA988954101}" destId="{6E37C803-50E7-481B-9C38-24F9CBE42126}" srcOrd="4" destOrd="0" presId="urn:microsoft.com/office/officeart/2005/8/layout/list1"/>
    <dgm:cxn modelId="{25431ECD-AB77-4FF0-9FA5-B5A5E60EB744}" type="presParOf" srcId="{6E37C803-50E7-481B-9C38-24F9CBE42126}" destId="{E96C90E8-1532-4326-9C4A-095A4269324C}" srcOrd="0" destOrd="0" presId="urn:microsoft.com/office/officeart/2005/8/layout/list1"/>
    <dgm:cxn modelId="{F4E4229B-DBC2-45C8-908E-D609AD5B0623}" type="presParOf" srcId="{6E37C803-50E7-481B-9C38-24F9CBE42126}" destId="{0B945451-F881-483B-8175-A3FDA390C6ED}" srcOrd="1" destOrd="0" presId="urn:microsoft.com/office/officeart/2005/8/layout/list1"/>
    <dgm:cxn modelId="{F2257F75-D982-49D0-B453-79437C8A73F1}" type="presParOf" srcId="{C960B4E7-8BB2-41C2-9311-2FA988954101}" destId="{36BD1899-CBF9-4C54-80E1-279A325208BC}" srcOrd="5" destOrd="0" presId="urn:microsoft.com/office/officeart/2005/8/layout/list1"/>
    <dgm:cxn modelId="{12309E09-F557-4B14-9D50-CED9C99A94FA}" type="presParOf" srcId="{C960B4E7-8BB2-41C2-9311-2FA988954101}" destId="{7C50008F-B2E2-439D-B355-B96971DD154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2.xml><?xml version="1.0" encoding="utf-8"?>
<dgm:dataModel xmlns:dgm="http://schemas.openxmlformats.org/drawingml/2006/diagram" xmlns:a="http://schemas.openxmlformats.org/drawingml/2006/main">
  <dgm:ptLst>
    <dgm:pt modelId="{715C5EF3-1E69-4F02-BEAC-E5BCA4AB1DB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21E0BCD1-823B-4E63-B057-92423B8E0956}">
      <dgm:prSet custT="1"/>
      <dgm:spPr/>
      <dgm:t>
        <a:bodyPr/>
        <a:lstStyle/>
        <a:p>
          <a:r>
            <a:rPr lang="x-none" sz="2000" dirty="0"/>
            <a:t>ASTs are constructed with a normal and an emergency vent</a:t>
          </a:r>
          <a:endParaRPr lang="en-US" sz="2000" dirty="0"/>
        </a:p>
      </dgm:t>
    </dgm:pt>
    <dgm:pt modelId="{22C03F30-488E-4D8F-B7F8-D5646490D4D0}" type="parTrans" cxnId="{A172561D-F049-4B8D-ABB0-B57871F74236}">
      <dgm:prSet/>
      <dgm:spPr/>
      <dgm:t>
        <a:bodyPr/>
        <a:lstStyle/>
        <a:p>
          <a:endParaRPr lang="en-US"/>
        </a:p>
      </dgm:t>
    </dgm:pt>
    <dgm:pt modelId="{C85D6AB1-B78E-409E-B3F1-D83C7EF35DA5}" type="sibTrans" cxnId="{A172561D-F049-4B8D-ABB0-B57871F74236}">
      <dgm:prSet/>
      <dgm:spPr/>
      <dgm:t>
        <a:bodyPr/>
        <a:lstStyle/>
        <a:p>
          <a:endParaRPr lang="en-US"/>
        </a:p>
      </dgm:t>
    </dgm:pt>
    <dgm:pt modelId="{70B8634F-909E-4DF3-AB60-60B5D3E38EED}">
      <dgm:prSet custT="1"/>
      <dgm:spPr/>
      <dgm:t>
        <a:bodyPr/>
        <a:lstStyle/>
        <a:p>
          <a:r>
            <a:rPr lang="en-US" sz="2000" dirty="0"/>
            <a:t>Vent openings </a:t>
          </a:r>
          <a:r>
            <a:rPr lang="en-US" sz="2000" dirty="0" smtClean="0"/>
            <a:t>provided </a:t>
          </a:r>
          <a:r>
            <a:rPr lang="en-US" sz="2000" dirty="0"/>
            <a:t>to protect the tank from excessive vacuum or positive pressure</a:t>
          </a:r>
        </a:p>
      </dgm:t>
    </dgm:pt>
    <dgm:pt modelId="{C3A45359-FD20-46DE-A912-D7B1D4F1FBEE}" type="parTrans" cxnId="{6D1716FF-8625-469E-B96D-504583D88CE7}">
      <dgm:prSet/>
      <dgm:spPr/>
      <dgm:t>
        <a:bodyPr/>
        <a:lstStyle/>
        <a:p>
          <a:endParaRPr lang="en-US"/>
        </a:p>
      </dgm:t>
    </dgm:pt>
    <dgm:pt modelId="{9A058598-1F91-4B20-8CF6-C37B713CC997}" type="sibTrans" cxnId="{6D1716FF-8625-469E-B96D-504583D88CE7}">
      <dgm:prSet/>
      <dgm:spPr/>
      <dgm:t>
        <a:bodyPr/>
        <a:lstStyle/>
        <a:p>
          <a:endParaRPr lang="en-US"/>
        </a:p>
      </dgm:t>
    </dgm:pt>
    <dgm:pt modelId="{E988650B-BE9C-49B1-9A40-8A805872FB0E}" type="pres">
      <dgm:prSet presAssocID="{715C5EF3-1E69-4F02-BEAC-E5BCA4AB1DBF}" presName="linear" presStyleCnt="0">
        <dgm:presLayoutVars>
          <dgm:animLvl val="lvl"/>
          <dgm:resizeHandles val="exact"/>
        </dgm:presLayoutVars>
      </dgm:prSet>
      <dgm:spPr/>
      <dgm:t>
        <a:bodyPr/>
        <a:lstStyle/>
        <a:p>
          <a:endParaRPr lang="en-US"/>
        </a:p>
      </dgm:t>
    </dgm:pt>
    <dgm:pt modelId="{CC7B36E7-B421-42FC-AFCD-3704A82818FB}" type="pres">
      <dgm:prSet presAssocID="{21E0BCD1-823B-4E63-B057-92423B8E0956}" presName="parentText" presStyleLbl="node1" presStyleIdx="0" presStyleCnt="2">
        <dgm:presLayoutVars>
          <dgm:chMax val="0"/>
          <dgm:bulletEnabled val="1"/>
        </dgm:presLayoutVars>
      </dgm:prSet>
      <dgm:spPr/>
      <dgm:t>
        <a:bodyPr/>
        <a:lstStyle/>
        <a:p>
          <a:endParaRPr lang="en-US"/>
        </a:p>
      </dgm:t>
    </dgm:pt>
    <dgm:pt modelId="{E25C7AEF-B463-48AC-B2D6-36852C9AC85D}" type="pres">
      <dgm:prSet presAssocID="{C85D6AB1-B78E-409E-B3F1-D83C7EF35DA5}" presName="spacer" presStyleCnt="0"/>
      <dgm:spPr/>
      <dgm:t>
        <a:bodyPr/>
        <a:lstStyle/>
        <a:p>
          <a:endParaRPr lang="en-US"/>
        </a:p>
      </dgm:t>
    </dgm:pt>
    <dgm:pt modelId="{145FFFD6-C7A3-43E2-8D48-3FE4D654F093}" type="pres">
      <dgm:prSet presAssocID="{70B8634F-909E-4DF3-AB60-60B5D3E38EED}" presName="parentText" presStyleLbl="node1" presStyleIdx="1" presStyleCnt="2">
        <dgm:presLayoutVars>
          <dgm:chMax val="0"/>
          <dgm:bulletEnabled val="1"/>
        </dgm:presLayoutVars>
      </dgm:prSet>
      <dgm:spPr/>
      <dgm:t>
        <a:bodyPr/>
        <a:lstStyle/>
        <a:p>
          <a:endParaRPr lang="en-US"/>
        </a:p>
      </dgm:t>
    </dgm:pt>
  </dgm:ptLst>
  <dgm:cxnLst>
    <dgm:cxn modelId="{AC3B9D70-A077-4B0A-993A-EEB9B5840834}" type="presOf" srcId="{70B8634F-909E-4DF3-AB60-60B5D3E38EED}" destId="{145FFFD6-C7A3-43E2-8D48-3FE4D654F093}" srcOrd="0" destOrd="0" presId="urn:microsoft.com/office/officeart/2005/8/layout/vList2"/>
    <dgm:cxn modelId="{6D1716FF-8625-469E-B96D-504583D88CE7}" srcId="{715C5EF3-1E69-4F02-BEAC-E5BCA4AB1DBF}" destId="{70B8634F-909E-4DF3-AB60-60B5D3E38EED}" srcOrd="1" destOrd="0" parTransId="{C3A45359-FD20-46DE-A912-D7B1D4F1FBEE}" sibTransId="{9A058598-1F91-4B20-8CF6-C37B713CC997}"/>
    <dgm:cxn modelId="{1EF27AF7-9F72-4F54-AA23-F9BACF3590EB}" type="presOf" srcId="{715C5EF3-1E69-4F02-BEAC-E5BCA4AB1DBF}" destId="{E988650B-BE9C-49B1-9A40-8A805872FB0E}" srcOrd="0" destOrd="0" presId="urn:microsoft.com/office/officeart/2005/8/layout/vList2"/>
    <dgm:cxn modelId="{8754D3D0-D601-4F9C-ADBA-1A0775C912A4}" type="presOf" srcId="{21E0BCD1-823B-4E63-B057-92423B8E0956}" destId="{CC7B36E7-B421-42FC-AFCD-3704A82818FB}" srcOrd="0" destOrd="0" presId="urn:microsoft.com/office/officeart/2005/8/layout/vList2"/>
    <dgm:cxn modelId="{A172561D-F049-4B8D-ABB0-B57871F74236}" srcId="{715C5EF3-1E69-4F02-BEAC-E5BCA4AB1DBF}" destId="{21E0BCD1-823B-4E63-B057-92423B8E0956}" srcOrd="0" destOrd="0" parTransId="{22C03F30-488E-4D8F-B7F8-D5646490D4D0}" sibTransId="{C85D6AB1-B78E-409E-B3F1-D83C7EF35DA5}"/>
    <dgm:cxn modelId="{F832C6AD-E4AA-4D17-95FA-9DCA4D8AB734}" type="presParOf" srcId="{E988650B-BE9C-49B1-9A40-8A805872FB0E}" destId="{CC7B36E7-B421-42FC-AFCD-3704A82818FB}" srcOrd="0" destOrd="0" presId="urn:microsoft.com/office/officeart/2005/8/layout/vList2"/>
    <dgm:cxn modelId="{A0DDE555-A7E1-4C93-8806-4D11D0F1A8EF}" type="presParOf" srcId="{E988650B-BE9C-49B1-9A40-8A805872FB0E}" destId="{E25C7AEF-B463-48AC-B2D6-36852C9AC85D}" srcOrd="1" destOrd="0" presId="urn:microsoft.com/office/officeart/2005/8/layout/vList2"/>
    <dgm:cxn modelId="{B47753FE-5A0C-4C6D-9872-D89140B8CE12}" type="presParOf" srcId="{E988650B-BE9C-49B1-9A40-8A805872FB0E}" destId="{145FFFD6-C7A3-43E2-8D48-3FE4D654F09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3.xml><?xml version="1.0" encoding="utf-8"?>
<dgm:dataModel xmlns:dgm="http://schemas.openxmlformats.org/drawingml/2006/diagram" xmlns:a="http://schemas.openxmlformats.org/drawingml/2006/main">
  <dgm:ptLst>
    <dgm:pt modelId="{14F03D81-D3A4-4421-B314-9D096D71494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3277F35-19CA-4398-A66A-49CFC68AD697}">
      <dgm:prSet phldrT="[Text]" custT="1"/>
      <dgm:spPr/>
      <dgm:t>
        <a:bodyPr/>
        <a:lstStyle/>
        <a:p>
          <a:r>
            <a:rPr lang="en-US" sz="2200" b="0" u="none" dirty="0"/>
            <a:t>Normal vents</a:t>
          </a:r>
          <a:endParaRPr lang="en-US" sz="2200" b="0" dirty="0"/>
        </a:p>
      </dgm:t>
    </dgm:pt>
    <dgm:pt modelId="{C8DD7FCA-025C-4870-A57A-7A96582A299D}" type="parTrans" cxnId="{FC94B0E9-1CBC-4640-A4F7-0F471CD9279B}">
      <dgm:prSet/>
      <dgm:spPr/>
      <dgm:t>
        <a:bodyPr/>
        <a:lstStyle/>
        <a:p>
          <a:endParaRPr lang="en-US"/>
        </a:p>
      </dgm:t>
    </dgm:pt>
    <dgm:pt modelId="{4512E10E-13F1-41A2-8C16-1928770AD5CB}" type="sibTrans" cxnId="{FC94B0E9-1CBC-4640-A4F7-0F471CD9279B}">
      <dgm:prSet/>
      <dgm:spPr/>
      <dgm:t>
        <a:bodyPr/>
        <a:lstStyle/>
        <a:p>
          <a:endParaRPr lang="en-US"/>
        </a:p>
      </dgm:t>
    </dgm:pt>
    <dgm:pt modelId="{0D59442E-110D-45C6-BCD7-40BE0D77507C}">
      <dgm:prSet custT="1"/>
      <dgm:spPr/>
      <dgm:t>
        <a:bodyPr/>
        <a:lstStyle/>
        <a:p>
          <a:r>
            <a:rPr lang="en-US" sz="1800" b="0" dirty="0"/>
            <a:t>Air is not introduced into </a:t>
          </a:r>
          <a:r>
            <a:rPr lang="en-US" sz="1800" b="0" dirty="0" smtClean="0"/>
            <a:t>storage </a:t>
          </a:r>
          <a:r>
            <a:rPr lang="en-US" sz="1800" b="0" dirty="0"/>
            <a:t>tank unless product is being removed</a:t>
          </a:r>
        </a:p>
      </dgm:t>
    </dgm:pt>
    <dgm:pt modelId="{0BF7EAE1-8E66-4E3F-B33A-8C649E5B29FB}" type="parTrans" cxnId="{9B8B33CB-51DF-47AE-A4FB-1CC7AFA9D402}">
      <dgm:prSet/>
      <dgm:spPr/>
      <dgm:t>
        <a:bodyPr/>
        <a:lstStyle/>
        <a:p>
          <a:endParaRPr lang="en-US"/>
        </a:p>
      </dgm:t>
    </dgm:pt>
    <dgm:pt modelId="{883A04B7-225D-4676-AA03-5B5C5EE11B3A}" type="sibTrans" cxnId="{9B8B33CB-51DF-47AE-A4FB-1CC7AFA9D402}">
      <dgm:prSet/>
      <dgm:spPr/>
      <dgm:t>
        <a:bodyPr/>
        <a:lstStyle/>
        <a:p>
          <a:endParaRPr lang="en-US"/>
        </a:p>
      </dgm:t>
    </dgm:pt>
    <dgm:pt modelId="{D0DFE44F-08E6-432C-AEFE-7BC62B93D0CC}">
      <dgm:prSet custT="1"/>
      <dgm:spPr/>
      <dgm:t>
        <a:bodyPr/>
        <a:lstStyle/>
        <a:p>
          <a:r>
            <a:rPr lang="en-US" sz="1800" b="0" dirty="0"/>
            <a:t>Flammable vapors remain inside </a:t>
          </a:r>
          <a:r>
            <a:rPr lang="en-US" sz="1800" b="0" dirty="0" smtClean="0"/>
            <a:t>tank </a:t>
          </a:r>
          <a:r>
            <a:rPr lang="en-US" sz="1800" b="0" dirty="0"/>
            <a:t>unless it is being filled</a:t>
          </a:r>
        </a:p>
      </dgm:t>
    </dgm:pt>
    <dgm:pt modelId="{B9B04666-9E16-4D04-BB6E-455733CB3E72}" type="parTrans" cxnId="{AAC64BBD-3D5C-4FC0-92C2-5667D6A3B6CA}">
      <dgm:prSet/>
      <dgm:spPr/>
      <dgm:t>
        <a:bodyPr/>
        <a:lstStyle/>
        <a:p>
          <a:endParaRPr lang="en-US"/>
        </a:p>
      </dgm:t>
    </dgm:pt>
    <dgm:pt modelId="{C184B681-2B67-4E16-98E6-D965690822FF}" type="sibTrans" cxnId="{AAC64BBD-3D5C-4FC0-92C2-5667D6A3B6CA}">
      <dgm:prSet/>
      <dgm:spPr/>
      <dgm:t>
        <a:bodyPr/>
        <a:lstStyle/>
        <a:p>
          <a:endParaRPr lang="en-US"/>
        </a:p>
      </dgm:t>
    </dgm:pt>
    <dgm:pt modelId="{72177611-2383-43CE-81B0-06E140A431BF}">
      <dgm:prSet custT="1"/>
      <dgm:spPr/>
      <dgm:t>
        <a:bodyPr/>
        <a:lstStyle/>
        <a:p>
          <a:r>
            <a:rPr lang="x-none" sz="1800" b="0" u="none" dirty="0" smtClean="0"/>
            <a:t>PV </a:t>
          </a:r>
          <a:r>
            <a:rPr lang="x-none" sz="1800" b="0" u="none" dirty="0"/>
            <a:t>vent must terminate at least 12 feet (3.5 m) above grade, and 5 feet (1.5 m) from lot lines that can be built upon</a:t>
          </a:r>
          <a:endParaRPr lang="en-US" sz="1800" b="0" u="none" dirty="0"/>
        </a:p>
      </dgm:t>
    </dgm:pt>
    <dgm:pt modelId="{106AE7C6-3EA2-460E-B4AD-AF6EA7C25B2A}" type="parTrans" cxnId="{975A8150-F591-44AC-990F-D4A1EB7EC191}">
      <dgm:prSet/>
      <dgm:spPr/>
      <dgm:t>
        <a:bodyPr/>
        <a:lstStyle/>
        <a:p>
          <a:endParaRPr lang="en-US"/>
        </a:p>
      </dgm:t>
    </dgm:pt>
    <dgm:pt modelId="{111D88D4-376A-45CA-A476-D68842620F5A}" type="sibTrans" cxnId="{975A8150-F591-44AC-990F-D4A1EB7EC191}">
      <dgm:prSet/>
      <dgm:spPr/>
      <dgm:t>
        <a:bodyPr/>
        <a:lstStyle/>
        <a:p>
          <a:endParaRPr lang="en-US"/>
        </a:p>
      </dgm:t>
    </dgm:pt>
    <dgm:pt modelId="{5E641C7B-D77B-4A28-9DA0-8AA5D164D4B2}">
      <dgm:prSet phldrT="[Text]" custT="1"/>
      <dgm:spPr/>
      <dgm:t>
        <a:bodyPr/>
        <a:lstStyle/>
        <a:p>
          <a:r>
            <a:rPr lang="en-US" sz="1800" b="0" dirty="0"/>
            <a:t>Normal vent protects </a:t>
          </a:r>
          <a:r>
            <a:rPr lang="en-US" sz="1800" b="0" dirty="0" smtClean="0"/>
            <a:t>tank </a:t>
          </a:r>
          <a:r>
            <a:rPr lang="en-US" sz="1800" b="0" dirty="0"/>
            <a:t>from collapse or overpressurization</a:t>
          </a:r>
        </a:p>
      </dgm:t>
    </dgm:pt>
    <dgm:pt modelId="{A00EF1E1-A78F-44AE-BCDC-71EC770FD64C}" type="parTrans" cxnId="{36695A41-0B20-4255-918D-84A1E12B07B0}">
      <dgm:prSet/>
      <dgm:spPr/>
      <dgm:t>
        <a:bodyPr/>
        <a:lstStyle/>
        <a:p>
          <a:endParaRPr lang="en-US"/>
        </a:p>
      </dgm:t>
    </dgm:pt>
    <dgm:pt modelId="{1531EC0F-9ECD-4F43-BCF2-CFCE78DC95C6}" type="sibTrans" cxnId="{36695A41-0B20-4255-918D-84A1E12B07B0}">
      <dgm:prSet/>
      <dgm:spPr/>
      <dgm:t>
        <a:bodyPr/>
        <a:lstStyle/>
        <a:p>
          <a:endParaRPr lang="en-US"/>
        </a:p>
      </dgm:t>
    </dgm:pt>
    <dgm:pt modelId="{F5752EA7-E099-4292-804F-1F12326FB357}">
      <dgm:prSet phldrT="[Text]" custT="1"/>
      <dgm:spPr/>
      <dgm:t>
        <a:bodyPr/>
        <a:lstStyle/>
        <a:p>
          <a:r>
            <a:rPr lang="en-US" sz="1800" b="0" dirty="0"/>
            <a:t>Normal vent is </a:t>
          </a:r>
          <a:r>
            <a:rPr lang="en-US" sz="1800" b="0" dirty="0" smtClean="0"/>
            <a:t>required </a:t>
          </a:r>
          <a:r>
            <a:rPr lang="en-US" sz="1800" b="0" dirty="0"/>
            <a:t>for all underground storage tanks</a:t>
          </a:r>
        </a:p>
      </dgm:t>
    </dgm:pt>
    <dgm:pt modelId="{795C41D3-ABB0-42F7-A15B-CA547DA0F977}" type="parTrans" cxnId="{B7879333-F0AD-4825-A2A9-F068780F443E}">
      <dgm:prSet/>
      <dgm:spPr/>
      <dgm:t>
        <a:bodyPr/>
        <a:lstStyle/>
        <a:p>
          <a:endParaRPr lang="en-US"/>
        </a:p>
      </dgm:t>
    </dgm:pt>
    <dgm:pt modelId="{CC7BBB09-9B63-4AE8-9727-C0968F6214D3}" type="sibTrans" cxnId="{B7879333-F0AD-4825-A2A9-F068780F443E}">
      <dgm:prSet/>
      <dgm:spPr/>
      <dgm:t>
        <a:bodyPr/>
        <a:lstStyle/>
        <a:p>
          <a:endParaRPr lang="en-US"/>
        </a:p>
      </dgm:t>
    </dgm:pt>
    <dgm:pt modelId="{800B9F56-5359-4DC5-A40F-34BC10FE272D}">
      <dgm:prSet phldrT="[Text]" custT="1"/>
      <dgm:spPr/>
      <dgm:t>
        <a:bodyPr/>
        <a:lstStyle/>
        <a:p>
          <a:r>
            <a:rPr lang="x-none" sz="1800" b="0" u="none" dirty="0"/>
            <a:t>NFPA® 30 and </a:t>
          </a:r>
          <a:r>
            <a:rPr lang="x-none" sz="1800" b="0" u="none" dirty="0" smtClean="0"/>
            <a:t>IFC </a:t>
          </a:r>
          <a:r>
            <a:rPr lang="x-none" sz="1800" b="0" u="none" dirty="0"/>
            <a:t>require that the normal vent on tanks storing Class I flammable liquids have a pressure/vacuum (PV) vent designed so that</a:t>
          </a:r>
          <a:endParaRPr lang="en-US" dirty="0"/>
        </a:p>
      </dgm:t>
    </dgm:pt>
    <dgm:pt modelId="{966A4F7F-185F-45E8-81F0-092BD7FD402F}" type="parTrans" cxnId="{F9F3C5C0-247B-429B-811B-AAB37D609F8F}">
      <dgm:prSet/>
      <dgm:spPr/>
      <dgm:t>
        <a:bodyPr/>
        <a:lstStyle/>
        <a:p>
          <a:endParaRPr lang="en-US"/>
        </a:p>
      </dgm:t>
    </dgm:pt>
    <dgm:pt modelId="{F0F1CF66-5172-4E1E-8117-6113E479F3C7}" type="sibTrans" cxnId="{F9F3C5C0-247B-429B-811B-AAB37D609F8F}">
      <dgm:prSet/>
      <dgm:spPr/>
      <dgm:t>
        <a:bodyPr/>
        <a:lstStyle/>
        <a:p>
          <a:endParaRPr lang="en-US"/>
        </a:p>
      </dgm:t>
    </dgm:pt>
    <dgm:pt modelId="{FF9E20B8-1D67-4CD0-B8B0-E3EFEF9C96C1}" type="pres">
      <dgm:prSet presAssocID="{14F03D81-D3A4-4421-B314-9D096D714946}" presName="linear" presStyleCnt="0">
        <dgm:presLayoutVars>
          <dgm:dir/>
          <dgm:animLvl val="lvl"/>
          <dgm:resizeHandles val="exact"/>
        </dgm:presLayoutVars>
      </dgm:prSet>
      <dgm:spPr/>
      <dgm:t>
        <a:bodyPr/>
        <a:lstStyle/>
        <a:p>
          <a:endParaRPr lang="en-US"/>
        </a:p>
      </dgm:t>
    </dgm:pt>
    <dgm:pt modelId="{4FF3000A-F1F3-4D2C-A78E-1B97E780371D}" type="pres">
      <dgm:prSet presAssocID="{A3277F35-19CA-4398-A66A-49CFC68AD697}" presName="parentLin" presStyleCnt="0"/>
      <dgm:spPr/>
    </dgm:pt>
    <dgm:pt modelId="{3E818007-7A67-43E7-A585-48AD5C460B12}" type="pres">
      <dgm:prSet presAssocID="{A3277F35-19CA-4398-A66A-49CFC68AD697}" presName="parentLeftMargin" presStyleLbl="node1" presStyleIdx="0" presStyleCnt="1"/>
      <dgm:spPr/>
      <dgm:t>
        <a:bodyPr/>
        <a:lstStyle/>
        <a:p>
          <a:endParaRPr lang="en-US"/>
        </a:p>
      </dgm:t>
    </dgm:pt>
    <dgm:pt modelId="{DA320502-01F7-452B-8AEF-67C58FBE5DF6}" type="pres">
      <dgm:prSet presAssocID="{A3277F35-19CA-4398-A66A-49CFC68AD697}" presName="parentText" presStyleLbl="node1" presStyleIdx="0" presStyleCnt="1">
        <dgm:presLayoutVars>
          <dgm:chMax val="0"/>
          <dgm:bulletEnabled val="1"/>
        </dgm:presLayoutVars>
      </dgm:prSet>
      <dgm:spPr/>
      <dgm:t>
        <a:bodyPr/>
        <a:lstStyle/>
        <a:p>
          <a:endParaRPr lang="en-US"/>
        </a:p>
      </dgm:t>
    </dgm:pt>
    <dgm:pt modelId="{B913B4E3-8F0D-4003-97C3-015BDEDC8BF9}" type="pres">
      <dgm:prSet presAssocID="{A3277F35-19CA-4398-A66A-49CFC68AD697}" presName="negativeSpace" presStyleCnt="0"/>
      <dgm:spPr/>
    </dgm:pt>
    <dgm:pt modelId="{F3F0230D-21EA-4B1D-B6C3-5D57D495DD87}" type="pres">
      <dgm:prSet presAssocID="{A3277F35-19CA-4398-A66A-49CFC68AD697}" presName="childText" presStyleLbl="conFgAcc1" presStyleIdx="0" presStyleCnt="1">
        <dgm:presLayoutVars>
          <dgm:bulletEnabled val="1"/>
        </dgm:presLayoutVars>
      </dgm:prSet>
      <dgm:spPr/>
      <dgm:t>
        <a:bodyPr/>
        <a:lstStyle/>
        <a:p>
          <a:endParaRPr lang="en-US"/>
        </a:p>
      </dgm:t>
    </dgm:pt>
  </dgm:ptLst>
  <dgm:cxnLst>
    <dgm:cxn modelId="{36695A41-0B20-4255-918D-84A1E12B07B0}" srcId="{A3277F35-19CA-4398-A66A-49CFC68AD697}" destId="{5E641C7B-D77B-4A28-9DA0-8AA5D164D4B2}" srcOrd="0" destOrd="0" parTransId="{A00EF1E1-A78F-44AE-BCDC-71EC770FD64C}" sibTransId="{1531EC0F-9ECD-4F43-BCF2-CFCE78DC95C6}"/>
    <dgm:cxn modelId="{FC94B0E9-1CBC-4640-A4F7-0F471CD9279B}" srcId="{14F03D81-D3A4-4421-B314-9D096D714946}" destId="{A3277F35-19CA-4398-A66A-49CFC68AD697}" srcOrd="0" destOrd="0" parTransId="{C8DD7FCA-025C-4870-A57A-7A96582A299D}" sibTransId="{4512E10E-13F1-41A2-8C16-1928770AD5CB}"/>
    <dgm:cxn modelId="{975A8150-F591-44AC-990F-D4A1EB7EC191}" srcId="{800B9F56-5359-4DC5-A40F-34BC10FE272D}" destId="{72177611-2383-43CE-81B0-06E140A431BF}" srcOrd="2" destOrd="0" parTransId="{106AE7C6-3EA2-460E-B4AD-AF6EA7C25B2A}" sibTransId="{111D88D4-376A-45CA-A476-D68842620F5A}"/>
    <dgm:cxn modelId="{75191B27-2225-4A85-A065-40DB4BC33256}" type="presOf" srcId="{72177611-2383-43CE-81B0-06E140A431BF}" destId="{F3F0230D-21EA-4B1D-B6C3-5D57D495DD87}" srcOrd="0" destOrd="5" presId="urn:microsoft.com/office/officeart/2005/8/layout/list1"/>
    <dgm:cxn modelId="{725EA133-2680-4B57-B08F-C31EB1B04EDE}" type="presOf" srcId="{14F03D81-D3A4-4421-B314-9D096D714946}" destId="{FF9E20B8-1D67-4CD0-B8B0-E3EFEF9C96C1}" srcOrd="0" destOrd="0" presId="urn:microsoft.com/office/officeart/2005/8/layout/list1"/>
    <dgm:cxn modelId="{4F50BE66-3612-4A6B-9A7B-0A4B8FE19FEF}" type="presOf" srcId="{5E641C7B-D77B-4A28-9DA0-8AA5D164D4B2}" destId="{F3F0230D-21EA-4B1D-B6C3-5D57D495DD87}" srcOrd="0" destOrd="0" presId="urn:microsoft.com/office/officeart/2005/8/layout/list1"/>
    <dgm:cxn modelId="{CC1A01FD-4459-4EC4-9973-4AF68F19963F}" type="presOf" srcId="{F5752EA7-E099-4292-804F-1F12326FB357}" destId="{F3F0230D-21EA-4B1D-B6C3-5D57D495DD87}" srcOrd="0" destOrd="1" presId="urn:microsoft.com/office/officeart/2005/8/layout/list1"/>
    <dgm:cxn modelId="{9BD32E9E-C8C1-4A9D-B4D0-5F4AE110F96F}" type="presOf" srcId="{0D59442E-110D-45C6-BCD7-40BE0D77507C}" destId="{F3F0230D-21EA-4B1D-B6C3-5D57D495DD87}" srcOrd="0" destOrd="3" presId="urn:microsoft.com/office/officeart/2005/8/layout/list1"/>
    <dgm:cxn modelId="{0A389DE3-6ECD-489C-8886-1FED4F0BBDF2}" type="presOf" srcId="{800B9F56-5359-4DC5-A40F-34BC10FE272D}" destId="{F3F0230D-21EA-4B1D-B6C3-5D57D495DD87}" srcOrd="0" destOrd="2" presId="urn:microsoft.com/office/officeart/2005/8/layout/list1"/>
    <dgm:cxn modelId="{B146C47C-2252-4FAD-9B9F-9D3767554C2B}" type="presOf" srcId="{A3277F35-19CA-4398-A66A-49CFC68AD697}" destId="{DA320502-01F7-452B-8AEF-67C58FBE5DF6}" srcOrd="1" destOrd="0" presId="urn:microsoft.com/office/officeart/2005/8/layout/list1"/>
    <dgm:cxn modelId="{47103C51-783C-4016-B5CD-1AB0D89557BD}" type="presOf" srcId="{D0DFE44F-08E6-432C-AEFE-7BC62B93D0CC}" destId="{F3F0230D-21EA-4B1D-B6C3-5D57D495DD87}" srcOrd="0" destOrd="4" presId="urn:microsoft.com/office/officeart/2005/8/layout/list1"/>
    <dgm:cxn modelId="{9B8B33CB-51DF-47AE-A4FB-1CC7AFA9D402}" srcId="{800B9F56-5359-4DC5-A40F-34BC10FE272D}" destId="{0D59442E-110D-45C6-BCD7-40BE0D77507C}" srcOrd="0" destOrd="0" parTransId="{0BF7EAE1-8E66-4E3F-B33A-8C649E5B29FB}" sibTransId="{883A04B7-225D-4676-AA03-5B5C5EE11B3A}"/>
    <dgm:cxn modelId="{F9F3C5C0-247B-429B-811B-AAB37D609F8F}" srcId="{A3277F35-19CA-4398-A66A-49CFC68AD697}" destId="{800B9F56-5359-4DC5-A40F-34BC10FE272D}" srcOrd="2" destOrd="0" parTransId="{966A4F7F-185F-45E8-81F0-092BD7FD402F}" sibTransId="{F0F1CF66-5172-4E1E-8117-6113E479F3C7}"/>
    <dgm:cxn modelId="{AAC64BBD-3D5C-4FC0-92C2-5667D6A3B6CA}" srcId="{800B9F56-5359-4DC5-A40F-34BC10FE272D}" destId="{D0DFE44F-08E6-432C-AEFE-7BC62B93D0CC}" srcOrd="1" destOrd="0" parTransId="{B9B04666-9E16-4D04-BB6E-455733CB3E72}" sibTransId="{C184B681-2B67-4E16-98E6-D965690822FF}"/>
    <dgm:cxn modelId="{F9C584D0-E85E-45EA-B63C-D59AF98DAA78}" type="presOf" srcId="{A3277F35-19CA-4398-A66A-49CFC68AD697}" destId="{3E818007-7A67-43E7-A585-48AD5C460B12}" srcOrd="0" destOrd="0" presId="urn:microsoft.com/office/officeart/2005/8/layout/list1"/>
    <dgm:cxn modelId="{B7879333-F0AD-4825-A2A9-F068780F443E}" srcId="{A3277F35-19CA-4398-A66A-49CFC68AD697}" destId="{F5752EA7-E099-4292-804F-1F12326FB357}" srcOrd="1" destOrd="0" parTransId="{795C41D3-ABB0-42F7-A15B-CA547DA0F977}" sibTransId="{CC7BBB09-9B63-4AE8-9727-C0968F6214D3}"/>
    <dgm:cxn modelId="{772F8462-F66A-46E6-A42A-6BB013D1855A}" type="presParOf" srcId="{FF9E20B8-1D67-4CD0-B8B0-E3EFEF9C96C1}" destId="{4FF3000A-F1F3-4D2C-A78E-1B97E780371D}" srcOrd="0" destOrd="0" presId="urn:microsoft.com/office/officeart/2005/8/layout/list1"/>
    <dgm:cxn modelId="{A63FC170-CCEB-4EE6-A227-D1E4B9BA5CE7}" type="presParOf" srcId="{4FF3000A-F1F3-4D2C-A78E-1B97E780371D}" destId="{3E818007-7A67-43E7-A585-48AD5C460B12}" srcOrd="0" destOrd="0" presId="urn:microsoft.com/office/officeart/2005/8/layout/list1"/>
    <dgm:cxn modelId="{B8A817DA-3594-4A74-8EE2-79FFEF42D5C5}" type="presParOf" srcId="{4FF3000A-F1F3-4D2C-A78E-1B97E780371D}" destId="{DA320502-01F7-452B-8AEF-67C58FBE5DF6}" srcOrd="1" destOrd="0" presId="urn:microsoft.com/office/officeart/2005/8/layout/list1"/>
    <dgm:cxn modelId="{958703B6-8EC1-46B8-9572-25F9B5663369}" type="presParOf" srcId="{FF9E20B8-1D67-4CD0-B8B0-E3EFEF9C96C1}" destId="{B913B4E3-8F0D-4003-97C3-015BDEDC8BF9}" srcOrd="1" destOrd="0" presId="urn:microsoft.com/office/officeart/2005/8/layout/list1"/>
    <dgm:cxn modelId="{0DEBB837-94F8-40B6-9D58-D0D533E2A7D7}" type="presParOf" srcId="{FF9E20B8-1D67-4CD0-B8B0-E3EFEF9C96C1}" destId="{F3F0230D-21EA-4B1D-B6C3-5D57D495DD87}"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4.xml><?xml version="1.0" encoding="utf-8"?>
<dgm:dataModel xmlns:dgm="http://schemas.openxmlformats.org/drawingml/2006/diagram" xmlns:a="http://schemas.openxmlformats.org/drawingml/2006/main">
  <dgm:ptLst>
    <dgm:pt modelId="{14F03D81-D3A4-4421-B314-9D096D71494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3277F35-19CA-4398-A66A-49CFC68AD697}">
      <dgm:prSet phldrT="[Text]" custT="1"/>
      <dgm:spPr/>
      <dgm:t>
        <a:bodyPr/>
        <a:lstStyle/>
        <a:p>
          <a:r>
            <a:rPr lang="en-US" sz="2200" b="0" u="none" dirty="0"/>
            <a:t>E</a:t>
          </a:r>
          <a:r>
            <a:rPr lang="x-none" sz="2200" b="0" u="none"/>
            <a:t>mergency vent</a:t>
          </a:r>
          <a:r>
            <a:rPr lang="en-US" sz="2200" b="0" u="none" dirty="0"/>
            <a:t>s</a:t>
          </a:r>
          <a:endParaRPr lang="en-US" sz="2200" b="0" dirty="0"/>
        </a:p>
      </dgm:t>
    </dgm:pt>
    <dgm:pt modelId="{C8DD7FCA-025C-4870-A57A-7A96582A299D}" type="parTrans" cxnId="{FC94B0E9-1CBC-4640-A4F7-0F471CD9279B}">
      <dgm:prSet/>
      <dgm:spPr/>
      <dgm:t>
        <a:bodyPr/>
        <a:lstStyle/>
        <a:p>
          <a:endParaRPr lang="en-US"/>
        </a:p>
      </dgm:t>
    </dgm:pt>
    <dgm:pt modelId="{4512E10E-13F1-41A2-8C16-1928770AD5CB}" type="sibTrans" cxnId="{FC94B0E9-1CBC-4640-A4F7-0F471CD9279B}">
      <dgm:prSet/>
      <dgm:spPr/>
      <dgm:t>
        <a:bodyPr/>
        <a:lstStyle/>
        <a:p>
          <a:endParaRPr lang="en-US"/>
        </a:p>
      </dgm:t>
    </dgm:pt>
    <dgm:pt modelId="{2B1AA250-BF31-4AD7-A402-815E550ED478}">
      <dgm:prSet custT="1"/>
      <dgm:spPr/>
      <dgm:t>
        <a:bodyPr/>
        <a:lstStyle/>
        <a:p>
          <a:r>
            <a:rPr lang="en-US" sz="1800" b="0" u="none" dirty="0"/>
            <a:t>M</a:t>
          </a:r>
          <a:r>
            <a:rPr lang="x-none" sz="1800" b="0" u="none"/>
            <a:t>ost important safety feature on any AST</a:t>
          </a:r>
          <a:endParaRPr lang="en-US" sz="1800" b="0" dirty="0"/>
        </a:p>
      </dgm:t>
    </dgm:pt>
    <dgm:pt modelId="{6FB856B6-B017-4405-991F-6FB0448ECF36}" type="parTrans" cxnId="{4005F272-D0A7-46CD-B212-5669DB1F9A50}">
      <dgm:prSet/>
      <dgm:spPr/>
      <dgm:t>
        <a:bodyPr/>
        <a:lstStyle/>
        <a:p>
          <a:endParaRPr lang="en-US"/>
        </a:p>
      </dgm:t>
    </dgm:pt>
    <dgm:pt modelId="{193EDDF2-B347-4B41-B833-C0E18A6D7E1D}" type="sibTrans" cxnId="{4005F272-D0A7-46CD-B212-5669DB1F9A50}">
      <dgm:prSet/>
      <dgm:spPr/>
      <dgm:t>
        <a:bodyPr/>
        <a:lstStyle/>
        <a:p>
          <a:endParaRPr lang="en-US"/>
        </a:p>
      </dgm:t>
    </dgm:pt>
    <dgm:pt modelId="{C59FBB25-CA33-474D-9E63-C861434F92C5}">
      <dgm:prSet custT="1"/>
      <dgm:spPr/>
      <dgm:t>
        <a:bodyPr/>
        <a:lstStyle/>
        <a:p>
          <a:r>
            <a:rPr lang="en-US" sz="1800" b="0" dirty="0"/>
            <a:t>Serves as </a:t>
          </a:r>
          <a:r>
            <a:rPr lang="en-US" sz="1800" b="0" dirty="0" smtClean="0"/>
            <a:t>pressure </a:t>
          </a:r>
          <a:r>
            <a:rPr lang="en-US" sz="1800" b="0" dirty="0"/>
            <a:t>relief</a:t>
          </a:r>
        </a:p>
      </dgm:t>
    </dgm:pt>
    <dgm:pt modelId="{8F563F10-B7A1-430F-BF14-6780903BB898}" type="parTrans" cxnId="{E343AC52-1CAC-4998-8FE4-CE19A1BEDB17}">
      <dgm:prSet/>
      <dgm:spPr/>
      <dgm:t>
        <a:bodyPr/>
        <a:lstStyle/>
        <a:p>
          <a:endParaRPr lang="en-US"/>
        </a:p>
      </dgm:t>
    </dgm:pt>
    <dgm:pt modelId="{95DDFE02-E91E-4A06-BFA8-F76869F53A41}" type="sibTrans" cxnId="{E343AC52-1CAC-4998-8FE4-CE19A1BEDB17}">
      <dgm:prSet/>
      <dgm:spPr/>
      <dgm:t>
        <a:bodyPr/>
        <a:lstStyle/>
        <a:p>
          <a:endParaRPr lang="en-US"/>
        </a:p>
      </dgm:t>
    </dgm:pt>
    <dgm:pt modelId="{EA318E21-1661-4027-BAA9-872D0C32681D}">
      <dgm:prSet custT="1"/>
      <dgm:spPr/>
      <dgm:t>
        <a:bodyPr/>
        <a:lstStyle/>
        <a:p>
          <a:r>
            <a:rPr lang="en-US" sz="1800" b="0" dirty="0"/>
            <a:t>Not required for underground storage tanks</a:t>
          </a:r>
        </a:p>
      </dgm:t>
    </dgm:pt>
    <dgm:pt modelId="{0E9E5E3D-5AE1-46D6-9934-8503731BCA67}" type="parTrans" cxnId="{69354DB3-E9D1-49E0-99CD-73248A5D15CC}">
      <dgm:prSet/>
      <dgm:spPr/>
      <dgm:t>
        <a:bodyPr/>
        <a:lstStyle/>
        <a:p>
          <a:endParaRPr lang="en-US"/>
        </a:p>
      </dgm:t>
    </dgm:pt>
    <dgm:pt modelId="{645F63C8-212F-4976-9334-C7E52BFDCF21}" type="sibTrans" cxnId="{69354DB3-E9D1-49E0-99CD-73248A5D15CC}">
      <dgm:prSet/>
      <dgm:spPr/>
      <dgm:t>
        <a:bodyPr/>
        <a:lstStyle/>
        <a:p>
          <a:endParaRPr lang="en-US"/>
        </a:p>
      </dgm:t>
    </dgm:pt>
    <dgm:pt modelId="{A80B858C-6D3B-4FEB-B0D6-F27D1A14DF6D}">
      <dgm:prSet custT="1"/>
      <dgm:spPr/>
      <dgm:t>
        <a:bodyPr/>
        <a:lstStyle/>
        <a:p>
          <a:r>
            <a:rPr lang="en-US" sz="1800" b="0" dirty="0"/>
            <a:t>Designed to open when subjected to a few ounces of pressure</a:t>
          </a:r>
        </a:p>
      </dgm:t>
    </dgm:pt>
    <dgm:pt modelId="{12F30FB5-D571-4625-8223-EC5C8035FE0A}" type="parTrans" cxnId="{53BDA882-8FC0-4DA5-B0EB-54A3C55911C9}">
      <dgm:prSet/>
      <dgm:spPr/>
      <dgm:t>
        <a:bodyPr/>
        <a:lstStyle/>
        <a:p>
          <a:endParaRPr lang="en-US"/>
        </a:p>
      </dgm:t>
    </dgm:pt>
    <dgm:pt modelId="{E2B94D8F-8A94-4298-8444-FF0ECAA83159}" type="sibTrans" cxnId="{53BDA882-8FC0-4DA5-B0EB-54A3C55911C9}">
      <dgm:prSet/>
      <dgm:spPr/>
      <dgm:t>
        <a:bodyPr/>
        <a:lstStyle/>
        <a:p>
          <a:endParaRPr lang="en-US"/>
        </a:p>
      </dgm:t>
    </dgm:pt>
    <dgm:pt modelId="{7226DB61-867C-4BCD-948F-D7898C38F07B}">
      <dgm:prSet custT="1"/>
      <dgm:spPr/>
      <dgm:t>
        <a:bodyPr/>
        <a:lstStyle/>
        <a:p>
          <a:r>
            <a:rPr lang="en-US" sz="1800" b="0" dirty="0"/>
            <a:t>Designs vary based on whether </a:t>
          </a:r>
          <a:r>
            <a:rPr lang="en-US" sz="1800" b="0" dirty="0" smtClean="0"/>
            <a:t>AST </a:t>
          </a:r>
          <a:r>
            <a:rPr lang="en-US" sz="1800" b="0" dirty="0"/>
            <a:t>is shop-fabricated or field-erected</a:t>
          </a:r>
        </a:p>
      </dgm:t>
    </dgm:pt>
    <dgm:pt modelId="{5254F507-932B-4081-8414-625886089AC6}" type="parTrans" cxnId="{E432D3DA-BAA3-4FC2-AF92-B01913A3D364}">
      <dgm:prSet/>
      <dgm:spPr/>
      <dgm:t>
        <a:bodyPr/>
        <a:lstStyle/>
        <a:p>
          <a:endParaRPr lang="en-US"/>
        </a:p>
      </dgm:t>
    </dgm:pt>
    <dgm:pt modelId="{808C6EA5-85CC-4DB0-9FC6-63CD22D049B9}" type="sibTrans" cxnId="{E432D3DA-BAA3-4FC2-AF92-B01913A3D364}">
      <dgm:prSet/>
      <dgm:spPr/>
      <dgm:t>
        <a:bodyPr/>
        <a:lstStyle/>
        <a:p>
          <a:endParaRPr lang="en-US"/>
        </a:p>
      </dgm:t>
    </dgm:pt>
    <dgm:pt modelId="{2921B64C-FF1C-4A0C-BABB-5EF00A40F384}">
      <dgm:prSet custT="1"/>
      <dgm:spPr/>
      <dgm:t>
        <a:bodyPr/>
        <a:lstStyle/>
        <a:p>
          <a:r>
            <a:rPr lang="en-US" sz="1800" b="0" dirty="0"/>
            <a:t>Designed to prevent </a:t>
          </a:r>
          <a:r>
            <a:rPr lang="en-US" sz="1800" b="0" dirty="0" smtClean="0"/>
            <a:t>tank </a:t>
          </a:r>
          <a:r>
            <a:rPr lang="en-US" sz="1800" b="0" dirty="0"/>
            <a:t>from exploding</a:t>
          </a:r>
        </a:p>
      </dgm:t>
    </dgm:pt>
    <dgm:pt modelId="{1925F21C-F298-4A22-AF40-3B239537BD77}" type="parTrans" cxnId="{3CB2A6A4-8183-4F93-94B8-3CAAB37AA39D}">
      <dgm:prSet/>
      <dgm:spPr/>
      <dgm:t>
        <a:bodyPr/>
        <a:lstStyle/>
        <a:p>
          <a:endParaRPr lang="en-US"/>
        </a:p>
      </dgm:t>
    </dgm:pt>
    <dgm:pt modelId="{2D796969-6A6A-4753-B116-ECD2705A959D}" type="sibTrans" cxnId="{3CB2A6A4-8183-4F93-94B8-3CAAB37AA39D}">
      <dgm:prSet/>
      <dgm:spPr/>
      <dgm:t>
        <a:bodyPr/>
        <a:lstStyle/>
        <a:p>
          <a:endParaRPr lang="en-US"/>
        </a:p>
      </dgm:t>
    </dgm:pt>
    <dgm:pt modelId="{FF9E20B8-1D67-4CD0-B8B0-E3EFEF9C96C1}" type="pres">
      <dgm:prSet presAssocID="{14F03D81-D3A4-4421-B314-9D096D714946}" presName="linear" presStyleCnt="0">
        <dgm:presLayoutVars>
          <dgm:dir/>
          <dgm:animLvl val="lvl"/>
          <dgm:resizeHandles val="exact"/>
        </dgm:presLayoutVars>
      </dgm:prSet>
      <dgm:spPr/>
      <dgm:t>
        <a:bodyPr/>
        <a:lstStyle/>
        <a:p>
          <a:endParaRPr lang="en-US"/>
        </a:p>
      </dgm:t>
    </dgm:pt>
    <dgm:pt modelId="{4FF3000A-F1F3-4D2C-A78E-1B97E780371D}" type="pres">
      <dgm:prSet presAssocID="{A3277F35-19CA-4398-A66A-49CFC68AD697}" presName="parentLin" presStyleCnt="0"/>
      <dgm:spPr/>
    </dgm:pt>
    <dgm:pt modelId="{3E818007-7A67-43E7-A585-48AD5C460B12}" type="pres">
      <dgm:prSet presAssocID="{A3277F35-19CA-4398-A66A-49CFC68AD697}" presName="parentLeftMargin" presStyleLbl="node1" presStyleIdx="0" presStyleCnt="1"/>
      <dgm:spPr/>
      <dgm:t>
        <a:bodyPr/>
        <a:lstStyle/>
        <a:p>
          <a:endParaRPr lang="en-US"/>
        </a:p>
      </dgm:t>
    </dgm:pt>
    <dgm:pt modelId="{DA320502-01F7-452B-8AEF-67C58FBE5DF6}" type="pres">
      <dgm:prSet presAssocID="{A3277F35-19CA-4398-A66A-49CFC68AD697}" presName="parentText" presStyleLbl="node1" presStyleIdx="0" presStyleCnt="1">
        <dgm:presLayoutVars>
          <dgm:chMax val="0"/>
          <dgm:bulletEnabled val="1"/>
        </dgm:presLayoutVars>
      </dgm:prSet>
      <dgm:spPr/>
      <dgm:t>
        <a:bodyPr/>
        <a:lstStyle/>
        <a:p>
          <a:endParaRPr lang="en-US"/>
        </a:p>
      </dgm:t>
    </dgm:pt>
    <dgm:pt modelId="{B913B4E3-8F0D-4003-97C3-015BDEDC8BF9}" type="pres">
      <dgm:prSet presAssocID="{A3277F35-19CA-4398-A66A-49CFC68AD697}" presName="negativeSpace" presStyleCnt="0"/>
      <dgm:spPr/>
    </dgm:pt>
    <dgm:pt modelId="{F3F0230D-21EA-4B1D-B6C3-5D57D495DD87}" type="pres">
      <dgm:prSet presAssocID="{A3277F35-19CA-4398-A66A-49CFC68AD697}" presName="childText" presStyleLbl="conFgAcc1" presStyleIdx="0" presStyleCnt="1">
        <dgm:presLayoutVars>
          <dgm:bulletEnabled val="1"/>
        </dgm:presLayoutVars>
      </dgm:prSet>
      <dgm:spPr/>
      <dgm:t>
        <a:bodyPr/>
        <a:lstStyle/>
        <a:p>
          <a:endParaRPr lang="en-US"/>
        </a:p>
      </dgm:t>
    </dgm:pt>
  </dgm:ptLst>
  <dgm:cxnLst>
    <dgm:cxn modelId="{287EACCD-9834-44AF-8F89-94F03850FFAC}" type="presOf" srcId="{2921B64C-FF1C-4A0C-BABB-5EF00A40F384}" destId="{F3F0230D-21EA-4B1D-B6C3-5D57D495DD87}" srcOrd="0" destOrd="1" presId="urn:microsoft.com/office/officeart/2005/8/layout/list1"/>
    <dgm:cxn modelId="{FC94B0E9-1CBC-4640-A4F7-0F471CD9279B}" srcId="{14F03D81-D3A4-4421-B314-9D096D714946}" destId="{A3277F35-19CA-4398-A66A-49CFC68AD697}" srcOrd="0" destOrd="0" parTransId="{C8DD7FCA-025C-4870-A57A-7A96582A299D}" sibTransId="{4512E10E-13F1-41A2-8C16-1928770AD5CB}"/>
    <dgm:cxn modelId="{DF803284-6671-4CDB-8D7F-6080932E994D}" type="presOf" srcId="{EA318E21-1661-4027-BAA9-872D0C32681D}" destId="{F3F0230D-21EA-4B1D-B6C3-5D57D495DD87}" srcOrd="0" destOrd="3" presId="urn:microsoft.com/office/officeart/2005/8/layout/list1"/>
    <dgm:cxn modelId="{7CA6CB63-8CF1-468D-B8F8-9360F9660944}" type="presOf" srcId="{A3277F35-19CA-4398-A66A-49CFC68AD697}" destId="{DA320502-01F7-452B-8AEF-67C58FBE5DF6}" srcOrd="1" destOrd="0" presId="urn:microsoft.com/office/officeart/2005/8/layout/list1"/>
    <dgm:cxn modelId="{6777996C-69B2-49C1-9A04-C8B7FDA190E8}" type="presOf" srcId="{2B1AA250-BF31-4AD7-A402-815E550ED478}" destId="{F3F0230D-21EA-4B1D-B6C3-5D57D495DD87}" srcOrd="0" destOrd="0" presId="urn:microsoft.com/office/officeart/2005/8/layout/list1"/>
    <dgm:cxn modelId="{53BDA882-8FC0-4DA5-B0EB-54A3C55911C9}" srcId="{A3277F35-19CA-4398-A66A-49CFC68AD697}" destId="{A80B858C-6D3B-4FEB-B0D6-F27D1A14DF6D}" srcOrd="4" destOrd="0" parTransId="{12F30FB5-D571-4625-8223-EC5C8035FE0A}" sibTransId="{E2B94D8F-8A94-4298-8444-FF0ECAA83159}"/>
    <dgm:cxn modelId="{E432D3DA-BAA3-4FC2-AF92-B01913A3D364}" srcId="{A3277F35-19CA-4398-A66A-49CFC68AD697}" destId="{7226DB61-867C-4BCD-948F-D7898C38F07B}" srcOrd="5" destOrd="0" parTransId="{5254F507-932B-4081-8414-625886089AC6}" sibTransId="{808C6EA5-85CC-4DB0-9FC6-63CD22D049B9}"/>
    <dgm:cxn modelId="{3CB2A6A4-8183-4F93-94B8-3CAAB37AA39D}" srcId="{A3277F35-19CA-4398-A66A-49CFC68AD697}" destId="{2921B64C-FF1C-4A0C-BABB-5EF00A40F384}" srcOrd="1" destOrd="0" parTransId="{1925F21C-F298-4A22-AF40-3B239537BD77}" sibTransId="{2D796969-6A6A-4753-B116-ECD2705A959D}"/>
    <dgm:cxn modelId="{5322A870-D46F-495C-BF56-DEC4F121F87B}" type="presOf" srcId="{C59FBB25-CA33-474D-9E63-C861434F92C5}" destId="{F3F0230D-21EA-4B1D-B6C3-5D57D495DD87}" srcOrd="0" destOrd="2" presId="urn:microsoft.com/office/officeart/2005/8/layout/list1"/>
    <dgm:cxn modelId="{1B495956-408B-4741-845D-E4FCB5938A49}" type="presOf" srcId="{14F03D81-D3A4-4421-B314-9D096D714946}" destId="{FF9E20B8-1D67-4CD0-B8B0-E3EFEF9C96C1}" srcOrd="0" destOrd="0" presId="urn:microsoft.com/office/officeart/2005/8/layout/list1"/>
    <dgm:cxn modelId="{58268C59-BE3E-4952-87FF-C3D1F8D738C3}" type="presOf" srcId="{A3277F35-19CA-4398-A66A-49CFC68AD697}" destId="{3E818007-7A67-43E7-A585-48AD5C460B12}" srcOrd="0" destOrd="0" presId="urn:microsoft.com/office/officeart/2005/8/layout/list1"/>
    <dgm:cxn modelId="{84DA142D-DDCA-4C68-B609-99DEC75CD8F6}" type="presOf" srcId="{A80B858C-6D3B-4FEB-B0D6-F27D1A14DF6D}" destId="{F3F0230D-21EA-4B1D-B6C3-5D57D495DD87}" srcOrd="0" destOrd="4" presId="urn:microsoft.com/office/officeart/2005/8/layout/list1"/>
    <dgm:cxn modelId="{E343AC52-1CAC-4998-8FE4-CE19A1BEDB17}" srcId="{A3277F35-19CA-4398-A66A-49CFC68AD697}" destId="{C59FBB25-CA33-474D-9E63-C861434F92C5}" srcOrd="2" destOrd="0" parTransId="{8F563F10-B7A1-430F-BF14-6780903BB898}" sibTransId="{95DDFE02-E91E-4A06-BFA8-F76869F53A41}"/>
    <dgm:cxn modelId="{8398F619-825E-4C03-99EF-C40F5C25D388}" type="presOf" srcId="{7226DB61-867C-4BCD-948F-D7898C38F07B}" destId="{F3F0230D-21EA-4B1D-B6C3-5D57D495DD87}" srcOrd="0" destOrd="5" presId="urn:microsoft.com/office/officeart/2005/8/layout/list1"/>
    <dgm:cxn modelId="{4005F272-D0A7-46CD-B212-5669DB1F9A50}" srcId="{A3277F35-19CA-4398-A66A-49CFC68AD697}" destId="{2B1AA250-BF31-4AD7-A402-815E550ED478}" srcOrd="0" destOrd="0" parTransId="{6FB856B6-B017-4405-991F-6FB0448ECF36}" sibTransId="{193EDDF2-B347-4B41-B833-C0E18A6D7E1D}"/>
    <dgm:cxn modelId="{69354DB3-E9D1-49E0-99CD-73248A5D15CC}" srcId="{A3277F35-19CA-4398-A66A-49CFC68AD697}" destId="{EA318E21-1661-4027-BAA9-872D0C32681D}" srcOrd="3" destOrd="0" parTransId="{0E9E5E3D-5AE1-46D6-9934-8503731BCA67}" sibTransId="{645F63C8-212F-4976-9334-C7E52BFDCF21}"/>
    <dgm:cxn modelId="{961942D6-25E4-45B5-AB4F-0362DE588E37}" type="presParOf" srcId="{FF9E20B8-1D67-4CD0-B8B0-E3EFEF9C96C1}" destId="{4FF3000A-F1F3-4D2C-A78E-1B97E780371D}" srcOrd="0" destOrd="0" presId="urn:microsoft.com/office/officeart/2005/8/layout/list1"/>
    <dgm:cxn modelId="{58450E1B-8971-4EEC-9F73-A7239AB3E872}" type="presParOf" srcId="{4FF3000A-F1F3-4D2C-A78E-1B97E780371D}" destId="{3E818007-7A67-43E7-A585-48AD5C460B12}" srcOrd="0" destOrd="0" presId="urn:microsoft.com/office/officeart/2005/8/layout/list1"/>
    <dgm:cxn modelId="{875700C7-8FCB-4E19-885C-0480F500961F}" type="presParOf" srcId="{4FF3000A-F1F3-4D2C-A78E-1B97E780371D}" destId="{DA320502-01F7-452B-8AEF-67C58FBE5DF6}" srcOrd="1" destOrd="0" presId="urn:microsoft.com/office/officeart/2005/8/layout/list1"/>
    <dgm:cxn modelId="{1F00C148-D574-4B90-9B57-C5314D2D81FB}" type="presParOf" srcId="{FF9E20B8-1D67-4CD0-B8B0-E3EFEF9C96C1}" destId="{B913B4E3-8F0D-4003-97C3-015BDEDC8BF9}" srcOrd="1" destOrd="0" presId="urn:microsoft.com/office/officeart/2005/8/layout/list1"/>
    <dgm:cxn modelId="{C2840C51-DD46-4F4C-ADB3-F3BD8AA75048}" type="presParOf" srcId="{FF9E20B8-1D67-4CD0-B8B0-E3EFEF9C96C1}" destId="{F3F0230D-21EA-4B1D-B6C3-5D57D495DD8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5.xml><?xml version="1.0" encoding="utf-8"?>
<dgm:dataModel xmlns:dgm="http://schemas.openxmlformats.org/drawingml/2006/diagram" xmlns:a="http://schemas.openxmlformats.org/drawingml/2006/main">
  <dgm:ptLst>
    <dgm:pt modelId="{0E26A31F-3E3D-4E01-B7BD-3B9E5F41C98D}"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12E3A5B0-72B5-46A3-96F3-0F138424B094}">
      <dgm:prSet phldrT="[Text]" custT="1"/>
      <dgm:spPr/>
      <dgm:t>
        <a:bodyPr/>
        <a:lstStyle/>
        <a:p>
          <a:r>
            <a:rPr lang="en-US" sz="2200" b="0" u="none" dirty="0"/>
            <a:t>Inspector concerns</a:t>
          </a:r>
          <a:endParaRPr lang="en-US" sz="2200" dirty="0"/>
        </a:p>
      </dgm:t>
    </dgm:pt>
    <dgm:pt modelId="{250A6E71-BFD4-4A64-BA47-C7F713AE2DCF}" type="parTrans" cxnId="{11AACD32-3141-475E-87D4-A4BABBB741B8}">
      <dgm:prSet/>
      <dgm:spPr/>
      <dgm:t>
        <a:bodyPr/>
        <a:lstStyle/>
        <a:p>
          <a:endParaRPr lang="en-US"/>
        </a:p>
      </dgm:t>
    </dgm:pt>
    <dgm:pt modelId="{0A7A0602-559F-42CF-B672-39FCAED35681}" type="sibTrans" cxnId="{11AACD32-3141-475E-87D4-A4BABBB741B8}">
      <dgm:prSet/>
      <dgm:spPr/>
      <dgm:t>
        <a:bodyPr/>
        <a:lstStyle/>
        <a:p>
          <a:endParaRPr lang="en-US"/>
        </a:p>
      </dgm:t>
    </dgm:pt>
    <dgm:pt modelId="{E8BA900B-614F-4F03-8E74-F893E84A7137}">
      <dgm:prSet custT="1"/>
      <dgm:spPr/>
      <dgm:t>
        <a:bodyPr/>
        <a:lstStyle/>
        <a:p>
          <a:r>
            <a:rPr lang="en-US" sz="1800" b="0" dirty="0"/>
            <a:t>Is the tank equipped with an emergency vent?</a:t>
          </a:r>
        </a:p>
      </dgm:t>
    </dgm:pt>
    <dgm:pt modelId="{480BB9A4-3865-472B-BA0B-AF815D8ACE72}" type="parTrans" cxnId="{5C0B29E1-9CE1-43AE-9C3E-0022D970A10A}">
      <dgm:prSet/>
      <dgm:spPr/>
      <dgm:t>
        <a:bodyPr/>
        <a:lstStyle/>
        <a:p>
          <a:endParaRPr lang="en-US"/>
        </a:p>
      </dgm:t>
    </dgm:pt>
    <dgm:pt modelId="{BD4A09C6-92BC-4362-81EE-490D4E1090E8}" type="sibTrans" cxnId="{5C0B29E1-9CE1-43AE-9C3E-0022D970A10A}">
      <dgm:prSet/>
      <dgm:spPr/>
      <dgm:t>
        <a:bodyPr/>
        <a:lstStyle/>
        <a:p>
          <a:endParaRPr lang="en-US"/>
        </a:p>
      </dgm:t>
    </dgm:pt>
    <dgm:pt modelId="{F10ADD4F-DBF5-47C2-9E25-8C43634E5987}">
      <dgm:prSet custT="1"/>
      <dgm:spPr/>
      <dgm:t>
        <a:bodyPr/>
        <a:lstStyle/>
        <a:p>
          <a:r>
            <a:rPr lang="en-US" sz="1800" b="0" dirty="0"/>
            <a:t>Is the vent operational?</a:t>
          </a:r>
        </a:p>
      </dgm:t>
    </dgm:pt>
    <dgm:pt modelId="{41D6180E-F616-4804-AC8A-D97A6BAE6635}" type="parTrans" cxnId="{B7BE1F4A-18FE-4490-8209-D9DB25DAE244}">
      <dgm:prSet/>
      <dgm:spPr/>
      <dgm:t>
        <a:bodyPr/>
        <a:lstStyle/>
        <a:p>
          <a:endParaRPr lang="en-US"/>
        </a:p>
      </dgm:t>
    </dgm:pt>
    <dgm:pt modelId="{CBD85496-54E7-4A43-8EFA-A47B61591680}" type="sibTrans" cxnId="{B7BE1F4A-18FE-4490-8209-D9DB25DAE244}">
      <dgm:prSet/>
      <dgm:spPr/>
      <dgm:t>
        <a:bodyPr/>
        <a:lstStyle/>
        <a:p>
          <a:endParaRPr lang="en-US"/>
        </a:p>
      </dgm:t>
    </dgm:pt>
    <dgm:pt modelId="{1ADFB55F-B496-45EA-B4F7-D8697958E1E0}">
      <dgm:prSet custT="1"/>
      <dgm:spPr/>
      <dgm:t>
        <a:bodyPr/>
        <a:lstStyle/>
        <a:p>
          <a:r>
            <a:rPr lang="en-US" sz="1800" b="0" dirty="0"/>
            <a:t>Is it properly sized?</a:t>
          </a:r>
        </a:p>
      </dgm:t>
    </dgm:pt>
    <dgm:pt modelId="{9FB17DC1-B98B-4B3A-91E0-B4153C568364}" type="parTrans" cxnId="{D6531F75-8D9E-482B-BCFD-F6754B049DE1}">
      <dgm:prSet/>
      <dgm:spPr/>
      <dgm:t>
        <a:bodyPr/>
        <a:lstStyle/>
        <a:p>
          <a:endParaRPr lang="en-US"/>
        </a:p>
      </dgm:t>
    </dgm:pt>
    <dgm:pt modelId="{3E17293F-484D-4EDE-93A1-FF38CC9C6290}" type="sibTrans" cxnId="{D6531F75-8D9E-482B-BCFD-F6754B049DE1}">
      <dgm:prSet/>
      <dgm:spPr/>
      <dgm:t>
        <a:bodyPr/>
        <a:lstStyle/>
        <a:p>
          <a:endParaRPr lang="en-US"/>
        </a:p>
      </dgm:t>
    </dgm:pt>
    <dgm:pt modelId="{F2D261F6-3BA8-45E9-896C-08F58D4FF27B}">
      <dgm:prSet custT="1"/>
      <dgm:spPr/>
      <dgm:t>
        <a:bodyPr/>
        <a:lstStyle/>
        <a:p>
          <a:r>
            <a:rPr lang="en-US" sz="1800" b="0" dirty="0"/>
            <a:t>Has the vent been modified or obstructed so it is no longer functional?</a:t>
          </a:r>
        </a:p>
      </dgm:t>
    </dgm:pt>
    <dgm:pt modelId="{D8EF7EBF-C066-4C2F-872F-B763E6DDA87C}" type="parTrans" cxnId="{7CD149E8-CDCB-47CB-A384-56E915C0B3CE}">
      <dgm:prSet/>
      <dgm:spPr/>
      <dgm:t>
        <a:bodyPr/>
        <a:lstStyle/>
        <a:p>
          <a:endParaRPr lang="en-US"/>
        </a:p>
      </dgm:t>
    </dgm:pt>
    <dgm:pt modelId="{169E7854-5331-4383-AA1D-4FE9C79A4791}" type="sibTrans" cxnId="{7CD149E8-CDCB-47CB-A384-56E915C0B3CE}">
      <dgm:prSet/>
      <dgm:spPr/>
      <dgm:t>
        <a:bodyPr/>
        <a:lstStyle/>
        <a:p>
          <a:endParaRPr lang="en-US"/>
        </a:p>
      </dgm:t>
    </dgm:pt>
    <dgm:pt modelId="{4A2FFEB5-5B3E-4A8E-BA61-ED3FE3606062}">
      <dgm:prSet custT="1"/>
      <dgm:spPr/>
      <dgm:t>
        <a:bodyPr/>
        <a:lstStyle/>
        <a:p>
          <a:r>
            <a:rPr lang="x-none" sz="1800" b="0" u="none"/>
            <a:t>Sizing of emergency vents is performed by the tank designer</a:t>
          </a:r>
          <a:endParaRPr lang="en-US" sz="1800" b="0" u="none" dirty="0"/>
        </a:p>
      </dgm:t>
    </dgm:pt>
    <dgm:pt modelId="{C7A10E2A-6861-4F62-BCD1-0F4CC7399F06}" type="parTrans" cxnId="{8FB764A6-25D6-4F06-8FAD-BB4A7AC7699E}">
      <dgm:prSet/>
      <dgm:spPr/>
      <dgm:t>
        <a:bodyPr/>
        <a:lstStyle/>
        <a:p>
          <a:endParaRPr lang="en-US"/>
        </a:p>
      </dgm:t>
    </dgm:pt>
    <dgm:pt modelId="{43F1950D-E169-4A88-8863-0E5FF027E07C}" type="sibTrans" cxnId="{8FB764A6-25D6-4F06-8FAD-BB4A7AC7699E}">
      <dgm:prSet/>
      <dgm:spPr/>
      <dgm:t>
        <a:bodyPr/>
        <a:lstStyle/>
        <a:p>
          <a:endParaRPr lang="en-US"/>
        </a:p>
      </dgm:t>
    </dgm:pt>
    <dgm:pt modelId="{7FA4A825-FEB0-4475-832D-E04AD783D51C}">
      <dgm:prSet custT="1"/>
      <dgm:spPr/>
      <dgm:t>
        <a:bodyPr/>
        <a:lstStyle/>
        <a:p>
          <a:r>
            <a:rPr lang="x-none" sz="1800" b="0" u="none"/>
            <a:t>Emergency vents are sized based on the surface area of the tank, its orientation</a:t>
          </a:r>
          <a:r>
            <a:rPr lang="en-US" sz="1800" b="0" u="none" dirty="0"/>
            <a:t>, </a:t>
          </a:r>
          <a:r>
            <a:rPr lang="x-none" sz="1800" b="0" u="none"/>
            <a:t>and its geometry</a:t>
          </a:r>
          <a:endParaRPr lang="en-US" sz="1800" b="0" u="none" dirty="0"/>
        </a:p>
      </dgm:t>
    </dgm:pt>
    <dgm:pt modelId="{0843FF4D-B0F5-409C-9662-A37CE3F05DD9}" type="parTrans" cxnId="{CEA8E4E8-CEA0-431E-A6F6-7D50BBC66742}">
      <dgm:prSet/>
      <dgm:spPr/>
      <dgm:t>
        <a:bodyPr/>
        <a:lstStyle/>
        <a:p>
          <a:endParaRPr lang="en-US"/>
        </a:p>
      </dgm:t>
    </dgm:pt>
    <dgm:pt modelId="{CA223015-01F4-4316-BAA4-903785281CFB}" type="sibTrans" cxnId="{CEA8E4E8-CEA0-431E-A6F6-7D50BBC66742}">
      <dgm:prSet/>
      <dgm:spPr/>
      <dgm:t>
        <a:bodyPr/>
        <a:lstStyle/>
        <a:p>
          <a:endParaRPr lang="en-US"/>
        </a:p>
      </dgm:t>
    </dgm:pt>
    <dgm:pt modelId="{C80966F8-E318-4D5A-B42B-9D6D93FB7D2D}" type="pres">
      <dgm:prSet presAssocID="{0E26A31F-3E3D-4E01-B7BD-3B9E5F41C98D}" presName="linear" presStyleCnt="0">
        <dgm:presLayoutVars>
          <dgm:dir/>
          <dgm:animLvl val="lvl"/>
          <dgm:resizeHandles val="exact"/>
        </dgm:presLayoutVars>
      </dgm:prSet>
      <dgm:spPr/>
      <dgm:t>
        <a:bodyPr/>
        <a:lstStyle/>
        <a:p>
          <a:endParaRPr lang="en-US"/>
        </a:p>
      </dgm:t>
    </dgm:pt>
    <dgm:pt modelId="{ABA8B5E7-9D72-4061-916E-888B4233709E}" type="pres">
      <dgm:prSet presAssocID="{12E3A5B0-72B5-46A3-96F3-0F138424B094}" presName="parentLin" presStyleCnt="0"/>
      <dgm:spPr/>
    </dgm:pt>
    <dgm:pt modelId="{73FC9EF1-95ED-416E-8409-A9649C081C94}" type="pres">
      <dgm:prSet presAssocID="{12E3A5B0-72B5-46A3-96F3-0F138424B094}" presName="parentLeftMargin" presStyleLbl="node1" presStyleIdx="0" presStyleCnt="1"/>
      <dgm:spPr/>
      <dgm:t>
        <a:bodyPr/>
        <a:lstStyle/>
        <a:p>
          <a:endParaRPr lang="en-US"/>
        </a:p>
      </dgm:t>
    </dgm:pt>
    <dgm:pt modelId="{519FFA58-2342-4286-8BA6-7662B8FA9098}" type="pres">
      <dgm:prSet presAssocID="{12E3A5B0-72B5-46A3-96F3-0F138424B094}" presName="parentText" presStyleLbl="node1" presStyleIdx="0" presStyleCnt="1" custScaleX="115447" custScaleY="603052" custLinFactY="82178" custLinFactNeighborX="-100000" custLinFactNeighborY="100000">
        <dgm:presLayoutVars>
          <dgm:chMax val="0"/>
          <dgm:bulletEnabled val="1"/>
        </dgm:presLayoutVars>
      </dgm:prSet>
      <dgm:spPr/>
      <dgm:t>
        <a:bodyPr/>
        <a:lstStyle/>
        <a:p>
          <a:endParaRPr lang="en-US"/>
        </a:p>
      </dgm:t>
    </dgm:pt>
    <dgm:pt modelId="{F1B4F60B-2626-4635-BA1A-CA2BF71E4D62}" type="pres">
      <dgm:prSet presAssocID="{12E3A5B0-72B5-46A3-96F3-0F138424B094}" presName="negativeSpace" presStyleCnt="0"/>
      <dgm:spPr/>
    </dgm:pt>
    <dgm:pt modelId="{0B2A3628-0F91-42D0-8A3D-5CC302133172}" type="pres">
      <dgm:prSet presAssocID="{12E3A5B0-72B5-46A3-96F3-0F138424B094}" presName="childText" presStyleLbl="conFgAcc1" presStyleIdx="0" presStyleCnt="1" custScaleY="127679">
        <dgm:presLayoutVars>
          <dgm:bulletEnabled val="1"/>
        </dgm:presLayoutVars>
      </dgm:prSet>
      <dgm:spPr/>
      <dgm:t>
        <a:bodyPr/>
        <a:lstStyle/>
        <a:p>
          <a:endParaRPr lang="en-US"/>
        </a:p>
      </dgm:t>
    </dgm:pt>
  </dgm:ptLst>
  <dgm:cxnLst>
    <dgm:cxn modelId="{F5B4F0D7-FA82-4181-B501-0D24BC9E8B7B}" type="presOf" srcId="{12E3A5B0-72B5-46A3-96F3-0F138424B094}" destId="{519FFA58-2342-4286-8BA6-7662B8FA9098}" srcOrd="1" destOrd="0" presId="urn:microsoft.com/office/officeart/2005/8/layout/list1"/>
    <dgm:cxn modelId="{16520A81-29FC-4DF8-93BB-064680E9794B}" type="presOf" srcId="{F2D261F6-3BA8-45E9-896C-08F58D4FF27B}" destId="{0B2A3628-0F91-42D0-8A3D-5CC302133172}" srcOrd="0" destOrd="3" presId="urn:microsoft.com/office/officeart/2005/8/layout/list1"/>
    <dgm:cxn modelId="{CEA8E4E8-CEA0-431E-A6F6-7D50BBC66742}" srcId="{12E3A5B0-72B5-46A3-96F3-0F138424B094}" destId="{7FA4A825-FEB0-4475-832D-E04AD783D51C}" srcOrd="5" destOrd="0" parTransId="{0843FF4D-B0F5-409C-9662-A37CE3F05DD9}" sibTransId="{CA223015-01F4-4316-BAA4-903785281CFB}"/>
    <dgm:cxn modelId="{D6531F75-8D9E-482B-BCFD-F6754B049DE1}" srcId="{12E3A5B0-72B5-46A3-96F3-0F138424B094}" destId="{1ADFB55F-B496-45EA-B4F7-D8697958E1E0}" srcOrd="2" destOrd="0" parTransId="{9FB17DC1-B98B-4B3A-91E0-B4153C568364}" sibTransId="{3E17293F-484D-4EDE-93A1-FF38CC9C6290}"/>
    <dgm:cxn modelId="{5C0B29E1-9CE1-43AE-9C3E-0022D970A10A}" srcId="{12E3A5B0-72B5-46A3-96F3-0F138424B094}" destId="{E8BA900B-614F-4F03-8E74-F893E84A7137}" srcOrd="0" destOrd="0" parTransId="{480BB9A4-3865-472B-BA0B-AF815D8ACE72}" sibTransId="{BD4A09C6-92BC-4362-81EE-490D4E1090E8}"/>
    <dgm:cxn modelId="{11AACD32-3141-475E-87D4-A4BABBB741B8}" srcId="{0E26A31F-3E3D-4E01-B7BD-3B9E5F41C98D}" destId="{12E3A5B0-72B5-46A3-96F3-0F138424B094}" srcOrd="0" destOrd="0" parTransId="{250A6E71-BFD4-4A64-BA47-C7F713AE2DCF}" sibTransId="{0A7A0602-559F-42CF-B672-39FCAED35681}"/>
    <dgm:cxn modelId="{C89FAB9D-8086-4BC5-934C-A79C2ED070DB}" type="presOf" srcId="{7FA4A825-FEB0-4475-832D-E04AD783D51C}" destId="{0B2A3628-0F91-42D0-8A3D-5CC302133172}" srcOrd="0" destOrd="5" presId="urn:microsoft.com/office/officeart/2005/8/layout/list1"/>
    <dgm:cxn modelId="{0D49733A-2BC9-44A1-8C94-F556A56AF2C1}" type="presOf" srcId="{12E3A5B0-72B5-46A3-96F3-0F138424B094}" destId="{73FC9EF1-95ED-416E-8409-A9649C081C94}" srcOrd="0" destOrd="0" presId="urn:microsoft.com/office/officeart/2005/8/layout/list1"/>
    <dgm:cxn modelId="{7CD149E8-CDCB-47CB-A384-56E915C0B3CE}" srcId="{12E3A5B0-72B5-46A3-96F3-0F138424B094}" destId="{F2D261F6-3BA8-45E9-896C-08F58D4FF27B}" srcOrd="3" destOrd="0" parTransId="{D8EF7EBF-C066-4C2F-872F-B763E6DDA87C}" sibTransId="{169E7854-5331-4383-AA1D-4FE9C79A4791}"/>
    <dgm:cxn modelId="{6EE2ED28-BDAB-40A4-BBE0-ED43B4835DB8}" type="presOf" srcId="{4A2FFEB5-5B3E-4A8E-BA61-ED3FE3606062}" destId="{0B2A3628-0F91-42D0-8A3D-5CC302133172}" srcOrd="0" destOrd="4" presId="urn:microsoft.com/office/officeart/2005/8/layout/list1"/>
    <dgm:cxn modelId="{C9300D2B-12E4-4FBC-BCF2-7CFC780D9B7F}" type="presOf" srcId="{F10ADD4F-DBF5-47C2-9E25-8C43634E5987}" destId="{0B2A3628-0F91-42D0-8A3D-5CC302133172}" srcOrd="0" destOrd="1" presId="urn:microsoft.com/office/officeart/2005/8/layout/list1"/>
    <dgm:cxn modelId="{02CF638F-E2CF-4862-9647-E64FD3BD95E3}" type="presOf" srcId="{1ADFB55F-B496-45EA-B4F7-D8697958E1E0}" destId="{0B2A3628-0F91-42D0-8A3D-5CC302133172}" srcOrd="0" destOrd="2" presId="urn:microsoft.com/office/officeart/2005/8/layout/list1"/>
    <dgm:cxn modelId="{8FB764A6-25D6-4F06-8FAD-BB4A7AC7699E}" srcId="{12E3A5B0-72B5-46A3-96F3-0F138424B094}" destId="{4A2FFEB5-5B3E-4A8E-BA61-ED3FE3606062}" srcOrd="4" destOrd="0" parTransId="{C7A10E2A-6861-4F62-BCD1-0F4CC7399F06}" sibTransId="{43F1950D-E169-4A88-8863-0E5FF027E07C}"/>
    <dgm:cxn modelId="{F4D470F1-F822-4D54-9D3F-A048C7EDA888}" type="presOf" srcId="{E8BA900B-614F-4F03-8E74-F893E84A7137}" destId="{0B2A3628-0F91-42D0-8A3D-5CC302133172}" srcOrd="0" destOrd="0" presId="urn:microsoft.com/office/officeart/2005/8/layout/list1"/>
    <dgm:cxn modelId="{0A2036B5-8E10-4B3B-949A-FC224510E662}" type="presOf" srcId="{0E26A31F-3E3D-4E01-B7BD-3B9E5F41C98D}" destId="{C80966F8-E318-4D5A-B42B-9D6D93FB7D2D}" srcOrd="0" destOrd="0" presId="urn:microsoft.com/office/officeart/2005/8/layout/list1"/>
    <dgm:cxn modelId="{B7BE1F4A-18FE-4490-8209-D9DB25DAE244}" srcId="{12E3A5B0-72B5-46A3-96F3-0F138424B094}" destId="{F10ADD4F-DBF5-47C2-9E25-8C43634E5987}" srcOrd="1" destOrd="0" parTransId="{41D6180E-F616-4804-AC8A-D97A6BAE6635}" sibTransId="{CBD85496-54E7-4A43-8EFA-A47B61591680}"/>
    <dgm:cxn modelId="{322B8F55-4618-4E02-A0F2-028DDEA7B2FA}" type="presParOf" srcId="{C80966F8-E318-4D5A-B42B-9D6D93FB7D2D}" destId="{ABA8B5E7-9D72-4061-916E-888B4233709E}" srcOrd="0" destOrd="0" presId="urn:microsoft.com/office/officeart/2005/8/layout/list1"/>
    <dgm:cxn modelId="{76FEE330-3CD0-47BE-B242-26C565199A7D}" type="presParOf" srcId="{ABA8B5E7-9D72-4061-916E-888B4233709E}" destId="{73FC9EF1-95ED-416E-8409-A9649C081C94}" srcOrd="0" destOrd="0" presId="urn:microsoft.com/office/officeart/2005/8/layout/list1"/>
    <dgm:cxn modelId="{9D5550E1-40E2-4AB6-8D69-61696D09D17E}" type="presParOf" srcId="{ABA8B5E7-9D72-4061-916E-888B4233709E}" destId="{519FFA58-2342-4286-8BA6-7662B8FA9098}" srcOrd="1" destOrd="0" presId="urn:microsoft.com/office/officeart/2005/8/layout/list1"/>
    <dgm:cxn modelId="{872FFE88-B483-4359-AA25-667365A0125C}" type="presParOf" srcId="{C80966F8-E318-4D5A-B42B-9D6D93FB7D2D}" destId="{F1B4F60B-2626-4635-BA1A-CA2BF71E4D62}" srcOrd="1" destOrd="0" presId="urn:microsoft.com/office/officeart/2005/8/layout/list1"/>
    <dgm:cxn modelId="{025C0E53-A04A-4E07-9500-BFFDBE2F5F75}" type="presParOf" srcId="{C80966F8-E318-4D5A-B42B-9D6D93FB7D2D}" destId="{0B2A3628-0F91-42D0-8A3D-5CC30213317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6.xml><?xml version="1.0" encoding="utf-8"?>
<dgm:dataModel xmlns:dgm="http://schemas.openxmlformats.org/drawingml/2006/diagram" xmlns:a="http://schemas.openxmlformats.org/drawingml/2006/main">
  <dgm:ptLst>
    <dgm:pt modelId="{0E26A31F-3E3D-4E01-B7BD-3B9E5F41C98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2E3A5B0-72B5-46A3-96F3-0F138424B094}">
      <dgm:prSet phldrT="[Text]" custT="1"/>
      <dgm:spPr/>
      <dgm:t>
        <a:bodyPr/>
        <a:lstStyle/>
        <a:p>
          <a:r>
            <a:rPr lang="x-none" sz="2000" b="0" u="none" dirty="0"/>
            <a:t>Fabricated from plate carbon steel and stainless steel</a:t>
          </a:r>
          <a:endParaRPr lang="en-US" sz="2000" b="0" dirty="0"/>
        </a:p>
      </dgm:t>
    </dgm:pt>
    <dgm:pt modelId="{250A6E71-BFD4-4A64-BA47-C7F713AE2DCF}" type="parTrans" cxnId="{11AACD32-3141-475E-87D4-A4BABBB741B8}">
      <dgm:prSet/>
      <dgm:spPr/>
      <dgm:t>
        <a:bodyPr/>
        <a:lstStyle/>
        <a:p>
          <a:endParaRPr lang="en-US"/>
        </a:p>
      </dgm:t>
    </dgm:pt>
    <dgm:pt modelId="{0A7A0602-559F-42CF-B672-39FCAED35681}" type="sibTrans" cxnId="{11AACD32-3141-475E-87D4-A4BABBB741B8}">
      <dgm:prSet/>
      <dgm:spPr/>
      <dgm:t>
        <a:bodyPr/>
        <a:lstStyle/>
        <a:p>
          <a:endParaRPr lang="en-US"/>
        </a:p>
      </dgm:t>
    </dgm:pt>
    <dgm:pt modelId="{C31104AA-3C40-45D6-B263-8CF3721E692F}">
      <dgm:prSet custT="1"/>
      <dgm:spPr>
        <a:solidFill>
          <a:schemeClr val="accent6">
            <a:lumMod val="75000"/>
          </a:schemeClr>
        </a:solidFill>
      </dgm:spPr>
      <dgm:t>
        <a:bodyPr/>
        <a:lstStyle/>
        <a:p>
          <a:r>
            <a:rPr lang="x-none" sz="2000" b="0" u="none" dirty="0"/>
            <a:t>Model codes do not limit </a:t>
          </a:r>
          <a:r>
            <a:rPr lang="x-none" sz="2000" b="0" u="none" dirty="0" smtClean="0"/>
            <a:t>diameter </a:t>
          </a:r>
          <a:r>
            <a:rPr lang="x-none" sz="2000" b="0" u="none" dirty="0"/>
            <a:t>or height of field erected ASTs</a:t>
          </a:r>
          <a:endParaRPr lang="en-US" sz="2000" b="0" u="none" dirty="0"/>
        </a:p>
      </dgm:t>
    </dgm:pt>
    <dgm:pt modelId="{EC5200B8-1C5E-4327-BAB0-4A02EFE0AFBE}" type="parTrans" cxnId="{141BEC99-2F0C-4744-91E2-8A1C8246189F}">
      <dgm:prSet/>
      <dgm:spPr/>
      <dgm:t>
        <a:bodyPr/>
        <a:lstStyle/>
        <a:p>
          <a:endParaRPr lang="en-US"/>
        </a:p>
      </dgm:t>
    </dgm:pt>
    <dgm:pt modelId="{2C5C874E-A326-4B06-A807-AAD61DFC7364}" type="sibTrans" cxnId="{141BEC99-2F0C-4744-91E2-8A1C8246189F}">
      <dgm:prSet/>
      <dgm:spPr/>
      <dgm:t>
        <a:bodyPr/>
        <a:lstStyle/>
        <a:p>
          <a:endParaRPr lang="en-US"/>
        </a:p>
      </dgm:t>
    </dgm:pt>
    <dgm:pt modelId="{CF13C627-F442-4D36-8342-2B6488278E5F}">
      <dgm:prSet phldrT="[Text]" custT="1"/>
      <dgm:spPr/>
      <dgm:t>
        <a:bodyPr/>
        <a:lstStyle/>
        <a:p>
          <a:r>
            <a:rPr lang="en-US" sz="2000" b="0" u="none" dirty="0"/>
            <a:t>S</a:t>
          </a:r>
          <a:r>
            <a:rPr lang="x-none" sz="2000" b="0" u="none" dirty="0"/>
            <a:t>teel sheets are erected into a structurally safe tank onsite</a:t>
          </a:r>
          <a:endParaRPr lang="en-US" sz="2000" b="0" dirty="0"/>
        </a:p>
      </dgm:t>
    </dgm:pt>
    <dgm:pt modelId="{3E3910A8-B399-43CD-9B8A-9EDCB262A2AE}" type="parTrans" cxnId="{C4C0283B-48FA-4D0E-B5B9-40ED628194FA}">
      <dgm:prSet/>
      <dgm:spPr/>
      <dgm:t>
        <a:bodyPr/>
        <a:lstStyle/>
        <a:p>
          <a:endParaRPr lang="en-US"/>
        </a:p>
      </dgm:t>
    </dgm:pt>
    <dgm:pt modelId="{0588B4ED-339C-4962-8ABF-9CBC3C176FCC}" type="sibTrans" cxnId="{C4C0283B-48FA-4D0E-B5B9-40ED628194FA}">
      <dgm:prSet/>
      <dgm:spPr/>
      <dgm:t>
        <a:bodyPr/>
        <a:lstStyle/>
        <a:p>
          <a:endParaRPr lang="en-US"/>
        </a:p>
      </dgm:t>
    </dgm:pt>
    <dgm:pt modelId="{AB28B0FC-6B84-48AB-908C-6733768AB60B}" type="pres">
      <dgm:prSet presAssocID="{0E26A31F-3E3D-4E01-B7BD-3B9E5F41C98D}" presName="linear" presStyleCnt="0">
        <dgm:presLayoutVars>
          <dgm:animLvl val="lvl"/>
          <dgm:resizeHandles val="exact"/>
        </dgm:presLayoutVars>
      </dgm:prSet>
      <dgm:spPr/>
      <dgm:t>
        <a:bodyPr/>
        <a:lstStyle/>
        <a:p>
          <a:endParaRPr lang="en-US"/>
        </a:p>
      </dgm:t>
    </dgm:pt>
    <dgm:pt modelId="{3302A9C2-05BF-4783-84F5-5A62EC21533A}" type="pres">
      <dgm:prSet presAssocID="{12E3A5B0-72B5-46A3-96F3-0F138424B094}" presName="parentText" presStyleLbl="node1" presStyleIdx="0" presStyleCnt="3">
        <dgm:presLayoutVars>
          <dgm:chMax val="0"/>
          <dgm:bulletEnabled val="1"/>
        </dgm:presLayoutVars>
      </dgm:prSet>
      <dgm:spPr/>
      <dgm:t>
        <a:bodyPr/>
        <a:lstStyle/>
        <a:p>
          <a:endParaRPr lang="en-US"/>
        </a:p>
      </dgm:t>
    </dgm:pt>
    <dgm:pt modelId="{E090353E-188F-4231-A645-26681C2C9EDA}" type="pres">
      <dgm:prSet presAssocID="{0A7A0602-559F-42CF-B672-39FCAED35681}" presName="spacer" presStyleCnt="0"/>
      <dgm:spPr/>
    </dgm:pt>
    <dgm:pt modelId="{70DE9BF4-79C1-48B9-ADA5-B45782A047BE}" type="pres">
      <dgm:prSet presAssocID="{CF13C627-F442-4D36-8342-2B6488278E5F}" presName="parentText" presStyleLbl="node1" presStyleIdx="1" presStyleCnt="3">
        <dgm:presLayoutVars>
          <dgm:chMax val="0"/>
          <dgm:bulletEnabled val="1"/>
        </dgm:presLayoutVars>
      </dgm:prSet>
      <dgm:spPr/>
      <dgm:t>
        <a:bodyPr/>
        <a:lstStyle/>
        <a:p>
          <a:endParaRPr lang="en-US"/>
        </a:p>
      </dgm:t>
    </dgm:pt>
    <dgm:pt modelId="{D02E593C-297F-4FC4-83CD-C31B4CE77A9C}" type="pres">
      <dgm:prSet presAssocID="{0588B4ED-339C-4962-8ABF-9CBC3C176FCC}" presName="spacer" presStyleCnt="0"/>
      <dgm:spPr/>
    </dgm:pt>
    <dgm:pt modelId="{03E154E9-97EC-4DBD-8E34-5124CAC75EE5}" type="pres">
      <dgm:prSet presAssocID="{C31104AA-3C40-45D6-B263-8CF3721E692F}" presName="parentText" presStyleLbl="node1" presStyleIdx="2" presStyleCnt="3">
        <dgm:presLayoutVars>
          <dgm:chMax val="0"/>
          <dgm:bulletEnabled val="1"/>
        </dgm:presLayoutVars>
      </dgm:prSet>
      <dgm:spPr/>
      <dgm:t>
        <a:bodyPr/>
        <a:lstStyle/>
        <a:p>
          <a:endParaRPr lang="en-US"/>
        </a:p>
      </dgm:t>
    </dgm:pt>
  </dgm:ptLst>
  <dgm:cxnLst>
    <dgm:cxn modelId="{92FED4CD-CB86-4F68-9A2A-5C04DB8F0591}" type="presOf" srcId="{CF13C627-F442-4D36-8342-2B6488278E5F}" destId="{70DE9BF4-79C1-48B9-ADA5-B45782A047BE}" srcOrd="0" destOrd="0" presId="urn:microsoft.com/office/officeart/2005/8/layout/vList2"/>
    <dgm:cxn modelId="{5E3F661C-DCD7-402E-A8A2-3182F6BB2420}" type="presOf" srcId="{C31104AA-3C40-45D6-B263-8CF3721E692F}" destId="{03E154E9-97EC-4DBD-8E34-5124CAC75EE5}" srcOrd="0" destOrd="0" presId="urn:microsoft.com/office/officeart/2005/8/layout/vList2"/>
    <dgm:cxn modelId="{A6027E76-08C3-4669-9F1F-424A961C9FAC}" type="presOf" srcId="{12E3A5B0-72B5-46A3-96F3-0F138424B094}" destId="{3302A9C2-05BF-4783-84F5-5A62EC21533A}" srcOrd="0" destOrd="0" presId="urn:microsoft.com/office/officeart/2005/8/layout/vList2"/>
    <dgm:cxn modelId="{8A080714-C178-40AB-B320-3ECBC0DE8D84}" type="presOf" srcId="{0E26A31F-3E3D-4E01-B7BD-3B9E5F41C98D}" destId="{AB28B0FC-6B84-48AB-908C-6733768AB60B}" srcOrd="0" destOrd="0" presId="urn:microsoft.com/office/officeart/2005/8/layout/vList2"/>
    <dgm:cxn modelId="{11AACD32-3141-475E-87D4-A4BABBB741B8}" srcId="{0E26A31F-3E3D-4E01-B7BD-3B9E5F41C98D}" destId="{12E3A5B0-72B5-46A3-96F3-0F138424B094}" srcOrd="0" destOrd="0" parTransId="{250A6E71-BFD4-4A64-BA47-C7F713AE2DCF}" sibTransId="{0A7A0602-559F-42CF-B672-39FCAED35681}"/>
    <dgm:cxn modelId="{141BEC99-2F0C-4744-91E2-8A1C8246189F}" srcId="{0E26A31F-3E3D-4E01-B7BD-3B9E5F41C98D}" destId="{C31104AA-3C40-45D6-B263-8CF3721E692F}" srcOrd="2" destOrd="0" parTransId="{EC5200B8-1C5E-4327-BAB0-4A02EFE0AFBE}" sibTransId="{2C5C874E-A326-4B06-A807-AAD61DFC7364}"/>
    <dgm:cxn modelId="{C4C0283B-48FA-4D0E-B5B9-40ED628194FA}" srcId="{0E26A31F-3E3D-4E01-B7BD-3B9E5F41C98D}" destId="{CF13C627-F442-4D36-8342-2B6488278E5F}" srcOrd="1" destOrd="0" parTransId="{3E3910A8-B399-43CD-9B8A-9EDCB262A2AE}" sibTransId="{0588B4ED-339C-4962-8ABF-9CBC3C176FCC}"/>
    <dgm:cxn modelId="{E28AB9C1-B666-45A6-84DF-4DD5D3A4603C}" type="presParOf" srcId="{AB28B0FC-6B84-48AB-908C-6733768AB60B}" destId="{3302A9C2-05BF-4783-84F5-5A62EC21533A}" srcOrd="0" destOrd="0" presId="urn:microsoft.com/office/officeart/2005/8/layout/vList2"/>
    <dgm:cxn modelId="{39DA9E99-2510-475E-A607-51149D367013}" type="presParOf" srcId="{AB28B0FC-6B84-48AB-908C-6733768AB60B}" destId="{E090353E-188F-4231-A645-26681C2C9EDA}" srcOrd="1" destOrd="0" presId="urn:microsoft.com/office/officeart/2005/8/layout/vList2"/>
    <dgm:cxn modelId="{AD285FF6-7E76-4AE4-89D4-FA31A244DC06}" type="presParOf" srcId="{AB28B0FC-6B84-48AB-908C-6733768AB60B}" destId="{70DE9BF4-79C1-48B9-ADA5-B45782A047BE}" srcOrd="2" destOrd="0" presId="urn:microsoft.com/office/officeart/2005/8/layout/vList2"/>
    <dgm:cxn modelId="{19FA7B82-3D55-49FF-AA70-6B0EA2725B70}" type="presParOf" srcId="{AB28B0FC-6B84-48AB-908C-6733768AB60B}" destId="{D02E593C-297F-4FC4-83CD-C31B4CE77A9C}" srcOrd="3" destOrd="0" presId="urn:microsoft.com/office/officeart/2005/8/layout/vList2"/>
    <dgm:cxn modelId="{373B01BB-3BE1-402F-9AB8-7219E27C65BC}" type="presParOf" srcId="{AB28B0FC-6B84-48AB-908C-6733768AB60B}" destId="{03E154E9-97EC-4DBD-8E34-5124CAC75EE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7.xml><?xml version="1.0" encoding="utf-8"?>
<dgm:dataModel xmlns:dgm="http://schemas.openxmlformats.org/drawingml/2006/diagram" xmlns:a="http://schemas.openxmlformats.org/drawingml/2006/main">
  <dgm:ptLst>
    <dgm:pt modelId="{0E26A31F-3E3D-4E01-B7BD-3B9E5F41C98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2E3A5B0-72B5-46A3-96F3-0F138424B094}">
      <dgm:prSet phldrT="[Text]" custT="1"/>
      <dgm:spPr/>
      <dgm:t>
        <a:bodyPr/>
        <a:lstStyle/>
        <a:p>
          <a:r>
            <a:rPr lang="x-none" sz="1800" b="0" u="none"/>
            <a:t>Tanks designed to operate at atmospheric pressure are designed to API 650</a:t>
          </a:r>
          <a:endParaRPr lang="en-US" sz="1800" b="0" dirty="0"/>
        </a:p>
      </dgm:t>
    </dgm:pt>
    <dgm:pt modelId="{250A6E71-BFD4-4A64-BA47-C7F713AE2DCF}" type="parTrans" cxnId="{11AACD32-3141-475E-87D4-A4BABBB741B8}">
      <dgm:prSet/>
      <dgm:spPr/>
      <dgm:t>
        <a:bodyPr/>
        <a:lstStyle/>
        <a:p>
          <a:endParaRPr lang="en-US"/>
        </a:p>
      </dgm:t>
    </dgm:pt>
    <dgm:pt modelId="{0A7A0602-559F-42CF-B672-39FCAED35681}" type="sibTrans" cxnId="{11AACD32-3141-475E-87D4-A4BABBB741B8}">
      <dgm:prSet/>
      <dgm:spPr/>
      <dgm:t>
        <a:bodyPr/>
        <a:lstStyle/>
        <a:p>
          <a:endParaRPr lang="en-US"/>
        </a:p>
      </dgm:t>
    </dgm:pt>
    <dgm:pt modelId="{FE2328E7-D245-41F0-B10B-C47D9139FB97}">
      <dgm:prSet phldrT="[Text]" custT="1"/>
      <dgm:spPr/>
      <dgm:t>
        <a:bodyPr/>
        <a:lstStyle/>
        <a:p>
          <a:r>
            <a:rPr lang="x-none" sz="1800" b="0" u="none" dirty="0"/>
            <a:t>Tanks that operate at a pressure between 2-15 PSIG or that store liquids at temperatures above 200°F (93°C) are classified as low pressure field-erected ASTs</a:t>
          </a:r>
          <a:endParaRPr lang="en-US" sz="1800" b="0" dirty="0"/>
        </a:p>
      </dgm:t>
    </dgm:pt>
    <dgm:pt modelId="{B3FADF5B-E535-4EB0-BEDA-647F141F7315}" type="parTrans" cxnId="{B97DDC0E-D8E1-4DF6-BEA0-83007BA25AD3}">
      <dgm:prSet/>
      <dgm:spPr/>
      <dgm:t>
        <a:bodyPr/>
        <a:lstStyle/>
        <a:p>
          <a:endParaRPr lang="en-US"/>
        </a:p>
      </dgm:t>
    </dgm:pt>
    <dgm:pt modelId="{E1E317C9-AEF3-4D79-BF87-52023B79E3ED}" type="sibTrans" cxnId="{B97DDC0E-D8E1-4DF6-BEA0-83007BA25AD3}">
      <dgm:prSet/>
      <dgm:spPr/>
      <dgm:t>
        <a:bodyPr/>
        <a:lstStyle/>
        <a:p>
          <a:endParaRPr lang="en-US"/>
        </a:p>
      </dgm:t>
    </dgm:pt>
    <dgm:pt modelId="{8626A298-651C-477C-AF5E-52E2E2173F23}">
      <dgm:prSet phldrT="[Text]" custT="1"/>
      <dgm:spPr>
        <a:solidFill>
          <a:schemeClr val="accent6">
            <a:lumMod val="75000"/>
          </a:schemeClr>
        </a:solidFill>
      </dgm:spPr>
      <dgm:t>
        <a:bodyPr/>
        <a:lstStyle/>
        <a:p>
          <a:r>
            <a:rPr lang="x-none" sz="1800" b="0" u="none" dirty="0"/>
            <a:t>Inspectors will need to review </a:t>
          </a:r>
          <a:r>
            <a:rPr lang="x-none" sz="1800" b="0" u="none" dirty="0" smtClean="0"/>
            <a:t>manufacturer’s </a:t>
          </a:r>
          <a:r>
            <a:rPr lang="x-none" sz="1800" b="0" u="none" dirty="0"/>
            <a:t>nameplate affixed to the tank to determine the standard of construction that was used</a:t>
          </a:r>
          <a:endParaRPr lang="en-US" sz="1800" b="0" dirty="0"/>
        </a:p>
      </dgm:t>
    </dgm:pt>
    <dgm:pt modelId="{29735110-B9D4-45B9-A857-D25C1D7F298E}" type="parTrans" cxnId="{B4C24414-F4BF-438D-8803-C98AC157C891}">
      <dgm:prSet/>
      <dgm:spPr/>
      <dgm:t>
        <a:bodyPr/>
        <a:lstStyle/>
        <a:p>
          <a:endParaRPr lang="en-US"/>
        </a:p>
      </dgm:t>
    </dgm:pt>
    <dgm:pt modelId="{592B0907-8327-41DD-98D2-9FB1976E9DF8}" type="sibTrans" cxnId="{B4C24414-F4BF-438D-8803-C98AC157C891}">
      <dgm:prSet/>
      <dgm:spPr/>
      <dgm:t>
        <a:bodyPr/>
        <a:lstStyle/>
        <a:p>
          <a:endParaRPr lang="en-US"/>
        </a:p>
      </dgm:t>
    </dgm:pt>
    <dgm:pt modelId="{E8878885-321D-4CFB-9861-B4378211D6D3}">
      <dgm:prSet phldrT="[Text]" custT="1"/>
      <dgm:spPr>
        <a:solidFill>
          <a:schemeClr val="accent6">
            <a:lumMod val="50000"/>
          </a:schemeClr>
        </a:solidFill>
      </dgm:spPr>
      <dgm:t>
        <a:bodyPr/>
        <a:lstStyle/>
        <a:p>
          <a:r>
            <a:rPr lang="x-none" sz="1800" b="0" u="none" dirty="0"/>
            <a:t>API Standard 653</a:t>
          </a:r>
          <a:r>
            <a:rPr lang="en-US" sz="1800" b="0" u="none" dirty="0"/>
            <a:t> </a:t>
          </a:r>
          <a:r>
            <a:rPr lang="x-none" sz="1800" b="0" u="none" dirty="0"/>
            <a:t>requires that major modifications or repairs to field-erected ASTs be noted on a permanent repair nameplate affixed to the storage tank</a:t>
          </a:r>
          <a:endParaRPr lang="en-US" sz="1800" b="0" dirty="0"/>
        </a:p>
      </dgm:t>
    </dgm:pt>
    <dgm:pt modelId="{25F0E43F-3961-4D16-9504-9798B04708AA}" type="parTrans" cxnId="{B164BF38-F39F-4A8B-81FB-D9FE51569170}">
      <dgm:prSet/>
      <dgm:spPr/>
      <dgm:t>
        <a:bodyPr/>
        <a:lstStyle/>
        <a:p>
          <a:endParaRPr lang="en-US"/>
        </a:p>
      </dgm:t>
    </dgm:pt>
    <dgm:pt modelId="{903ACBDD-1D8D-45F3-AD55-830B74F00701}" type="sibTrans" cxnId="{B164BF38-F39F-4A8B-81FB-D9FE51569170}">
      <dgm:prSet/>
      <dgm:spPr/>
      <dgm:t>
        <a:bodyPr/>
        <a:lstStyle/>
        <a:p>
          <a:endParaRPr lang="en-US"/>
        </a:p>
      </dgm:t>
    </dgm:pt>
    <dgm:pt modelId="{AB28B0FC-6B84-48AB-908C-6733768AB60B}" type="pres">
      <dgm:prSet presAssocID="{0E26A31F-3E3D-4E01-B7BD-3B9E5F41C98D}" presName="linear" presStyleCnt="0">
        <dgm:presLayoutVars>
          <dgm:animLvl val="lvl"/>
          <dgm:resizeHandles val="exact"/>
        </dgm:presLayoutVars>
      </dgm:prSet>
      <dgm:spPr/>
      <dgm:t>
        <a:bodyPr/>
        <a:lstStyle/>
        <a:p>
          <a:endParaRPr lang="en-US"/>
        </a:p>
      </dgm:t>
    </dgm:pt>
    <dgm:pt modelId="{3302A9C2-05BF-4783-84F5-5A62EC21533A}" type="pres">
      <dgm:prSet presAssocID="{12E3A5B0-72B5-46A3-96F3-0F138424B094}" presName="parentText" presStyleLbl="node1" presStyleIdx="0" presStyleCnt="4">
        <dgm:presLayoutVars>
          <dgm:chMax val="0"/>
          <dgm:bulletEnabled val="1"/>
        </dgm:presLayoutVars>
      </dgm:prSet>
      <dgm:spPr/>
      <dgm:t>
        <a:bodyPr/>
        <a:lstStyle/>
        <a:p>
          <a:endParaRPr lang="en-US"/>
        </a:p>
      </dgm:t>
    </dgm:pt>
    <dgm:pt modelId="{E090353E-188F-4231-A645-26681C2C9EDA}" type="pres">
      <dgm:prSet presAssocID="{0A7A0602-559F-42CF-B672-39FCAED35681}" presName="spacer" presStyleCnt="0"/>
      <dgm:spPr/>
    </dgm:pt>
    <dgm:pt modelId="{B4B189E5-8EE5-493C-B502-B332684DB75E}" type="pres">
      <dgm:prSet presAssocID="{FE2328E7-D245-41F0-B10B-C47D9139FB97}" presName="parentText" presStyleLbl="node1" presStyleIdx="1" presStyleCnt="4">
        <dgm:presLayoutVars>
          <dgm:chMax val="0"/>
          <dgm:bulletEnabled val="1"/>
        </dgm:presLayoutVars>
      </dgm:prSet>
      <dgm:spPr/>
      <dgm:t>
        <a:bodyPr/>
        <a:lstStyle/>
        <a:p>
          <a:endParaRPr lang="en-US"/>
        </a:p>
      </dgm:t>
    </dgm:pt>
    <dgm:pt modelId="{4C293D03-8171-4A78-94BA-34A72F1F6672}" type="pres">
      <dgm:prSet presAssocID="{E1E317C9-AEF3-4D79-BF87-52023B79E3ED}" presName="spacer" presStyleCnt="0"/>
      <dgm:spPr/>
    </dgm:pt>
    <dgm:pt modelId="{E3B48A7C-8584-4259-8351-8FAE87E0800C}" type="pres">
      <dgm:prSet presAssocID="{8626A298-651C-477C-AF5E-52E2E2173F23}" presName="parentText" presStyleLbl="node1" presStyleIdx="2" presStyleCnt="4">
        <dgm:presLayoutVars>
          <dgm:chMax val="0"/>
          <dgm:bulletEnabled val="1"/>
        </dgm:presLayoutVars>
      </dgm:prSet>
      <dgm:spPr/>
      <dgm:t>
        <a:bodyPr/>
        <a:lstStyle/>
        <a:p>
          <a:endParaRPr lang="en-US"/>
        </a:p>
      </dgm:t>
    </dgm:pt>
    <dgm:pt modelId="{21DAD1B9-BE95-48DB-834F-3E64A4D1F6EF}" type="pres">
      <dgm:prSet presAssocID="{592B0907-8327-41DD-98D2-9FB1976E9DF8}" presName="spacer" presStyleCnt="0"/>
      <dgm:spPr/>
    </dgm:pt>
    <dgm:pt modelId="{73F250F0-F441-46D1-A386-75D160A8585D}" type="pres">
      <dgm:prSet presAssocID="{E8878885-321D-4CFB-9861-B4378211D6D3}" presName="parentText" presStyleLbl="node1" presStyleIdx="3" presStyleCnt="4">
        <dgm:presLayoutVars>
          <dgm:chMax val="0"/>
          <dgm:bulletEnabled val="1"/>
        </dgm:presLayoutVars>
      </dgm:prSet>
      <dgm:spPr/>
      <dgm:t>
        <a:bodyPr/>
        <a:lstStyle/>
        <a:p>
          <a:endParaRPr lang="en-US"/>
        </a:p>
      </dgm:t>
    </dgm:pt>
  </dgm:ptLst>
  <dgm:cxnLst>
    <dgm:cxn modelId="{C7F49D48-4F6D-4ED5-9C45-631000CECCF1}" type="presOf" srcId="{E8878885-321D-4CFB-9861-B4378211D6D3}" destId="{73F250F0-F441-46D1-A386-75D160A8585D}" srcOrd="0" destOrd="0" presId="urn:microsoft.com/office/officeart/2005/8/layout/vList2"/>
    <dgm:cxn modelId="{11AACD32-3141-475E-87D4-A4BABBB741B8}" srcId="{0E26A31F-3E3D-4E01-B7BD-3B9E5F41C98D}" destId="{12E3A5B0-72B5-46A3-96F3-0F138424B094}" srcOrd="0" destOrd="0" parTransId="{250A6E71-BFD4-4A64-BA47-C7F713AE2DCF}" sibTransId="{0A7A0602-559F-42CF-B672-39FCAED35681}"/>
    <dgm:cxn modelId="{B97DDC0E-D8E1-4DF6-BEA0-83007BA25AD3}" srcId="{0E26A31F-3E3D-4E01-B7BD-3B9E5F41C98D}" destId="{FE2328E7-D245-41F0-B10B-C47D9139FB97}" srcOrd="1" destOrd="0" parTransId="{B3FADF5B-E535-4EB0-BEDA-647F141F7315}" sibTransId="{E1E317C9-AEF3-4D79-BF87-52023B79E3ED}"/>
    <dgm:cxn modelId="{4B0EB43F-BE13-4AB3-A269-CF10A786D79C}" type="presOf" srcId="{0E26A31F-3E3D-4E01-B7BD-3B9E5F41C98D}" destId="{AB28B0FC-6B84-48AB-908C-6733768AB60B}" srcOrd="0" destOrd="0" presId="urn:microsoft.com/office/officeart/2005/8/layout/vList2"/>
    <dgm:cxn modelId="{3D6A86BD-EB1E-4887-820F-8210DDA2D9A7}" type="presOf" srcId="{12E3A5B0-72B5-46A3-96F3-0F138424B094}" destId="{3302A9C2-05BF-4783-84F5-5A62EC21533A}" srcOrd="0" destOrd="0" presId="urn:microsoft.com/office/officeart/2005/8/layout/vList2"/>
    <dgm:cxn modelId="{331F4F80-B56A-4C68-A1D5-5A50C8B9A40A}" type="presOf" srcId="{8626A298-651C-477C-AF5E-52E2E2173F23}" destId="{E3B48A7C-8584-4259-8351-8FAE87E0800C}" srcOrd="0" destOrd="0" presId="urn:microsoft.com/office/officeart/2005/8/layout/vList2"/>
    <dgm:cxn modelId="{B164BF38-F39F-4A8B-81FB-D9FE51569170}" srcId="{0E26A31F-3E3D-4E01-B7BD-3B9E5F41C98D}" destId="{E8878885-321D-4CFB-9861-B4378211D6D3}" srcOrd="3" destOrd="0" parTransId="{25F0E43F-3961-4D16-9504-9798B04708AA}" sibTransId="{903ACBDD-1D8D-45F3-AD55-830B74F00701}"/>
    <dgm:cxn modelId="{B4C24414-F4BF-438D-8803-C98AC157C891}" srcId="{0E26A31F-3E3D-4E01-B7BD-3B9E5F41C98D}" destId="{8626A298-651C-477C-AF5E-52E2E2173F23}" srcOrd="2" destOrd="0" parTransId="{29735110-B9D4-45B9-A857-D25C1D7F298E}" sibTransId="{592B0907-8327-41DD-98D2-9FB1976E9DF8}"/>
    <dgm:cxn modelId="{8C5BB67E-5F27-4D33-ABC2-65825F81EFD7}" type="presOf" srcId="{FE2328E7-D245-41F0-B10B-C47D9139FB97}" destId="{B4B189E5-8EE5-493C-B502-B332684DB75E}" srcOrd="0" destOrd="0" presId="urn:microsoft.com/office/officeart/2005/8/layout/vList2"/>
    <dgm:cxn modelId="{2EAD57FD-809A-4E6B-BDB7-234486BDF718}" type="presParOf" srcId="{AB28B0FC-6B84-48AB-908C-6733768AB60B}" destId="{3302A9C2-05BF-4783-84F5-5A62EC21533A}" srcOrd="0" destOrd="0" presId="urn:microsoft.com/office/officeart/2005/8/layout/vList2"/>
    <dgm:cxn modelId="{A2AFB2FD-9F3F-48AC-9818-FEB7B702FDBF}" type="presParOf" srcId="{AB28B0FC-6B84-48AB-908C-6733768AB60B}" destId="{E090353E-188F-4231-A645-26681C2C9EDA}" srcOrd="1" destOrd="0" presId="urn:microsoft.com/office/officeart/2005/8/layout/vList2"/>
    <dgm:cxn modelId="{EF9173D5-14A5-4585-873F-7C4B03CBA4FF}" type="presParOf" srcId="{AB28B0FC-6B84-48AB-908C-6733768AB60B}" destId="{B4B189E5-8EE5-493C-B502-B332684DB75E}" srcOrd="2" destOrd="0" presId="urn:microsoft.com/office/officeart/2005/8/layout/vList2"/>
    <dgm:cxn modelId="{5C4C4722-EBB3-4F46-A0CB-B0F0878D3F80}" type="presParOf" srcId="{AB28B0FC-6B84-48AB-908C-6733768AB60B}" destId="{4C293D03-8171-4A78-94BA-34A72F1F6672}" srcOrd="3" destOrd="0" presId="urn:microsoft.com/office/officeart/2005/8/layout/vList2"/>
    <dgm:cxn modelId="{155BCB22-DB52-44EE-B539-FA36AEB322E8}" type="presParOf" srcId="{AB28B0FC-6B84-48AB-908C-6733768AB60B}" destId="{E3B48A7C-8584-4259-8351-8FAE87E0800C}" srcOrd="4" destOrd="0" presId="urn:microsoft.com/office/officeart/2005/8/layout/vList2"/>
    <dgm:cxn modelId="{46EACC5C-E4D8-4F65-B138-39FF2A450F3F}" type="presParOf" srcId="{AB28B0FC-6B84-48AB-908C-6733768AB60B}" destId="{21DAD1B9-BE95-48DB-834F-3E64A4D1F6EF}" srcOrd="5" destOrd="0" presId="urn:microsoft.com/office/officeart/2005/8/layout/vList2"/>
    <dgm:cxn modelId="{1B28FDAA-F920-48CD-A47B-E20E2F1A4458}" type="presParOf" srcId="{AB28B0FC-6B84-48AB-908C-6733768AB60B}" destId="{73F250F0-F441-46D1-A386-75D160A8585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8.xml><?xml version="1.0" encoding="utf-8"?>
<dgm:dataModel xmlns:dgm="http://schemas.openxmlformats.org/drawingml/2006/diagram" xmlns:a="http://schemas.openxmlformats.org/drawingml/2006/main">
  <dgm:ptLst>
    <dgm:pt modelId="{0E26A31F-3E3D-4E01-B7BD-3B9E5F41C98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2E3A5B0-72B5-46A3-96F3-0F138424B094}">
      <dgm:prSet phldrT="[Text]" custT="1"/>
      <dgm:spPr/>
      <dgm:t>
        <a:bodyPr/>
        <a:lstStyle/>
        <a:p>
          <a:r>
            <a:rPr lang="en-US" sz="1800" b="0" u="none" dirty="0"/>
            <a:t>C</a:t>
          </a:r>
          <a:r>
            <a:rPr lang="x-none" sz="1800" b="0" u="none"/>
            <a:t>onstructed to American Petroleum Institute (API) standards</a:t>
          </a:r>
          <a:endParaRPr lang="en-US" sz="1800" b="0" dirty="0"/>
        </a:p>
      </dgm:t>
    </dgm:pt>
    <dgm:pt modelId="{250A6E71-BFD4-4A64-BA47-C7F713AE2DCF}" type="parTrans" cxnId="{11AACD32-3141-475E-87D4-A4BABBB741B8}">
      <dgm:prSet/>
      <dgm:spPr/>
      <dgm:t>
        <a:bodyPr/>
        <a:lstStyle/>
        <a:p>
          <a:endParaRPr lang="en-US"/>
        </a:p>
      </dgm:t>
    </dgm:pt>
    <dgm:pt modelId="{0A7A0602-559F-42CF-B672-39FCAED35681}" type="sibTrans" cxnId="{11AACD32-3141-475E-87D4-A4BABBB741B8}">
      <dgm:prSet/>
      <dgm:spPr/>
      <dgm:t>
        <a:bodyPr/>
        <a:lstStyle/>
        <a:p>
          <a:endParaRPr lang="en-US"/>
        </a:p>
      </dgm:t>
    </dgm:pt>
    <dgm:pt modelId="{1C7DA5C7-C990-4C75-B1A9-53CE4561C6AD}">
      <dgm:prSet custT="1"/>
      <dgm:spPr/>
      <dgm:t>
        <a:bodyPr/>
        <a:lstStyle/>
        <a:p>
          <a:r>
            <a:rPr lang="en-US" sz="1800" b="0" dirty="0"/>
            <a:t>Constructed as cone roof, open floating roof, or internal floating roof tanks</a:t>
          </a:r>
        </a:p>
      </dgm:t>
    </dgm:pt>
    <dgm:pt modelId="{1F840BE4-272E-4DB3-B42F-7D27B2A8F1A2}" type="parTrans" cxnId="{DD9C8ECB-CF47-4BCB-8E93-4129795CE147}">
      <dgm:prSet/>
      <dgm:spPr/>
      <dgm:t>
        <a:bodyPr/>
        <a:lstStyle/>
        <a:p>
          <a:endParaRPr lang="en-US"/>
        </a:p>
      </dgm:t>
    </dgm:pt>
    <dgm:pt modelId="{CC3673FF-4207-40E4-A6AC-FF56867137E0}" type="sibTrans" cxnId="{DD9C8ECB-CF47-4BCB-8E93-4129795CE147}">
      <dgm:prSet/>
      <dgm:spPr/>
      <dgm:t>
        <a:bodyPr/>
        <a:lstStyle/>
        <a:p>
          <a:endParaRPr lang="en-US"/>
        </a:p>
      </dgm:t>
    </dgm:pt>
    <dgm:pt modelId="{D9D040DB-7D17-4A3B-88FD-CBA0C389A0A7}">
      <dgm:prSet custT="1"/>
      <dgm:spPr>
        <a:solidFill>
          <a:schemeClr val="accent6">
            <a:lumMod val="75000"/>
          </a:schemeClr>
        </a:solidFill>
      </dgm:spPr>
      <dgm:t>
        <a:bodyPr/>
        <a:lstStyle/>
        <a:p>
          <a:r>
            <a:rPr lang="x-none" sz="1800" b="0" u="none" dirty="0"/>
            <a:t>New tanks utilize</a:t>
          </a:r>
          <a:r>
            <a:rPr lang="en-US" sz="1800" b="0" u="none" dirty="0"/>
            <a:t> </a:t>
          </a:r>
          <a:r>
            <a:rPr lang="x-none" sz="1800" b="0" u="none" dirty="0"/>
            <a:t>welded construction and are liquid- and vapor-tight</a:t>
          </a:r>
          <a:endParaRPr lang="en-US" sz="1800" b="0" u="none" dirty="0"/>
        </a:p>
      </dgm:t>
    </dgm:pt>
    <dgm:pt modelId="{373006E9-307B-4124-B0E4-36F07F394F27}" type="parTrans" cxnId="{207348C9-51B1-42E2-8991-425AD1E4F7FC}">
      <dgm:prSet/>
      <dgm:spPr/>
      <dgm:t>
        <a:bodyPr/>
        <a:lstStyle/>
        <a:p>
          <a:endParaRPr lang="en-US"/>
        </a:p>
      </dgm:t>
    </dgm:pt>
    <dgm:pt modelId="{96AAF198-11C9-4D31-AA0C-1DE8BD50BE0F}" type="sibTrans" cxnId="{207348C9-51B1-42E2-8991-425AD1E4F7FC}">
      <dgm:prSet/>
      <dgm:spPr/>
      <dgm:t>
        <a:bodyPr/>
        <a:lstStyle/>
        <a:p>
          <a:endParaRPr lang="en-US"/>
        </a:p>
      </dgm:t>
    </dgm:pt>
    <dgm:pt modelId="{30E70C07-D761-44BF-8266-5C9D828D091C}">
      <dgm:prSet custT="1"/>
      <dgm:spPr>
        <a:solidFill>
          <a:schemeClr val="accent6">
            <a:lumMod val="50000"/>
          </a:schemeClr>
        </a:solidFill>
      </dgm:spPr>
      <dgm:t>
        <a:bodyPr/>
        <a:lstStyle/>
        <a:p>
          <a:r>
            <a:rPr lang="x-none" sz="1800" b="0" u="none" dirty="0"/>
            <a:t>Older tanks may be of riveted or bolted construction and may not be vapor-tight</a:t>
          </a:r>
          <a:endParaRPr lang="en-US" sz="1800" b="0" u="none" dirty="0"/>
        </a:p>
      </dgm:t>
    </dgm:pt>
    <dgm:pt modelId="{953C27BE-4DD4-4DE0-AF6F-73E4A7121362}" type="parTrans" cxnId="{A4274AFF-D562-4A09-8580-94CBFDC9714E}">
      <dgm:prSet/>
      <dgm:spPr/>
      <dgm:t>
        <a:bodyPr/>
        <a:lstStyle/>
        <a:p>
          <a:endParaRPr lang="en-US"/>
        </a:p>
      </dgm:t>
    </dgm:pt>
    <dgm:pt modelId="{1033A32A-ADDD-4968-959F-ADDE502BCCCD}" type="sibTrans" cxnId="{A4274AFF-D562-4A09-8580-94CBFDC9714E}">
      <dgm:prSet/>
      <dgm:spPr/>
      <dgm:t>
        <a:bodyPr/>
        <a:lstStyle/>
        <a:p>
          <a:endParaRPr lang="en-US"/>
        </a:p>
      </dgm:t>
    </dgm:pt>
    <dgm:pt modelId="{071C8B2D-9904-4CA6-B871-CFE1940C3F48}">
      <dgm:prSet custT="1"/>
      <dgm:spPr/>
      <dgm:t>
        <a:bodyPr/>
        <a:lstStyle/>
        <a:p>
          <a:r>
            <a:rPr lang="en-US" sz="1800" b="0" dirty="0"/>
            <a:t>Type of roof selected is based on the petroleum product the tank will store</a:t>
          </a:r>
        </a:p>
      </dgm:t>
    </dgm:pt>
    <dgm:pt modelId="{BECC546A-0422-4C08-906A-EDB29E923C0E}" type="parTrans" cxnId="{EFF5F771-1B35-4410-B393-2BF618AA2073}">
      <dgm:prSet/>
      <dgm:spPr/>
      <dgm:t>
        <a:bodyPr/>
        <a:lstStyle/>
        <a:p>
          <a:endParaRPr lang="en-US"/>
        </a:p>
      </dgm:t>
    </dgm:pt>
    <dgm:pt modelId="{EB98C5FB-1CAD-430A-BD41-76FA59EC9E26}" type="sibTrans" cxnId="{EFF5F771-1B35-4410-B393-2BF618AA2073}">
      <dgm:prSet/>
      <dgm:spPr/>
      <dgm:t>
        <a:bodyPr/>
        <a:lstStyle/>
        <a:p>
          <a:endParaRPr lang="en-US"/>
        </a:p>
      </dgm:t>
    </dgm:pt>
    <dgm:pt modelId="{AB28B0FC-6B84-48AB-908C-6733768AB60B}" type="pres">
      <dgm:prSet presAssocID="{0E26A31F-3E3D-4E01-B7BD-3B9E5F41C98D}" presName="linear" presStyleCnt="0">
        <dgm:presLayoutVars>
          <dgm:animLvl val="lvl"/>
          <dgm:resizeHandles val="exact"/>
        </dgm:presLayoutVars>
      </dgm:prSet>
      <dgm:spPr/>
      <dgm:t>
        <a:bodyPr/>
        <a:lstStyle/>
        <a:p>
          <a:endParaRPr lang="en-US"/>
        </a:p>
      </dgm:t>
    </dgm:pt>
    <dgm:pt modelId="{3302A9C2-05BF-4783-84F5-5A62EC21533A}" type="pres">
      <dgm:prSet presAssocID="{12E3A5B0-72B5-46A3-96F3-0F138424B094}" presName="parentText" presStyleLbl="node1" presStyleIdx="0" presStyleCnt="5">
        <dgm:presLayoutVars>
          <dgm:chMax val="0"/>
          <dgm:bulletEnabled val="1"/>
        </dgm:presLayoutVars>
      </dgm:prSet>
      <dgm:spPr/>
      <dgm:t>
        <a:bodyPr/>
        <a:lstStyle/>
        <a:p>
          <a:endParaRPr lang="en-US"/>
        </a:p>
      </dgm:t>
    </dgm:pt>
    <dgm:pt modelId="{E090353E-188F-4231-A645-26681C2C9EDA}" type="pres">
      <dgm:prSet presAssocID="{0A7A0602-559F-42CF-B672-39FCAED35681}" presName="spacer" presStyleCnt="0"/>
      <dgm:spPr/>
    </dgm:pt>
    <dgm:pt modelId="{B9B62577-8E5E-4D51-B185-F399F82B63D0}" type="pres">
      <dgm:prSet presAssocID="{1C7DA5C7-C990-4C75-B1A9-53CE4561C6AD}" presName="parentText" presStyleLbl="node1" presStyleIdx="1" presStyleCnt="5">
        <dgm:presLayoutVars>
          <dgm:chMax val="0"/>
          <dgm:bulletEnabled val="1"/>
        </dgm:presLayoutVars>
      </dgm:prSet>
      <dgm:spPr/>
      <dgm:t>
        <a:bodyPr/>
        <a:lstStyle/>
        <a:p>
          <a:endParaRPr lang="en-US"/>
        </a:p>
      </dgm:t>
    </dgm:pt>
    <dgm:pt modelId="{B3871590-C6DA-489F-A7A1-145EC57E1499}" type="pres">
      <dgm:prSet presAssocID="{CC3673FF-4207-40E4-A6AC-FF56867137E0}" presName="spacer" presStyleCnt="0"/>
      <dgm:spPr/>
    </dgm:pt>
    <dgm:pt modelId="{C2C10C89-D186-4A2B-9763-2C683A9EF2A1}" type="pres">
      <dgm:prSet presAssocID="{071C8B2D-9904-4CA6-B871-CFE1940C3F48}" presName="parentText" presStyleLbl="node1" presStyleIdx="2" presStyleCnt="5">
        <dgm:presLayoutVars>
          <dgm:chMax val="0"/>
          <dgm:bulletEnabled val="1"/>
        </dgm:presLayoutVars>
      </dgm:prSet>
      <dgm:spPr/>
      <dgm:t>
        <a:bodyPr/>
        <a:lstStyle/>
        <a:p>
          <a:endParaRPr lang="en-US"/>
        </a:p>
      </dgm:t>
    </dgm:pt>
    <dgm:pt modelId="{83BCBBBE-09BC-4960-836F-FBFD72403743}" type="pres">
      <dgm:prSet presAssocID="{EB98C5FB-1CAD-430A-BD41-76FA59EC9E26}" presName="spacer" presStyleCnt="0"/>
      <dgm:spPr/>
    </dgm:pt>
    <dgm:pt modelId="{E3E6CE3D-E409-4D3B-8DBE-E2BF1CBF0D34}" type="pres">
      <dgm:prSet presAssocID="{D9D040DB-7D17-4A3B-88FD-CBA0C389A0A7}" presName="parentText" presStyleLbl="node1" presStyleIdx="3" presStyleCnt="5">
        <dgm:presLayoutVars>
          <dgm:chMax val="0"/>
          <dgm:bulletEnabled val="1"/>
        </dgm:presLayoutVars>
      </dgm:prSet>
      <dgm:spPr/>
      <dgm:t>
        <a:bodyPr/>
        <a:lstStyle/>
        <a:p>
          <a:endParaRPr lang="en-US"/>
        </a:p>
      </dgm:t>
    </dgm:pt>
    <dgm:pt modelId="{941FF263-DC48-4F6F-91B5-C48B7D114F46}" type="pres">
      <dgm:prSet presAssocID="{96AAF198-11C9-4D31-AA0C-1DE8BD50BE0F}" presName="spacer" presStyleCnt="0"/>
      <dgm:spPr/>
    </dgm:pt>
    <dgm:pt modelId="{21FF99C4-92C9-45C4-B7BD-0B17D587BF36}" type="pres">
      <dgm:prSet presAssocID="{30E70C07-D761-44BF-8266-5C9D828D091C}" presName="parentText" presStyleLbl="node1" presStyleIdx="4" presStyleCnt="5">
        <dgm:presLayoutVars>
          <dgm:chMax val="0"/>
          <dgm:bulletEnabled val="1"/>
        </dgm:presLayoutVars>
      </dgm:prSet>
      <dgm:spPr/>
      <dgm:t>
        <a:bodyPr/>
        <a:lstStyle/>
        <a:p>
          <a:endParaRPr lang="en-US"/>
        </a:p>
      </dgm:t>
    </dgm:pt>
  </dgm:ptLst>
  <dgm:cxnLst>
    <dgm:cxn modelId="{207348C9-51B1-42E2-8991-425AD1E4F7FC}" srcId="{0E26A31F-3E3D-4E01-B7BD-3B9E5F41C98D}" destId="{D9D040DB-7D17-4A3B-88FD-CBA0C389A0A7}" srcOrd="3" destOrd="0" parTransId="{373006E9-307B-4124-B0E4-36F07F394F27}" sibTransId="{96AAF198-11C9-4D31-AA0C-1DE8BD50BE0F}"/>
    <dgm:cxn modelId="{39A5EAE0-1DD8-4002-AEB2-AFA5D5AA43C5}" type="presOf" srcId="{0E26A31F-3E3D-4E01-B7BD-3B9E5F41C98D}" destId="{AB28B0FC-6B84-48AB-908C-6733768AB60B}" srcOrd="0" destOrd="0" presId="urn:microsoft.com/office/officeart/2005/8/layout/vList2"/>
    <dgm:cxn modelId="{C77080C8-658B-4744-BC7A-47C474D16278}" type="presOf" srcId="{071C8B2D-9904-4CA6-B871-CFE1940C3F48}" destId="{C2C10C89-D186-4A2B-9763-2C683A9EF2A1}" srcOrd="0" destOrd="0" presId="urn:microsoft.com/office/officeart/2005/8/layout/vList2"/>
    <dgm:cxn modelId="{11AACD32-3141-475E-87D4-A4BABBB741B8}" srcId="{0E26A31F-3E3D-4E01-B7BD-3B9E5F41C98D}" destId="{12E3A5B0-72B5-46A3-96F3-0F138424B094}" srcOrd="0" destOrd="0" parTransId="{250A6E71-BFD4-4A64-BA47-C7F713AE2DCF}" sibTransId="{0A7A0602-559F-42CF-B672-39FCAED35681}"/>
    <dgm:cxn modelId="{A226B76A-E44E-48CB-9E7F-717170F3E38A}" type="presOf" srcId="{30E70C07-D761-44BF-8266-5C9D828D091C}" destId="{21FF99C4-92C9-45C4-B7BD-0B17D587BF36}" srcOrd="0" destOrd="0" presId="urn:microsoft.com/office/officeart/2005/8/layout/vList2"/>
    <dgm:cxn modelId="{EFF5F771-1B35-4410-B393-2BF618AA2073}" srcId="{0E26A31F-3E3D-4E01-B7BD-3B9E5F41C98D}" destId="{071C8B2D-9904-4CA6-B871-CFE1940C3F48}" srcOrd="2" destOrd="0" parTransId="{BECC546A-0422-4C08-906A-EDB29E923C0E}" sibTransId="{EB98C5FB-1CAD-430A-BD41-76FA59EC9E26}"/>
    <dgm:cxn modelId="{DD9C8ECB-CF47-4BCB-8E93-4129795CE147}" srcId="{0E26A31F-3E3D-4E01-B7BD-3B9E5F41C98D}" destId="{1C7DA5C7-C990-4C75-B1A9-53CE4561C6AD}" srcOrd="1" destOrd="0" parTransId="{1F840BE4-272E-4DB3-B42F-7D27B2A8F1A2}" sibTransId="{CC3673FF-4207-40E4-A6AC-FF56867137E0}"/>
    <dgm:cxn modelId="{A4274AFF-D562-4A09-8580-94CBFDC9714E}" srcId="{0E26A31F-3E3D-4E01-B7BD-3B9E5F41C98D}" destId="{30E70C07-D761-44BF-8266-5C9D828D091C}" srcOrd="4" destOrd="0" parTransId="{953C27BE-4DD4-4DE0-AF6F-73E4A7121362}" sibTransId="{1033A32A-ADDD-4968-959F-ADDE502BCCCD}"/>
    <dgm:cxn modelId="{3B1E03DD-080E-4C85-8008-133BAE00A483}" type="presOf" srcId="{12E3A5B0-72B5-46A3-96F3-0F138424B094}" destId="{3302A9C2-05BF-4783-84F5-5A62EC21533A}" srcOrd="0" destOrd="0" presId="urn:microsoft.com/office/officeart/2005/8/layout/vList2"/>
    <dgm:cxn modelId="{61BFA4CC-ACFB-4CB0-BDE9-FC44F594516D}" type="presOf" srcId="{1C7DA5C7-C990-4C75-B1A9-53CE4561C6AD}" destId="{B9B62577-8E5E-4D51-B185-F399F82B63D0}" srcOrd="0" destOrd="0" presId="urn:microsoft.com/office/officeart/2005/8/layout/vList2"/>
    <dgm:cxn modelId="{BBCA8C3C-2B6A-4900-B9EC-F6D6E5DE46AA}" type="presOf" srcId="{D9D040DB-7D17-4A3B-88FD-CBA0C389A0A7}" destId="{E3E6CE3D-E409-4D3B-8DBE-E2BF1CBF0D34}" srcOrd="0" destOrd="0" presId="urn:microsoft.com/office/officeart/2005/8/layout/vList2"/>
    <dgm:cxn modelId="{C71AAA16-4D92-4A5D-AEF9-F128907113D8}" type="presParOf" srcId="{AB28B0FC-6B84-48AB-908C-6733768AB60B}" destId="{3302A9C2-05BF-4783-84F5-5A62EC21533A}" srcOrd="0" destOrd="0" presId="urn:microsoft.com/office/officeart/2005/8/layout/vList2"/>
    <dgm:cxn modelId="{AEDE32D0-9E6D-4A9A-8465-6A7B0C3105DD}" type="presParOf" srcId="{AB28B0FC-6B84-48AB-908C-6733768AB60B}" destId="{E090353E-188F-4231-A645-26681C2C9EDA}" srcOrd="1" destOrd="0" presId="urn:microsoft.com/office/officeart/2005/8/layout/vList2"/>
    <dgm:cxn modelId="{6014F041-8925-40F4-9AF4-F49FC1FEED62}" type="presParOf" srcId="{AB28B0FC-6B84-48AB-908C-6733768AB60B}" destId="{B9B62577-8E5E-4D51-B185-F399F82B63D0}" srcOrd="2" destOrd="0" presId="urn:microsoft.com/office/officeart/2005/8/layout/vList2"/>
    <dgm:cxn modelId="{3CB682FE-783C-4DB2-AB41-2C3582DEA55E}" type="presParOf" srcId="{AB28B0FC-6B84-48AB-908C-6733768AB60B}" destId="{B3871590-C6DA-489F-A7A1-145EC57E1499}" srcOrd="3" destOrd="0" presId="urn:microsoft.com/office/officeart/2005/8/layout/vList2"/>
    <dgm:cxn modelId="{95A17205-8F23-4399-A981-79E463BE4B80}" type="presParOf" srcId="{AB28B0FC-6B84-48AB-908C-6733768AB60B}" destId="{C2C10C89-D186-4A2B-9763-2C683A9EF2A1}" srcOrd="4" destOrd="0" presId="urn:microsoft.com/office/officeart/2005/8/layout/vList2"/>
    <dgm:cxn modelId="{2B0DF22D-B3AF-4EA4-A2CD-51DA476FF488}" type="presParOf" srcId="{AB28B0FC-6B84-48AB-908C-6733768AB60B}" destId="{83BCBBBE-09BC-4960-836F-FBFD72403743}" srcOrd="5" destOrd="0" presId="urn:microsoft.com/office/officeart/2005/8/layout/vList2"/>
    <dgm:cxn modelId="{79692439-88B9-4BE4-9BD1-3306484C08BE}" type="presParOf" srcId="{AB28B0FC-6B84-48AB-908C-6733768AB60B}" destId="{E3E6CE3D-E409-4D3B-8DBE-E2BF1CBF0D34}" srcOrd="6" destOrd="0" presId="urn:microsoft.com/office/officeart/2005/8/layout/vList2"/>
    <dgm:cxn modelId="{600311D2-F8E0-428C-A1D8-D6B2AA62068C}" type="presParOf" srcId="{AB28B0FC-6B84-48AB-908C-6733768AB60B}" destId="{941FF263-DC48-4F6F-91B5-C48B7D114F46}" srcOrd="7" destOrd="0" presId="urn:microsoft.com/office/officeart/2005/8/layout/vList2"/>
    <dgm:cxn modelId="{7222F5CB-173A-4ED2-A3FE-1B8C39CBE52D}" type="presParOf" srcId="{AB28B0FC-6B84-48AB-908C-6733768AB60B}" destId="{21FF99C4-92C9-45C4-B7BD-0B17D587BF3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9.xml><?xml version="1.0" encoding="utf-8"?>
<dgm:dataModel xmlns:dgm="http://schemas.openxmlformats.org/drawingml/2006/diagram" xmlns:a="http://schemas.openxmlformats.org/drawingml/2006/main">
  <dgm:ptLst>
    <dgm:pt modelId="{A9ADF4FA-ABE7-4199-9A56-ACCFE5D9CA2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C9D9865-F7E7-4C53-91F6-D8DE179109B7}">
      <dgm:prSet phldrT="[Text]" custT="1"/>
      <dgm:spPr/>
      <dgm:t>
        <a:bodyPr/>
        <a:lstStyle/>
        <a:p>
          <a:r>
            <a:rPr lang="en-US" sz="2200" b="0" dirty="0"/>
            <a:t>Fire protection</a:t>
          </a:r>
        </a:p>
      </dgm:t>
    </dgm:pt>
    <dgm:pt modelId="{12BEAD61-89AB-430C-A619-C3EC06BDEED9}" type="parTrans" cxnId="{B52F77AF-D514-4EB3-9F29-ED336EFE6D72}">
      <dgm:prSet/>
      <dgm:spPr/>
      <dgm:t>
        <a:bodyPr/>
        <a:lstStyle/>
        <a:p>
          <a:endParaRPr lang="en-US"/>
        </a:p>
      </dgm:t>
    </dgm:pt>
    <dgm:pt modelId="{FB7935DA-A215-4848-88F2-DB984E13BF0A}" type="sibTrans" cxnId="{B52F77AF-D514-4EB3-9F29-ED336EFE6D72}">
      <dgm:prSet/>
      <dgm:spPr/>
      <dgm:t>
        <a:bodyPr/>
        <a:lstStyle/>
        <a:p>
          <a:endParaRPr lang="en-US"/>
        </a:p>
      </dgm:t>
    </dgm:pt>
    <dgm:pt modelId="{89A8CB0B-EA0F-479B-A571-05A258080E85}">
      <dgm:prSet phldrT="[Text]" custT="1"/>
      <dgm:spPr/>
      <dgm:t>
        <a:bodyPr/>
        <a:lstStyle/>
        <a:p>
          <a:r>
            <a:rPr lang="en-US" sz="1800" b="0" u="none" dirty="0"/>
            <a:t>R</a:t>
          </a:r>
          <a:r>
            <a:rPr lang="x-none" sz="1800" b="0" u="none" dirty="0"/>
            <a:t>equirements will vary based on </a:t>
          </a:r>
          <a:r>
            <a:rPr lang="x-none" sz="1800" b="0" u="none" dirty="0" smtClean="0"/>
            <a:t>tank’s </a:t>
          </a:r>
          <a:r>
            <a:rPr lang="x-none" sz="1800" b="0" u="none" dirty="0"/>
            <a:t>volume, contents, and design</a:t>
          </a:r>
          <a:endParaRPr lang="en-US" sz="1800" b="0" dirty="0"/>
        </a:p>
      </dgm:t>
    </dgm:pt>
    <dgm:pt modelId="{8B13D2B5-D4B6-42A1-BD0B-B1D6633D1570}" type="parTrans" cxnId="{B29D5293-E585-42C3-8DEB-A28F36809D59}">
      <dgm:prSet/>
      <dgm:spPr/>
      <dgm:t>
        <a:bodyPr/>
        <a:lstStyle/>
        <a:p>
          <a:endParaRPr lang="en-US"/>
        </a:p>
      </dgm:t>
    </dgm:pt>
    <dgm:pt modelId="{BAE3A54D-4E9F-4AF1-82E5-5551412E0CE6}" type="sibTrans" cxnId="{B29D5293-E585-42C3-8DEB-A28F36809D59}">
      <dgm:prSet/>
      <dgm:spPr/>
      <dgm:t>
        <a:bodyPr/>
        <a:lstStyle/>
        <a:p>
          <a:endParaRPr lang="en-US"/>
        </a:p>
      </dgm:t>
    </dgm:pt>
    <dgm:pt modelId="{4AF4EE19-491B-4D70-855B-6D58E14EB4CD}">
      <dgm:prSet custT="1"/>
      <dgm:spPr/>
      <dgm:t>
        <a:bodyPr/>
        <a:lstStyle/>
        <a:p>
          <a:r>
            <a:rPr lang="en-US" sz="1800" b="0" dirty="0"/>
            <a:t>Need also influenced by </a:t>
          </a:r>
          <a:r>
            <a:rPr lang="en-US" sz="1800" b="0" dirty="0" smtClean="0"/>
            <a:t>tank’s </a:t>
          </a:r>
          <a:r>
            <a:rPr lang="en-US" sz="1800" b="0" dirty="0"/>
            <a:t>location and </a:t>
          </a:r>
          <a:r>
            <a:rPr lang="en-US" sz="1800" b="0" dirty="0" smtClean="0"/>
            <a:t>capabilities </a:t>
          </a:r>
          <a:r>
            <a:rPr lang="en-US" sz="1800" b="0" dirty="0"/>
            <a:t>of fire department</a:t>
          </a:r>
        </a:p>
      </dgm:t>
    </dgm:pt>
    <dgm:pt modelId="{1D92A177-65CA-417F-951B-E1678D8F4B71}" type="parTrans" cxnId="{0D95E66E-1990-463E-AB38-4569BC2F3732}">
      <dgm:prSet/>
      <dgm:spPr/>
      <dgm:t>
        <a:bodyPr/>
        <a:lstStyle/>
        <a:p>
          <a:endParaRPr lang="en-US"/>
        </a:p>
      </dgm:t>
    </dgm:pt>
    <dgm:pt modelId="{767E3E32-0F20-4CEF-9824-F94F28515F64}" type="sibTrans" cxnId="{0D95E66E-1990-463E-AB38-4569BC2F3732}">
      <dgm:prSet/>
      <dgm:spPr/>
      <dgm:t>
        <a:bodyPr/>
        <a:lstStyle/>
        <a:p>
          <a:endParaRPr lang="en-US"/>
        </a:p>
      </dgm:t>
    </dgm:pt>
    <dgm:pt modelId="{EC45D894-5B27-477A-97FD-0CA7BA955FAD}">
      <dgm:prSet custT="1"/>
      <dgm:spPr/>
      <dgm:t>
        <a:bodyPr/>
        <a:lstStyle/>
        <a:p>
          <a:r>
            <a:rPr lang="en-US" sz="1800" b="0" dirty="0"/>
            <a:t>Review </a:t>
          </a:r>
          <a:r>
            <a:rPr lang="en-US" sz="1800" b="0" dirty="0" smtClean="0"/>
            <a:t>locally </a:t>
          </a:r>
          <a:r>
            <a:rPr lang="en-US" sz="1800" b="0" dirty="0"/>
            <a:t>adopted codes to determine when fire protection for field-erected ASTs is required</a:t>
          </a:r>
        </a:p>
      </dgm:t>
    </dgm:pt>
    <dgm:pt modelId="{C56A8356-D5F6-48E0-8E9B-085E07F04B12}" type="parTrans" cxnId="{3BD84077-7E12-4C9A-A9F9-3860633FBDF1}">
      <dgm:prSet/>
      <dgm:spPr/>
      <dgm:t>
        <a:bodyPr/>
        <a:lstStyle/>
        <a:p>
          <a:endParaRPr lang="en-US"/>
        </a:p>
      </dgm:t>
    </dgm:pt>
    <dgm:pt modelId="{EB77B630-5EA8-4AE8-AEEF-AE5FB86DCE28}" type="sibTrans" cxnId="{3BD84077-7E12-4C9A-A9F9-3860633FBDF1}">
      <dgm:prSet/>
      <dgm:spPr/>
      <dgm:t>
        <a:bodyPr/>
        <a:lstStyle/>
        <a:p>
          <a:endParaRPr lang="en-US"/>
        </a:p>
      </dgm:t>
    </dgm:pt>
    <dgm:pt modelId="{7276F762-968F-40AB-9E72-384ABE67EE63}" type="pres">
      <dgm:prSet presAssocID="{A9ADF4FA-ABE7-4199-9A56-ACCFE5D9CA2B}" presName="linear" presStyleCnt="0">
        <dgm:presLayoutVars>
          <dgm:dir/>
          <dgm:animLvl val="lvl"/>
          <dgm:resizeHandles val="exact"/>
        </dgm:presLayoutVars>
      </dgm:prSet>
      <dgm:spPr/>
      <dgm:t>
        <a:bodyPr/>
        <a:lstStyle/>
        <a:p>
          <a:endParaRPr lang="en-US"/>
        </a:p>
      </dgm:t>
    </dgm:pt>
    <dgm:pt modelId="{AA919A81-6CF9-4AF3-82F9-0903823129BD}" type="pres">
      <dgm:prSet presAssocID="{7C9D9865-F7E7-4C53-91F6-D8DE179109B7}" presName="parentLin" presStyleCnt="0"/>
      <dgm:spPr/>
    </dgm:pt>
    <dgm:pt modelId="{9ED03BC4-82AC-453C-A9CB-65394EFD4969}" type="pres">
      <dgm:prSet presAssocID="{7C9D9865-F7E7-4C53-91F6-D8DE179109B7}" presName="parentLeftMargin" presStyleLbl="node1" presStyleIdx="0" presStyleCnt="1"/>
      <dgm:spPr/>
      <dgm:t>
        <a:bodyPr/>
        <a:lstStyle/>
        <a:p>
          <a:endParaRPr lang="en-US"/>
        </a:p>
      </dgm:t>
    </dgm:pt>
    <dgm:pt modelId="{CD9C518C-2551-42EA-925B-15789077E0E0}" type="pres">
      <dgm:prSet presAssocID="{7C9D9865-F7E7-4C53-91F6-D8DE179109B7}" presName="parentText" presStyleLbl="node1" presStyleIdx="0" presStyleCnt="1">
        <dgm:presLayoutVars>
          <dgm:chMax val="0"/>
          <dgm:bulletEnabled val="1"/>
        </dgm:presLayoutVars>
      </dgm:prSet>
      <dgm:spPr/>
      <dgm:t>
        <a:bodyPr/>
        <a:lstStyle/>
        <a:p>
          <a:endParaRPr lang="en-US"/>
        </a:p>
      </dgm:t>
    </dgm:pt>
    <dgm:pt modelId="{A187940F-13CD-4E70-A063-FC27440EE4A9}" type="pres">
      <dgm:prSet presAssocID="{7C9D9865-F7E7-4C53-91F6-D8DE179109B7}" presName="negativeSpace" presStyleCnt="0"/>
      <dgm:spPr/>
    </dgm:pt>
    <dgm:pt modelId="{E6EB60AD-269B-4E97-9B54-713AA0CF8725}" type="pres">
      <dgm:prSet presAssocID="{7C9D9865-F7E7-4C53-91F6-D8DE179109B7}" presName="childText" presStyleLbl="conFgAcc1" presStyleIdx="0" presStyleCnt="1">
        <dgm:presLayoutVars>
          <dgm:bulletEnabled val="1"/>
        </dgm:presLayoutVars>
      </dgm:prSet>
      <dgm:spPr/>
      <dgm:t>
        <a:bodyPr/>
        <a:lstStyle/>
        <a:p>
          <a:endParaRPr lang="en-US"/>
        </a:p>
      </dgm:t>
    </dgm:pt>
  </dgm:ptLst>
  <dgm:cxnLst>
    <dgm:cxn modelId="{B29D5293-E585-42C3-8DEB-A28F36809D59}" srcId="{7C9D9865-F7E7-4C53-91F6-D8DE179109B7}" destId="{89A8CB0B-EA0F-479B-A571-05A258080E85}" srcOrd="0" destOrd="0" parTransId="{8B13D2B5-D4B6-42A1-BD0B-B1D6633D1570}" sibTransId="{BAE3A54D-4E9F-4AF1-82E5-5551412E0CE6}"/>
    <dgm:cxn modelId="{637120CA-F87C-4292-9FC9-2495E9194F34}" type="presOf" srcId="{89A8CB0B-EA0F-479B-A571-05A258080E85}" destId="{E6EB60AD-269B-4E97-9B54-713AA0CF8725}" srcOrd="0" destOrd="0" presId="urn:microsoft.com/office/officeart/2005/8/layout/list1"/>
    <dgm:cxn modelId="{9D7206C1-5520-4AAE-A8A2-C9BAA7B934ED}" type="presOf" srcId="{4AF4EE19-491B-4D70-855B-6D58E14EB4CD}" destId="{E6EB60AD-269B-4E97-9B54-713AA0CF8725}" srcOrd="0" destOrd="1" presId="urn:microsoft.com/office/officeart/2005/8/layout/list1"/>
    <dgm:cxn modelId="{7F94DD60-8735-4608-9282-9B62D2298484}" type="presOf" srcId="{7C9D9865-F7E7-4C53-91F6-D8DE179109B7}" destId="{9ED03BC4-82AC-453C-A9CB-65394EFD4969}" srcOrd="0" destOrd="0" presId="urn:microsoft.com/office/officeart/2005/8/layout/list1"/>
    <dgm:cxn modelId="{B336BAA2-1464-44CF-B4FE-1383FAE5542B}" type="presOf" srcId="{EC45D894-5B27-477A-97FD-0CA7BA955FAD}" destId="{E6EB60AD-269B-4E97-9B54-713AA0CF8725}" srcOrd="0" destOrd="2" presId="urn:microsoft.com/office/officeart/2005/8/layout/list1"/>
    <dgm:cxn modelId="{69F264C4-8563-411A-8E5B-C0A45F6A052E}" type="presOf" srcId="{A9ADF4FA-ABE7-4199-9A56-ACCFE5D9CA2B}" destId="{7276F762-968F-40AB-9E72-384ABE67EE63}" srcOrd="0" destOrd="0" presId="urn:microsoft.com/office/officeart/2005/8/layout/list1"/>
    <dgm:cxn modelId="{0D95E66E-1990-463E-AB38-4569BC2F3732}" srcId="{7C9D9865-F7E7-4C53-91F6-D8DE179109B7}" destId="{4AF4EE19-491B-4D70-855B-6D58E14EB4CD}" srcOrd="1" destOrd="0" parTransId="{1D92A177-65CA-417F-951B-E1678D8F4B71}" sibTransId="{767E3E32-0F20-4CEF-9824-F94F28515F64}"/>
    <dgm:cxn modelId="{B52F77AF-D514-4EB3-9F29-ED336EFE6D72}" srcId="{A9ADF4FA-ABE7-4199-9A56-ACCFE5D9CA2B}" destId="{7C9D9865-F7E7-4C53-91F6-D8DE179109B7}" srcOrd="0" destOrd="0" parTransId="{12BEAD61-89AB-430C-A619-C3EC06BDEED9}" sibTransId="{FB7935DA-A215-4848-88F2-DB984E13BF0A}"/>
    <dgm:cxn modelId="{D3F269E3-E7B7-4CEA-B491-E7827ADFCEE7}" type="presOf" srcId="{7C9D9865-F7E7-4C53-91F6-D8DE179109B7}" destId="{CD9C518C-2551-42EA-925B-15789077E0E0}" srcOrd="1" destOrd="0" presId="urn:microsoft.com/office/officeart/2005/8/layout/list1"/>
    <dgm:cxn modelId="{3BD84077-7E12-4C9A-A9F9-3860633FBDF1}" srcId="{7C9D9865-F7E7-4C53-91F6-D8DE179109B7}" destId="{EC45D894-5B27-477A-97FD-0CA7BA955FAD}" srcOrd="2" destOrd="0" parTransId="{C56A8356-D5F6-48E0-8E9B-085E07F04B12}" sibTransId="{EB77B630-5EA8-4AE8-AEEF-AE5FB86DCE28}"/>
    <dgm:cxn modelId="{BF4D8F3F-55CB-454E-85BA-BB6E724DF5AE}" type="presParOf" srcId="{7276F762-968F-40AB-9E72-384ABE67EE63}" destId="{AA919A81-6CF9-4AF3-82F9-0903823129BD}" srcOrd="0" destOrd="0" presId="urn:microsoft.com/office/officeart/2005/8/layout/list1"/>
    <dgm:cxn modelId="{D6ADA168-66D3-48A1-AD9A-18D1A12656DD}" type="presParOf" srcId="{AA919A81-6CF9-4AF3-82F9-0903823129BD}" destId="{9ED03BC4-82AC-453C-A9CB-65394EFD4969}" srcOrd="0" destOrd="0" presId="urn:microsoft.com/office/officeart/2005/8/layout/list1"/>
    <dgm:cxn modelId="{DE0AE12C-3C9E-4EDD-872B-F22FF592D5FD}" type="presParOf" srcId="{AA919A81-6CF9-4AF3-82F9-0903823129BD}" destId="{CD9C518C-2551-42EA-925B-15789077E0E0}" srcOrd="1" destOrd="0" presId="urn:microsoft.com/office/officeart/2005/8/layout/list1"/>
    <dgm:cxn modelId="{D9D01710-AA26-4428-906A-1CD6FE800160}" type="presParOf" srcId="{7276F762-968F-40AB-9E72-384ABE67EE63}" destId="{A187940F-13CD-4E70-A063-FC27440EE4A9}" srcOrd="1" destOrd="0" presId="urn:microsoft.com/office/officeart/2005/8/layout/list1"/>
    <dgm:cxn modelId="{4505E44F-0108-4A47-8CED-9431413F728F}" type="presParOf" srcId="{7276F762-968F-40AB-9E72-384ABE67EE63}" destId="{E6EB60AD-269B-4E97-9B54-713AA0CF872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005A3A9-3D05-467D-8B14-BEFACA4DE9C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09FD858-D261-4B87-8EBE-B94B699977F1}">
      <dgm:prSet phldrT="[Text]" custT="1"/>
      <dgm:spPr/>
      <dgm:t>
        <a:bodyPr/>
        <a:lstStyle/>
        <a:p>
          <a:r>
            <a:rPr lang="x-none" sz="1800" b="0" u="none"/>
            <a:t>CGA (Compressed Gas Association)</a:t>
          </a:r>
          <a:endParaRPr lang="en-US" sz="1800" b="0" dirty="0"/>
        </a:p>
      </dgm:t>
    </dgm:pt>
    <dgm:pt modelId="{2F331A33-94A2-4D80-9F87-ED21645221C1}" type="parTrans" cxnId="{1B2C0D82-6AD2-4916-97E6-2EBF8B263490}">
      <dgm:prSet/>
      <dgm:spPr/>
      <dgm:t>
        <a:bodyPr/>
        <a:lstStyle/>
        <a:p>
          <a:endParaRPr lang="en-US"/>
        </a:p>
      </dgm:t>
    </dgm:pt>
    <dgm:pt modelId="{917C49CE-445E-4015-BC1F-EC2973B99C56}" type="sibTrans" cxnId="{1B2C0D82-6AD2-4916-97E6-2EBF8B263490}">
      <dgm:prSet/>
      <dgm:spPr/>
      <dgm:t>
        <a:bodyPr/>
        <a:lstStyle/>
        <a:p>
          <a:endParaRPr lang="en-US"/>
        </a:p>
      </dgm:t>
    </dgm:pt>
    <dgm:pt modelId="{1341E132-3CA5-469E-8D31-C48C81E19775}">
      <dgm:prSet custT="1"/>
      <dgm:spPr/>
      <dgm:t>
        <a:bodyPr/>
        <a:lstStyle/>
        <a:p>
          <a:r>
            <a:rPr lang="en-US" sz="1400" b="0" dirty="0"/>
            <a:t>CGA C-7, </a:t>
          </a:r>
          <a:r>
            <a:rPr lang="en-US" sz="1400" b="0" i="1" dirty="0"/>
            <a:t>Guide to Preparation of Precautionary Labeling and Marking of Compressed Gas Containers</a:t>
          </a:r>
          <a:endParaRPr lang="en-US" sz="1400" b="0" dirty="0"/>
        </a:p>
      </dgm:t>
    </dgm:pt>
    <dgm:pt modelId="{BF4F4411-C391-4AE4-AE8B-E2BB1D2E9F3F}" type="parTrans" cxnId="{2075295C-9C6A-402B-AFB8-BC844AAFC773}">
      <dgm:prSet/>
      <dgm:spPr/>
      <dgm:t>
        <a:bodyPr/>
        <a:lstStyle/>
        <a:p>
          <a:endParaRPr lang="en-US"/>
        </a:p>
      </dgm:t>
    </dgm:pt>
    <dgm:pt modelId="{E2AA0047-FA5F-4A02-9CA0-459FCCF60541}" type="sibTrans" cxnId="{2075295C-9C6A-402B-AFB8-BC844AAFC773}">
      <dgm:prSet/>
      <dgm:spPr/>
      <dgm:t>
        <a:bodyPr/>
        <a:lstStyle/>
        <a:p>
          <a:endParaRPr lang="en-US"/>
        </a:p>
      </dgm:t>
    </dgm:pt>
    <dgm:pt modelId="{F425701A-55A0-4C60-9A92-C911489D8918}">
      <dgm:prSet custT="1"/>
      <dgm:spPr/>
      <dgm:t>
        <a:bodyPr/>
        <a:lstStyle/>
        <a:p>
          <a:r>
            <a:rPr lang="en-US" sz="1400" b="0" dirty="0"/>
            <a:t>CGA S-1.1, S-1.2, S-1.3, </a:t>
          </a:r>
          <a:r>
            <a:rPr lang="en-US" sz="1400" b="0" i="1" dirty="0"/>
            <a:t>Pressure Relief Devices — Parts 1-3</a:t>
          </a:r>
          <a:endParaRPr lang="en-US" sz="1400" b="0" dirty="0"/>
        </a:p>
      </dgm:t>
    </dgm:pt>
    <dgm:pt modelId="{04CD2B76-2F82-4872-967C-C8C8235C2C20}" type="parTrans" cxnId="{9DFFF62A-F3F3-4E64-A8B0-E6C26190EE7E}">
      <dgm:prSet/>
      <dgm:spPr/>
      <dgm:t>
        <a:bodyPr/>
        <a:lstStyle/>
        <a:p>
          <a:endParaRPr lang="en-US"/>
        </a:p>
      </dgm:t>
    </dgm:pt>
    <dgm:pt modelId="{1BDCAD4B-794E-49B5-9FB9-3D0E8AF457D4}" type="sibTrans" cxnId="{9DFFF62A-F3F3-4E64-A8B0-E6C26190EE7E}">
      <dgm:prSet/>
      <dgm:spPr/>
      <dgm:t>
        <a:bodyPr/>
        <a:lstStyle/>
        <a:p>
          <a:endParaRPr lang="en-US"/>
        </a:p>
      </dgm:t>
    </dgm:pt>
    <dgm:pt modelId="{EBD830D4-80B2-4D24-A081-20F10665EDBC}">
      <dgm:prSet custT="1"/>
      <dgm:spPr/>
      <dgm:t>
        <a:bodyPr/>
        <a:lstStyle/>
        <a:p>
          <a:r>
            <a:rPr lang="en-US" sz="1400" b="0" dirty="0"/>
            <a:t>CGA P-18, </a:t>
          </a:r>
          <a:r>
            <a:rPr lang="en-US" sz="1400" b="0" i="1" dirty="0"/>
            <a:t>Standard for Bulk Inert Gas Systems</a:t>
          </a:r>
          <a:endParaRPr lang="en-US" sz="1400" b="0" dirty="0"/>
        </a:p>
      </dgm:t>
    </dgm:pt>
    <dgm:pt modelId="{B28F39C1-6DF3-4224-A048-5B8E2A6FD14B}" type="parTrans" cxnId="{29AFDC05-285B-4E20-9000-9ED4AF588A24}">
      <dgm:prSet/>
      <dgm:spPr/>
      <dgm:t>
        <a:bodyPr/>
        <a:lstStyle/>
        <a:p>
          <a:endParaRPr lang="en-US"/>
        </a:p>
      </dgm:t>
    </dgm:pt>
    <dgm:pt modelId="{8F4D55A7-88D0-4D1E-BE3F-2EBF19E44798}" type="sibTrans" cxnId="{29AFDC05-285B-4E20-9000-9ED4AF588A24}">
      <dgm:prSet/>
      <dgm:spPr/>
      <dgm:t>
        <a:bodyPr/>
        <a:lstStyle/>
        <a:p>
          <a:endParaRPr lang="en-US"/>
        </a:p>
      </dgm:t>
    </dgm:pt>
    <dgm:pt modelId="{76B491FA-3C63-44C2-BAB7-A290DEBCCC01}">
      <dgm:prSet custT="1"/>
      <dgm:spPr/>
      <dgm:t>
        <a:bodyPr/>
        <a:lstStyle/>
        <a:p>
          <a:r>
            <a:rPr lang="en-US" sz="1400" b="0" dirty="0"/>
            <a:t>CGA P-20, </a:t>
          </a:r>
          <a:r>
            <a:rPr lang="en-US" sz="1400" b="0" i="1" dirty="0"/>
            <a:t>Standard for Classification of Toxic Gas Mixtures</a:t>
          </a:r>
          <a:endParaRPr lang="en-US" sz="1400" b="0" dirty="0"/>
        </a:p>
      </dgm:t>
    </dgm:pt>
    <dgm:pt modelId="{574BE884-6042-4915-A67E-F95A166BB697}" type="parTrans" cxnId="{EF0020F1-EB33-4D14-B304-07307F08C991}">
      <dgm:prSet/>
      <dgm:spPr/>
      <dgm:t>
        <a:bodyPr/>
        <a:lstStyle/>
        <a:p>
          <a:endParaRPr lang="en-US"/>
        </a:p>
      </dgm:t>
    </dgm:pt>
    <dgm:pt modelId="{35018C62-5434-4EB2-9665-CB0D9C1C7036}" type="sibTrans" cxnId="{EF0020F1-EB33-4D14-B304-07307F08C991}">
      <dgm:prSet/>
      <dgm:spPr/>
      <dgm:t>
        <a:bodyPr/>
        <a:lstStyle/>
        <a:p>
          <a:endParaRPr lang="en-US"/>
        </a:p>
      </dgm:t>
    </dgm:pt>
    <dgm:pt modelId="{3D7F7FB9-D40E-48E9-919E-9002B1264674}">
      <dgm:prSet custT="1"/>
      <dgm:spPr/>
      <dgm:t>
        <a:bodyPr/>
        <a:lstStyle/>
        <a:p>
          <a:r>
            <a:rPr lang="en-US" sz="1400" b="0" dirty="0"/>
            <a:t>CGA P-23, </a:t>
          </a:r>
          <a:r>
            <a:rPr lang="en-US" sz="1400" b="0" i="1" dirty="0"/>
            <a:t>Standard for Categorizing Gas Mixtures Containing Flammable &amp; Nonflammable Components</a:t>
          </a:r>
          <a:endParaRPr lang="en-US" sz="1400" b="0" dirty="0"/>
        </a:p>
      </dgm:t>
    </dgm:pt>
    <dgm:pt modelId="{67517CDA-973D-4ED8-9A5A-1B5A9A843957}" type="parTrans" cxnId="{AFF5D107-B7C2-4401-9C2C-4F6DD5DA28C9}">
      <dgm:prSet/>
      <dgm:spPr/>
      <dgm:t>
        <a:bodyPr/>
        <a:lstStyle/>
        <a:p>
          <a:endParaRPr lang="en-US"/>
        </a:p>
      </dgm:t>
    </dgm:pt>
    <dgm:pt modelId="{1D0D5FF2-33C5-4CE4-9B2D-E331CCD9E4BF}" type="sibTrans" cxnId="{AFF5D107-B7C2-4401-9C2C-4F6DD5DA28C9}">
      <dgm:prSet/>
      <dgm:spPr/>
      <dgm:t>
        <a:bodyPr/>
        <a:lstStyle/>
        <a:p>
          <a:endParaRPr lang="en-US"/>
        </a:p>
      </dgm:t>
    </dgm:pt>
    <dgm:pt modelId="{1AA4EC5C-250C-468B-B544-590D5D01534D}">
      <dgm:prSet custT="1"/>
      <dgm:spPr>
        <a:solidFill>
          <a:schemeClr val="accent6">
            <a:lumMod val="50000"/>
          </a:schemeClr>
        </a:solidFill>
      </dgm:spPr>
      <dgm:t>
        <a:bodyPr/>
        <a:lstStyle/>
        <a:p>
          <a:r>
            <a:rPr lang="x-none" sz="1800" b="0" u="none"/>
            <a:t>Underwriters Laboratories (UL)</a:t>
          </a:r>
          <a:endParaRPr lang="en-US" sz="1800" b="0" u="none" dirty="0"/>
        </a:p>
      </dgm:t>
    </dgm:pt>
    <dgm:pt modelId="{74924384-912C-43A7-B27D-B74FFBFCBEB7}" type="parTrans" cxnId="{10CD505A-2C1F-4667-BFE8-F4D6F5AE146B}">
      <dgm:prSet/>
      <dgm:spPr/>
      <dgm:t>
        <a:bodyPr/>
        <a:lstStyle/>
        <a:p>
          <a:endParaRPr lang="en-US"/>
        </a:p>
      </dgm:t>
    </dgm:pt>
    <dgm:pt modelId="{0FAE72DE-0C8C-4E27-BCF8-9F65409C0D07}" type="sibTrans" cxnId="{10CD505A-2C1F-4667-BFE8-F4D6F5AE146B}">
      <dgm:prSet/>
      <dgm:spPr/>
      <dgm:t>
        <a:bodyPr/>
        <a:lstStyle/>
        <a:p>
          <a:endParaRPr lang="en-US"/>
        </a:p>
      </dgm:t>
    </dgm:pt>
    <dgm:pt modelId="{35DCCBB0-F888-46C1-9DD8-5D3DB61221F4}">
      <dgm:prSet custT="1"/>
      <dgm:spPr/>
      <dgm:t>
        <a:bodyPr/>
        <a:lstStyle/>
        <a:p>
          <a:r>
            <a:rPr lang="en-US" sz="1400" b="0" dirty="0"/>
            <a:t>UL 58 </a:t>
          </a:r>
          <a:r>
            <a:rPr lang="en-US" sz="1400" b="0" i="1" dirty="0"/>
            <a:t>Steel Underground Storage Tanks for Flammable and Combustible Liquids</a:t>
          </a:r>
          <a:endParaRPr lang="en-US" sz="1400" b="0" dirty="0"/>
        </a:p>
      </dgm:t>
    </dgm:pt>
    <dgm:pt modelId="{3C2F0EEE-16AE-415C-83C0-21B86F7F92A1}" type="parTrans" cxnId="{BC848617-0856-47A4-944E-2F5C9AB1E5D4}">
      <dgm:prSet/>
      <dgm:spPr/>
      <dgm:t>
        <a:bodyPr/>
        <a:lstStyle/>
        <a:p>
          <a:endParaRPr lang="en-US"/>
        </a:p>
      </dgm:t>
    </dgm:pt>
    <dgm:pt modelId="{38D762FF-655B-4CC4-8679-6BFB5DBFD6A8}" type="sibTrans" cxnId="{BC848617-0856-47A4-944E-2F5C9AB1E5D4}">
      <dgm:prSet/>
      <dgm:spPr/>
      <dgm:t>
        <a:bodyPr/>
        <a:lstStyle/>
        <a:p>
          <a:endParaRPr lang="en-US"/>
        </a:p>
      </dgm:t>
    </dgm:pt>
    <dgm:pt modelId="{4E405BFA-D281-4528-ACE2-35D8E41C96FF}">
      <dgm:prSet custT="1"/>
      <dgm:spPr/>
      <dgm:t>
        <a:bodyPr/>
        <a:lstStyle/>
        <a:p>
          <a:r>
            <a:rPr lang="en-US" sz="1400" b="0" dirty="0"/>
            <a:t>UL 142 </a:t>
          </a:r>
          <a:r>
            <a:rPr lang="en-US" sz="1400" b="0" i="1" dirty="0"/>
            <a:t>Steel Aboveground Storage Tanks for Flammable and Combustible Liquids</a:t>
          </a:r>
          <a:endParaRPr lang="en-US" sz="1400" b="0" dirty="0"/>
        </a:p>
      </dgm:t>
    </dgm:pt>
    <dgm:pt modelId="{3BFEABED-7A9D-4AB7-93FC-16B4C18385ED}" type="parTrans" cxnId="{431DEB2C-9F2D-4AB0-8A29-DC58C48BFFB4}">
      <dgm:prSet/>
      <dgm:spPr/>
      <dgm:t>
        <a:bodyPr/>
        <a:lstStyle/>
        <a:p>
          <a:endParaRPr lang="en-US"/>
        </a:p>
      </dgm:t>
    </dgm:pt>
    <dgm:pt modelId="{637907F1-67CD-4E95-ACD1-9261FCDB09D5}" type="sibTrans" cxnId="{431DEB2C-9F2D-4AB0-8A29-DC58C48BFFB4}">
      <dgm:prSet/>
      <dgm:spPr/>
      <dgm:t>
        <a:bodyPr/>
        <a:lstStyle/>
        <a:p>
          <a:endParaRPr lang="en-US"/>
        </a:p>
      </dgm:t>
    </dgm:pt>
    <dgm:pt modelId="{69A326A6-C584-4E2D-87B7-F259D840B719}">
      <dgm:prSet custT="1"/>
      <dgm:spPr/>
      <dgm:t>
        <a:bodyPr/>
        <a:lstStyle/>
        <a:p>
          <a:r>
            <a:rPr lang="en-US" sz="1400" b="0" dirty="0"/>
            <a:t>UL 1316, </a:t>
          </a:r>
          <a:r>
            <a:rPr lang="en-US" sz="1400" b="0" i="1" dirty="0"/>
            <a:t>Glass-Fiber-Reinforced Plastic USTs for Petroleum Products, Alcohols and Alcohol-Gasoline Mixtures</a:t>
          </a:r>
          <a:endParaRPr lang="en-US" sz="1400" b="0" dirty="0"/>
        </a:p>
      </dgm:t>
    </dgm:pt>
    <dgm:pt modelId="{15366C09-74CE-483F-993B-63A30887CA9A}" type="parTrans" cxnId="{FAFFDC50-9837-4549-B319-EC14422C0353}">
      <dgm:prSet/>
      <dgm:spPr/>
      <dgm:t>
        <a:bodyPr/>
        <a:lstStyle/>
        <a:p>
          <a:endParaRPr lang="en-US"/>
        </a:p>
      </dgm:t>
    </dgm:pt>
    <dgm:pt modelId="{1C00C1BD-E120-4144-B8A0-2EF464B70995}" type="sibTrans" cxnId="{FAFFDC50-9837-4549-B319-EC14422C0353}">
      <dgm:prSet/>
      <dgm:spPr/>
      <dgm:t>
        <a:bodyPr/>
        <a:lstStyle/>
        <a:p>
          <a:endParaRPr lang="en-US"/>
        </a:p>
      </dgm:t>
    </dgm:pt>
    <dgm:pt modelId="{6EA2695D-88BA-48E8-BF7B-99FAF0B32DEB}">
      <dgm:prSet custT="1"/>
      <dgm:spPr/>
      <dgm:t>
        <a:bodyPr/>
        <a:lstStyle/>
        <a:p>
          <a:r>
            <a:rPr lang="en-US" sz="1400" b="0" dirty="0"/>
            <a:t>UL 2080 </a:t>
          </a:r>
          <a:r>
            <a:rPr lang="en-US" sz="1400" b="0" i="1" dirty="0"/>
            <a:t>Fire-Resistant Aboveground Storage Tanks</a:t>
          </a:r>
          <a:endParaRPr lang="en-US" sz="1400" b="0" dirty="0"/>
        </a:p>
      </dgm:t>
    </dgm:pt>
    <dgm:pt modelId="{8449990B-A62D-4BE6-98CB-844C7F333DE5}" type="parTrans" cxnId="{8A8F9452-93C0-4291-9E90-FA9FA4EDB12E}">
      <dgm:prSet/>
      <dgm:spPr/>
      <dgm:t>
        <a:bodyPr/>
        <a:lstStyle/>
        <a:p>
          <a:endParaRPr lang="en-US"/>
        </a:p>
      </dgm:t>
    </dgm:pt>
    <dgm:pt modelId="{1BC2B520-52B9-4FFC-BE9D-75833BB69594}" type="sibTrans" cxnId="{8A8F9452-93C0-4291-9E90-FA9FA4EDB12E}">
      <dgm:prSet/>
      <dgm:spPr/>
      <dgm:t>
        <a:bodyPr/>
        <a:lstStyle/>
        <a:p>
          <a:endParaRPr lang="en-US"/>
        </a:p>
      </dgm:t>
    </dgm:pt>
    <dgm:pt modelId="{4F797958-BE2F-45C4-8DAC-1F7587E43708}">
      <dgm:prSet custT="1"/>
      <dgm:spPr/>
      <dgm:t>
        <a:bodyPr/>
        <a:lstStyle/>
        <a:p>
          <a:r>
            <a:rPr lang="en-US" sz="1400" b="0" dirty="0"/>
            <a:t>UL 2085 </a:t>
          </a:r>
          <a:r>
            <a:rPr lang="en-US" sz="1400" b="0" i="1" dirty="0"/>
            <a:t>Protected Aboveground Storage Tanks</a:t>
          </a:r>
          <a:endParaRPr lang="en-US" sz="1400" b="0" dirty="0"/>
        </a:p>
      </dgm:t>
    </dgm:pt>
    <dgm:pt modelId="{05EFC81A-F9F7-40F0-8F7F-94DDECF3286B}" type="parTrans" cxnId="{BA9AFFB2-0D6E-4170-83AD-63AF3380CD95}">
      <dgm:prSet/>
      <dgm:spPr/>
      <dgm:t>
        <a:bodyPr/>
        <a:lstStyle/>
        <a:p>
          <a:endParaRPr lang="en-US"/>
        </a:p>
      </dgm:t>
    </dgm:pt>
    <dgm:pt modelId="{33B25781-1097-47B4-AC77-9D10D1CA2456}" type="sibTrans" cxnId="{BA9AFFB2-0D6E-4170-83AD-63AF3380CD95}">
      <dgm:prSet/>
      <dgm:spPr/>
      <dgm:t>
        <a:bodyPr/>
        <a:lstStyle/>
        <a:p>
          <a:endParaRPr lang="en-US"/>
        </a:p>
      </dgm:t>
    </dgm:pt>
    <dgm:pt modelId="{8CFE4717-3215-40ED-9723-C0FFB8260332}">
      <dgm:prSet custT="1"/>
      <dgm:spPr/>
      <dgm:t>
        <a:bodyPr/>
        <a:lstStyle/>
        <a:p>
          <a:r>
            <a:rPr lang="en-US" sz="1400" b="0" dirty="0"/>
            <a:t>UL 2245 </a:t>
          </a:r>
          <a:r>
            <a:rPr lang="en-US" sz="1400" b="0" i="1" dirty="0"/>
            <a:t>Vaulted Storage Tank Systems</a:t>
          </a:r>
          <a:endParaRPr lang="en-US" sz="1400" b="0" dirty="0"/>
        </a:p>
      </dgm:t>
    </dgm:pt>
    <dgm:pt modelId="{0D3C3958-4E79-4D7D-B403-EE1EE6B9BD7F}" type="parTrans" cxnId="{4C49B458-3DE6-465D-8BD8-CAA1AA123914}">
      <dgm:prSet/>
      <dgm:spPr/>
      <dgm:t>
        <a:bodyPr/>
        <a:lstStyle/>
        <a:p>
          <a:endParaRPr lang="en-US"/>
        </a:p>
      </dgm:t>
    </dgm:pt>
    <dgm:pt modelId="{0367DBE1-E34F-4953-9B66-C3436BAD4E0B}" type="sibTrans" cxnId="{4C49B458-3DE6-465D-8BD8-CAA1AA123914}">
      <dgm:prSet/>
      <dgm:spPr/>
      <dgm:t>
        <a:bodyPr/>
        <a:lstStyle/>
        <a:p>
          <a:endParaRPr lang="en-US"/>
        </a:p>
      </dgm:t>
    </dgm:pt>
    <dgm:pt modelId="{7FC37FA2-B7B7-46E8-922C-4BD2D397DDF2}" type="pres">
      <dgm:prSet presAssocID="{6005A3A9-3D05-467D-8B14-BEFACA4DE9C6}" presName="linear" presStyleCnt="0">
        <dgm:presLayoutVars>
          <dgm:dir/>
          <dgm:animLvl val="lvl"/>
          <dgm:resizeHandles val="exact"/>
        </dgm:presLayoutVars>
      </dgm:prSet>
      <dgm:spPr/>
      <dgm:t>
        <a:bodyPr/>
        <a:lstStyle/>
        <a:p>
          <a:endParaRPr lang="en-US"/>
        </a:p>
      </dgm:t>
    </dgm:pt>
    <dgm:pt modelId="{7563CFC0-102A-4684-B07D-C0EF76E2BA7F}" type="pres">
      <dgm:prSet presAssocID="{E09FD858-D261-4B87-8EBE-B94B699977F1}" presName="parentLin" presStyleCnt="0"/>
      <dgm:spPr/>
    </dgm:pt>
    <dgm:pt modelId="{EA692566-D8B4-4977-B5D7-7DDB07240336}" type="pres">
      <dgm:prSet presAssocID="{E09FD858-D261-4B87-8EBE-B94B699977F1}" presName="parentLeftMargin" presStyleLbl="node1" presStyleIdx="0" presStyleCnt="2"/>
      <dgm:spPr/>
      <dgm:t>
        <a:bodyPr/>
        <a:lstStyle/>
        <a:p>
          <a:endParaRPr lang="en-US"/>
        </a:p>
      </dgm:t>
    </dgm:pt>
    <dgm:pt modelId="{9D452E3B-5541-4C1C-A2CB-14A07B95149E}" type="pres">
      <dgm:prSet presAssocID="{E09FD858-D261-4B87-8EBE-B94B699977F1}" presName="parentText" presStyleLbl="node1" presStyleIdx="0" presStyleCnt="2">
        <dgm:presLayoutVars>
          <dgm:chMax val="0"/>
          <dgm:bulletEnabled val="1"/>
        </dgm:presLayoutVars>
      </dgm:prSet>
      <dgm:spPr/>
      <dgm:t>
        <a:bodyPr/>
        <a:lstStyle/>
        <a:p>
          <a:endParaRPr lang="en-US"/>
        </a:p>
      </dgm:t>
    </dgm:pt>
    <dgm:pt modelId="{BDF7DE9E-B35E-46F6-8F28-4499D52097B0}" type="pres">
      <dgm:prSet presAssocID="{E09FD858-D261-4B87-8EBE-B94B699977F1}" presName="negativeSpace" presStyleCnt="0"/>
      <dgm:spPr/>
    </dgm:pt>
    <dgm:pt modelId="{27188E92-9AEB-4689-A779-AA2B4A91B6C4}" type="pres">
      <dgm:prSet presAssocID="{E09FD858-D261-4B87-8EBE-B94B699977F1}" presName="childText" presStyleLbl="conFgAcc1" presStyleIdx="0" presStyleCnt="2">
        <dgm:presLayoutVars>
          <dgm:bulletEnabled val="1"/>
        </dgm:presLayoutVars>
      </dgm:prSet>
      <dgm:spPr/>
      <dgm:t>
        <a:bodyPr/>
        <a:lstStyle/>
        <a:p>
          <a:endParaRPr lang="en-US"/>
        </a:p>
      </dgm:t>
    </dgm:pt>
    <dgm:pt modelId="{37009711-09BF-4EF4-BF1A-22B53B4DE784}" type="pres">
      <dgm:prSet presAssocID="{917C49CE-445E-4015-BC1F-EC2973B99C56}" presName="spaceBetweenRectangles" presStyleCnt="0"/>
      <dgm:spPr/>
    </dgm:pt>
    <dgm:pt modelId="{EEE000E7-6BC2-4047-9740-96F70079A19B}" type="pres">
      <dgm:prSet presAssocID="{1AA4EC5C-250C-468B-B544-590D5D01534D}" presName="parentLin" presStyleCnt="0"/>
      <dgm:spPr/>
    </dgm:pt>
    <dgm:pt modelId="{C2A93A5A-80D1-43E0-B94A-B5D372C84539}" type="pres">
      <dgm:prSet presAssocID="{1AA4EC5C-250C-468B-B544-590D5D01534D}" presName="parentLeftMargin" presStyleLbl="node1" presStyleIdx="0" presStyleCnt="2"/>
      <dgm:spPr/>
      <dgm:t>
        <a:bodyPr/>
        <a:lstStyle/>
        <a:p>
          <a:endParaRPr lang="en-US"/>
        </a:p>
      </dgm:t>
    </dgm:pt>
    <dgm:pt modelId="{B37E446C-F077-4310-B64A-D99D8EB3651A}" type="pres">
      <dgm:prSet presAssocID="{1AA4EC5C-250C-468B-B544-590D5D01534D}" presName="parentText" presStyleLbl="node1" presStyleIdx="1" presStyleCnt="2">
        <dgm:presLayoutVars>
          <dgm:chMax val="0"/>
          <dgm:bulletEnabled val="1"/>
        </dgm:presLayoutVars>
      </dgm:prSet>
      <dgm:spPr/>
      <dgm:t>
        <a:bodyPr/>
        <a:lstStyle/>
        <a:p>
          <a:endParaRPr lang="en-US"/>
        </a:p>
      </dgm:t>
    </dgm:pt>
    <dgm:pt modelId="{37A65A1E-9205-4BF0-98DF-10F1E454197C}" type="pres">
      <dgm:prSet presAssocID="{1AA4EC5C-250C-468B-B544-590D5D01534D}" presName="negativeSpace" presStyleCnt="0"/>
      <dgm:spPr/>
    </dgm:pt>
    <dgm:pt modelId="{8E1B0AD4-B791-4C00-8ED4-A6272B5116B6}" type="pres">
      <dgm:prSet presAssocID="{1AA4EC5C-250C-468B-B544-590D5D01534D}" presName="childText" presStyleLbl="conFgAcc1" presStyleIdx="1" presStyleCnt="2">
        <dgm:presLayoutVars>
          <dgm:bulletEnabled val="1"/>
        </dgm:presLayoutVars>
      </dgm:prSet>
      <dgm:spPr/>
      <dgm:t>
        <a:bodyPr/>
        <a:lstStyle/>
        <a:p>
          <a:endParaRPr lang="en-US"/>
        </a:p>
      </dgm:t>
    </dgm:pt>
  </dgm:ptLst>
  <dgm:cxnLst>
    <dgm:cxn modelId="{FCF73CA9-D239-4B7D-9328-16C5DCBDDBF8}" type="presOf" srcId="{E09FD858-D261-4B87-8EBE-B94B699977F1}" destId="{9D452E3B-5541-4C1C-A2CB-14A07B95149E}" srcOrd="1" destOrd="0" presId="urn:microsoft.com/office/officeart/2005/8/layout/list1"/>
    <dgm:cxn modelId="{EF0020F1-EB33-4D14-B304-07307F08C991}" srcId="{E09FD858-D261-4B87-8EBE-B94B699977F1}" destId="{76B491FA-3C63-44C2-BAB7-A290DEBCCC01}" srcOrd="3" destOrd="0" parTransId="{574BE884-6042-4915-A67E-F95A166BB697}" sibTransId="{35018C62-5434-4EB2-9665-CB0D9C1C7036}"/>
    <dgm:cxn modelId="{C331772A-D398-40B0-9368-98D8379072AE}" type="presOf" srcId="{4F797958-BE2F-45C4-8DAC-1F7587E43708}" destId="{8E1B0AD4-B791-4C00-8ED4-A6272B5116B6}" srcOrd="0" destOrd="4" presId="urn:microsoft.com/office/officeart/2005/8/layout/list1"/>
    <dgm:cxn modelId="{47E011EF-2863-4ABA-A3C6-D0AFB03D3788}" type="presOf" srcId="{4E405BFA-D281-4528-ACE2-35D8E41C96FF}" destId="{8E1B0AD4-B791-4C00-8ED4-A6272B5116B6}" srcOrd="0" destOrd="1" presId="urn:microsoft.com/office/officeart/2005/8/layout/list1"/>
    <dgm:cxn modelId="{29AFDC05-285B-4E20-9000-9ED4AF588A24}" srcId="{E09FD858-D261-4B87-8EBE-B94B699977F1}" destId="{EBD830D4-80B2-4D24-A081-20F10665EDBC}" srcOrd="2" destOrd="0" parTransId="{B28F39C1-6DF3-4224-A048-5B8E2A6FD14B}" sibTransId="{8F4D55A7-88D0-4D1E-BE3F-2EBF19E44798}"/>
    <dgm:cxn modelId="{2075295C-9C6A-402B-AFB8-BC844AAFC773}" srcId="{E09FD858-D261-4B87-8EBE-B94B699977F1}" destId="{1341E132-3CA5-469E-8D31-C48C81E19775}" srcOrd="0" destOrd="0" parTransId="{BF4F4411-C391-4AE4-AE8B-E2BB1D2E9F3F}" sibTransId="{E2AA0047-FA5F-4A02-9CA0-459FCCF60541}"/>
    <dgm:cxn modelId="{709EBCE7-5688-47A4-891C-BE9C856B7A7F}" type="presOf" srcId="{76B491FA-3C63-44C2-BAB7-A290DEBCCC01}" destId="{27188E92-9AEB-4689-A779-AA2B4A91B6C4}" srcOrd="0" destOrd="3" presId="urn:microsoft.com/office/officeart/2005/8/layout/list1"/>
    <dgm:cxn modelId="{090B81A7-2C7B-49CA-BB98-645DC9895398}" type="presOf" srcId="{3D7F7FB9-D40E-48E9-919E-9002B1264674}" destId="{27188E92-9AEB-4689-A779-AA2B4A91B6C4}" srcOrd="0" destOrd="4" presId="urn:microsoft.com/office/officeart/2005/8/layout/list1"/>
    <dgm:cxn modelId="{7CC8DF6B-2B28-44FD-8414-9ED8FCF0D97B}" type="presOf" srcId="{6EA2695D-88BA-48E8-BF7B-99FAF0B32DEB}" destId="{8E1B0AD4-B791-4C00-8ED4-A6272B5116B6}" srcOrd="0" destOrd="3" presId="urn:microsoft.com/office/officeart/2005/8/layout/list1"/>
    <dgm:cxn modelId="{5CBE9426-A484-4840-A5B1-75C9740DBCDD}" type="presOf" srcId="{1341E132-3CA5-469E-8D31-C48C81E19775}" destId="{27188E92-9AEB-4689-A779-AA2B4A91B6C4}" srcOrd="0" destOrd="0" presId="urn:microsoft.com/office/officeart/2005/8/layout/list1"/>
    <dgm:cxn modelId="{FAFFDC50-9837-4549-B319-EC14422C0353}" srcId="{1AA4EC5C-250C-468B-B544-590D5D01534D}" destId="{69A326A6-C584-4E2D-87B7-F259D840B719}" srcOrd="2" destOrd="0" parTransId="{15366C09-74CE-483F-993B-63A30887CA9A}" sibTransId="{1C00C1BD-E120-4144-B8A0-2EF464B70995}"/>
    <dgm:cxn modelId="{BA9AFFB2-0D6E-4170-83AD-63AF3380CD95}" srcId="{1AA4EC5C-250C-468B-B544-590D5D01534D}" destId="{4F797958-BE2F-45C4-8DAC-1F7587E43708}" srcOrd="4" destOrd="0" parTransId="{05EFC81A-F9F7-40F0-8F7F-94DDECF3286B}" sibTransId="{33B25781-1097-47B4-AC77-9D10D1CA2456}"/>
    <dgm:cxn modelId="{F2D327E1-1E7B-4C25-907B-05076D7F7BAA}" type="presOf" srcId="{8CFE4717-3215-40ED-9723-C0FFB8260332}" destId="{8E1B0AD4-B791-4C00-8ED4-A6272B5116B6}" srcOrd="0" destOrd="5" presId="urn:microsoft.com/office/officeart/2005/8/layout/list1"/>
    <dgm:cxn modelId="{4C49B458-3DE6-465D-8BD8-CAA1AA123914}" srcId="{1AA4EC5C-250C-468B-B544-590D5D01534D}" destId="{8CFE4717-3215-40ED-9723-C0FFB8260332}" srcOrd="5" destOrd="0" parTransId="{0D3C3958-4E79-4D7D-B403-EE1EE6B9BD7F}" sibTransId="{0367DBE1-E34F-4953-9B66-C3436BAD4E0B}"/>
    <dgm:cxn modelId="{845E0410-F7E8-4F0D-96DA-529FB66E1240}" type="presOf" srcId="{69A326A6-C584-4E2D-87B7-F259D840B719}" destId="{8E1B0AD4-B791-4C00-8ED4-A6272B5116B6}" srcOrd="0" destOrd="2" presId="urn:microsoft.com/office/officeart/2005/8/layout/list1"/>
    <dgm:cxn modelId="{2C7DCB14-69D6-4092-BF9C-5EC7C9BEF556}" type="presOf" srcId="{35DCCBB0-F888-46C1-9DD8-5D3DB61221F4}" destId="{8E1B0AD4-B791-4C00-8ED4-A6272B5116B6}" srcOrd="0" destOrd="0" presId="urn:microsoft.com/office/officeart/2005/8/layout/list1"/>
    <dgm:cxn modelId="{10CD505A-2C1F-4667-BFE8-F4D6F5AE146B}" srcId="{6005A3A9-3D05-467D-8B14-BEFACA4DE9C6}" destId="{1AA4EC5C-250C-468B-B544-590D5D01534D}" srcOrd="1" destOrd="0" parTransId="{74924384-912C-43A7-B27D-B74FFBFCBEB7}" sibTransId="{0FAE72DE-0C8C-4E27-BCF8-9F65409C0D07}"/>
    <dgm:cxn modelId="{BD7EB6FC-5A92-4A02-90C3-A7B3166ECD82}" type="presOf" srcId="{6005A3A9-3D05-467D-8B14-BEFACA4DE9C6}" destId="{7FC37FA2-B7B7-46E8-922C-4BD2D397DDF2}" srcOrd="0" destOrd="0" presId="urn:microsoft.com/office/officeart/2005/8/layout/list1"/>
    <dgm:cxn modelId="{8A8F9452-93C0-4291-9E90-FA9FA4EDB12E}" srcId="{1AA4EC5C-250C-468B-B544-590D5D01534D}" destId="{6EA2695D-88BA-48E8-BF7B-99FAF0B32DEB}" srcOrd="3" destOrd="0" parTransId="{8449990B-A62D-4BE6-98CB-844C7F333DE5}" sibTransId="{1BC2B520-52B9-4FFC-BE9D-75833BB69594}"/>
    <dgm:cxn modelId="{30677E34-BA7C-4ED9-A824-B4D27F91B9B6}" type="presOf" srcId="{E09FD858-D261-4B87-8EBE-B94B699977F1}" destId="{EA692566-D8B4-4977-B5D7-7DDB07240336}" srcOrd="0" destOrd="0" presId="urn:microsoft.com/office/officeart/2005/8/layout/list1"/>
    <dgm:cxn modelId="{9DFFF62A-F3F3-4E64-A8B0-E6C26190EE7E}" srcId="{E09FD858-D261-4B87-8EBE-B94B699977F1}" destId="{F425701A-55A0-4C60-9A92-C911489D8918}" srcOrd="1" destOrd="0" parTransId="{04CD2B76-2F82-4872-967C-C8C8235C2C20}" sibTransId="{1BDCAD4B-794E-49B5-9FB9-3D0E8AF457D4}"/>
    <dgm:cxn modelId="{1B2C0D82-6AD2-4916-97E6-2EBF8B263490}" srcId="{6005A3A9-3D05-467D-8B14-BEFACA4DE9C6}" destId="{E09FD858-D261-4B87-8EBE-B94B699977F1}" srcOrd="0" destOrd="0" parTransId="{2F331A33-94A2-4D80-9F87-ED21645221C1}" sibTransId="{917C49CE-445E-4015-BC1F-EC2973B99C56}"/>
    <dgm:cxn modelId="{BC848617-0856-47A4-944E-2F5C9AB1E5D4}" srcId="{1AA4EC5C-250C-468B-B544-590D5D01534D}" destId="{35DCCBB0-F888-46C1-9DD8-5D3DB61221F4}" srcOrd="0" destOrd="0" parTransId="{3C2F0EEE-16AE-415C-83C0-21B86F7F92A1}" sibTransId="{38D762FF-655B-4CC4-8679-6BFB5DBFD6A8}"/>
    <dgm:cxn modelId="{2FACCCF3-2AB8-413C-8182-DB23B54B1A8F}" type="presOf" srcId="{1AA4EC5C-250C-468B-B544-590D5D01534D}" destId="{B37E446C-F077-4310-B64A-D99D8EB3651A}" srcOrd="1" destOrd="0" presId="urn:microsoft.com/office/officeart/2005/8/layout/list1"/>
    <dgm:cxn modelId="{8D8FE45F-E98E-423A-899A-9153F6EC4A4F}" type="presOf" srcId="{F425701A-55A0-4C60-9A92-C911489D8918}" destId="{27188E92-9AEB-4689-A779-AA2B4A91B6C4}" srcOrd="0" destOrd="1" presId="urn:microsoft.com/office/officeart/2005/8/layout/list1"/>
    <dgm:cxn modelId="{E63A1918-94E5-474E-B942-9116A3F8DF59}" type="presOf" srcId="{EBD830D4-80B2-4D24-A081-20F10665EDBC}" destId="{27188E92-9AEB-4689-A779-AA2B4A91B6C4}" srcOrd="0" destOrd="2" presId="urn:microsoft.com/office/officeart/2005/8/layout/list1"/>
    <dgm:cxn modelId="{431DEB2C-9F2D-4AB0-8A29-DC58C48BFFB4}" srcId="{1AA4EC5C-250C-468B-B544-590D5D01534D}" destId="{4E405BFA-D281-4528-ACE2-35D8E41C96FF}" srcOrd="1" destOrd="0" parTransId="{3BFEABED-7A9D-4AB7-93FC-16B4C18385ED}" sibTransId="{637907F1-67CD-4E95-ACD1-9261FCDB09D5}"/>
    <dgm:cxn modelId="{7F1ADE2D-5C94-4476-919B-3875FBB298F4}" type="presOf" srcId="{1AA4EC5C-250C-468B-B544-590D5D01534D}" destId="{C2A93A5A-80D1-43E0-B94A-B5D372C84539}" srcOrd="0" destOrd="0" presId="urn:microsoft.com/office/officeart/2005/8/layout/list1"/>
    <dgm:cxn modelId="{AFF5D107-B7C2-4401-9C2C-4F6DD5DA28C9}" srcId="{E09FD858-D261-4B87-8EBE-B94B699977F1}" destId="{3D7F7FB9-D40E-48E9-919E-9002B1264674}" srcOrd="4" destOrd="0" parTransId="{67517CDA-973D-4ED8-9A5A-1B5A9A843957}" sibTransId="{1D0D5FF2-33C5-4CE4-9B2D-E331CCD9E4BF}"/>
    <dgm:cxn modelId="{C13E8AD2-5E63-469F-8B74-14F57CF5CA97}" type="presParOf" srcId="{7FC37FA2-B7B7-46E8-922C-4BD2D397DDF2}" destId="{7563CFC0-102A-4684-B07D-C0EF76E2BA7F}" srcOrd="0" destOrd="0" presId="urn:microsoft.com/office/officeart/2005/8/layout/list1"/>
    <dgm:cxn modelId="{8CA51A20-9FF4-406E-A06E-04404B549EAD}" type="presParOf" srcId="{7563CFC0-102A-4684-B07D-C0EF76E2BA7F}" destId="{EA692566-D8B4-4977-B5D7-7DDB07240336}" srcOrd="0" destOrd="0" presId="urn:microsoft.com/office/officeart/2005/8/layout/list1"/>
    <dgm:cxn modelId="{EC72894D-ACE7-4129-9BE0-34E670B6ECEF}" type="presParOf" srcId="{7563CFC0-102A-4684-B07D-C0EF76E2BA7F}" destId="{9D452E3B-5541-4C1C-A2CB-14A07B95149E}" srcOrd="1" destOrd="0" presId="urn:microsoft.com/office/officeart/2005/8/layout/list1"/>
    <dgm:cxn modelId="{B136FFA5-74E9-44F2-94F9-AFE7F1CF2EBD}" type="presParOf" srcId="{7FC37FA2-B7B7-46E8-922C-4BD2D397DDF2}" destId="{BDF7DE9E-B35E-46F6-8F28-4499D52097B0}" srcOrd="1" destOrd="0" presId="urn:microsoft.com/office/officeart/2005/8/layout/list1"/>
    <dgm:cxn modelId="{85C5D93F-13CF-4B38-B300-5EFF32E67B8D}" type="presParOf" srcId="{7FC37FA2-B7B7-46E8-922C-4BD2D397DDF2}" destId="{27188E92-9AEB-4689-A779-AA2B4A91B6C4}" srcOrd="2" destOrd="0" presId="urn:microsoft.com/office/officeart/2005/8/layout/list1"/>
    <dgm:cxn modelId="{7EE604AC-D57D-40B2-AC06-0FAC86648F61}" type="presParOf" srcId="{7FC37FA2-B7B7-46E8-922C-4BD2D397DDF2}" destId="{37009711-09BF-4EF4-BF1A-22B53B4DE784}" srcOrd="3" destOrd="0" presId="urn:microsoft.com/office/officeart/2005/8/layout/list1"/>
    <dgm:cxn modelId="{EB914DD8-AFE7-4A8E-A58A-F7E9DB04F3BF}" type="presParOf" srcId="{7FC37FA2-B7B7-46E8-922C-4BD2D397DDF2}" destId="{EEE000E7-6BC2-4047-9740-96F70079A19B}" srcOrd="4" destOrd="0" presId="urn:microsoft.com/office/officeart/2005/8/layout/list1"/>
    <dgm:cxn modelId="{8C219C60-69A9-4339-926B-5439D0EA714F}" type="presParOf" srcId="{EEE000E7-6BC2-4047-9740-96F70079A19B}" destId="{C2A93A5A-80D1-43E0-B94A-B5D372C84539}" srcOrd="0" destOrd="0" presId="urn:microsoft.com/office/officeart/2005/8/layout/list1"/>
    <dgm:cxn modelId="{C3FA782C-FC02-48A9-8B7F-EB3B02143165}" type="presParOf" srcId="{EEE000E7-6BC2-4047-9740-96F70079A19B}" destId="{B37E446C-F077-4310-B64A-D99D8EB3651A}" srcOrd="1" destOrd="0" presId="urn:microsoft.com/office/officeart/2005/8/layout/list1"/>
    <dgm:cxn modelId="{B9EF1CD1-DC62-49A0-B92E-F0450938518B}" type="presParOf" srcId="{7FC37FA2-B7B7-46E8-922C-4BD2D397DDF2}" destId="{37A65A1E-9205-4BF0-98DF-10F1E454197C}" srcOrd="5" destOrd="0" presId="urn:microsoft.com/office/officeart/2005/8/layout/list1"/>
    <dgm:cxn modelId="{FA21D4ED-1B72-4FAB-8AFD-8F7EDC1C468A}" type="presParOf" srcId="{7FC37FA2-B7B7-46E8-922C-4BD2D397DDF2}" destId="{8E1B0AD4-B791-4C00-8ED4-A6272B5116B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0.xml><?xml version="1.0" encoding="utf-8"?>
<dgm:dataModel xmlns:dgm="http://schemas.openxmlformats.org/drawingml/2006/diagram" xmlns:a="http://schemas.openxmlformats.org/drawingml/2006/main">
  <dgm:ptLst>
    <dgm:pt modelId="{E0F25490-356A-4F58-9C37-8B15FF08F26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F0DD633-63CB-4EAB-AC0C-281677B2D04B}">
      <dgm:prSet phldrT="[Text]" custT="1"/>
      <dgm:spPr>
        <a:solidFill>
          <a:schemeClr val="accent6">
            <a:lumMod val="75000"/>
          </a:schemeClr>
        </a:solidFill>
      </dgm:spPr>
      <dgm:t>
        <a:bodyPr/>
        <a:lstStyle/>
        <a:p>
          <a:r>
            <a:rPr lang="en-US" sz="2000" b="0" u="none" dirty="0"/>
            <a:t>T</a:t>
          </a:r>
          <a:r>
            <a:rPr lang="x-none" sz="2000" b="0" u="none" dirty="0"/>
            <a:t>ank owner</a:t>
          </a:r>
          <a:r>
            <a:rPr lang="en-US" sz="2000" b="0" u="none" dirty="0"/>
            <a:t>s/</a:t>
          </a:r>
          <a:r>
            <a:rPr lang="x-none" sz="2000" b="0" u="none" dirty="0"/>
            <a:t>representative</a:t>
          </a:r>
          <a:r>
            <a:rPr lang="en-US" sz="2000" b="0" u="none" dirty="0"/>
            <a:t>s are </a:t>
          </a:r>
          <a:r>
            <a:rPr lang="x-none" sz="2000" b="0" u="none" dirty="0"/>
            <a:t>required to perform a monthly visual inspection of the exterior of each field-erected AST</a:t>
          </a:r>
          <a:endParaRPr lang="en-US" sz="2000" b="0" dirty="0"/>
        </a:p>
      </dgm:t>
    </dgm:pt>
    <dgm:pt modelId="{8CCDA57D-64C8-4A2B-A0CE-3A4DC0680391}" type="parTrans" cxnId="{E6E027E1-B8A4-4388-8301-2E9D86E3C50E}">
      <dgm:prSet/>
      <dgm:spPr/>
      <dgm:t>
        <a:bodyPr/>
        <a:lstStyle/>
        <a:p>
          <a:endParaRPr lang="en-US"/>
        </a:p>
      </dgm:t>
    </dgm:pt>
    <dgm:pt modelId="{6E7B9BEA-C549-493D-8BE1-E576B65F00AD}" type="sibTrans" cxnId="{E6E027E1-B8A4-4388-8301-2E9D86E3C50E}">
      <dgm:prSet/>
      <dgm:spPr/>
      <dgm:t>
        <a:bodyPr/>
        <a:lstStyle/>
        <a:p>
          <a:endParaRPr lang="en-US"/>
        </a:p>
      </dgm:t>
    </dgm:pt>
    <dgm:pt modelId="{04157880-F0D1-4D8E-A8C9-9AF79DD93B9C}">
      <dgm:prSet custT="1"/>
      <dgm:spPr>
        <a:solidFill>
          <a:schemeClr val="accent6">
            <a:lumMod val="75000"/>
          </a:schemeClr>
        </a:solidFill>
      </dgm:spPr>
      <dgm:t>
        <a:bodyPr/>
        <a:lstStyle/>
        <a:p>
          <a:r>
            <a:rPr lang="x-none" sz="2000" b="0" u="none" dirty="0"/>
            <a:t>At an interval no greater than 20 years, the tank must be removed from service and internally inspected</a:t>
          </a:r>
          <a:endParaRPr lang="en-US" sz="2000" b="0" u="none" dirty="0"/>
        </a:p>
      </dgm:t>
    </dgm:pt>
    <dgm:pt modelId="{3A69AC69-7B51-4D6F-A781-FA60604DE81C}" type="parTrans" cxnId="{E2365F35-5E42-416C-9676-FB06E9655158}">
      <dgm:prSet/>
      <dgm:spPr/>
      <dgm:t>
        <a:bodyPr/>
        <a:lstStyle/>
        <a:p>
          <a:endParaRPr lang="en-US"/>
        </a:p>
      </dgm:t>
    </dgm:pt>
    <dgm:pt modelId="{CAD3E663-43BA-4B45-8912-0D4604D26A94}" type="sibTrans" cxnId="{E2365F35-5E42-416C-9676-FB06E9655158}">
      <dgm:prSet/>
      <dgm:spPr/>
      <dgm:t>
        <a:bodyPr/>
        <a:lstStyle/>
        <a:p>
          <a:endParaRPr lang="en-US"/>
        </a:p>
      </dgm:t>
    </dgm:pt>
    <dgm:pt modelId="{AE78616B-CEB3-444C-BFC8-C287C45E3F39}">
      <dgm:prSet phldrT="[Text]" custT="1"/>
      <dgm:spPr>
        <a:solidFill>
          <a:schemeClr val="accent6">
            <a:lumMod val="75000"/>
          </a:schemeClr>
        </a:solidFill>
      </dgm:spPr>
      <dgm:t>
        <a:bodyPr/>
        <a:lstStyle/>
        <a:p>
          <a:r>
            <a:rPr lang="en-US" sz="2000" b="0" u="none" dirty="0" smtClean="0"/>
            <a:t>A</a:t>
          </a:r>
          <a:r>
            <a:rPr lang="x-none" sz="2000" b="0" u="none" dirty="0" smtClean="0"/>
            <a:t>uthorized </a:t>
          </a:r>
          <a:r>
            <a:rPr lang="x-none" sz="2000" b="0" u="none" dirty="0"/>
            <a:t>inspector certified to API 653 must perform an external examination every five years</a:t>
          </a:r>
          <a:endParaRPr lang="en-US" sz="2000" b="0" dirty="0"/>
        </a:p>
      </dgm:t>
    </dgm:pt>
    <dgm:pt modelId="{CD1FC104-C9BE-48B0-9715-121B62798FF8}" type="parTrans" cxnId="{3489B7F1-1B32-4BF0-9371-3D41C5EC1AF7}">
      <dgm:prSet/>
      <dgm:spPr/>
      <dgm:t>
        <a:bodyPr/>
        <a:lstStyle/>
        <a:p>
          <a:endParaRPr lang="en-US"/>
        </a:p>
      </dgm:t>
    </dgm:pt>
    <dgm:pt modelId="{F5478BFD-45D6-4BAE-9A7C-B6B7A7C33A46}" type="sibTrans" cxnId="{3489B7F1-1B32-4BF0-9371-3D41C5EC1AF7}">
      <dgm:prSet/>
      <dgm:spPr/>
      <dgm:t>
        <a:bodyPr/>
        <a:lstStyle/>
        <a:p>
          <a:endParaRPr lang="en-US"/>
        </a:p>
      </dgm:t>
    </dgm:pt>
    <dgm:pt modelId="{142F58FA-F36F-49DF-A12E-29589BBD1A84}" type="pres">
      <dgm:prSet presAssocID="{E0F25490-356A-4F58-9C37-8B15FF08F267}" presName="linear" presStyleCnt="0">
        <dgm:presLayoutVars>
          <dgm:animLvl val="lvl"/>
          <dgm:resizeHandles val="exact"/>
        </dgm:presLayoutVars>
      </dgm:prSet>
      <dgm:spPr/>
      <dgm:t>
        <a:bodyPr/>
        <a:lstStyle/>
        <a:p>
          <a:endParaRPr lang="en-US"/>
        </a:p>
      </dgm:t>
    </dgm:pt>
    <dgm:pt modelId="{AA36B1E5-20EE-448B-AB8B-90844BEB6BDA}" type="pres">
      <dgm:prSet presAssocID="{2F0DD633-63CB-4EAB-AC0C-281677B2D04B}" presName="parentText" presStyleLbl="node1" presStyleIdx="0" presStyleCnt="3">
        <dgm:presLayoutVars>
          <dgm:chMax val="0"/>
          <dgm:bulletEnabled val="1"/>
        </dgm:presLayoutVars>
      </dgm:prSet>
      <dgm:spPr/>
      <dgm:t>
        <a:bodyPr/>
        <a:lstStyle/>
        <a:p>
          <a:endParaRPr lang="en-US"/>
        </a:p>
      </dgm:t>
    </dgm:pt>
    <dgm:pt modelId="{671F5287-3903-4E21-9878-BA606FB5B0CB}" type="pres">
      <dgm:prSet presAssocID="{6E7B9BEA-C549-493D-8BE1-E576B65F00AD}" presName="spacer" presStyleCnt="0"/>
      <dgm:spPr/>
    </dgm:pt>
    <dgm:pt modelId="{70FF41FA-9859-41D7-8AF1-D5AE26B7E858}" type="pres">
      <dgm:prSet presAssocID="{AE78616B-CEB3-444C-BFC8-C287C45E3F39}" presName="parentText" presStyleLbl="node1" presStyleIdx="1" presStyleCnt="3">
        <dgm:presLayoutVars>
          <dgm:chMax val="0"/>
          <dgm:bulletEnabled val="1"/>
        </dgm:presLayoutVars>
      </dgm:prSet>
      <dgm:spPr/>
      <dgm:t>
        <a:bodyPr/>
        <a:lstStyle/>
        <a:p>
          <a:endParaRPr lang="en-US"/>
        </a:p>
      </dgm:t>
    </dgm:pt>
    <dgm:pt modelId="{05962EB4-77D4-4BEE-8125-0E04D41DFF64}" type="pres">
      <dgm:prSet presAssocID="{F5478BFD-45D6-4BAE-9A7C-B6B7A7C33A46}" presName="spacer" presStyleCnt="0"/>
      <dgm:spPr/>
    </dgm:pt>
    <dgm:pt modelId="{E967EB28-AA0A-4AE3-B83A-BDABEBCBCC8F}" type="pres">
      <dgm:prSet presAssocID="{04157880-F0D1-4D8E-A8C9-9AF79DD93B9C}" presName="parentText" presStyleLbl="node1" presStyleIdx="2" presStyleCnt="3">
        <dgm:presLayoutVars>
          <dgm:chMax val="0"/>
          <dgm:bulletEnabled val="1"/>
        </dgm:presLayoutVars>
      </dgm:prSet>
      <dgm:spPr/>
      <dgm:t>
        <a:bodyPr/>
        <a:lstStyle/>
        <a:p>
          <a:endParaRPr lang="en-US"/>
        </a:p>
      </dgm:t>
    </dgm:pt>
  </dgm:ptLst>
  <dgm:cxnLst>
    <dgm:cxn modelId="{19B55E91-4AE0-41EB-B1DF-09659388E5F1}" type="presOf" srcId="{04157880-F0D1-4D8E-A8C9-9AF79DD93B9C}" destId="{E967EB28-AA0A-4AE3-B83A-BDABEBCBCC8F}" srcOrd="0" destOrd="0" presId="urn:microsoft.com/office/officeart/2005/8/layout/vList2"/>
    <dgm:cxn modelId="{49528992-49FE-4959-9D8A-F486B8AD3AE8}" type="presOf" srcId="{AE78616B-CEB3-444C-BFC8-C287C45E3F39}" destId="{70FF41FA-9859-41D7-8AF1-D5AE26B7E858}" srcOrd="0" destOrd="0" presId="urn:microsoft.com/office/officeart/2005/8/layout/vList2"/>
    <dgm:cxn modelId="{74AE82AD-782B-4CD7-8FD0-1791D68CDE9C}" type="presOf" srcId="{E0F25490-356A-4F58-9C37-8B15FF08F267}" destId="{142F58FA-F36F-49DF-A12E-29589BBD1A84}" srcOrd="0" destOrd="0" presId="urn:microsoft.com/office/officeart/2005/8/layout/vList2"/>
    <dgm:cxn modelId="{660C6683-6BC9-4843-B8CE-191981164B8F}" type="presOf" srcId="{2F0DD633-63CB-4EAB-AC0C-281677B2D04B}" destId="{AA36B1E5-20EE-448B-AB8B-90844BEB6BDA}" srcOrd="0" destOrd="0" presId="urn:microsoft.com/office/officeart/2005/8/layout/vList2"/>
    <dgm:cxn modelId="{3489B7F1-1B32-4BF0-9371-3D41C5EC1AF7}" srcId="{E0F25490-356A-4F58-9C37-8B15FF08F267}" destId="{AE78616B-CEB3-444C-BFC8-C287C45E3F39}" srcOrd="1" destOrd="0" parTransId="{CD1FC104-C9BE-48B0-9715-121B62798FF8}" sibTransId="{F5478BFD-45D6-4BAE-9A7C-B6B7A7C33A46}"/>
    <dgm:cxn modelId="{E6E027E1-B8A4-4388-8301-2E9D86E3C50E}" srcId="{E0F25490-356A-4F58-9C37-8B15FF08F267}" destId="{2F0DD633-63CB-4EAB-AC0C-281677B2D04B}" srcOrd="0" destOrd="0" parTransId="{8CCDA57D-64C8-4A2B-A0CE-3A4DC0680391}" sibTransId="{6E7B9BEA-C549-493D-8BE1-E576B65F00AD}"/>
    <dgm:cxn modelId="{E2365F35-5E42-416C-9676-FB06E9655158}" srcId="{E0F25490-356A-4F58-9C37-8B15FF08F267}" destId="{04157880-F0D1-4D8E-A8C9-9AF79DD93B9C}" srcOrd="2" destOrd="0" parTransId="{3A69AC69-7B51-4D6F-A781-FA60604DE81C}" sibTransId="{CAD3E663-43BA-4B45-8912-0D4604D26A94}"/>
    <dgm:cxn modelId="{42C26F88-45EB-4876-8E19-ECCB1F73643A}" type="presParOf" srcId="{142F58FA-F36F-49DF-A12E-29589BBD1A84}" destId="{AA36B1E5-20EE-448B-AB8B-90844BEB6BDA}" srcOrd="0" destOrd="0" presId="urn:microsoft.com/office/officeart/2005/8/layout/vList2"/>
    <dgm:cxn modelId="{BC7F50DB-334F-4B1A-B2C0-0E0D7E8559FC}" type="presParOf" srcId="{142F58FA-F36F-49DF-A12E-29589BBD1A84}" destId="{671F5287-3903-4E21-9878-BA606FB5B0CB}" srcOrd="1" destOrd="0" presId="urn:microsoft.com/office/officeart/2005/8/layout/vList2"/>
    <dgm:cxn modelId="{53ED1A0A-261E-481A-8263-024DC9A0F260}" type="presParOf" srcId="{142F58FA-F36F-49DF-A12E-29589BBD1A84}" destId="{70FF41FA-9859-41D7-8AF1-D5AE26B7E858}" srcOrd="2" destOrd="0" presId="urn:microsoft.com/office/officeart/2005/8/layout/vList2"/>
    <dgm:cxn modelId="{5D463F3D-52A4-4173-875D-C7B8B80E433F}" type="presParOf" srcId="{142F58FA-F36F-49DF-A12E-29589BBD1A84}" destId="{05962EB4-77D4-4BEE-8125-0E04D41DFF64}" srcOrd="3" destOrd="0" presId="urn:microsoft.com/office/officeart/2005/8/layout/vList2"/>
    <dgm:cxn modelId="{06D8C1D7-7E31-4182-BAD0-4388BE276E41}" type="presParOf" srcId="{142F58FA-F36F-49DF-A12E-29589BBD1A84}" destId="{E967EB28-AA0A-4AE3-B83A-BDABEBCBCC8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1.xml><?xml version="1.0" encoding="utf-8"?>
<dgm:dataModel xmlns:dgm="http://schemas.openxmlformats.org/drawingml/2006/diagram" xmlns:a="http://schemas.openxmlformats.org/drawingml/2006/main">
  <dgm:ptLst>
    <dgm:pt modelId="{E0F25490-356A-4F58-9C37-8B15FF08F267}"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2F0DD633-63CB-4EAB-AC0C-281677B2D04B}">
      <dgm:prSet phldrT="[Text]" custT="1"/>
      <dgm:spPr/>
      <dgm:t>
        <a:bodyPr/>
        <a:lstStyle/>
        <a:p>
          <a:r>
            <a:rPr lang="en-US" sz="1800" b="0" u="none" dirty="0"/>
            <a:t>D</a:t>
          </a:r>
          <a:r>
            <a:rPr lang="x-none" sz="1800" b="0" u="none"/>
            <a:t>esigned to operate at atmospheric pressure</a:t>
          </a:r>
          <a:endParaRPr lang="en-US" sz="1800" b="0" dirty="0"/>
        </a:p>
      </dgm:t>
    </dgm:pt>
    <dgm:pt modelId="{8CCDA57D-64C8-4A2B-A0CE-3A4DC0680391}" type="parTrans" cxnId="{E6E027E1-B8A4-4388-8301-2E9D86E3C50E}">
      <dgm:prSet/>
      <dgm:spPr/>
      <dgm:t>
        <a:bodyPr/>
        <a:lstStyle/>
        <a:p>
          <a:endParaRPr lang="en-US"/>
        </a:p>
      </dgm:t>
    </dgm:pt>
    <dgm:pt modelId="{6E7B9BEA-C549-493D-8BE1-E576B65F00AD}" type="sibTrans" cxnId="{E6E027E1-B8A4-4388-8301-2E9D86E3C50E}">
      <dgm:prSet/>
      <dgm:spPr/>
      <dgm:t>
        <a:bodyPr/>
        <a:lstStyle/>
        <a:p>
          <a:endParaRPr lang="en-US"/>
        </a:p>
      </dgm:t>
    </dgm:pt>
    <dgm:pt modelId="{43D71F44-D903-4132-9B27-28A6C78AD930}">
      <dgm:prSet custT="1"/>
      <dgm:spPr/>
      <dgm:t>
        <a:bodyPr/>
        <a:lstStyle/>
        <a:p>
          <a:r>
            <a:rPr lang="en-US" sz="1800" b="0" u="none" dirty="0" smtClean="0"/>
            <a:t>O</a:t>
          </a:r>
          <a:r>
            <a:rPr lang="x-none" sz="1800" b="0" u="none" dirty="0" smtClean="0"/>
            <a:t>ffer highest </a:t>
          </a:r>
          <a:r>
            <a:rPr lang="x-none" sz="1800" b="0" u="none" dirty="0"/>
            <a:t>degree of fire safety</a:t>
          </a:r>
          <a:endParaRPr lang="en-US" sz="1800" b="0" u="none" dirty="0"/>
        </a:p>
      </dgm:t>
    </dgm:pt>
    <dgm:pt modelId="{252E07A2-1410-4C24-8B14-06085564F94B}" type="parTrans" cxnId="{1534C45A-B482-44B7-9A88-97E8BAD08FC8}">
      <dgm:prSet/>
      <dgm:spPr/>
      <dgm:t>
        <a:bodyPr/>
        <a:lstStyle/>
        <a:p>
          <a:endParaRPr lang="en-US"/>
        </a:p>
      </dgm:t>
    </dgm:pt>
    <dgm:pt modelId="{D602DFD7-9F84-42A3-B597-E72894462E33}" type="sibTrans" cxnId="{1534C45A-B482-44B7-9A88-97E8BAD08FC8}">
      <dgm:prSet/>
      <dgm:spPr/>
      <dgm:t>
        <a:bodyPr/>
        <a:lstStyle/>
        <a:p>
          <a:endParaRPr lang="en-US"/>
        </a:p>
      </dgm:t>
    </dgm:pt>
    <dgm:pt modelId="{454B6041-1F9A-4D28-B5DF-E8E131B48FAF}">
      <dgm:prSet custT="1"/>
      <dgm:spPr/>
      <dgm:t>
        <a:bodyPr/>
        <a:lstStyle/>
        <a:p>
          <a:r>
            <a:rPr lang="x-none" sz="1800" b="0" u="none"/>
            <a:t>Model fire code-compliant USTs are listed</a:t>
          </a:r>
          <a:endParaRPr lang="en-US" sz="1800" b="0" u="none" dirty="0"/>
        </a:p>
      </dgm:t>
    </dgm:pt>
    <dgm:pt modelId="{35861751-286D-41BE-ABC4-24AF36D9B9A0}" type="parTrans" cxnId="{8AE4FB6E-1DB0-4F5B-B89D-34A87B42A30A}">
      <dgm:prSet/>
      <dgm:spPr/>
      <dgm:t>
        <a:bodyPr/>
        <a:lstStyle/>
        <a:p>
          <a:endParaRPr lang="en-US"/>
        </a:p>
      </dgm:t>
    </dgm:pt>
    <dgm:pt modelId="{0FB08E6E-8443-4849-9C86-7A45EF6D12E4}" type="sibTrans" cxnId="{8AE4FB6E-1DB0-4F5B-B89D-34A87B42A30A}">
      <dgm:prSet/>
      <dgm:spPr/>
      <dgm:t>
        <a:bodyPr/>
        <a:lstStyle/>
        <a:p>
          <a:endParaRPr lang="en-US"/>
        </a:p>
      </dgm:t>
    </dgm:pt>
    <dgm:pt modelId="{C1FD36D2-85D8-4EB0-B823-903FC99D9F1F}">
      <dgm:prSet custT="1"/>
      <dgm:spPr/>
      <dgm:t>
        <a:bodyPr/>
        <a:lstStyle/>
        <a:p>
          <a:r>
            <a:rPr lang="x-none" sz="1800" b="0" u="none"/>
            <a:t>Constructed of carbon steel or glass-fiber reinforced plastic</a:t>
          </a:r>
          <a:endParaRPr lang="en-US" sz="1800" b="0" u="none" dirty="0"/>
        </a:p>
      </dgm:t>
    </dgm:pt>
    <dgm:pt modelId="{3785D522-EAC9-4CFD-9C65-0F9FB9D86D2E}" type="parTrans" cxnId="{827D559E-1338-4028-9BA0-B6595F6FB8F5}">
      <dgm:prSet/>
      <dgm:spPr/>
      <dgm:t>
        <a:bodyPr/>
        <a:lstStyle/>
        <a:p>
          <a:endParaRPr lang="en-US"/>
        </a:p>
      </dgm:t>
    </dgm:pt>
    <dgm:pt modelId="{368DF234-27B5-4D64-96B5-B0F08FDE778E}" type="sibTrans" cxnId="{827D559E-1338-4028-9BA0-B6595F6FB8F5}">
      <dgm:prSet/>
      <dgm:spPr/>
      <dgm:t>
        <a:bodyPr/>
        <a:lstStyle/>
        <a:p>
          <a:endParaRPr lang="en-US"/>
        </a:p>
      </dgm:t>
    </dgm:pt>
    <dgm:pt modelId="{D2650C21-8F0E-40E0-BC89-4A6B610E578E}">
      <dgm:prSet custT="1"/>
      <dgm:spPr/>
      <dgm:t>
        <a:bodyPr/>
        <a:lstStyle/>
        <a:p>
          <a:r>
            <a:rPr lang="x-none" sz="1800" b="0" u="none" dirty="0"/>
            <a:t>With </a:t>
          </a:r>
          <a:r>
            <a:rPr lang="x-none" sz="1800" b="0" u="none" dirty="0" smtClean="0"/>
            <a:t>exception </a:t>
          </a:r>
          <a:r>
            <a:rPr lang="x-none" sz="1800" b="0" u="none" dirty="0"/>
            <a:t>of lightning strikes, USTs are safe from most fire exposures</a:t>
          </a:r>
          <a:endParaRPr lang="en-US" sz="1800" b="0" u="none" dirty="0"/>
        </a:p>
      </dgm:t>
    </dgm:pt>
    <dgm:pt modelId="{30BA54B0-B517-4A88-A381-2CD44E0FABB2}" type="parTrans" cxnId="{59C422A2-1882-4E20-92AA-16A6A96D3395}">
      <dgm:prSet/>
      <dgm:spPr/>
      <dgm:t>
        <a:bodyPr/>
        <a:lstStyle/>
        <a:p>
          <a:endParaRPr lang="en-US"/>
        </a:p>
      </dgm:t>
    </dgm:pt>
    <dgm:pt modelId="{4CD463A6-FDD5-46F3-9A6C-3D8248844AEB}" type="sibTrans" cxnId="{59C422A2-1882-4E20-92AA-16A6A96D3395}">
      <dgm:prSet/>
      <dgm:spPr/>
      <dgm:t>
        <a:bodyPr/>
        <a:lstStyle/>
        <a:p>
          <a:endParaRPr lang="en-US"/>
        </a:p>
      </dgm:t>
    </dgm:pt>
    <dgm:pt modelId="{5089154C-B946-41EC-8700-3BD63F58EC6B}">
      <dgm:prSet custT="1"/>
      <dgm:spPr/>
      <dgm:t>
        <a:bodyPr/>
        <a:lstStyle/>
        <a:p>
          <a:r>
            <a:rPr lang="en-US" sz="1800" b="0" u="none" dirty="0" smtClean="0"/>
            <a:t>V</a:t>
          </a:r>
          <a:r>
            <a:rPr lang="x-none" sz="1800" b="0" u="none" dirty="0" smtClean="0"/>
            <a:t>iolation </a:t>
          </a:r>
          <a:r>
            <a:rPr lang="x-none" sz="1800" b="0" u="none" dirty="0"/>
            <a:t>of model fire codes to attempt to install an aboveground tank underground</a:t>
          </a:r>
          <a:endParaRPr lang="en-US" sz="1800" b="0" u="none" dirty="0"/>
        </a:p>
      </dgm:t>
    </dgm:pt>
    <dgm:pt modelId="{6590E6F8-A533-46F9-AE2A-65B69FB5DB0B}" type="parTrans" cxnId="{1A1D8958-5988-4B59-9FBB-273D5B56BC43}">
      <dgm:prSet/>
      <dgm:spPr/>
      <dgm:t>
        <a:bodyPr/>
        <a:lstStyle/>
        <a:p>
          <a:endParaRPr lang="en-US"/>
        </a:p>
      </dgm:t>
    </dgm:pt>
    <dgm:pt modelId="{59FAB8A2-C023-41C6-B193-9A9E2546DD7A}" type="sibTrans" cxnId="{1A1D8958-5988-4B59-9FBB-273D5B56BC43}">
      <dgm:prSet/>
      <dgm:spPr/>
      <dgm:t>
        <a:bodyPr/>
        <a:lstStyle/>
        <a:p>
          <a:endParaRPr lang="en-US"/>
        </a:p>
      </dgm:t>
    </dgm:pt>
    <dgm:pt modelId="{A6C27EED-3E21-44C8-A2FB-5FE14CB5379B}">
      <dgm:prSet custT="1"/>
      <dgm:spPr/>
      <dgm:t>
        <a:bodyPr/>
        <a:lstStyle/>
        <a:p>
          <a:r>
            <a:rPr lang="en-US" sz="1800" b="0" u="none" dirty="0" smtClean="0"/>
            <a:t>D</a:t>
          </a:r>
          <a:r>
            <a:rPr lang="x-none" sz="1800" b="0" u="none" dirty="0" smtClean="0"/>
            <a:t>esigned </a:t>
          </a:r>
          <a:r>
            <a:rPr lang="x-none" sz="1800" b="0" u="none" dirty="0"/>
            <a:t>to resist the dead load of water-saturated soil</a:t>
          </a:r>
          <a:endParaRPr lang="en-US" sz="1800" b="0" u="none" dirty="0"/>
        </a:p>
      </dgm:t>
    </dgm:pt>
    <dgm:pt modelId="{F7DBBF73-AFD4-4F80-9B19-EA9DEA6C1F17}" type="parTrans" cxnId="{9AD2F7C5-A173-4BCC-98F3-27F08E93FF8D}">
      <dgm:prSet/>
      <dgm:spPr/>
      <dgm:t>
        <a:bodyPr/>
        <a:lstStyle/>
        <a:p>
          <a:endParaRPr lang="en-US"/>
        </a:p>
      </dgm:t>
    </dgm:pt>
    <dgm:pt modelId="{11B721EA-61CD-4FAB-8C98-9018C061266B}" type="sibTrans" cxnId="{9AD2F7C5-A173-4BCC-98F3-27F08E93FF8D}">
      <dgm:prSet/>
      <dgm:spPr/>
      <dgm:t>
        <a:bodyPr/>
        <a:lstStyle/>
        <a:p>
          <a:endParaRPr lang="en-US"/>
        </a:p>
      </dgm:t>
    </dgm:pt>
    <dgm:pt modelId="{142F58FA-F36F-49DF-A12E-29589BBD1A84}" type="pres">
      <dgm:prSet presAssocID="{E0F25490-356A-4F58-9C37-8B15FF08F267}" presName="linear" presStyleCnt="0">
        <dgm:presLayoutVars>
          <dgm:animLvl val="lvl"/>
          <dgm:resizeHandles val="exact"/>
        </dgm:presLayoutVars>
      </dgm:prSet>
      <dgm:spPr/>
      <dgm:t>
        <a:bodyPr/>
        <a:lstStyle/>
        <a:p>
          <a:endParaRPr lang="en-US"/>
        </a:p>
      </dgm:t>
    </dgm:pt>
    <dgm:pt modelId="{AA36B1E5-20EE-448B-AB8B-90844BEB6BDA}" type="pres">
      <dgm:prSet presAssocID="{2F0DD633-63CB-4EAB-AC0C-281677B2D04B}" presName="parentText" presStyleLbl="node1" presStyleIdx="0" presStyleCnt="7">
        <dgm:presLayoutVars>
          <dgm:chMax val="0"/>
          <dgm:bulletEnabled val="1"/>
        </dgm:presLayoutVars>
      </dgm:prSet>
      <dgm:spPr/>
      <dgm:t>
        <a:bodyPr/>
        <a:lstStyle/>
        <a:p>
          <a:endParaRPr lang="en-US"/>
        </a:p>
      </dgm:t>
    </dgm:pt>
    <dgm:pt modelId="{671F5287-3903-4E21-9878-BA606FB5B0CB}" type="pres">
      <dgm:prSet presAssocID="{6E7B9BEA-C549-493D-8BE1-E576B65F00AD}" presName="spacer" presStyleCnt="0"/>
      <dgm:spPr/>
      <dgm:t>
        <a:bodyPr/>
        <a:lstStyle/>
        <a:p>
          <a:endParaRPr lang="en-US"/>
        </a:p>
      </dgm:t>
    </dgm:pt>
    <dgm:pt modelId="{B6845BDD-59A1-4C3D-A13F-A4B0BFFABA22}" type="pres">
      <dgm:prSet presAssocID="{43D71F44-D903-4132-9B27-28A6C78AD930}" presName="parentText" presStyleLbl="node1" presStyleIdx="1" presStyleCnt="7" custLinFactY="-5129" custLinFactNeighborX="5607" custLinFactNeighborY="-100000">
        <dgm:presLayoutVars>
          <dgm:chMax val="0"/>
          <dgm:bulletEnabled val="1"/>
        </dgm:presLayoutVars>
      </dgm:prSet>
      <dgm:spPr/>
      <dgm:t>
        <a:bodyPr/>
        <a:lstStyle/>
        <a:p>
          <a:endParaRPr lang="en-US"/>
        </a:p>
      </dgm:t>
    </dgm:pt>
    <dgm:pt modelId="{1E2F22C6-CBC9-4EFE-8A17-DF39BDC73BA2}" type="pres">
      <dgm:prSet presAssocID="{D602DFD7-9F84-42A3-B597-E72894462E33}" presName="spacer" presStyleCnt="0"/>
      <dgm:spPr/>
      <dgm:t>
        <a:bodyPr/>
        <a:lstStyle/>
        <a:p>
          <a:endParaRPr lang="en-US"/>
        </a:p>
      </dgm:t>
    </dgm:pt>
    <dgm:pt modelId="{2002011A-7F7A-4A10-A179-E71F4AD6A13E}" type="pres">
      <dgm:prSet presAssocID="{D2650C21-8F0E-40E0-BC89-4A6B610E578E}" presName="parentText" presStyleLbl="node1" presStyleIdx="2" presStyleCnt="7">
        <dgm:presLayoutVars>
          <dgm:chMax val="0"/>
          <dgm:bulletEnabled val="1"/>
        </dgm:presLayoutVars>
      </dgm:prSet>
      <dgm:spPr/>
      <dgm:t>
        <a:bodyPr/>
        <a:lstStyle/>
        <a:p>
          <a:endParaRPr lang="en-US"/>
        </a:p>
      </dgm:t>
    </dgm:pt>
    <dgm:pt modelId="{5059DBD7-C6A4-4263-B37F-E258873568CF}" type="pres">
      <dgm:prSet presAssocID="{4CD463A6-FDD5-46F3-9A6C-3D8248844AEB}" presName="spacer" presStyleCnt="0"/>
      <dgm:spPr/>
      <dgm:t>
        <a:bodyPr/>
        <a:lstStyle/>
        <a:p>
          <a:endParaRPr lang="en-US"/>
        </a:p>
      </dgm:t>
    </dgm:pt>
    <dgm:pt modelId="{05337F7D-B00E-4DB1-8AA2-58098BF2D7B7}" type="pres">
      <dgm:prSet presAssocID="{454B6041-1F9A-4D28-B5DF-E8E131B48FAF}" presName="parentText" presStyleLbl="node1" presStyleIdx="3" presStyleCnt="7">
        <dgm:presLayoutVars>
          <dgm:chMax val="0"/>
          <dgm:bulletEnabled val="1"/>
        </dgm:presLayoutVars>
      </dgm:prSet>
      <dgm:spPr/>
      <dgm:t>
        <a:bodyPr/>
        <a:lstStyle/>
        <a:p>
          <a:endParaRPr lang="en-US"/>
        </a:p>
      </dgm:t>
    </dgm:pt>
    <dgm:pt modelId="{EC63D09F-E3A5-4E53-A332-2C7F71E9AA3B}" type="pres">
      <dgm:prSet presAssocID="{0FB08E6E-8443-4849-9C86-7A45EF6D12E4}" presName="spacer" presStyleCnt="0"/>
      <dgm:spPr/>
      <dgm:t>
        <a:bodyPr/>
        <a:lstStyle/>
        <a:p>
          <a:endParaRPr lang="en-US"/>
        </a:p>
      </dgm:t>
    </dgm:pt>
    <dgm:pt modelId="{D248E4E0-A329-4B85-9992-2B421A5C5DB5}" type="pres">
      <dgm:prSet presAssocID="{C1FD36D2-85D8-4EB0-B823-903FC99D9F1F}" presName="parentText" presStyleLbl="node1" presStyleIdx="4" presStyleCnt="7">
        <dgm:presLayoutVars>
          <dgm:chMax val="0"/>
          <dgm:bulletEnabled val="1"/>
        </dgm:presLayoutVars>
      </dgm:prSet>
      <dgm:spPr/>
      <dgm:t>
        <a:bodyPr/>
        <a:lstStyle/>
        <a:p>
          <a:endParaRPr lang="en-US"/>
        </a:p>
      </dgm:t>
    </dgm:pt>
    <dgm:pt modelId="{77ACDCF8-A780-41C7-AF90-0C7D98517C29}" type="pres">
      <dgm:prSet presAssocID="{368DF234-27B5-4D64-96B5-B0F08FDE778E}" presName="spacer" presStyleCnt="0"/>
      <dgm:spPr/>
      <dgm:t>
        <a:bodyPr/>
        <a:lstStyle/>
        <a:p>
          <a:endParaRPr lang="en-US"/>
        </a:p>
      </dgm:t>
    </dgm:pt>
    <dgm:pt modelId="{48F09614-B2AC-48E0-9C15-E39971B7FD5C}" type="pres">
      <dgm:prSet presAssocID="{5089154C-B946-41EC-8700-3BD63F58EC6B}" presName="parentText" presStyleLbl="node1" presStyleIdx="5" presStyleCnt="7">
        <dgm:presLayoutVars>
          <dgm:chMax val="0"/>
          <dgm:bulletEnabled val="1"/>
        </dgm:presLayoutVars>
      </dgm:prSet>
      <dgm:spPr/>
      <dgm:t>
        <a:bodyPr/>
        <a:lstStyle/>
        <a:p>
          <a:endParaRPr lang="en-US"/>
        </a:p>
      </dgm:t>
    </dgm:pt>
    <dgm:pt modelId="{213F2FE2-9924-4A35-A1DC-F742A4EC697C}" type="pres">
      <dgm:prSet presAssocID="{59FAB8A2-C023-41C6-B193-9A9E2546DD7A}" presName="spacer" presStyleCnt="0"/>
      <dgm:spPr/>
      <dgm:t>
        <a:bodyPr/>
        <a:lstStyle/>
        <a:p>
          <a:endParaRPr lang="en-US"/>
        </a:p>
      </dgm:t>
    </dgm:pt>
    <dgm:pt modelId="{DA03AD71-BAE3-4BA2-829E-7A460D3B52CB}" type="pres">
      <dgm:prSet presAssocID="{A6C27EED-3E21-44C8-A2FB-5FE14CB5379B}" presName="parentText" presStyleLbl="node1" presStyleIdx="6" presStyleCnt="7">
        <dgm:presLayoutVars>
          <dgm:chMax val="0"/>
          <dgm:bulletEnabled val="1"/>
        </dgm:presLayoutVars>
      </dgm:prSet>
      <dgm:spPr/>
      <dgm:t>
        <a:bodyPr/>
        <a:lstStyle/>
        <a:p>
          <a:endParaRPr lang="en-US"/>
        </a:p>
      </dgm:t>
    </dgm:pt>
  </dgm:ptLst>
  <dgm:cxnLst>
    <dgm:cxn modelId="{653F7A45-57A1-400E-A08F-62A9BCD4B715}" type="presOf" srcId="{C1FD36D2-85D8-4EB0-B823-903FC99D9F1F}" destId="{D248E4E0-A329-4B85-9992-2B421A5C5DB5}" srcOrd="0" destOrd="0" presId="urn:microsoft.com/office/officeart/2005/8/layout/vList2"/>
    <dgm:cxn modelId="{827D559E-1338-4028-9BA0-B6595F6FB8F5}" srcId="{E0F25490-356A-4F58-9C37-8B15FF08F267}" destId="{C1FD36D2-85D8-4EB0-B823-903FC99D9F1F}" srcOrd="4" destOrd="0" parTransId="{3785D522-EAC9-4CFD-9C65-0F9FB9D86D2E}" sibTransId="{368DF234-27B5-4D64-96B5-B0F08FDE778E}"/>
    <dgm:cxn modelId="{1A0AD584-8F34-458D-BE9A-3A5B72B56612}" type="presOf" srcId="{A6C27EED-3E21-44C8-A2FB-5FE14CB5379B}" destId="{DA03AD71-BAE3-4BA2-829E-7A460D3B52CB}" srcOrd="0" destOrd="0" presId="urn:microsoft.com/office/officeart/2005/8/layout/vList2"/>
    <dgm:cxn modelId="{7C236F36-331E-4145-AD9C-6AFFC3B4AA7B}" type="presOf" srcId="{5089154C-B946-41EC-8700-3BD63F58EC6B}" destId="{48F09614-B2AC-48E0-9C15-E39971B7FD5C}" srcOrd="0" destOrd="0" presId="urn:microsoft.com/office/officeart/2005/8/layout/vList2"/>
    <dgm:cxn modelId="{8AE4FB6E-1DB0-4F5B-B89D-34A87B42A30A}" srcId="{E0F25490-356A-4F58-9C37-8B15FF08F267}" destId="{454B6041-1F9A-4D28-B5DF-E8E131B48FAF}" srcOrd="3" destOrd="0" parTransId="{35861751-286D-41BE-ABC4-24AF36D9B9A0}" sibTransId="{0FB08E6E-8443-4849-9C86-7A45EF6D12E4}"/>
    <dgm:cxn modelId="{8AD088DB-82EE-4BCF-8630-AD0D654B89C0}" type="presOf" srcId="{D2650C21-8F0E-40E0-BC89-4A6B610E578E}" destId="{2002011A-7F7A-4A10-A179-E71F4AD6A13E}" srcOrd="0" destOrd="0" presId="urn:microsoft.com/office/officeart/2005/8/layout/vList2"/>
    <dgm:cxn modelId="{E6E027E1-B8A4-4388-8301-2E9D86E3C50E}" srcId="{E0F25490-356A-4F58-9C37-8B15FF08F267}" destId="{2F0DD633-63CB-4EAB-AC0C-281677B2D04B}" srcOrd="0" destOrd="0" parTransId="{8CCDA57D-64C8-4A2B-A0CE-3A4DC0680391}" sibTransId="{6E7B9BEA-C549-493D-8BE1-E576B65F00AD}"/>
    <dgm:cxn modelId="{1A1D8958-5988-4B59-9FBB-273D5B56BC43}" srcId="{E0F25490-356A-4F58-9C37-8B15FF08F267}" destId="{5089154C-B946-41EC-8700-3BD63F58EC6B}" srcOrd="5" destOrd="0" parTransId="{6590E6F8-A533-46F9-AE2A-65B69FB5DB0B}" sibTransId="{59FAB8A2-C023-41C6-B193-9A9E2546DD7A}"/>
    <dgm:cxn modelId="{AEE04EA6-F323-48B4-8FAA-8F9880E01904}" type="presOf" srcId="{E0F25490-356A-4F58-9C37-8B15FF08F267}" destId="{142F58FA-F36F-49DF-A12E-29589BBD1A84}" srcOrd="0" destOrd="0" presId="urn:microsoft.com/office/officeart/2005/8/layout/vList2"/>
    <dgm:cxn modelId="{5A4A082D-0D6A-4227-AB5D-2CFD0C183803}" type="presOf" srcId="{43D71F44-D903-4132-9B27-28A6C78AD930}" destId="{B6845BDD-59A1-4C3D-A13F-A4B0BFFABA22}" srcOrd="0" destOrd="0" presId="urn:microsoft.com/office/officeart/2005/8/layout/vList2"/>
    <dgm:cxn modelId="{03272A4B-3A40-4D20-8167-3DF8CE8DA2B6}" type="presOf" srcId="{454B6041-1F9A-4D28-B5DF-E8E131B48FAF}" destId="{05337F7D-B00E-4DB1-8AA2-58098BF2D7B7}" srcOrd="0" destOrd="0" presId="urn:microsoft.com/office/officeart/2005/8/layout/vList2"/>
    <dgm:cxn modelId="{B0A4D93E-84FD-41B2-ACD0-9BC986E8C483}" type="presOf" srcId="{2F0DD633-63CB-4EAB-AC0C-281677B2D04B}" destId="{AA36B1E5-20EE-448B-AB8B-90844BEB6BDA}" srcOrd="0" destOrd="0" presId="urn:microsoft.com/office/officeart/2005/8/layout/vList2"/>
    <dgm:cxn modelId="{59C422A2-1882-4E20-92AA-16A6A96D3395}" srcId="{E0F25490-356A-4F58-9C37-8B15FF08F267}" destId="{D2650C21-8F0E-40E0-BC89-4A6B610E578E}" srcOrd="2" destOrd="0" parTransId="{30BA54B0-B517-4A88-A381-2CD44E0FABB2}" sibTransId="{4CD463A6-FDD5-46F3-9A6C-3D8248844AEB}"/>
    <dgm:cxn modelId="{1534C45A-B482-44B7-9A88-97E8BAD08FC8}" srcId="{E0F25490-356A-4F58-9C37-8B15FF08F267}" destId="{43D71F44-D903-4132-9B27-28A6C78AD930}" srcOrd="1" destOrd="0" parTransId="{252E07A2-1410-4C24-8B14-06085564F94B}" sibTransId="{D602DFD7-9F84-42A3-B597-E72894462E33}"/>
    <dgm:cxn modelId="{9AD2F7C5-A173-4BCC-98F3-27F08E93FF8D}" srcId="{E0F25490-356A-4F58-9C37-8B15FF08F267}" destId="{A6C27EED-3E21-44C8-A2FB-5FE14CB5379B}" srcOrd="6" destOrd="0" parTransId="{F7DBBF73-AFD4-4F80-9B19-EA9DEA6C1F17}" sibTransId="{11B721EA-61CD-4FAB-8C98-9018C061266B}"/>
    <dgm:cxn modelId="{EA97EDC8-6906-461E-BE61-A58E9C46CE14}" type="presParOf" srcId="{142F58FA-F36F-49DF-A12E-29589BBD1A84}" destId="{AA36B1E5-20EE-448B-AB8B-90844BEB6BDA}" srcOrd="0" destOrd="0" presId="urn:microsoft.com/office/officeart/2005/8/layout/vList2"/>
    <dgm:cxn modelId="{90885107-C342-464A-8601-313E20CABCD2}" type="presParOf" srcId="{142F58FA-F36F-49DF-A12E-29589BBD1A84}" destId="{671F5287-3903-4E21-9878-BA606FB5B0CB}" srcOrd="1" destOrd="0" presId="urn:microsoft.com/office/officeart/2005/8/layout/vList2"/>
    <dgm:cxn modelId="{4349546E-C3E7-4F53-A5A3-CB5391EBD81F}" type="presParOf" srcId="{142F58FA-F36F-49DF-A12E-29589BBD1A84}" destId="{B6845BDD-59A1-4C3D-A13F-A4B0BFFABA22}" srcOrd="2" destOrd="0" presId="urn:microsoft.com/office/officeart/2005/8/layout/vList2"/>
    <dgm:cxn modelId="{FF625E58-DF82-48AA-8800-A6AFFD282C52}" type="presParOf" srcId="{142F58FA-F36F-49DF-A12E-29589BBD1A84}" destId="{1E2F22C6-CBC9-4EFE-8A17-DF39BDC73BA2}" srcOrd="3" destOrd="0" presId="urn:microsoft.com/office/officeart/2005/8/layout/vList2"/>
    <dgm:cxn modelId="{1C9D146B-ACE6-4D41-948E-43928B7A4041}" type="presParOf" srcId="{142F58FA-F36F-49DF-A12E-29589BBD1A84}" destId="{2002011A-7F7A-4A10-A179-E71F4AD6A13E}" srcOrd="4" destOrd="0" presId="urn:microsoft.com/office/officeart/2005/8/layout/vList2"/>
    <dgm:cxn modelId="{58E4C732-191D-4512-868E-17C3856D8C3B}" type="presParOf" srcId="{142F58FA-F36F-49DF-A12E-29589BBD1A84}" destId="{5059DBD7-C6A4-4263-B37F-E258873568CF}" srcOrd="5" destOrd="0" presId="urn:microsoft.com/office/officeart/2005/8/layout/vList2"/>
    <dgm:cxn modelId="{CBD8BEF2-2345-45DC-8CF0-50BFD8597393}" type="presParOf" srcId="{142F58FA-F36F-49DF-A12E-29589BBD1A84}" destId="{05337F7D-B00E-4DB1-8AA2-58098BF2D7B7}" srcOrd="6" destOrd="0" presId="urn:microsoft.com/office/officeart/2005/8/layout/vList2"/>
    <dgm:cxn modelId="{CC47A144-C6E3-4D04-A029-8FE8A7A44B55}" type="presParOf" srcId="{142F58FA-F36F-49DF-A12E-29589BBD1A84}" destId="{EC63D09F-E3A5-4E53-A332-2C7F71E9AA3B}" srcOrd="7" destOrd="0" presId="urn:microsoft.com/office/officeart/2005/8/layout/vList2"/>
    <dgm:cxn modelId="{B773CBF4-29A3-45ED-A725-07AFC3BADC8A}" type="presParOf" srcId="{142F58FA-F36F-49DF-A12E-29589BBD1A84}" destId="{D248E4E0-A329-4B85-9992-2B421A5C5DB5}" srcOrd="8" destOrd="0" presId="urn:microsoft.com/office/officeart/2005/8/layout/vList2"/>
    <dgm:cxn modelId="{0C413F53-6D6C-41AE-A225-02D8EF26D01D}" type="presParOf" srcId="{142F58FA-F36F-49DF-A12E-29589BBD1A84}" destId="{77ACDCF8-A780-41C7-AF90-0C7D98517C29}" srcOrd="9" destOrd="0" presId="urn:microsoft.com/office/officeart/2005/8/layout/vList2"/>
    <dgm:cxn modelId="{9275EDFD-30C9-4057-9264-967177EA8AFE}" type="presParOf" srcId="{142F58FA-F36F-49DF-A12E-29589BBD1A84}" destId="{48F09614-B2AC-48E0-9C15-E39971B7FD5C}" srcOrd="10" destOrd="0" presId="urn:microsoft.com/office/officeart/2005/8/layout/vList2"/>
    <dgm:cxn modelId="{D4AE0D37-77FB-4997-9276-320E0E845F2F}" type="presParOf" srcId="{142F58FA-F36F-49DF-A12E-29589BBD1A84}" destId="{213F2FE2-9924-4A35-A1DC-F742A4EC697C}" srcOrd="11" destOrd="0" presId="urn:microsoft.com/office/officeart/2005/8/layout/vList2"/>
    <dgm:cxn modelId="{FAB8DC19-D943-47C2-93E1-C84C62249AC7}" type="presParOf" srcId="{142F58FA-F36F-49DF-A12E-29589BBD1A84}" destId="{DA03AD71-BAE3-4BA2-829E-7A460D3B52CB}"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2.xml><?xml version="1.0" encoding="utf-8"?>
<dgm:dataModel xmlns:dgm="http://schemas.openxmlformats.org/drawingml/2006/diagram" xmlns:a="http://schemas.openxmlformats.org/drawingml/2006/main">
  <dgm:ptLst>
    <dgm:pt modelId="{5C2B4E2D-E8CD-485A-8583-026CFAEF796A}"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8F5EA15B-1A18-4E71-85E5-6B8F3A9716D7}">
      <dgm:prSet phldrT="[Text]" custT="1"/>
      <dgm:spPr/>
      <dgm:t>
        <a:bodyPr/>
        <a:lstStyle/>
        <a:p>
          <a:r>
            <a:rPr lang="en-US" sz="2400" b="0" dirty="0"/>
            <a:t>Gasoline</a:t>
          </a:r>
        </a:p>
      </dgm:t>
    </dgm:pt>
    <dgm:pt modelId="{93F2637F-47FF-404F-85FB-8EF29259A02B}" type="parTrans" cxnId="{D5F9406B-63D6-4772-8A2D-7E29BE3279D7}">
      <dgm:prSet/>
      <dgm:spPr/>
      <dgm:t>
        <a:bodyPr/>
        <a:lstStyle/>
        <a:p>
          <a:endParaRPr lang="en-US"/>
        </a:p>
      </dgm:t>
    </dgm:pt>
    <dgm:pt modelId="{68AC77DF-4AB4-4399-AEC6-D42E8C71E3D5}" type="sibTrans" cxnId="{D5F9406B-63D6-4772-8A2D-7E29BE3279D7}">
      <dgm:prSet/>
      <dgm:spPr/>
      <dgm:t>
        <a:bodyPr/>
        <a:lstStyle/>
        <a:p>
          <a:endParaRPr lang="en-US"/>
        </a:p>
      </dgm:t>
    </dgm:pt>
    <dgm:pt modelId="{1D6285C0-3090-4EC1-8896-9E9B6BA2E769}">
      <dgm:prSet custT="1"/>
      <dgm:spPr/>
      <dgm:t>
        <a:bodyPr/>
        <a:lstStyle/>
        <a:p>
          <a:r>
            <a:rPr lang="en-US" sz="2400" b="0" dirty="0"/>
            <a:t>Diesel</a:t>
          </a:r>
        </a:p>
      </dgm:t>
    </dgm:pt>
    <dgm:pt modelId="{B00250B5-33D3-47EE-815E-09868912ACE4}" type="parTrans" cxnId="{BBC6C2FD-FF77-4EC3-BE48-5016CF50B8F0}">
      <dgm:prSet/>
      <dgm:spPr/>
      <dgm:t>
        <a:bodyPr/>
        <a:lstStyle/>
        <a:p>
          <a:endParaRPr lang="en-US"/>
        </a:p>
      </dgm:t>
    </dgm:pt>
    <dgm:pt modelId="{16100956-8B71-443B-983F-729C9CB3571F}" type="sibTrans" cxnId="{BBC6C2FD-FF77-4EC3-BE48-5016CF50B8F0}">
      <dgm:prSet/>
      <dgm:spPr/>
      <dgm:t>
        <a:bodyPr/>
        <a:lstStyle/>
        <a:p>
          <a:endParaRPr lang="en-US"/>
        </a:p>
      </dgm:t>
    </dgm:pt>
    <dgm:pt modelId="{8C8761E3-7FFE-4C7C-B171-34AAE33AC9C3}">
      <dgm:prSet custT="1"/>
      <dgm:spPr/>
      <dgm:t>
        <a:bodyPr/>
        <a:lstStyle/>
        <a:p>
          <a:r>
            <a:rPr lang="en-US" sz="2400" b="0" dirty="0"/>
            <a:t>Bio-fuels</a:t>
          </a:r>
        </a:p>
      </dgm:t>
    </dgm:pt>
    <dgm:pt modelId="{6EDE7879-B8B2-47C8-8986-96BB8B3155CD}" type="parTrans" cxnId="{75366A40-0592-49C0-AAF0-9522A807716C}">
      <dgm:prSet/>
      <dgm:spPr/>
      <dgm:t>
        <a:bodyPr/>
        <a:lstStyle/>
        <a:p>
          <a:endParaRPr lang="en-US"/>
        </a:p>
      </dgm:t>
    </dgm:pt>
    <dgm:pt modelId="{348A058E-8253-411A-8191-176B8F390DEC}" type="sibTrans" cxnId="{75366A40-0592-49C0-AAF0-9522A807716C}">
      <dgm:prSet/>
      <dgm:spPr/>
      <dgm:t>
        <a:bodyPr/>
        <a:lstStyle/>
        <a:p>
          <a:endParaRPr lang="en-US"/>
        </a:p>
      </dgm:t>
    </dgm:pt>
    <dgm:pt modelId="{9E33D6EA-B67A-4782-B054-DF94049BB162}">
      <dgm:prSet custT="1"/>
      <dgm:spPr>
        <a:solidFill>
          <a:schemeClr val="accent6">
            <a:lumMod val="75000"/>
          </a:schemeClr>
        </a:solidFill>
      </dgm:spPr>
      <dgm:t>
        <a:bodyPr/>
        <a:lstStyle/>
        <a:p>
          <a:r>
            <a:rPr lang="en-US" sz="2400" b="0" dirty="0"/>
            <a:t>Alcohol-blended fuels</a:t>
          </a:r>
        </a:p>
      </dgm:t>
    </dgm:pt>
    <dgm:pt modelId="{E0897C86-0620-4749-B4AA-FCB4F61BE38C}" type="parTrans" cxnId="{FDD90C94-2992-42E4-AF8B-B67173F1F102}">
      <dgm:prSet/>
      <dgm:spPr/>
      <dgm:t>
        <a:bodyPr/>
        <a:lstStyle/>
        <a:p>
          <a:endParaRPr lang="en-US"/>
        </a:p>
      </dgm:t>
    </dgm:pt>
    <dgm:pt modelId="{EA1510E0-75B4-4E18-A1D5-EB450AEEB139}" type="sibTrans" cxnId="{FDD90C94-2992-42E4-AF8B-B67173F1F102}">
      <dgm:prSet/>
      <dgm:spPr/>
      <dgm:t>
        <a:bodyPr/>
        <a:lstStyle/>
        <a:p>
          <a:endParaRPr lang="en-US"/>
        </a:p>
      </dgm:t>
    </dgm:pt>
    <dgm:pt modelId="{14B61916-76D8-4302-BCD1-B54B1958DD5D}" type="pres">
      <dgm:prSet presAssocID="{5C2B4E2D-E8CD-485A-8583-026CFAEF796A}" presName="diagram" presStyleCnt="0">
        <dgm:presLayoutVars>
          <dgm:dir/>
          <dgm:resizeHandles val="exact"/>
        </dgm:presLayoutVars>
      </dgm:prSet>
      <dgm:spPr/>
      <dgm:t>
        <a:bodyPr/>
        <a:lstStyle/>
        <a:p>
          <a:endParaRPr lang="en-US"/>
        </a:p>
      </dgm:t>
    </dgm:pt>
    <dgm:pt modelId="{5C2A9FC6-602A-4C80-B0B5-EDB98BE41082}" type="pres">
      <dgm:prSet presAssocID="{8F5EA15B-1A18-4E71-85E5-6B8F3A9716D7}" presName="node" presStyleLbl="node1" presStyleIdx="0" presStyleCnt="4">
        <dgm:presLayoutVars>
          <dgm:bulletEnabled val="1"/>
        </dgm:presLayoutVars>
      </dgm:prSet>
      <dgm:spPr/>
      <dgm:t>
        <a:bodyPr/>
        <a:lstStyle/>
        <a:p>
          <a:endParaRPr lang="en-US"/>
        </a:p>
      </dgm:t>
    </dgm:pt>
    <dgm:pt modelId="{E6A3CE75-DB04-41C3-AAC3-06B54642A3B3}" type="pres">
      <dgm:prSet presAssocID="{68AC77DF-4AB4-4399-AEC6-D42E8C71E3D5}" presName="sibTrans" presStyleCnt="0"/>
      <dgm:spPr/>
    </dgm:pt>
    <dgm:pt modelId="{AE7B69A6-F5B8-4014-BA15-2B8167A08DF3}" type="pres">
      <dgm:prSet presAssocID="{1D6285C0-3090-4EC1-8896-9E9B6BA2E769}" presName="node" presStyleLbl="node1" presStyleIdx="1" presStyleCnt="4">
        <dgm:presLayoutVars>
          <dgm:bulletEnabled val="1"/>
        </dgm:presLayoutVars>
      </dgm:prSet>
      <dgm:spPr/>
      <dgm:t>
        <a:bodyPr/>
        <a:lstStyle/>
        <a:p>
          <a:endParaRPr lang="en-US"/>
        </a:p>
      </dgm:t>
    </dgm:pt>
    <dgm:pt modelId="{261C95AE-F4FC-4A47-88FC-DEF03D15DF68}" type="pres">
      <dgm:prSet presAssocID="{16100956-8B71-443B-983F-729C9CB3571F}" presName="sibTrans" presStyleCnt="0"/>
      <dgm:spPr/>
    </dgm:pt>
    <dgm:pt modelId="{9900D058-1EB8-46AE-89E3-7E3FA86B57AC}" type="pres">
      <dgm:prSet presAssocID="{8C8761E3-7FFE-4C7C-B171-34AAE33AC9C3}" presName="node" presStyleLbl="node1" presStyleIdx="2" presStyleCnt="4">
        <dgm:presLayoutVars>
          <dgm:bulletEnabled val="1"/>
        </dgm:presLayoutVars>
      </dgm:prSet>
      <dgm:spPr/>
      <dgm:t>
        <a:bodyPr/>
        <a:lstStyle/>
        <a:p>
          <a:endParaRPr lang="en-US"/>
        </a:p>
      </dgm:t>
    </dgm:pt>
    <dgm:pt modelId="{377F98BA-1E2D-486F-A8FE-C0AE5A2E85A8}" type="pres">
      <dgm:prSet presAssocID="{348A058E-8253-411A-8191-176B8F390DEC}" presName="sibTrans" presStyleCnt="0"/>
      <dgm:spPr/>
    </dgm:pt>
    <dgm:pt modelId="{514EB3AE-D942-44AC-A6AD-D1C79C36A331}" type="pres">
      <dgm:prSet presAssocID="{9E33D6EA-B67A-4782-B054-DF94049BB162}" presName="node" presStyleLbl="node1" presStyleIdx="3" presStyleCnt="4">
        <dgm:presLayoutVars>
          <dgm:bulletEnabled val="1"/>
        </dgm:presLayoutVars>
      </dgm:prSet>
      <dgm:spPr/>
      <dgm:t>
        <a:bodyPr/>
        <a:lstStyle/>
        <a:p>
          <a:endParaRPr lang="en-US"/>
        </a:p>
      </dgm:t>
    </dgm:pt>
  </dgm:ptLst>
  <dgm:cxnLst>
    <dgm:cxn modelId="{75366A40-0592-49C0-AAF0-9522A807716C}" srcId="{5C2B4E2D-E8CD-485A-8583-026CFAEF796A}" destId="{8C8761E3-7FFE-4C7C-B171-34AAE33AC9C3}" srcOrd="2" destOrd="0" parTransId="{6EDE7879-B8B2-47C8-8986-96BB8B3155CD}" sibTransId="{348A058E-8253-411A-8191-176B8F390DEC}"/>
    <dgm:cxn modelId="{D5F9406B-63D6-4772-8A2D-7E29BE3279D7}" srcId="{5C2B4E2D-E8CD-485A-8583-026CFAEF796A}" destId="{8F5EA15B-1A18-4E71-85E5-6B8F3A9716D7}" srcOrd="0" destOrd="0" parTransId="{93F2637F-47FF-404F-85FB-8EF29259A02B}" sibTransId="{68AC77DF-4AB4-4399-AEC6-D42E8C71E3D5}"/>
    <dgm:cxn modelId="{E0D95481-BC05-4442-9E92-24F463A7D163}" type="presOf" srcId="{1D6285C0-3090-4EC1-8896-9E9B6BA2E769}" destId="{AE7B69A6-F5B8-4014-BA15-2B8167A08DF3}" srcOrd="0" destOrd="0" presId="urn:microsoft.com/office/officeart/2005/8/layout/default"/>
    <dgm:cxn modelId="{FF0C2B32-9E7E-4353-AB67-259DA77E5727}" type="presOf" srcId="{9E33D6EA-B67A-4782-B054-DF94049BB162}" destId="{514EB3AE-D942-44AC-A6AD-D1C79C36A331}" srcOrd="0" destOrd="0" presId="urn:microsoft.com/office/officeart/2005/8/layout/default"/>
    <dgm:cxn modelId="{125AAF15-0898-4B99-8316-73FD610EE0DD}" type="presOf" srcId="{8C8761E3-7FFE-4C7C-B171-34AAE33AC9C3}" destId="{9900D058-1EB8-46AE-89E3-7E3FA86B57AC}" srcOrd="0" destOrd="0" presId="urn:microsoft.com/office/officeart/2005/8/layout/default"/>
    <dgm:cxn modelId="{FDD90C94-2992-42E4-AF8B-B67173F1F102}" srcId="{5C2B4E2D-E8CD-485A-8583-026CFAEF796A}" destId="{9E33D6EA-B67A-4782-B054-DF94049BB162}" srcOrd="3" destOrd="0" parTransId="{E0897C86-0620-4749-B4AA-FCB4F61BE38C}" sibTransId="{EA1510E0-75B4-4E18-A1D5-EB450AEEB139}"/>
    <dgm:cxn modelId="{571B7290-D3F1-4D11-B860-71891AA16263}" type="presOf" srcId="{5C2B4E2D-E8CD-485A-8583-026CFAEF796A}" destId="{14B61916-76D8-4302-BCD1-B54B1958DD5D}" srcOrd="0" destOrd="0" presId="urn:microsoft.com/office/officeart/2005/8/layout/default"/>
    <dgm:cxn modelId="{A053F712-7FF6-4481-BEB4-F4F6BF27D453}" type="presOf" srcId="{8F5EA15B-1A18-4E71-85E5-6B8F3A9716D7}" destId="{5C2A9FC6-602A-4C80-B0B5-EDB98BE41082}" srcOrd="0" destOrd="0" presId="urn:microsoft.com/office/officeart/2005/8/layout/default"/>
    <dgm:cxn modelId="{BBC6C2FD-FF77-4EC3-BE48-5016CF50B8F0}" srcId="{5C2B4E2D-E8CD-485A-8583-026CFAEF796A}" destId="{1D6285C0-3090-4EC1-8896-9E9B6BA2E769}" srcOrd="1" destOrd="0" parTransId="{B00250B5-33D3-47EE-815E-09868912ACE4}" sibTransId="{16100956-8B71-443B-983F-729C9CB3571F}"/>
    <dgm:cxn modelId="{54EAD653-1FDB-4B3D-80AF-9D7E2DD89B88}" type="presParOf" srcId="{14B61916-76D8-4302-BCD1-B54B1958DD5D}" destId="{5C2A9FC6-602A-4C80-B0B5-EDB98BE41082}" srcOrd="0" destOrd="0" presId="urn:microsoft.com/office/officeart/2005/8/layout/default"/>
    <dgm:cxn modelId="{98BF6C4E-5CA2-4C6A-9B21-4F218817FA78}" type="presParOf" srcId="{14B61916-76D8-4302-BCD1-B54B1958DD5D}" destId="{E6A3CE75-DB04-41C3-AAC3-06B54642A3B3}" srcOrd="1" destOrd="0" presId="urn:microsoft.com/office/officeart/2005/8/layout/default"/>
    <dgm:cxn modelId="{16C8F44E-8806-4C90-A38D-7B6540DDF327}" type="presParOf" srcId="{14B61916-76D8-4302-BCD1-B54B1958DD5D}" destId="{AE7B69A6-F5B8-4014-BA15-2B8167A08DF3}" srcOrd="2" destOrd="0" presId="urn:microsoft.com/office/officeart/2005/8/layout/default"/>
    <dgm:cxn modelId="{839E136B-B1D6-498E-81E7-DD12D4260C8F}" type="presParOf" srcId="{14B61916-76D8-4302-BCD1-B54B1958DD5D}" destId="{261C95AE-F4FC-4A47-88FC-DEF03D15DF68}" srcOrd="3" destOrd="0" presId="urn:microsoft.com/office/officeart/2005/8/layout/default"/>
    <dgm:cxn modelId="{34A436C0-D419-45F7-8618-E0872AD603AB}" type="presParOf" srcId="{14B61916-76D8-4302-BCD1-B54B1958DD5D}" destId="{9900D058-1EB8-46AE-89E3-7E3FA86B57AC}" srcOrd="4" destOrd="0" presId="urn:microsoft.com/office/officeart/2005/8/layout/default"/>
    <dgm:cxn modelId="{9A24B6AC-7F2A-491B-A59D-1C6D744C5D37}" type="presParOf" srcId="{14B61916-76D8-4302-BCD1-B54B1958DD5D}" destId="{377F98BA-1E2D-486F-A8FE-C0AE5A2E85A8}" srcOrd="5" destOrd="0" presId="urn:microsoft.com/office/officeart/2005/8/layout/default"/>
    <dgm:cxn modelId="{EE33C744-2BBE-4CB5-9512-F6D73944BEFE}" type="presParOf" srcId="{14B61916-76D8-4302-BCD1-B54B1958DD5D}" destId="{514EB3AE-D942-44AC-A6AD-D1C79C36A33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3.xml><?xml version="1.0" encoding="utf-8"?>
<dgm:dataModel xmlns:dgm="http://schemas.openxmlformats.org/drawingml/2006/diagram" xmlns:a="http://schemas.openxmlformats.org/drawingml/2006/main">
  <dgm:ptLst>
    <dgm:pt modelId="{8554A1BD-C62F-43B9-BC7F-F5098A90367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3FF8C4A-39F5-4ADC-AD6F-E0CC798655BC}">
      <dgm:prSet phldrT="[Text]" custT="1"/>
      <dgm:spPr/>
      <dgm:t>
        <a:bodyPr/>
        <a:lstStyle/>
        <a:p>
          <a:pPr algn="ctr"/>
          <a:r>
            <a:rPr lang="en-US" sz="2400" dirty="0"/>
            <a:t>Designed to store</a:t>
          </a:r>
        </a:p>
      </dgm:t>
    </dgm:pt>
    <dgm:pt modelId="{5E56E5BB-EA13-40F8-B4D1-791858FAF237}" type="parTrans" cxnId="{B3287DC0-347C-44FD-97BB-E6BEFE42D869}">
      <dgm:prSet/>
      <dgm:spPr/>
      <dgm:t>
        <a:bodyPr/>
        <a:lstStyle/>
        <a:p>
          <a:pPr algn="ctr"/>
          <a:endParaRPr lang="en-US"/>
        </a:p>
      </dgm:t>
    </dgm:pt>
    <dgm:pt modelId="{B435B9A8-7F69-4873-A99F-1F1760E3644D}" type="sibTrans" cxnId="{B3287DC0-347C-44FD-97BB-E6BEFE42D869}">
      <dgm:prSet/>
      <dgm:spPr/>
      <dgm:t>
        <a:bodyPr/>
        <a:lstStyle/>
        <a:p>
          <a:pPr algn="ctr"/>
          <a:endParaRPr lang="en-US"/>
        </a:p>
      </dgm:t>
    </dgm:pt>
    <dgm:pt modelId="{7531833B-67F7-486B-9874-E79D59C5E39A}" type="pres">
      <dgm:prSet presAssocID="{8554A1BD-C62F-43B9-BC7F-F5098A90367A}" presName="linear" presStyleCnt="0">
        <dgm:presLayoutVars>
          <dgm:animLvl val="lvl"/>
          <dgm:resizeHandles val="exact"/>
        </dgm:presLayoutVars>
      </dgm:prSet>
      <dgm:spPr/>
      <dgm:t>
        <a:bodyPr/>
        <a:lstStyle/>
        <a:p>
          <a:endParaRPr lang="en-US"/>
        </a:p>
      </dgm:t>
    </dgm:pt>
    <dgm:pt modelId="{C712D732-3FFD-4B61-BC79-780F7DB19835}" type="pres">
      <dgm:prSet presAssocID="{03FF8C4A-39F5-4ADC-AD6F-E0CC798655BC}" presName="parentText" presStyleLbl="node1" presStyleIdx="0" presStyleCnt="1" custLinFactNeighborX="40000" custLinFactNeighborY="83199">
        <dgm:presLayoutVars>
          <dgm:chMax val="0"/>
          <dgm:bulletEnabled val="1"/>
        </dgm:presLayoutVars>
      </dgm:prSet>
      <dgm:spPr/>
      <dgm:t>
        <a:bodyPr/>
        <a:lstStyle/>
        <a:p>
          <a:endParaRPr lang="en-US"/>
        </a:p>
      </dgm:t>
    </dgm:pt>
  </dgm:ptLst>
  <dgm:cxnLst>
    <dgm:cxn modelId="{E69E7803-2466-4228-82C5-2E0293047528}" type="presOf" srcId="{8554A1BD-C62F-43B9-BC7F-F5098A90367A}" destId="{7531833B-67F7-486B-9874-E79D59C5E39A}" srcOrd="0" destOrd="0" presId="urn:microsoft.com/office/officeart/2005/8/layout/vList2"/>
    <dgm:cxn modelId="{387A7ADA-BBB9-4970-9378-2FFD997EA90B}" type="presOf" srcId="{03FF8C4A-39F5-4ADC-AD6F-E0CC798655BC}" destId="{C712D732-3FFD-4B61-BC79-780F7DB19835}" srcOrd="0" destOrd="0" presId="urn:microsoft.com/office/officeart/2005/8/layout/vList2"/>
    <dgm:cxn modelId="{B3287DC0-347C-44FD-97BB-E6BEFE42D869}" srcId="{8554A1BD-C62F-43B9-BC7F-F5098A90367A}" destId="{03FF8C4A-39F5-4ADC-AD6F-E0CC798655BC}" srcOrd="0" destOrd="0" parTransId="{5E56E5BB-EA13-40F8-B4D1-791858FAF237}" sibTransId="{B435B9A8-7F69-4873-A99F-1F1760E3644D}"/>
    <dgm:cxn modelId="{CAAE82CB-D1A5-4962-9A88-A6D8ACFB02CA}" type="presParOf" srcId="{7531833B-67F7-486B-9874-E79D59C5E39A}" destId="{C712D732-3FFD-4B61-BC79-780F7DB19835}"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4.xml><?xml version="1.0" encoding="utf-8"?>
<dgm:dataModel xmlns:dgm="http://schemas.openxmlformats.org/drawingml/2006/diagram" xmlns:a="http://schemas.openxmlformats.org/drawingml/2006/main">
  <dgm:ptLst>
    <dgm:pt modelId="{4DDC1BC0-A849-41F9-AC14-516F7264CAE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7008ABC5-CD49-4C64-AA97-F178CD8CE3FF}">
      <dgm:prSet phldrT="[Text]" custT="1"/>
      <dgm:spPr/>
      <dgm:t>
        <a:bodyPr/>
        <a:lstStyle/>
        <a:p>
          <a:r>
            <a:rPr lang="x-none" sz="2400" b="0" u="none" dirty="0"/>
            <a:t>Openings are located on top of the tank and are prohibited below the tank’s liquid level</a:t>
          </a:r>
          <a:endParaRPr lang="en-US" sz="2400" b="0" dirty="0"/>
        </a:p>
      </dgm:t>
    </dgm:pt>
    <dgm:pt modelId="{203D8057-1780-4A62-BD4D-B17F9389FEE6}" type="parTrans" cxnId="{A6ACDBC9-59F1-4AFF-9C9A-C7910FEBFFD8}">
      <dgm:prSet/>
      <dgm:spPr/>
      <dgm:t>
        <a:bodyPr/>
        <a:lstStyle/>
        <a:p>
          <a:endParaRPr lang="en-US"/>
        </a:p>
      </dgm:t>
    </dgm:pt>
    <dgm:pt modelId="{9B2E289D-369F-4678-8AB0-5F135E8D5B1C}" type="sibTrans" cxnId="{A6ACDBC9-59F1-4AFF-9C9A-C7910FEBFFD8}">
      <dgm:prSet/>
      <dgm:spPr/>
      <dgm:t>
        <a:bodyPr/>
        <a:lstStyle/>
        <a:p>
          <a:endParaRPr lang="en-US"/>
        </a:p>
      </dgm:t>
    </dgm:pt>
    <dgm:pt modelId="{EF430ABC-2253-454B-BC56-AC33A52AB66F}">
      <dgm:prSet custT="1"/>
      <dgm:spPr>
        <a:solidFill>
          <a:schemeClr val="accent6">
            <a:lumMod val="75000"/>
          </a:schemeClr>
        </a:solidFill>
      </dgm:spPr>
      <dgm:t>
        <a:bodyPr/>
        <a:lstStyle/>
        <a:p>
          <a:r>
            <a:rPr lang="x-none" sz="2400" b="0" u="none" dirty="0"/>
            <a:t>Require openings for a normal vent, filling the tank with liquid, and openings to accommodate pumps to supply dispensers</a:t>
          </a:r>
          <a:endParaRPr lang="en-US" sz="2400" b="0" u="none" dirty="0"/>
        </a:p>
      </dgm:t>
    </dgm:pt>
    <dgm:pt modelId="{15BB8B54-D389-4824-BB9C-FE8CB29A58B5}" type="parTrans" cxnId="{EBF1B005-408A-4843-8AB0-EA0525EDD656}">
      <dgm:prSet/>
      <dgm:spPr/>
      <dgm:t>
        <a:bodyPr/>
        <a:lstStyle/>
        <a:p>
          <a:endParaRPr lang="en-US"/>
        </a:p>
      </dgm:t>
    </dgm:pt>
    <dgm:pt modelId="{27318A93-79AF-4D10-AFC5-CBB8D9AEE79E}" type="sibTrans" cxnId="{EBF1B005-408A-4843-8AB0-EA0525EDD656}">
      <dgm:prSet/>
      <dgm:spPr/>
      <dgm:t>
        <a:bodyPr/>
        <a:lstStyle/>
        <a:p>
          <a:endParaRPr lang="en-US"/>
        </a:p>
      </dgm:t>
    </dgm:pt>
    <dgm:pt modelId="{712424FF-E168-4572-8B42-1CE3A8EB2A93}" type="pres">
      <dgm:prSet presAssocID="{4DDC1BC0-A849-41F9-AC14-516F7264CAE3}" presName="diagram" presStyleCnt="0">
        <dgm:presLayoutVars>
          <dgm:dir/>
          <dgm:resizeHandles val="exact"/>
        </dgm:presLayoutVars>
      </dgm:prSet>
      <dgm:spPr/>
      <dgm:t>
        <a:bodyPr/>
        <a:lstStyle/>
        <a:p>
          <a:endParaRPr lang="en-US"/>
        </a:p>
      </dgm:t>
    </dgm:pt>
    <dgm:pt modelId="{453BDB1E-729B-498D-89FA-49D156335E70}" type="pres">
      <dgm:prSet presAssocID="{7008ABC5-CD49-4C64-AA97-F178CD8CE3FF}" presName="node" presStyleLbl="node1" presStyleIdx="0" presStyleCnt="2">
        <dgm:presLayoutVars>
          <dgm:bulletEnabled val="1"/>
        </dgm:presLayoutVars>
      </dgm:prSet>
      <dgm:spPr/>
      <dgm:t>
        <a:bodyPr/>
        <a:lstStyle/>
        <a:p>
          <a:endParaRPr lang="en-US"/>
        </a:p>
      </dgm:t>
    </dgm:pt>
    <dgm:pt modelId="{8487090A-6096-4612-A41D-4340C8E220A3}" type="pres">
      <dgm:prSet presAssocID="{9B2E289D-369F-4678-8AB0-5F135E8D5B1C}" presName="sibTrans" presStyleCnt="0"/>
      <dgm:spPr/>
    </dgm:pt>
    <dgm:pt modelId="{89B1789B-86BF-4481-BEFA-F94E34896CEC}" type="pres">
      <dgm:prSet presAssocID="{EF430ABC-2253-454B-BC56-AC33A52AB66F}" presName="node" presStyleLbl="node1" presStyleIdx="1" presStyleCnt="2">
        <dgm:presLayoutVars>
          <dgm:bulletEnabled val="1"/>
        </dgm:presLayoutVars>
      </dgm:prSet>
      <dgm:spPr/>
      <dgm:t>
        <a:bodyPr/>
        <a:lstStyle/>
        <a:p>
          <a:endParaRPr lang="en-US"/>
        </a:p>
      </dgm:t>
    </dgm:pt>
  </dgm:ptLst>
  <dgm:cxnLst>
    <dgm:cxn modelId="{2C188F0F-90E4-420C-9395-89CE109D8B1F}" type="presOf" srcId="{7008ABC5-CD49-4C64-AA97-F178CD8CE3FF}" destId="{453BDB1E-729B-498D-89FA-49D156335E70}" srcOrd="0" destOrd="0" presId="urn:microsoft.com/office/officeart/2005/8/layout/default"/>
    <dgm:cxn modelId="{F2469680-E124-4807-ACDD-D4C57A553D5E}" type="presOf" srcId="{EF430ABC-2253-454B-BC56-AC33A52AB66F}" destId="{89B1789B-86BF-4481-BEFA-F94E34896CEC}" srcOrd="0" destOrd="0" presId="urn:microsoft.com/office/officeart/2005/8/layout/default"/>
    <dgm:cxn modelId="{EBF1B005-408A-4843-8AB0-EA0525EDD656}" srcId="{4DDC1BC0-A849-41F9-AC14-516F7264CAE3}" destId="{EF430ABC-2253-454B-BC56-AC33A52AB66F}" srcOrd="1" destOrd="0" parTransId="{15BB8B54-D389-4824-BB9C-FE8CB29A58B5}" sibTransId="{27318A93-79AF-4D10-AFC5-CBB8D9AEE79E}"/>
    <dgm:cxn modelId="{A6ACDBC9-59F1-4AFF-9C9A-C7910FEBFFD8}" srcId="{4DDC1BC0-A849-41F9-AC14-516F7264CAE3}" destId="{7008ABC5-CD49-4C64-AA97-F178CD8CE3FF}" srcOrd="0" destOrd="0" parTransId="{203D8057-1780-4A62-BD4D-B17F9389FEE6}" sibTransId="{9B2E289D-369F-4678-8AB0-5F135E8D5B1C}"/>
    <dgm:cxn modelId="{1C3EF35C-A7BA-4312-AFC0-D2C0AD5F55A4}" type="presOf" srcId="{4DDC1BC0-A849-41F9-AC14-516F7264CAE3}" destId="{712424FF-E168-4572-8B42-1CE3A8EB2A93}" srcOrd="0" destOrd="0" presId="urn:microsoft.com/office/officeart/2005/8/layout/default"/>
    <dgm:cxn modelId="{9F63D607-AB8E-496A-AA84-E9330E158A44}" type="presParOf" srcId="{712424FF-E168-4572-8B42-1CE3A8EB2A93}" destId="{453BDB1E-729B-498D-89FA-49D156335E70}" srcOrd="0" destOrd="0" presId="urn:microsoft.com/office/officeart/2005/8/layout/default"/>
    <dgm:cxn modelId="{CCA57287-DBC8-4EDE-ADBE-F5F832D05C07}" type="presParOf" srcId="{712424FF-E168-4572-8B42-1CE3A8EB2A93}" destId="{8487090A-6096-4612-A41D-4340C8E220A3}" srcOrd="1" destOrd="0" presId="urn:microsoft.com/office/officeart/2005/8/layout/default"/>
    <dgm:cxn modelId="{A3D74EA5-E33B-45CD-BD90-94726E598A53}" type="presParOf" srcId="{712424FF-E168-4572-8B42-1CE3A8EB2A93}" destId="{89B1789B-86BF-4481-BEFA-F94E34896CEC}"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5.xml><?xml version="1.0" encoding="utf-8"?>
<dgm:dataModel xmlns:dgm="http://schemas.openxmlformats.org/drawingml/2006/diagram" xmlns:a="http://schemas.openxmlformats.org/drawingml/2006/main">
  <dgm:ptLst>
    <dgm:pt modelId="{E5E7BFFF-F56F-45B1-AC09-EF3B1BEA0FE0}"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5835A0C7-E427-49B4-9AC3-36D6A9B82742}">
      <dgm:prSet phldrT="[Text]" custT="1"/>
      <dgm:spPr/>
      <dgm:t>
        <a:bodyPr/>
        <a:lstStyle/>
        <a:p>
          <a:r>
            <a:rPr lang="en-US" sz="2200" b="0" u="none" dirty="0"/>
            <a:t>Product reconciliation</a:t>
          </a:r>
          <a:endParaRPr lang="en-US" sz="2200" b="0" dirty="0"/>
        </a:p>
      </dgm:t>
    </dgm:pt>
    <dgm:pt modelId="{D68718A7-2198-4E52-A053-BCD8756D9CBA}" type="parTrans" cxnId="{B41F32D8-993A-48C5-AA3F-3A5777B8F91C}">
      <dgm:prSet/>
      <dgm:spPr/>
      <dgm:t>
        <a:bodyPr/>
        <a:lstStyle/>
        <a:p>
          <a:endParaRPr lang="en-US"/>
        </a:p>
      </dgm:t>
    </dgm:pt>
    <dgm:pt modelId="{93263940-9811-4193-99D2-70FBC662FACD}" type="sibTrans" cxnId="{B41F32D8-993A-48C5-AA3F-3A5777B8F91C}">
      <dgm:prSet/>
      <dgm:spPr/>
      <dgm:t>
        <a:bodyPr/>
        <a:lstStyle/>
        <a:p>
          <a:endParaRPr lang="en-US"/>
        </a:p>
      </dgm:t>
    </dgm:pt>
    <dgm:pt modelId="{C9AD626E-D30E-485F-885C-040DB2726F68}">
      <dgm:prSet/>
      <dgm:spPr/>
      <dgm:t>
        <a:bodyPr/>
        <a:lstStyle/>
        <a:p>
          <a:r>
            <a:rPr lang="en-US" b="0" dirty="0"/>
            <a:t>Compares </a:t>
          </a:r>
          <a:r>
            <a:rPr lang="en-US" b="0" dirty="0" smtClean="0"/>
            <a:t>measurement </a:t>
          </a:r>
          <a:r>
            <a:rPr lang="en-US" b="0" dirty="0"/>
            <a:t>of the product that comes into the UST from the tanker and compares it to </a:t>
          </a:r>
          <a:r>
            <a:rPr lang="en-US" b="0" dirty="0" smtClean="0"/>
            <a:t>amount </a:t>
          </a:r>
          <a:r>
            <a:rPr lang="en-US" b="0" dirty="0"/>
            <a:t>of petroleum fuel sent to consumers via the dispensers</a:t>
          </a:r>
        </a:p>
      </dgm:t>
    </dgm:pt>
    <dgm:pt modelId="{0CE818F8-3F40-4E06-84B5-9BA0C1936AAB}" type="parTrans" cxnId="{C10F6737-4C91-4AB4-8900-EA68161697B9}">
      <dgm:prSet/>
      <dgm:spPr/>
      <dgm:t>
        <a:bodyPr/>
        <a:lstStyle/>
        <a:p>
          <a:endParaRPr lang="en-US"/>
        </a:p>
      </dgm:t>
    </dgm:pt>
    <dgm:pt modelId="{5C5169C8-9044-437F-957E-9A023072C91C}" type="sibTrans" cxnId="{C10F6737-4C91-4AB4-8900-EA68161697B9}">
      <dgm:prSet/>
      <dgm:spPr/>
      <dgm:t>
        <a:bodyPr/>
        <a:lstStyle/>
        <a:p>
          <a:endParaRPr lang="en-US"/>
        </a:p>
      </dgm:t>
    </dgm:pt>
    <dgm:pt modelId="{AAC5395D-0E0A-4AFF-A448-42698EC1B1AB}">
      <dgm:prSet/>
      <dgm:spPr/>
      <dgm:t>
        <a:bodyPr/>
        <a:lstStyle/>
        <a:p>
          <a:r>
            <a:rPr lang="en-US" b="0" dirty="0"/>
            <a:t>If measurements deviate beyond a set limit, an audible alarm activates at the control panel</a:t>
          </a:r>
        </a:p>
      </dgm:t>
    </dgm:pt>
    <dgm:pt modelId="{0E1571F4-9793-4B8C-AE57-1EBE6EC3757C}" type="parTrans" cxnId="{71B23BA8-5797-4C84-B822-32BC3247CB73}">
      <dgm:prSet/>
      <dgm:spPr/>
      <dgm:t>
        <a:bodyPr/>
        <a:lstStyle/>
        <a:p>
          <a:endParaRPr lang="en-US"/>
        </a:p>
      </dgm:t>
    </dgm:pt>
    <dgm:pt modelId="{C827F6E8-A74B-4D9E-B853-53FC3C90D909}" type="sibTrans" cxnId="{71B23BA8-5797-4C84-B822-32BC3247CB73}">
      <dgm:prSet/>
      <dgm:spPr/>
      <dgm:t>
        <a:bodyPr/>
        <a:lstStyle/>
        <a:p>
          <a:endParaRPr lang="en-US"/>
        </a:p>
      </dgm:t>
    </dgm:pt>
    <dgm:pt modelId="{35DF58C5-BCD1-438B-9D3E-A7C14F3BE1A6}">
      <dgm:prSet/>
      <dgm:spPr/>
      <dgm:t>
        <a:bodyPr/>
        <a:lstStyle/>
        <a:p>
          <a:r>
            <a:rPr lang="en-US" b="0" dirty="0"/>
            <a:t>Reconciliation is required daily</a:t>
          </a:r>
        </a:p>
      </dgm:t>
    </dgm:pt>
    <dgm:pt modelId="{C2B0E1A6-15EE-4397-A379-FA355A6814C9}" type="parTrans" cxnId="{AACF63A5-8BA3-4B6B-8D06-34D01484C86F}">
      <dgm:prSet/>
      <dgm:spPr/>
      <dgm:t>
        <a:bodyPr/>
        <a:lstStyle/>
        <a:p>
          <a:endParaRPr lang="en-US"/>
        </a:p>
      </dgm:t>
    </dgm:pt>
    <dgm:pt modelId="{FA030434-1A77-4F40-9019-C0A6DBC0F8B1}" type="sibTrans" cxnId="{AACF63A5-8BA3-4B6B-8D06-34D01484C86F}">
      <dgm:prSet/>
      <dgm:spPr/>
      <dgm:t>
        <a:bodyPr/>
        <a:lstStyle/>
        <a:p>
          <a:endParaRPr lang="en-US"/>
        </a:p>
      </dgm:t>
    </dgm:pt>
    <dgm:pt modelId="{DFE44E46-7AD8-4302-9CEE-DFFB83ED24C8}">
      <dgm:prSet phldrT="[Text]"/>
      <dgm:spPr/>
      <dgm:t>
        <a:bodyPr/>
        <a:lstStyle/>
        <a:p>
          <a:r>
            <a:rPr lang="en-US" b="0" u="none" dirty="0"/>
            <a:t>Requires </a:t>
          </a:r>
          <a:r>
            <a:rPr lang="x-none" b="0" u="none"/>
            <a:t>electronic monitoring</a:t>
          </a:r>
          <a:endParaRPr lang="en-US" b="0" dirty="0"/>
        </a:p>
      </dgm:t>
    </dgm:pt>
    <dgm:pt modelId="{27328099-B816-4C7C-BFA2-0ABEB43B6F30}" type="parTrans" cxnId="{D320DB8E-6810-4F40-84D2-8B0775EEF05A}">
      <dgm:prSet/>
      <dgm:spPr/>
      <dgm:t>
        <a:bodyPr/>
        <a:lstStyle/>
        <a:p>
          <a:endParaRPr lang="en-US"/>
        </a:p>
      </dgm:t>
    </dgm:pt>
    <dgm:pt modelId="{DF74A799-E00B-4DEE-9CC8-B0F6E95BEF00}" type="sibTrans" cxnId="{D320DB8E-6810-4F40-84D2-8B0775EEF05A}">
      <dgm:prSet/>
      <dgm:spPr/>
      <dgm:t>
        <a:bodyPr/>
        <a:lstStyle/>
        <a:p>
          <a:endParaRPr lang="en-US"/>
        </a:p>
      </dgm:t>
    </dgm:pt>
    <dgm:pt modelId="{0CE1EAD1-34B6-4E18-B056-4C119B3D29E8}">
      <dgm:prSet phldrT="[Text]"/>
      <dgm:spPr/>
      <dgm:t>
        <a:bodyPr/>
        <a:lstStyle/>
        <a:p>
          <a:r>
            <a:rPr lang="en-US" b="0" dirty="0"/>
            <a:t>One method used for verifying </a:t>
          </a:r>
          <a:r>
            <a:rPr lang="en-US" b="0" dirty="0" smtClean="0"/>
            <a:t>liquid-tightness </a:t>
          </a:r>
          <a:r>
            <a:rPr lang="en-US" b="0" dirty="0"/>
            <a:t>of the UST</a:t>
          </a:r>
        </a:p>
      </dgm:t>
    </dgm:pt>
    <dgm:pt modelId="{F167186C-4460-4760-9EAF-0B1757B25F69}" type="parTrans" cxnId="{FBD64112-E883-4BBE-B84C-0FEE6C64C032}">
      <dgm:prSet/>
      <dgm:spPr/>
      <dgm:t>
        <a:bodyPr/>
        <a:lstStyle/>
        <a:p>
          <a:endParaRPr lang="en-US"/>
        </a:p>
      </dgm:t>
    </dgm:pt>
    <dgm:pt modelId="{2BBC490C-1452-4BAC-9725-FF8E40C9B232}" type="sibTrans" cxnId="{FBD64112-E883-4BBE-B84C-0FEE6C64C032}">
      <dgm:prSet/>
      <dgm:spPr/>
      <dgm:t>
        <a:bodyPr/>
        <a:lstStyle/>
        <a:p>
          <a:endParaRPr lang="en-US"/>
        </a:p>
      </dgm:t>
    </dgm:pt>
    <dgm:pt modelId="{13100390-7B5B-4FDB-A7C7-7BC19FEB5380}" type="pres">
      <dgm:prSet presAssocID="{E5E7BFFF-F56F-45B1-AC09-EF3B1BEA0FE0}" presName="linear" presStyleCnt="0">
        <dgm:presLayoutVars>
          <dgm:dir/>
          <dgm:animLvl val="lvl"/>
          <dgm:resizeHandles val="exact"/>
        </dgm:presLayoutVars>
      </dgm:prSet>
      <dgm:spPr/>
      <dgm:t>
        <a:bodyPr/>
        <a:lstStyle/>
        <a:p>
          <a:endParaRPr lang="en-US"/>
        </a:p>
      </dgm:t>
    </dgm:pt>
    <dgm:pt modelId="{AA3D3297-6779-46A2-847C-5C6803523722}" type="pres">
      <dgm:prSet presAssocID="{5835A0C7-E427-49B4-9AC3-36D6A9B82742}" presName="parentLin" presStyleCnt="0"/>
      <dgm:spPr/>
    </dgm:pt>
    <dgm:pt modelId="{AB06E569-3FB2-42B8-BADB-58D3DADE96C0}" type="pres">
      <dgm:prSet presAssocID="{5835A0C7-E427-49B4-9AC3-36D6A9B82742}" presName="parentLeftMargin" presStyleLbl="node1" presStyleIdx="0" presStyleCnt="1"/>
      <dgm:spPr/>
      <dgm:t>
        <a:bodyPr/>
        <a:lstStyle/>
        <a:p>
          <a:endParaRPr lang="en-US"/>
        </a:p>
      </dgm:t>
    </dgm:pt>
    <dgm:pt modelId="{7B5479F2-A5A7-48C2-9E91-C4CB048667BB}" type="pres">
      <dgm:prSet presAssocID="{5835A0C7-E427-49B4-9AC3-36D6A9B82742}" presName="parentText" presStyleLbl="node1" presStyleIdx="0" presStyleCnt="1">
        <dgm:presLayoutVars>
          <dgm:chMax val="0"/>
          <dgm:bulletEnabled val="1"/>
        </dgm:presLayoutVars>
      </dgm:prSet>
      <dgm:spPr/>
      <dgm:t>
        <a:bodyPr/>
        <a:lstStyle/>
        <a:p>
          <a:endParaRPr lang="en-US"/>
        </a:p>
      </dgm:t>
    </dgm:pt>
    <dgm:pt modelId="{3C793D07-DB17-47CC-A2D0-02BC86FD678A}" type="pres">
      <dgm:prSet presAssocID="{5835A0C7-E427-49B4-9AC3-36D6A9B82742}" presName="negativeSpace" presStyleCnt="0"/>
      <dgm:spPr/>
    </dgm:pt>
    <dgm:pt modelId="{85E55AB9-0EF4-4F10-8663-92DD3C73C4E8}" type="pres">
      <dgm:prSet presAssocID="{5835A0C7-E427-49B4-9AC3-36D6A9B82742}" presName="childText" presStyleLbl="conFgAcc1" presStyleIdx="0" presStyleCnt="1">
        <dgm:presLayoutVars>
          <dgm:bulletEnabled val="1"/>
        </dgm:presLayoutVars>
      </dgm:prSet>
      <dgm:spPr/>
      <dgm:t>
        <a:bodyPr/>
        <a:lstStyle/>
        <a:p>
          <a:endParaRPr lang="en-US"/>
        </a:p>
      </dgm:t>
    </dgm:pt>
  </dgm:ptLst>
  <dgm:cxnLst>
    <dgm:cxn modelId="{85BFB798-2CE3-4145-A9A0-7100AC605238}" type="presOf" srcId="{5835A0C7-E427-49B4-9AC3-36D6A9B82742}" destId="{7B5479F2-A5A7-48C2-9E91-C4CB048667BB}" srcOrd="1" destOrd="0" presId="urn:microsoft.com/office/officeart/2005/8/layout/list1"/>
    <dgm:cxn modelId="{B41F32D8-993A-48C5-AA3F-3A5777B8F91C}" srcId="{E5E7BFFF-F56F-45B1-AC09-EF3B1BEA0FE0}" destId="{5835A0C7-E427-49B4-9AC3-36D6A9B82742}" srcOrd="0" destOrd="0" parTransId="{D68718A7-2198-4E52-A053-BCD8756D9CBA}" sibTransId="{93263940-9811-4193-99D2-70FBC662FACD}"/>
    <dgm:cxn modelId="{9BCE689F-5A16-48AE-B8BD-1238A98387D1}" type="presOf" srcId="{AAC5395D-0E0A-4AFF-A448-42698EC1B1AB}" destId="{85E55AB9-0EF4-4F10-8663-92DD3C73C4E8}" srcOrd="0" destOrd="3" presId="urn:microsoft.com/office/officeart/2005/8/layout/list1"/>
    <dgm:cxn modelId="{27616530-3E8B-4987-BBF3-DCE49EE7D56F}" type="presOf" srcId="{35DF58C5-BCD1-438B-9D3E-A7C14F3BE1A6}" destId="{85E55AB9-0EF4-4F10-8663-92DD3C73C4E8}" srcOrd="0" destOrd="4" presId="urn:microsoft.com/office/officeart/2005/8/layout/list1"/>
    <dgm:cxn modelId="{40D252ED-7D7A-413B-A54F-CDAB6BBE2F5F}" type="presOf" srcId="{E5E7BFFF-F56F-45B1-AC09-EF3B1BEA0FE0}" destId="{13100390-7B5B-4FDB-A7C7-7BC19FEB5380}" srcOrd="0" destOrd="0" presId="urn:microsoft.com/office/officeart/2005/8/layout/list1"/>
    <dgm:cxn modelId="{37A2C01A-232E-4972-824C-98D59690AFBA}" type="presOf" srcId="{0CE1EAD1-34B6-4E18-B056-4C119B3D29E8}" destId="{85E55AB9-0EF4-4F10-8663-92DD3C73C4E8}" srcOrd="0" destOrd="1" presId="urn:microsoft.com/office/officeart/2005/8/layout/list1"/>
    <dgm:cxn modelId="{FBD64112-E883-4BBE-B84C-0FEE6C64C032}" srcId="{5835A0C7-E427-49B4-9AC3-36D6A9B82742}" destId="{0CE1EAD1-34B6-4E18-B056-4C119B3D29E8}" srcOrd="1" destOrd="0" parTransId="{F167186C-4460-4760-9EAF-0B1757B25F69}" sibTransId="{2BBC490C-1452-4BAC-9725-FF8E40C9B232}"/>
    <dgm:cxn modelId="{D5E07D8C-EBAA-462B-BAA5-9FE8E9202007}" type="presOf" srcId="{5835A0C7-E427-49B4-9AC3-36D6A9B82742}" destId="{AB06E569-3FB2-42B8-BADB-58D3DADE96C0}" srcOrd="0" destOrd="0" presId="urn:microsoft.com/office/officeart/2005/8/layout/list1"/>
    <dgm:cxn modelId="{71B23BA8-5797-4C84-B822-32BC3247CB73}" srcId="{5835A0C7-E427-49B4-9AC3-36D6A9B82742}" destId="{AAC5395D-0E0A-4AFF-A448-42698EC1B1AB}" srcOrd="3" destOrd="0" parTransId="{0E1571F4-9793-4B8C-AE57-1EBE6EC3757C}" sibTransId="{C827F6E8-A74B-4D9E-B853-53FC3C90D909}"/>
    <dgm:cxn modelId="{D320DB8E-6810-4F40-84D2-8B0775EEF05A}" srcId="{5835A0C7-E427-49B4-9AC3-36D6A9B82742}" destId="{DFE44E46-7AD8-4302-9CEE-DFFB83ED24C8}" srcOrd="0" destOrd="0" parTransId="{27328099-B816-4C7C-BFA2-0ABEB43B6F30}" sibTransId="{DF74A799-E00B-4DEE-9CC8-B0F6E95BEF00}"/>
    <dgm:cxn modelId="{AACF63A5-8BA3-4B6B-8D06-34D01484C86F}" srcId="{5835A0C7-E427-49B4-9AC3-36D6A9B82742}" destId="{35DF58C5-BCD1-438B-9D3E-A7C14F3BE1A6}" srcOrd="4" destOrd="0" parTransId="{C2B0E1A6-15EE-4397-A379-FA355A6814C9}" sibTransId="{FA030434-1A77-4F40-9019-C0A6DBC0F8B1}"/>
    <dgm:cxn modelId="{B92A423E-2935-4E8C-B4EF-3A4B12D58619}" type="presOf" srcId="{DFE44E46-7AD8-4302-9CEE-DFFB83ED24C8}" destId="{85E55AB9-0EF4-4F10-8663-92DD3C73C4E8}" srcOrd="0" destOrd="0" presId="urn:microsoft.com/office/officeart/2005/8/layout/list1"/>
    <dgm:cxn modelId="{C10F6737-4C91-4AB4-8900-EA68161697B9}" srcId="{5835A0C7-E427-49B4-9AC3-36D6A9B82742}" destId="{C9AD626E-D30E-485F-885C-040DB2726F68}" srcOrd="2" destOrd="0" parTransId="{0CE818F8-3F40-4E06-84B5-9BA0C1936AAB}" sibTransId="{5C5169C8-9044-437F-957E-9A023072C91C}"/>
    <dgm:cxn modelId="{8BDA6A96-0E83-4487-88C8-A89948FCD18B}" type="presOf" srcId="{C9AD626E-D30E-485F-885C-040DB2726F68}" destId="{85E55AB9-0EF4-4F10-8663-92DD3C73C4E8}" srcOrd="0" destOrd="2" presId="urn:microsoft.com/office/officeart/2005/8/layout/list1"/>
    <dgm:cxn modelId="{A5BC3EC8-3506-44E7-8AA8-2474ED90820D}" type="presParOf" srcId="{13100390-7B5B-4FDB-A7C7-7BC19FEB5380}" destId="{AA3D3297-6779-46A2-847C-5C6803523722}" srcOrd="0" destOrd="0" presId="urn:microsoft.com/office/officeart/2005/8/layout/list1"/>
    <dgm:cxn modelId="{80FA6C99-1873-446A-B8E1-FEE131943AFD}" type="presParOf" srcId="{AA3D3297-6779-46A2-847C-5C6803523722}" destId="{AB06E569-3FB2-42B8-BADB-58D3DADE96C0}" srcOrd="0" destOrd="0" presId="urn:microsoft.com/office/officeart/2005/8/layout/list1"/>
    <dgm:cxn modelId="{865ECE26-2A07-443E-895D-9EBA797B4B21}" type="presParOf" srcId="{AA3D3297-6779-46A2-847C-5C6803523722}" destId="{7B5479F2-A5A7-48C2-9E91-C4CB048667BB}" srcOrd="1" destOrd="0" presId="urn:microsoft.com/office/officeart/2005/8/layout/list1"/>
    <dgm:cxn modelId="{A5F83E0F-2233-44A2-825D-3C0E887C38C8}" type="presParOf" srcId="{13100390-7B5B-4FDB-A7C7-7BC19FEB5380}" destId="{3C793D07-DB17-47CC-A2D0-02BC86FD678A}" srcOrd="1" destOrd="0" presId="urn:microsoft.com/office/officeart/2005/8/layout/list1"/>
    <dgm:cxn modelId="{998A53A1-0546-4D97-AB5B-9D4F7A8770AB}" type="presParOf" srcId="{13100390-7B5B-4FDB-A7C7-7BC19FEB5380}" destId="{85E55AB9-0EF4-4F10-8663-92DD3C73C4E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6.xml><?xml version="1.0" encoding="utf-8"?>
<dgm:dataModel xmlns:dgm="http://schemas.openxmlformats.org/drawingml/2006/diagram" xmlns:a="http://schemas.openxmlformats.org/drawingml/2006/main">
  <dgm:ptLst>
    <dgm:pt modelId="{4AE6EC12-7119-401F-9D36-313B489BBF4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55D223F-0BB0-4A31-86BE-8C15F5C5A1BD}">
      <dgm:prSet phldrT="[Text]" custT="1"/>
      <dgm:spPr/>
      <dgm:t>
        <a:bodyPr/>
        <a:lstStyle/>
        <a:p>
          <a:r>
            <a:rPr lang="x-none" sz="2000" b="0" u="none" dirty="0"/>
            <a:t>Model fire codes do not require USTs to have secondary containment</a:t>
          </a:r>
          <a:endParaRPr lang="en-US" sz="2000" b="0" dirty="0"/>
        </a:p>
      </dgm:t>
    </dgm:pt>
    <dgm:pt modelId="{CA064895-133B-417D-BE1F-D3343035AD47}" type="parTrans" cxnId="{8E32EF08-EE6F-4BBB-ABC4-A4C10062105B}">
      <dgm:prSet/>
      <dgm:spPr/>
      <dgm:t>
        <a:bodyPr/>
        <a:lstStyle/>
        <a:p>
          <a:endParaRPr lang="en-US"/>
        </a:p>
      </dgm:t>
    </dgm:pt>
    <dgm:pt modelId="{B8E2F119-A172-4DB4-A804-A3F160EFC318}" type="sibTrans" cxnId="{8E32EF08-EE6F-4BBB-ABC4-A4C10062105B}">
      <dgm:prSet/>
      <dgm:spPr/>
      <dgm:t>
        <a:bodyPr/>
        <a:lstStyle/>
        <a:p>
          <a:endParaRPr lang="en-US"/>
        </a:p>
      </dgm:t>
    </dgm:pt>
    <dgm:pt modelId="{78A7D6A5-E6F3-4ED7-B82E-D4BCCE5FBABA}">
      <dgm:prSet custT="1"/>
      <dgm:spPr/>
      <dgm:t>
        <a:bodyPr/>
        <a:lstStyle/>
        <a:p>
          <a:r>
            <a:rPr lang="en-US" sz="2000" b="0" dirty="0"/>
            <a:t>May be required by state environmental laws; along with electronic monitoring</a:t>
          </a:r>
        </a:p>
      </dgm:t>
    </dgm:pt>
    <dgm:pt modelId="{CD0593C6-1356-44D2-AFB8-6913660CDB5B}" type="parTrans" cxnId="{C56AC7C5-2CA8-4512-AC60-EF7EDB92FD97}">
      <dgm:prSet/>
      <dgm:spPr/>
      <dgm:t>
        <a:bodyPr/>
        <a:lstStyle/>
        <a:p>
          <a:endParaRPr lang="en-US"/>
        </a:p>
      </dgm:t>
    </dgm:pt>
    <dgm:pt modelId="{33F72D5E-119B-40CD-A79E-E2BCC99D387C}" type="sibTrans" cxnId="{C56AC7C5-2CA8-4512-AC60-EF7EDB92FD97}">
      <dgm:prSet/>
      <dgm:spPr/>
      <dgm:t>
        <a:bodyPr/>
        <a:lstStyle/>
        <a:p>
          <a:endParaRPr lang="en-US"/>
        </a:p>
      </dgm:t>
    </dgm:pt>
    <dgm:pt modelId="{C8E14B70-2DEB-4A6B-9C58-7014896975A7}">
      <dgm:prSet custT="1"/>
      <dgm:spPr>
        <a:solidFill>
          <a:schemeClr val="accent6">
            <a:lumMod val="75000"/>
          </a:schemeClr>
        </a:solidFill>
      </dgm:spPr>
      <dgm:t>
        <a:bodyPr/>
        <a:lstStyle/>
        <a:p>
          <a:r>
            <a:rPr lang="en-US" sz="2000" b="0" u="none" dirty="0"/>
            <a:t>M</a:t>
          </a:r>
          <a:r>
            <a:rPr lang="x-none" sz="2000" b="0" u="none" dirty="0"/>
            <a:t>odel codes require overfill protection and spill control for all USTs</a:t>
          </a:r>
          <a:endParaRPr lang="en-US" sz="2000" b="0" u="none" dirty="0"/>
        </a:p>
      </dgm:t>
    </dgm:pt>
    <dgm:pt modelId="{410CD82F-1F13-41F1-B312-B2F714CF86FA}" type="parTrans" cxnId="{2F4A855A-E6F1-4595-97DC-16E3C567822A}">
      <dgm:prSet/>
      <dgm:spPr/>
      <dgm:t>
        <a:bodyPr/>
        <a:lstStyle/>
        <a:p>
          <a:endParaRPr lang="en-US"/>
        </a:p>
      </dgm:t>
    </dgm:pt>
    <dgm:pt modelId="{AB411289-3CB1-4239-8D12-00C0CDB7D7A8}" type="sibTrans" cxnId="{2F4A855A-E6F1-4595-97DC-16E3C567822A}">
      <dgm:prSet/>
      <dgm:spPr/>
      <dgm:t>
        <a:bodyPr/>
        <a:lstStyle/>
        <a:p>
          <a:endParaRPr lang="en-US"/>
        </a:p>
      </dgm:t>
    </dgm:pt>
    <dgm:pt modelId="{A36E1507-B68D-4C06-B0FF-ED4F6075207A}">
      <dgm:prSet custT="1"/>
      <dgm:spPr>
        <a:solidFill>
          <a:schemeClr val="accent6">
            <a:lumMod val="50000"/>
          </a:schemeClr>
        </a:solidFill>
      </dgm:spPr>
      <dgm:t>
        <a:bodyPr/>
        <a:lstStyle/>
        <a:p>
          <a:r>
            <a:rPr lang="en-US" sz="2000" b="0" u="none" dirty="0"/>
            <a:t>R</a:t>
          </a:r>
          <a:r>
            <a:rPr lang="x-none" sz="2000" b="0" u="none" dirty="0"/>
            <a:t>eview </a:t>
          </a:r>
          <a:r>
            <a:rPr lang="x-none" sz="2000" b="0" u="none" dirty="0" smtClean="0"/>
            <a:t>applicable </a:t>
          </a:r>
          <a:r>
            <a:rPr lang="x-none" sz="2000" b="0" u="none" dirty="0"/>
            <a:t>state environmental laws to determine any special UST design or installation requirements</a:t>
          </a:r>
          <a:endParaRPr lang="en-US" sz="2000" b="0" dirty="0"/>
        </a:p>
      </dgm:t>
    </dgm:pt>
    <dgm:pt modelId="{C243F770-E0D5-48DA-A1BF-42468B95E5B9}" type="parTrans" cxnId="{C5E1A310-A097-4B97-A12C-8803E0C2EF32}">
      <dgm:prSet/>
      <dgm:spPr/>
      <dgm:t>
        <a:bodyPr/>
        <a:lstStyle/>
        <a:p>
          <a:endParaRPr lang="en-US"/>
        </a:p>
      </dgm:t>
    </dgm:pt>
    <dgm:pt modelId="{23ADF8D7-14AA-4DEA-B543-B820C181B9BD}" type="sibTrans" cxnId="{C5E1A310-A097-4B97-A12C-8803E0C2EF32}">
      <dgm:prSet/>
      <dgm:spPr/>
      <dgm:t>
        <a:bodyPr/>
        <a:lstStyle/>
        <a:p>
          <a:endParaRPr lang="en-US"/>
        </a:p>
      </dgm:t>
    </dgm:pt>
    <dgm:pt modelId="{6D922CE1-7C7F-44FA-9B64-6C54A21A2C8A}" type="pres">
      <dgm:prSet presAssocID="{4AE6EC12-7119-401F-9D36-313B489BBF4F}" presName="linear" presStyleCnt="0">
        <dgm:presLayoutVars>
          <dgm:animLvl val="lvl"/>
          <dgm:resizeHandles val="exact"/>
        </dgm:presLayoutVars>
      </dgm:prSet>
      <dgm:spPr/>
      <dgm:t>
        <a:bodyPr/>
        <a:lstStyle/>
        <a:p>
          <a:endParaRPr lang="en-US"/>
        </a:p>
      </dgm:t>
    </dgm:pt>
    <dgm:pt modelId="{4A552212-E9ED-47CF-9D9A-526522D1CB5D}" type="pres">
      <dgm:prSet presAssocID="{755D223F-0BB0-4A31-86BE-8C15F5C5A1BD}" presName="parentText" presStyleLbl="node1" presStyleIdx="0" presStyleCnt="4">
        <dgm:presLayoutVars>
          <dgm:chMax val="0"/>
          <dgm:bulletEnabled val="1"/>
        </dgm:presLayoutVars>
      </dgm:prSet>
      <dgm:spPr/>
      <dgm:t>
        <a:bodyPr/>
        <a:lstStyle/>
        <a:p>
          <a:endParaRPr lang="en-US"/>
        </a:p>
      </dgm:t>
    </dgm:pt>
    <dgm:pt modelId="{959CDEF0-D84A-41DF-A708-A0D61D983FF9}" type="pres">
      <dgm:prSet presAssocID="{B8E2F119-A172-4DB4-A804-A3F160EFC318}" presName="spacer" presStyleCnt="0"/>
      <dgm:spPr/>
    </dgm:pt>
    <dgm:pt modelId="{973E3D09-5A06-4F23-9894-D9228D8926FC}" type="pres">
      <dgm:prSet presAssocID="{78A7D6A5-E6F3-4ED7-B82E-D4BCCE5FBABA}" presName="parentText" presStyleLbl="node1" presStyleIdx="1" presStyleCnt="4">
        <dgm:presLayoutVars>
          <dgm:chMax val="0"/>
          <dgm:bulletEnabled val="1"/>
        </dgm:presLayoutVars>
      </dgm:prSet>
      <dgm:spPr/>
      <dgm:t>
        <a:bodyPr/>
        <a:lstStyle/>
        <a:p>
          <a:endParaRPr lang="en-US"/>
        </a:p>
      </dgm:t>
    </dgm:pt>
    <dgm:pt modelId="{A8B2C03C-8A23-4BD0-9AD7-F1FD48730E50}" type="pres">
      <dgm:prSet presAssocID="{33F72D5E-119B-40CD-A79E-E2BCC99D387C}" presName="spacer" presStyleCnt="0"/>
      <dgm:spPr/>
    </dgm:pt>
    <dgm:pt modelId="{9963F52B-3670-482B-8276-DD1C099918B9}" type="pres">
      <dgm:prSet presAssocID="{A36E1507-B68D-4C06-B0FF-ED4F6075207A}" presName="parentText" presStyleLbl="node1" presStyleIdx="2" presStyleCnt="4">
        <dgm:presLayoutVars>
          <dgm:chMax val="0"/>
          <dgm:bulletEnabled val="1"/>
        </dgm:presLayoutVars>
      </dgm:prSet>
      <dgm:spPr/>
      <dgm:t>
        <a:bodyPr/>
        <a:lstStyle/>
        <a:p>
          <a:endParaRPr lang="en-US"/>
        </a:p>
      </dgm:t>
    </dgm:pt>
    <dgm:pt modelId="{8E19274B-841D-428A-8027-9081D4DF6AC5}" type="pres">
      <dgm:prSet presAssocID="{23ADF8D7-14AA-4DEA-B543-B820C181B9BD}" presName="spacer" presStyleCnt="0"/>
      <dgm:spPr/>
    </dgm:pt>
    <dgm:pt modelId="{4DAC4642-2B6E-476B-B0D8-C106E8DC3B11}" type="pres">
      <dgm:prSet presAssocID="{C8E14B70-2DEB-4A6B-9C58-7014896975A7}" presName="parentText" presStyleLbl="node1" presStyleIdx="3" presStyleCnt="4">
        <dgm:presLayoutVars>
          <dgm:chMax val="0"/>
          <dgm:bulletEnabled val="1"/>
        </dgm:presLayoutVars>
      </dgm:prSet>
      <dgm:spPr/>
      <dgm:t>
        <a:bodyPr/>
        <a:lstStyle/>
        <a:p>
          <a:endParaRPr lang="en-US"/>
        </a:p>
      </dgm:t>
    </dgm:pt>
  </dgm:ptLst>
  <dgm:cxnLst>
    <dgm:cxn modelId="{8E32EF08-EE6F-4BBB-ABC4-A4C10062105B}" srcId="{4AE6EC12-7119-401F-9D36-313B489BBF4F}" destId="{755D223F-0BB0-4A31-86BE-8C15F5C5A1BD}" srcOrd="0" destOrd="0" parTransId="{CA064895-133B-417D-BE1F-D3343035AD47}" sibTransId="{B8E2F119-A172-4DB4-A804-A3F160EFC318}"/>
    <dgm:cxn modelId="{D5D7E7E1-DFD4-4965-ACB0-D0024BBA6E51}" type="presOf" srcId="{755D223F-0BB0-4A31-86BE-8C15F5C5A1BD}" destId="{4A552212-E9ED-47CF-9D9A-526522D1CB5D}" srcOrd="0" destOrd="0" presId="urn:microsoft.com/office/officeart/2005/8/layout/vList2"/>
    <dgm:cxn modelId="{C5E1A310-A097-4B97-A12C-8803E0C2EF32}" srcId="{4AE6EC12-7119-401F-9D36-313B489BBF4F}" destId="{A36E1507-B68D-4C06-B0FF-ED4F6075207A}" srcOrd="2" destOrd="0" parTransId="{C243F770-E0D5-48DA-A1BF-42468B95E5B9}" sibTransId="{23ADF8D7-14AA-4DEA-B543-B820C181B9BD}"/>
    <dgm:cxn modelId="{2F4A855A-E6F1-4595-97DC-16E3C567822A}" srcId="{4AE6EC12-7119-401F-9D36-313B489BBF4F}" destId="{C8E14B70-2DEB-4A6B-9C58-7014896975A7}" srcOrd="3" destOrd="0" parTransId="{410CD82F-1F13-41F1-B312-B2F714CF86FA}" sibTransId="{AB411289-3CB1-4239-8D12-00C0CDB7D7A8}"/>
    <dgm:cxn modelId="{20FFC5D8-5E38-4DF1-8D34-40828E478BD3}" type="presOf" srcId="{C8E14B70-2DEB-4A6B-9C58-7014896975A7}" destId="{4DAC4642-2B6E-476B-B0D8-C106E8DC3B11}" srcOrd="0" destOrd="0" presId="urn:microsoft.com/office/officeart/2005/8/layout/vList2"/>
    <dgm:cxn modelId="{F52AC750-CC5C-4C1D-8EBD-9F3EB1DE93D0}" type="presOf" srcId="{78A7D6A5-E6F3-4ED7-B82E-D4BCCE5FBABA}" destId="{973E3D09-5A06-4F23-9894-D9228D8926FC}" srcOrd="0" destOrd="0" presId="urn:microsoft.com/office/officeart/2005/8/layout/vList2"/>
    <dgm:cxn modelId="{C56AC7C5-2CA8-4512-AC60-EF7EDB92FD97}" srcId="{4AE6EC12-7119-401F-9D36-313B489BBF4F}" destId="{78A7D6A5-E6F3-4ED7-B82E-D4BCCE5FBABA}" srcOrd="1" destOrd="0" parTransId="{CD0593C6-1356-44D2-AFB8-6913660CDB5B}" sibTransId="{33F72D5E-119B-40CD-A79E-E2BCC99D387C}"/>
    <dgm:cxn modelId="{118DFF2B-DDB5-4A19-9212-0126E4912031}" type="presOf" srcId="{A36E1507-B68D-4C06-B0FF-ED4F6075207A}" destId="{9963F52B-3670-482B-8276-DD1C099918B9}" srcOrd="0" destOrd="0" presId="urn:microsoft.com/office/officeart/2005/8/layout/vList2"/>
    <dgm:cxn modelId="{C53E416E-012B-46CA-87AC-5EC5E4290E99}" type="presOf" srcId="{4AE6EC12-7119-401F-9D36-313B489BBF4F}" destId="{6D922CE1-7C7F-44FA-9B64-6C54A21A2C8A}" srcOrd="0" destOrd="0" presId="urn:microsoft.com/office/officeart/2005/8/layout/vList2"/>
    <dgm:cxn modelId="{511273B0-CEEF-4EE6-B9CC-A4029473EA71}" type="presParOf" srcId="{6D922CE1-7C7F-44FA-9B64-6C54A21A2C8A}" destId="{4A552212-E9ED-47CF-9D9A-526522D1CB5D}" srcOrd="0" destOrd="0" presId="urn:microsoft.com/office/officeart/2005/8/layout/vList2"/>
    <dgm:cxn modelId="{4AA7DCE8-32A8-4FA1-8DA3-391AD0C314C9}" type="presParOf" srcId="{6D922CE1-7C7F-44FA-9B64-6C54A21A2C8A}" destId="{959CDEF0-D84A-41DF-A708-A0D61D983FF9}" srcOrd="1" destOrd="0" presId="urn:microsoft.com/office/officeart/2005/8/layout/vList2"/>
    <dgm:cxn modelId="{2B4F9950-0E81-4010-A2CD-8159D4369CB0}" type="presParOf" srcId="{6D922CE1-7C7F-44FA-9B64-6C54A21A2C8A}" destId="{973E3D09-5A06-4F23-9894-D9228D8926FC}" srcOrd="2" destOrd="0" presId="urn:microsoft.com/office/officeart/2005/8/layout/vList2"/>
    <dgm:cxn modelId="{3B5C3CB8-2263-4346-87CE-86A35FCFF0A5}" type="presParOf" srcId="{6D922CE1-7C7F-44FA-9B64-6C54A21A2C8A}" destId="{A8B2C03C-8A23-4BD0-9AD7-F1FD48730E50}" srcOrd="3" destOrd="0" presId="urn:microsoft.com/office/officeart/2005/8/layout/vList2"/>
    <dgm:cxn modelId="{A2DDCAAC-1BC6-461D-8B36-F01AC1A647BF}" type="presParOf" srcId="{6D922CE1-7C7F-44FA-9B64-6C54A21A2C8A}" destId="{9963F52B-3670-482B-8276-DD1C099918B9}" srcOrd="4" destOrd="0" presId="urn:microsoft.com/office/officeart/2005/8/layout/vList2"/>
    <dgm:cxn modelId="{71209789-4BEE-42D9-9239-A6D39D02391E}" type="presParOf" srcId="{6D922CE1-7C7F-44FA-9B64-6C54A21A2C8A}" destId="{8E19274B-841D-428A-8027-9081D4DF6AC5}" srcOrd="5" destOrd="0" presId="urn:microsoft.com/office/officeart/2005/8/layout/vList2"/>
    <dgm:cxn modelId="{CDAA3863-D03A-45FE-A6A9-E15D746F0D70}" type="presParOf" srcId="{6D922CE1-7C7F-44FA-9B64-6C54A21A2C8A}" destId="{4DAC4642-2B6E-476B-B0D8-C106E8DC3B1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7.xml><?xml version="1.0" encoding="utf-8"?>
<dgm:dataModel xmlns:dgm="http://schemas.openxmlformats.org/drawingml/2006/diagram" xmlns:a="http://schemas.openxmlformats.org/drawingml/2006/main">
  <dgm:ptLst>
    <dgm:pt modelId="{3AE71978-ED44-4331-9D07-1B0380FD8E5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28F7A4D-CE42-4BC2-96AC-0AA873B09D3D}">
      <dgm:prSet phldrT="[Text]" custT="1"/>
      <dgm:spPr/>
      <dgm:t>
        <a:bodyPr/>
        <a:lstStyle/>
        <a:p>
          <a:r>
            <a:rPr lang="x-none" sz="1800" b="0" u="none" dirty="0"/>
            <a:t>Engineered stationary containers designed to store liquids, cryogenic fluids, or gases at pressures of 15 PSIG or greater</a:t>
          </a:r>
          <a:endParaRPr lang="en-US" sz="1800" b="0" dirty="0"/>
        </a:p>
      </dgm:t>
    </dgm:pt>
    <dgm:pt modelId="{41CE7ACE-EA09-46D4-8CF7-C5FA1F5CA659}" type="parTrans" cxnId="{1653F236-1154-46FA-9F76-895AA492E7CF}">
      <dgm:prSet/>
      <dgm:spPr/>
      <dgm:t>
        <a:bodyPr/>
        <a:lstStyle/>
        <a:p>
          <a:endParaRPr lang="en-US"/>
        </a:p>
      </dgm:t>
    </dgm:pt>
    <dgm:pt modelId="{DDC764F0-A49F-406F-A90A-501B37F1F8D0}" type="sibTrans" cxnId="{1653F236-1154-46FA-9F76-895AA492E7CF}">
      <dgm:prSet/>
      <dgm:spPr/>
      <dgm:t>
        <a:bodyPr/>
        <a:lstStyle/>
        <a:p>
          <a:endParaRPr lang="en-US"/>
        </a:p>
      </dgm:t>
    </dgm:pt>
    <dgm:pt modelId="{BBF26BCF-52DE-41F4-9A10-7EAA537FDD59}">
      <dgm:prSet custT="1"/>
      <dgm:spPr/>
      <dgm:t>
        <a:bodyPr/>
        <a:lstStyle/>
        <a:p>
          <a:r>
            <a:rPr lang="x-none" sz="1800" b="0" u="none" dirty="0"/>
            <a:t>Can be constructed for </a:t>
          </a:r>
          <a:r>
            <a:rPr lang="x-none" sz="1800" b="0" u="none" dirty="0" smtClean="0"/>
            <a:t>horizontal </a:t>
          </a:r>
          <a:r>
            <a:rPr lang="x-none" sz="1800" b="0" u="none" dirty="0"/>
            <a:t>or vertical orientation</a:t>
          </a:r>
          <a:endParaRPr lang="en-US" sz="1800" b="0" u="none" dirty="0"/>
        </a:p>
      </dgm:t>
    </dgm:pt>
    <dgm:pt modelId="{A621F1FF-ABA5-4A95-8D3E-89E524AC8660}" type="parTrans" cxnId="{E758AAFF-6B29-4F1E-82E8-3483F7F45910}">
      <dgm:prSet/>
      <dgm:spPr/>
      <dgm:t>
        <a:bodyPr/>
        <a:lstStyle/>
        <a:p>
          <a:endParaRPr lang="en-US"/>
        </a:p>
      </dgm:t>
    </dgm:pt>
    <dgm:pt modelId="{B3783533-73EE-401B-AF65-2D1331102495}" type="sibTrans" cxnId="{E758AAFF-6B29-4F1E-82E8-3483F7F45910}">
      <dgm:prSet/>
      <dgm:spPr/>
      <dgm:t>
        <a:bodyPr/>
        <a:lstStyle/>
        <a:p>
          <a:endParaRPr lang="en-US"/>
        </a:p>
      </dgm:t>
    </dgm:pt>
    <dgm:pt modelId="{7ED3894B-C38B-458E-AC22-4F31B2D04D28}">
      <dgm:prSet custT="1"/>
      <dgm:spPr>
        <a:solidFill>
          <a:schemeClr val="accent6">
            <a:lumMod val="50000"/>
          </a:schemeClr>
        </a:solidFill>
      </dgm:spPr>
      <dgm:t>
        <a:bodyPr/>
        <a:lstStyle/>
        <a:p>
          <a:r>
            <a:rPr lang="x-none" sz="1800" b="0" u="none" dirty="0"/>
            <a:t>Design, construction, and examination requirements are contained in Section VIII, Division 1 of BPVC</a:t>
          </a:r>
          <a:endParaRPr lang="en-US" sz="1800" b="0" u="none" dirty="0"/>
        </a:p>
      </dgm:t>
    </dgm:pt>
    <dgm:pt modelId="{2B19C8CD-A835-46B9-8DD7-C3101CC33AF9}" type="parTrans" cxnId="{C502E949-D7F3-4FE8-A6B8-3E4BA4287FA3}">
      <dgm:prSet/>
      <dgm:spPr/>
      <dgm:t>
        <a:bodyPr/>
        <a:lstStyle/>
        <a:p>
          <a:endParaRPr lang="en-US"/>
        </a:p>
      </dgm:t>
    </dgm:pt>
    <dgm:pt modelId="{E61441FE-EC2B-4C46-8125-80D792203C1D}" type="sibTrans" cxnId="{C502E949-D7F3-4FE8-A6B8-3E4BA4287FA3}">
      <dgm:prSet/>
      <dgm:spPr/>
      <dgm:t>
        <a:bodyPr/>
        <a:lstStyle/>
        <a:p>
          <a:endParaRPr lang="en-US"/>
        </a:p>
      </dgm:t>
    </dgm:pt>
    <dgm:pt modelId="{3726E631-E89D-45F2-B167-BA1C9C9A2848}" type="pres">
      <dgm:prSet presAssocID="{3AE71978-ED44-4331-9D07-1B0380FD8E53}" presName="linear" presStyleCnt="0">
        <dgm:presLayoutVars>
          <dgm:animLvl val="lvl"/>
          <dgm:resizeHandles val="exact"/>
        </dgm:presLayoutVars>
      </dgm:prSet>
      <dgm:spPr/>
      <dgm:t>
        <a:bodyPr/>
        <a:lstStyle/>
        <a:p>
          <a:endParaRPr lang="en-US"/>
        </a:p>
      </dgm:t>
    </dgm:pt>
    <dgm:pt modelId="{F5EF5C92-4DA4-45B6-BB72-C32DDC47D753}" type="pres">
      <dgm:prSet presAssocID="{728F7A4D-CE42-4BC2-96AC-0AA873B09D3D}" presName="parentText" presStyleLbl="node1" presStyleIdx="0" presStyleCnt="3" custScaleY="117137">
        <dgm:presLayoutVars>
          <dgm:chMax val="0"/>
          <dgm:bulletEnabled val="1"/>
        </dgm:presLayoutVars>
      </dgm:prSet>
      <dgm:spPr/>
      <dgm:t>
        <a:bodyPr/>
        <a:lstStyle/>
        <a:p>
          <a:endParaRPr lang="en-US"/>
        </a:p>
      </dgm:t>
    </dgm:pt>
    <dgm:pt modelId="{76881305-64B2-45D5-BD76-1F58FA6813DA}" type="pres">
      <dgm:prSet presAssocID="{DDC764F0-A49F-406F-A90A-501B37F1F8D0}" presName="spacer" presStyleCnt="0"/>
      <dgm:spPr/>
    </dgm:pt>
    <dgm:pt modelId="{EC8F824A-CFCD-4876-9551-FA7E45F84776}" type="pres">
      <dgm:prSet presAssocID="{BBF26BCF-52DE-41F4-9A10-7EAA537FDD59}" presName="parentText" presStyleLbl="node1" presStyleIdx="1" presStyleCnt="3">
        <dgm:presLayoutVars>
          <dgm:chMax val="0"/>
          <dgm:bulletEnabled val="1"/>
        </dgm:presLayoutVars>
      </dgm:prSet>
      <dgm:spPr/>
      <dgm:t>
        <a:bodyPr/>
        <a:lstStyle/>
        <a:p>
          <a:endParaRPr lang="en-US"/>
        </a:p>
      </dgm:t>
    </dgm:pt>
    <dgm:pt modelId="{C640CD9D-DFA9-49B2-8FEC-64EB80888549}" type="pres">
      <dgm:prSet presAssocID="{B3783533-73EE-401B-AF65-2D1331102495}" presName="spacer" presStyleCnt="0"/>
      <dgm:spPr/>
    </dgm:pt>
    <dgm:pt modelId="{87118EBA-698E-419E-A7BB-49D630AE6D84}" type="pres">
      <dgm:prSet presAssocID="{7ED3894B-C38B-458E-AC22-4F31B2D04D28}" presName="parentText" presStyleLbl="node1" presStyleIdx="2" presStyleCnt="3">
        <dgm:presLayoutVars>
          <dgm:chMax val="0"/>
          <dgm:bulletEnabled val="1"/>
        </dgm:presLayoutVars>
      </dgm:prSet>
      <dgm:spPr/>
      <dgm:t>
        <a:bodyPr/>
        <a:lstStyle/>
        <a:p>
          <a:endParaRPr lang="en-US"/>
        </a:p>
      </dgm:t>
    </dgm:pt>
  </dgm:ptLst>
  <dgm:cxnLst>
    <dgm:cxn modelId="{7E9E85DF-EDD1-4920-BE6E-BB0D70574F5A}" type="presOf" srcId="{BBF26BCF-52DE-41F4-9A10-7EAA537FDD59}" destId="{EC8F824A-CFCD-4876-9551-FA7E45F84776}" srcOrd="0" destOrd="0" presId="urn:microsoft.com/office/officeart/2005/8/layout/vList2"/>
    <dgm:cxn modelId="{5153C660-F880-40CE-A98E-5E327287F06B}" type="presOf" srcId="{728F7A4D-CE42-4BC2-96AC-0AA873B09D3D}" destId="{F5EF5C92-4DA4-45B6-BB72-C32DDC47D753}" srcOrd="0" destOrd="0" presId="urn:microsoft.com/office/officeart/2005/8/layout/vList2"/>
    <dgm:cxn modelId="{C502E949-D7F3-4FE8-A6B8-3E4BA4287FA3}" srcId="{3AE71978-ED44-4331-9D07-1B0380FD8E53}" destId="{7ED3894B-C38B-458E-AC22-4F31B2D04D28}" srcOrd="2" destOrd="0" parTransId="{2B19C8CD-A835-46B9-8DD7-C3101CC33AF9}" sibTransId="{E61441FE-EC2B-4C46-8125-80D792203C1D}"/>
    <dgm:cxn modelId="{FE2999AF-F2F1-4D88-B764-B6C1FFCA5FEF}" type="presOf" srcId="{3AE71978-ED44-4331-9D07-1B0380FD8E53}" destId="{3726E631-E89D-45F2-B167-BA1C9C9A2848}" srcOrd="0" destOrd="0" presId="urn:microsoft.com/office/officeart/2005/8/layout/vList2"/>
    <dgm:cxn modelId="{3FA3A29D-70C1-42B6-85E4-962D78732948}" type="presOf" srcId="{7ED3894B-C38B-458E-AC22-4F31B2D04D28}" destId="{87118EBA-698E-419E-A7BB-49D630AE6D84}" srcOrd="0" destOrd="0" presId="urn:microsoft.com/office/officeart/2005/8/layout/vList2"/>
    <dgm:cxn modelId="{E758AAFF-6B29-4F1E-82E8-3483F7F45910}" srcId="{3AE71978-ED44-4331-9D07-1B0380FD8E53}" destId="{BBF26BCF-52DE-41F4-9A10-7EAA537FDD59}" srcOrd="1" destOrd="0" parTransId="{A621F1FF-ABA5-4A95-8D3E-89E524AC8660}" sibTransId="{B3783533-73EE-401B-AF65-2D1331102495}"/>
    <dgm:cxn modelId="{1653F236-1154-46FA-9F76-895AA492E7CF}" srcId="{3AE71978-ED44-4331-9D07-1B0380FD8E53}" destId="{728F7A4D-CE42-4BC2-96AC-0AA873B09D3D}" srcOrd="0" destOrd="0" parTransId="{41CE7ACE-EA09-46D4-8CF7-C5FA1F5CA659}" sibTransId="{DDC764F0-A49F-406F-A90A-501B37F1F8D0}"/>
    <dgm:cxn modelId="{E03FE689-2F88-492D-AE99-6A97EAE3077E}" type="presParOf" srcId="{3726E631-E89D-45F2-B167-BA1C9C9A2848}" destId="{F5EF5C92-4DA4-45B6-BB72-C32DDC47D753}" srcOrd="0" destOrd="0" presId="urn:microsoft.com/office/officeart/2005/8/layout/vList2"/>
    <dgm:cxn modelId="{8B87A00B-6337-430B-9936-E2EDA5561768}" type="presParOf" srcId="{3726E631-E89D-45F2-B167-BA1C9C9A2848}" destId="{76881305-64B2-45D5-BD76-1F58FA6813DA}" srcOrd="1" destOrd="0" presId="urn:microsoft.com/office/officeart/2005/8/layout/vList2"/>
    <dgm:cxn modelId="{BD84E497-B7A6-4CEF-89FE-5B13C3B57679}" type="presParOf" srcId="{3726E631-E89D-45F2-B167-BA1C9C9A2848}" destId="{EC8F824A-CFCD-4876-9551-FA7E45F84776}" srcOrd="2" destOrd="0" presId="urn:microsoft.com/office/officeart/2005/8/layout/vList2"/>
    <dgm:cxn modelId="{BDEB4BCF-CFEB-4760-A407-1A3D642586AE}" type="presParOf" srcId="{3726E631-E89D-45F2-B167-BA1C9C9A2848}" destId="{C640CD9D-DFA9-49B2-8FEC-64EB80888549}" srcOrd="3" destOrd="0" presId="urn:microsoft.com/office/officeart/2005/8/layout/vList2"/>
    <dgm:cxn modelId="{36EE1886-FD74-453A-985B-F9DB345D4A27}" type="presParOf" srcId="{3726E631-E89D-45F2-B167-BA1C9C9A2848}" destId="{87118EBA-698E-419E-A7BB-49D630AE6D8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8.xml><?xml version="1.0" encoding="utf-8"?>
<dgm:dataModel xmlns:dgm="http://schemas.openxmlformats.org/drawingml/2006/diagram" xmlns:a="http://schemas.openxmlformats.org/drawingml/2006/main">
  <dgm:ptLst>
    <dgm:pt modelId="{B0F6E03D-43DC-44F0-97E9-D76B860EAC2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21E12816-A2E7-4CA1-BD9D-45CAC611E9DD}">
      <dgm:prSet phldrT="[Text]" custT="1"/>
      <dgm:spPr/>
      <dgm:t>
        <a:bodyPr/>
        <a:lstStyle/>
        <a:p>
          <a:r>
            <a:rPr lang="en-US" sz="2200" b="0" u="none" dirty="0"/>
            <a:t>Required markings</a:t>
          </a:r>
          <a:endParaRPr lang="en-US" sz="2200" b="0" dirty="0"/>
        </a:p>
      </dgm:t>
    </dgm:pt>
    <dgm:pt modelId="{F84768E6-D94E-4268-A46C-7A1F65C00B75}" type="parTrans" cxnId="{AA6946FC-6C50-4A3E-932C-83E59C3DE3C7}">
      <dgm:prSet/>
      <dgm:spPr/>
      <dgm:t>
        <a:bodyPr/>
        <a:lstStyle/>
        <a:p>
          <a:endParaRPr lang="en-US"/>
        </a:p>
      </dgm:t>
    </dgm:pt>
    <dgm:pt modelId="{74D2B66D-4C25-4AB6-A168-F6D540E8A847}" type="sibTrans" cxnId="{AA6946FC-6C50-4A3E-932C-83E59C3DE3C7}">
      <dgm:prSet/>
      <dgm:spPr/>
      <dgm:t>
        <a:bodyPr/>
        <a:lstStyle/>
        <a:p>
          <a:endParaRPr lang="en-US"/>
        </a:p>
      </dgm:t>
    </dgm:pt>
    <dgm:pt modelId="{923B4F05-4B9A-4104-ACE7-23F2EA24CB29}">
      <dgm:prSet/>
      <dgm:spPr/>
      <dgm:t>
        <a:bodyPr/>
        <a:lstStyle/>
        <a:p>
          <a:r>
            <a:rPr lang="en-US" b="0" dirty="0"/>
            <a:t>Manufacturer’s name preceded with the words “certified by”</a:t>
          </a:r>
        </a:p>
      </dgm:t>
    </dgm:pt>
    <dgm:pt modelId="{24F8E7B0-568A-46F4-8D6E-71E7F6DB81C6}" type="parTrans" cxnId="{296F7ED4-BBEF-477D-86E5-9AA48F5721A1}">
      <dgm:prSet/>
      <dgm:spPr/>
      <dgm:t>
        <a:bodyPr/>
        <a:lstStyle/>
        <a:p>
          <a:endParaRPr lang="en-US"/>
        </a:p>
      </dgm:t>
    </dgm:pt>
    <dgm:pt modelId="{89D44727-2319-4FCD-BC59-B363F55837C8}" type="sibTrans" cxnId="{296F7ED4-BBEF-477D-86E5-9AA48F5721A1}">
      <dgm:prSet/>
      <dgm:spPr/>
      <dgm:t>
        <a:bodyPr/>
        <a:lstStyle/>
        <a:p>
          <a:endParaRPr lang="en-US"/>
        </a:p>
      </dgm:t>
    </dgm:pt>
    <dgm:pt modelId="{A27F6A8E-FFC9-4FFD-BEA8-BDABC43BBB42}">
      <dgm:prSet/>
      <dgm:spPr/>
      <dgm:t>
        <a:bodyPr/>
        <a:lstStyle/>
        <a:p>
          <a:r>
            <a:rPr lang="en-US" b="0" dirty="0"/>
            <a:t>Maximum allowable working pressure (MAWP), expressed in PSIG at the design temperature, expressed in degrees Fahrenheit (°F)</a:t>
          </a:r>
        </a:p>
      </dgm:t>
    </dgm:pt>
    <dgm:pt modelId="{A4CC1F9F-23C0-4CA3-98F2-05A903508F64}" type="parTrans" cxnId="{3FC50F1B-FC8C-47D6-BFBA-31BB65D3B274}">
      <dgm:prSet/>
      <dgm:spPr/>
      <dgm:t>
        <a:bodyPr/>
        <a:lstStyle/>
        <a:p>
          <a:endParaRPr lang="en-US"/>
        </a:p>
      </dgm:t>
    </dgm:pt>
    <dgm:pt modelId="{CDDBCB9E-94A5-42B0-B4AD-337A88F30733}" type="sibTrans" cxnId="{3FC50F1B-FC8C-47D6-BFBA-31BB65D3B274}">
      <dgm:prSet/>
      <dgm:spPr/>
      <dgm:t>
        <a:bodyPr/>
        <a:lstStyle/>
        <a:p>
          <a:endParaRPr lang="en-US"/>
        </a:p>
      </dgm:t>
    </dgm:pt>
    <dgm:pt modelId="{735A9AAD-18EF-45B7-80CB-CA26F314D3B0}">
      <dgm:prSet/>
      <dgm:spPr/>
      <dgm:t>
        <a:bodyPr/>
        <a:lstStyle/>
        <a:p>
          <a:r>
            <a:rPr lang="en-US" b="0" dirty="0"/>
            <a:t>Minimum design metal temperature (MDMT) expressed in °F at a given pressure (PSIG)</a:t>
          </a:r>
        </a:p>
      </dgm:t>
    </dgm:pt>
    <dgm:pt modelId="{FC0430B3-1D99-411D-BD23-2FD40E5C5A3E}" type="parTrans" cxnId="{FC2F2852-A544-492D-84C1-9F2143168286}">
      <dgm:prSet/>
      <dgm:spPr/>
      <dgm:t>
        <a:bodyPr/>
        <a:lstStyle/>
        <a:p>
          <a:endParaRPr lang="en-US"/>
        </a:p>
      </dgm:t>
    </dgm:pt>
    <dgm:pt modelId="{891E3F6A-8822-46D3-833F-DCB3444D3064}" type="sibTrans" cxnId="{FC2F2852-A544-492D-84C1-9F2143168286}">
      <dgm:prSet/>
      <dgm:spPr/>
      <dgm:t>
        <a:bodyPr/>
        <a:lstStyle/>
        <a:p>
          <a:endParaRPr lang="en-US"/>
        </a:p>
      </dgm:t>
    </dgm:pt>
    <dgm:pt modelId="{0FA65EB9-A0E7-4E9E-BBFB-EACBF775B7F2}">
      <dgm:prSet/>
      <dgm:spPr/>
      <dgm:t>
        <a:bodyPr/>
        <a:lstStyle/>
        <a:p>
          <a:r>
            <a:rPr lang="en-US" b="0" dirty="0"/>
            <a:t>Manufacturer’s serial number for the pressure vessel</a:t>
          </a:r>
        </a:p>
      </dgm:t>
    </dgm:pt>
    <dgm:pt modelId="{778211C2-1F91-4DD0-A535-E566D112DBA2}" type="parTrans" cxnId="{330D8304-69AA-478A-9F62-5D25877C1029}">
      <dgm:prSet/>
      <dgm:spPr/>
      <dgm:t>
        <a:bodyPr/>
        <a:lstStyle/>
        <a:p>
          <a:endParaRPr lang="en-US"/>
        </a:p>
      </dgm:t>
    </dgm:pt>
    <dgm:pt modelId="{E6CFE3BF-39AF-4664-B7DE-3319B9BF9E19}" type="sibTrans" cxnId="{330D8304-69AA-478A-9F62-5D25877C1029}">
      <dgm:prSet/>
      <dgm:spPr/>
      <dgm:t>
        <a:bodyPr/>
        <a:lstStyle/>
        <a:p>
          <a:endParaRPr lang="en-US"/>
        </a:p>
      </dgm:t>
    </dgm:pt>
    <dgm:pt modelId="{13EDC290-CC60-49FF-9316-56BEBCD2887B}">
      <dgm:prSet/>
      <dgm:spPr/>
      <dgm:t>
        <a:bodyPr/>
        <a:lstStyle/>
        <a:p>
          <a:r>
            <a:rPr lang="en-US" b="0" dirty="0"/>
            <a:t>Year of construction </a:t>
          </a:r>
        </a:p>
      </dgm:t>
    </dgm:pt>
    <dgm:pt modelId="{DD8676FF-2BEF-4775-9CCF-042B1C5739AB}" type="parTrans" cxnId="{5C12805B-D8F1-43FF-A1D4-32413EFF6E4D}">
      <dgm:prSet/>
      <dgm:spPr/>
      <dgm:t>
        <a:bodyPr/>
        <a:lstStyle/>
        <a:p>
          <a:endParaRPr lang="en-US"/>
        </a:p>
      </dgm:t>
    </dgm:pt>
    <dgm:pt modelId="{F74236FA-1D12-4246-B0F3-9BBDED98E343}" type="sibTrans" cxnId="{5C12805B-D8F1-43FF-A1D4-32413EFF6E4D}">
      <dgm:prSet/>
      <dgm:spPr/>
      <dgm:t>
        <a:bodyPr/>
        <a:lstStyle/>
        <a:p>
          <a:endParaRPr lang="en-US"/>
        </a:p>
      </dgm:t>
    </dgm:pt>
    <dgm:pt modelId="{962722D6-0E35-4B55-8FBC-DAD6DC6800C5}">
      <dgm:prSet/>
      <dgm:spPr/>
      <dgm:t>
        <a:bodyPr/>
        <a:lstStyle/>
        <a:p>
          <a:r>
            <a:rPr lang="en-US" b="0" dirty="0"/>
            <a:t>Required abbreviations specified by the BPVC</a:t>
          </a:r>
        </a:p>
      </dgm:t>
    </dgm:pt>
    <dgm:pt modelId="{2497D4C2-4F98-47BF-855F-54E41BFEFBCF}" type="parTrans" cxnId="{30094860-A6D7-47DB-A5A8-5CF12682D1B4}">
      <dgm:prSet/>
      <dgm:spPr/>
      <dgm:t>
        <a:bodyPr/>
        <a:lstStyle/>
        <a:p>
          <a:endParaRPr lang="en-US"/>
        </a:p>
      </dgm:t>
    </dgm:pt>
    <dgm:pt modelId="{C03FE1AF-B232-44DE-9420-47A917C40FBA}" type="sibTrans" cxnId="{30094860-A6D7-47DB-A5A8-5CF12682D1B4}">
      <dgm:prSet/>
      <dgm:spPr/>
      <dgm:t>
        <a:bodyPr/>
        <a:lstStyle/>
        <a:p>
          <a:endParaRPr lang="en-US"/>
        </a:p>
      </dgm:t>
    </dgm:pt>
    <dgm:pt modelId="{F49A8DF8-4549-44F8-B6BC-C44D8E762622}">
      <dgm:prSet phldrT="[Text]"/>
      <dgm:spPr/>
      <dgm:t>
        <a:bodyPr/>
        <a:lstStyle/>
        <a:p>
          <a:r>
            <a:rPr lang="en-US" b="0" dirty="0"/>
            <a:t>Official code symbol for all pressure vessels is a shamrock with the letter “U” inside it</a:t>
          </a:r>
        </a:p>
      </dgm:t>
    </dgm:pt>
    <dgm:pt modelId="{98709182-15F6-4310-9F54-A9FA8E61582B}" type="parTrans" cxnId="{E89C231B-5153-4BAB-89C0-A326794DEA74}">
      <dgm:prSet/>
      <dgm:spPr/>
      <dgm:t>
        <a:bodyPr/>
        <a:lstStyle/>
        <a:p>
          <a:endParaRPr lang="en-US"/>
        </a:p>
      </dgm:t>
    </dgm:pt>
    <dgm:pt modelId="{3161B8FA-4F4A-4B27-B77C-29B91FE261D0}" type="sibTrans" cxnId="{E89C231B-5153-4BAB-89C0-A326794DEA74}">
      <dgm:prSet/>
      <dgm:spPr/>
      <dgm:t>
        <a:bodyPr/>
        <a:lstStyle/>
        <a:p>
          <a:endParaRPr lang="en-US"/>
        </a:p>
      </dgm:t>
    </dgm:pt>
    <dgm:pt modelId="{0D5B3D9E-0C59-47CE-A7B3-6A138698EA16}" type="pres">
      <dgm:prSet presAssocID="{B0F6E03D-43DC-44F0-97E9-D76B860EAC26}" presName="linear" presStyleCnt="0">
        <dgm:presLayoutVars>
          <dgm:dir/>
          <dgm:animLvl val="lvl"/>
          <dgm:resizeHandles val="exact"/>
        </dgm:presLayoutVars>
      </dgm:prSet>
      <dgm:spPr/>
      <dgm:t>
        <a:bodyPr/>
        <a:lstStyle/>
        <a:p>
          <a:endParaRPr lang="en-US"/>
        </a:p>
      </dgm:t>
    </dgm:pt>
    <dgm:pt modelId="{BD365118-F4AF-401E-9F5C-D22DB9AE4518}" type="pres">
      <dgm:prSet presAssocID="{21E12816-A2E7-4CA1-BD9D-45CAC611E9DD}" presName="parentLin" presStyleCnt="0"/>
      <dgm:spPr/>
    </dgm:pt>
    <dgm:pt modelId="{029453CA-A607-45D6-A9E4-2065298CC1AA}" type="pres">
      <dgm:prSet presAssocID="{21E12816-A2E7-4CA1-BD9D-45CAC611E9DD}" presName="parentLeftMargin" presStyleLbl="node1" presStyleIdx="0" presStyleCnt="1"/>
      <dgm:spPr/>
      <dgm:t>
        <a:bodyPr/>
        <a:lstStyle/>
        <a:p>
          <a:endParaRPr lang="en-US"/>
        </a:p>
      </dgm:t>
    </dgm:pt>
    <dgm:pt modelId="{BDDDE3AE-D7F0-4A6F-87EA-50707ABEFE02}" type="pres">
      <dgm:prSet presAssocID="{21E12816-A2E7-4CA1-BD9D-45CAC611E9DD}" presName="parentText" presStyleLbl="node1" presStyleIdx="0" presStyleCnt="1">
        <dgm:presLayoutVars>
          <dgm:chMax val="0"/>
          <dgm:bulletEnabled val="1"/>
        </dgm:presLayoutVars>
      </dgm:prSet>
      <dgm:spPr/>
      <dgm:t>
        <a:bodyPr/>
        <a:lstStyle/>
        <a:p>
          <a:endParaRPr lang="en-US"/>
        </a:p>
      </dgm:t>
    </dgm:pt>
    <dgm:pt modelId="{4D7069F2-3A02-46B8-9EC5-051E0C7A7871}" type="pres">
      <dgm:prSet presAssocID="{21E12816-A2E7-4CA1-BD9D-45CAC611E9DD}" presName="negativeSpace" presStyleCnt="0"/>
      <dgm:spPr/>
    </dgm:pt>
    <dgm:pt modelId="{5C48A4D3-6861-4904-8BEE-E9172320F607}" type="pres">
      <dgm:prSet presAssocID="{21E12816-A2E7-4CA1-BD9D-45CAC611E9DD}" presName="childText" presStyleLbl="conFgAcc1" presStyleIdx="0" presStyleCnt="1">
        <dgm:presLayoutVars>
          <dgm:bulletEnabled val="1"/>
        </dgm:presLayoutVars>
      </dgm:prSet>
      <dgm:spPr/>
      <dgm:t>
        <a:bodyPr/>
        <a:lstStyle/>
        <a:p>
          <a:endParaRPr lang="en-US"/>
        </a:p>
      </dgm:t>
    </dgm:pt>
  </dgm:ptLst>
  <dgm:cxnLst>
    <dgm:cxn modelId="{688BD999-E5F4-495D-A01D-DD97974168CE}" type="presOf" srcId="{962722D6-0E35-4B55-8FBC-DAD6DC6800C5}" destId="{5C48A4D3-6861-4904-8BEE-E9172320F607}" srcOrd="0" destOrd="6" presId="urn:microsoft.com/office/officeart/2005/8/layout/list1"/>
    <dgm:cxn modelId="{9E723F21-490F-4C2D-80EC-E297574045D9}" type="presOf" srcId="{13EDC290-CC60-49FF-9316-56BEBCD2887B}" destId="{5C48A4D3-6861-4904-8BEE-E9172320F607}" srcOrd="0" destOrd="5" presId="urn:microsoft.com/office/officeart/2005/8/layout/list1"/>
    <dgm:cxn modelId="{F943423A-BBCF-4B0B-955E-09CFA9D7EBA2}" type="presOf" srcId="{B0F6E03D-43DC-44F0-97E9-D76B860EAC26}" destId="{0D5B3D9E-0C59-47CE-A7B3-6A138698EA16}" srcOrd="0" destOrd="0" presId="urn:microsoft.com/office/officeart/2005/8/layout/list1"/>
    <dgm:cxn modelId="{E89C231B-5153-4BAB-89C0-A326794DEA74}" srcId="{21E12816-A2E7-4CA1-BD9D-45CAC611E9DD}" destId="{F49A8DF8-4549-44F8-B6BC-C44D8E762622}" srcOrd="0" destOrd="0" parTransId="{98709182-15F6-4310-9F54-A9FA8E61582B}" sibTransId="{3161B8FA-4F4A-4B27-B77C-29B91FE261D0}"/>
    <dgm:cxn modelId="{4F07721E-BC89-46CE-B346-A4960C949E69}" type="presOf" srcId="{923B4F05-4B9A-4104-ACE7-23F2EA24CB29}" destId="{5C48A4D3-6861-4904-8BEE-E9172320F607}" srcOrd="0" destOrd="1" presId="urn:microsoft.com/office/officeart/2005/8/layout/list1"/>
    <dgm:cxn modelId="{D03304F2-F3D8-47DE-9D91-2AC328DCFE7F}" type="presOf" srcId="{F49A8DF8-4549-44F8-B6BC-C44D8E762622}" destId="{5C48A4D3-6861-4904-8BEE-E9172320F607}" srcOrd="0" destOrd="0" presId="urn:microsoft.com/office/officeart/2005/8/layout/list1"/>
    <dgm:cxn modelId="{58B9390E-8D42-40AF-9CF7-88ED8B184C5E}" type="presOf" srcId="{21E12816-A2E7-4CA1-BD9D-45CAC611E9DD}" destId="{029453CA-A607-45D6-A9E4-2065298CC1AA}" srcOrd="0" destOrd="0" presId="urn:microsoft.com/office/officeart/2005/8/layout/list1"/>
    <dgm:cxn modelId="{FC2F2852-A544-492D-84C1-9F2143168286}" srcId="{21E12816-A2E7-4CA1-BD9D-45CAC611E9DD}" destId="{735A9AAD-18EF-45B7-80CB-CA26F314D3B0}" srcOrd="3" destOrd="0" parTransId="{FC0430B3-1D99-411D-BD23-2FD40E5C5A3E}" sibTransId="{891E3F6A-8822-46D3-833F-DCB3444D3064}"/>
    <dgm:cxn modelId="{3FC50F1B-FC8C-47D6-BFBA-31BB65D3B274}" srcId="{21E12816-A2E7-4CA1-BD9D-45CAC611E9DD}" destId="{A27F6A8E-FFC9-4FFD-BEA8-BDABC43BBB42}" srcOrd="2" destOrd="0" parTransId="{A4CC1F9F-23C0-4CA3-98F2-05A903508F64}" sibTransId="{CDDBCB9E-94A5-42B0-B4AD-337A88F30733}"/>
    <dgm:cxn modelId="{31B90EB5-070E-4DAF-B9E4-49DFF389F984}" type="presOf" srcId="{0FA65EB9-A0E7-4E9E-BBFB-EACBF775B7F2}" destId="{5C48A4D3-6861-4904-8BEE-E9172320F607}" srcOrd="0" destOrd="4" presId="urn:microsoft.com/office/officeart/2005/8/layout/list1"/>
    <dgm:cxn modelId="{5C12805B-D8F1-43FF-A1D4-32413EFF6E4D}" srcId="{21E12816-A2E7-4CA1-BD9D-45CAC611E9DD}" destId="{13EDC290-CC60-49FF-9316-56BEBCD2887B}" srcOrd="5" destOrd="0" parTransId="{DD8676FF-2BEF-4775-9CCF-042B1C5739AB}" sibTransId="{F74236FA-1D12-4246-B0F3-9BBDED98E343}"/>
    <dgm:cxn modelId="{330D8304-69AA-478A-9F62-5D25877C1029}" srcId="{21E12816-A2E7-4CA1-BD9D-45CAC611E9DD}" destId="{0FA65EB9-A0E7-4E9E-BBFB-EACBF775B7F2}" srcOrd="4" destOrd="0" parTransId="{778211C2-1F91-4DD0-A535-E566D112DBA2}" sibTransId="{E6CFE3BF-39AF-4664-B7DE-3319B9BF9E19}"/>
    <dgm:cxn modelId="{EBA29AC3-9C82-46CA-B8CA-0EC2F5D7F7FB}" type="presOf" srcId="{21E12816-A2E7-4CA1-BD9D-45CAC611E9DD}" destId="{BDDDE3AE-D7F0-4A6F-87EA-50707ABEFE02}" srcOrd="1" destOrd="0" presId="urn:microsoft.com/office/officeart/2005/8/layout/list1"/>
    <dgm:cxn modelId="{B0A17BB5-0F3F-4372-B948-928FC29CB4DA}" type="presOf" srcId="{A27F6A8E-FFC9-4FFD-BEA8-BDABC43BBB42}" destId="{5C48A4D3-6861-4904-8BEE-E9172320F607}" srcOrd="0" destOrd="2" presId="urn:microsoft.com/office/officeart/2005/8/layout/list1"/>
    <dgm:cxn modelId="{AA6946FC-6C50-4A3E-932C-83E59C3DE3C7}" srcId="{B0F6E03D-43DC-44F0-97E9-D76B860EAC26}" destId="{21E12816-A2E7-4CA1-BD9D-45CAC611E9DD}" srcOrd="0" destOrd="0" parTransId="{F84768E6-D94E-4268-A46C-7A1F65C00B75}" sibTransId="{74D2B66D-4C25-4AB6-A168-F6D540E8A847}"/>
    <dgm:cxn modelId="{B8849DD8-0B03-4FFC-82CB-BE19029B4F50}" type="presOf" srcId="{735A9AAD-18EF-45B7-80CB-CA26F314D3B0}" destId="{5C48A4D3-6861-4904-8BEE-E9172320F607}" srcOrd="0" destOrd="3" presId="urn:microsoft.com/office/officeart/2005/8/layout/list1"/>
    <dgm:cxn modelId="{296F7ED4-BBEF-477D-86E5-9AA48F5721A1}" srcId="{21E12816-A2E7-4CA1-BD9D-45CAC611E9DD}" destId="{923B4F05-4B9A-4104-ACE7-23F2EA24CB29}" srcOrd="1" destOrd="0" parTransId="{24F8E7B0-568A-46F4-8D6E-71E7F6DB81C6}" sibTransId="{89D44727-2319-4FCD-BC59-B363F55837C8}"/>
    <dgm:cxn modelId="{30094860-A6D7-47DB-A5A8-5CF12682D1B4}" srcId="{21E12816-A2E7-4CA1-BD9D-45CAC611E9DD}" destId="{962722D6-0E35-4B55-8FBC-DAD6DC6800C5}" srcOrd="6" destOrd="0" parTransId="{2497D4C2-4F98-47BF-855F-54E41BFEFBCF}" sibTransId="{C03FE1AF-B232-44DE-9420-47A917C40FBA}"/>
    <dgm:cxn modelId="{AD2B1E42-909A-4F93-8B9A-7A0CC5CBEA85}" type="presParOf" srcId="{0D5B3D9E-0C59-47CE-A7B3-6A138698EA16}" destId="{BD365118-F4AF-401E-9F5C-D22DB9AE4518}" srcOrd="0" destOrd="0" presId="urn:microsoft.com/office/officeart/2005/8/layout/list1"/>
    <dgm:cxn modelId="{29E82D5E-1E63-45DD-A18B-F0C0F514DEF9}" type="presParOf" srcId="{BD365118-F4AF-401E-9F5C-D22DB9AE4518}" destId="{029453CA-A607-45D6-A9E4-2065298CC1AA}" srcOrd="0" destOrd="0" presId="urn:microsoft.com/office/officeart/2005/8/layout/list1"/>
    <dgm:cxn modelId="{E5914DF2-6EEF-475A-B03F-CFDDB0745E24}" type="presParOf" srcId="{BD365118-F4AF-401E-9F5C-D22DB9AE4518}" destId="{BDDDE3AE-D7F0-4A6F-87EA-50707ABEFE02}" srcOrd="1" destOrd="0" presId="urn:microsoft.com/office/officeart/2005/8/layout/list1"/>
    <dgm:cxn modelId="{C3DD8D25-FC9F-42C6-9B27-4980A6D7D768}" type="presParOf" srcId="{0D5B3D9E-0C59-47CE-A7B3-6A138698EA16}" destId="{4D7069F2-3A02-46B8-9EC5-051E0C7A7871}" srcOrd="1" destOrd="0" presId="urn:microsoft.com/office/officeart/2005/8/layout/list1"/>
    <dgm:cxn modelId="{A2061876-935E-4981-8EE9-746DC51AA9FF}" type="presParOf" srcId="{0D5B3D9E-0C59-47CE-A7B3-6A138698EA16}" destId="{5C48A4D3-6861-4904-8BEE-E9172320F607}"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9.xml><?xml version="1.0" encoding="utf-8"?>
<dgm:dataModel xmlns:dgm="http://schemas.openxmlformats.org/drawingml/2006/diagram" xmlns:a="http://schemas.openxmlformats.org/drawingml/2006/main">
  <dgm:ptLst>
    <dgm:pt modelId="{2902E87D-204C-4B49-AC2C-65711225DAA5}"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DBC2CEF8-D7C2-4E90-9F26-4BE287B34E2C}">
      <dgm:prSet phldrT="[Text]"/>
      <dgm:spPr/>
      <dgm:t>
        <a:bodyPr/>
        <a:lstStyle/>
        <a:p>
          <a:r>
            <a:rPr lang="en-US" dirty="0"/>
            <a:t>P</a:t>
          </a:r>
          <a:r>
            <a:rPr lang="x-none"/>
            <a:t>ressure relief device</a:t>
          </a:r>
          <a:endParaRPr lang="en-US" dirty="0"/>
        </a:p>
      </dgm:t>
    </dgm:pt>
    <dgm:pt modelId="{FC22D367-85FD-491C-A597-DF30F487CB20}" type="parTrans" cxnId="{27049C88-E10D-4917-B1E6-5736037B9D78}">
      <dgm:prSet/>
      <dgm:spPr/>
      <dgm:t>
        <a:bodyPr/>
        <a:lstStyle/>
        <a:p>
          <a:endParaRPr lang="en-US"/>
        </a:p>
      </dgm:t>
    </dgm:pt>
    <dgm:pt modelId="{63AB661B-729A-4B67-87F6-5606D5A59B36}" type="sibTrans" cxnId="{27049C88-E10D-4917-B1E6-5736037B9D78}">
      <dgm:prSet/>
      <dgm:spPr/>
      <dgm:t>
        <a:bodyPr/>
        <a:lstStyle/>
        <a:p>
          <a:endParaRPr lang="en-US"/>
        </a:p>
      </dgm:t>
    </dgm:pt>
    <dgm:pt modelId="{C6D3FF89-F3E9-4140-B13B-A5866CB0EC56}">
      <dgm:prSet/>
      <dgm:spPr/>
      <dgm:t>
        <a:bodyPr/>
        <a:lstStyle/>
        <a:p>
          <a:r>
            <a:rPr lang="en-US" dirty="0"/>
            <a:t>Required by BPVC</a:t>
          </a:r>
        </a:p>
      </dgm:t>
    </dgm:pt>
    <dgm:pt modelId="{D19A10CE-9E43-488B-A033-7BE331970FF0}" type="parTrans" cxnId="{FF873AC6-D975-49FE-9F1C-3891A86075A4}">
      <dgm:prSet/>
      <dgm:spPr/>
      <dgm:t>
        <a:bodyPr/>
        <a:lstStyle/>
        <a:p>
          <a:endParaRPr lang="en-US"/>
        </a:p>
      </dgm:t>
    </dgm:pt>
    <dgm:pt modelId="{2DD58702-F8B8-4A5B-B986-BBEBCAC81156}" type="sibTrans" cxnId="{FF873AC6-D975-49FE-9F1C-3891A86075A4}">
      <dgm:prSet/>
      <dgm:spPr/>
      <dgm:t>
        <a:bodyPr/>
        <a:lstStyle/>
        <a:p>
          <a:endParaRPr lang="en-US"/>
        </a:p>
      </dgm:t>
    </dgm:pt>
    <dgm:pt modelId="{1D28A35F-F364-4628-AA93-49D1A8A7DF10}">
      <dgm:prSet/>
      <dgm:spPr/>
      <dgm:t>
        <a:bodyPr/>
        <a:lstStyle/>
        <a:p>
          <a:r>
            <a:rPr lang="en-US" dirty="0"/>
            <a:t>Open at a predetermined pressure below the design pressure of the vessel</a:t>
          </a:r>
        </a:p>
      </dgm:t>
    </dgm:pt>
    <dgm:pt modelId="{37438171-60EB-41DC-85ED-A6C54B4C237A}" type="parTrans" cxnId="{ABCE72C9-F427-406E-AD69-91B79C6845E1}">
      <dgm:prSet/>
      <dgm:spPr/>
      <dgm:t>
        <a:bodyPr/>
        <a:lstStyle/>
        <a:p>
          <a:endParaRPr lang="en-US"/>
        </a:p>
      </dgm:t>
    </dgm:pt>
    <dgm:pt modelId="{845D458D-37AC-4584-B413-152A54238030}" type="sibTrans" cxnId="{ABCE72C9-F427-406E-AD69-91B79C6845E1}">
      <dgm:prSet/>
      <dgm:spPr/>
      <dgm:t>
        <a:bodyPr/>
        <a:lstStyle/>
        <a:p>
          <a:endParaRPr lang="en-US"/>
        </a:p>
      </dgm:t>
    </dgm:pt>
    <dgm:pt modelId="{BA95B07F-9D96-4D00-8CBB-81042744F5EB}">
      <dgm:prSet/>
      <dgm:spPr/>
      <dgm:t>
        <a:bodyPr/>
        <a:lstStyle/>
        <a:p>
          <a:r>
            <a:rPr lang="en-US" dirty="0"/>
            <a:t>Burst discs cannot close upon operation and are replaced after activation</a:t>
          </a:r>
        </a:p>
      </dgm:t>
    </dgm:pt>
    <dgm:pt modelId="{4A1457CC-90C1-42CD-B681-E618CB265003}" type="parTrans" cxnId="{A94B0E17-FB22-4FF4-8F8A-8DB7376104AC}">
      <dgm:prSet/>
      <dgm:spPr/>
      <dgm:t>
        <a:bodyPr/>
        <a:lstStyle/>
        <a:p>
          <a:endParaRPr lang="en-US"/>
        </a:p>
      </dgm:t>
    </dgm:pt>
    <dgm:pt modelId="{C199E281-0E87-4A2A-B173-57681E5C0A79}" type="sibTrans" cxnId="{A94B0E17-FB22-4FF4-8F8A-8DB7376104AC}">
      <dgm:prSet/>
      <dgm:spPr/>
      <dgm:t>
        <a:bodyPr/>
        <a:lstStyle/>
        <a:p>
          <a:endParaRPr lang="en-US"/>
        </a:p>
      </dgm:t>
    </dgm:pt>
    <dgm:pt modelId="{4CDD8C8A-BDB4-4948-85D7-C8FA3D0ED5C6}">
      <dgm:prSet/>
      <dgm:spPr/>
      <dgm:t>
        <a:bodyPr/>
        <a:lstStyle/>
        <a:p>
          <a:r>
            <a:rPr lang="en-US" dirty="0" smtClean="0"/>
            <a:t>Operating </a:t>
          </a:r>
          <a:r>
            <a:rPr lang="en-US" dirty="0"/>
            <a:t>pressure of the relief device generally does not exceed the MAWP of the pressure vessel</a:t>
          </a:r>
        </a:p>
      </dgm:t>
    </dgm:pt>
    <dgm:pt modelId="{AC07B237-6ACC-437D-B55E-44805EB58E02}" type="parTrans" cxnId="{EFD202FF-743A-43D3-A2F7-83DA05743A00}">
      <dgm:prSet/>
      <dgm:spPr/>
      <dgm:t>
        <a:bodyPr/>
        <a:lstStyle/>
        <a:p>
          <a:endParaRPr lang="en-US"/>
        </a:p>
      </dgm:t>
    </dgm:pt>
    <dgm:pt modelId="{685422E3-D5A1-44CE-B091-09A0E8A9F41B}" type="sibTrans" cxnId="{EFD202FF-743A-43D3-A2F7-83DA05743A00}">
      <dgm:prSet/>
      <dgm:spPr/>
      <dgm:t>
        <a:bodyPr/>
        <a:lstStyle/>
        <a:p>
          <a:endParaRPr lang="en-US"/>
        </a:p>
      </dgm:t>
    </dgm:pt>
    <dgm:pt modelId="{9B743969-F187-4B63-8A72-B47A4FC14E60}">
      <dgm:prSet/>
      <dgm:spPr/>
      <dgm:t>
        <a:bodyPr/>
        <a:lstStyle/>
        <a:p>
          <a:r>
            <a:rPr lang="en-US" dirty="0"/>
            <a:t>Close automatically when the pressure falls below the opening pressure</a:t>
          </a:r>
        </a:p>
      </dgm:t>
    </dgm:pt>
    <dgm:pt modelId="{6B12FADD-F812-4122-A7A3-04727ADB2A43}" type="parTrans" cxnId="{87913836-EB4F-43CA-9C0F-B285D25F4E76}">
      <dgm:prSet/>
      <dgm:spPr/>
      <dgm:t>
        <a:bodyPr/>
        <a:lstStyle/>
        <a:p>
          <a:endParaRPr lang="en-US"/>
        </a:p>
      </dgm:t>
    </dgm:pt>
    <dgm:pt modelId="{12AA9990-BFD0-4ECD-B209-1AEF989E0835}" type="sibTrans" cxnId="{87913836-EB4F-43CA-9C0F-B285D25F4E76}">
      <dgm:prSet/>
      <dgm:spPr/>
      <dgm:t>
        <a:bodyPr/>
        <a:lstStyle/>
        <a:p>
          <a:endParaRPr lang="en-US"/>
        </a:p>
      </dgm:t>
    </dgm:pt>
    <dgm:pt modelId="{AB0A72D8-62DC-4E28-97A2-93EB0484120B}">
      <dgm:prSet/>
      <dgm:spPr/>
      <dgm:t>
        <a:bodyPr/>
        <a:lstStyle/>
        <a:p>
          <a:r>
            <a:rPr lang="en-US" dirty="0"/>
            <a:t>Either safety relief valves or non-reclosing relief devices such as burst discs</a:t>
          </a:r>
        </a:p>
      </dgm:t>
    </dgm:pt>
    <dgm:pt modelId="{09F6D9AF-AF9F-4CA3-817E-797962D3DC2E}" type="parTrans" cxnId="{1B9E7AAA-55CF-463A-A62C-813F6E6BAC2C}">
      <dgm:prSet/>
      <dgm:spPr/>
      <dgm:t>
        <a:bodyPr/>
        <a:lstStyle/>
        <a:p>
          <a:endParaRPr lang="en-US"/>
        </a:p>
      </dgm:t>
    </dgm:pt>
    <dgm:pt modelId="{84E77447-C035-4DAB-8319-0EB9DE338373}" type="sibTrans" cxnId="{1B9E7AAA-55CF-463A-A62C-813F6E6BAC2C}">
      <dgm:prSet/>
      <dgm:spPr/>
      <dgm:t>
        <a:bodyPr/>
        <a:lstStyle/>
        <a:p>
          <a:endParaRPr lang="en-US"/>
        </a:p>
      </dgm:t>
    </dgm:pt>
    <dgm:pt modelId="{923A44E6-DB44-439D-B747-2AD34F67CD7B}" type="pres">
      <dgm:prSet presAssocID="{2902E87D-204C-4B49-AC2C-65711225DAA5}" presName="linear" presStyleCnt="0">
        <dgm:presLayoutVars>
          <dgm:dir/>
          <dgm:animLvl val="lvl"/>
          <dgm:resizeHandles val="exact"/>
        </dgm:presLayoutVars>
      </dgm:prSet>
      <dgm:spPr/>
      <dgm:t>
        <a:bodyPr/>
        <a:lstStyle/>
        <a:p>
          <a:endParaRPr lang="en-US"/>
        </a:p>
      </dgm:t>
    </dgm:pt>
    <dgm:pt modelId="{5004F6FB-844A-43C4-A0F3-69D1F016F85F}" type="pres">
      <dgm:prSet presAssocID="{DBC2CEF8-D7C2-4E90-9F26-4BE287B34E2C}" presName="parentLin" presStyleCnt="0"/>
      <dgm:spPr/>
      <dgm:t>
        <a:bodyPr/>
        <a:lstStyle/>
        <a:p>
          <a:endParaRPr lang="en-US"/>
        </a:p>
      </dgm:t>
    </dgm:pt>
    <dgm:pt modelId="{F6755409-B1D3-4674-838F-3FD84B9F2F57}" type="pres">
      <dgm:prSet presAssocID="{DBC2CEF8-D7C2-4E90-9F26-4BE287B34E2C}" presName="parentLeftMargin" presStyleLbl="node1" presStyleIdx="0" presStyleCnt="1"/>
      <dgm:spPr/>
      <dgm:t>
        <a:bodyPr/>
        <a:lstStyle/>
        <a:p>
          <a:endParaRPr lang="en-US"/>
        </a:p>
      </dgm:t>
    </dgm:pt>
    <dgm:pt modelId="{71E0E04C-D08B-46F2-BE29-789606ED2FBD}" type="pres">
      <dgm:prSet presAssocID="{DBC2CEF8-D7C2-4E90-9F26-4BE287B34E2C}" presName="parentText" presStyleLbl="node1" presStyleIdx="0" presStyleCnt="1">
        <dgm:presLayoutVars>
          <dgm:chMax val="0"/>
          <dgm:bulletEnabled val="1"/>
        </dgm:presLayoutVars>
      </dgm:prSet>
      <dgm:spPr/>
      <dgm:t>
        <a:bodyPr/>
        <a:lstStyle/>
        <a:p>
          <a:endParaRPr lang="en-US"/>
        </a:p>
      </dgm:t>
    </dgm:pt>
    <dgm:pt modelId="{ACEE4FC3-B680-4978-A682-A68D4E185773}" type="pres">
      <dgm:prSet presAssocID="{DBC2CEF8-D7C2-4E90-9F26-4BE287B34E2C}" presName="negativeSpace" presStyleCnt="0"/>
      <dgm:spPr/>
      <dgm:t>
        <a:bodyPr/>
        <a:lstStyle/>
        <a:p>
          <a:endParaRPr lang="en-US"/>
        </a:p>
      </dgm:t>
    </dgm:pt>
    <dgm:pt modelId="{A6F3B177-5F16-4BC4-8CFA-253FBA78C92E}" type="pres">
      <dgm:prSet presAssocID="{DBC2CEF8-D7C2-4E90-9F26-4BE287B34E2C}" presName="childText" presStyleLbl="conFgAcc1" presStyleIdx="0" presStyleCnt="1">
        <dgm:presLayoutVars>
          <dgm:bulletEnabled val="1"/>
        </dgm:presLayoutVars>
      </dgm:prSet>
      <dgm:spPr/>
      <dgm:t>
        <a:bodyPr/>
        <a:lstStyle/>
        <a:p>
          <a:endParaRPr lang="en-US"/>
        </a:p>
      </dgm:t>
    </dgm:pt>
  </dgm:ptLst>
  <dgm:cxnLst>
    <dgm:cxn modelId="{FF873AC6-D975-49FE-9F1C-3891A86075A4}" srcId="{DBC2CEF8-D7C2-4E90-9F26-4BE287B34E2C}" destId="{C6D3FF89-F3E9-4140-B13B-A5866CB0EC56}" srcOrd="0" destOrd="0" parTransId="{D19A10CE-9E43-488B-A033-7BE331970FF0}" sibTransId="{2DD58702-F8B8-4A5B-B986-BBEBCAC81156}"/>
    <dgm:cxn modelId="{87913836-EB4F-43CA-9C0F-B285D25F4E76}" srcId="{DBC2CEF8-D7C2-4E90-9F26-4BE287B34E2C}" destId="{9B743969-F187-4B63-8A72-B47A4FC14E60}" srcOrd="3" destOrd="0" parTransId="{6B12FADD-F812-4122-A7A3-04727ADB2A43}" sibTransId="{12AA9990-BFD0-4ECD-B209-1AEF989E0835}"/>
    <dgm:cxn modelId="{27049C88-E10D-4917-B1E6-5736037B9D78}" srcId="{2902E87D-204C-4B49-AC2C-65711225DAA5}" destId="{DBC2CEF8-D7C2-4E90-9F26-4BE287B34E2C}" srcOrd="0" destOrd="0" parTransId="{FC22D367-85FD-491C-A597-DF30F487CB20}" sibTransId="{63AB661B-729A-4B67-87F6-5606D5A59B36}"/>
    <dgm:cxn modelId="{2BBB421F-A670-49BB-83FB-D621E4F9E28A}" type="presOf" srcId="{BA95B07F-9D96-4D00-8CBB-81042744F5EB}" destId="{A6F3B177-5F16-4BC4-8CFA-253FBA78C92E}" srcOrd="0" destOrd="4" presId="urn:microsoft.com/office/officeart/2005/8/layout/list1"/>
    <dgm:cxn modelId="{F47F79E6-8216-4A69-99CB-F4A92BED3719}" type="presOf" srcId="{1D28A35F-F364-4628-AA93-49D1A8A7DF10}" destId="{A6F3B177-5F16-4BC4-8CFA-253FBA78C92E}" srcOrd="0" destOrd="2" presId="urn:microsoft.com/office/officeart/2005/8/layout/list1"/>
    <dgm:cxn modelId="{A94B0E17-FB22-4FF4-8F8A-8DB7376104AC}" srcId="{DBC2CEF8-D7C2-4E90-9F26-4BE287B34E2C}" destId="{BA95B07F-9D96-4D00-8CBB-81042744F5EB}" srcOrd="4" destOrd="0" parTransId="{4A1457CC-90C1-42CD-B681-E618CB265003}" sibTransId="{C199E281-0E87-4A2A-B173-57681E5C0A79}"/>
    <dgm:cxn modelId="{2AC8B205-CA39-4005-B922-81BA9F28EDF2}" type="presOf" srcId="{2902E87D-204C-4B49-AC2C-65711225DAA5}" destId="{923A44E6-DB44-439D-B747-2AD34F67CD7B}" srcOrd="0" destOrd="0" presId="urn:microsoft.com/office/officeart/2005/8/layout/list1"/>
    <dgm:cxn modelId="{1DFC45CF-4456-4D47-8359-B28B7691904E}" type="presOf" srcId="{C6D3FF89-F3E9-4140-B13B-A5866CB0EC56}" destId="{A6F3B177-5F16-4BC4-8CFA-253FBA78C92E}" srcOrd="0" destOrd="0" presId="urn:microsoft.com/office/officeart/2005/8/layout/list1"/>
    <dgm:cxn modelId="{C04E4C9E-AD66-4569-A521-455A89023EC2}" type="presOf" srcId="{9B743969-F187-4B63-8A72-B47A4FC14E60}" destId="{A6F3B177-5F16-4BC4-8CFA-253FBA78C92E}" srcOrd="0" destOrd="3" presId="urn:microsoft.com/office/officeart/2005/8/layout/list1"/>
    <dgm:cxn modelId="{C6F4511A-0197-439D-96A3-D5F91B1A6310}" type="presOf" srcId="{AB0A72D8-62DC-4E28-97A2-93EB0484120B}" destId="{A6F3B177-5F16-4BC4-8CFA-253FBA78C92E}" srcOrd="0" destOrd="1" presId="urn:microsoft.com/office/officeart/2005/8/layout/list1"/>
    <dgm:cxn modelId="{ABCE72C9-F427-406E-AD69-91B79C6845E1}" srcId="{DBC2CEF8-D7C2-4E90-9F26-4BE287B34E2C}" destId="{1D28A35F-F364-4628-AA93-49D1A8A7DF10}" srcOrd="2" destOrd="0" parTransId="{37438171-60EB-41DC-85ED-A6C54B4C237A}" sibTransId="{845D458D-37AC-4584-B413-152A54238030}"/>
    <dgm:cxn modelId="{AD5D0745-5F5E-4686-96EC-787388CDDE4A}" type="presOf" srcId="{DBC2CEF8-D7C2-4E90-9F26-4BE287B34E2C}" destId="{F6755409-B1D3-4674-838F-3FD84B9F2F57}" srcOrd="0" destOrd="0" presId="urn:microsoft.com/office/officeart/2005/8/layout/list1"/>
    <dgm:cxn modelId="{186CDC40-AFC7-49BA-90C1-EF75DCAED58B}" type="presOf" srcId="{DBC2CEF8-D7C2-4E90-9F26-4BE287B34E2C}" destId="{71E0E04C-D08B-46F2-BE29-789606ED2FBD}" srcOrd="1" destOrd="0" presId="urn:microsoft.com/office/officeart/2005/8/layout/list1"/>
    <dgm:cxn modelId="{EFD202FF-743A-43D3-A2F7-83DA05743A00}" srcId="{DBC2CEF8-D7C2-4E90-9F26-4BE287B34E2C}" destId="{4CDD8C8A-BDB4-4948-85D7-C8FA3D0ED5C6}" srcOrd="5" destOrd="0" parTransId="{AC07B237-6ACC-437D-B55E-44805EB58E02}" sibTransId="{685422E3-D5A1-44CE-B091-09A0E8A9F41B}"/>
    <dgm:cxn modelId="{1B9E7AAA-55CF-463A-A62C-813F6E6BAC2C}" srcId="{DBC2CEF8-D7C2-4E90-9F26-4BE287B34E2C}" destId="{AB0A72D8-62DC-4E28-97A2-93EB0484120B}" srcOrd="1" destOrd="0" parTransId="{09F6D9AF-AF9F-4CA3-817E-797962D3DC2E}" sibTransId="{84E77447-C035-4DAB-8319-0EB9DE338373}"/>
    <dgm:cxn modelId="{D07B7A26-2B66-4C0F-AB6B-16A1CE03F776}" type="presOf" srcId="{4CDD8C8A-BDB4-4948-85D7-C8FA3D0ED5C6}" destId="{A6F3B177-5F16-4BC4-8CFA-253FBA78C92E}" srcOrd="0" destOrd="5" presId="urn:microsoft.com/office/officeart/2005/8/layout/list1"/>
    <dgm:cxn modelId="{BEE268DD-5527-48D4-9489-9F688BC75E0D}" type="presParOf" srcId="{923A44E6-DB44-439D-B747-2AD34F67CD7B}" destId="{5004F6FB-844A-43C4-A0F3-69D1F016F85F}" srcOrd="0" destOrd="0" presId="urn:microsoft.com/office/officeart/2005/8/layout/list1"/>
    <dgm:cxn modelId="{389FC20B-8A64-4645-859A-2F04D0BD6092}" type="presParOf" srcId="{5004F6FB-844A-43C4-A0F3-69D1F016F85F}" destId="{F6755409-B1D3-4674-838F-3FD84B9F2F57}" srcOrd="0" destOrd="0" presId="urn:microsoft.com/office/officeart/2005/8/layout/list1"/>
    <dgm:cxn modelId="{FBA25298-1E1F-470D-B5E9-C5CB76DB34EE}" type="presParOf" srcId="{5004F6FB-844A-43C4-A0F3-69D1F016F85F}" destId="{71E0E04C-D08B-46F2-BE29-789606ED2FBD}" srcOrd="1" destOrd="0" presId="urn:microsoft.com/office/officeart/2005/8/layout/list1"/>
    <dgm:cxn modelId="{706600D8-4426-48E9-85C7-0EBB692A293C}" type="presParOf" srcId="{923A44E6-DB44-439D-B747-2AD34F67CD7B}" destId="{ACEE4FC3-B680-4978-A682-A68D4E185773}" srcOrd="1" destOrd="0" presId="urn:microsoft.com/office/officeart/2005/8/layout/list1"/>
    <dgm:cxn modelId="{DE2A965A-3281-436D-8345-32A01FA6C22E}" type="presParOf" srcId="{923A44E6-DB44-439D-B747-2AD34F67CD7B}" destId="{A6F3B177-5F16-4BC4-8CFA-253FBA78C92E}"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2609DC2-0C86-4E5B-9C2E-1F1A0FC3FDD2}"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BC511CD-9DB5-4EFE-9F11-01C0F042B379}">
      <dgm:prSet phldrT="[Text]" custT="1"/>
      <dgm:spPr/>
      <dgm:t>
        <a:bodyPr/>
        <a:lstStyle/>
        <a:p>
          <a:r>
            <a:rPr lang="en-US" sz="2000" b="0" dirty="0"/>
            <a:t>Verifying proper chemical classification is similar to inspecting an existing building</a:t>
          </a:r>
        </a:p>
      </dgm:t>
    </dgm:pt>
    <dgm:pt modelId="{F52AC786-750A-48D7-976B-319927E4DC35}" type="parTrans" cxnId="{CBD62D42-9D1E-4D9C-939C-5F01061E6529}">
      <dgm:prSet/>
      <dgm:spPr/>
      <dgm:t>
        <a:bodyPr/>
        <a:lstStyle/>
        <a:p>
          <a:endParaRPr lang="en-US"/>
        </a:p>
      </dgm:t>
    </dgm:pt>
    <dgm:pt modelId="{71486F0C-33DC-4D35-AFBE-07FB09956AA6}" type="sibTrans" cxnId="{CBD62D42-9D1E-4D9C-939C-5F01061E6529}">
      <dgm:prSet/>
      <dgm:spPr/>
      <dgm:t>
        <a:bodyPr/>
        <a:lstStyle/>
        <a:p>
          <a:endParaRPr lang="en-US"/>
        </a:p>
      </dgm:t>
    </dgm:pt>
    <dgm:pt modelId="{45E7410E-B8C0-448B-8094-4271FD9576EC}">
      <dgm:prSet custT="1"/>
      <dgm:spPr/>
      <dgm:t>
        <a:bodyPr/>
        <a:lstStyle/>
        <a:p>
          <a:r>
            <a:rPr lang="x-none" sz="2000" b="0" u="none"/>
            <a:t>Generally, the inspector will review any property or permit information</a:t>
          </a:r>
          <a:endParaRPr lang="en-US" sz="2000" b="0" u="none" dirty="0"/>
        </a:p>
      </dgm:t>
    </dgm:pt>
    <dgm:pt modelId="{449D0CC7-5AA0-4BC1-A281-CEC615174005}" type="parTrans" cxnId="{66A7822A-678B-4B01-BC6A-0F8BC84DAA96}">
      <dgm:prSet/>
      <dgm:spPr/>
      <dgm:t>
        <a:bodyPr/>
        <a:lstStyle/>
        <a:p>
          <a:endParaRPr lang="en-US"/>
        </a:p>
      </dgm:t>
    </dgm:pt>
    <dgm:pt modelId="{AC18B53C-197C-4B98-86C6-05BEB73B4E74}" type="sibTrans" cxnId="{66A7822A-678B-4B01-BC6A-0F8BC84DAA96}">
      <dgm:prSet/>
      <dgm:spPr/>
      <dgm:t>
        <a:bodyPr/>
        <a:lstStyle/>
        <a:p>
          <a:endParaRPr lang="en-US"/>
        </a:p>
      </dgm:t>
    </dgm:pt>
    <dgm:pt modelId="{5C06991E-4A72-4BC4-88FB-E667E115BDEC}">
      <dgm:prSet custT="1"/>
      <dgm:spPr>
        <a:solidFill>
          <a:schemeClr val="accent6">
            <a:lumMod val="50000"/>
          </a:schemeClr>
        </a:solidFill>
      </dgm:spPr>
      <dgm:t>
        <a:bodyPr/>
        <a:lstStyle/>
        <a:p>
          <a:r>
            <a:rPr lang="x-none" sz="2000" b="0" u="none" dirty="0"/>
            <a:t>One information source is the building’s Certificate of Occupancy, which may indicate</a:t>
          </a:r>
          <a:endParaRPr lang="en-US" sz="2000" b="0" u="none" dirty="0"/>
        </a:p>
      </dgm:t>
    </dgm:pt>
    <dgm:pt modelId="{09599878-B2D9-498C-8EA1-8C915FEB7934}" type="parTrans" cxnId="{69436ED4-CEF6-413A-AABC-D0CAC47FEBDC}">
      <dgm:prSet/>
      <dgm:spPr/>
      <dgm:t>
        <a:bodyPr/>
        <a:lstStyle/>
        <a:p>
          <a:endParaRPr lang="en-US"/>
        </a:p>
      </dgm:t>
    </dgm:pt>
    <dgm:pt modelId="{DF3920D8-AA65-4FB5-8DB4-311D823DBC4C}" type="sibTrans" cxnId="{69436ED4-CEF6-413A-AABC-D0CAC47FEBDC}">
      <dgm:prSet/>
      <dgm:spPr/>
      <dgm:t>
        <a:bodyPr/>
        <a:lstStyle/>
        <a:p>
          <a:endParaRPr lang="en-US"/>
        </a:p>
      </dgm:t>
    </dgm:pt>
    <dgm:pt modelId="{461E5BAA-55BE-4AD0-AC53-E5E0FFFEC8AB}">
      <dgm:prSet custT="1"/>
      <dgm:spPr/>
      <dgm:t>
        <a:bodyPr/>
        <a:lstStyle/>
        <a:p>
          <a:r>
            <a:rPr lang="en-US" sz="1800" b="0" dirty="0"/>
            <a:t>Occupancy classification</a:t>
          </a:r>
        </a:p>
      </dgm:t>
    </dgm:pt>
    <dgm:pt modelId="{503F7E40-6E96-4400-82B9-790643DB48FB}" type="parTrans" cxnId="{8C530730-F5D0-43AF-91AB-9EE554A4D371}">
      <dgm:prSet/>
      <dgm:spPr/>
      <dgm:t>
        <a:bodyPr/>
        <a:lstStyle/>
        <a:p>
          <a:endParaRPr lang="en-US"/>
        </a:p>
      </dgm:t>
    </dgm:pt>
    <dgm:pt modelId="{79AB8404-0063-447A-A007-94EF4BBD5433}" type="sibTrans" cxnId="{8C530730-F5D0-43AF-91AB-9EE554A4D371}">
      <dgm:prSet/>
      <dgm:spPr/>
      <dgm:t>
        <a:bodyPr/>
        <a:lstStyle/>
        <a:p>
          <a:endParaRPr lang="en-US"/>
        </a:p>
      </dgm:t>
    </dgm:pt>
    <dgm:pt modelId="{BDE5E8F3-ED27-440B-9DE6-36813CF5F9FC}">
      <dgm:prSet custT="1"/>
      <dgm:spPr/>
      <dgm:t>
        <a:bodyPr/>
        <a:lstStyle/>
        <a:p>
          <a:r>
            <a:rPr lang="en-US" sz="1800" b="0" dirty="0"/>
            <a:t>Type of construction</a:t>
          </a:r>
        </a:p>
      </dgm:t>
    </dgm:pt>
    <dgm:pt modelId="{2A24D3DD-4403-451E-B2D0-D95B519BE5CF}" type="parTrans" cxnId="{C1C16E1B-8252-44A2-9C99-1FEF0690F28D}">
      <dgm:prSet/>
      <dgm:spPr/>
      <dgm:t>
        <a:bodyPr/>
        <a:lstStyle/>
        <a:p>
          <a:endParaRPr lang="en-US"/>
        </a:p>
      </dgm:t>
    </dgm:pt>
    <dgm:pt modelId="{5D048249-4D08-4E44-8732-93BDF8BC4812}" type="sibTrans" cxnId="{C1C16E1B-8252-44A2-9C99-1FEF0690F28D}">
      <dgm:prSet/>
      <dgm:spPr/>
      <dgm:t>
        <a:bodyPr/>
        <a:lstStyle/>
        <a:p>
          <a:endParaRPr lang="en-US"/>
        </a:p>
      </dgm:t>
    </dgm:pt>
    <dgm:pt modelId="{3460BC5A-C7BA-4607-AFFC-E95E21764B77}">
      <dgm:prSet custT="1"/>
      <dgm:spPr/>
      <dgm:t>
        <a:bodyPr/>
        <a:lstStyle/>
        <a:p>
          <a:r>
            <a:rPr lang="en-US" sz="1800" b="0" dirty="0"/>
            <a:t>Building area</a:t>
          </a:r>
        </a:p>
      </dgm:t>
    </dgm:pt>
    <dgm:pt modelId="{6752C6FD-53DD-4F3F-96B8-7A2BF94C0C1B}" type="parTrans" cxnId="{EC80E999-B232-47C5-8F34-D4C57479CBF7}">
      <dgm:prSet/>
      <dgm:spPr/>
      <dgm:t>
        <a:bodyPr/>
        <a:lstStyle/>
        <a:p>
          <a:endParaRPr lang="en-US"/>
        </a:p>
      </dgm:t>
    </dgm:pt>
    <dgm:pt modelId="{C08A1AFE-91F2-4182-B2D8-5B1607273060}" type="sibTrans" cxnId="{EC80E999-B232-47C5-8F34-D4C57479CBF7}">
      <dgm:prSet/>
      <dgm:spPr/>
      <dgm:t>
        <a:bodyPr/>
        <a:lstStyle/>
        <a:p>
          <a:endParaRPr lang="en-US"/>
        </a:p>
      </dgm:t>
    </dgm:pt>
    <dgm:pt modelId="{79BFDD30-00D4-4B8C-A680-F521D9037308}">
      <dgm:prSet custT="1"/>
      <dgm:spPr/>
      <dgm:t>
        <a:bodyPr/>
        <a:lstStyle/>
        <a:p>
          <a:r>
            <a:rPr lang="en-US" sz="1800" b="0" dirty="0"/>
            <a:t>Whether it is protected by an automatic sprinkler system</a:t>
          </a:r>
        </a:p>
      </dgm:t>
    </dgm:pt>
    <dgm:pt modelId="{F9CA4F22-0C9B-49DD-BC44-CD0623FE240D}" type="parTrans" cxnId="{D38592F0-991E-459F-AF4D-B60A5F553091}">
      <dgm:prSet/>
      <dgm:spPr/>
      <dgm:t>
        <a:bodyPr/>
        <a:lstStyle/>
        <a:p>
          <a:endParaRPr lang="en-US"/>
        </a:p>
      </dgm:t>
    </dgm:pt>
    <dgm:pt modelId="{AC0A5A29-D608-47F3-8AD4-C5646FEA7B26}" type="sibTrans" cxnId="{D38592F0-991E-459F-AF4D-B60A5F553091}">
      <dgm:prSet/>
      <dgm:spPr/>
      <dgm:t>
        <a:bodyPr/>
        <a:lstStyle/>
        <a:p>
          <a:endParaRPr lang="en-US"/>
        </a:p>
      </dgm:t>
    </dgm:pt>
    <dgm:pt modelId="{336B7B42-8CC2-437E-A9A4-E1A623320984}" type="pres">
      <dgm:prSet presAssocID="{F2609DC2-0C86-4E5B-9C2E-1F1A0FC3FDD2}" presName="linear" presStyleCnt="0">
        <dgm:presLayoutVars>
          <dgm:dir/>
          <dgm:animLvl val="lvl"/>
          <dgm:resizeHandles val="exact"/>
        </dgm:presLayoutVars>
      </dgm:prSet>
      <dgm:spPr/>
      <dgm:t>
        <a:bodyPr/>
        <a:lstStyle/>
        <a:p>
          <a:endParaRPr lang="en-US"/>
        </a:p>
      </dgm:t>
    </dgm:pt>
    <dgm:pt modelId="{8E5FA526-A304-42C1-98ED-AC1D3BBB79E1}" type="pres">
      <dgm:prSet presAssocID="{7BC511CD-9DB5-4EFE-9F11-01C0F042B379}" presName="parentLin" presStyleCnt="0"/>
      <dgm:spPr/>
    </dgm:pt>
    <dgm:pt modelId="{680C0A24-7968-4052-B26B-37F77A1C3935}" type="pres">
      <dgm:prSet presAssocID="{7BC511CD-9DB5-4EFE-9F11-01C0F042B379}" presName="parentLeftMargin" presStyleLbl="node1" presStyleIdx="0" presStyleCnt="3"/>
      <dgm:spPr/>
      <dgm:t>
        <a:bodyPr/>
        <a:lstStyle/>
        <a:p>
          <a:endParaRPr lang="en-US"/>
        </a:p>
      </dgm:t>
    </dgm:pt>
    <dgm:pt modelId="{1C827B2A-59F3-41EF-93B6-05337BE2C9A1}" type="pres">
      <dgm:prSet presAssocID="{7BC511CD-9DB5-4EFE-9F11-01C0F042B379}" presName="parentText" presStyleLbl="node1" presStyleIdx="0" presStyleCnt="3" custScaleX="115406">
        <dgm:presLayoutVars>
          <dgm:chMax val="0"/>
          <dgm:bulletEnabled val="1"/>
        </dgm:presLayoutVars>
      </dgm:prSet>
      <dgm:spPr/>
      <dgm:t>
        <a:bodyPr/>
        <a:lstStyle/>
        <a:p>
          <a:endParaRPr lang="en-US"/>
        </a:p>
      </dgm:t>
    </dgm:pt>
    <dgm:pt modelId="{B2B8D118-8DD5-469F-9282-E37035C9FB98}" type="pres">
      <dgm:prSet presAssocID="{7BC511CD-9DB5-4EFE-9F11-01C0F042B379}" presName="negativeSpace" presStyleCnt="0"/>
      <dgm:spPr/>
    </dgm:pt>
    <dgm:pt modelId="{7B9925D0-2001-4239-A6BF-1B694D9C6217}" type="pres">
      <dgm:prSet presAssocID="{7BC511CD-9DB5-4EFE-9F11-01C0F042B379}" presName="childText" presStyleLbl="conFgAcc1" presStyleIdx="0" presStyleCnt="3">
        <dgm:presLayoutVars>
          <dgm:bulletEnabled val="1"/>
        </dgm:presLayoutVars>
      </dgm:prSet>
      <dgm:spPr/>
    </dgm:pt>
    <dgm:pt modelId="{BCF740C4-4F5F-4BD9-9F85-E4D97A82D823}" type="pres">
      <dgm:prSet presAssocID="{71486F0C-33DC-4D35-AFBE-07FB09956AA6}" presName="spaceBetweenRectangles" presStyleCnt="0"/>
      <dgm:spPr/>
    </dgm:pt>
    <dgm:pt modelId="{4AAEDCA0-50DF-40EB-B93D-8C35E2737A65}" type="pres">
      <dgm:prSet presAssocID="{45E7410E-B8C0-448B-8094-4271FD9576EC}" presName="parentLin" presStyleCnt="0"/>
      <dgm:spPr/>
    </dgm:pt>
    <dgm:pt modelId="{2C2BC528-73C9-48C1-9A41-A95019CF6CE8}" type="pres">
      <dgm:prSet presAssocID="{45E7410E-B8C0-448B-8094-4271FD9576EC}" presName="parentLeftMargin" presStyleLbl="node1" presStyleIdx="0" presStyleCnt="3"/>
      <dgm:spPr/>
      <dgm:t>
        <a:bodyPr/>
        <a:lstStyle/>
        <a:p>
          <a:endParaRPr lang="en-US"/>
        </a:p>
      </dgm:t>
    </dgm:pt>
    <dgm:pt modelId="{F93B4A95-DA8B-4988-9863-6411B82BF9A5}" type="pres">
      <dgm:prSet presAssocID="{45E7410E-B8C0-448B-8094-4271FD9576EC}" presName="parentText" presStyleLbl="node1" presStyleIdx="1" presStyleCnt="3" custScaleX="115406">
        <dgm:presLayoutVars>
          <dgm:chMax val="0"/>
          <dgm:bulletEnabled val="1"/>
        </dgm:presLayoutVars>
      </dgm:prSet>
      <dgm:spPr/>
      <dgm:t>
        <a:bodyPr/>
        <a:lstStyle/>
        <a:p>
          <a:endParaRPr lang="en-US"/>
        </a:p>
      </dgm:t>
    </dgm:pt>
    <dgm:pt modelId="{35890132-8392-447A-81C3-328DF2E8DFA7}" type="pres">
      <dgm:prSet presAssocID="{45E7410E-B8C0-448B-8094-4271FD9576EC}" presName="negativeSpace" presStyleCnt="0"/>
      <dgm:spPr/>
    </dgm:pt>
    <dgm:pt modelId="{551A6B04-04F0-4703-AD60-72E267B8E111}" type="pres">
      <dgm:prSet presAssocID="{45E7410E-B8C0-448B-8094-4271FD9576EC}" presName="childText" presStyleLbl="conFgAcc1" presStyleIdx="1" presStyleCnt="3">
        <dgm:presLayoutVars>
          <dgm:bulletEnabled val="1"/>
        </dgm:presLayoutVars>
      </dgm:prSet>
      <dgm:spPr/>
    </dgm:pt>
    <dgm:pt modelId="{E3EBE547-E8EC-461C-8E98-F43485323981}" type="pres">
      <dgm:prSet presAssocID="{AC18B53C-197C-4B98-86C6-05BEB73B4E74}" presName="spaceBetweenRectangles" presStyleCnt="0"/>
      <dgm:spPr/>
    </dgm:pt>
    <dgm:pt modelId="{B7371339-3D7C-4709-A66A-DF1CEE77C53C}" type="pres">
      <dgm:prSet presAssocID="{5C06991E-4A72-4BC4-88FB-E667E115BDEC}" presName="parentLin" presStyleCnt="0"/>
      <dgm:spPr/>
    </dgm:pt>
    <dgm:pt modelId="{565EC860-5767-4CBC-B9F0-FA0473C96F89}" type="pres">
      <dgm:prSet presAssocID="{5C06991E-4A72-4BC4-88FB-E667E115BDEC}" presName="parentLeftMargin" presStyleLbl="node1" presStyleIdx="1" presStyleCnt="3"/>
      <dgm:spPr/>
      <dgm:t>
        <a:bodyPr/>
        <a:lstStyle/>
        <a:p>
          <a:endParaRPr lang="en-US"/>
        </a:p>
      </dgm:t>
    </dgm:pt>
    <dgm:pt modelId="{9BEF20D9-0E76-4B33-8663-DB6DDBF12CA8}" type="pres">
      <dgm:prSet presAssocID="{5C06991E-4A72-4BC4-88FB-E667E115BDEC}" presName="parentText" presStyleLbl="node1" presStyleIdx="2" presStyleCnt="3" custScaleX="115406">
        <dgm:presLayoutVars>
          <dgm:chMax val="0"/>
          <dgm:bulletEnabled val="1"/>
        </dgm:presLayoutVars>
      </dgm:prSet>
      <dgm:spPr/>
      <dgm:t>
        <a:bodyPr/>
        <a:lstStyle/>
        <a:p>
          <a:endParaRPr lang="en-US"/>
        </a:p>
      </dgm:t>
    </dgm:pt>
    <dgm:pt modelId="{127FA5F6-B5DC-4581-B255-56EFAD5CF477}" type="pres">
      <dgm:prSet presAssocID="{5C06991E-4A72-4BC4-88FB-E667E115BDEC}" presName="negativeSpace" presStyleCnt="0"/>
      <dgm:spPr/>
    </dgm:pt>
    <dgm:pt modelId="{85B1D3EA-31FE-486F-9CB6-AAA41E0B4BA8}" type="pres">
      <dgm:prSet presAssocID="{5C06991E-4A72-4BC4-88FB-E667E115BDEC}" presName="childText" presStyleLbl="conFgAcc1" presStyleIdx="2" presStyleCnt="3">
        <dgm:presLayoutVars>
          <dgm:bulletEnabled val="1"/>
        </dgm:presLayoutVars>
      </dgm:prSet>
      <dgm:spPr/>
      <dgm:t>
        <a:bodyPr/>
        <a:lstStyle/>
        <a:p>
          <a:endParaRPr lang="en-US"/>
        </a:p>
      </dgm:t>
    </dgm:pt>
  </dgm:ptLst>
  <dgm:cxnLst>
    <dgm:cxn modelId="{9A7ADB71-7E2A-4F38-BEA9-C2225E4E7512}" type="presOf" srcId="{5C06991E-4A72-4BC4-88FB-E667E115BDEC}" destId="{9BEF20D9-0E76-4B33-8663-DB6DDBF12CA8}" srcOrd="1" destOrd="0" presId="urn:microsoft.com/office/officeart/2005/8/layout/list1"/>
    <dgm:cxn modelId="{A220A733-2171-455B-BAB0-FE6B370FFC7B}" type="presOf" srcId="{79BFDD30-00D4-4B8C-A680-F521D9037308}" destId="{85B1D3EA-31FE-486F-9CB6-AAA41E0B4BA8}" srcOrd="0" destOrd="3" presId="urn:microsoft.com/office/officeart/2005/8/layout/list1"/>
    <dgm:cxn modelId="{C9C2A2DD-22A6-4403-AAEA-2E90E6F953D8}" type="presOf" srcId="{3460BC5A-C7BA-4607-AFFC-E95E21764B77}" destId="{85B1D3EA-31FE-486F-9CB6-AAA41E0B4BA8}" srcOrd="0" destOrd="2" presId="urn:microsoft.com/office/officeart/2005/8/layout/list1"/>
    <dgm:cxn modelId="{D610B6DA-5A3D-4121-8707-1727316A63F2}" type="presOf" srcId="{45E7410E-B8C0-448B-8094-4271FD9576EC}" destId="{F93B4A95-DA8B-4988-9863-6411B82BF9A5}" srcOrd="1" destOrd="0" presId="urn:microsoft.com/office/officeart/2005/8/layout/list1"/>
    <dgm:cxn modelId="{6F1E3879-661C-414D-885E-A7F38AD2F27C}" type="presOf" srcId="{7BC511CD-9DB5-4EFE-9F11-01C0F042B379}" destId="{1C827B2A-59F3-41EF-93B6-05337BE2C9A1}" srcOrd="1" destOrd="0" presId="urn:microsoft.com/office/officeart/2005/8/layout/list1"/>
    <dgm:cxn modelId="{8C530730-F5D0-43AF-91AB-9EE554A4D371}" srcId="{5C06991E-4A72-4BC4-88FB-E667E115BDEC}" destId="{461E5BAA-55BE-4AD0-AC53-E5E0FFFEC8AB}" srcOrd="0" destOrd="0" parTransId="{503F7E40-6E96-4400-82B9-790643DB48FB}" sibTransId="{79AB8404-0063-447A-A007-94EF4BBD5433}"/>
    <dgm:cxn modelId="{66A7822A-678B-4B01-BC6A-0F8BC84DAA96}" srcId="{F2609DC2-0C86-4E5B-9C2E-1F1A0FC3FDD2}" destId="{45E7410E-B8C0-448B-8094-4271FD9576EC}" srcOrd="1" destOrd="0" parTransId="{449D0CC7-5AA0-4BC1-A281-CEC615174005}" sibTransId="{AC18B53C-197C-4B98-86C6-05BEB73B4E74}"/>
    <dgm:cxn modelId="{69436ED4-CEF6-413A-AABC-D0CAC47FEBDC}" srcId="{F2609DC2-0C86-4E5B-9C2E-1F1A0FC3FDD2}" destId="{5C06991E-4A72-4BC4-88FB-E667E115BDEC}" srcOrd="2" destOrd="0" parTransId="{09599878-B2D9-498C-8EA1-8C915FEB7934}" sibTransId="{DF3920D8-AA65-4FB5-8DB4-311D823DBC4C}"/>
    <dgm:cxn modelId="{EBEF5F94-392F-46E6-8147-774115E69556}" type="presOf" srcId="{461E5BAA-55BE-4AD0-AC53-E5E0FFFEC8AB}" destId="{85B1D3EA-31FE-486F-9CB6-AAA41E0B4BA8}" srcOrd="0" destOrd="0" presId="urn:microsoft.com/office/officeart/2005/8/layout/list1"/>
    <dgm:cxn modelId="{C1C16E1B-8252-44A2-9C99-1FEF0690F28D}" srcId="{5C06991E-4A72-4BC4-88FB-E667E115BDEC}" destId="{BDE5E8F3-ED27-440B-9DE6-36813CF5F9FC}" srcOrd="1" destOrd="0" parTransId="{2A24D3DD-4403-451E-B2D0-D95B519BE5CF}" sibTransId="{5D048249-4D08-4E44-8732-93BDF8BC4812}"/>
    <dgm:cxn modelId="{CBD62D42-9D1E-4D9C-939C-5F01061E6529}" srcId="{F2609DC2-0C86-4E5B-9C2E-1F1A0FC3FDD2}" destId="{7BC511CD-9DB5-4EFE-9F11-01C0F042B379}" srcOrd="0" destOrd="0" parTransId="{F52AC786-750A-48D7-976B-319927E4DC35}" sibTransId="{71486F0C-33DC-4D35-AFBE-07FB09956AA6}"/>
    <dgm:cxn modelId="{0381BE85-7178-4F12-BD05-009CE931FDE5}" type="presOf" srcId="{BDE5E8F3-ED27-440B-9DE6-36813CF5F9FC}" destId="{85B1D3EA-31FE-486F-9CB6-AAA41E0B4BA8}" srcOrd="0" destOrd="1" presId="urn:microsoft.com/office/officeart/2005/8/layout/list1"/>
    <dgm:cxn modelId="{EC80E999-B232-47C5-8F34-D4C57479CBF7}" srcId="{5C06991E-4A72-4BC4-88FB-E667E115BDEC}" destId="{3460BC5A-C7BA-4607-AFFC-E95E21764B77}" srcOrd="2" destOrd="0" parTransId="{6752C6FD-53DD-4F3F-96B8-7A2BF94C0C1B}" sibTransId="{C08A1AFE-91F2-4182-B2D8-5B1607273060}"/>
    <dgm:cxn modelId="{FDD89F88-DF85-4196-A76C-D8B6B04F9DDE}" type="presOf" srcId="{45E7410E-B8C0-448B-8094-4271FD9576EC}" destId="{2C2BC528-73C9-48C1-9A41-A95019CF6CE8}" srcOrd="0" destOrd="0" presId="urn:microsoft.com/office/officeart/2005/8/layout/list1"/>
    <dgm:cxn modelId="{F58A65E5-B8DB-4AB7-8142-E0467FE79A6E}" type="presOf" srcId="{7BC511CD-9DB5-4EFE-9F11-01C0F042B379}" destId="{680C0A24-7968-4052-B26B-37F77A1C3935}" srcOrd="0" destOrd="0" presId="urn:microsoft.com/office/officeart/2005/8/layout/list1"/>
    <dgm:cxn modelId="{04AE5236-7D83-454C-BDB9-B4B607432FE0}" type="presOf" srcId="{5C06991E-4A72-4BC4-88FB-E667E115BDEC}" destId="{565EC860-5767-4CBC-B9F0-FA0473C96F89}" srcOrd="0" destOrd="0" presId="urn:microsoft.com/office/officeart/2005/8/layout/list1"/>
    <dgm:cxn modelId="{D38592F0-991E-459F-AF4D-B60A5F553091}" srcId="{5C06991E-4A72-4BC4-88FB-E667E115BDEC}" destId="{79BFDD30-00D4-4B8C-A680-F521D9037308}" srcOrd="3" destOrd="0" parTransId="{F9CA4F22-0C9B-49DD-BC44-CD0623FE240D}" sibTransId="{AC0A5A29-D608-47F3-8AD4-C5646FEA7B26}"/>
    <dgm:cxn modelId="{C075F8BA-9446-4384-9A1F-76AD70F4C202}" type="presOf" srcId="{F2609DC2-0C86-4E5B-9C2E-1F1A0FC3FDD2}" destId="{336B7B42-8CC2-437E-A9A4-E1A623320984}" srcOrd="0" destOrd="0" presId="urn:microsoft.com/office/officeart/2005/8/layout/list1"/>
    <dgm:cxn modelId="{6D7B9451-7447-41AC-B219-168B0C17D96D}" type="presParOf" srcId="{336B7B42-8CC2-437E-A9A4-E1A623320984}" destId="{8E5FA526-A304-42C1-98ED-AC1D3BBB79E1}" srcOrd="0" destOrd="0" presId="urn:microsoft.com/office/officeart/2005/8/layout/list1"/>
    <dgm:cxn modelId="{C178ECC0-EF04-40A5-9308-E14EF64E4F2A}" type="presParOf" srcId="{8E5FA526-A304-42C1-98ED-AC1D3BBB79E1}" destId="{680C0A24-7968-4052-B26B-37F77A1C3935}" srcOrd="0" destOrd="0" presId="urn:microsoft.com/office/officeart/2005/8/layout/list1"/>
    <dgm:cxn modelId="{6566EEA6-095A-45F6-A6B0-0183299F89E5}" type="presParOf" srcId="{8E5FA526-A304-42C1-98ED-AC1D3BBB79E1}" destId="{1C827B2A-59F3-41EF-93B6-05337BE2C9A1}" srcOrd="1" destOrd="0" presId="urn:microsoft.com/office/officeart/2005/8/layout/list1"/>
    <dgm:cxn modelId="{BF287B62-33AF-4411-9294-AF29C1847AC5}" type="presParOf" srcId="{336B7B42-8CC2-437E-A9A4-E1A623320984}" destId="{B2B8D118-8DD5-469F-9282-E37035C9FB98}" srcOrd="1" destOrd="0" presId="urn:microsoft.com/office/officeart/2005/8/layout/list1"/>
    <dgm:cxn modelId="{6F5238C1-0ABB-4F5E-86F9-BCA5A239D1B6}" type="presParOf" srcId="{336B7B42-8CC2-437E-A9A4-E1A623320984}" destId="{7B9925D0-2001-4239-A6BF-1B694D9C6217}" srcOrd="2" destOrd="0" presId="urn:microsoft.com/office/officeart/2005/8/layout/list1"/>
    <dgm:cxn modelId="{99AB1C56-9775-4B72-985C-2A3121D57084}" type="presParOf" srcId="{336B7B42-8CC2-437E-A9A4-E1A623320984}" destId="{BCF740C4-4F5F-4BD9-9F85-E4D97A82D823}" srcOrd="3" destOrd="0" presId="urn:microsoft.com/office/officeart/2005/8/layout/list1"/>
    <dgm:cxn modelId="{C0F41E92-A727-47F2-B06E-0CEC9983AC41}" type="presParOf" srcId="{336B7B42-8CC2-437E-A9A4-E1A623320984}" destId="{4AAEDCA0-50DF-40EB-B93D-8C35E2737A65}" srcOrd="4" destOrd="0" presId="urn:microsoft.com/office/officeart/2005/8/layout/list1"/>
    <dgm:cxn modelId="{29C14964-FEE5-4A97-8910-AEF60C12B920}" type="presParOf" srcId="{4AAEDCA0-50DF-40EB-B93D-8C35E2737A65}" destId="{2C2BC528-73C9-48C1-9A41-A95019CF6CE8}" srcOrd="0" destOrd="0" presId="urn:microsoft.com/office/officeart/2005/8/layout/list1"/>
    <dgm:cxn modelId="{7F10C23F-4CAD-467D-9A7B-3A830CDEE92B}" type="presParOf" srcId="{4AAEDCA0-50DF-40EB-B93D-8C35E2737A65}" destId="{F93B4A95-DA8B-4988-9863-6411B82BF9A5}" srcOrd="1" destOrd="0" presId="urn:microsoft.com/office/officeart/2005/8/layout/list1"/>
    <dgm:cxn modelId="{39EA6E63-7B10-44EC-AB4E-AEF6DDB8DA94}" type="presParOf" srcId="{336B7B42-8CC2-437E-A9A4-E1A623320984}" destId="{35890132-8392-447A-81C3-328DF2E8DFA7}" srcOrd="5" destOrd="0" presId="urn:microsoft.com/office/officeart/2005/8/layout/list1"/>
    <dgm:cxn modelId="{2185E8C6-A36B-47B8-8E7C-8ADCE3F85779}" type="presParOf" srcId="{336B7B42-8CC2-437E-A9A4-E1A623320984}" destId="{551A6B04-04F0-4703-AD60-72E267B8E111}" srcOrd="6" destOrd="0" presId="urn:microsoft.com/office/officeart/2005/8/layout/list1"/>
    <dgm:cxn modelId="{F0D08972-B41C-4F52-8D9A-72FF764497CE}" type="presParOf" srcId="{336B7B42-8CC2-437E-A9A4-E1A623320984}" destId="{E3EBE547-E8EC-461C-8E98-F43485323981}" srcOrd="7" destOrd="0" presId="urn:microsoft.com/office/officeart/2005/8/layout/list1"/>
    <dgm:cxn modelId="{CF0D18E3-A239-485F-8B20-260648620F8C}" type="presParOf" srcId="{336B7B42-8CC2-437E-A9A4-E1A623320984}" destId="{B7371339-3D7C-4709-A66A-DF1CEE77C53C}" srcOrd="8" destOrd="0" presId="urn:microsoft.com/office/officeart/2005/8/layout/list1"/>
    <dgm:cxn modelId="{6DEAFB3B-A5B5-4AE2-BB27-52476F78E1E9}" type="presParOf" srcId="{B7371339-3D7C-4709-A66A-DF1CEE77C53C}" destId="{565EC860-5767-4CBC-B9F0-FA0473C96F89}" srcOrd="0" destOrd="0" presId="urn:microsoft.com/office/officeart/2005/8/layout/list1"/>
    <dgm:cxn modelId="{088839DD-489C-43DF-BAA0-B5E8727FEABB}" type="presParOf" srcId="{B7371339-3D7C-4709-A66A-DF1CEE77C53C}" destId="{9BEF20D9-0E76-4B33-8663-DB6DDBF12CA8}" srcOrd="1" destOrd="0" presId="urn:microsoft.com/office/officeart/2005/8/layout/list1"/>
    <dgm:cxn modelId="{D76512BE-C31A-4ACD-A42C-79DBA6383BEC}" type="presParOf" srcId="{336B7B42-8CC2-437E-A9A4-E1A623320984}" destId="{127FA5F6-B5DC-4581-B255-56EFAD5CF477}" srcOrd="9" destOrd="0" presId="urn:microsoft.com/office/officeart/2005/8/layout/list1"/>
    <dgm:cxn modelId="{6B64C19D-531B-4027-8E2B-140791CD51BE}" type="presParOf" srcId="{336B7B42-8CC2-437E-A9A4-E1A623320984}" destId="{85B1D3EA-31FE-486F-9CB6-AAA41E0B4BA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0.xml><?xml version="1.0" encoding="utf-8"?>
<dgm:dataModel xmlns:dgm="http://schemas.openxmlformats.org/drawingml/2006/diagram" xmlns:a="http://schemas.openxmlformats.org/drawingml/2006/main">
  <dgm:ptLst>
    <dgm:pt modelId="{4218E31D-B249-4E6B-95BC-910220F60A4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7F8A553-47D1-4F6E-B2F5-D869FAC143D2}">
      <dgm:prSet phldrT="[Text]" custT="1"/>
      <dgm:spPr/>
      <dgm:t>
        <a:bodyPr/>
        <a:lstStyle/>
        <a:p>
          <a:r>
            <a:rPr lang="en-US" sz="2000" b="0" dirty="0" smtClean="0"/>
            <a:t>Inspectors </a:t>
          </a:r>
          <a:r>
            <a:rPr lang="en-US" sz="2000" b="0" dirty="0"/>
            <a:t>evaluating hazardous materials will encounter processes and equipment used to facilitate their safe storage and handling</a:t>
          </a:r>
        </a:p>
      </dgm:t>
    </dgm:pt>
    <dgm:pt modelId="{46703272-DA04-423D-8AD6-CEBDC30B0B34}" type="parTrans" cxnId="{5EBA2BFD-DC56-4366-AA32-7CD5FC7DC0C8}">
      <dgm:prSet/>
      <dgm:spPr/>
      <dgm:t>
        <a:bodyPr/>
        <a:lstStyle/>
        <a:p>
          <a:endParaRPr lang="en-US"/>
        </a:p>
      </dgm:t>
    </dgm:pt>
    <dgm:pt modelId="{5F6F49FB-CE3F-4A32-AB8E-7E3215EABE3D}" type="sibTrans" cxnId="{5EBA2BFD-DC56-4366-AA32-7CD5FC7DC0C8}">
      <dgm:prSet/>
      <dgm:spPr/>
      <dgm:t>
        <a:bodyPr/>
        <a:lstStyle/>
        <a:p>
          <a:endParaRPr lang="en-US"/>
        </a:p>
      </dgm:t>
    </dgm:pt>
    <dgm:pt modelId="{83569084-8834-4627-B26A-B4F4FB04D70D}">
      <dgm:prSet custT="1"/>
      <dgm:spPr/>
      <dgm:t>
        <a:bodyPr/>
        <a:lstStyle/>
        <a:p>
          <a:r>
            <a:rPr lang="en-US" sz="2000" b="0" dirty="0"/>
            <a:t>Important that </a:t>
          </a:r>
          <a:r>
            <a:rPr lang="en-US" sz="2000" b="0" dirty="0" smtClean="0"/>
            <a:t>mechanical </a:t>
          </a:r>
          <a:r>
            <a:rPr lang="en-US" sz="2000" b="0" dirty="0"/>
            <a:t>integrity and </a:t>
          </a:r>
          <a:r>
            <a:rPr lang="en-US" sz="2000" b="0" dirty="0" smtClean="0"/>
            <a:t>tightness </a:t>
          </a:r>
          <a:r>
            <a:rPr lang="en-US" sz="2000" b="0" dirty="0"/>
            <a:t>of the system are maintained</a:t>
          </a:r>
        </a:p>
      </dgm:t>
    </dgm:pt>
    <dgm:pt modelId="{19A6E24C-3BEB-4E4F-B3ED-16C56BA82182}" type="parTrans" cxnId="{F1C2EEA4-B8F7-4DB4-A226-F5DD549D898D}">
      <dgm:prSet/>
      <dgm:spPr/>
      <dgm:t>
        <a:bodyPr/>
        <a:lstStyle/>
        <a:p>
          <a:endParaRPr lang="en-US"/>
        </a:p>
      </dgm:t>
    </dgm:pt>
    <dgm:pt modelId="{24691C3C-4101-4398-BC94-28F8F2305781}" type="sibTrans" cxnId="{F1C2EEA4-B8F7-4DB4-A226-F5DD549D898D}">
      <dgm:prSet/>
      <dgm:spPr/>
      <dgm:t>
        <a:bodyPr/>
        <a:lstStyle/>
        <a:p>
          <a:endParaRPr lang="en-US"/>
        </a:p>
      </dgm:t>
    </dgm:pt>
    <dgm:pt modelId="{2C6E3699-B8A7-4FB2-8294-2933F713BA6C}">
      <dgm:prSet custT="1"/>
      <dgm:spPr>
        <a:solidFill>
          <a:schemeClr val="accent6">
            <a:lumMod val="50000"/>
          </a:schemeClr>
        </a:solidFill>
      </dgm:spPr>
      <dgm:t>
        <a:bodyPr/>
        <a:lstStyle/>
        <a:p>
          <a:r>
            <a:rPr lang="en-US" sz="2000" b="0" dirty="0"/>
            <a:t>Must have a good understanding of the hazards involved and how the model fire codes regulate use</a:t>
          </a:r>
        </a:p>
      </dgm:t>
    </dgm:pt>
    <dgm:pt modelId="{3CDCC8EE-6C83-48D9-82D2-D059C7BB2E48}" type="parTrans" cxnId="{0A354C44-2BF0-4C0E-A608-90FC6672F3A3}">
      <dgm:prSet/>
      <dgm:spPr/>
      <dgm:t>
        <a:bodyPr/>
        <a:lstStyle/>
        <a:p>
          <a:endParaRPr lang="en-US"/>
        </a:p>
      </dgm:t>
    </dgm:pt>
    <dgm:pt modelId="{D7E92B14-C1FA-4214-9090-6991C42E40F3}" type="sibTrans" cxnId="{0A354C44-2BF0-4C0E-A608-90FC6672F3A3}">
      <dgm:prSet/>
      <dgm:spPr/>
      <dgm:t>
        <a:bodyPr/>
        <a:lstStyle/>
        <a:p>
          <a:endParaRPr lang="en-US"/>
        </a:p>
      </dgm:t>
    </dgm:pt>
    <dgm:pt modelId="{CCE9B1D6-BFDF-49E6-8704-D401BA597DC1}" type="pres">
      <dgm:prSet presAssocID="{4218E31D-B249-4E6B-95BC-910220F60A45}" presName="linear" presStyleCnt="0">
        <dgm:presLayoutVars>
          <dgm:animLvl val="lvl"/>
          <dgm:resizeHandles val="exact"/>
        </dgm:presLayoutVars>
      </dgm:prSet>
      <dgm:spPr/>
      <dgm:t>
        <a:bodyPr/>
        <a:lstStyle/>
        <a:p>
          <a:endParaRPr lang="en-US"/>
        </a:p>
      </dgm:t>
    </dgm:pt>
    <dgm:pt modelId="{136D9A57-2A68-4358-85E1-E1EFA13EF5F9}" type="pres">
      <dgm:prSet presAssocID="{57F8A553-47D1-4F6E-B2F5-D869FAC143D2}" presName="parentText" presStyleLbl="node1" presStyleIdx="0" presStyleCnt="3">
        <dgm:presLayoutVars>
          <dgm:chMax val="0"/>
          <dgm:bulletEnabled val="1"/>
        </dgm:presLayoutVars>
      </dgm:prSet>
      <dgm:spPr/>
      <dgm:t>
        <a:bodyPr/>
        <a:lstStyle/>
        <a:p>
          <a:endParaRPr lang="en-US"/>
        </a:p>
      </dgm:t>
    </dgm:pt>
    <dgm:pt modelId="{732C8CEA-E5E6-41D2-95D9-8349E68FE745}" type="pres">
      <dgm:prSet presAssocID="{5F6F49FB-CE3F-4A32-AB8E-7E3215EABE3D}" presName="spacer" presStyleCnt="0"/>
      <dgm:spPr/>
    </dgm:pt>
    <dgm:pt modelId="{7DB43240-23A7-4C1B-AD7E-E614F6AD0B56}" type="pres">
      <dgm:prSet presAssocID="{83569084-8834-4627-B26A-B4F4FB04D70D}" presName="parentText" presStyleLbl="node1" presStyleIdx="1" presStyleCnt="3">
        <dgm:presLayoutVars>
          <dgm:chMax val="0"/>
          <dgm:bulletEnabled val="1"/>
        </dgm:presLayoutVars>
      </dgm:prSet>
      <dgm:spPr/>
      <dgm:t>
        <a:bodyPr/>
        <a:lstStyle/>
        <a:p>
          <a:endParaRPr lang="en-US"/>
        </a:p>
      </dgm:t>
    </dgm:pt>
    <dgm:pt modelId="{9382F28F-400F-4FA8-BC26-2027C498C1D3}" type="pres">
      <dgm:prSet presAssocID="{24691C3C-4101-4398-BC94-28F8F2305781}" presName="spacer" presStyleCnt="0"/>
      <dgm:spPr/>
    </dgm:pt>
    <dgm:pt modelId="{CF99B49F-48D5-4DDD-90D3-83BE9756495A}" type="pres">
      <dgm:prSet presAssocID="{2C6E3699-B8A7-4FB2-8294-2933F713BA6C}" presName="parentText" presStyleLbl="node1" presStyleIdx="2" presStyleCnt="3">
        <dgm:presLayoutVars>
          <dgm:chMax val="0"/>
          <dgm:bulletEnabled val="1"/>
        </dgm:presLayoutVars>
      </dgm:prSet>
      <dgm:spPr/>
      <dgm:t>
        <a:bodyPr/>
        <a:lstStyle/>
        <a:p>
          <a:endParaRPr lang="en-US"/>
        </a:p>
      </dgm:t>
    </dgm:pt>
  </dgm:ptLst>
  <dgm:cxnLst>
    <dgm:cxn modelId="{8D8AA206-1FBB-48A1-B810-A64A3C76AB8C}" type="presOf" srcId="{83569084-8834-4627-B26A-B4F4FB04D70D}" destId="{7DB43240-23A7-4C1B-AD7E-E614F6AD0B56}" srcOrd="0" destOrd="0" presId="urn:microsoft.com/office/officeart/2005/8/layout/vList2"/>
    <dgm:cxn modelId="{789B58F0-1739-471A-ABB8-5E876921F466}" type="presOf" srcId="{57F8A553-47D1-4F6E-B2F5-D869FAC143D2}" destId="{136D9A57-2A68-4358-85E1-E1EFA13EF5F9}" srcOrd="0" destOrd="0" presId="urn:microsoft.com/office/officeart/2005/8/layout/vList2"/>
    <dgm:cxn modelId="{688930BA-017A-472C-A05C-82631CCBA247}" type="presOf" srcId="{4218E31D-B249-4E6B-95BC-910220F60A45}" destId="{CCE9B1D6-BFDF-49E6-8704-D401BA597DC1}" srcOrd="0" destOrd="0" presId="urn:microsoft.com/office/officeart/2005/8/layout/vList2"/>
    <dgm:cxn modelId="{F1C2EEA4-B8F7-4DB4-A226-F5DD549D898D}" srcId="{4218E31D-B249-4E6B-95BC-910220F60A45}" destId="{83569084-8834-4627-B26A-B4F4FB04D70D}" srcOrd="1" destOrd="0" parTransId="{19A6E24C-3BEB-4E4F-B3ED-16C56BA82182}" sibTransId="{24691C3C-4101-4398-BC94-28F8F2305781}"/>
    <dgm:cxn modelId="{5EBA2BFD-DC56-4366-AA32-7CD5FC7DC0C8}" srcId="{4218E31D-B249-4E6B-95BC-910220F60A45}" destId="{57F8A553-47D1-4F6E-B2F5-D869FAC143D2}" srcOrd="0" destOrd="0" parTransId="{46703272-DA04-423D-8AD6-CEBDC30B0B34}" sibTransId="{5F6F49FB-CE3F-4A32-AB8E-7E3215EABE3D}"/>
    <dgm:cxn modelId="{F9038F0A-321B-4A3F-8A47-78869378486B}" type="presOf" srcId="{2C6E3699-B8A7-4FB2-8294-2933F713BA6C}" destId="{CF99B49F-48D5-4DDD-90D3-83BE9756495A}" srcOrd="0" destOrd="0" presId="urn:microsoft.com/office/officeart/2005/8/layout/vList2"/>
    <dgm:cxn modelId="{0A354C44-2BF0-4C0E-A608-90FC6672F3A3}" srcId="{4218E31D-B249-4E6B-95BC-910220F60A45}" destId="{2C6E3699-B8A7-4FB2-8294-2933F713BA6C}" srcOrd="2" destOrd="0" parTransId="{3CDCC8EE-6C83-48D9-82D2-D059C7BB2E48}" sibTransId="{D7E92B14-C1FA-4214-9090-6991C42E40F3}"/>
    <dgm:cxn modelId="{1D326F98-D4E5-4707-B30A-26D66227629A}" type="presParOf" srcId="{CCE9B1D6-BFDF-49E6-8704-D401BA597DC1}" destId="{136D9A57-2A68-4358-85E1-E1EFA13EF5F9}" srcOrd="0" destOrd="0" presId="urn:microsoft.com/office/officeart/2005/8/layout/vList2"/>
    <dgm:cxn modelId="{4A425BEC-08D4-4C46-9063-DBE1EB9D0581}" type="presParOf" srcId="{CCE9B1D6-BFDF-49E6-8704-D401BA597DC1}" destId="{732C8CEA-E5E6-41D2-95D9-8349E68FE745}" srcOrd="1" destOrd="0" presId="urn:microsoft.com/office/officeart/2005/8/layout/vList2"/>
    <dgm:cxn modelId="{E81D0516-9C4B-4948-8642-7100436159DA}" type="presParOf" srcId="{CCE9B1D6-BFDF-49E6-8704-D401BA597DC1}" destId="{7DB43240-23A7-4C1B-AD7E-E614F6AD0B56}" srcOrd="2" destOrd="0" presId="urn:microsoft.com/office/officeart/2005/8/layout/vList2"/>
    <dgm:cxn modelId="{B816D145-3A86-4844-839F-836197D84C66}" type="presParOf" srcId="{CCE9B1D6-BFDF-49E6-8704-D401BA597DC1}" destId="{9382F28F-400F-4FA8-BC26-2027C498C1D3}" srcOrd="3" destOrd="0" presId="urn:microsoft.com/office/officeart/2005/8/layout/vList2"/>
    <dgm:cxn modelId="{2BA56BA6-99D2-4DB5-82B1-E9E9D1742DE3}" type="presParOf" srcId="{CCE9B1D6-BFDF-49E6-8704-D401BA597DC1}" destId="{CF99B49F-48D5-4DDD-90D3-83BE9756495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1.xml><?xml version="1.0" encoding="utf-8"?>
<dgm:dataModel xmlns:dgm="http://schemas.openxmlformats.org/drawingml/2006/diagram" xmlns:a="http://schemas.openxmlformats.org/drawingml/2006/main">
  <dgm:ptLst>
    <dgm:pt modelId="{630C864F-5863-4093-980D-D36DF0A7460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68F3D19-527F-43C2-98A5-7D446A5087D6}">
      <dgm:prSet phldrT="[Text]" custT="1"/>
      <dgm:spPr/>
      <dgm:t>
        <a:bodyPr/>
        <a:lstStyle/>
        <a:p>
          <a:r>
            <a:rPr lang="en-US" sz="1800" b="0" dirty="0"/>
            <a:t>Verify t</a:t>
          </a:r>
          <a:r>
            <a:rPr lang="x-none" sz="1800" b="0" u="none"/>
            <a:t>ank vents are operational</a:t>
          </a:r>
          <a:r>
            <a:rPr lang="en-US" sz="1800" b="0" u="none" dirty="0"/>
            <a:t>; t</a:t>
          </a:r>
          <a:r>
            <a:rPr lang="x-none" sz="1800" b="0" u="none"/>
            <a:t>anks and piping are free of any leaks</a:t>
          </a:r>
          <a:endParaRPr lang="en-US" sz="1800" b="0" dirty="0"/>
        </a:p>
      </dgm:t>
    </dgm:pt>
    <dgm:pt modelId="{A4981CD6-6589-4419-A75A-A2613B6991C6}" type="parTrans" cxnId="{04021C0D-2281-4AFD-863F-4AE599B226A9}">
      <dgm:prSet/>
      <dgm:spPr/>
      <dgm:t>
        <a:bodyPr/>
        <a:lstStyle/>
        <a:p>
          <a:endParaRPr lang="en-US"/>
        </a:p>
      </dgm:t>
    </dgm:pt>
    <dgm:pt modelId="{0A5B2575-2C83-42FC-A360-DE996192DC56}" type="sibTrans" cxnId="{04021C0D-2281-4AFD-863F-4AE599B226A9}">
      <dgm:prSet/>
      <dgm:spPr/>
      <dgm:t>
        <a:bodyPr/>
        <a:lstStyle/>
        <a:p>
          <a:endParaRPr lang="en-US"/>
        </a:p>
      </dgm:t>
    </dgm:pt>
    <dgm:pt modelId="{9F81C550-62C9-4FBD-B7CB-7E36440AEB52}">
      <dgm:prSet custT="1"/>
      <dgm:spPr/>
      <dgm:t>
        <a:bodyPr/>
        <a:lstStyle/>
        <a:p>
          <a:r>
            <a:rPr lang="en-US" sz="1800" b="0" dirty="0"/>
            <a:t>Damaged or nonfunctional tank or piping components should be repaired or replaced with approved components</a:t>
          </a:r>
        </a:p>
      </dgm:t>
    </dgm:pt>
    <dgm:pt modelId="{40984B84-0B85-48D4-9715-BB4DB7360847}" type="parTrans" cxnId="{6CF88037-89E8-4C09-9CBC-B3ECFCB571F3}">
      <dgm:prSet/>
      <dgm:spPr/>
      <dgm:t>
        <a:bodyPr/>
        <a:lstStyle/>
        <a:p>
          <a:endParaRPr lang="en-US"/>
        </a:p>
      </dgm:t>
    </dgm:pt>
    <dgm:pt modelId="{7B7D9F41-8184-426D-AA3B-1AAB97323A98}" type="sibTrans" cxnId="{6CF88037-89E8-4C09-9CBC-B3ECFCB571F3}">
      <dgm:prSet/>
      <dgm:spPr/>
      <dgm:t>
        <a:bodyPr/>
        <a:lstStyle/>
        <a:p>
          <a:endParaRPr lang="en-US"/>
        </a:p>
      </dgm:t>
    </dgm:pt>
    <dgm:pt modelId="{4B967DCB-27EC-4C6E-BE49-CB62B256F2E2}">
      <dgm:prSet custT="1"/>
      <dgm:spPr>
        <a:solidFill>
          <a:schemeClr val="accent6">
            <a:lumMod val="50000"/>
          </a:schemeClr>
        </a:solidFill>
      </dgm:spPr>
      <dgm:t>
        <a:bodyPr/>
        <a:lstStyle/>
        <a:p>
          <a:r>
            <a:rPr lang="en-US" sz="1800" b="0" dirty="0"/>
            <a:t>Tanks with integral secondary containment that cannot be visually monitored require </a:t>
          </a:r>
          <a:r>
            <a:rPr lang="en-US" sz="1800" b="0" dirty="0" smtClean="0"/>
            <a:t>electronic leak </a:t>
          </a:r>
          <a:r>
            <a:rPr lang="en-US" sz="1800" b="0" dirty="0"/>
            <a:t>detection, which requires periodic testing</a:t>
          </a:r>
        </a:p>
      </dgm:t>
    </dgm:pt>
    <dgm:pt modelId="{A42A5A06-3D49-48B6-B693-35A9D037FBB9}" type="parTrans" cxnId="{86B380A8-2DB7-462A-A899-C73667BF8883}">
      <dgm:prSet/>
      <dgm:spPr/>
      <dgm:t>
        <a:bodyPr/>
        <a:lstStyle/>
        <a:p>
          <a:endParaRPr lang="en-US"/>
        </a:p>
      </dgm:t>
    </dgm:pt>
    <dgm:pt modelId="{A7B04303-2335-4C29-9EFF-9513A0103483}" type="sibTrans" cxnId="{86B380A8-2DB7-462A-A899-C73667BF8883}">
      <dgm:prSet/>
      <dgm:spPr/>
      <dgm:t>
        <a:bodyPr/>
        <a:lstStyle/>
        <a:p>
          <a:endParaRPr lang="en-US"/>
        </a:p>
      </dgm:t>
    </dgm:pt>
    <dgm:pt modelId="{E3B02F25-05AA-4CE0-9205-CD99446DBA8D}" type="pres">
      <dgm:prSet presAssocID="{630C864F-5863-4093-980D-D36DF0A74604}" presName="linear" presStyleCnt="0">
        <dgm:presLayoutVars>
          <dgm:animLvl val="lvl"/>
          <dgm:resizeHandles val="exact"/>
        </dgm:presLayoutVars>
      </dgm:prSet>
      <dgm:spPr/>
      <dgm:t>
        <a:bodyPr/>
        <a:lstStyle/>
        <a:p>
          <a:endParaRPr lang="en-US"/>
        </a:p>
      </dgm:t>
    </dgm:pt>
    <dgm:pt modelId="{91722551-AA25-4D68-A11D-F0C8F2F081E8}" type="pres">
      <dgm:prSet presAssocID="{B68F3D19-527F-43C2-98A5-7D446A5087D6}" presName="parentText" presStyleLbl="node1" presStyleIdx="0" presStyleCnt="3">
        <dgm:presLayoutVars>
          <dgm:chMax val="0"/>
          <dgm:bulletEnabled val="1"/>
        </dgm:presLayoutVars>
      </dgm:prSet>
      <dgm:spPr/>
      <dgm:t>
        <a:bodyPr/>
        <a:lstStyle/>
        <a:p>
          <a:endParaRPr lang="en-US"/>
        </a:p>
      </dgm:t>
    </dgm:pt>
    <dgm:pt modelId="{1BEFF6A6-25B9-444D-A9B4-45A257ECC959}" type="pres">
      <dgm:prSet presAssocID="{0A5B2575-2C83-42FC-A360-DE996192DC56}" presName="spacer" presStyleCnt="0"/>
      <dgm:spPr/>
    </dgm:pt>
    <dgm:pt modelId="{C1AEF55C-5FB0-4C57-BB88-D6DBF7D967ED}" type="pres">
      <dgm:prSet presAssocID="{9F81C550-62C9-4FBD-B7CB-7E36440AEB52}" presName="parentText" presStyleLbl="node1" presStyleIdx="1" presStyleCnt="3">
        <dgm:presLayoutVars>
          <dgm:chMax val="0"/>
          <dgm:bulletEnabled val="1"/>
        </dgm:presLayoutVars>
      </dgm:prSet>
      <dgm:spPr/>
      <dgm:t>
        <a:bodyPr/>
        <a:lstStyle/>
        <a:p>
          <a:endParaRPr lang="en-US"/>
        </a:p>
      </dgm:t>
    </dgm:pt>
    <dgm:pt modelId="{AEBA536A-C899-487B-A567-4E1B7FF97DA1}" type="pres">
      <dgm:prSet presAssocID="{7B7D9F41-8184-426D-AA3B-1AAB97323A98}" presName="spacer" presStyleCnt="0"/>
      <dgm:spPr/>
    </dgm:pt>
    <dgm:pt modelId="{58636292-1BC1-42F5-BE95-9ED0196E403A}" type="pres">
      <dgm:prSet presAssocID="{4B967DCB-27EC-4C6E-BE49-CB62B256F2E2}" presName="parentText" presStyleLbl="node1" presStyleIdx="2" presStyleCnt="3">
        <dgm:presLayoutVars>
          <dgm:chMax val="0"/>
          <dgm:bulletEnabled val="1"/>
        </dgm:presLayoutVars>
      </dgm:prSet>
      <dgm:spPr/>
      <dgm:t>
        <a:bodyPr/>
        <a:lstStyle/>
        <a:p>
          <a:endParaRPr lang="en-US"/>
        </a:p>
      </dgm:t>
    </dgm:pt>
  </dgm:ptLst>
  <dgm:cxnLst>
    <dgm:cxn modelId="{04021C0D-2281-4AFD-863F-4AE599B226A9}" srcId="{630C864F-5863-4093-980D-D36DF0A74604}" destId="{B68F3D19-527F-43C2-98A5-7D446A5087D6}" srcOrd="0" destOrd="0" parTransId="{A4981CD6-6589-4419-A75A-A2613B6991C6}" sibTransId="{0A5B2575-2C83-42FC-A360-DE996192DC56}"/>
    <dgm:cxn modelId="{6CF88037-89E8-4C09-9CBC-B3ECFCB571F3}" srcId="{630C864F-5863-4093-980D-D36DF0A74604}" destId="{9F81C550-62C9-4FBD-B7CB-7E36440AEB52}" srcOrd="1" destOrd="0" parTransId="{40984B84-0B85-48D4-9715-BB4DB7360847}" sibTransId="{7B7D9F41-8184-426D-AA3B-1AAB97323A98}"/>
    <dgm:cxn modelId="{86B380A8-2DB7-462A-A899-C73667BF8883}" srcId="{630C864F-5863-4093-980D-D36DF0A74604}" destId="{4B967DCB-27EC-4C6E-BE49-CB62B256F2E2}" srcOrd="2" destOrd="0" parTransId="{A42A5A06-3D49-48B6-B693-35A9D037FBB9}" sibTransId="{A7B04303-2335-4C29-9EFF-9513A0103483}"/>
    <dgm:cxn modelId="{C6CED655-DD06-4B7F-AF5D-A5A36655308C}" type="presOf" srcId="{630C864F-5863-4093-980D-D36DF0A74604}" destId="{E3B02F25-05AA-4CE0-9205-CD99446DBA8D}" srcOrd="0" destOrd="0" presId="urn:microsoft.com/office/officeart/2005/8/layout/vList2"/>
    <dgm:cxn modelId="{31AC25B8-FDAC-4104-A651-CA71ED393F7C}" type="presOf" srcId="{4B967DCB-27EC-4C6E-BE49-CB62B256F2E2}" destId="{58636292-1BC1-42F5-BE95-9ED0196E403A}" srcOrd="0" destOrd="0" presId="urn:microsoft.com/office/officeart/2005/8/layout/vList2"/>
    <dgm:cxn modelId="{D8C613B2-155F-4159-AD66-846903D7EC24}" type="presOf" srcId="{B68F3D19-527F-43C2-98A5-7D446A5087D6}" destId="{91722551-AA25-4D68-A11D-F0C8F2F081E8}" srcOrd="0" destOrd="0" presId="urn:microsoft.com/office/officeart/2005/8/layout/vList2"/>
    <dgm:cxn modelId="{0DB42048-C74F-4A04-8AE4-E4D8BE82B660}" type="presOf" srcId="{9F81C550-62C9-4FBD-B7CB-7E36440AEB52}" destId="{C1AEF55C-5FB0-4C57-BB88-D6DBF7D967ED}" srcOrd="0" destOrd="0" presId="urn:microsoft.com/office/officeart/2005/8/layout/vList2"/>
    <dgm:cxn modelId="{1ACBBFB9-3E31-4AEA-B075-49D165A28E9E}" type="presParOf" srcId="{E3B02F25-05AA-4CE0-9205-CD99446DBA8D}" destId="{91722551-AA25-4D68-A11D-F0C8F2F081E8}" srcOrd="0" destOrd="0" presId="urn:microsoft.com/office/officeart/2005/8/layout/vList2"/>
    <dgm:cxn modelId="{F33642E2-B183-440E-85A7-78601E77CB3B}" type="presParOf" srcId="{E3B02F25-05AA-4CE0-9205-CD99446DBA8D}" destId="{1BEFF6A6-25B9-444D-A9B4-45A257ECC959}" srcOrd="1" destOrd="0" presId="urn:microsoft.com/office/officeart/2005/8/layout/vList2"/>
    <dgm:cxn modelId="{3B95A450-F8A7-4673-A7B7-180EEF616E71}" type="presParOf" srcId="{E3B02F25-05AA-4CE0-9205-CD99446DBA8D}" destId="{C1AEF55C-5FB0-4C57-BB88-D6DBF7D967ED}" srcOrd="2" destOrd="0" presId="urn:microsoft.com/office/officeart/2005/8/layout/vList2"/>
    <dgm:cxn modelId="{A47891AA-E47D-42AD-A595-D1D1FF207809}" type="presParOf" srcId="{E3B02F25-05AA-4CE0-9205-CD99446DBA8D}" destId="{AEBA536A-C899-487B-A567-4E1B7FF97DA1}" srcOrd="3" destOrd="0" presId="urn:microsoft.com/office/officeart/2005/8/layout/vList2"/>
    <dgm:cxn modelId="{F5D47151-7478-47C2-8EDA-BC8DBE13E927}" type="presParOf" srcId="{E3B02F25-05AA-4CE0-9205-CD99446DBA8D}" destId="{58636292-1BC1-42F5-BE95-9ED0196E403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2.xml><?xml version="1.0" encoding="utf-8"?>
<dgm:dataModel xmlns:dgm="http://schemas.openxmlformats.org/drawingml/2006/diagram" xmlns:a="http://schemas.openxmlformats.org/drawingml/2006/main">
  <dgm:ptLst>
    <dgm:pt modelId="{ECEE999B-335A-4575-982B-398C4F4FF967}"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CB852580-13D9-4C23-82A8-1D0828C26C1C}">
      <dgm:prSet phldrT="[Text]"/>
      <dgm:spPr/>
      <dgm:t>
        <a:bodyPr/>
        <a:lstStyle/>
        <a:p>
          <a:r>
            <a:rPr lang="en-US" dirty="0"/>
            <a:t>Gravity dispensing</a:t>
          </a:r>
        </a:p>
      </dgm:t>
    </dgm:pt>
    <dgm:pt modelId="{B256E433-91A2-444A-A161-424471C222EC}" type="parTrans" cxnId="{F81515AD-2FF7-4DE7-B99C-BF3EE4D101D9}">
      <dgm:prSet/>
      <dgm:spPr/>
      <dgm:t>
        <a:bodyPr/>
        <a:lstStyle/>
        <a:p>
          <a:endParaRPr lang="en-US"/>
        </a:p>
      </dgm:t>
    </dgm:pt>
    <dgm:pt modelId="{5EEF1021-E75A-4431-B254-7427A6D3D357}" type="sibTrans" cxnId="{F81515AD-2FF7-4DE7-B99C-BF3EE4D101D9}">
      <dgm:prSet/>
      <dgm:spPr/>
      <dgm:t>
        <a:bodyPr/>
        <a:lstStyle/>
        <a:p>
          <a:endParaRPr lang="en-US"/>
        </a:p>
      </dgm:t>
    </dgm:pt>
    <dgm:pt modelId="{39B9DD75-8288-465B-B23A-2D5D7CCDAB51}">
      <dgm:prSet/>
      <dgm:spPr/>
      <dgm:t>
        <a:bodyPr/>
        <a:lstStyle/>
        <a:p>
          <a:r>
            <a:rPr lang="en-US" dirty="0"/>
            <a:t>O</a:t>
          </a:r>
          <a:r>
            <a:rPr lang="x-none"/>
            <a:t>ccurs when liquids are flowed from containers or IBCs using the weight of the stored liquid to flow from the container when a valve is opened</a:t>
          </a:r>
          <a:endParaRPr lang="en-US" dirty="0"/>
        </a:p>
      </dgm:t>
    </dgm:pt>
    <dgm:pt modelId="{3F28AE5C-665A-48D0-A254-E899034D07E8}" type="parTrans" cxnId="{A6414A1D-1652-4942-9959-B12FCDC50376}">
      <dgm:prSet/>
      <dgm:spPr/>
      <dgm:t>
        <a:bodyPr/>
        <a:lstStyle/>
        <a:p>
          <a:endParaRPr lang="en-US"/>
        </a:p>
      </dgm:t>
    </dgm:pt>
    <dgm:pt modelId="{BA907939-18D8-46CD-B61F-F5F2B76B3481}" type="sibTrans" cxnId="{A6414A1D-1652-4942-9959-B12FCDC50376}">
      <dgm:prSet/>
      <dgm:spPr/>
      <dgm:t>
        <a:bodyPr/>
        <a:lstStyle/>
        <a:p>
          <a:endParaRPr lang="en-US"/>
        </a:p>
      </dgm:t>
    </dgm:pt>
    <dgm:pt modelId="{17C6B8EE-D7F4-4489-8182-136E6245A9AA}">
      <dgm:prSet/>
      <dgm:spPr/>
      <dgm:t>
        <a:bodyPr/>
        <a:lstStyle/>
        <a:p>
          <a:r>
            <a:rPr lang="x-none"/>
            <a:t>For gravity dispensing to be safely accomplished, the arrangement of the dispensing system must anticipate small liquid losses</a:t>
          </a:r>
          <a:endParaRPr lang="en-US" dirty="0"/>
        </a:p>
      </dgm:t>
    </dgm:pt>
    <dgm:pt modelId="{1E6F2EC4-3F00-42BC-98E4-81B04B4548C4}" type="parTrans" cxnId="{B51E4286-3D36-4243-A44C-7DDF552A26CF}">
      <dgm:prSet/>
      <dgm:spPr/>
      <dgm:t>
        <a:bodyPr/>
        <a:lstStyle/>
        <a:p>
          <a:endParaRPr lang="en-US"/>
        </a:p>
      </dgm:t>
    </dgm:pt>
    <dgm:pt modelId="{044B37B8-43E3-4F1E-9476-9F8A2B20947E}" type="sibTrans" cxnId="{B51E4286-3D36-4243-A44C-7DDF552A26CF}">
      <dgm:prSet/>
      <dgm:spPr/>
      <dgm:t>
        <a:bodyPr/>
        <a:lstStyle/>
        <a:p>
          <a:endParaRPr lang="en-US"/>
        </a:p>
      </dgm:t>
    </dgm:pt>
    <dgm:pt modelId="{E730DB08-573E-44CF-95C3-50070C4AEB8A}">
      <dgm:prSet/>
      <dgm:spPr/>
      <dgm:t>
        <a:bodyPr/>
        <a:lstStyle/>
        <a:p>
          <a:r>
            <a:rPr lang="x-none"/>
            <a:t>Before dispensing can occur, a self-closing automatic valve that requires an operator is required</a:t>
          </a:r>
          <a:endParaRPr lang="en-US" dirty="0"/>
        </a:p>
      </dgm:t>
    </dgm:pt>
    <dgm:pt modelId="{8572E236-E8C7-435A-AD74-2BE55A9AE8C1}" type="parTrans" cxnId="{EE62E7D2-1FAC-4B3F-8124-CC74EFAFB9B0}">
      <dgm:prSet/>
      <dgm:spPr/>
      <dgm:t>
        <a:bodyPr/>
        <a:lstStyle/>
        <a:p>
          <a:endParaRPr lang="en-US"/>
        </a:p>
      </dgm:t>
    </dgm:pt>
    <dgm:pt modelId="{1F55A3D2-2B73-4ACF-B2F0-BFEC445BC7A4}" type="sibTrans" cxnId="{EE62E7D2-1FAC-4B3F-8124-CC74EFAFB9B0}">
      <dgm:prSet/>
      <dgm:spPr/>
      <dgm:t>
        <a:bodyPr/>
        <a:lstStyle/>
        <a:p>
          <a:endParaRPr lang="en-US"/>
        </a:p>
      </dgm:t>
    </dgm:pt>
    <dgm:pt modelId="{48F80023-A0E3-45AD-BEEF-E2C4EC0F24A4}">
      <dgm:prSet/>
      <dgm:spPr/>
      <dgm:t>
        <a:bodyPr/>
        <a:lstStyle/>
        <a:p>
          <a:r>
            <a:rPr lang="en-US" dirty="0" smtClean="0"/>
            <a:t>R</a:t>
          </a:r>
          <a:r>
            <a:rPr lang="x-none" dirty="0" smtClean="0"/>
            <a:t>eceiving </a:t>
          </a:r>
          <a:r>
            <a:rPr lang="x-none" dirty="0"/>
            <a:t>container must comply with jurisdiction’s fire code</a:t>
          </a:r>
          <a:endParaRPr lang="en-US" dirty="0"/>
        </a:p>
      </dgm:t>
    </dgm:pt>
    <dgm:pt modelId="{FF282A9E-2279-4632-A51A-CAD4CA8C3352}" type="parTrans" cxnId="{91E9BA3A-7926-401A-AA80-60130A6E10D7}">
      <dgm:prSet/>
      <dgm:spPr/>
      <dgm:t>
        <a:bodyPr/>
        <a:lstStyle/>
        <a:p>
          <a:endParaRPr lang="en-US"/>
        </a:p>
      </dgm:t>
    </dgm:pt>
    <dgm:pt modelId="{A48B2111-4757-4CE2-AA17-C630C8AC1F3E}" type="sibTrans" cxnId="{91E9BA3A-7926-401A-AA80-60130A6E10D7}">
      <dgm:prSet/>
      <dgm:spPr/>
      <dgm:t>
        <a:bodyPr/>
        <a:lstStyle/>
        <a:p>
          <a:endParaRPr lang="en-US"/>
        </a:p>
      </dgm:t>
    </dgm:pt>
    <dgm:pt modelId="{57D2B34F-1DE6-4ACA-AB08-413AF6AC5CD3}">
      <dgm:prSet/>
      <dgm:spPr/>
      <dgm:t>
        <a:bodyPr/>
        <a:lstStyle/>
        <a:p>
          <a:r>
            <a:rPr lang="en-US" dirty="0" smtClean="0"/>
            <a:t>M</a:t>
          </a:r>
          <a:r>
            <a:rPr lang="x-none" dirty="0" smtClean="0"/>
            <a:t>eans </a:t>
          </a:r>
          <a:r>
            <a:rPr lang="x-none" dirty="0"/>
            <a:t>of spill control </a:t>
          </a:r>
          <a:r>
            <a:rPr lang="x-none" dirty="0" smtClean="0"/>
            <a:t>required</a:t>
          </a:r>
          <a:endParaRPr lang="en-US" dirty="0"/>
        </a:p>
      </dgm:t>
    </dgm:pt>
    <dgm:pt modelId="{D372C6F7-E3B8-4ADA-A550-0A4FFCA0B5FA}" type="parTrans" cxnId="{7241E127-3D30-4956-A82D-4F4CBDC9DB12}">
      <dgm:prSet/>
      <dgm:spPr/>
      <dgm:t>
        <a:bodyPr/>
        <a:lstStyle/>
        <a:p>
          <a:endParaRPr lang="en-US"/>
        </a:p>
      </dgm:t>
    </dgm:pt>
    <dgm:pt modelId="{467395CB-96CB-47C3-A415-AA0D075879AD}" type="sibTrans" cxnId="{7241E127-3D30-4956-A82D-4F4CBDC9DB12}">
      <dgm:prSet/>
      <dgm:spPr/>
      <dgm:t>
        <a:bodyPr/>
        <a:lstStyle/>
        <a:p>
          <a:endParaRPr lang="en-US"/>
        </a:p>
      </dgm:t>
    </dgm:pt>
    <dgm:pt modelId="{B18BBC24-990C-42B2-9DD8-D46708EE56FB}">
      <dgm:prSet phldrT="[Text]"/>
      <dgm:spPr/>
      <dgm:t>
        <a:bodyPr/>
        <a:lstStyle/>
        <a:p>
          <a:r>
            <a:rPr lang="en-US" dirty="0"/>
            <a:t>Common use of hazardous materials</a:t>
          </a:r>
        </a:p>
      </dgm:t>
    </dgm:pt>
    <dgm:pt modelId="{F7384D5B-797D-45D2-94AF-DA1B2B476EEB}" type="parTrans" cxnId="{936C63C1-6E48-44DF-862B-BDF6E02DF983}">
      <dgm:prSet/>
      <dgm:spPr/>
      <dgm:t>
        <a:bodyPr/>
        <a:lstStyle/>
        <a:p>
          <a:endParaRPr lang="en-US"/>
        </a:p>
      </dgm:t>
    </dgm:pt>
    <dgm:pt modelId="{656FFFBE-95DC-4FB3-A3D9-9B5F256B6F94}" type="sibTrans" cxnId="{936C63C1-6E48-44DF-862B-BDF6E02DF983}">
      <dgm:prSet/>
      <dgm:spPr/>
      <dgm:t>
        <a:bodyPr/>
        <a:lstStyle/>
        <a:p>
          <a:endParaRPr lang="en-US"/>
        </a:p>
      </dgm:t>
    </dgm:pt>
    <dgm:pt modelId="{134D3C62-E506-43FD-A056-8AB0A5612302}" type="pres">
      <dgm:prSet presAssocID="{ECEE999B-335A-4575-982B-398C4F4FF967}" presName="linear" presStyleCnt="0">
        <dgm:presLayoutVars>
          <dgm:dir/>
          <dgm:animLvl val="lvl"/>
          <dgm:resizeHandles val="exact"/>
        </dgm:presLayoutVars>
      </dgm:prSet>
      <dgm:spPr/>
      <dgm:t>
        <a:bodyPr/>
        <a:lstStyle/>
        <a:p>
          <a:endParaRPr lang="en-US"/>
        </a:p>
      </dgm:t>
    </dgm:pt>
    <dgm:pt modelId="{D4BF8E49-69B2-43D3-AADE-C7421263BBF8}" type="pres">
      <dgm:prSet presAssocID="{CB852580-13D9-4C23-82A8-1D0828C26C1C}" presName="parentLin" presStyleCnt="0"/>
      <dgm:spPr/>
      <dgm:t>
        <a:bodyPr/>
        <a:lstStyle/>
        <a:p>
          <a:endParaRPr lang="en-US"/>
        </a:p>
      </dgm:t>
    </dgm:pt>
    <dgm:pt modelId="{D2B5FC94-43DC-4855-A733-952AFE5B0092}" type="pres">
      <dgm:prSet presAssocID="{CB852580-13D9-4C23-82A8-1D0828C26C1C}" presName="parentLeftMargin" presStyleLbl="node1" presStyleIdx="0" presStyleCnt="1"/>
      <dgm:spPr/>
      <dgm:t>
        <a:bodyPr/>
        <a:lstStyle/>
        <a:p>
          <a:endParaRPr lang="en-US"/>
        </a:p>
      </dgm:t>
    </dgm:pt>
    <dgm:pt modelId="{EB05460A-5C48-4CBA-84F3-BD9C629D7B90}" type="pres">
      <dgm:prSet presAssocID="{CB852580-13D9-4C23-82A8-1D0828C26C1C}" presName="parentText" presStyleLbl="node1" presStyleIdx="0" presStyleCnt="1">
        <dgm:presLayoutVars>
          <dgm:chMax val="0"/>
          <dgm:bulletEnabled val="1"/>
        </dgm:presLayoutVars>
      </dgm:prSet>
      <dgm:spPr/>
      <dgm:t>
        <a:bodyPr/>
        <a:lstStyle/>
        <a:p>
          <a:endParaRPr lang="en-US"/>
        </a:p>
      </dgm:t>
    </dgm:pt>
    <dgm:pt modelId="{2F116AB9-6FD9-4CBF-83EA-B5854783B2F3}" type="pres">
      <dgm:prSet presAssocID="{CB852580-13D9-4C23-82A8-1D0828C26C1C}" presName="negativeSpace" presStyleCnt="0"/>
      <dgm:spPr/>
      <dgm:t>
        <a:bodyPr/>
        <a:lstStyle/>
        <a:p>
          <a:endParaRPr lang="en-US"/>
        </a:p>
      </dgm:t>
    </dgm:pt>
    <dgm:pt modelId="{51CC5AD1-4ACA-49A2-95EF-F167C3432793}" type="pres">
      <dgm:prSet presAssocID="{CB852580-13D9-4C23-82A8-1D0828C26C1C}" presName="childText" presStyleLbl="conFgAcc1" presStyleIdx="0" presStyleCnt="1">
        <dgm:presLayoutVars>
          <dgm:bulletEnabled val="1"/>
        </dgm:presLayoutVars>
      </dgm:prSet>
      <dgm:spPr/>
      <dgm:t>
        <a:bodyPr/>
        <a:lstStyle/>
        <a:p>
          <a:endParaRPr lang="en-US"/>
        </a:p>
      </dgm:t>
    </dgm:pt>
  </dgm:ptLst>
  <dgm:cxnLst>
    <dgm:cxn modelId="{EE62E7D2-1FAC-4B3F-8124-CC74EFAFB9B0}" srcId="{CB852580-13D9-4C23-82A8-1D0828C26C1C}" destId="{E730DB08-573E-44CF-95C3-50070C4AEB8A}" srcOrd="3" destOrd="0" parTransId="{8572E236-E8C7-435A-AD74-2BE55A9AE8C1}" sibTransId="{1F55A3D2-2B73-4ACF-B2F0-BFEC445BC7A4}"/>
    <dgm:cxn modelId="{95E06ABB-0B69-4972-B98F-E753820AB5C9}" type="presOf" srcId="{CB852580-13D9-4C23-82A8-1D0828C26C1C}" destId="{EB05460A-5C48-4CBA-84F3-BD9C629D7B90}" srcOrd="1" destOrd="0" presId="urn:microsoft.com/office/officeart/2005/8/layout/list1"/>
    <dgm:cxn modelId="{936C63C1-6E48-44DF-862B-BDF6E02DF983}" srcId="{CB852580-13D9-4C23-82A8-1D0828C26C1C}" destId="{B18BBC24-990C-42B2-9DD8-D46708EE56FB}" srcOrd="0" destOrd="0" parTransId="{F7384D5B-797D-45D2-94AF-DA1B2B476EEB}" sibTransId="{656FFFBE-95DC-4FB3-A3D9-9B5F256B6F94}"/>
    <dgm:cxn modelId="{12A6DDDF-1EDE-4CF6-BC44-9D79A7EB0E3F}" type="presOf" srcId="{B18BBC24-990C-42B2-9DD8-D46708EE56FB}" destId="{51CC5AD1-4ACA-49A2-95EF-F167C3432793}" srcOrd="0" destOrd="0" presId="urn:microsoft.com/office/officeart/2005/8/layout/list1"/>
    <dgm:cxn modelId="{7241E127-3D30-4956-A82D-4F4CBDC9DB12}" srcId="{CB852580-13D9-4C23-82A8-1D0828C26C1C}" destId="{57D2B34F-1DE6-4ACA-AB08-413AF6AC5CD3}" srcOrd="5" destOrd="0" parTransId="{D372C6F7-E3B8-4ADA-A550-0A4FFCA0B5FA}" sibTransId="{467395CB-96CB-47C3-A415-AA0D075879AD}"/>
    <dgm:cxn modelId="{A63904F3-FE40-4050-958F-800A3F351323}" type="presOf" srcId="{CB852580-13D9-4C23-82A8-1D0828C26C1C}" destId="{D2B5FC94-43DC-4855-A733-952AFE5B0092}" srcOrd="0" destOrd="0" presId="urn:microsoft.com/office/officeart/2005/8/layout/list1"/>
    <dgm:cxn modelId="{07AC8A03-6691-40CE-87CB-C2159A5DD32A}" type="presOf" srcId="{E730DB08-573E-44CF-95C3-50070C4AEB8A}" destId="{51CC5AD1-4ACA-49A2-95EF-F167C3432793}" srcOrd="0" destOrd="3" presId="urn:microsoft.com/office/officeart/2005/8/layout/list1"/>
    <dgm:cxn modelId="{F81515AD-2FF7-4DE7-B99C-BF3EE4D101D9}" srcId="{ECEE999B-335A-4575-982B-398C4F4FF967}" destId="{CB852580-13D9-4C23-82A8-1D0828C26C1C}" srcOrd="0" destOrd="0" parTransId="{B256E433-91A2-444A-A161-424471C222EC}" sibTransId="{5EEF1021-E75A-4431-B254-7427A6D3D357}"/>
    <dgm:cxn modelId="{2A2F9963-76E6-4C4B-871A-B1C33A969BB2}" type="presOf" srcId="{48F80023-A0E3-45AD-BEEF-E2C4EC0F24A4}" destId="{51CC5AD1-4ACA-49A2-95EF-F167C3432793}" srcOrd="0" destOrd="4" presId="urn:microsoft.com/office/officeart/2005/8/layout/list1"/>
    <dgm:cxn modelId="{CF898A49-F90A-4F1F-A452-FFA9FA4A5E95}" type="presOf" srcId="{57D2B34F-1DE6-4ACA-AB08-413AF6AC5CD3}" destId="{51CC5AD1-4ACA-49A2-95EF-F167C3432793}" srcOrd="0" destOrd="5" presId="urn:microsoft.com/office/officeart/2005/8/layout/list1"/>
    <dgm:cxn modelId="{D988D239-88AE-438E-A6A6-891DB6F93334}" type="presOf" srcId="{ECEE999B-335A-4575-982B-398C4F4FF967}" destId="{134D3C62-E506-43FD-A056-8AB0A5612302}" srcOrd="0" destOrd="0" presId="urn:microsoft.com/office/officeart/2005/8/layout/list1"/>
    <dgm:cxn modelId="{A6414A1D-1652-4942-9959-B12FCDC50376}" srcId="{CB852580-13D9-4C23-82A8-1D0828C26C1C}" destId="{39B9DD75-8288-465B-B23A-2D5D7CCDAB51}" srcOrd="1" destOrd="0" parTransId="{3F28AE5C-665A-48D0-A254-E899034D07E8}" sibTransId="{BA907939-18D8-46CD-B61F-F5F2B76B3481}"/>
    <dgm:cxn modelId="{91E9BA3A-7926-401A-AA80-60130A6E10D7}" srcId="{CB852580-13D9-4C23-82A8-1D0828C26C1C}" destId="{48F80023-A0E3-45AD-BEEF-E2C4EC0F24A4}" srcOrd="4" destOrd="0" parTransId="{FF282A9E-2279-4632-A51A-CAD4CA8C3352}" sibTransId="{A48B2111-4757-4CE2-AA17-C630C8AC1F3E}"/>
    <dgm:cxn modelId="{1F407200-6E1A-4B87-929F-A3CDBD919C41}" type="presOf" srcId="{39B9DD75-8288-465B-B23A-2D5D7CCDAB51}" destId="{51CC5AD1-4ACA-49A2-95EF-F167C3432793}" srcOrd="0" destOrd="1" presId="urn:microsoft.com/office/officeart/2005/8/layout/list1"/>
    <dgm:cxn modelId="{B51E4286-3D36-4243-A44C-7DDF552A26CF}" srcId="{CB852580-13D9-4C23-82A8-1D0828C26C1C}" destId="{17C6B8EE-D7F4-4489-8182-136E6245A9AA}" srcOrd="2" destOrd="0" parTransId="{1E6F2EC4-3F00-42BC-98E4-81B04B4548C4}" sibTransId="{044B37B8-43E3-4F1E-9476-9F8A2B20947E}"/>
    <dgm:cxn modelId="{40611552-F548-48E3-8CD3-33DA850B9EFA}" type="presOf" srcId="{17C6B8EE-D7F4-4489-8182-136E6245A9AA}" destId="{51CC5AD1-4ACA-49A2-95EF-F167C3432793}" srcOrd="0" destOrd="2" presId="urn:microsoft.com/office/officeart/2005/8/layout/list1"/>
    <dgm:cxn modelId="{A1B894E2-8818-4604-86DC-CEBE6AB7959A}" type="presParOf" srcId="{134D3C62-E506-43FD-A056-8AB0A5612302}" destId="{D4BF8E49-69B2-43D3-AADE-C7421263BBF8}" srcOrd="0" destOrd="0" presId="urn:microsoft.com/office/officeart/2005/8/layout/list1"/>
    <dgm:cxn modelId="{BFCCDF7B-A533-4EA1-876E-8744937D820C}" type="presParOf" srcId="{D4BF8E49-69B2-43D3-AADE-C7421263BBF8}" destId="{D2B5FC94-43DC-4855-A733-952AFE5B0092}" srcOrd="0" destOrd="0" presId="urn:microsoft.com/office/officeart/2005/8/layout/list1"/>
    <dgm:cxn modelId="{76CB45D8-FE64-4F64-87F2-7104088CE05C}" type="presParOf" srcId="{D4BF8E49-69B2-43D3-AADE-C7421263BBF8}" destId="{EB05460A-5C48-4CBA-84F3-BD9C629D7B90}" srcOrd="1" destOrd="0" presId="urn:microsoft.com/office/officeart/2005/8/layout/list1"/>
    <dgm:cxn modelId="{F5AD8C37-2997-472F-8092-15BA4FE3810C}" type="presParOf" srcId="{134D3C62-E506-43FD-A056-8AB0A5612302}" destId="{2F116AB9-6FD9-4CBF-83EA-B5854783B2F3}" srcOrd="1" destOrd="0" presId="urn:microsoft.com/office/officeart/2005/8/layout/list1"/>
    <dgm:cxn modelId="{2060900A-D27C-4D6E-B253-46AD7173DEC3}" type="presParOf" srcId="{134D3C62-E506-43FD-A056-8AB0A5612302}" destId="{51CC5AD1-4ACA-49A2-95EF-F167C343279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3402AAE-F151-45B9-B0A4-B4F1C3C587D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9AF1EB9-432C-41FA-9FF7-4C7A4C5B3DA2}">
      <dgm:prSet phldrT="[Text]" custT="1"/>
      <dgm:spPr/>
      <dgm:t>
        <a:bodyPr/>
        <a:lstStyle/>
        <a:p>
          <a:r>
            <a:rPr lang="en-US" sz="1800" b="0" dirty="0"/>
            <a:t>Classification is the first step in regulating hazardous materials</a:t>
          </a:r>
        </a:p>
      </dgm:t>
    </dgm:pt>
    <dgm:pt modelId="{E800333F-790B-422B-8165-60F1F848C03F}" type="parTrans" cxnId="{2F6878AB-E548-412A-A883-9CB854926F92}">
      <dgm:prSet/>
      <dgm:spPr/>
      <dgm:t>
        <a:bodyPr/>
        <a:lstStyle/>
        <a:p>
          <a:endParaRPr lang="en-US"/>
        </a:p>
      </dgm:t>
    </dgm:pt>
    <dgm:pt modelId="{0FC138AD-1E51-469B-A466-95F381FAB8CF}" type="sibTrans" cxnId="{2F6878AB-E548-412A-A883-9CB854926F92}">
      <dgm:prSet/>
      <dgm:spPr/>
      <dgm:t>
        <a:bodyPr/>
        <a:lstStyle/>
        <a:p>
          <a:endParaRPr lang="en-US"/>
        </a:p>
      </dgm:t>
    </dgm:pt>
    <dgm:pt modelId="{127AE7A4-D64C-4DB5-98EF-D0A5A3002294}">
      <dgm:prSet phldrT="[Text]" custT="1"/>
      <dgm:spPr/>
      <dgm:t>
        <a:bodyPr/>
        <a:lstStyle/>
        <a:p>
          <a:r>
            <a:rPr lang="x-none" sz="1800" b="0" u="none"/>
            <a:t>SDS do not always provide enough information</a:t>
          </a:r>
          <a:endParaRPr lang="en-US" sz="1800" b="0" dirty="0"/>
        </a:p>
      </dgm:t>
    </dgm:pt>
    <dgm:pt modelId="{E2F52DA6-9FB3-488D-87E9-68BF7D252CEA}" type="parTrans" cxnId="{9341CB2D-FF68-4C80-B996-B22F7F984AA7}">
      <dgm:prSet/>
      <dgm:spPr/>
      <dgm:t>
        <a:bodyPr/>
        <a:lstStyle/>
        <a:p>
          <a:endParaRPr lang="en-US"/>
        </a:p>
      </dgm:t>
    </dgm:pt>
    <dgm:pt modelId="{D27D0BF3-F0AE-455A-B3A2-1E6E9D79794C}" type="sibTrans" cxnId="{9341CB2D-FF68-4C80-B996-B22F7F984AA7}">
      <dgm:prSet/>
      <dgm:spPr/>
      <dgm:t>
        <a:bodyPr/>
        <a:lstStyle/>
        <a:p>
          <a:endParaRPr lang="en-US"/>
        </a:p>
      </dgm:t>
    </dgm:pt>
    <dgm:pt modelId="{1ABA68BC-24EE-4312-840B-777AF1601CC8}">
      <dgm:prSet phldrT="[Text]" custT="1"/>
      <dgm:spPr/>
      <dgm:t>
        <a:bodyPr/>
        <a:lstStyle/>
        <a:p>
          <a:r>
            <a:rPr lang="x-none" sz="1800" b="0" u="none" dirty="0"/>
            <a:t>NFPA® 1 and </a:t>
          </a:r>
          <a:r>
            <a:rPr lang="x-none" sz="1800" b="0" u="none" dirty="0" smtClean="0"/>
            <a:t>IFC give inspectors </a:t>
          </a:r>
          <a:r>
            <a:rPr lang="x-none" sz="1800" b="0" u="none" dirty="0"/>
            <a:t>the authority to require </a:t>
          </a:r>
          <a:r>
            <a:rPr lang="en-US" sz="1800" b="0" u="none" dirty="0"/>
            <a:t>more information</a:t>
          </a:r>
          <a:endParaRPr lang="en-US" sz="1800" b="0" dirty="0"/>
        </a:p>
      </dgm:t>
    </dgm:pt>
    <dgm:pt modelId="{9F8683F0-967A-419B-BA91-3C6055CA4E13}" type="parTrans" cxnId="{599A5BAC-9389-426F-9760-C4BC3AB91B53}">
      <dgm:prSet/>
      <dgm:spPr/>
      <dgm:t>
        <a:bodyPr/>
        <a:lstStyle/>
        <a:p>
          <a:endParaRPr lang="en-US"/>
        </a:p>
      </dgm:t>
    </dgm:pt>
    <dgm:pt modelId="{06505E93-BBC6-48E4-B51B-95BC65470A5B}" type="sibTrans" cxnId="{599A5BAC-9389-426F-9760-C4BC3AB91B53}">
      <dgm:prSet/>
      <dgm:spPr/>
      <dgm:t>
        <a:bodyPr/>
        <a:lstStyle/>
        <a:p>
          <a:endParaRPr lang="en-US"/>
        </a:p>
      </dgm:t>
    </dgm:pt>
    <dgm:pt modelId="{9D55E8FE-39C4-44C1-9957-03259824CB32}">
      <dgm:prSet phldrT="[Text]" custT="1"/>
      <dgm:spPr>
        <a:solidFill>
          <a:schemeClr val="accent6">
            <a:lumMod val="75000"/>
          </a:schemeClr>
        </a:solidFill>
      </dgm:spPr>
      <dgm:t>
        <a:bodyPr/>
        <a:lstStyle/>
        <a:p>
          <a:r>
            <a:rPr lang="en-US" sz="1800" dirty="0" smtClean="0"/>
            <a:t>Single </a:t>
          </a:r>
          <a:r>
            <a:rPr lang="en-US" sz="1800" dirty="0"/>
            <a:t>compound or hazardous material may have multiple hazards</a:t>
          </a:r>
          <a:endParaRPr lang="en-US" sz="1800" b="0" dirty="0"/>
        </a:p>
      </dgm:t>
    </dgm:pt>
    <dgm:pt modelId="{6F644698-07C0-49E2-8E6D-00A80930DB3E}" type="parTrans" cxnId="{5BF33764-3261-4938-AEB9-BA3CBA5D59DA}">
      <dgm:prSet/>
      <dgm:spPr/>
      <dgm:t>
        <a:bodyPr/>
        <a:lstStyle/>
        <a:p>
          <a:endParaRPr lang="en-US"/>
        </a:p>
      </dgm:t>
    </dgm:pt>
    <dgm:pt modelId="{D3942D9F-13F8-4403-BFC4-F47F14D4C346}" type="sibTrans" cxnId="{5BF33764-3261-4938-AEB9-BA3CBA5D59DA}">
      <dgm:prSet/>
      <dgm:spPr/>
      <dgm:t>
        <a:bodyPr/>
        <a:lstStyle/>
        <a:p>
          <a:endParaRPr lang="en-US"/>
        </a:p>
      </dgm:t>
    </dgm:pt>
    <dgm:pt modelId="{A429B532-F28B-47BA-8A61-10DA5FEF1D2B}">
      <dgm:prSet phldrT="[Text]" custT="1"/>
      <dgm:spPr>
        <a:solidFill>
          <a:schemeClr val="accent6">
            <a:lumMod val="50000"/>
          </a:schemeClr>
        </a:solidFill>
      </dgm:spPr>
      <dgm:t>
        <a:bodyPr/>
        <a:lstStyle/>
        <a:p>
          <a:r>
            <a:rPr lang="en-US" sz="1800" dirty="0"/>
            <a:t>When a material presents multiple hazards, fire codes require </a:t>
          </a:r>
          <a:r>
            <a:rPr lang="en-US" sz="1800" dirty="0" smtClean="0"/>
            <a:t>all hazards </a:t>
          </a:r>
          <a:r>
            <a:rPr lang="en-US" sz="1800" dirty="0"/>
            <a:t>be addressed</a:t>
          </a:r>
          <a:endParaRPr lang="en-US" sz="1800" b="0" dirty="0"/>
        </a:p>
      </dgm:t>
    </dgm:pt>
    <dgm:pt modelId="{C678B033-3E7F-4035-A4BE-50C7B49EB184}" type="parTrans" cxnId="{DF74237C-476D-41FD-AF3B-B731BD414D38}">
      <dgm:prSet/>
      <dgm:spPr/>
      <dgm:t>
        <a:bodyPr/>
        <a:lstStyle/>
        <a:p>
          <a:endParaRPr lang="en-US"/>
        </a:p>
      </dgm:t>
    </dgm:pt>
    <dgm:pt modelId="{B7499594-66AC-4D19-AABA-1707ECF1ED99}" type="sibTrans" cxnId="{DF74237C-476D-41FD-AF3B-B731BD414D38}">
      <dgm:prSet/>
      <dgm:spPr/>
      <dgm:t>
        <a:bodyPr/>
        <a:lstStyle/>
        <a:p>
          <a:endParaRPr lang="en-US"/>
        </a:p>
      </dgm:t>
    </dgm:pt>
    <dgm:pt modelId="{221C8495-B73D-43ED-9255-98B50AE545E0}" type="pres">
      <dgm:prSet presAssocID="{63402AAE-F151-45B9-B0A4-B4F1C3C587D5}" presName="linear" presStyleCnt="0">
        <dgm:presLayoutVars>
          <dgm:animLvl val="lvl"/>
          <dgm:resizeHandles val="exact"/>
        </dgm:presLayoutVars>
      </dgm:prSet>
      <dgm:spPr/>
      <dgm:t>
        <a:bodyPr/>
        <a:lstStyle/>
        <a:p>
          <a:endParaRPr lang="en-US"/>
        </a:p>
      </dgm:t>
    </dgm:pt>
    <dgm:pt modelId="{B2E8C407-C5BB-47B3-B330-E6ED0B27032B}" type="pres">
      <dgm:prSet presAssocID="{19AF1EB9-432C-41FA-9FF7-4C7A4C5B3DA2}" presName="parentText" presStyleLbl="node1" presStyleIdx="0" presStyleCnt="5">
        <dgm:presLayoutVars>
          <dgm:chMax val="0"/>
          <dgm:bulletEnabled val="1"/>
        </dgm:presLayoutVars>
      </dgm:prSet>
      <dgm:spPr/>
      <dgm:t>
        <a:bodyPr/>
        <a:lstStyle/>
        <a:p>
          <a:endParaRPr lang="en-US"/>
        </a:p>
      </dgm:t>
    </dgm:pt>
    <dgm:pt modelId="{12E8213C-3482-450F-8F96-8DE3C5642007}" type="pres">
      <dgm:prSet presAssocID="{0FC138AD-1E51-469B-A466-95F381FAB8CF}" presName="spacer" presStyleCnt="0"/>
      <dgm:spPr/>
    </dgm:pt>
    <dgm:pt modelId="{5BA8EDF9-32E2-4194-99EA-4A3B993DA822}" type="pres">
      <dgm:prSet presAssocID="{127AE7A4-D64C-4DB5-98EF-D0A5A3002294}" presName="parentText" presStyleLbl="node1" presStyleIdx="1" presStyleCnt="5">
        <dgm:presLayoutVars>
          <dgm:chMax val="0"/>
          <dgm:bulletEnabled val="1"/>
        </dgm:presLayoutVars>
      </dgm:prSet>
      <dgm:spPr/>
      <dgm:t>
        <a:bodyPr/>
        <a:lstStyle/>
        <a:p>
          <a:endParaRPr lang="en-US"/>
        </a:p>
      </dgm:t>
    </dgm:pt>
    <dgm:pt modelId="{52A4A505-68AF-43F7-850F-6734E0255170}" type="pres">
      <dgm:prSet presAssocID="{D27D0BF3-F0AE-455A-B3A2-1E6E9D79794C}" presName="spacer" presStyleCnt="0"/>
      <dgm:spPr/>
    </dgm:pt>
    <dgm:pt modelId="{C98C8510-4D7E-443A-8488-5B23078261AB}" type="pres">
      <dgm:prSet presAssocID="{1ABA68BC-24EE-4312-840B-777AF1601CC8}" presName="parentText" presStyleLbl="node1" presStyleIdx="2" presStyleCnt="5">
        <dgm:presLayoutVars>
          <dgm:chMax val="0"/>
          <dgm:bulletEnabled val="1"/>
        </dgm:presLayoutVars>
      </dgm:prSet>
      <dgm:spPr/>
      <dgm:t>
        <a:bodyPr/>
        <a:lstStyle/>
        <a:p>
          <a:endParaRPr lang="en-US"/>
        </a:p>
      </dgm:t>
    </dgm:pt>
    <dgm:pt modelId="{D93ACA85-73A0-461F-BD13-C4D04C3375A9}" type="pres">
      <dgm:prSet presAssocID="{06505E93-BBC6-48E4-B51B-95BC65470A5B}" presName="spacer" presStyleCnt="0"/>
      <dgm:spPr/>
    </dgm:pt>
    <dgm:pt modelId="{5EDA4CFC-4596-45D0-AB13-7755A6EF6CD3}" type="pres">
      <dgm:prSet presAssocID="{9D55E8FE-39C4-44C1-9957-03259824CB32}" presName="parentText" presStyleLbl="node1" presStyleIdx="3" presStyleCnt="5">
        <dgm:presLayoutVars>
          <dgm:chMax val="0"/>
          <dgm:bulletEnabled val="1"/>
        </dgm:presLayoutVars>
      </dgm:prSet>
      <dgm:spPr/>
      <dgm:t>
        <a:bodyPr/>
        <a:lstStyle/>
        <a:p>
          <a:endParaRPr lang="en-US"/>
        </a:p>
      </dgm:t>
    </dgm:pt>
    <dgm:pt modelId="{BE1CEB37-C276-41EA-B261-836D4380CAFE}" type="pres">
      <dgm:prSet presAssocID="{D3942D9F-13F8-4403-BFC4-F47F14D4C346}" presName="spacer" presStyleCnt="0"/>
      <dgm:spPr/>
    </dgm:pt>
    <dgm:pt modelId="{0980444A-C3BE-4945-B1F7-085EAEC2E59D}" type="pres">
      <dgm:prSet presAssocID="{A429B532-F28B-47BA-8A61-10DA5FEF1D2B}" presName="parentText" presStyleLbl="node1" presStyleIdx="4" presStyleCnt="5">
        <dgm:presLayoutVars>
          <dgm:chMax val="0"/>
          <dgm:bulletEnabled val="1"/>
        </dgm:presLayoutVars>
      </dgm:prSet>
      <dgm:spPr/>
      <dgm:t>
        <a:bodyPr/>
        <a:lstStyle/>
        <a:p>
          <a:endParaRPr lang="en-US"/>
        </a:p>
      </dgm:t>
    </dgm:pt>
  </dgm:ptLst>
  <dgm:cxnLst>
    <dgm:cxn modelId="{46F749EC-2DFC-4D77-A033-D3146ABEF64E}" type="presOf" srcId="{19AF1EB9-432C-41FA-9FF7-4C7A4C5B3DA2}" destId="{B2E8C407-C5BB-47B3-B330-E6ED0B27032B}" srcOrd="0" destOrd="0" presId="urn:microsoft.com/office/officeart/2005/8/layout/vList2"/>
    <dgm:cxn modelId="{9341CB2D-FF68-4C80-B996-B22F7F984AA7}" srcId="{63402AAE-F151-45B9-B0A4-B4F1C3C587D5}" destId="{127AE7A4-D64C-4DB5-98EF-D0A5A3002294}" srcOrd="1" destOrd="0" parTransId="{E2F52DA6-9FB3-488D-87E9-68BF7D252CEA}" sibTransId="{D27D0BF3-F0AE-455A-B3A2-1E6E9D79794C}"/>
    <dgm:cxn modelId="{2F6878AB-E548-412A-A883-9CB854926F92}" srcId="{63402AAE-F151-45B9-B0A4-B4F1C3C587D5}" destId="{19AF1EB9-432C-41FA-9FF7-4C7A4C5B3DA2}" srcOrd="0" destOrd="0" parTransId="{E800333F-790B-422B-8165-60F1F848C03F}" sibTransId="{0FC138AD-1E51-469B-A466-95F381FAB8CF}"/>
    <dgm:cxn modelId="{5BF33764-3261-4938-AEB9-BA3CBA5D59DA}" srcId="{63402AAE-F151-45B9-B0A4-B4F1C3C587D5}" destId="{9D55E8FE-39C4-44C1-9957-03259824CB32}" srcOrd="3" destOrd="0" parTransId="{6F644698-07C0-49E2-8E6D-00A80930DB3E}" sibTransId="{D3942D9F-13F8-4403-BFC4-F47F14D4C346}"/>
    <dgm:cxn modelId="{599A5BAC-9389-426F-9760-C4BC3AB91B53}" srcId="{63402AAE-F151-45B9-B0A4-B4F1C3C587D5}" destId="{1ABA68BC-24EE-4312-840B-777AF1601CC8}" srcOrd="2" destOrd="0" parTransId="{9F8683F0-967A-419B-BA91-3C6055CA4E13}" sibTransId="{06505E93-BBC6-48E4-B51B-95BC65470A5B}"/>
    <dgm:cxn modelId="{DF74237C-476D-41FD-AF3B-B731BD414D38}" srcId="{63402AAE-F151-45B9-B0A4-B4F1C3C587D5}" destId="{A429B532-F28B-47BA-8A61-10DA5FEF1D2B}" srcOrd="4" destOrd="0" parTransId="{C678B033-3E7F-4035-A4BE-50C7B49EB184}" sibTransId="{B7499594-66AC-4D19-AABA-1707ECF1ED99}"/>
    <dgm:cxn modelId="{07691357-8023-4B3E-9C12-265FF6938965}" type="presOf" srcId="{63402AAE-F151-45B9-B0A4-B4F1C3C587D5}" destId="{221C8495-B73D-43ED-9255-98B50AE545E0}" srcOrd="0" destOrd="0" presId="urn:microsoft.com/office/officeart/2005/8/layout/vList2"/>
    <dgm:cxn modelId="{8F7C1F36-E9FD-4C5D-B730-63B9E95CE5F5}" type="presOf" srcId="{A429B532-F28B-47BA-8A61-10DA5FEF1D2B}" destId="{0980444A-C3BE-4945-B1F7-085EAEC2E59D}" srcOrd="0" destOrd="0" presId="urn:microsoft.com/office/officeart/2005/8/layout/vList2"/>
    <dgm:cxn modelId="{2A665FC3-B63A-4B09-91AC-10A120D1B81D}" type="presOf" srcId="{127AE7A4-D64C-4DB5-98EF-D0A5A3002294}" destId="{5BA8EDF9-32E2-4194-99EA-4A3B993DA822}" srcOrd="0" destOrd="0" presId="urn:microsoft.com/office/officeart/2005/8/layout/vList2"/>
    <dgm:cxn modelId="{314FEECC-18A4-464C-9A29-15CF34FF6DC7}" type="presOf" srcId="{1ABA68BC-24EE-4312-840B-777AF1601CC8}" destId="{C98C8510-4D7E-443A-8488-5B23078261AB}" srcOrd="0" destOrd="0" presId="urn:microsoft.com/office/officeart/2005/8/layout/vList2"/>
    <dgm:cxn modelId="{DA2BC9FB-C783-46EF-AC45-9E9411D78FBA}" type="presOf" srcId="{9D55E8FE-39C4-44C1-9957-03259824CB32}" destId="{5EDA4CFC-4596-45D0-AB13-7755A6EF6CD3}" srcOrd="0" destOrd="0" presId="urn:microsoft.com/office/officeart/2005/8/layout/vList2"/>
    <dgm:cxn modelId="{7EDBC97D-8D9B-4FCB-9D71-5C036AC8C47A}" type="presParOf" srcId="{221C8495-B73D-43ED-9255-98B50AE545E0}" destId="{B2E8C407-C5BB-47B3-B330-E6ED0B27032B}" srcOrd="0" destOrd="0" presId="urn:microsoft.com/office/officeart/2005/8/layout/vList2"/>
    <dgm:cxn modelId="{941E5AAD-F46A-422D-A886-AC7747029E52}" type="presParOf" srcId="{221C8495-B73D-43ED-9255-98B50AE545E0}" destId="{12E8213C-3482-450F-8F96-8DE3C5642007}" srcOrd="1" destOrd="0" presId="urn:microsoft.com/office/officeart/2005/8/layout/vList2"/>
    <dgm:cxn modelId="{7F9B9B1C-C5A3-4AE8-B9B3-D1074C57CA43}" type="presParOf" srcId="{221C8495-B73D-43ED-9255-98B50AE545E0}" destId="{5BA8EDF9-32E2-4194-99EA-4A3B993DA822}" srcOrd="2" destOrd="0" presId="urn:microsoft.com/office/officeart/2005/8/layout/vList2"/>
    <dgm:cxn modelId="{EAAD7D01-E27C-427D-AA4A-8DB3226B5E3B}" type="presParOf" srcId="{221C8495-B73D-43ED-9255-98B50AE545E0}" destId="{52A4A505-68AF-43F7-850F-6734E0255170}" srcOrd="3" destOrd="0" presId="urn:microsoft.com/office/officeart/2005/8/layout/vList2"/>
    <dgm:cxn modelId="{B0BA7C38-DF1E-4A65-9FC2-610B135C8984}" type="presParOf" srcId="{221C8495-B73D-43ED-9255-98B50AE545E0}" destId="{C98C8510-4D7E-443A-8488-5B23078261AB}" srcOrd="4" destOrd="0" presId="urn:microsoft.com/office/officeart/2005/8/layout/vList2"/>
    <dgm:cxn modelId="{2E3945F0-D093-4672-8F67-3FE4DBD3C957}" type="presParOf" srcId="{221C8495-B73D-43ED-9255-98B50AE545E0}" destId="{D93ACA85-73A0-461F-BD13-C4D04C3375A9}" srcOrd="5" destOrd="0" presId="urn:microsoft.com/office/officeart/2005/8/layout/vList2"/>
    <dgm:cxn modelId="{0AEDFBFA-DFB9-4F6B-AE7E-AEB6B6C9CFEC}" type="presParOf" srcId="{221C8495-B73D-43ED-9255-98B50AE545E0}" destId="{5EDA4CFC-4596-45D0-AB13-7755A6EF6CD3}" srcOrd="6" destOrd="0" presId="urn:microsoft.com/office/officeart/2005/8/layout/vList2"/>
    <dgm:cxn modelId="{A44FABCB-F288-4A60-8C93-D3F65FA10EB1}" type="presParOf" srcId="{221C8495-B73D-43ED-9255-98B50AE545E0}" destId="{BE1CEB37-C276-41EA-B261-836D4380CAFE}" srcOrd="7" destOrd="0" presId="urn:microsoft.com/office/officeart/2005/8/layout/vList2"/>
    <dgm:cxn modelId="{0497F3CF-50A0-46B8-B1F4-676703756092}" type="presParOf" srcId="{221C8495-B73D-43ED-9255-98B50AE545E0}" destId="{0980444A-C3BE-4945-B1F7-085EAEC2E59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308EB6C-10B7-4E5C-BB81-9DE580FBF778}"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5BFB2C3B-A024-4058-A671-59DAF9101B45}">
      <dgm:prSet phldrT="[Text]" custT="1"/>
      <dgm:spPr/>
      <dgm:t>
        <a:bodyPr/>
        <a:lstStyle/>
        <a:p>
          <a:r>
            <a:rPr lang="en-US" sz="1800" b="0" u="none" dirty="0"/>
            <a:t>Hazardous Materials Expert Assistant software</a:t>
          </a:r>
          <a:endParaRPr lang="en-US" sz="1800" b="0" dirty="0"/>
        </a:p>
      </dgm:t>
    </dgm:pt>
    <dgm:pt modelId="{F1D8EC7B-341A-4AF8-A999-C201F6E41F4B}" type="parTrans" cxnId="{C6464D05-F7A8-4A00-B8AA-CA8ED93E5E90}">
      <dgm:prSet/>
      <dgm:spPr/>
      <dgm:t>
        <a:bodyPr/>
        <a:lstStyle/>
        <a:p>
          <a:endParaRPr lang="en-US"/>
        </a:p>
      </dgm:t>
    </dgm:pt>
    <dgm:pt modelId="{9B600486-73D0-41BB-BA55-E6EF36FA3D11}" type="sibTrans" cxnId="{C6464D05-F7A8-4A00-B8AA-CA8ED93E5E90}">
      <dgm:prSet/>
      <dgm:spPr/>
      <dgm:t>
        <a:bodyPr/>
        <a:lstStyle/>
        <a:p>
          <a:endParaRPr lang="en-US"/>
        </a:p>
      </dgm:t>
    </dgm:pt>
    <dgm:pt modelId="{E9309712-6039-4893-8ED6-F216824F524B}">
      <dgm:prSet custT="1"/>
      <dgm:spPr/>
      <dgm:t>
        <a:bodyPr/>
        <a:lstStyle/>
        <a:p>
          <a:r>
            <a:rPr lang="en-US" sz="1800" b="0" u="none" dirty="0"/>
            <a:t>Appendix E in the IFC</a:t>
          </a:r>
        </a:p>
      </dgm:t>
    </dgm:pt>
    <dgm:pt modelId="{C88E1A8E-315E-4BCF-9E7B-1E6FA791CC8F}" type="parTrans" cxnId="{4FB9C905-AEDE-4623-BB2F-9B931AA8228A}">
      <dgm:prSet/>
      <dgm:spPr/>
      <dgm:t>
        <a:bodyPr/>
        <a:lstStyle/>
        <a:p>
          <a:endParaRPr lang="en-US"/>
        </a:p>
      </dgm:t>
    </dgm:pt>
    <dgm:pt modelId="{CEDC81E7-8B88-426D-91EE-F96BAFBFCB76}" type="sibTrans" cxnId="{4FB9C905-AEDE-4623-BB2F-9B931AA8228A}">
      <dgm:prSet/>
      <dgm:spPr/>
      <dgm:t>
        <a:bodyPr/>
        <a:lstStyle/>
        <a:p>
          <a:endParaRPr lang="en-US"/>
        </a:p>
      </dgm:t>
    </dgm:pt>
    <dgm:pt modelId="{1783011F-C998-40D7-95D2-075E344F5913}">
      <dgm:prSet custT="1"/>
      <dgm:spPr>
        <a:solidFill>
          <a:schemeClr val="accent6">
            <a:lumMod val="75000"/>
          </a:schemeClr>
        </a:solidFill>
      </dgm:spPr>
      <dgm:t>
        <a:bodyPr/>
        <a:lstStyle/>
        <a:p>
          <a:r>
            <a:rPr lang="en-US" sz="1800" b="0" u="none" dirty="0"/>
            <a:t>Wireless Information System For Emergency Responders (WISER)</a:t>
          </a:r>
        </a:p>
      </dgm:t>
    </dgm:pt>
    <dgm:pt modelId="{5EAB7C5C-3789-466B-95D0-C2D530AA85C4}" type="parTrans" cxnId="{3BE11039-7F77-427A-9C0A-68AD3F2A0194}">
      <dgm:prSet/>
      <dgm:spPr/>
      <dgm:t>
        <a:bodyPr/>
        <a:lstStyle/>
        <a:p>
          <a:endParaRPr lang="en-US"/>
        </a:p>
      </dgm:t>
    </dgm:pt>
    <dgm:pt modelId="{A7DDB56B-A896-48B7-9F17-4C4E65065843}" type="sibTrans" cxnId="{3BE11039-7F77-427A-9C0A-68AD3F2A0194}">
      <dgm:prSet/>
      <dgm:spPr/>
      <dgm:t>
        <a:bodyPr/>
        <a:lstStyle/>
        <a:p>
          <a:endParaRPr lang="en-US"/>
        </a:p>
      </dgm:t>
    </dgm:pt>
    <dgm:pt modelId="{C90ABF3F-A1F2-4D54-B726-3C5D604A0995}">
      <dgm:prSet custT="1"/>
      <dgm:spPr/>
      <dgm:t>
        <a:bodyPr/>
        <a:lstStyle/>
        <a:p>
          <a:r>
            <a:rPr lang="en-US" sz="1700" b="0" dirty="0" smtClean="0"/>
            <a:t>Free </a:t>
          </a:r>
          <a:r>
            <a:rPr lang="en-US" sz="1700" b="0" dirty="0"/>
            <a:t>internet-based search engine developed by the National Library of Medicine</a:t>
          </a:r>
        </a:p>
      </dgm:t>
    </dgm:pt>
    <dgm:pt modelId="{6F99D31B-9141-4807-BD81-7EE22FCF6283}" type="parTrans" cxnId="{28CD5627-5903-4863-ADE2-A9B16AC8E633}">
      <dgm:prSet/>
      <dgm:spPr/>
      <dgm:t>
        <a:bodyPr/>
        <a:lstStyle/>
        <a:p>
          <a:endParaRPr lang="en-US"/>
        </a:p>
      </dgm:t>
    </dgm:pt>
    <dgm:pt modelId="{10054519-1040-43B4-914F-A9C9027328FA}" type="sibTrans" cxnId="{28CD5627-5903-4863-ADE2-A9B16AC8E633}">
      <dgm:prSet/>
      <dgm:spPr/>
      <dgm:t>
        <a:bodyPr/>
        <a:lstStyle/>
        <a:p>
          <a:endParaRPr lang="en-US"/>
        </a:p>
      </dgm:t>
    </dgm:pt>
    <dgm:pt modelId="{79F3E7E8-2A98-47B3-879E-D47799567828}">
      <dgm:prSet custT="1"/>
      <dgm:spPr/>
      <dgm:t>
        <a:bodyPr/>
        <a:lstStyle/>
        <a:p>
          <a:r>
            <a:rPr lang="en-US" sz="1700" b="0" dirty="0"/>
            <a:t>Compilation of </a:t>
          </a:r>
          <a:r>
            <a:rPr lang="en-US" sz="1700" b="0" dirty="0" smtClean="0"/>
            <a:t>number </a:t>
          </a:r>
          <a:r>
            <a:rPr lang="en-US" sz="1700" b="0" dirty="0"/>
            <a:t>of databases developed by several U.S. agencies</a:t>
          </a:r>
        </a:p>
      </dgm:t>
    </dgm:pt>
    <dgm:pt modelId="{1F04E014-E3AB-492C-8E8F-54B5B2F5ABFF}" type="parTrans" cxnId="{5AD5C425-770D-4459-87D1-9C91CC038564}">
      <dgm:prSet/>
      <dgm:spPr/>
      <dgm:t>
        <a:bodyPr/>
        <a:lstStyle/>
        <a:p>
          <a:endParaRPr lang="en-US"/>
        </a:p>
      </dgm:t>
    </dgm:pt>
    <dgm:pt modelId="{64024B75-4F86-4C29-B41A-2FDB7BC58E02}" type="sibTrans" cxnId="{5AD5C425-770D-4459-87D1-9C91CC038564}">
      <dgm:prSet/>
      <dgm:spPr/>
      <dgm:t>
        <a:bodyPr/>
        <a:lstStyle/>
        <a:p>
          <a:endParaRPr lang="en-US"/>
        </a:p>
      </dgm:t>
    </dgm:pt>
    <dgm:pt modelId="{B79858E0-A8D1-47F7-ADFA-4E91BC6BF2CC}">
      <dgm:prSet phldrT="[Text]" custT="1"/>
      <dgm:spPr/>
      <dgm:t>
        <a:bodyPr/>
        <a:lstStyle/>
        <a:p>
          <a:r>
            <a:rPr lang="en-US" sz="1700" b="0" u="none" dirty="0"/>
            <a:t>Database contains about 8,000 hazardous materials and compounds</a:t>
          </a:r>
          <a:endParaRPr lang="en-US" sz="1700" b="0" dirty="0"/>
        </a:p>
      </dgm:t>
    </dgm:pt>
    <dgm:pt modelId="{DD12FC5B-BE8D-4ABB-8BD0-A8F8D51568FD}" type="parTrans" cxnId="{4FF5D4B6-D404-44C4-BA5D-D902899F38C4}">
      <dgm:prSet/>
      <dgm:spPr/>
      <dgm:t>
        <a:bodyPr/>
        <a:lstStyle/>
        <a:p>
          <a:endParaRPr lang="en-US"/>
        </a:p>
      </dgm:t>
    </dgm:pt>
    <dgm:pt modelId="{2DE76B9C-AA7C-47AA-815C-BFAA167CCC7D}" type="sibTrans" cxnId="{4FF5D4B6-D404-44C4-BA5D-D902899F38C4}">
      <dgm:prSet/>
      <dgm:spPr/>
      <dgm:t>
        <a:bodyPr/>
        <a:lstStyle/>
        <a:p>
          <a:endParaRPr lang="en-US"/>
        </a:p>
      </dgm:t>
    </dgm:pt>
    <dgm:pt modelId="{976E2186-5EB1-4171-833A-8C7EACD6C69F}">
      <dgm:prSet phldrT="[Text]" custT="1"/>
      <dgm:spPr/>
      <dgm:t>
        <a:bodyPr/>
        <a:lstStyle/>
        <a:p>
          <a:r>
            <a:rPr lang="en-US" sz="1700" b="0" u="none" dirty="0" smtClean="0"/>
            <a:t>Allows </a:t>
          </a:r>
          <a:r>
            <a:rPr lang="en-US" sz="1700" b="0" u="none" dirty="0"/>
            <a:t>user to search by chemical name, </a:t>
          </a:r>
          <a:r>
            <a:rPr lang="en-US" sz="1700" b="0" u="none" dirty="0" smtClean="0"/>
            <a:t>synonym, or Chemical </a:t>
          </a:r>
          <a:r>
            <a:rPr lang="en-US" sz="1700" b="0" u="none" dirty="0"/>
            <a:t>Abstract Service number</a:t>
          </a:r>
          <a:endParaRPr lang="en-US" sz="1700" b="0" dirty="0"/>
        </a:p>
      </dgm:t>
    </dgm:pt>
    <dgm:pt modelId="{8606A985-590F-49C0-80E3-E634F2E8E8C5}" type="parTrans" cxnId="{852AB58C-1EE8-4105-AB8E-C2FB6621FABD}">
      <dgm:prSet/>
      <dgm:spPr/>
      <dgm:t>
        <a:bodyPr/>
        <a:lstStyle/>
        <a:p>
          <a:endParaRPr lang="en-US"/>
        </a:p>
      </dgm:t>
    </dgm:pt>
    <dgm:pt modelId="{920F231D-C52D-4F3E-A5F2-001AD078D529}" type="sibTrans" cxnId="{852AB58C-1EE8-4105-AB8E-C2FB6621FABD}">
      <dgm:prSet/>
      <dgm:spPr/>
      <dgm:t>
        <a:bodyPr/>
        <a:lstStyle/>
        <a:p>
          <a:endParaRPr lang="en-US"/>
        </a:p>
      </dgm:t>
    </dgm:pt>
    <dgm:pt modelId="{BDA3A4D7-4818-4470-83C1-BD8F6D3B31D6}">
      <dgm:prSet custT="1"/>
      <dgm:spPr/>
      <dgm:t>
        <a:bodyPr/>
        <a:lstStyle/>
        <a:p>
          <a:r>
            <a:rPr lang="en-US" sz="1700" b="0" u="none" dirty="0"/>
            <a:t>Contains examples of hazardous materials classified using the code’s criteria</a:t>
          </a:r>
        </a:p>
      </dgm:t>
    </dgm:pt>
    <dgm:pt modelId="{8D60DC87-4727-4DEC-93BE-9642A4CE171B}" type="parTrans" cxnId="{9BBD1944-A890-43E7-A55A-5EAD1C469977}">
      <dgm:prSet/>
      <dgm:spPr/>
      <dgm:t>
        <a:bodyPr/>
        <a:lstStyle/>
        <a:p>
          <a:endParaRPr lang="en-US"/>
        </a:p>
      </dgm:t>
    </dgm:pt>
    <dgm:pt modelId="{0A2132E3-F4A1-43E9-ACCF-16CDE0739989}" type="sibTrans" cxnId="{9BBD1944-A890-43E7-A55A-5EAD1C469977}">
      <dgm:prSet/>
      <dgm:spPr/>
      <dgm:t>
        <a:bodyPr/>
        <a:lstStyle/>
        <a:p>
          <a:endParaRPr lang="en-US"/>
        </a:p>
      </dgm:t>
    </dgm:pt>
    <dgm:pt modelId="{0801C22A-497C-4F8B-B0F7-14752194C318}">
      <dgm:prSet custT="1"/>
      <dgm:spPr/>
      <dgm:t>
        <a:bodyPr/>
        <a:lstStyle/>
        <a:p>
          <a:r>
            <a:rPr lang="en-US" sz="1700" b="0" u="none" dirty="0"/>
            <a:t>Section E103 offers guidance </a:t>
          </a:r>
          <a:r>
            <a:rPr lang="en-US" sz="1700" b="0" u="none" dirty="0" smtClean="0"/>
            <a:t>on steps </a:t>
          </a:r>
          <a:r>
            <a:rPr lang="en-US" sz="1700" b="0" u="none" dirty="0"/>
            <a:t>to take to </a:t>
          </a:r>
          <a:r>
            <a:rPr lang="en-US" sz="1700" b="0" u="none" dirty="0" smtClean="0"/>
            <a:t>evaluate hazards </a:t>
          </a:r>
          <a:r>
            <a:rPr lang="en-US" sz="1700" b="0" u="none" dirty="0"/>
            <a:t>of a material</a:t>
          </a:r>
        </a:p>
      </dgm:t>
    </dgm:pt>
    <dgm:pt modelId="{55E6668C-A320-4B0B-A774-218234E2AA28}" type="parTrans" cxnId="{BB723E09-A0C1-4ACD-91E1-2F82FE7BD8D3}">
      <dgm:prSet/>
      <dgm:spPr/>
      <dgm:t>
        <a:bodyPr/>
        <a:lstStyle/>
        <a:p>
          <a:endParaRPr lang="en-US"/>
        </a:p>
      </dgm:t>
    </dgm:pt>
    <dgm:pt modelId="{A714BB47-51FD-49C4-881B-F14CC9DF193D}" type="sibTrans" cxnId="{BB723E09-A0C1-4ACD-91E1-2F82FE7BD8D3}">
      <dgm:prSet/>
      <dgm:spPr/>
      <dgm:t>
        <a:bodyPr/>
        <a:lstStyle/>
        <a:p>
          <a:endParaRPr lang="en-US"/>
        </a:p>
      </dgm:t>
    </dgm:pt>
    <dgm:pt modelId="{AEA26575-C12D-4FF3-A1A8-61D0481B00A2}" type="pres">
      <dgm:prSet presAssocID="{9308EB6C-10B7-4E5C-BB81-9DE580FBF778}" presName="linear" presStyleCnt="0">
        <dgm:presLayoutVars>
          <dgm:dir/>
          <dgm:animLvl val="lvl"/>
          <dgm:resizeHandles val="exact"/>
        </dgm:presLayoutVars>
      </dgm:prSet>
      <dgm:spPr/>
      <dgm:t>
        <a:bodyPr/>
        <a:lstStyle/>
        <a:p>
          <a:endParaRPr lang="en-US"/>
        </a:p>
      </dgm:t>
    </dgm:pt>
    <dgm:pt modelId="{92FE0C75-FADE-44DA-8B7A-1493F411705D}" type="pres">
      <dgm:prSet presAssocID="{5BFB2C3B-A024-4058-A671-59DAF9101B45}" presName="parentLin" presStyleCnt="0"/>
      <dgm:spPr/>
    </dgm:pt>
    <dgm:pt modelId="{06465785-95D5-491F-839D-73B6AD76737F}" type="pres">
      <dgm:prSet presAssocID="{5BFB2C3B-A024-4058-A671-59DAF9101B45}" presName="parentLeftMargin" presStyleLbl="node1" presStyleIdx="0" presStyleCnt="3"/>
      <dgm:spPr/>
      <dgm:t>
        <a:bodyPr/>
        <a:lstStyle/>
        <a:p>
          <a:endParaRPr lang="en-US"/>
        </a:p>
      </dgm:t>
    </dgm:pt>
    <dgm:pt modelId="{4B5C6673-2628-4B6A-A756-E91E21644B5F}" type="pres">
      <dgm:prSet presAssocID="{5BFB2C3B-A024-4058-A671-59DAF9101B45}" presName="parentText" presStyleLbl="node1" presStyleIdx="0" presStyleCnt="3">
        <dgm:presLayoutVars>
          <dgm:chMax val="0"/>
          <dgm:bulletEnabled val="1"/>
        </dgm:presLayoutVars>
      </dgm:prSet>
      <dgm:spPr/>
      <dgm:t>
        <a:bodyPr/>
        <a:lstStyle/>
        <a:p>
          <a:endParaRPr lang="en-US"/>
        </a:p>
      </dgm:t>
    </dgm:pt>
    <dgm:pt modelId="{A8AB5E4A-2A9A-41A6-AD9E-998192C44B9F}" type="pres">
      <dgm:prSet presAssocID="{5BFB2C3B-A024-4058-A671-59DAF9101B45}" presName="negativeSpace" presStyleCnt="0"/>
      <dgm:spPr/>
    </dgm:pt>
    <dgm:pt modelId="{AEBEF13B-F930-4B92-BB54-617CE1956380}" type="pres">
      <dgm:prSet presAssocID="{5BFB2C3B-A024-4058-A671-59DAF9101B45}" presName="childText" presStyleLbl="conFgAcc1" presStyleIdx="0" presStyleCnt="3">
        <dgm:presLayoutVars>
          <dgm:bulletEnabled val="1"/>
        </dgm:presLayoutVars>
      </dgm:prSet>
      <dgm:spPr/>
      <dgm:t>
        <a:bodyPr/>
        <a:lstStyle/>
        <a:p>
          <a:endParaRPr lang="en-US"/>
        </a:p>
      </dgm:t>
    </dgm:pt>
    <dgm:pt modelId="{358F38CE-1FE1-4AF8-A9FF-A1718E9D3D93}" type="pres">
      <dgm:prSet presAssocID="{9B600486-73D0-41BB-BA55-E6EF36FA3D11}" presName="spaceBetweenRectangles" presStyleCnt="0"/>
      <dgm:spPr/>
    </dgm:pt>
    <dgm:pt modelId="{4B507930-C068-47E3-A052-03018F7DE128}" type="pres">
      <dgm:prSet presAssocID="{E9309712-6039-4893-8ED6-F216824F524B}" presName="parentLin" presStyleCnt="0"/>
      <dgm:spPr/>
    </dgm:pt>
    <dgm:pt modelId="{E226BAFC-6F69-4247-A3FC-818E49FEEAE2}" type="pres">
      <dgm:prSet presAssocID="{E9309712-6039-4893-8ED6-F216824F524B}" presName="parentLeftMargin" presStyleLbl="node1" presStyleIdx="0" presStyleCnt="3"/>
      <dgm:spPr/>
      <dgm:t>
        <a:bodyPr/>
        <a:lstStyle/>
        <a:p>
          <a:endParaRPr lang="en-US"/>
        </a:p>
      </dgm:t>
    </dgm:pt>
    <dgm:pt modelId="{8CF75B5A-47AA-4184-BF8D-6BF144DB63E5}" type="pres">
      <dgm:prSet presAssocID="{E9309712-6039-4893-8ED6-F216824F524B}" presName="parentText" presStyleLbl="node1" presStyleIdx="1" presStyleCnt="3">
        <dgm:presLayoutVars>
          <dgm:chMax val="0"/>
          <dgm:bulletEnabled val="1"/>
        </dgm:presLayoutVars>
      </dgm:prSet>
      <dgm:spPr/>
      <dgm:t>
        <a:bodyPr/>
        <a:lstStyle/>
        <a:p>
          <a:endParaRPr lang="en-US"/>
        </a:p>
      </dgm:t>
    </dgm:pt>
    <dgm:pt modelId="{34A9E0CB-F1DD-47EA-BBD6-AB151A8AA607}" type="pres">
      <dgm:prSet presAssocID="{E9309712-6039-4893-8ED6-F216824F524B}" presName="negativeSpace" presStyleCnt="0"/>
      <dgm:spPr/>
    </dgm:pt>
    <dgm:pt modelId="{F96579FD-1E4A-4B02-A9C0-DC639A9A5AD1}" type="pres">
      <dgm:prSet presAssocID="{E9309712-6039-4893-8ED6-F216824F524B}" presName="childText" presStyleLbl="conFgAcc1" presStyleIdx="1" presStyleCnt="3">
        <dgm:presLayoutVars>
          <dgm:bulletEnabled val="1"/>
        </dgm:presLayoutVars>
      </dgm:prSet>
      <dgm:spPr/>
      <dgm:t>
        <a:bodyPr/>
        <a:lstStyle/>
        <a:p>
          <a:endParaRPr lang="en-US"/>
        </a:p>
      </dgm:t>
    </dgm:pt>
    <dgm:pt modelId="{2F4B7BE6-07A4-4196-ADF1-616C8009CB34}" type="pres">
      <dgm:prSet presAssocID="{CEDC81E7-8B88-426D-91EE-F96BAFBFCB76}" presName="spaceBetweenRectangles" presStyleCnt="0"/>
      <dgm:spPr/>
    </dgm:pt>
    <dgm:pt modelId="{4032816E-9D46-40D6-B520-AB3618959B6D}" type="pres">
      <dgm:prSet presAssocID="{1783011F-C998-40D7-95D2-075E344F5913}" presName="parentLin" presStyleCnt="0"/>
      <dgm:spPr/>
    </dgm:pt>
    <dgm:pt modelId="{124AC814-C4C2-4362-9B28-81B9952FB507}" type="pres">
      <dgm:prSet presAssocID="{1783011F-C998-40D7-95D2-075E344F5913}" presName="parentLeftMargin" presStyleLbl="node1" presStyleIdx="1" presStyleCnt="3"/>
      <dgm:spPr/>
      <dgm:t>
        <a:bodyPr/>
        <a:lstStyle/>
        <a:p>
          <a:endParaRPr lang="en-US"/>
        </a:p>
      </dgm:t>
    </dgm:pt>
    <dgm:pt modelId="{9BA6997C-1891-403E-B28F-0414FD64494B}" type="pres">
      <dgm:prSet presAssocID="{1783011F-C998-40D7-95D2-075E344F5913}" presName="parentText" presStyleLbl="node1" presStyleIdx="2" presStyleCnt="3" custScaleX="142857">
        <dgm:presLayoutVars>
          <dgm:chMax val="0"/>
          <dgm:bulletEnabled val="1"/>
        </dgm:presLayoutVars>
      </dgm:prSet>
      <dgm:spPr/>
      <dgm:t>
        <a:bodyPr/>
        <a:lstStyle/>
        <a:p>
          <a:endParaRPr lang="en-US"/>
        </a:p>
      </dgm:t>
    </dgm:pt>
    <dgm:pt modelId="{CF070C27-A6E6-490B-BBCD-BD0A876D8CB6}" type="pres">
      <dgm:prSet presAssocID="{1783011F-C998-40D7-95D2-075E344F5913}" presName="negativeSpace" presStyleCnt="0"/>
      <dgm:spPr/>
    </dgm:pt>
    <dgm:pt modelId="{76D73750-13A3-4CC2-B289-BAA949DF790B}" type="pres">
      <dgm:prSet presAssocID="{1783011F-C998-40D7-95D2-075E344F5913}" presName="childText" presStyleLbl="conFgAcc1" presStyleIdx="2" presStyleCnt="3">
        <dgm:presLayoutVars>
          <dgm:bulletEnabled val="1"/>
        </dgm:presLayoutVars>
      </dgm:prSet>
      <dgm:spPr/>
      <dgm:t>
        <a:bodyPr/>
        <a:lstStyle/>
        <a:p>
          <a:endParaRPr lang="en-US"/>
        </a:p>
      </dgm:t>
    </dgm:pt>
  </dgm:ptLst>
  <dgm:cxnLst>
    <dgm:cxn modelId="{852AB58C-1EE8-4105-AB8E-C2FB6621FABD}" srcId="{5BFB2C3B-A024-4058-A671-59DAF9101B45}" destId="{976E2186-5EB1-4171-833A-8C7EACD6C69F}" srcOrd="1" destOrd="0" parTransId="{8606A985-590F-49C0-80E3-E634F2E8E8C5}" sibTransId="{920F231D-C52D-4F3E-A5F2-001AD078D529}"/>
    <dgm:cxn modelId="{C7F873E5-3003-4C18-953A-EF0F1CDD9D05}" type="presOf" srcId="{0801C22A-497C-4F8B-B0F7-14752194C318}" destId="{F96579FD-1E4A-4B02-A9C0-DC639A9A5AD1}" srcOrd="0" destOrd="1" presId="urn:microsoft.com/office/officeart/2005/8/layout/list1"/>
    <dgm:cxn modelId="{5F2907B6-A991-4EE8-9847-5C440DD068FB}" type="presOf" srcId="{5BFB2C3B-A024-4058-A671-59DAF9101B45}" destId="{06465785-95D5-491F-839D-73B6AD76737F}" srcOrd="0" destOrd="0" presId="urn:microsoft.com/office/officeart/2005/8/layout/list1"/>
    <dgm:cxn modelId="{BB723E09-A0C1-4ACD-91E1-2F82FE7BD8D3}" srcId="{E9309712-6039-4893-8ED6-F216824F524B}" destId="{0801C22A-497C-4F8B-B0F7-14752194C318}" srcOrd="1" destOrd="0" parTransId="{55E6668C-A320-4B0B-A774-218234E2AA28}" sibTransId="{A714BB47-51FD-49C4-881B-F14CC9DF193D}"/>
    <dgm:cxn modelId="{9BBD1944-A890-43E7-A55A-5EAD1C469977}" srcId="{E9309712-6039-4893-8ED6-F216824F524B}" destId="{BDA3A4D7-4818-4470-83C1-BD8F6D3B31D6}" srcOrd="0" destOrd="0" parTransId="{8D60DC87-4727-4DEC-93BE-9642A4CE171B}" sibTransId="{0A2132E3-F4A1-43E9-ACCF-16CDE0739989}"/>
    <dgm:cxn modelId="{C6464D05-F7A8-4A00-B8AA-CA8ED93E5E90}" srcId="{9308EB6C-10B7-4E5C-BB81-9DE580FBF778}" destId="{5BFB2C3B-A024-4058-A671-59DAF9101B45}" srcOrd="0" destOrd="0" parTransId="{F1D8EC7B-341A-4AF8-A999-C201F6E41F4B}" sibTransId="{9B600486-73D0-41BB-BA55-E6EF36FA3D11}"/>
    <dgm:cxn modelId="{4FB9C905-AEDE-4623-BB2F-9B931AA8228A}" srcId="{9308EB6C-10B7-4E5C-BB81-9DE580FBF778}" destId="{E9309712-6039-4893-8ED6-F216824F524B}" srcOrd="1" destOrd="0" parTransId="{C88E1A8E-315E-4BCF-9E7B-1E6FA791CC8F}" sibTransId="{CEDC81E7-8B88-426D-91EE-F96BAFBFCB76}"/>
    <dgm:cxn modelId="{3EC91863-3A7A-41C3-AB55-BCA30752F64C}" type="presOf" srcId="{BDA3A4D7-4818-4470-83C1-BD8F6D3B31D6}" destId="{F96579FD-1E4A-4B02-A9C0-DC639A9A5AD1}" srcOrd="0" destOrd="0" presId="urn:microsoft.com/office/officeart/2005/8/layout/list1"/>
    <dgm:cxn modelId="{4FF5D4B6-D404-44C4-BA5D-D902899F38C4}" srcId="{5BFB2C3B-A024-4058-A671-59DAF9101B45}" destId="{B79858E0-A8D1-47F7-ADFA-4E91BC6BF2CC}" srcOrd="0" destOrd="0" parTransId="{DD12FC5B-BE8D-4ABB-8BD0-A8F8D51568FD}" sibTransId="{2DE76B9C-AA7C-47AA-815C-BFAA167CCC7D}"/>
    <dgm:cxn modelId="{118D0474-6189-4146-8700-6478D1DF596B}" type="presOf" srcId="{E9309712-6039-4893-8ED6-F216824F524B}" destId="{8CF75B5A-47AA-4184-BF8D-6BF144DB63E5}" srcOrd="1" destOrd="0" presId="urn:microsoft.com/office/officeart/2005/8/layout/list1"/>
    <dgm:cxn modelId="{693106A2-5F30-468B-A4DA-A0C0B3D5A07A}" type="presOf" srcId="{B79858E0-A8D1-47F7-ADFA-4E91BC6BF2CC}" destId="{AEBEF13B-F930-4B92-BB54-617CE1956380}" srcOrd="0" destOrd="0" presId="urn:microsoft.com/office/officeart/2005/8/layout/list1"/>
    <dgm:cxn modelId="{28CD5627-5903-4863-ADE2-A9B16AC8E633}" srcId="{1783011F-C998-40D7-95D2-075E344F5913}" destId="{C90ABF3F-A1F2-4D54-B726-3C5D604A0995}" srcOrd="0" destOrd="0" parTransId="{6F99D31B-9141-4807-BD81-7EE22FCF6283}" sibTransId="{10054519-1040-43B4-914F-A9C9027328FA}"/>
    <dgm:cxn modelId="{3BE11039-7F77-427A-9C0A-68AD3F2A0194}" srcId="{9308EB6C-10B7-4E5C-BB81-9DE580FBF778}" destId="{1783011F-C998-40D7-95D2-075E344F5913}" srcOrd="2" destOrd="0" parTransId="{5EAB7C5C-3789-466B-95D0-C2D530AA85C4}" sibTransId="{A7DDB56B-A896-48B7-9F17-4C4E65065843}"/>
    <dgm:cxn modelId="{1A5F8C03-DE2D-47C9-997F-71297B9AFED8}" type="presOf" srcId="{1783011F-C998-40D7-95D2-075E344F5913}" destId="{124AC814-C4C2-4362-9B28-81B9952FB507}" srcOrd="0" destOrd="0" presId="urn:microsoft.com/office/officeart/2005/8/layout/list1"/>
    <dgm:cxn modelId="{6C9E73BD-E805-4E4E-96D2-8F76DD184577}" type="presOf" srcId="{9308EB6C-10B7-4E5C-BB81-9DE580FBF778}" destId="{AEA26575-C12D-4FF3-A1A8-61D0481B00A2}" srcOrd="0" destOrd="0" presId="urn:microsoft.com/office/officeart/2005/8/layout/list1"/>
    <dgm:cxn modelId="{5235B872-4D7A-47C8-85D9-BAAE24FA272C}" type="presOf" srcId="{C90ABF3F-A1F2-4D54-B726-3C5D604A0995}" destId="{76D73750-13A3-4CC2-B289-BAA949DF790B}" srcOrd="0" destOrd="0" presId="urn:microsoft.com/office/officeart/2005/8/layout/list1"/>
    <dgm:cxn modelId="{456B46A8-FBCF-426D-AA09-4E4F5AB19B11}" type="presOf" srcId="{79F3E7E8-2A98-47B3-879E-D47799567828}" destId="{76D73750-13A3-4CC2-B289-BAA949DF790B}" srcOrd="0" destOrd="1" presId="urn:microsoft.com/office/officeart/2005/8/layout/list1"/>
    <dgm:cxn modelId="{5AD5C425-770D-4459-87D1-9C91CC038564}" srcId="{1783011F-C998-40D7-95D2-075E344F5913}" destId="{79F3E7E8-2A98-47B3-879E-D47799567828}" srcOrd="1" destOrd="0" parTransId="{1F04E014-E3AB-492C-8E8F-54B5B2F5ABFF}" sibTransId="{64024B75-4F86-4C29-B41A-2FDB7BC58E02}"/>
    <dgm:cxn modelId="{51CBCF9E-AB3E-47A6-B7F7-6738B6564FBD}" type="presOf" srcId="{976E2186-5EB1-4171-833A-8C7EACD6C69F}" destId="{AEBEF13B-F930-4B92-BB54-617CE1956380}" srcOrd="0" destOrd="1" presId="urn:microsoft.com/office/officeart/2005/8/layout/list1"/>
    <dgm:cxn modelId="{160E5B52-4E63-4816-A498-8F0DF42CC002}" type="presOf" srcId="{5BFB2C3B-A024-4058-A671-59DAF9101B45}" destId="{4B5C6673-2628-4B6A-A756-E91E21644B5F}" srcOrd="1" destOrd="0" presId="urn:microsoft.com/office/officeart/2005/8/layout/list1"/>
    <dgm:cxn modelId="{E6F25F48-818A-4407-85B3-36651618BA29}" type="presOf" srcId="{E9309712-6039-4893-8ED6-F216824F524B}" destId="{E226BAFC-6F69-4247-A3FC-818E49FEEAE2}" srcOrd="0" destOrd="0" presId="urn:microsoft.com/office/officeart/2005/8/layout/list1"/>
    <dgm:cxn modelId="{DB8AD4CC-4981-4EF0-8B47-A9C8742B88C4}" type="presOf" srcId="{1783011F-C998-40D7-95D2-075E344F5913}" destId="{9BA6997C-1891-403E-B28F-0414FD64494B}" srcOrd="1" destOrd="0" presId="urn:microsoft.com/office/officeart/2005/8/layout/list1"/>
    <dgm:cxn modelId="{87B5917C-BA81-47B8-B21B-E95845501416}" type="presParOf" srcId="{AEA26575-C12D-4FF3-A1A8-61D0481B00A2}" destId="{92FE0C75-FADE-44DA-8B7A-1493F411705D}" srcOrd="0" destOrd="0" presId="urn:microsoft.com/office/officeart/2005/8/layout/list1"/>
    <dgm:cxn modelId="{89A6ADEA-2737-4DCE-BFFD-9B0286F5D7D4}" type="presParOf" srcId="{92FE0C75-FADE-44DA-8B7A-1493F411705D}" destId="{06465785-95D5-491F-839D-73B6AD76737F}" srcOrd="0" destOrd="0" presId="urn:microsoft.com/office/officeart/2005/8/layout/list1"/>
    <dgm:cxn modelId="{269D2113-D8AE-4006-9058-837AC504B22C}" type="presParOf" srcId="{92FE0C75-FADE-44DA-8B7A-1493F411705D}" destId="{4B5C6673-2628-4B6A-A756-E91E21644B5F}" srcOrd="1" destOrd="0" presId="urn:microsoft.com/office/officeart/2005/8/layout/list1"/>
    <dgm:cxn modelId="{C0E509E5-5063-4AD1-8CFD-03CCEFFBCBD0}" type="presParOf" srcId="{AEA26575-C12D-4FF3-A1A8-61D0481B00A2}" destId="{A8AB5E4A-2A9A-41A6-AD9E-998192C44B9F}" srcOrd="1" destOrd="0" presId="urn:microsoft.com/office/officeart/2005/8/layout/list1"/>
    <dgm:cxn modelId="{51B7124B-109A-4DCC-A56E-429E31DA8D19}" type="presParOf" srcId="{AEA26575-C12D-4FF3-A1A8-61D0481B00A2}" destId="{AEBEF13B-F930-4B92-BB54-617CE1956380}" srcOrd="2" destOrd="0" presId="urn:microsoft.com/office/officeart/2005/8/layout/list1"/>
    <dgm:cxn modelId="{75F7296D-F135-44F7-9AC8-C11737DBBFE7}" type="presParOf" srcId="{AEA26575-C12D-4FF3-A1A8-61D0481B00A2}" destId="{358F38CE-1FE1-4AF8-A9FF-A1718E9D3D93}" srcOrd="3" destOrd="0" presId="urn:microsoft.com/office/officeart/2005/8/layout/list1"/>
    <dgm:cxn modelId="{3E7EF14E-00F1-46F8-BF4D-0991F8EC50EF}" type="presParOf" srcId="{AEA26575-C12D-4FF3-A1A8-61D0481B00A2}" destId="{4B507930-C068-47E3-A052-03018F7DE128}" srcOrd="4" destOrd="0" presId="urn:microsoft.com/office/officeart/2005/8/layout/list1"/>
    <dgm:cxn modelId="{19C7B276-F9EA-4CE4-8DCA-F90CE6D9A374}" type="presParOf" srcId="{4B507930-C068-47E3-A052-03018F7DE128}" destId="{E226BAFC-6F69-4247-A3FC-818E49FEEAE2}" srcOrd="0" destOrd="0" presId="urn:microsoft.com/office/officeart/2005/8/layout/list1"/>
    <dgm:cxn modelId="{A83AD1B8-B669-4755-905D-D6064E7A225C}" type="presParOf" srcId="{4B507930-C068-47E3-A052-03018F7DE128}" destId="{8CF75B5A-47AA-4184-BF8D-6BF144DB63E5}" srcOrd="1" destOrd="0" presId="urn:microsoft.com/office/officeart/2005/8/layout/list1"/>
    <dgm:cxn modelId="{33606E23-AA02-478F-8A90-4F7C766D5F31}" type="presParOf" srcId="{AEA26575-C12D-4FF3-A1A8-61D0481B00A2}" destId="{34A9E0CB-F1DD-47EA-BBD6-AB151A8AA607}" srcOrd="5" destOrd="0" presId="urn:microsoft.com/office/officeart/2005/8/layout/list1"/>
    <dgm:cxn modelId="{E36B457F-55A1-43A8-B64D-517BBBF30805}" type="presParOf" srcId="{AEA26575-C12D-4FF3-A1A8-61D0481B00A2}" destId="{F96579FD-1E4A-4B02-A9C0-DC639A9A5AD1}" srcOrd="6" destOrd="0" presId="urn:microsoft.com/office/officeart/2005/8/layout/list1"/>
    <dgm:cxn modelId="{341DF6A4-E3F7-4F33-B252-3A4E213B26EE}" type="presParOf" srcId="{AEA26575-C12D-4FF3-A1A8-61D0481B00A2}" destId="{2F4B7BE6-07A4-4196-ADF1-616C8009CB34}" srcOrd="7" destOrd="0" presId="urn:microsoft.com/office/officeart/2005/8/layout/list1"/>
    <dgm:cxn modelId="{9EE2D4EF-D049-4E98-9B84-7834575AD2D6}" type="presParOf" srcId="{AEA26575-C12D-4FF3-A1A8-61D0481B00A2}" destId="{4032816E-9D46-40D6-B520-AB3618959B6D}" srcOrd="8" destOrd="0" presId="urn:microsoft.com/office/officeart/2005/8/layout/list1"/>
    <dgm:cxn modelId="{69692645-3BC8-440F-A49A-0F45B416A255}" type="presParOf" srcId="{4032816E-9D46-40D6-B520-AB3618959B6D}" destId="{124AC814-C4C2-4362-9B28-81B9952FB507}" srcOrd="0" destOrd="0" presId="urn:microsoft.com/office/officeart/2005/8/layout/list1"/>
    <dgm:cxn modelId="{B10ADD03-0D66-4CFC-9B04-C13AEC71EC41}" type="presParOf" srcId="{4032816E-9D46-40D6-B520-AB3618959B6D}" destId="{9BA6997C-1891-403E-B28F-0414FD64494B}" srcOrd="1" destOrd="0" presId="urn:microsoft.com/office/officeart/2005/8/layout/list1"/>
    <dgm:cxn modelId="{1FEB874C-65BE-4584-BE14-1546679A6775}" type="presParOf" srcId="{AEA26575-C12D-4FF3-A1A8-61D0481B00A2}" destId="{CF070C27-A6E6-490B-BBCD-BD0A876D8CB6}" srcOrd="9" destOrd="0" presId="urn:microsoft.com/office/officeart/2005/8/layout/list1"/>
    <dgm:cxn modelId="{66C35EE0-D710-48B7-BF20-CDCF9EECE225}" type="presParOf" srcId="{AEA26575-C12D-4FF3-A1A8-61D0481B00A2}" destId="{76D73750-13A3-4CC2-B289-BAA949DF790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C6D0D1-1A02-40AC-946B-262786409CD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FECF856-1097-4523-8D4C-FC2E665C5AEA}">
      <dgm:prSet phldrT="[Text]" custT="1"/>
      <dgm:spPr/>
      <dgm:t>
        <a:bodyPr/>
        <a:lstStyle/>
        <a:p>
          <a:r>
            <a:rPr lang="en-US" sz="1800" b="0" dirty="0"/>
            <a:t>Over half of the IFC and NFPA®1 are focused on hazardous materials or processes</a:t>
          </a:r>
        </a:p>
      </dgm:t>
    </dgm:pt>
    <dgm:pt modelId="{C2FEDD85-BB89-4900-93E7-3A9DE9D3A33B}" type="parTrans" cxnId="{5A1D65B2-D987-4533-A491-7FC34C2DC919}">
      <dgm:prSet/>
      <dgm:spPr/>
      <dgm:t>
        <a:bodyPr/>
        <a:lstStyle/>
        <a:p>
          <a:endParaRPr lang="en-US"/>
        </a:p>
      </dgm:t>
    </dgm:pt>
    <dgm:pt modelId="{77BC86F4-37F3-4EC6-91A7-3064E766D558}" type="sibTrans" cxnId="{5A1D65B2-D987-4533-A491-7FC34C2DC919}">
      <dgm:prSet/>
      <dgm:spPr/>
      <dgm:t>
        <a:bodyPr/>
        <a:lstStyle/>
        <a:p>
          <a:endParaRPr lang="en-US"/>
        </a:p>
      </dgm:t>
    </dgm:pt>
    <dgm:pt modelId="{591DE431-1BA3-4AFC-BB6F-E851B0BC0626}">
      <dgm:prSet custT="1"/>
      <dgm:spPr>
        <a:solidFill>
          <a:schemeClr val="accent2"/>
        </a:solidFill>
      </dgm:spPr>
      <dgm:t>
        <a:bodyPr/>
        <a:lstStyle/>
        <a:p>
          <a:r>
            <a:rPr lang="x-none" sz="1800" b="0" u="none" dirty="0"/>
            <a:t>IFC Chapters 50 through 67 and NFPA® 400 focus on preventing and minimizing incidents</a:t>
          </a:r>
          <a:endParaRPr lang="en-US" sz="1800" b="0" u="none" dirty="0"/>
        </a:p>
      </dgm:t>
    </dgm:pt>
    <dgm:pt modelId="{E31BECE7-4C38-4806-B9A3-CF225D6DA379}" type="parTrans" cxnId="{927240F3-F69F-465D-8DAD-A2CEA7DA6FDC}">
      <dgm:prSet/>
      <dgm:spPr/>
      <dgm:t>
        <a:bodyPr/>
        <a:lstStyle/>
        <a:p>
          <a:endParaRPr lang="en-US"/>
        </a:p>
      </dgm:t>
    </dgm:pt>
    <dgm:pt modelId="{4F3B6F65-09C2-4468-8B0C-FE9415F449D0}" type="sibTrans" cxnId="{927240F3-F69F-465D-8DAD-A2CEA7DA6FDC}">
      <dgm:prSet/>
      <dgm:spPr/>
      <dgm:t>
        <a:bodyPr/>
        <a:lstStyle/>
        <a:p>
          <a:endParaRPr lang="en-US"/>
        </a:p>
      </dgm:t>
    </dgm:pt>
    <dgm:pt modelId="{72842452-3EDC-4C8E-996D-1D3E216BAC44}" type="pres">
      <dgm:prSet presAssocID="{42C6D0D1-1A02-40AC-946B-262786409CD5}" presName="linear" presStyleCnt="0">
        <dgm:presLayoutVars>
          <dgm:animLvl val="lvl"/>
          <dgm:resizeHandles val="exact"/>
        </dgm:presLayoutVars>
      </dgm:prSet>
      <dgm:spPr/>
      <dgm:t>
        <a:bodyPr/>
        <a:lstStyle/>
        <a:p>
          <a:endParaRPr lang="en-US"/>
        </a:p>
      </dgm:t>
    </dgm:pt>
    <dgm:pt modelId="{63FCED51-DD1B-4FDC-AAF8-D8A681D0DDB3}" type="pres">
      <dgm:prSet presAssocID="{8FECF856-1097-4523-8D4C-FC2E665C5AEA}" presName="parentText" presStyleLbl="node1" presStyleIdx="0" presStyleCnt="2">
        <dgm:presLayoutVars>
          <dgm:chMax val="0"/>
          <dgm:bulletEnabled val="1"/>
        </dgm:presLayoutVars>
      </dgm:prSet>
      <dgm:spPr/>
      <dgm:t>
        <a:bodyPr/>
        <a:lstStyle/>
        <a:p>
          <a:endParaRPr lang="en-US"/>
        </a:p>
      </dgm:t>
    </dgm:pt>
    <dgm:pt modelId="{5F054EC6-EBCE-4813-A72D-FA2FB96359F1}" type="pres">
      <dgm:prSet presAssocID="{77BC86F4-37F3-4EC6-91A7-3064E766D558}" presName="spacer" presStyleCnt="0"/>
      <dgm:spPr/>
    </dgm:pt>
    <dgm:pt modelId="{1334D750-B1B9-4129-A06D-F0EE7110A098}" type="pres">
      <dgm:prSet presAssocID="{591DE431-1BA3-4AFC-BB6F-E851B0BC0626}" presName="parentText" presStyleLbl="node1" presStyleIdx="1" presStyleCnt="2">
        <dgm:presLayoutVars>
          <dgm:chMax val="0"/>
          <dgm:bulletEnabled val="1"/>
        </dgm:presLayoutVars>
      </dgm:prSet>
      <dgm:spPr/>
      <dgm:t>
        <a:bodyPr/>
        <a:lstStyle/>
        <a:p>
          <a:endParaRPr lang="en-US"/>
        </a:p>
      </dgm:t>
    </dgm:pt>
  </dgm:ptLst>
  <dgm:cxnLst>
    <dgm:cxn modelId="{5A1D65B2-D987-4533-A491-7FC34C2DC919}" srcId="{42C6D0D1-1A02-40AC-946B-262786409CD5}" destId="{8FECF856-1097-4523-8D4C-FC2E665C5AEA}" srcOrd="0" destOrd="0" parTransId="{C2FEDD85-BB89-4900-93E7-3A9DE9D3A33B}" sibTransId="{77BC86F4-37F3-4EC6-91A7-3064E766D558}"/>
    <dgm:cxn modelId="{84E51E77-6933-4663-9AE7-6D3FA4869E18}" type="presOf" srcId="{42C6D0D1-1A02-40AC-946B-262786409CD5}" destId="{72842452-3EDC-4C8E-996D-1D3E216BAC44}" srcOrd="0" destOrd="0" presId="urn:microsoft.com/office/officeart/2005/8/layout/vList2"/>
    <dgm:cxn modelId="{927240F3-F69F-465D-8DAD-A2CEA7DA6FDC}" srcId="{42C6D0D1-1A02-40AC-946B-262786409CD5}" destId="{591DE431-1BA3-4AFC-BB6F-E851B0BC0626}" srcOrd="1" destOrd="0" parTransId="{E31BECE7-4C38-4806-B9A3-CF225D6DA379}" sibTransId="{4F3B6F65-09C2-4468-8B0C-FE9415F449D0}"/>
    <dgm:cxn modelId="{2B05186D-170F-4BF1-8887-0CAA44175E9D}" type="presOf" srcId="{591DE431-1BA3-4AFC-BB6F-E851B0BC0626}" destId="{1334D750-B1B9-4129-A06D-F0EE7110A098}" srcOrd="0" destOrd="0" presId="urn:microsoft.com/office/officeart/2005/8/layout/vList2"/>
    <dgm:cxn modelId="{6C8456BA-6B77-4701-A33F-0A5EAC06F48F}" type="presOf" srcId="{8FECF856-1097-4523-8D4C-FC2E665C5AEA}" destId="{63FCED51-DD1B-4FDC-AAF8-D8A681D0DDB3}" srcOrd="0" destOrd="0" presId="urn:microsoft.com/office/officeart/2005/8/layout/vList2"/>
    <dgm:cxn modelId="{279BD26A-3DFB-4672-A2C1-3C3EA6799E6C}" type="presParOf" srcId="{72842452-3EDC-4C8E-996D-1D3E216BAC44}" destId="{63FCED51-DD1B-4FDC-AAF8-D8A681D0DDB3}" srcOrd="0" destOrd="0" presId="urn:microsoft.com/office/officeart/2005/8/layout/vList2"/>
    <dgm:cxn modelId="{15CC137B-6797-4658-A2B6-6391D65B467E}" type="presParOf" srcId="{72842452-3EDC-4C8E-996D-1D3E216BAC44}" destId="{5F054EC6-EBCE-4813-A72D-FA2FB96359F1}" srcOrd="1" destOrd="0" presId="urn:microsoft.com/office/officeart/2005/8/layout/vList2"/>
    <dgm:cxn modelId="{FC543DA4-B343-4B49-9638-632198C4FD9A}" type="presParOf" srcId="{72842452-3EDC-4C8E-996D-1D3E216BAC44}" destId="{1334D750-B1B9-4129-A06D-F0EE7110A09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4685019-91B0-457F-831C-D9FB539575EC}"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CD6A73C-0B06-4CA6-A87F-06245A85D120}">
      <dgm:prSet phldrT="[Text]" custT="1"/>
      <dgm:spPr/>
      <dgm:t>
        <a:bodyPr/>
        <a:lstStyle/>
        <a:p>
          <a:r>
            <a:rPr lang="x-none" sz="2400" b="0" u="none"/>
            <a:t>Physical hazard materials</a:t>
          </a:r>
          <a:endParaRPr lang="en-US" sz="2400" b="0" dirty="0"/>
        </a:p>
      </dgm:t>
    </dgm:pt>
    <dgm:pt modelId="{F35F2AD5-6F81-414A-A397-81E3E92EB63F}" type="parTrans" cxnId="{4888ED6C-3611-4334-927F-648B7A6B19AF}">
      <dgm:prSet/>
      <dgm:spPr/>
      <dgm:t>
        <a:bodyPr/>
        <a:lstStyle/>
        <a:p>
          <a:endParaRPr lang="en-US"/>
        </a:p>
      </dgm:t>
    </dgm:pt>
    <dgm:pt modelId="{895530A8-8627-4376-9AD2-231B0D506576}" type="sibTrans" cxnId="{4888ED6C-3611-4334-927F-648B7A6B19AF}">
      <dgm:prSet/>
      <dgm:spPr/>
      <dgm:t>
        <a:bodyPr/>
        <a:lstStyle/>
        <a:p>
          <a:endParaRPr lang="en-US"/>
        </a:p>
      </dgm:t>
    </dgm:pt>
    <dgm:pt modelId="{BCFFCCFA-8363-4E68-82F0-C7BDA4BB17BC}">
      <dgm:prSet custT="1"/>
      <dgm:spPr>
        <a:solidFill>
          <a:schemeClr val="accent6">
            <a:lumMod val="75000"/>
          </a:schemeClr>
        </a:solidFill>
      </dgm:spPr>
      <dgm:t>
        <a:bodyPr/>
        <a:lstStyle/>
        <a:p>
          <a:r>
            <a:rPr lang="x-none" sz="2400" b="0" u="none"/>
            <a:t>Health hazard materials</a:t>
          </a:r>
          <a:endParaRPr lang="en-US" sz="2400" b="0" u="none" dirty="0"/>
        </a:p>
      </dgm:t>
    </dgm:pt>
    <dgm:pt modelId="{F970EF79-6FB0-4B6D-B0A2-2B651D651D3A}" type="parTrans" cxnId="{2CC81CD9-C2F8-4E75-BC6F-BE73B8A4F265}">
      <dgm:prSet/>
      <dgm:spPr/>
      <dgm:t>
        <a:bodyPr/>
        <a:lstStyle/>
        <a:p>
          <a:endParaRPr lang="en-US"/>
        </a:p>
      </dgm:t>
    </dgm:pt>
    <dgm:pt modelId="{F01D45D2-F383-496E-B978-A0B2CC4DFBF4}" type="sibTrans" cxnId="{2CC81CD9-C2F8-4E75-BC6F-BE73B8A4F265}">
      <dgm:prSet/>
      <dgm:spPr/>
      <dgm:t>
        <a:bodyPr/>
        <a:lstStyle/>
        <a:p>
          <a:endParaRPr lang="en-US"/>
        </a:p>
      </dgm:t>
    </dgm:pt>
    <dgm:pt modelId="{14AF585E-E6FA-4DE2-A0F6-C8309D8662B0}" type="pres">
      <dgm:prSet presAssocID="{04685019-91B0-457F-831C-D9FB539575EC}" presName="diagram" presStyleCnt="0">
        <dgm:presLayoutVars>
          <dgm:dir/>
          <dgm:resizeHandles val="exact"/>
        </dgm:presLayoutVars>
      </dgm:prSet>
      <dgm:spPr/>
      <dgm:t>
        <a:bodyPr/>
        <a:lstStyle/>
        <a:p>
          <a:endParaRPr lang="en-US"/>
        </a:p>
      </dgm:t>
    </dgm:pt>
    <dgm:pt modelId="{69497F4B-CD28-4EDB-9B35-11169A3AC162}" type="pres">
      <dgm:prSet presAssocID="{2CD6A73C-0B06-4CA6-A87F-06245A85D120}" presName="node" presStyleLbl="node1" presStyleIdx="0" presStyleCnt="2">
        <dgm:presLayoutVars>
          <dgm:bulletEnabled val="1"/>
        </dgm:presLayoutVars>
      </dgm:prSet>
      <dgm:spPr/>
      <dgm:t>
        <a:bodyPr/>
        <a:lstStyle/>
        <a:p>
          <a:endParaRPr lang="en-US"/>
        </a:p>
      </dgm:t>
    </dgm:pt>
    <dgm:pt modelId="{2BC94B5E-FCF3-400D-9377-F47F2F2EEB38}" type="pres">
      <dgm:prSet presAssocID="{895530A8-8627-4376-9AD2-231B0D506576}" presName="sibTrans" presStyleCnt="0"/>
      <dgm:spPr/>
    </dgm:pt>
    <dgm:pt modelId="{CE797004-DA44-461A-A73A-A454970366BC}" type="pres">
      <dgm:prSet presAssocID="{BCFFCCFA-8363-4E68-82F0-C7BDA4BB17BC}" presName="node" presStyleLbl="node1" presStyleIdx="1" presStyleCnt="2">
        <dgm:presLayoutVars>
          <dgm:bulletEnabled val="1"/>
        </dgm:presLayoutVars>
      </dgm:prSet>
      <dgm:spPr/>
      <dgm:t>
        <a:bodyPr/>
        <a:lstStyle/>
        <a:p>
          <a:endParaRPr lang="en-US"/>
        </a:p>
      </dgm:t>
    </dgm:pt>
  </dgm:ptLst>
  <dgm:cxnLst>
    <dgm:cxn modelId="{4888ED6C-3611-4334-927F-648B7A6B19AF}" srcId="{04685019-91B0-457F-831C-D9FB539575EC}" destId="{2CD6A73C-0B06-4CA6-A87F-06245A85D120}" srcOrd="0" destOrd="0" parTransId="{F35F2AD5-6F81-414A-A397-81E3E92EB63F}" sibTransId="{895530A8-8627-4376-9AD2-231B0D506576}"/>
    <dgm:cxn modelId="{C6A45AB3-2AD7-4021-933A-FA2483053DBD}" type="presOf" srcId="{2CD6A73C-0B06-4CA6-A87F-06245A85D120}" destId="{69497F4B-CD28-4EDB-9B35-11169A3AC162}" srcOrd="0" destOrd="0" presId="urn:microsoft.com/office/officeart/2005/8/layout/default"/>
    <dgm:cxn modelId="{6896D15C-2B59-4F37-8F2C-380EDACCD229}" type="presOf" srcId="{BCFFCCFA-8363-4E68-82F0-C7BDA4BB17BC}" destId="{CE797004-DA44-461A-A73A-A454970366BC}" srcOrd="0" destOrd="0" presId="urn:microsoft.com/office/officeart/2005/8/layout/default"/>
    <dgm:cxn modelId="{9E351398-2768-46DB-A6FF-C21C04751959}" type="presOf" srcId="{04685019-91B0-457F-831C-D9FB539575EC}" destId="{14AF585E-E6FA-4DE2-A0F6-C8309D8662B0}" srcOrd="0" destOrd="0" presId="urn:microsoft.com/office/officeart/2005/8/layout/default"/>
    <dgm:cxn modelId="{2CC81CD9-C2F8-4E75-BC6F-BE73B8A4F265}" srcId="{04685019-91B0-457F-831C-D9FB539575EC}" destId="{BCFFCCFA-8363-4E68-82F0-C7BDA4BB17BC}" srcOrd="1" destOrd="0" parTransId="{F970EF79-6FB0-4B6D-B0A2-2B651D651D3A}" sibTransId="{F01D45D2-F383-496E-B978-A0B2CC4DFBF4}"/>
    <dgm:cxn modelId="{0D93DEA0-61D4-40CC-9254-43F02996682F}" type="presParOf" srcId="{14AF585E-E6FA-4DE2-A0F6-C8309D8662B0}" destId="{69497F4B-CD28-4EDB-9B35-11169A3AC162}" srcOrd="0" destOrd="0" presId="urn:microsoft.com/office/officeart/2005/8/layout/default"/>
    <dgm:cxn modelId="{A007F20C-F7C0-4078-AB1D-E9773A1FE7A9}" type="presParOf" srcId="{14AF585E-E6FA-4DE2-A0F6-C8309D8662B0}" destId="{2BC94B5E-FCF3-400D-9377-F47F2F2EEB38}" srcOrd="1" destOrd="0" presId="urn:microsoft.com/office/officeart/2005/8/layout/default"/>
    <dgm:cxn modelId="{3A751919-BEC5-4E94-A19E-A5A364F48975}" type="presParOf" srcId="{14AF585E-E6FA-4DE2-A0F6-C8309D8662B0}" destId="{CE797004-DA44-461A-A73A-A454970366BC}"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C966A81-E8BE-44BC-8898-A5911C51C6F2}"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D0532B6C-D913-4533-92C0-28BB9B5B77B7}">
      <dgm:prSet phldrT="[Text]" custT="1"/>
      <dgm:spPr/>
      <dgm:t>
        <a:bodyPr/>
        <a:lstStyle/>
        <a:p>
          <a:r>
            <a:rPr lang="en-US" sz="2400" dirty="0"/>
            <a:t>Characteristics</a:t>
          </a:r>
        </a:p>
      </dgm:t>
    </dgm:pt>
    <dgm:pt modelId="{54675D05-A882-4D86-8053-2A4EC2758AD0}" type="parTrans" cxnId="{6A85BE86-4877-41F5-95A1-182C0E4F787C}">
      <dgm:prSet/>
      <dgm:spPr/>
      <dgm:t>
        <a:bodyPr/>
        <a:lstStyle/>
        <a:p>
          <a:endParaRPr lang="en-US"/>
        </a:p>
      </dgm:t>
    </dgm:pt>
    <dgm:pt modelId="{F37387D0-5B22-4545-969E-AEA3FE32AB10}" type="sibTrans" cxnId="{6A85BE86-4877-41F5-95A1-182C0E4F787C}">
      <dgm:prSet/>
      <dgm:spPr/>
      <dgm:t>
        <a:bodyPr/>
        <a:lstStyle/>
        <a:p>
          <a:endParaRPr lang="en-US"/>
        </a:p>
      </dgm:t>
    </dgm:pt>
    <dgm:pt modelId="{C47808AA-2667-42B6-8B83-349A815C5727}">
      <dgm:prSet custT="1"/>
      <dgm:spPr/>
      <dgm:t>
        <a:bodyPr/>
        <a:lstStyle/>
        <a:p>
          <a:r>
            <a:rPr lang="x-none" sz="2400" dirty="0"/>
            <a:t>Inspectors should understand that these subcategories will make a major difference in how the applicable code provisions are applied</a:t>
          </a:r>
          <a:endParaRPr lang="en-US" sz="2400" dirty="0"/>
        </a:p>
      </dgm:t>
    </dgm:pt>
    <dgm:pt modelId="{63CCF362-302A-4204-B735-962D7809DBD1}" type="parTrans" cxnId="{93C115C7-7A9C-4EFD-9596-A51B88439DA8}">
      <dgm:prSet/>
      <dgm:spPr/>
      <dgm:t>
        <a:bodyPr/>
        <a:lstStyle/>
        <a:p>
          <a:endParaRPr lang="en-US"/>
        </a:p>
      </dgm:t>
    </dgm:pt>
    <dgm:pt modelId="{FBCAE4A5-1DB4-4CA9-B1D4-A960C2ABB23A}" type="sibTrans" cxnId="{93C115C7-7A9C-4EFD-9596-A51B88439DA8}">
      <dgm:prSet/>
      <dgm:spPr/>
      <dgm:t>
        <a:bodyPr/>
        <a:lstStyle/>
        <a:p>
          <a:endParaRPr lang="en-US"/>
        </a:p>
      </dgm:t>
    </dgm:pt>
    <dgm:pt modelId="{C1419E21-66E1-4DB0-89F7-F60D77FF0D33}">
      <dgm:prSet custT="1"/>
      <dgm:spPr/>
      <dgm:t>
        <a:bodyPr/>
        <a:lstStyle/>
        <a:p>
          <a:r>
            <a:rPr lang="x-none" sz="2400" dirty="0"/>
            <a:t>Subcategories will also dictate the building’s occupancy classification in the IBC and NFPA® 400</a:t>
          </a:r>
          <a:endParaRPr lang="en-US" sz="2400" dirty="0"/>
        </a:p>
      </dgm:t>
    </dgm:pt>
    <dgm:pt modelId="{B63002F7-E834-49BB-B50C-4FA81EC6A7CE}" type="parTrans" cxnId="{6E297007-A3B7-4FF7-AC47-E9FEF24C88CC}">
      <dgm:prSet/>
      <dgm:spPr/>
      <dgm:t>
        <a:bodyPr/>
        <a:lstStyle/>
        <a:p>
          <a:endParaRPr lang="en-US"/>
        </a:p>
      </dgm:t>
    </dgm:pt>
    <dgm:pt modelId="{08B81507-BC21-4F50-B373-5978648A747F}" type="sibTrans" cxnId="{6E297007-A3B7-4FF7-AC47-E9FEF24C88CC}">
      <dgm:prSet/>
      <dgm:spPr/>
      <dgm:t>
        <a:bodyPr/>
        <a:lstStyle/>
        <a:p>
          <a:endParaRPr lang="en-US"/>
        </a:p>
      </dgm:t>
    </dgm:pt>
    <dgm:pt modelId="{40A5D4FC-5B13-4579-A626-C7961EC40D05}">
      <dgm:prSet phldrT="[Text]" custT="1"/>
      <dgm:spPr/>
      <dgm:t>
        <a:bodyPr/>
        <a:lstStyle/>
        <a:p>
          <a:r>
            <a:rPr lang="en-US" sz="2400" dirty="0"/>
            <a:t>There are ten classes of physical hazard materials and within them a number of subcategories</a:t>
          </a:r>
        </a:p>
      </dgm:t>
    </dgm:pt>
    <dgm:pt modelId="{9ABE4E4D-8C92-4E3D-B505-169AD8990A69}" type="parTrans" cxnId="{40C80211-86F5-4D8D-8126-138CDA1567C2}">
      <dgm:prSet/>
      <dgm:spPr/>
      <dgm:t>
        <a:bodyPr/>
        <a:lstStyle/>
        <a:p>
          <a:endParaRPr lang="en-US"/>
        </a:p>
      </dgm:t>
    </dgm:pt>
    <dgm:pt modelId="{E64211E8-E6F8-4A56-93B3-766511054EE5}" type="sibTrans" cxnId="{40C80211-86F5-4D8D-8126-138CDA1567C2}">
      <dgm:prSet/>
      <dgm:spPr/>
      <dgm:t>
        <a:bodyPr/>
        <a:lstStyle/>
        <a:p>
          <a:endParaRPr lang="en-US"/>
        </a:p>
      </dgm:t>
    </dgm:pt>
    <dgm:pt modelId="{8357DF0F-29B8-4B17-ACBE-98F3333E8063}" type="pres">
      <dgm:prSet presAssocID="{6C966A81-E8BE-44BC-8898-A5911C51C6F2}" presName="linear" presStyleCnt="0">
        <dgm:presLayoutVars>
          <dgm:dir/>
          <dgm:animLvl val="lvl"/>
          <dgm:resizeHandles val="exact"/>
        </dgm:presLayoutVars>
      </dgm:prSet>
      <dgm:spPr/>
      <dgm:t>
        <a:bodyPr/>
        <a:lstStyle/>
        <a:p>
          <a:endParaRPr lang="en-US"/>
        </a:p>
      </dgm:t>
    </dgm:pt>
    <dgm:pt modelId="{57E5B2E5-2A64-4B06-AD57-FDCB9BE48736}" type="pres">
      <dgm:prSet presAssocID="{D0532B6C-D913-4533-92C0-28BB9B5B77B7}" presName="parentLin" presStyleCnt="0"/>
      <dgm:spPr/>
      <dgm:t>
        <a:bodyPr/>
        <a:lstStyle/>
        <a:p>
          <a:endParaRPr lang="en-US"/>
        </a:p>
      </dgm:t>
    </dgm:pt>
    <dgm:pt modelId="{DB733004-A9F0-487C-A7D0-61E49EC3647D}" type="pres">
      <dgm:prSet presAssocID="{D0532B6C-D913-4533-92C0-28BB9B5B77B7}" presName="parentLeftMargin" presStyleLbl="node1" presStyleIdx="0" presStyleCnt="1"/>
      <dgm:spPr/>
      <dgm:t>
        <a:bodyPr/>
        <a:lstStyle/>
        <a:p>
          <a:endParaRPr lang="en-US"/>
        </a:p>
      </dgm:t>
    </dgm:pt>
    <dgm:pt modelId="{81EDBA84-76E0-4604-9285-C88078897F3D}" type="pres">
      <dgm:prSet presAssocID="{D0532B6C-D913-4533-92C0-28BB9B5B77B7}" presName="parentText" presStyleLbl="node1" presStyleIdx="0" presStyleCnt="1" custScaleX="108081" custScaleY="113183">
        <dgm:presLayoutVars>
          <dgm:chMax val="0"/>
          <dgm:bulletEnabled val="1"/>
        </dgm:presLayoutVars>
      </dgm:prSet>
      <dgm:spPr/>
      <dgm:t>
        <a:bodyPr/>
        <a:lstStyle/>
        <a:p>
          <a:endParaRPr lang="en-US"/>
        </a:p>
      </dgm:t>
    </dgm:pt>
    <dgm:pt modelId="{D61456CF-1B91-4533-9DD8-D0B16D46936A}" type="pres">
      <dgm:prSet presAssocID="{D0532B6C-D913-4533-92C0-28BB9B5B77B7}" presName="negativeSpace" presStyleCnt="0"/>
      <dgm:spPr/>
      <dgm:t>
        <a:bodyPr/>
        <a:lstStyle/>
        <a:p>
          <a:endParaRPr lang="en-US"/>
        </a:p>
      </dgm:t>
    </dgm:pt>
    <dgm:pt modelId="{EAFC3DD4-3B55-4F99-9AA2-CA3298C249F7}" type="pres">
      <dgm:prSet presAssocID="{D0532B6C-D913-4533-92C0-28BB9B5B77B7}" presName="childText" presStyleLbl="conFgAcc1" presStyleIdx="0" presStyleCnt="1" custScaleY="102131">
        <dgm:presLayoutVars>
          <dgm:bulletEnabled val="1"/>
        </dgm:presLayoutVars>
      </dgm:prSet>
      <dgm:spPr/>
      <dgm:t>
        <a:bodyPr/>
        <a:lstStyle/>
        <a:p>
          <a:endParaRPr lang="en-US"/>
        </a:p>
      </dgm:t>
    </dgm:pt>
  </dgm:ptLst>
  <dgm:cxnLst>
    <dgm:cxn modelId="{93C115C7-7A9C-4EFD-9596-A51B88439DA8}" srcId="{D0532B6C-D913-4533-92C0-28BB9B5B77B7}" destId="{C47808AA-2667-42B6-8B83-349A815C5727}" srcOrd="1" destOrd="0" parTransId="{63CCF362-302A-4204-B735-962D7809DBD1}" sibTransId="{FBCAE4A5-1DB4-4CA9-B1D4-A960C2ABB23A}"/>
    <dgm:cxn modelId="{6E297007-A3B7-4FF7-AC47-E9FEF24C88CC}" srcId="{D0532B6C-D913-4533-92C0-28BB9B5B77B7}" destId="{C1419E21-66E1-4DB0-89F7-F60D77FF0D33}" srcOrd="2" destOrd="0" parTransId="{B63002F7-E834-49BB-B50C-4FA81EC6A7CE}" sibTransId="{08B81507-BC21-4F50-B373-5978648A747F}"/>
    <dgm:cxn modelId="{640ED968-D2F4-4211-BE52-0E9B3E62CEC8}" type="presOf" srcId="{D0532B6C-D913-4533-92C0-28BB9B5B77B7}" destId="{DB733004-A9F0-487C-A7D0-61E49EC3647D}" srcOrd="0" destOrd="0" presId="urn:microsoft.com/office/officeart/2005/8/layout/list1"/>
    <dgm:cxn modelId="{B5E109CA-22F6-43B5-8AB0-BE922AC4565C}" type="presOf" srcId="{C1419E21-66E1-4DB0-89F7-F60D77FF0D33}" destId="{EAFC3DD4-3B55-4F99-9AA2-CA3298C249F7}" srcOrd="0" destOrd="2" presId="urn:microsoft.com/office/officeart/2005/8/layout/list1"/>
    <dgm:cxn modelId="{031C4B07-2E4C-4343-B32F-6B067F2CB2DB}" type="presOf" srcId="{6C966A81-E8BE-44BC-8898-A5911C51C6F2}" destId="{8357DF0F-29B8-4B17-ACBE-98F3333E8063}" srcOrd="0" destOrd="0" presId="urn:microsoft.com/office/officeart/2005/8/layout/list1"/>
    <dgm:cxn modelId="{FA7F7BE6-3A3F-4F11-B5E7-12347F4B091A}" type="presOf" srcId="{D0532B6C-D913-4533-92C0-28BB9B5B77B7}" destId="{81EDBA84-76E0-4604-9285-C88078897F3D}" srcOrd="1" destOrd="0" presId="urn:microsoft.com/office/officeart/2005/8/layout/list1"/>
    <dgm:cxn modelId="{6A85BE86-4877-41F5-95A1-182C0E4F787C}" srcId="{6C966A81-E8BE-44BC-8898-A5911C51C6F2}" destId="{D0532B6C-D913-4533-92C0-28BB9B5B77B7}" srcOrd="0" destOrd="0" parTransId="{54675D05-A882-4D86-8053-2A4EC2758AD0}" sibTransId="{F37387D0-5B22-4545-969E-AEA3FE32AB10}"/>
    <dgm:cxn modelId="{3DD2BCB0-6B99-4DEF-B4E9-19F00C2CAB34}" type="presOf" srcId="{C47808AA-2667-42B6-8B83-349A815C5727}" destId="{EAFC3DD4-3B55-4F99-9AA2-CA3298C249F7}" srcOrd="0" destOrd="1" presId="urn:microsoft.com/office/officeart/2005/8/layout/list1"/>
    <dgm:cxn modelId="{D567BCF7-2F71-446D-AADC-3A5F8FA5E087}" type="presOf" srcId="{40A5D4FC-5B13-4579-A626-C7961EC40D05}" destId="{EAFC3DD4-3B55-4F99-9AA2-CA3298C249F7}" srcOrd="0" destOrd="0" presId="urn:microsoft.com/office/officeart/2005/8/layout/list1"/>
    <dgm:cxn modelId="{40C80211-86F5-4D8D-8126-138CDA1567C2}" srcId="{D0532B6C-D913-4533-92C0-28BB9B5B77B7}" destId="{40A5D4FC-5B13-4579-A626-C7961EC40D05}" srcOrd="0" destOrd="0" parTransId="{9ABE4E4D-8C92-4E3D-B505-169AD8990A69}" sibTransId="{E64211E8-E6F8-4A56-93B3-766511054EE5}"/>
    <dgm:cxn modelId="{7C2F2705-3A62-4BDE-A9E6-389A780B85A2}" type="presParOf" srcId="{8357DF0F-29B8-4B17-ACBE-98F3333E8063}" destId="{57E5B2E5-2A64-4B06-AD57-FDCB9BE48736}" srcOrd="0" destOrd="0" presId="urn:microsoft.com/office/officeart/2005/8/layout/list1"/>
    <dgm:cxn modelId="{67AD4844-21F2-49AD-BAE3-984F6E4D05F1}" type="presParOf" srcId="{57E5B2E5-2A64-4B06-AD57-FDCB9BE48736}" destId="{DB733004-A9F0-487C-A7D0-61E49EC3647D}" srcOrd="0" destOrd="0" presId="urn:microsoft.com/office/officeart/2005/8/layout/list1"/>
    <dgm:cxn modelId="{574085E2-1FBC-4E47-BF6D-397841DC82DA}" type="presParOf" srcId="{57E5B2E5-2A64-4B06-AD57-FDCB9BE48736}" destId="{81EDBA84-76E0-4604-9285-C88078897F3D}" srcOrd="1" destOrd="0" presId="urn:microsoft.com/office/officeart/2005/8/layout/list1"/>
    <dgm:cxn modelId="{83792374-75C6-4D9B-941D-9092B28BE895}" type="presParOf" srcId="{8357DF0F-29B8-4B17-ACBE-98F3333E8063}" destId="{D61456CF-1B91-4533-9DD8-D0B16D46936A}" srcOrd="1" destOrd="0" presId="urn:microsoft.com/office/officeart/2005/8/layout/list1"/>
    <dgm:cxn modelId="{9185F0B0-41D7-43C7-8EC8-6C4ABC6D8522}" type="presParOf" srcId="{8357DF0F-29B8-4B17-ACBE-98F3333E8063}" destId="{EAFC3DD4-3B55-4F99-9AA2-CA3298C249F7}"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3FAB2DA-CD7B-4B67-A186-78E4F00517E9}"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0B03EAD-7BA6-44FB-87AD-07C0AF75BB08}">
      <dgm:prSet custT="1"/>
      <dgm:spPr/>
      <dgm:t>
        <a:bodyPr/>
        <a:lstStyle/>
        <a:p>
          <a:r>
            <a:rPr lang="x-none" sz="1800" b="0" u="none"/>
            <a:t>Flammable and Combustible Liquids</a:t>
          </a:r>
          <a:endParaRPr lang="en-US" sz="1800" b="0" u="none" dirty="0"/>
        </a:p>
      </dgm:t>
    </dgm:pt>
    <dgm:pt modelId="{A0C5AEAB-CF1A-42D8-B5FB-02047286A7F4}" type="parTrans" cxnId="{16D3D449-224F-49D7-BEED-B0EB46CA1404}">
      <dgm:prSet/>
      <dgm:spPr/>
      <dgm:t>
        <a:bodyPr/>
        <a:lstStyle/>
        <a:p>
          <a:endParaRPr lang="en-US"/>
        </a:p>
      </dgm:t>
    </dgm:pt>
    <dgm:pt modelId="{03310708-BF6A-4194-AA30-C500559385EB}" type="sibTrans" cxnId="{16D3D449-224F-49D7-BEED-B0EB46CA1404}">
      <dgm:prSet/>
      <dgm:spPr/>
      <dgm:t>
        <a:bodyPr/>
        <a:lstStyle/>
        <a:p>
          <a:endParaRPr lang="en-US"/>
        </a:p>
      </dgm:t>
    </dgm:pt>
    <dgm:pt modelId="{078E248B-323A-4473-8616-B8B605C6314E}">
      <dgm:prSet custT="1"/>
      <dgm:spPr/>
      <dgm:t>
        <a:bodyPr/>
        <a:lstStyle/>
        <a:p>
          <a:r>
            <a:rPr lang="en-US" sz="1800" b="0" u="none" dirty="0"/>
            <a:t>C</a:t>
          </a:r>
          <a:r>
            <a:rPr lang="x-none" sz="1800" b="0" u="none"/>
            <a:t>ompressed and Liquefied Compressed Gases</a:t>
          </a:r>
          <a:endParaRPr lang="en-US" sz="1800" b="0" u="none" dirty="0"/>
        </a:p>
      </dgm:t>
    </dgm:pt>
    <dgm:pt modelId="{36FB1C9B-1DB8-4BBD-AF71-D46703284F07}" type="parTrans" cxnId="{D7B8F4D0-7B3A-443C-A622-7BC716C57254}">
      <dgm:prSet/>
      <dgm:spPr/>
      <dgm:t>
        <a:bodyPr/>
        <a:lstStyle/>
        <a:p>
          <a:endParaRPr lang="en-US"/>
        </a:p>
      </dgm:t>
    </dgm:pt>
    <dgm:pt modelId="{DA4667EF-F090-4CEE-8EF2-4A05B8735D72}" type="sibTrans" cxnId="{D7B8F4D0-7B3A-443C-A622-7BC716C57254}">
      <dgm:prSet/>
      <dgm:spPr/>
      <dgm:t>
        <a:bodyPr/>
        <a:lstStyle/>
        <a:p>
          <a:endParaRPr lang="en-US"/>
        </a:p>
      </dgm:t>
    </dgm:pt>
    <dgm:pt modelId="{FEE82C81-ADCE-44E0-898B-6E855B0E4F87}">
      <dgm:prSet custT="1"/>
      <dgm:spPr/>
      <dgm:t>
        <a:bodyPr/>
        <a:lstStyle/>
        <a:p>
          <a:r>
            <a:rPr lang="x-none" sz="1800" b="0" u="none"/>
            <a:t>Flammable Solids or Gases</a:t>
          </a:r>
          <a:endParaRPr lang="en-US" sz="1800" b="0" u="none" dirty="0"/>
        </a:p>
      </dgm:t>
    </dgm:pt>
    <dgm:pt modelId="{38901578-F22E-443C-9518-F81FA3F302F6}" type="parTrans" cxnId="{F05A1424-0DBE-462D-A7EA-F25F3AF57FF5}">
      <dgm:prSet/>
      <dgm:spPr/>
      <dgm:t>
        <a:bodyPr/>
        <a:lstStyle/>
        <a:p>
          <a:endParaRPr lang="en-US"/>
        </a:p>
      </dgm:t>
    </dgm:pt>
    <dgm:pt modelId="{3C4D1FC3-7C61-48CC-9364-A7A4509B39E1}" type="sibTrans" cxnId="{F05A1424-0DBE-462D-A7EA-F25F3AF57FF5}">
      <dgm:prSet/>
      <dgm:spPr/>
      <dgm:t>
        <a:bodyPr/>
        <a:lstStyle/>
        <a:p>
          <a:endParaRPr lang="en-US"/>
        </a:p>
      </dgm:t>
    </dgm:pt>
    <dgm:pt modelId="{7BA4D5A0-31DA-4441-824A-31A2903B0E8B}">
      <dgm:prSet custT="1"/>
      <dgm:spPr/>
      <dgm:t>
        <a:bodyPr/>
        <a:lstStyle/>
        <a:p>
          <a:r>
            <a:rPr lang="x-none" sz="1800" b="0" u="none"/>
            <a:t>Organic Peroxides</a:t>
          </a:r>
          <a:endParaRPr lang="en-US" sz="1800" b="0" u="none" dirty="0"/>
        </a:p>
      </dgm:t>
    </dgm:pt>
    <dgm:pt modelId="{BCF34699-318B-4F14-96DD-82334D4877DE}" type="parTrans" cxnId="{3F770DF6-95F8-4C9B-8DFA-E0F3754A3DD3}">
      <dgm:prSet/>
      <dgm:spPr/>
      <dgm:t>
        <a:bodyPr/>
        <a:lstStyle/>
        <a:p>
          <a:endParaRPr lang="en-US"/>
        </a:p>
      </dgm:t>
    </dgm:pt>
    <dgm:pt modelId="{A9127222-BA11-41E7-A271-A51DA55B6975}" type="sibTrans" cxnId="{3F770DF6-95F8-4C9B-8DFA-E0F3754A3DD3}">
      <dgm:prSet/>
      <dgm:spPr/>
      <dgm:t>
        <a:bodyPr/>
        <a:lstStyle/>
        <a:p>
          <a:endParaRPr lang="en-US"/>
        </a:p>
      </dgm:t>
    </dgm:pt>
    <dgm:pt modelId="{22374910-4674-4D0F-B08A-B2F08A4C3B2D}">
      <dgm:prSet custT="1"/>
      <dgm:spPr/>
      <dgm:t>
        <a:bodyPr/>
        <a:lstStyle/>
        <a:p>
          <a:r>
            <a:rPr lang="x-none" sz="1800" b="0" u="none"/>
            <a:t>Oxidizers and Oxidizing Gases</a:t>
          </a:r>
          <a:endParaRPr lang="en-US" sz="1800" b="0" u="none" dirty="0"/>
        </a:p>
      </dgm:t>
    </dgm:pt>
    <dgm:pt modelId="{C5C283DF-CB10-4276-9962-8E33531AF4C9}" type="parTrans" cxnId="{FF865590-9469-4D6C-87AD-5777A58A8F87}">
      <dgm:prSet/>
      <dgm:spPr/>
      <dgm:t>
        <a:bodyPr/>
        <a:lstStyle/>
        <a:p>
          <a:endParaRPr lang="en-US"/>
        </a:p>
      </dgm:t>
    </dgm:pt>
    <dgm:pt modelId="{A25331F9-C339-44AC-9C3C-CAF6D763D2FE}" type="sibTrans" cxnId="{FF865590-9469-4D6C-87AD-5777A58A8F87}">
      <dgm:prSet/>
      <dgm:spPr/>
      <dgm:t>
        <a:bodyPr/>
        <a:lstStyle/>
        <a:p>
          <a:endParaRPr lang="en-US"/>
        </a:p>
      </dgm:t>
    </dgm:pt>
    <dgm:pt modelId="{B03BFEF1-2933-4B74-9E6C-7401B0014F37}">
      <dgm:prSet custT="1"/>
      <dgm:spPr/>
      <dgm:t>
        <a:bodyPr/>
        <a:lstStyle/>
        <a:p>
          <a:r>
            <a:rPr lang="x-none" sz="1800" b="0" u="none"/>
            <a:t>Pyrophorics</a:t>
          </a:r>
          <a:endParaRPr lang="en-US" sz="1800" b="0" u="none" dirty="0"/>
        </a:p>
      </dgm:t>
    </dgm:pt>
    <dgm:pt modelId="{2DFEF28D-C3CC-4ED6-B63C-11C9DB724B7E}" type="parTrans" cxnId="{30FC6E44-2295-4E4C-B71B-8C751041E97D}">
      <dgm:prSet/>
      <dgm:spPr/>
      <dgm:t>
        <a:bodyPr/>
        <a:lstStyle/>
        <a:p>
          <a:endParaRPr lang="en-US"/>
        </a:p>
      </dgm:t>
    </dgm:pt>
    <dgm:pt modelId="{05ADE4F8-584C-4BED-87DE-2B4C8AF5E565}" type="sibTrans" cxnId="{30FC6E44-2295-4E4C-B71B-8C751041E97D}">
      <dgm:prSet/>
      <dgm:spPr/>
      <dgm:t>
        <a:bodyPr/>
        <a:lstStyle/>
        <a:p>
          <a:endParaRPr lang="en-US"/>
        </a:p>
      </dgm:t>
    </dgm:pt>
    <dgm:pt modelId="{B752CA21-0002-4797-8B86-9CC51AD73E49}">
      <dgm:prSet custT="1"/>
      <dgm:spPr/>
      <dgm:t>
        <a:bodyPr/>
        <a:lstStyle/>
        <a:p>
          <a:r>
            <a:rPr lang="x-none" sz="1800" b="0" u="none"/>
            <a:t>Unstable (Reactive) Materials</a:t>
          </a:r>
          <a:endParaRPr lang="en-US" sz="1800" b="0" u="none" dirty="0"/>
        </a:p>
      </dgm:t>
    </dgm:pt>
    <dgm:pt modelId="{B97454EC-ED7C-4CEC-8290-AF71AE73D91B}" type="parTrans" cxnId="{AD49BFA3-1E61-4C04-871A-6C604CC044AC}">
      <dgm:prSet/>
      <dgm:spPr/>
      <dgm:t>
        <a:bodyPr/>
        <a:lstStyle/>
        <a:p>
          <a:endParaRPr lang="en-US"/>
        </a:p>
      </dgm:t>
    </dgm:pt>
    <dgm:pt modelId="{1FFDE4C0-6971-4905-8001-2A93D45ECEEB}" type="sibTrans" cxnId="{AD49BFA3-1E61-4C04-871A-6C604CC044AC}">
      <dgm:prSet/>
      <dgm:spPr/>
      <dgm:t>
        <a:bodyPr/>
        <a:lstStyle/>
        <a:p>
          <a:endParaRPr lang="en-US"/>
        </a:p>
      </dgm:t>
    </dgm:pt>
    <dgm:pt modelId="{407F79B6-2951-46CA-84A4-6B6D2F65BD74}">
      <dgm:prSet custT="1"/>
      <dgm:spPr/>
      <dgm:t>
        <a:bodyPr/>
        <a:lstStyle/>
        <a:p>
          <a:r>
            <a:rPr lang="x-none" sz="1800" b="0" u="none"/>
            <a:t>Water-Reactive Materials</a:t>
          </a:r>
          <a:endParaRPr lang="en-US" sz="1800" b="0" u="none" dirty="0"/>
        </a:p>
      </dgm:t>
    </dgm:pt>
    <dgm:pt modelId="{9831ED97-9722-4FEF-9A49-5781A4329B05}" type="parTrans" cxnId="{8718062D-9166-41E4-82B4-B9ACD08EBD52}">
      <dgm:prSet/>
      <dgm:spPr/>
      <dgm:t>
        <a:bodyPr/>
        <a:lstStyle/>
        <a:p>
          <a:endParaRPr lang="en-US"/>
        </a:p>
      </dgm:t>
    </dgm:pt>
    <dgm:pt modelId="{1411545A-988F-4C9F-9286-062340A2F1B4}" type="sibTrans" cxnId="{8718062D-9166-41E4-82B4-B9ACD08EBD52}">
      <dgm:prSet/>
      <dgm:spPr/>
      <dgm:t>
        <a:bodyPr/>
        <a:lstStyle/>
        <a:p>
          <a:endParaRPr lang="en-US"/>
        </a:p>
      </dgm:t>
    </dgm:pt>
    <dgm:pt modelId="{50396588-F5BA-4C6B-943A-804A4F26025B}">
      <dgm:prSet custT="1"/>
      <dgm:spPr>
        <a:solidFill>
          <a:schemeClr val="accent2"/>
        </a:solidFill>
      </dgm:spPr>
      <dgm:t>
        <a:bodyPr/>
        <a:lstStyle/>
        <a:p>
          <a:r>
            <a:rPr lang="x-none" sz="1800" b="0" u="none" dirty="0"/>
            <a:t>Cryogenic Fluids</a:t>
          </a:r>
          <a:endParaRPr lang="en-US" sz="1800" b="0" u="none" dirty="0"/>
        </a:p>
      </dgm:t>
    </dgm:pt>
    <dgm:pt modelId="{AD764DF2-2B64-48B0-9367-AFC6966809BE}" type="parTrans" cxnId="{9994C0F5-43A3-4802-99DD-B449F409C98F}">
      <dgm:prSet/>
      <dgm:spPr/>
      <dgm:t>
        <a:bodyPr/>
        <a:lstStyle/>
        <a:p>
          <a:endParaRPr lang="en-US"/>
        </a:p>
      </dgm:t>
    </dgm:pt>
    <dgm:pt modelId="{88068887-65A4-411A-A415-76F482F3A905}" type="sibTrans" cxnId="{9994C0F5-43A3-4802-99DD-B449F409C98F}">
      <dgm:prSet/>
      <dgm:spPr/>
      <dgm:t>
        <a:bodyPr/>
        <a:lstStyle/>
        <a:p>
          <a:endParaRPr lang="en-US"/>
        </a:p>
      </dgm:t>
    </dgm:pt>
    <dgm:pt modelId="{0E16F6B0-9B33-437C-94B0-838BF45E487E}">
      <dgm:prSet custT="1"/>
      <dgm:spPr>
        <a:solidFill>
          <a:schemeClr val="accent6">
            <a:lumMod val="75000"/>
          </a:schemeClr>
        </a:solidFill>
      </dgm:spPr>
      <dgm:t>
        <a:bodyPr/>
        <a:lstStyle/>
        <a:p>
          <a:r>
            <a:rPr lang="x-none" sz="1800" b="0" u="none"/>
            <a:t>Explosives and Blasting Agents</a:t>
          </a:r>
          <a:endParaRPr lang="en-US" sz="1800" b="0" u="none" dirty="0"/>
        </a:p>
      </dgm:t>
    </dgm:pt>
    <dgm:pt modelId="{22B1B61C-B826-4EA2-812B-DED1E6AC2140}" type="parTrans" cxnId="{C2D8F18E-CA4C-4E33-AEEE-77B0C0361797}">
      <dgm:prSet/>
      <dgm:spPr/>
      <dgm:t>
        <a:bodyPr/>
        <a:lstStyle/>
        <a:p>
          <a:endParaRPr lang="en-US"/>
        </a:p>
      </dgm:t>
    </dgm:pt>
    <dgm:pt modelId="{B8F48717-DE76-41B4-A3B4-C95D61892AA9}" type="sibTrans" cxnId="{C2D8F18E-CA4C-4E33-AEEE-77B0C0361797}">
      <dgm:prSet/>
      <dgm:spPr/>
      <dgm:t>
        <a:bodyPr/>
        <a:lstStyle/>
        <a:p>
          <a:endParaRPr lang="en-US"/>
        </a:p>
      </dgm:t>
    </dgm:pt>
    <dgm:pt modelId="{F2B21B22-D4A3-4E59-A859-B6466AE19264}" type="pres">
      <dgm:prSet presAssocID="{E3FAB2DA-CD7B-4B67-A186-78E4F00517E9}" presName="diagram" presStyleCnt="0">
        <dgm:presLayoutVars>
          <dgm:dir/>
          <dgm:resizeHandles val="exact"/>
        </dgm:presLayoutVars>
      </dgm:prSet>
      <dgm:spPr/>
      <dgm:t>
        <a:bodyPr/>
        <a:lstStyle/>
        <a:p>
          <a:endParaRPr lang="en-US"/>
        </a:p>
      </dgm:t>
    </dgm:pt>
    <dgm:pt modelId="{E4084A03-24CD-4E7B-A9D7-B0D6E87C2C08}" type="pres">
      <dgm:prSet presAssocID="{90B03EAD-7BA6-44FB-87AD-07C0AF75BB08}" presName="node" presStyleLbl="node1" presStyleIdx="0" presStyleCnt="10">
        <dgm:presLayoutVars>
          <dgm:bulletEnabled val="1"/>
        </dgm:presLayoutVars>
      </dgm:prSet>
      <dgm:spPr/>
      <dgm:t>
        <a:bodyPr/>
        <a:lstStyle/>
        <a:p>
          <a:endParaRPr lang="en-US"/>
        </a:p>
      </dgm:t>
    </dgm:pt>
    <dgm:pt modelId="{8061E2EE-5A56-49F3-AE22-6259E6BAB1BB}" type="pres">
      <dgm:prSet presAssocID="{03310708-BF6A-4194-AA30-C500559385EB}" presName="sibTrans" presStyleCnt="0"/>
      <dgm:spPr/>
    </dgm:pt>
    <dgm:pt modelId="{6622E75E-8274-4997-97BE-37F4F02C74FF}" type="pres">
      <dgm:prSet presAssocID="{078E248B-323A-4473-8616-B8B605C6314E}" presName="node" presStyleLbl="node1" presStyleIdx="1" presStyleCnt="10">
        <dgm:presLayoutVars>
          <dgm:bulletEnabled val="1"/>
        </dgm:presLayoutVars>
      </dgm:prSet>
      <dgm:spPr/>
      <dgm:t>
        <a:bodyPr/>
        <a:lstStyle/>
        <a:p>
          <a:endParaRPr lang="en-US"/>
        </a:p>
      </dgm:t>
    </dgm:pt>
    <dgm:pt modelId="{E9382F38-E9B0-47BB-8597-262974042114}" type="pres">
      <dgm:prSet presAssocID="{DA4667EF-F090-4CEE-8EF2-4A05B8735D72}" presName="sibTrans" presStyleCnt="0"/>
      <dgm:spPr/>
    </dgm:pt>
    <dgm:pt modelId="{C4CE057F-C510-4DC9-8E44-6D781231AD39}" type="pres">
      <dgm:prSet presAssocID="{FEE82C81-ADCE-44E0-898B-6E855B0E4F87}" presName="node" presStyleLbl="node1" presStyleIdx="2" presStyleCnt="10">
        <dgm:presLayoutVars>
          <dgm:bulletEnabled val="1"/>
        </dgm:presLayoutVars>
      </dgm:prSet>
      <dgm:spPr/>
      <dgm:t>
        <a:bodyPr/>
        <a:lstStyle/>
        <a:p>
          <a:endParaRPr lang="en-US"/>
        </a:p>
      </dgm:t>
    </dgm:pt>
    <dgm:pt modelId="{488CF8A2-B9EB-4F1E-9E13-00A214BE1823}" type="pres">
      <dgm:prSet presAssocID="{3C4D1FC3-7C61-48CC-9364-A7A4509B39E1}" presName="sibTrans" presStyleCnt="0"/>
      <dgm:spPr/>
    </dgm:pt>
    <dgm:pt modelId="{78F5645E-F935-41AF-9CCD-80A0113A30E2}" type="pres">
      <dgm:prSet presAssocID="{7BA4D5A0-31DA-4441-824A-31A2903B0E8B}" presName="node" presStyleLbl="node1" presStyleIdx="3" presStyleCnt="10">
        <dgm:presLayoutVars>
          <dgm:bulletEnabled val="1"/>
        </dgm:presLayoutVars>
      </dgm:prSet>
      <dgm:spPr/>
      <dgm:t>
        <a:bodyPr/>
        <a:lstStyle/>
        <a:p>
          <a:endParaRPr lang="en-US"/>
        </a:p>
      </dgm:t>
    </dgm:pt>
    <dgm:pt modelId="{E959A80C-3F82-4A48-B7C5-0D684DCCA8C3}" type="pres">
      <dgm:prSet presAssocID="{A9127222-BA11-41E7-A271-A51DA55B6975}" presName="sibTrans" presStyleCnt="0"/>
      <dgm:spPr/>
    </dgm:pt>
    <dgm:pt modelId="{FDF81F65-4E1F-43FA-B584-C4C7EE17724D}" type="pres">
      <dgm:prSet presAssocID="{22374910-4674-4D0F-B08A-B2F08A4C3B2D}" presName="node" presStyleLbl="node1" presStyleIdx="4" presStyleCnt="10">
        <dgm:presLayoutVars>
          <dgm:bulletEnabled val="1"/>
        </dgm:presLayoutVars>
      </dgm:prSet>
      <dgm:spPr/>
      <dgm:t>
        <a:bodyPr/>
        <a:lstStyle/>
        <a:p>
          <a:endParaRPr lang="en-US"/>
        </a:p>
      </dgm:t>
    </dgm:pt>
    <dgm:pt modelId="{069D52CF-2CE1-484F-96D3-571AD86FF4F3}" type="pres">
      <dgm:prSet presAssocID="{A25331F9-C339-44AC-9C3C-CAF6D763D2FE}" presName="sibTrans" presStyleCnt="0"/>
      <dgm:spPr/>
    </dgm:pt>
    <dgm:pt modelId="{1CEB7C3D-FEFA-457D-9FD3-87B965EF9CC2}" type="pres">
      <dgm:prSet presAssocID="{B03BFEF1-2933-4B74-9E6C-7401B0014F37}" presName="node" presStyleLbl="node1" presStyleIdx="5" presStyleCnt="10">
        <dgm:presLayoutVars>
          <dgm:bulletEnabled val="1"/>
        </dgm:presLayoutVars>
      </dgm:prSet>
      <dgm:spPr/>
      <dgm:t>
        <a:bodyPr/>
        <a:lstStyle/>
        <a:p>
          <a:endParaRPr lang="en-US"/>
        </a:p>
      </dgm:t>
    </dgm:pt>
    <dgm:pt modelId="{EC94DE91-52EA-4987-8E72-01C54BC0C67D}" type="pres">
      <dgm:prSet presAssocID="{05ADE4F8-584C-4BED-87DE-2B4C8AF5E565}" presName="sibTrans" presStyleCnt="0"/>
      <dgm:spPr/>
    </dgm:pt>
    <dgm:pt modelId="{5B439DF2-5A60-4CFE-B52C-DF56D97C3D91}" type="pres">
      <dgm:prSet presAssocID="{B752CA21-0002-4797-8B86-9CC51AD73E49}" presName="node" presStyleLbl="node1" presStyleIdx="6" presStyleCnt="10">
        <dgm:presLayoutVars>
          <dgm:bulletEnabled val="1"/>
        </dgm:presLayoutVars>
      </dgm:prSet>
      <dgm:spPr/>
      <dgm:t>
        <a:bodyPr/>
        <a:lstStyle/>
        <a:p>
          <a:endParaRPr lang="en-US"/>
        </a:p>
      </dgm:t>
    </dgm:pt>
    <dgm:pt modelId="{5630DB36-B74B-411F-897E-D72EF68FD237}" type="pres">
      <dgm:prSet presAssocID="{1FFDE4C0-6971-4905-8001-2A93D45ECEEB}" presName="sibTrans" presStyleCnt="0"/>
      <dgm:spPr/>
    </dgm:pt>
    <dgm:pt modelId="{3380EC6C-BB03-40D2-B5DC-60E00D7D5B7E}" type="pres">
      <dgm:prSet presAssocID="{407F79B6-2951-46CA-84A4-6B6D2F65BD74}" presName="node" presStyleLbl="node1" presStyleIdx="7" presStyleCnt="10">
        <dgm:presLayoutVars>
          <dgm:bulletEnabled val="1"/>
        </dgm:presLayoutVars>
      </dgm:prSet>
      <dgm:spPr/>
      <dgm:t>
        <a:bodyPr/>
        <a:lstStyle/>
        <a:p>
          <a:endParaRPr lang="en-US"/>
        </a:p>
      </dgm:t>
    </dgm:pt>
    <dgm:pt modelId="{6F6C73CF-1E69-4CAD-9577-B31589762740}" type="pres">
      <dgm:prSet presAssocID="{1411545A-988F-4C9F-9286-062340A2F1B4}" presName="sibTrans" presStyleCnt="0"/>
      <dgm:spPr/>
    </dgm:pt>
    <dgm:pt modelId="{997009B0-A4D8-4A3C-81C4-728A864B2267}" type="pres">
      <dgm:prSet presAssocID="{50396588-F5BA-4C6B-943A-804A4F26025B}" presName="node" presStyleLbl="node1" presStyleIdx="8" presStyleCnt="10">
        <dgm:presLayoutVars>
          <dgm:bulletEnabled val="1"/>
        </dgm:presLayoutVars>
      </dgm:prSet>
      <dgm:spPr/>
      <dgm:t>
        <a:bodyPr/>
        <a:lstStyle/>
        <a:p>
          <a:endParaRPr lang="en-US"/>
        </a:p>
      </dgm:t>
    </dgm:pt>
    <dgm:pt modelId="{CC0F27B1-2907-4788-969A-5AC8220B2771}" type="pres">
      <dgm:prSet presAssocID="{88068887-65A4-411A-A415-76F482F3A905}" presName="sibTrans" presStyleCnt="0"/>
      <dgm:spPr/>
    </dgm:pt>
    <dgm:pt modelId="{E01057B2-2E40-4140-A892-90D2EF830196}" type="pres">
      <dgm:prSet presAssocID="{0E16F6B0-9B33-437C-94B0-838BF45E487E}" presName="node" presStyleLbl="node1" presStyleIdx="9" presStyleCnt="10">
        <dgm:presLayoutVars>
          <dgm:bulletEnabled val="1"/>
        </dgm:presLayoutVars>
      </dgm:prSet>
      <dgm:spPr/>
      <dgm:t>
        <a:bodyPr/>
        <a:lstStyle/>
        <a:p>
          <a:endParaRPr lang="en-US"/>
        </a:p>
      </dgm:t>
    </dgm:pt>
  </dgm:ptLst>
  <dgm:cxnLst>
    <dgm:cxn modelId="{9994C0F5-43A3-4802-99DD-B449F409C98F}" srcId="{E3FAB2DA-CD7B-4B67-A186-78E4F00517E9}" destId="{50396588-F5BA-4C6B-943A-804A4F26025B}" srcOrd="8" destOrd="0" parTransId="{AD764DF2-2B64-48B0-9367-AFC6966809BE}" sibTransId="{88068887-65A4-411A-A415-76F482F3A905}"/>
    <dgm:cxn modelId="{AD3E2D6F-0191-4DAF-86E8-D7C4312FCE88}" type="presOf" srcId="{22374910-4674-4D0F-B08A-B2F08A4C3B2D}" destId="{FDF81F65-4E1F-43FA-B584-C4C7EE17724D}" srcOrd="0" destOrd="0" presId="urn:microsoft.com/office/officeart/2005/8/layout/default"/>
    <dgm:cxn modelId="{C2D8F18E-CA4C-4E33-AEEE-77B0C0361797}" srcId="{E3FAB2DA-CD7B-4B67-A186-78E4F00517E9}" destId="{0E16F6B0-9B33-437C-94B0-838BF45E487E}" srcOrd="9" destOrd="0" parTransId="{22B1B61C-B826-4EA2-812B-DED1E6AC2140}" sibTransId="{B8F48717-DE76-41B4-A3B4-C95D61892AA9}"/>
    <dgm:cxn modelId="{E38511D1-691B-4957-AFE0-16E411CC1D46}" type="presOf" srcId="{50396588-F5BA-4C6B-943A-804A4F26025B}" destId="{997009B0-A4D8-4A3C-81C4-728A864B2267}" srcOrd="0" destOrd="0" presId="urn:microsoft.com/office/officeart/2005/8/layout/default"/>
    <dgm:cxn modelId="{DA939CBD-A359-468B-83F2-4A4648810166}" type="presOf" srcId="{7BA4D5A0-31DA-4441-824A-31A2903B0E8B}" destId="{78F5645E-F935-41AF-9CCD-80A0113A30E2}" srcOrd="0" destOrd="0" presId="urn:microsoft.com/office/officeart/2005/8/layout/default"/>
    <dgm:cxn modelId="{A0C769E8-D97B-4076-8385-1ABDC3F4717A}" type="presOf" srcId="{FEE82C81-ADCE-44E0-898B-6E855B0E4F87}" destId="{C4CE057F-C510-4DC9-8E44-6D781231AD39}" srcOrd="0" destOrd="0" presId="urn:microsoft.com/office/officeart/2005/8/layout/default"/>
    <dgm:cxn modelId="{16D3D449-224F-49D7-BEED-B0EB46CA1404}" srcId="{E3FAB2DA-CD7B-4B67-A186-78E4F00517E9}" destId="{90B03EAD-7BA6-44FB-87AD-07C0AF75BB08}" srcOrd="0" destOrd="0" parTransId="{A0C5AEAB-CF1A-42D8-B5FB-02047286A7F4}" sibTransId="{03310708-BF6A-4194-AA30-C500559385EB}"/>
    <dgm:cxn modelId="{FF865590-9469-4D6C-87AD-5777A58A8F87}" srcId="{E3FAB2DA-CD7B-4B67-A186-78E4F00517E9}" destId="{22374910-4674-4D0F-B08A-B2F08A4C3B2D}" srcOrd="4" destOrd="0" parTransId="{C5C283DF-CB10-4276-9962-8E33531AF4C9}" sibTransId="{A25331F9-C339-44AC-9C3C-CAF6D763D2FE}"/>
    <dgm:cxn modelId="{3F770DF6-95F8-4C9B-8DFA-E0F3754A3DD3}" srcId="{E3FAB2DA-CD7B-4B67-A186-78E4F00517E9}" destId="{7BA4D5A0-31DA-4441-824A-31A2903B0E8B}" srcOrd="3" destOrd="0" parTransId="{BCF34699-318B-4F14-96DD-82334D4877DE}" sibTransId="{A9127222-BA11-41E7-A271-A51DA55B6975}"/>
    <dgm:cxn modelId="{AD49BFA3-1E61-4C04-871A-6C604CC044AC}" srcId="{E3FAB2DA-CD7B-4B67-A186-78E4F00517E9}" destId="{B752CA21-0002-4797-8B86-9CC51AD73E49}" srcOrd="6" destOrd="0" parTransId="{B97454EC-ED7C-4CEC-8290-AF71AE73D91B}" sibTransId="{1FFDE4C0-6971-4905-8001-2A93D45ECEEB}"/>
    <dgm:cxn modelId="{D7B8F4D0-7B3A-443C-A622-7BC716C57254}" srcId="{E3FAB2DA-CD7B-4B67-A186-78E4F00517E9}" destId="{078E248B-323A-4473-8616-B8B605C6314E}" srcOrd="1" destOrd="0" parTransId="{36FB1C9B-1DB8-4BBD-AF71-D46703284F07}" sibTransId="{DA4667EF-F090-4CEE-8EF2-4A05B8735D72}"/>
    <dgm:cxn modelId="{41DA782B-1D97-4F9C-8913-BE1054A447E3}" type="presOf" srcId="{078E248B-323A-4473-8616-B8B605C6314E}" destId="{6622E75E-8274-4997-97BE-37F4F02C74FF}" srcOrd="0" destOrd="0" presId="urn:microsoft.com/office/officeart/2005/8/layout/default"/>
    <dgm:cxn modelId="{B6BCA6F5-F29A-4A39-B670-73D57A491D9A}" type="presOf" srcId="{0E16F6B0-9B33-437C-94B0-838BF45E487E}" destId="{E01057B2-2E40-4140-A892-90D2EF830196}" srcOrd="0" destOrd="0" presId="urn:microsoft.com/office/officeart/2005/8/layout/default"/>
    <dgm:cxn modelId="{F05A1424-0DBE-462D-A7EA-F25F3AF57FF5}" srcId="{E3FAB2DA-CD7B-4B67-A186-78E4F00517E9}" destId="{FEE82C81-ADCE-44E0-898B-6E855B0E4F87}" srcOrd="2" destOrd="0" parTransId="{38901578-F22E-443C-9518-F81FA3F302F6}" sibTransId="{3C4D1FC3-7C61-48CC-9364-A7A4509B39E1}"/>
    <dgm:cxn modelId="{7041D15E-9215-4F2D-AC76-F8C6ED0B7917}" type="presOf" srcId="{407F79B6-2951-46CA-84A4-6B6D2F65BD74}" destId="{3380EC6C-BB03-40D2-B5DC-60E00D7D5B7E}" srcOrd="0" destOrd="0" presId="urn:microsoft.com/office/officeart/2005/8/layout/default"/>
    <dgm:cxn modelId="{B376B819-85CB-4F4B-9537-8A65AC165978}" type="presOf" srcId="{B752CA21-0002-4797-8B86-9CC51AD73E49}" destId="{5B439DF2-5A60-4CFE-B52C-DF56D97C3D91}" srcOrd="0" destOrd="0" presId="urn:microsoft.com/office/officeart/2005/8/layout/default"/>
    <dgm:cxn modelId="{68DA144A-B129-46CB-9A48-3395743D6EA8}" type="presOf" srcId="{90B03EAD-7BA6-44FB-87AD-07C0AF75BB08}" destId="{E4084A03-24CD-4E7B-A9D7-B0D6E87C2C08}" srcOrd="0" destOrd="0" presId="urn:microsoft.com/office/officeart/2005/8/layout/default"/>
    <dgm:cxn modelId="{CFFF454B-E58C-46A4-BE0B-20407ED80BF8}" type="presOf" srcId="{E3FAB2DA-CD7B-4B67-A186-78E4F00517E9}" destId="{F2B21B22-D4A3-4E59-A859-B6466AE19264}" srcOrd="0" destOrd="0" presId="urn:microsoft.com/office/officeart/2005/8/layout/default"/>
    <dgm:cxn modelId="{8718062D-9166-41E4-82B4-B9ACD08EBD52}" srcId="{E3FAB2DA-CD7B-4B67-A186-78E4F00517E9}" destId="{407F79B6-2951-46CA-84A4-6B6D2F65BD74}" srcOrd="7" destOrd="0" parTransId="{9831ED97-9722-4FEF-9A49-5781A4329B05}" sibTransId="{1411545A-988F-4C9F-9286-062340A2F1B4}"/>
    <dgm:cxn modelId="{FED8D658-EB04-43A6-857F-D5DE604A4BC6}" type="presOf" srcId="{B03BFEF1-2933-4B74-9E6C-7401B0014F37}" destId="{1CEB7C3D-FEFA-457D-9FD3-87B965EF9CC2}" srcOrd="0" destOrd="0" presId="urn:microsoft.com/office/officeart/2005/8/layout/default"/>
    <dgm:cxn modelId="{30FC6E44-2295-4E4C-B71B-8C751041E97D}" srcId="{E3FAB2DA-CD7B-4B67-A186-78E4F00517E9}" destId="{B03BFEF1-2933-4B74-9E6C-7401B0014F37}" srcOrd="5" destOrd="0" parTransId="{2DFEF28D-C3CC-4ED6-B63C-11C9DB724B7E}" sibTransId="{05ADE4F8-584C-4BED-87DE-2B4C8AF5E565}"/>
    <dgm:cxn modelId="{CC8EBE92-51A7-4D4F-B677-B01E7EB05EA7}" type="presParOf" srcId="{F2B21B22-D4A3-4E59-A859-B6466AE19264}" destId="{E4084A03-24CD-4E7B-A9D7-B0D6E87C2C08}" srcOrd="0" destOrd="0" presId="urn:microsoft.com/office/officeart/2005/8/layout/default"/>
    <dgm:cxn modelId="{13170612-3D27-4B7D-99F5-5AC898079760}" type="presParOf" srcId="{F2B21B22-D4A3-4E59-A859-B6466AE19264}" destId="{8061E2EE-5A56-49F3-AE22-6259E6BAB1BB}" srcOrd="1" destOrd="0" presId="urn:microsoft.com/office/officeart/2005/8/layout/default"/>
    <dgm:cxn modelId="{E7D24B4B-23A9-4ABF-BE2A-61B3F217C258}" type="presParOf" srcId="{F2B21B22-D4A3-4E59-A859-B6466AE19264}" destId="{6622E75E-8274-4997-97BE-37F4F02C74FF}" srcOrd="2" destOrd="0" presId="urn:microsoft.com/office/officeart/2005/8/layout/default"/>
    <dgm:cxn modelId="{56F64596-CF76-46B9-8973-7FB0FE39C5DE}" type="presParOf" srcId="{F2B21B22-D4A3-4E59-A859-B6466AE19264}" destId="{E9382F38-E9B0-47BB-8597-262974042114}" srcOrd="3" destOrd="0" presId="urn:microsoft.com/office/officeart/2005/8/layout/default"/>
    <dgm:cxn modelId="{4F7429B5-ADAF-470B-9578-D91C44141ED5}" type="presParOf" srcId="{F2B21B22-D4A3-4E59-A859-B6466AE19264}" destId="{C4CE057F-C510-4DC9-8E44-6D781231AD39}" srcOrd="4" destOrd="0" presId="urn:microsoft.com/office/officeart/2005/8/layout/default"/>
    <dgm:cxn modelId="{0C07EC72-A588-46F8-B5D9-D8BDB22D81DC}" type="presParOf" srcId="{F2B21B22-D4A3-4E59-A859-B6466AE19264}" destId="{488CF8A2-B9EB-4F1E-9E13-00A214BE1823}" srcOrd="5" destOrd="0" presId="urn:microsoft.com/office/officeart/2005/8/layout/default"/>
    <dgm:cxn modelId="{2BCB109D-D0EB-4C66-86CD-08E9EA145C05}" type="presParOf" srcId="{F2B21B22-D4A3-4E59-A859-B6466AE19264}" destId="{78F5645E-F935-41AF-9CCD-80A0113A30E2}" srcOrd="6" destOrd="0" presId="urn:microsoft.com/office/officeart/2005/8/layout/default"/>
    <dgm:cxn modelId="{AB9B8046-5463-4B41-94C9-B1B6E3C13EB3}" type="presParOf" srcId="{F2B21B22-D4A3-4E59-A859-B6466AE19264}" destId="{E959A80C-3F82-4A48-B7C5-0D684DCCA8C3}" srcOrd="7" destOrd="0" presId="urn:microsoft.com/office/officeart/2005/8/layout/default"/>
    <dgm:cxn modelId="{0F23EAC9-18F0-4239-91B2-DA8F0C6E022D}" type="presParOf" srcId="{F2B21B22-D4A3-4E59-A859-B6466AE19264}" destId="{FDF81F65-4E1F-43FA-B584-C4C7EE17724D}" srcOrd="8" destOrd="0" presId="urn:microsoft.com/office/officeart/2005/8/layout/default"/>
    <dgm:cxn modelId="{A57601A3-40B7-4460-8B29-BA70870AD2F7}" type="presParOf" srcId="{F2B21B22-D4A3-4E59-A859-B6466AE19264}" destId="{069D52CF-2CE1-484F-96D3-571AD86FF4F3}" srcOrd="9" destOrd="0" presId="urn:microsoft.com/office/officeart/2005/8/layout/default"/>
    <dgm:cxn modelId="{C32CD2D0-7877-436D-9E2F-C5EE36C23F69}" type="presParOf" srcId="{F2B21B22-D4A3-4E59-A859-B6466AE19264}" destId="{1CEB7C3D-FEFA-457D-9FD3-87B965EF9CC2}" srcOrd="10" destOrd="0" presId="urn:microsoft.com/office/officeart/2005/8/layout/default"/>
    <dgm:cxn modelId="{D82E01FE-30A5-446F-9FC5-73A66F8A4D3F}" type="presParOf" srcId="{F2B21B22-D4A3-4E59-A859-B6466AE19264}" destId="{EC94DE91-52EA-4987-8E72-01C54BC0C67D}" srcOrd="11" destOrd="0" presId="urn:microsoft.com/office/officeart/2005/8/layout/default"/>
    <dgm:cxn modelId="{8AFD76A2-71BB-4B53-A743-14249E9391B3}" type="presParOf" srcId="{F2B21B22-D4A3-4E59-A859-B6466AE19264}" destId="{5B439DF2-5A60-4CFE-B52C-DF56D97C3D91}" srcOrd="12" destOrd="0" presId="urn:microsoft.com/office/officeart/2005/8/layout/default"/>
    <dgm:cxn modelId="{28A5DB66-3EA7-463B-A42D-3FBBD5ED19F7}" type="presParOf" srcId="{F2B21B22-D4A3-4E59-A859-B6466AE19264}" destId="{5630DB36-B74B-411F-897E-D72EF68FD237}" srcOrd="13" destOrd="0" presId="urn:microsoft.com/office/officeart/2005/8/layout/default"/>
    <dgm:cxn modelId="{E855D84F-BA12-4C9B-9E8B-E56F095CFDE6}" type="presParOf" srcId="{F2B21B22-D4A3-4E59-A859-B6466AE19264}" destId="{3380EC6C-BB03-40D2-B5DC-60E00D7D5B7E}" srcOrd="14" destOrd="0" presId="urn:microsoft.com/office/officeart/2005/8/layout/default"/>
    <dgm:cxn modelId="{CD316783-35F5-4711-AD0F-ADB5E77EFE38}" type="presParOf" srcId="{F2B21B22-D4A3-4E59-A859-B6466AE19264}" destId="{6F6C73CF-1E69-4CAD-9577-B31589762740}" srcOrd="15" destOrd="0" presId="urn:microsoft.com/office/officeart/2005/8/layout/default"/>
    <dgm:cxn modelId="{CA81D79C-019E-4705-BD18-3343BC515F0B}" type="presParOf" srcId="{F2B21B22-D4A3-4E59-A859-B6466AE19264}" destId="{997009B0-A4D8-4A3C-81C4-728A864B2267}" srcOrd="16" destOrd="0" presId="urn:microsoft.com/office/officeart/2005/8/layout/default"/>
    <dgm:cxn modelId="{F3ADE414-638A-463A-9FB7-DB68974DC70E}" type="presParOf" srcId="{F2B21B22-D4A3-4E59-A859-B6466AE19264}" destId="{CC0F27B1-2907-4788-969A-5AC8220B2771}" srcOrd="17" destOrd="0" presId="urn:microsoft.com/office/officeart/2005/8/layout/default"/>
    <dgm:cxn modelId="{5A107CE2-34F5-415D-BF5B-726817EB1313}" type="presParOf" srcId="{F2B21B22-D4A3-4E59-A859-B6466AE19264}" destId="{E01057B2-2E40-4140-A892-90D2EF830196}"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5CE9328-5C6F-496A-BEF2-131D39740A4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FF203BC-0B6B-46CC-A9F6-864EAADC59BA}">
      <dgm:prSet custT="1"/>
      <dgm:spPr/>
      <dgm:t>
        <a:bodyPr/>
        <a:lstStyle/>
        <a:p>
          <a:r>
            <a:rPr lang="en-US" sz="1800" b="0" u="none" dirty="0"/>
            <a:t>C</a:t>
          </a:r>
          <a:r>
            <a:rPr lang="x-none" sz="1800" b="0" u="none"/>
            <a:t>lassified as flammable or combustible </a:t>
          </a:r>
          <a:r>
            <a:rPr lang="en-US" sz="1800" b="0" u="none" dirty="0"/>
            <a:t>liquid </a:t>
          </a:r>
          <a:r>
            <a:rPr lang="x-none" sz="1800" b="0" u="none"/>
            <a:t>when it contains carbon and hydrogen</a:t>
          </a:r>
          <a:endParaRPr lang="en-US" sz="1800" b="0" u="none" dirty="0"/>
        </a:p>
      </dgm:t>
    </dgm:pt>
    <dgm:pt modelId="{0BA54226-D806-4A44-BA0E-F376C5E11134}" type="parTrans" cxnId="{8E431765-7ECB-4CF1-ADBE-10ED7122C7EA}">
      <dgm:prSet/>
      <dgm:spPr/>
      <dgm:t>
        <a:bodyPr/>
        <a:lstStyle/>
        <a:p>
          <a:endParaRPr lang="en-US"/>
        </a:p>
      </dgm:t>
    </dgm:pt>
    <dgm:pt modelId="{5EF098D0-3DFE-4EB8-90B0-A53A333BF210}" type="sibTrans" cxnId="{8E431765-7ECB-4CF1-ADBE-10ED7122C7EA}">
      <dgm:prSet/>
      <dgm:spPr/>
      <dgm:t>
        <a:bodyPr/>
        <a:lstStyle/>
        <a:p>
          <a:endParaRPr lang="en-US"/>
        </a:p>
      </dgm:t>
    </dgm:pt>
    <dgm:pt modelId="{CFBDF766-4DB0-4978-8CD9-B7E3F7F36024}">
      <dgm:prSet custT="1"/>
      <dgm:spPr/>
      <dgm:t>
        <a:bodyPr/>
        <a:lstStyle/>
        <a:p>
          <a:r>
            <a:rPr lang="en-US" sz="1800" b="0" u="none" dirty="0"/>
            <a:t>C</a:t>
          </a:r>
          <a:r>
            <a:rPr lang="x-none" sz="1800" b="0" u="none" dirty="0"/>
            <a:t>lassified </a:t>
          </a:r>
          <a:r>
            <a:rPr lang="x-none" sz="1800" b="0" u="none" dirty="0" smtClean="0"/>
            <a:t>as </a:t>
          </a:r>
          <a:r>
            <a:rPr lang="x-none" sz="1800" b="0" u="none" dirty="0"/>
            <a:t>flammable or combustible based on</a:t>
          </a:r>
          <a:r>
            <a:rPr lang="en-US" sz="1800" b="0" u="none" dirty="0"/>
            <a:t> </a:t>
          </a:r>
          <a:r>
            <a:rPr lang="x-none" sz="1800" b="0" u="none" dirty="0"/>
            <a:t>flash point and boiling point temperatures</a:t>
          </a:r>
          <a:endParaRPr lang="en-US" sz="1800" b="0" u="none" dirty="0"/>
        </a:p>
      </dgm:t>
    </dgm:pt>
    <dgm:pt modelId="{B362345D-C330-4294-B8BA-CD69D45B3829}" type="parTrans" cxnId="{FAD14C73-6B57-4770-AC86-2561556E4C07}">
      <dgm:prSet/>
      <dgm:spPr/>
      <dgm:t>
        <a:bodyPr/>
        <a:lstStyle/>
        <a:p>
          <a:endParaRPr lang="en-US"/>
        </a:p>
      </dgm:t>
    </dgm:pt>
    <dgm:pt modelId="{627D2398-8501-40D3-9FF0-BD07249ABF23}" type="sibTrans" cxnId="{FAD14C73-6B57-4770-AC86-2561556E4C07}">
      <dgm:prSet/>
      <dgm:spPr/>
      <dgm:t>
        <a:bodyPr/>
        <a:lstStyle/>
        <a:p>
          <a:endParaRPr lang="en-US"/>
        </a:p>
      </dgm:t>
    </dgm:pt>
    <dgm:pt modelId="{B82FABCD-C1FE-4E76-A400-826A603EE9C8}">
      <dgm:prSet custT="1"/>
      <dgm:spPr>
        <a:solidFill>
          <a:schemeClr val="accent2"/>
        </a:solidFill>
      </dgm:spPr>
      <dgm:t>
        <a:bodyPr/>
        <a:lstStyle/>
        <a:p>
          <a:r>
            <a:rPr lang="en-US" sz="1800" b="0" u="none" dirty="0"/>
            <a:t>F</a:t>
          </a:r>
          <a:r>
            <a:rPr lang="x-none" sz="1800" b="0" u="none" dirty="0"/>
            <a:t>lash point must be evaluated and considered in assessing </a:t>
          </a:r>
          <a:r>
            <a:rPr lang="x-none" sz="1800" b="0" u="none" dirty="0" smtClean="0"/>
            <a:t>overall </a:t>
          </a:r>
          <a:r>
            <a:rPr lang="x-none" sz="1800" b="0" u="none" dirty="0"/>
            <a:t>flammability hazard of a liquid</a:t>
          </a:r>
          <a:endParaRPr lang="en-US" sz="1800" b="0" u="none" dirty="0"/>
        </a:p>
      </dgm:t>
    </dgm:pt>
    <dgm:pt modelId="{52A1F88C-4167-4844-847E-B1CB77AF2E9E}" type="parTrans" cxnId="{08365623-DE08-48F4-8F7E-BB865FD60282}">
      <dgm:prSet/>
      <dgm:spPr/>
      <dgm:t>
        <a:bodyPr/>
        <a:lstStyle/>
        <a:p>
          <a:endParaRPr lang="en-US"/>
        </a:p>
      </dgm:t>
    </dgm:pt>
    <dgm:pt modelId="{36416BF6-1456-41E5-B4E5-F6856673BB72}" type="sibTrans" cxnId="{08365623-DE08-48F4-8F7E-BB865FD60282}">
      <dgm:prSet/>
      <dgm:spPr/>
      <dgm:t>
        <a:bodyPr/>
        <a:lstStyle/>
        <a:p>
          <a:endParaRPr lang="en-US"/>
        </a:p>
      </dgm:t>
    </dgm:pt>
    <dgm:pt modelId="{92E2087B-7AA6-43DA-8F98-5255EBEB4D6A}" type="pres">
      <dgm:prSet presAssocID="{35CE9328-5C6F-496A-BEF2-131D39740A4A}" presName="linear" presStyleCnt="0">
        <dgm:presLayoutVars>
          <dgm:animLvl val="lvl"/>
          <dgm:resizeHandles val="exact"/>
        </dgm:presLayoutVars>
      </dgm:prSet>
      <dgm:spPr/>
      <dgm:t>
        <a:bodyPr/>
        <a:lstStyle/>
        <a:p>
          <a:endParaRPr lang="en-US"/>
        </a:p>
      </dgm:t>
    </dgm:pt>
    <dgm:pt modelId="{19FE47E7-102F-43D1-9C8D-C01A86113116}" type="pres">
      <dgm:prSet presAssocID="{EFF203BC-0B6B-46CC-A9F6-864EAADC59BA}" presName="parentText" presStyleLbl="node1" presStyleIdx="0" presStyleCnt="3">
        <dgm:presLayoutVars>
          <dgm:chMax val="0"/>
          <dgm:bulletEnabled val="1"/>
        </dgm:presLayoutVars>
      </dgm:prSet>
      <dgm:spPr/>
      <dgm:t>
        <a:bodyPr/>
        <a:lstStyle/>
        <a:p>
          <a:endParaRPr lang="en-US"/>
        </a:p>
      </dgm:t>
    </dgm:pt>
    <dgm:pt modelId="{F89ACD15-85F1-45F5-90C2-DF6A3DF17163}" type="pres">
      <dgm:prSet presAssocID="{5EF098D0-3DFE-4EB8-90B0-A53A333BF210}" presName="spacer" presStyleCnt="0"/>
      <dgm:spPr/>
    </dgm:pt>
    <dgm:pt modelId="{E3536049-1F91-4C4E-A663-D1A225CDB6C4}" type="pres">
      <dgm:prSet presAssocID="{CFBDF766-4DB0-4978-8CD9-B7E3F7F36024}" presName="parentText" presStyleLbl="node1" presStyleIdx="1" presStyleCnt="3">
        <dgm:presLayoutVars>
          <dgm:chMax val="0"/>
          <dgm:bulletEnabled val="1"/>
        </dgm:presLayoutVars>
      </dgm:prSet>
      <dgm:spPr/>
      <dgm:t>
        <a:bodyPr/>
        <a:lstStyle/>
        <a:p>
          <a:endParaRPr lang="en-US"/>
        </a:p>
      </dgm:t>
    </dgm:pt>
    <dgm:pt modelId="{ED54407D-F62A-4F6E-AC36-E24B7B93A917}" type="pres">
      <dgm:prSet presAssocID="{627D2398-8501-40D3-9FF0-BD07249ABF23}" presName="spacer" presStyleCnt="0"/>
      <dgm:spPr/>
    </dgm:pt>
    <dgm:pt modelId="{7A509857-262C-415E-93A2-0B1815C8F562}" type="pres">
      <dgm:prSet presAssocID="{B82FABCD-C1FE-4E76-A400-826A603EE9C8}" presName="parentText" presStyleLbl="node1" presStyleIdx="2" presStyleCnt="3">
        <dgm:presLayoutVars>
          <dgm:chMax val="0"/>
          <dgm:bulletEnabled val="1"/>
        </dgm:presLayoutVars>
      </dgm:prSet>
      <dgm:spPr/>
      <dgm:t>
        <a:bodyPr/>
        <a:lstStyle/>
        <a:p>
          <a:endParaRPr lang="en-US"/>
        </a:p>
      </dgm:t>
    </dgm:pt>
  </dgm:ptLst>
  <dgm:cxnLst>
    <dgm:cxn modelId="{055158E6-63EB-4EB4-B602-1C2BB9A8BCFE}" type="presOf" srcId="{35CE9328-5C6F-496A-BEF2-131D39740A4A}" destId="{92E2087B-7AA6-43DA-8F98-5255EBEB4D6A}" srcOrd="0" destOrd="0" presId="urn:microsoft.com/office/officeart/2005/8/layout/vList2"/>
    <dgm:cxn modelId="{8E431765-7ECB-4CF1-ADBE-10ED7122C7EA}" srcId="{35CE9328-5C6F-496A-BEF2-131D39740A4A}" destId="{EFF203BC-0B6B-46CC-A9F6-864EAADC59BA}" srcOrd="0" destOrd="0" parTransId="{0BA54226-D806-4A44-BA0E-F376C5E11134}" sibTransId="{5EF098D0-3DFE-4EB8-90B0-A53A333BF210}"/>
    <dgm:cxn modelId="{FAD14C73-6B57-4770-AC86-2561556E4C07}" srcId="{35CE9328-5C6F-496A-BEF2-131D39740A4A}" destId="{CFBDF766-4DB0-4978-8CD9-B7E3F7F36024}" srcOrd="1" destOrd="0" parTransId="{B362345D-C330-4294-B8BA-CD69D45B3829}" sibTransId="{627D2398-8501-40D3-9FF0-BD07249ABF23}"/>
    <dgm:cxn modelId="{08365623-DE08-48F4-8F7E-BB865FD60282}" srcId="{35CE9328-5C6F-496A-BEF2-131D39740A4A}" destId="{B82FABCD-C1FE-4E76-A400-826A603EE9C8}" srcOrd="2" destOrd="0" parTransId="{52A1F88C-4167-4844-847E-B1CB77AF2E9E}" sibTransId="{36416BF6-1456-41E5-B4E5-F6856673BB72}"/>
    <dgm:cxn modelId="{1749641C-9776-4910-BF3E-E1A4A712327A}" type="presOf" srcId="{EFF203BC-0B6B-46CC-A9F6-864EAADC59BA}" destId="{19FE47E7-102F-43D1-9C8D-C01A86113116}" srcOrd="0" destOrd="0" presId="urn:microsoft.com/office/officeart/2005/8/layout/vList2"/>
    <dgm:cxn modelId="{84813634-66B4-462D-AA0E-9E71BA48DD83}" type="presOf" srcId="{B82FABCD-C1FE-4E76-A400-826A603EE9C8}" destId="{7A509857-262C-415E-93A2-0B1815C8F562}" srcOrd="0" destOrd="0" presId="urn:microsoft.com/office/officeart/2005/8/layout/vList2"/>
    <dgm:cxn modelId="{51A4DC4B-D159-46CA-B7F8-B585D3B7B7EE}" type="presOf" srcId="{CFBDF766-4DB0-4978-8CD9-B7E3F7F36024}" destId="{E3536049-1F91-4C4E-A663-D1A225CDB6C4}" srcOrd="0" destOrd="0" presId="urn:microsoft.com/office/officeart/2005/8/layout/vList2"/>
    <dgm:cxn modelId="{BCECB4E1-E47B-4319-849E-DDF3FC53B78C}" type="presParOf" srcId="{92E2087B-7AA6-43DA-8F98-5255EBEB4D6A}" destId="{19FE47E7-102F-43D1-9C8D-C01A86113116}" srcOrd="0" destOrd="0" presId="urn:microsoft.com/office/officeart/2005/8/layout/vList2"/>
    <dgm:cxn modelId="{85989FD5-5D06-4CBC-A660-36C8F6CC5EAF}" type="presParOf" srcId="{92E2087B-7AA6-43DA-8F98-5255EBEB4D6A}" destId="{F89ACD15-85F1-45F5-90C2-DF6A3DF17163}" srcOrd="1" destOrd="0" presId="urn:microsoft.com/office/officeart/2005/8/layout/vList2"/>
    <dgm:cxn modelId="{D19857C0-8D15-40C7-A256-7C3312FACCE5}" type="presParOf" srcId="{92E2087B-7AA6-43DA-8F98-5255EBEB4D6A}" destId="{E3536049-1F91-4C4E-A663-D1A225CDB6C4}" srcOrd="2" destOrd="0" presId="urn:microsoft.com/office/officeart/2005/8/layout/vList2"/>
    <dgm:cxn modelId="{2B49EF09-811C-4BA9-8E3E-D107B802A681}" type="presParOf" srcId="{92E2087B-7AA6-43DA-8F98-5255EBEB4D6A}" destId="{ED54407D-F62A-4F6E-AC36-E24B7B93A917}" srcOrd="3" destOrd="0" presId="urn:microsoft.com/office/officeart/2005/8/layout/vList2"/>
    <dgm:cxn modelId="{67392AC2-801E-4130-A6D2-5776D57A285A}" type="presParOf" srcId="{92E2087B-7AA6-43DA-8F98-5255EBEB4D6A}" destId="{7A509857-262C-415E-93A2-0B1815C8F56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D669822-FE39-4423-B604-B56E775CF7F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90D48AA-137C-44D2-8E66-E8BCE581CEEE}">
      <dgm:prSet phldrT="[Text]" custT="1"/>
      <dgm:spPr/>
      <dgm:t>
        <a:bodyPr/>
        <a:lstStyle/>
        <a:p>
          <a:r>
            <a:rPr lang="en-US" sz="1800" b="0" u="none" dirty="0"/>
            <a:t>D</a:t>
          </a:r>
          <a:r>
            <a:rPr lang="x-none" sz="1800" b="0" u="none" dirty="0"/>
            <a:t>o not burn: the vapor they release can be ignited and burn</a:t>
          </a:r>
          <a:endParaRPr lang="en-US" sz="1800" b="0" dirty="0"/>
        </a:p>
      </dgm:t>
    </dgm:pt>
    <dgm:pt modelId="{F6BE761D-D495-4819-87D9-9B7F5B2A3A5A}" type="parTrans" cxnId="{E9634BEB-C071-4E69-A699-39DD116C514E}">
      <dgm:prSet/>
      <dgm:spPr/>
      <dgm:t>
        <a:bodyPr/>
        <a:lstStyle/>
        <a:p>
          <a:endParaRPr lang="en-US"/>
        </a:p>
      </dgm:t>
    </dgm:pt>
    <dgm:pt modelId="{124F9A7B-EE58-4322-88CA-DF29D1F54951}" type="sibTrans" cxnId="{E9634BEB-C071-4E69-A699-39DD116C514E}">
      <dgm:prSet/>
      <dgm:spPr/>
      <dgm:t>
        <a:bodyPr/>
        <a:lstStyle/>
        <a:p>
          <a:endParaRPr lang="en-US"/>
        </a:p>
      </dgm:t>
    </dgm:pt>
    <dgm:pt modelId="{85CE7884-3249-4DE2-BF94-0B122D36A65D}">
      <dgm:prSet custT="1"/>
      <dgm:spPr/>
      <dgm:t>
        <a:bodyPr/>
        <a:lstStyle/>
        <a:p>
          <a:r>
            <a:rPr lang="en-US" sz="1800" b="0" u="none" dirty="0"/>
            <a:t>T</a:t>
          </a:r>
          <a:r>
            <a:rPr lang="x-none" sz="1800" b="0" u="none"/>
            <a:t>hese liquids exhibit much higher heat release rates</a:t>
          </a:r>
          <a:r>
            <a:rPr lang="en-US" sz="1800" b="0" u="none" dirty="0"/>
            <a:t> than ordinary combustibles</a:t>
          </a:r>
        </a:p>
      </dgm:t>
    </dgm:pt>
    <dgm:pt modelId="{9E0AD525-F29B-4913-8C36-7EDD30D495E9}" type="parTrans" cxnId="{9A2C8BA0-1F90-4ABB-93B3-DB4DAF1ACAB9}">
      <dgm:prSet/>
      <dgm:spPr/>
      <dgm:t>
        <a:bodyPr/>
        <a:lstStyle/>
        <a:p>
          <a:endParaRPr lang="en-US"/>
        </a:p>
      </dgm:t>
    </dgm:pt>
    <dgm:pt modelId="{CBBB4C54-5846-4261-B73B-E57027788BEA}" type="sibTrans" cxnId="{9A2C8BA0-1F90-4ABB-93B3-DB4DAF1ACAB9}">
      <dgm:prSet/>
      <dgm:spPr/>
      <dgm:t>
        <a:bodyPr/>
        <a:lstStyle/>
        <a:p>
          <a:endParaRPr lang="en-US"/>
        </a:p>
      </dgm:t>
    </dgm:pt>
    <dgm:pt modelId="{53B821A4-E30A-4834-BF46-CC5B9D5F6585}">
      <dgm:prSet custT="1"/>
      <dgm:spPr>
        <a:solidFill>
          <a:schemeClr val="accent6">
            <a:lumMod val="75000"/>
          </a:schemeClr>
        </a:solidFill>
      </dgm:spPr>
      <dgm:t>
        <a:bodyPr/>
        <a:lstStyle/>
        <a:p>
          <a:r>
            <a:rPr lang="x-none" sz="1800" b="0" u="none" dirty="0"/>
            <a:t>When a container or other vessel leaks, the liquid will begin to evaporate, depending on the atmospheric temperature</a:t>
          </a:r>
          <a:endParaRPr lang="en-US" sz="1800" b="0" u="none" dirty="0"/>
        </a:p>
      </dgm:t>
    </dgm:pt>
    <dgm:pt modelId="{FFE4BF25-B154-4EBE-BC46-FC1124989567}" type="parTrans" cxnId="{0AFEEEDC-35EE-4F12-808D-838F11A46C2B}">
      <dgm:prSet/>
      <dgm:spPr/>
      <dgm:t>
        <a:bodyPr/>
        <a:lstStyle/>
        <a:p>
          <a:endParaRPr lang="en-US"/>
        </a:p>
      </dgm:t>
    </dgm:pt>
    <dgm:pt modelId="{5C6AC951-7410-4798-869B-2ABF2CF04BC4}" type="sibTrans" cxnId="{0AFEEEDC-35EE-4F12-808D-838F11A46C2B}">
      <dgm:prSet/>
      <dgm:spPr/>
      <dgm:t>
        <a:bodyPr/>
        <a:lstStyle/>
        <a:p>
          <a:endParaRPr lang="en-US"/>
        </a:p>
      </dgm:t>
    </dgm:pt>
    <dgm:pt modelId="{6BCE17D0-EEFC-4EAB-BD94-8043F07E0FBF}">
      <dgm:prSet custT="1"/>
      <dgm:spPr>
        <a:solidFill>
          <a:schemeClr val="accent6">
            <a:lumMod val="50000"/>
          </a:schemeClr>
        </a:solidFill>
      </dgm:spPr>
      <dgm:t>
        <a:bodyPr/>
        <a:lstStyle/>
        <a:p>
          <a:r>
            <a:rPr lang="x-none" sz="1800" b="0" u="none" dirty="0"/>
            <a:t>Occupants should store flammable and combustible liquids such that their Lower Flammable Limit (LFL) is never exceeded</a:t>
          </a:r>
          <a:endParaRPr lang="en-US" sz="1800" b="0" u="none" dirty="0"/>
        </a:p>
      </dgm:t>
    </dgm:pt>
    <dgm:pt modelId="{52420547-860F-486C-9B29-7CC13EDA4B9A}" type="parTrans" cxnId="{43362E5D-7573-4AC5-A23E-7B0182681023}">
      <dgm:prSet/>
      <dgm:spPr/>
      <dgm:t>
        <a:bodyPr/>
        <a:lstStyle/>
        <a:p>
          <a:endParaRPr lang="en-US"/>
        </a:p>
      </dgm:t>
    </dgm:pt>
    <dgm:pt modelId="{DDD36BF4-0994-40C8-A08F-08E2443F9F3E}" type="sibTrans" cxnId="{43362E5D-7573-4AC5-A23E-7B0182681023}">
      <dgm:prSet/>
      <dgm:spPr/>
      <dgm:t>
        <a:bodyPr/>
        <a:lstStyle/>
        <a:p>
          <a:endParaRPr lang="en-US"/>
        </a:p>
      </dgm:t>
    </dgm:pt>
    <dgm:pt modelId="{0EDA0132-5DED-4C6D-8B67-3619CF5C9B3C}">
      <dgm:prSet custT="1"/>
      <dgm:spPr/>
      <dgm:t>
        <a:bodyPr/>
        <a:lstStyle/>
        <a:p>
          <a:r>
            <a:rPr lang="en-US" sz="1800" b="0" u="none" dirty="0"/>
            <a:t>F</a:t>
          </a:r>
          <a:r>
            <a:rPr lang="x-none" sz="1800" b="0" u="none"/>
            <a:t>ires involving these materials are far more difficult to control</a:t>
          </a:r>
          <a:endParaRPr lang="en-US" sz="1800" b="0" u="none" dirty="0"/>
        </a:p>
      </dgm:t>
    </dgm:pt>
    <dgm:pt modelId="{EC7A6F95-4B37-4A71-A3FC-E39FDE613606}" type="parTrans" cxnId="{37A77D6B-EF1E-4FA4-B971-A97E408801C2}">
      <dgm:prSet/>
      <dgm:spPr/>
      <dgm:t>
        <a:bodyPr/>
        <a:lstStyle/>
        <a:p>
          <a:endParaRPr lang="en-US"/>
        </a:p>
      </dgm:t>
    </dgm:pt>
    <dgm:pt modelId="{6080A80C-D3F4-45C4-9A70-452D935439A0}" type="sibTrans" cxnId="{37A77D6B-EF1E-4FA4-B971-A97E408801C2}">
      <dgm:prSet/>
      <dgm:spPr/>
      <dgm:t>
        <a:bodyPr/>
        <a:lstStyle/>
        <a:p>
          <a:endParaRPr lang="en-US"/>
        </a:p>
      </dgm:t>
    </dgm:pt>
    <dgm:pt modelId="{068E591B-B095-4E17-BED3-0F4EE08A1CD6}" type="pres">
      <dgm:prSet presAssocID="{BD669822-FE39-4423-B604-B56E775CF7F9}" presName="linear" presStyleCnt="0">
        <dgm:presLayoutVars>
          <dgm:animLvl val="lvl"/>
          <dgm:resizeHandles val="exact"/>
        </dgm:presLayoutVars>
      </dgm:prSet>
      <dgm:spPr/>
      <dgm:t>
        <a:bodyPr/>
        <a:lstStyle/>
        <a:p>
          <a:endParaRPr lang="en-US"/>
        </a:p>
      </dgm:t>
    </dgm:pt>
    <dgm:pt modelId="{C49BC635-8E81-4116-9730-A5D9923748C9}" type="pres">
      <dgm:prSet presAssocID="{D90D48AA-137C-44D2-8E66-E8BCE581CEEE}" presName="parentText" presStyleLbl="node1" presStyleIdx="0" presStyleCnt="5">
        <dgm:presLayoutVars>
          <dgm:chMax val="0"/>
          <dgm:bulletEnabled val="1"/>
        </dgm:presLayoutVars>
      </dgm:prSet>
      <dgm:spPr/>
      <dgm:t>
        <a:bodyPr/>
        <a:lstStyle/>
        <a:p>
          <a:endParaRPr lang="en-US"/>
        </a:p>
      </dgm:t>
    </dgm:pt>
    <dgm:pt modelId="{B56ECD4E-7384-40FB-B2A4-9F7908846B27}" type="pres">
      <dgm:prSet presAssocID="{124F9A7B-EE58-4322-88CA-DF29D1F54951}" presName="spacer" presStyleCnt="0"/>
      <dgm:spPr/>
    </dgm:pt>
    <dgm:pt modelId="{1E19D699-AC36-4604-BDEF-4136FD4FCFDE}" type="pres">
      <dgm:prSet presAssocID="{85CE7884-3249-4DE2-BF94-0B122D36A65D}" presName="parentText" presStyleLbl="node1" presStyleIdx="1" presStyleCnt="5">
        <dgm:presLayoutVars>
          <dgm:chMax val="0"/>
          <dgm:bulletEnabled val="1"/>
        </dgm:presLayoutVars>
      </dgm:prSet>
      <dgm:spPr/>
      <dgm:t>
        <a:bodyPr/>
        <a:lstStyle/>
        <a:p>
          <a:endParaRPr lang="en-US"/>
        </a:p>
      </dgm:t>
    </dgm:pt>
    <dgm:pt modelId="{E1B20755-8C43-42DC-B18B-2DCBAEC08A15}" type="pres">
      <dgm:prSet presAssocID="{CBBB4C54-5846-4261-B73B-E57027788BEA}" presName="spacer" presStyleCnt="0"/>
      <dgm:spPr/>
    </dgm:pt>
    <dgm:pt modelId="{E11E34A4-9CDF-4437-949E-558016F683B3}" type="pres">
      <dgm:prSet presAssocID="{0EDA0132-5DED-4C6D-8B67-3619CF5C9B3C}" presName="parentText" presStyleLbl="node1" presStyleIdx="2" presStyleCnt="5">
        <dgm:presLayoutVars>
          <dgm:chMax val="0"/>
          <dgm:bulletEnabled val="1"/>
        </dgm:presLayoutVars>
      </dgm:prSet>
      <dgm:spPr/>
      <dgm:t>
        <a:bodyPr/>
        <a:lstStyle/>
        <a:p>
          <a:endParaRPr lang="en-US"/>
        </a:p>
      </dgm:t>
    </dgm:pt>
    <dgm:pt modelId="{512820B8-6414-4CB1-ADBA-611C5855B774}" type="pres">
      <dgm:prSet presAssocID="{6080A80C-D3F4-45C4-9A70-452D935439A0}" presName="spacer" presStyleCnt="0"/>
      <dgm:spPr/>
    </dgm:pt>
    <dgm:pt modelId="{73C679C9-6D50-476F-A549-9CAAE92AF4C2}" type="pres">
      <dgm:prSet presAssocID="{53B821A4-E30A-4834-BF46-CC5B9D5F6585}" presName="parentText" presStyleLbl="node1" presStyleIdx="3" presStyleCnt="5">
        <dgm:presLayoutVars>
          <dgm:chMax val="0"/>
          <dgm:bulletEnabled val="1"/>
        </dgm:presLayoutVars>
      </dgm:prSet>
      <dgm:spPr/>
      <dgm:t>
        <a:bodyPr/>
        <a:lstStyle/>
        <a:p>
          <a:endParaRPr lang="en-US"/>
        </a:p>
      </dgm:t>
    </dgm:pt>
    <dgm:pt modelId="{C481A288-3BA9-40EF-BEA2-5D0D8829ABA1}" type="pres">
      <dgm:prSet presAssocID="{5C6AC951-7410-4798-869B-2ABF2CF04BC4}" presName="spacer" presStyleCnt="0"/>
      <dgm:spPr/>
    </dgm:pt>
    <dgm:pt modelId="{74707803-8E33-43FD-8C62-FAAD701608A6}" type="pres">
      <dgm:prSet presAssocID="{6BCE17D0-EEFC-4EAB-BD94-8043F07E0FBF}" presName="parentText" presStyleLbl="node1" presStyleIdx="4" presStyleCnt="5">
        <dgm:presLayoutVars>
          <dgm:chMax val="0"/>
          <dgm:bulletEnabled val="1"/>
        </dgm:presLayoutVars>
      </dgm:prSet>
      <dgm:spPr/>
      <dgm:t>
        <a:bodyPr/>
        <a:lstStyle/>
        <a:p>
          <a:endParaRPr lang="en-US"/>
        </a:p>
      </dgm:t>
    </dgm:pt>
  </dgm:ptLst>
  <dgm:cxnLst>
    <dgm:cxn modelId="{3BA634B0-E10A-4342-BC72-5AB065499AFF}" type="presOf" srcId="{6BCE17D0-EEFC-4EAB-BD94-8043F07E0FBF}" destId="{74707803-8E33-43FD-8C62-FAAD701608A6}" srcOrd="0" destOrd="0" presId="urn:microsoft.com/office/officeart/2005/8/layout/vList2"/>
    <dgm:cxn modelId="{EAE78CA0-4C1B-4FD6-9F4D-75D87BD88124}" type="presOf" srcId="{0EDA0132-5DED-4C6D-8B67-3619CF5C9B3C}" destId="{E11E34A4-9CDF-4437-949E-558016F683B3}" srcOrd="0" destOrd="0" presId="urn:microsoft.com/office/officeart/2005/8/layout/vList2"/>
    <dgm:cxn modelId="{4DBE49E7-CC13-446D-9D88-69195706F5B3}" type="presOf" srcId="{D90D48AA-137C-44D2-8E66-E8BCE581CEEE}" destId="{C49BC635-8E81-4116-9730-A5D9923748C9}" srcOrd="0" destOrd="0" presId="urn:microsoft.com/office/officeart/2005/8/layout/vList2"/>
    <dgm:cxn modelId="{7B3D6669-5D2E-4996-9877-37A312594163}" type="presOf" srcId="{53B821A4-E30A-4834-BF46-CC5B9D5F6585}" destId="{73C679C9-6D50-476F-A549-9CAAE92AF4C2}" srcOrd="0" destOrd="0" presId="urn:microsoft.com/office/officeart/2005/8/layout/vList2"/>
    <dgm:cxn modelId="{43362E5D-7573-4AC5-A23E-7B0182681023}" srcId="{BD669822-FE39-4423-B604-B56E775CF7F9}" destId="{6BCE17D0-EEFC-4EAB-BD94-8043F07E0FBF}" srcOrd="4" destOrd="0" parTransId="{52420547-860F-486C-9B29-7CC13EDA4B9A}" sibTransId="{DDD36BF4-0994-40C8-A08F-08E2443F9F3E}"/>
    <dgm:cxn modelId="{43DBC47C-4502-4C5D-AC93-0B14D129CE4C}" type="presOf" srcId="{BD669822-FE39-4423-B604-B56E775CF7F9}" destId="{068E591B-B095-4E17-BED3-0F4EE08A1CD6}" srcOrd="0" destOrd="0" presId="urn:microsoft.com/office/officeart/2005/8/layout/vList2"/>
    <dgm:cxn modelId="{9A2C8BA0-1F90-4ABB-93B3-DB4DAF1ACAB9}" srcId="{BD669822-FE39-4423-B604-B56E775CF7F9}" destId="{85CE7884-3249-4DE2-BF94-0B122D36A65D}" srcOrd="1" destOrd="0" parTransId="{9E0AD525-F29B-4913-8C36-7EDD30D495E9}" sibTransId="{CBBB4C54-5846-4261-B73B-E57027788BEA}"/>
    <dgm:cxn modelId="{0AFEEEDC-35EE-4F12-808D-838F11A46C2B}" srcId="{BD669822-FE39-4423-B604-B56E775CF7F9}" destId="{53B821A4-E30A-4834-BF46-CC5B9D5F6585}" srcOrd="3" destOrd="0" parTransId="{FFE4BF25-B154-4EBE-BC46-FC1124989567}" sibTransId="{5C6AC951-7410-4798-869B-2ABF2CF04BC4}"/>
    <dgm:cxn modelId="{E9634BEB-C071-4E69-A699-39DD116C514E}" srcId="{BD669822-FE39-4423-B604-B56E775CF7F9}" destId="{D90D48AA-137C-44D2-8E66-E8BCE581CEEE}" srcOrd="0" destOrd="0" parTransId="{F6BE761D-D495-4819-87D9-9B7F5B2A3A5A}" sibTransId="{124F9A7B-EE58-4322-88CA-DF29D1F54951}"/>
    <dgm:cxn modelId="{37A77D6B-EF1E-4FA4-B971-A97E408801C2}" srcId="{BD669822-FE39-4423-B604-B56E775CF7F9}" destId="{0EDA0132-5DED-4C6D-8B67-3619CF5C9B3C}" srcOrd="2" destOrd="0" parTransId="{EC7A6F95-4B37-4A71-A3FC-E39FDE613606}" sibTransId="{6080A80C-D3F4-45C4-9A70-452D935439A0}"/>
    <dgm:cxn modelId="{9E6E384B-14F1-424C-B6AA-9F557ACA0509}" type="presOf" srcId="{85CE7884-3249-4DE2-BF94-0B122D36A65D}" destId="{1E19D699-AC36-4604-BDEF-4136FD4FCFDE}" srcOrd="0" destOrd="0" presId="urn:microsoft.com/office/officeart/2005/8/layout/vList2"/>
    <dgm:cxn modelId="{655801E3-1E74-46CB-B9F8-FB9089ED2D58}" type="presParOf" srcId="{068E591B-B095-4E17-BED3-0F4EE08A1CD6}" destId="{C49BC635-8E81-4116-9730-A5D9923748C9}" srcOrd="0" destOrd="0" presId="urn:microsoft.com/office/officeart/2005/8/layout/vList2"/>
    <dgm:cxn modelId="{A0219864-BFFF-4BA6-BCB5-5EEC635B0085}" type="presParOf" srcId="{068E591B-B095-4E17-BED3-0F4EE08A1CD6}" destId="{B56ECD4E-7384-40FB-B2A4-9F7908846B27}" srcOrd="1" destOrd="0" presId="urn:microsoft.com/office/officeart/2005/8/layout/vList2"/>
    <dgm:cxn modelId="{BDBF4FED-5C47-4A85-AC24-F4EB66B74FB8}" type="presParOf" srcId="{068E591B-B095-4E17-BED3-0F4EE08A1CD6}" destId="{1E19D699-AC36-4604-BDEF-4136FD4FCFDE}" srcOrd="2" destOrd="0" presId="urn:microsoft.com/office/officeart/2005/8/layout/vList2"/>
    <dgm:cxn modelId="{7EC92D00-CA99-4703-9638-02CF5D7B43EE}" type="presParOf" srcId="{068E591B-B095-4E17-BED3-0F4EE08A1CD6}" destId="{E1B20755-8C43-42DC-B18B-2DCBAEC08A15}" srcOrd="3" destOrd="0" presId="urn:microsoft.com/office/officeart/2005/8/layout/vList2"/>
    <dgm:cxn modelId="{D1382840-3F52-4739-8A3D-55C6A1AD3931}" type="presParOf" srcId="{068E591B-B095-4E17-BED3-0F4EE08A1CD6}" destId="{E11E34A4-9CDF-4437-949E-558016F683B3}" srcOrd="4" destOrd="0" presId="urn:microsoft.com/office/officeart/2005/8/layout/vList2"/>
    <dgm:cxn modelId="{E3F5A694-03EC-4E41-B4D4-4659B5C1186C}" type="presParOf" srcId="{068E591B-B095-4E17-BED3-0F4EE08A1CD6}" destId="{512820B8-6414-4CB1-ADBA-611C5855B774}" srcOrd="5" destOrd="0" presId="urn:microsoft.com/office/officeart/2005/8/layout/vList2"/>
    <dgm:cxn modelId="{1810B326-BFF9-42D0-8498-1F5863519B40}" type="presParOf" srcId="{068E591B-B095-4E17-BED3-0F4EE08A1CD6}" destId="{73C679C9-6D50-476F-A549-9CAAE92AF4C2}" srcOrd="6" destOrd="0" presId="urn:microsoft.com/office/officeart/2005/8/layout/vList2"/>
    <dgm:cxn modelId="{1BFE0A3A-C2FF-4CA8-A2CD-30082D6FD7C5}" type="presParOf" srcId="{068E591B-B095-4E17-BED3-0F4EE08A1CD6}" destId="{C481A288-3BA9-40EF-BEA2-5D0D8829ABA1}" srcOrd="7" destOrd="0" presId="urn:microsoft.com/office/officeart/2005/8/layout/vList2"/>
    <dgm:cxn modelId="{407FD9B1-63EE-4B49-BCB4-5992321E10F6}" type="presParOf" srcId="{068E591B-B095-4E17-BED3-0F4EE08A1CD6}" destId="{74707803-8E33-43FD-8C62-FAAD701608A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D669822-FE39-4423-B604-B56E775CF7F9}"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D90D48AA-137C-44D2-8E66-E8BCE581CEEE}">
      <dgm:prSet phldrT="[Text]" custT="1"/>
      <dgm:spPr/>
      <dgm:t>
        <a:bodyPr/>
        <a:lstStyle/>
        <a:p>
          <a:r>
            <a:rPr lang="en-US" sz="2400" b="0" dirty="0"/>
            <a:t>Motor vehicle fuels</a:t>
          </a:r>
        </a:p>
      </dgm:t>
    </dgm:pt>
    <dgm:pt modelId="{F6BE761D-D495-4819-87D9-9B7F5B2A3A5A}" type="parTrans" cxnId="{E9634BEB-C071-4E69-A699-39DD116C514E}">
      <dgm:prSet/>
      <dgm:spPr/>
      <dgm:t>
        <a:bodyPr/>
        <a:lstStyle/>
        <a:p>
          <a:endParaRPr lang="en-US"/>
        </a:p>
      </dgm:t>
    </dgm:pt>
    <dgm:pt modelId="{124F9A7B-EE58-4322-88CA-DF29D1F54951}" type="sibTrans" cxnId="{E9634BEB-C071-4E69-A699-39DD116C514E}">
      <dgm:prSet/>
      <dgm:spPr/>
      <dgm:t>
        <a:bodyPr/>
        <a:lstStyle/>
        <a:p>
          <a:endParaRPr lang="en-US"/>
        </a:p>
      </dgm:t>
    </dgm:pt>
    <dgm:pt modelId="{BEFB0FD8-C55E-4D03-9BEB-45021F050955}">
      <dgm:prSet custT="1"/>
      <dgm:spPr>
        <a:solidFill>
          <a:schemeClr val="accent6">
            <a:lumMod val="75000"/>
          </a:schemeClr>
        </a:solidFill>
      </dgm:spPr>
      <dgm:t>
        <a:bodyPr/>
        <a:lstStyle/>
        <a:p>
          <a:r>
            <a:rPr lang="en-US" sz="2400" b="0" dirty="0"/>
            <a:t>Creating plastics</a:t>
          </a:r>
        </a:p>
      </dgm:t>
    </dgm:pt>
    <dgm:pt modelId="{D7429CAB-EFB9-45E8-B52C-6FAAD759D7AE}" type="sibTrans" cxnId="{07F1F20A-BC8E-4969-B5C2-886E355E36CD}">
      <dgm:prSet/>
      <dgm:spPr/>
      <dgm:t>
        <a:bodyPr/>
        <a:lstStyle/>
        <a:p>
          <a:endParaRPr lang="en-US"/>
        </a:p>
      </dgm:t>
    </dgm:pt>
    <dgm:pt modelId="{FB0C66AB-F00E-4982-A31D-19C661FF0B7E}" type="parTrans" cxnId="{07F1F20A-BC8E-4969-B5C2-886E355E36CD}">
      <dgm:prSet/>
      <dgm:spPr/>
      <dgm:t>
        <a:bodyPr/>
        <a:lstStyle/>
        <a:p>
          <a:endParaRPr lang="en-US"/>
        </a:p>
      </dgm:t>
    </dgm:pt>
    <dgm:pt modelId="{6B90CAF6-2138-4B11-8E03-D9049C6E94EE}">
      <dgm:prSet custT="1"/>
      <dgm:spPr>
        <a:solidFill>
          <a:schemeClr val="accent2"/>
        </a:solidFill>
      </dgm:spPr>
      <dgm:t>
        <a:bodyPr/>
        <a:lstStyle/>
        <a:p>
          <a:r>
            <a:rPr lang="en-US" sz="2400" b="0" dirty="0"/>
            <a:t>Coatings</a:t>
          </a:r>
        </a:p>
      </dgm:t>
    </dgm:pt>
    <dgm:pt modelId="{2F5931C0-0E91-4349-8904-4409F453E7B7}" type="sibTrans" cxnId="{FB69F4AA-1218-4F36-83EE-DC1C820F52AF}">
      <dgm:prSet/>
      <dgm:spPr/>
      <dgm:t>
        <a:bodyPr/>
        <a:lstStyle/>
        <a:p>
          <a:endParaRPr lang="en-US"/>
        </a:p>
      </dgm:t>
    </dgm:pt>
    <dgm:pt modelId="{74971DEA-7550-4683-91B9-E9DBB5693851}" type="parTrans" cxnId="{FB69F4AA-1218-4F36-83EE-DC1C820F52AF}">
      <dgm:prSet/>
      <dgm:spPr/>
      <dgm:t>
        <a:bodyPr/>
        <a:lstStyle/>
        <a:p>
          <a:endParaRPr lang="en-US"/>
        </a:p>
      </dgm:t>
    </dgm:pt>
    <dgm:pt modelId="{6E37BF10-FA00-4892-A9A5-2B7F2CD92757}">
      <dgm:prSet custT="1"/>
      <dgm:spPr>
        <a:solidFill>
          <a:schemeClr val="accent6">
            <a:lumMod val="50000"/>
          </a:schemeClr>
        </a:solidFill>
      </dgm:spPr>
      <dgm:t>
        <a:bodyPr/>
        <a:lstStyle/>
        <a:p>
          <a:r>
            <a:rPr lang="en-US" sz="2400" b="0" dirty="0"/>
            <a:t>Semiconductor fabrication</a:t>
          </a:r>
        </a:p>
      </dgm:t>
    </dgm:pt>
    <dgm:pt modelId="{32CB4C58-B63F-41BE-A36A-B022931CA1F7}" type="sibTrans" cxnId="{6E0D8B4F-49DC-46EE-89B3-18812C9F4304}">
      <dgm:prSet/>
      <dgm:spPr/>
      <dgm:t>
        <a:bodyPr/>
        <a:lstStyle/>
        <a:p>
          <a:endParaRPr lang="en-US"/>
        </a:p>
      </dgm:t>
    </dgm:pt>
    <dgm:pt modelId="{C745F56F-F866-496A-865D-F6BC15CEB59D}" type="parTrans" cxnId="{6E0D8B4F-49DC-46EE-89B3-18812C9F4304}">
      <dgm:prSet/>
      <dgm:spPr/>
      <dgm:t>
        <a:bodyPr/>
        <a:lstStyle/>
        <a:p>
          <a:endParaRPr lang="en-US"/>
        </a:p>
      </dgm:t>
    </dgm:pt>
    <dgm:pt modelId="{568651D7-E749-44B3-9810-F7C6142CEA5E}">
      <dgm:prSet custT="1"/>
      <dgm:spPr/>
      <dgm:t>
        <a:bodyPr/>
        <a:lstStyle/>
        <a:p>
          <a:r>
            <a:rPr lang="en-US" sz="2400" b="0" dirty="0"/>
            <a:t>Lubricants</a:t>
          </a:r>
        </a:p>
      </dgm:t>
    </dgm:pt>
    <dgm:pt modelId="{761DF711-A6BC-4924-B064-69C9F98F70FB}" type="sibTrans" cxnId="{AAF2FEBB-9D39-4A29-8FCA-388104096470}">
      <dgm:prSet/>
      <dgm:spPr/>
      <dgm:t>
        <a:bodyPr/>
        <a:lstStyle/>
        <a:p>
          <a:endParaRPr lang="en-US"/>
        </a:p>
      </dgm:t>
    </dgm:pt>
    <dgm:pt modelId="{0954E53F-24BF-4D67-8BCF-F7B5FDC54201}" type="parTrans" cxnId="{AAF2FEBB-9D39-4A29-8FCA-388104096470}">
      <dgm:prSet/>
      <dgm:spPr/>
      <dgm:t>
        <a:bodyPr/>
        <a:lstStyle/>
        <a:p>
          <a:endParaRPr lang="en-US"/>
        </a:p>
      </dgm:t>
    </dgm:pt>
    <dgm:pt modelId="{A400E742-DB16-4A90-9D3E-D308836C4960}">
      <dgm:prSet custT="1"/>
      <dgm:spPr/>
      <dgm:t>
        <a:bodyPr/>
        <a:lstStyle/>
        <a:p>
          <a:r>
            <a:rPr lang="en-US" sz="2400" b="0" dirty="0"/>
            <a:t>Food preparation</a:t>
          </a:r>
        </a:p>
      </dgm:t>
    </dgm:pt>
    <dgm:pt modelId="{5416D962-28B8-4732-96A6-53C3DDD8F9AA}" type="sibTrans" cxnId="{126BBD19-EE42-4F7D-95CC-CDBBAFE7383E}">
      <dgm:prSet/>
      <dgm:spPr/>
      <dgm:t>
        <a:bodyPr/>
        <a:lstStyle/>
        <a:p>
          <a:endParaRPr lang="en-US"/>
        </a:p>
      </dgm:t>
    </dgm:pt>
    <dgm:pt modelId="{9BEB1CC5-3184-421A-B78C-14B276E31312}" type="parTrans" cxnId="{126BBD19-EE42-4F7D-95CC-CDBBAFE7383E}">
      <dgm:prSet/>
      <dgm:spPr/>
      <dgm:t>
        <a:bodyPr/>
        <a:lstStyle/>
        <a:p>
          <a:endParaRPr lang="en-US"/>
        </a:p>
      </dgm:t>
    </dgm:pt>
    <dgm:pt modelId="{5173C46A-CA90-45C7-8C96-DCA62CFBAF29}" type="pres">
      <dgm:prSet presAssocID="{BD669822-FE39-4423-B604-B56E775CF7F9}" presName="diagram" presStyleCnt="0">
        <dgm:presLayoutVars>
          <dgm:dir/>
          <dgm:resizeHandles val="exact"/>
        </dgm:presLayoutVars>
      </dgm:prSet>
      <dgm:spPr/>
      <dgm:t>
        <a:bodyPr/>
        <a:lstStyle/>
        <a:p>
          <a:endParaRPr lang="en-US"/>
        </a:p>
      </dgm:t>
    </dgm:pt>
    <dgm:pt modelId="{4A1AF891-B819-4E97-9D63-2B27DAF3C2DE}" type="pres">
      <dgm:prSet presAssocID="{D90D48AA-137C-44D2-8E66-E8BCE581CEEE}" presName="node" presStyleLbl="node1" presStyleIdx="0" presStyleCnt="6">
        <dgm:presLayoutVars>
          <dgm:bulletEnabled val="1"/>
        </dgm:presLayoutVars>
      </dgm:prSet>
      <dgm:spPr/>
      <dgm:t>
        <a:bodyPr/>
        <a:lstStyle/>
        <a:p>
          <a:endParaRPr lang="en-US"/>
        </a:p>
      </dgm:t>
    </dgm:pt>
    <dgm:pt modelId="{5CAC1F62-5C33-4556-B7FE-013DEDBD9877}" type="pres">
      <dgm:prSet presAssocID="{124F9A7B-EE58-4322-88CA-DF29D1F54951}" presName="sibTrans" presStyleCnt="0"/>
      <dgm:spPr/>
    </dgm:pt>
    <dgm:pt modelId="{4862812D-4425-4E85-9D2E-0D19A5B0CACD}" type="pres">
      <dgm:prSet presAssocID="{A400E742-DB16-4A90-9D3E-D308836C4960}" presName="node" presStyleLbl="node1" presStyleIdx="1" presStyleCnt="6">
        <dgm:presLayoutVars>
          <dgm:bulletEnabled val="1"/>
        </dgm:presLayoutVars>
      </dgm:prSet>
      <dgm:spPr/>
      <dgm:t>
        <a:bodyPr/>
        <a:lstStyle/>
        <a:p>
          <a:endParaRPr lang="en-US"/>
        </a:p>
      </dgm:t>
    </dgm:pt>
    <dgm:pt modelId="{A8587BA6-4691-40CD-AB41-C273552ACE0A}" type="pres">
      <dgm:prSet presAssocID="{5416D962-28B8-4732-96A6-53C3DDD8F9AA}" presName="sibTrans" presStyleCnt="0"/>
      <dgm:spPr/>
    </dgm:pt>
    <dgm:pt modelId="{3F62A8BD-F3B3-4F63-A21E-1A3564368EC7}" type="pres">
      <dgm:prSet presAssocID="{568651D7-E749-44B3-9810-F7C6142CEA5E}" presName="node" presStyleLbl="node1" presStyleIdx="2" presStyleCnt="6">
        <dgm:presLayoutVars>
          <dgm:bulletEnabled val="1"/>
        </dgm:presLayoutVars>
      </dgm:prSet>
      <dgm:spPr/>
      <dgm:t>
        <a:bodyPr/>
        <a:lstStyle/>
        <a:p>
          <a:endParaRPr lang="en-US"/>
        </a:p>
      </dgm:t>
    </dgm:pt>
    <dgm:pt modelId="{7D6817F8-3ED3-4017-A9D3-2ECDED1D6E62}" type="pres">
      <dgm:prSet presAssocID="{761DF711-A6BC-4924-B064-69C9F98F70FB}" presName="sibTrans" presStyleCnt="0"/>
      <dgm:spPr/>
    </dgm:pt>
    <dgm:pt modelId="{BFBD2F43-3A2B-49D0-9AB8-CA04ECBD331D}" type="pres">
      <dgm:prSet presAssocID="{6E37BF10-FA00-4892-A9A5-2B7F2CD92757}" presName="node" presStyleLbl="node1" presStyleIdx="3" presStyleCnt="6">
        <dgm:presLayoutVars>
          <dgm:bulletEnabled val="1"/>
        </dgm:presLayoutVars>
      </dgm:prSet>
      <dgm:spPr/>
      <dgm:t>
        <a:bodyPr/>
        <a:lstStyle/>
        <a:p>
          <a:endParaRPr lang="en-US"/>
        </a:p>
      </dgm:t>
    </dgm:pt>
    <dgm:pt modelId="{C3898B7A-13CC-426B-B3C2-D8581F6B6C5D}" type="pres">
      <dgm:prSet presAssocID="{32CB4C58-B63F-41BE-A36A-B022931CA1F7}" presName="sibTrans" presStyleCnt="0"/>
      <dgm:spPr/>
    </dgm:pt>
    <dgm:pt modelId="{DC3EC389-7529-41F1-B8CE-21A1DDF6AAA2}" type="pres">
      <dgm:prSet presAssocID="{6B90CAF6-2138-4B11-8E03-D9049C6E94EE}" presName="node" presStyleLbl="node1" presStyleIdx="4" presStyleCnt="6">
        <dgm:presLayoutVars>
          <dgm:bulletEnabled val="1"/>
        </dgm:presLayoutVars>
      </dgm:prSet>
      <dgm:spPr/>
      <dgm:t>
        <a:bodyPr/>
        <a:lstStyle/>
        <a:p>
          <a:endParaRPr lang="en-US"/>
        </a:p>
      </dgm:t>
    </dgm:pt>
    <dgm:pt modelId="{0F6378FB-8EF5-46E2-8530-6D4EB138A64F}" type="pres">
      <dgm:prSet presAssocID="{2F5931C0-0E91-4349-8904-4409F453E7B7}" presName="sibTrans" presStyleCnt="0"/>
      <dgm:spPr/>
    </dgm:pt>
    <dgm:pt modelId="{15E67C16-9AF5-4CA6-868F-A4B6C36F68BD}" type="pres">
      <dgm:prSet presAssocID="{BEFB0FD8-C55E-4D03-9BEB-45021F050955}" presName="node" presStyleLbl="node1" presStyleIdx="5" presStyleCnt="6">
        <dgm:presLayoutVars>
          <dgm:bulletEnabled val="1"/>
        </dgm:presLayoutVars>
      </dgm:prSet>
      <dgm:spPr/>
      <dgm:t>
        <a:bodyPr/>
        <a:lstStyle/>
        <a:p>
          <a:endParaRPr lang="en-US"/>
        </a:p>
      </dgm:t>
    </dgm:pt>
  </dgm:ptLst>
  <dgm:cxnLst>
    <dgm:cxn modelId="{07F1F20A-BC8E-4969-B5C2-886E355E36CD}" srcId="{BD669822-FE39-4423-B604-B56E775CF7F9}" destId="{BEFB0FD8-C55E-4D03-9BEB-45021F050955}" srcOrd="5" destOrd="0" parTransId="{FB0C66AB-F00E-4982-A31D-19C661FF0B7E}" sibTransId="{D7429CAB-EFB9-45E8-B52C-6FAAD759D7AE}"/>
    <dgm:cxn modelId="{6E0D8B4F-49DC-46EE-89B3-18812C9F4304}" srcId="{BD669822-FE39-4423-B604-B56E775CF7F9}" destId="{6E37BF10-FA00-4892-A9A5-2B7F2CD92757}" srcOrd="3" destOrd="0" parTransId="{C745F56F-F866-496A-865D-F6BC15CEB59D}" sibTransId="{32CB4C58-B63F-41BE-A36A-B022931CA1F7}"/>
    <dgm:cxn modelId="{6E04C615-9950-4B70-BF44-EC671DA48F43}" type="presOf" srcId="{BD669822-FE39-4423-B604-B56E775CF7F9}" destId="{5173C46A-CA90-45C7-8C96-DCA62CFBAF29}" srcOrd="0" destOrd="0" presId="urn:microsoft.com/office/officeart/2005/8/layout/default"/>
    <dgm:cxn modelId="{93D772A6-23C4-4B8B-B24F-3177DD7E4740}" type="presOf" srcId="{D90D48AA-137C-44D2-8E66-E8BCE581CEEE}" destId="{4A1AF891-B819-4E97-9D63-2B27DAF3C2DE}" srcOrd="0" destOrd="0" presId="urn:microsoft.com/office/officeart/2005/8/layout/default"/>
    <dgm:cxn modelId="{98E79D14-5CD1-4F02-8424-953BCCBEF4FE}" type="presOf" srcId="{BEFB0FD8-C55E-4D03-9BEB-45021F050955}" destId="{15E67C16-9AF5-4CA6-868F-A4B6C36F68BD}" srcOrd="0" destOrd="0" presId="urn:microsoft.com/office/officeart/2005/8/layout/default"/>
    <dgm:cxn modelId="{9BD0C7DD-4AB6-44AD-8E0D-3DF7DAF8208D}" type="presOf" srcId="{A400E742-DB16-4A90-9D3E-D308836C4960}" destId="{4862812D-4425-4E85-9D2E-0D19A5B0CACD}" srcOrd="0" destOrd="0" presId="urn:microsoft.com/office/officeart/2005/8/layout/default"/>
    <dgm:cxn modelId="{126BBD19-EE42-4F7D-95CC-CDBBAFE7383E}" srcId="{BD669822-FE39-4423-B604-B56E775CF7F9}" destId="{A400E742-DB16-4A90-9D3E-D308836C4960}" srcOrd="1" destOrd="0" parTransId="{9BEB1CC5-3184-421A-B78C-14B276E31312}" sibTransId="{5416D962-28B8-4732-96A6-53C3DDD8F9AA}"/>
    <dgm:cxn modelId="{AAF2FEBB-9D39-4A29-8FCA-388104096470}" srcId="{BD669822-FE39-4423-B604-B56E775CF7F9}" destId="{568651D7-E749-44B3-9810-F7C6142CEA5E}" srcOrd="2" destOrd="0" parTransId="{0954E53F-24BF-4D67-8BCF-F7B5FDC54201}" sibTransId="{761DF711-A6BC-4924-B064-69C9F98F70FB}"/>
    <dgm:cxn modelId="{FB69F4AA-1218-4F36-83EE-DC1C820F52AF}" srcId="{BD669822-FE39-4423-B604-B56E775CF7F9}" destId="{6B90CAF6-2138-4B11-8E03-D9049C6E94EE}" srcOrd="4" destOrd="0" parTransId="{74971DEA-7550-4683-91B9-E9DBB5693851}" sibTransId="{2F5931C0-0E91-4349-8904-4409F453E7B7}"/>
    <dgm:cxn modelId="{0A737CF4-B6FD-4C14-950B-E62D05BB4C6B}" type="presOf" srcId="{568651D7-E749-44B3-9810-F7C6142CEA5E}" destId="{3F62A8BD-F3B3-4F63-A21E-1A3564368EC7}" srcOrd="0" destOrd="0" presId="urn:microsoft.com/office/officeart/2005/8/layout/default"/>
    <dgm:cxn modelId="{E9634BEB-C071-4E69-A699-39DD116C514E}" srcId="{BD669822-FE39-4423-B604-B56E775CF7F9}" destId="{D90D48AA-137C-44D2-8E66-E8BCE581CEEE}" srcOrd="0" destOrd="0" parTransId="{F6BE761D-D495-4819-87D9-9B7F5B2A3A5A}" sibTransId="{124F9A7B-EE58-4322-88CA-DF29D1F54951}"/>
    <dgm:cxn modelId="{6920DF7B-BECF-45BB-B6E5-388DF7B1A710}" type="presOf" srcId="{6E37BF10-FA00-4892-A9A5-2B7F2CD92757}" destId="{BFBD2F43-3A2B-49D0-9AB8-CA04ECBD331D}" srcOrd="0" destOrd="0" presId="urn:microsoft.com/office/officeart/2005/8/layout/default"/>
    <dgm:cxn modelId="{DA1D6BA4-3CA2-4E0C-8319-02D2488BC39E}" type="presOf" srcId="{6B90CAF6-2138-4B11-8E03-D9049C6E94EE}" destId="{DC3EC389-7529-41F1-B8CE-21A1DDF6AAA2}" srcOrd="0" destOrd="0" presId="urn:microsoft.com/office/officeart/2005/8/layout/default"/>
    <dgm:cxn modelId="{FD248740-5582-4D50-9A84-CF01516FDFB5}" type="presParOf" srcId="{5173C46A-CA90-45C7-8C96-DCA62CFBAF29}" destId="{4A1AF891-B819-4E97-9D63-2B27DAF3C2DE}" srcOrd="0" destOrd="0" presId="urn:microsoft.com/office/officeart/2005/8/layout/default"/>
    <dgm:cxn modelId="{4BD7A3FF-1F27-42AA-8090-3C4492D2FFAB}" type="presParOf" srcId="{5173C46A-CA90-45C7-8C96-DCA62CFBAF29}" destId="{5CAC1F62-5C33-4556-B7FE-013DEDBD9877}" srcOrd="1" destOrd="0" presId="urn:microsoft.com/office/officeart/2005/8/layout/default"/>
    <dgm:cxn modelId="{B9F3FC44-56E7-4315-8BC4-F0BA75A40949}" type="presParOf" srcId="{5173C46A-CA90-45C7-8C96-DCA62CFBAF29}" destId="{4862812D-4425-4E85-9D2E-0D19A5B0CACD}" srcOrd="2" destOrd="0" presId="urn:microsoft.com/office/officeart/2005/8/layout/default"/>
    <dgm:cxn modelId="{E4D55BD9-C73A-405D-A416-23AD899A1B04}" type="presParOf" srcId="{5173C46A-CA90-45C7-8C96-DCA62CFBAF29}" destId="{A8587BA6-4691-40CD-AB41-C273552ACE0A}" srcOrd="3" destOrd="0" presId="urn:microsoft.com/office/officeart/2005/8/layout/default"/>
    <dgm:cxn modelId="{4072AB60-26C6-4629-B2B5-D30D04DE87BC}" type="presParOf" srcId="{5173C46A-CA90-45C7-8C96-DCA62CFBAF29}" destId="{3F62A8BD-F3B3-4F63-A21E-1A3564368EC7}" srcOrd="4" destOrd="0" presId="urn:microsoft.com/office/officeart/2005/8/layout/default"/>
    <dgm:cxn modelId="{2EE9D02E-40AB-4485-98D1-857BC1E6F318}" type="presParOf" srcId="{5173C46A-CA90-45C7-8C96-DCA62CFBAF29}" destId="{7D6817F8-3ED3-4017-A9D3-2ECDED1D6E62}" srcOrd="5" destOrd="0" presId="urn:microsoft.com/office/officeart/2005/8/layout/default"/>
    <dgm:cxn modelId="{DE640FC1-F630-428C-95BC-BB8970372A78}" type="presParOf" srcId="{5173C46A-CA90-45C7-8C96-DCA62CFBAF29}" destId="{BFBD2F43-3A2B-49D0-9AB8-CA04ECBD331D}" srcOrd="6" destOrd="0" presId="urn:microsoft.com/office/officeart/2005/8/layout/default"/>
    <dgm:cxn modelId="{32A95F49-9B91-4996-B029-570678315B80}" type="presParOf" srcId="{5173C46A-CA90-45C7-8C96-DCA62CFBAF29}" destId="{C3898B7A-13CC-426B-B3C2-D8581F6B6C5D}" srcOrd="7" destOrd="0" presId="urn:microsoft.com/office/officeart/2005/8/layout/default"/>
    <dgm:cxn modelId="{28EB841C-5F6F-4A61-B157-05891494F1D4}" type="presParOf" srcId="{5173C46A-CA90-45C7-8C96-DCA62CFBAF29}" destId="{DC3EC389-7529-41F1-B8CE-21A1DDF6AAA2}" srcOrd="8" destOrd="0" presId="urn:microsoft.com/office/officeart/2005/8/layout/default"/>
    <dgm:cxn modelId="{4BAE922B-D1B7-42D3-B447-33B86A191F32}" type="presParOf" srcId="{5173C46A-CA90-45C7-8C96-DCA62CFBAF29}" destId="{0F6378FB-8EF5-46E2-8530-6D4EB138A64F}" srcOrd="9" destOrd="0" presId="urn:microsoft.com/office/officeart/2005/8/layout/default"/>
    <dgm:cxn modelId="{F269069B-1F7A-4693-8FBC-2F8AC407A655}" type="presParOf" srcId="{5173C46A-CA90-45C7-8C96-DCA62CFBAF29}" destId="{15E67C16-9AF5-4CA6-868F-A4B6C36F68B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B69EAC6-E8E8-4366-AAB8-A5461FC3E18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2D75B1F-720A-45EE-89B6-A5274144068B}">
      <dgm:prSet phldrT="[Text]" custT="1"/>
      <dgm:spPr/>
      <dgm:t>
        <a:bodyPr/>
        <a:lstStyle/>
        <a:p>
          <a:pPr algn="ctr"/>
          <a:r>
            <a:rPr lang="en-US" sz="2000" b="0" u="none" dirty="0" smtClean="0"/>
            <a:t>W</a:t>
          </a:r>
          <a:r>
            <a:rPr lang="x-none" sz="2000" b="0" u="none" dirty="0" smtClean="0"/>
            <a:t>ide </a:t>
          </a:r>
          <a:r>
            <a:rPr lang="x-none" sz="2000" b="0" u="none" dirty="0"/>
            <a:t>availability is one reason why this class of hazardous materials is the most misused and has contributed to numerous injuries and deaths</a:t>
          </a:r>
          <a:endParaRPr lang="en-US" sz="2000" b="0" dirty="0"/>
        </a:p>
      </dgm:t>
    </dgm:pt>
    <dgm:pt modelId="{0BF23148-355A-4134-978F-D031C5889202}" type="parTrans" cxnId="{D0F0AD24-4763-41EC-984D-150E7B7FB823}">
      <dgm:prSet/>
      <dgm:spPr/>
      <dgm:t>
        <a:bodyPr/>
        <a:lstStyle/>
        <a:p>
          <a:endParaRPr lang="en-US"/>
        </a:p>
      </dgm:t>
    </dgm:pt>
    <dgm:pt modelId="{BDA08C9D-2277-43D2-9EA2-5C474E80542A}" type="sibTrans" cxnId="{D0F0AD24-4763-41EC-984D-150E7B7FB823}">
      <dgm:prSet/>
      <dgm:spPr/>
      <dgm:t>
        <a:bodyPr/>
        <a:lstStyle/>
        <a:p>
          <a:endParaRPr lang="en-US"/>
        </a:p>
      </dgm:t>
    </dgm:pt>
    <dgm:pt modelId="{BA5F30EE-651F-4CE3-A5AB-0ED845C71DF8}" type="pres">
      <dgm:prSet presAssocID="{6B69EAC6-E8E8-4366-AAB8-A5461FC3E18F}" presName="linear" presStyleCnt="0">
        <dgm:presLayoutVars>
          <dgm:animLvl val="lvl"/>
          <dgm:resizeHandles val="exact"/>
        </dgm:presLayoutVars>
      </dgm:prSet>
      <dgm:spPr/>
      <dgm:t>
        <a:bodyPr/>
        <a:lstStyle/>
        <a:p>
          <a:endParaRPr lang="en-US"/>
        </a:p>
      </dgm:t>
    </dgm:pt>
    <dgm:pt modelId="{5D1CC0D5-4AB0-40F8-83BC-9AA1EAE82A18}" type="pres">
      <dgm:prSet presAssocID="{C2D75B1F-720A-45EE-89B6-A5274144068B}" presName="parentText" presStyleLbl="node1" presStyleIdx="0" presStyleCnt="1" custLinFactNeighborX="9877" custLinFactNeighborY="-99">
        <dgm:presLayoutVars>
          <dgm:chMax val="0"/>
          <dgm:bulletEnabled val="1"/>
        </dgm:presLayoutVars>
      </dgm:prSet>
      <dgm:spPr/>
      <dgm:t>
        <a:bodyPr/>
        <a:lstStyle/>
        <a:p>
          <a:endParaRPr lang="en-US"/>
        </a:p>
      </dgm:t>
    </dgm:pt>
  </dgm:ptLst>
  <dgm:cxnLst>
    <dgm:cxn modelId="{4F62F4F8-4734-4B56-BD6D-92234FEF076B}" type="presOf" srcId="{C2D75B1F-720A-45EE-89B6-A5274144068B}" destId="{5D1CC0D5-4AB0-40F8-83BC-9AA1EAE82A18}" srcOrd="0" destOrd="0" presId="urn:microsoft.com/office/officeart/2005/8/layout/vList2"/>
    <dgm:cxn modelId="{D0F0AD24-4763-41EC-984D-150E7B7FB823}" srcId="{6B69EAC6-E8E8-4366-AAB8-A5461FC3E18F}" destId="{C2D75B1F-720A-45EE-89B6-A5274144068B}" srcOrd="0" destOrd="0" parTransId="{0BF23148-355A-4134-978F-D031C5889202}" sibTransId="{BDA08C9D-2277-43D2-9EA2-5C474E80542A}"/>
    <dgm:cxn modelId="{88A93127-766F-4053-B780-A9C77686EB5F}" type="presOf" srcId="{6B69EAC6-E8E8-4366-AAB8-A5461FC3E18F}" destId="{BA5F30EE-651F-4CE3-A5AB-0ED845C71DF8}" srcOrd="0" destOrd="0" presId="urn:microsoft.com/office/officeart/2005/8/layout/vList2"/>
    <dgm:cxn modelId="{22987B17-3AB3-404C-B82D-710BE269DBC0}" type="presParOf" srcId="{BA5F30EE-651F-4CE3-A5AB-0ED845C71DF8}" destId="{5D1CC0D5-4AB0-40F8-83BC-9AA1EAE82A18}"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2708800-6F82-4709-A83F-9A2F3B49B62A}"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DB99360-83AA-4A83-9E8E-0BC1C10B573F}">
      <dgm:prSet phldrT="[Text]" custT="1"/>
      <dgm:spPr/>
      <dgm:t>
        <a:bodyPr/>
        <a:lstStyle/>
        <a:p>
          <a:r>
            <a:rPr lang="en-US" sz="2400" b="0" dirty="0"/>
            <a:t>Physical and health hazards of the stored gas</a:t>
          </a:r>
        </a:p>
      </dgm:t>
    </dgm:pt>
    <dgm:pt modelId="{F593AE63-AB7D-4D87-88A7-4398E71AEBD2}" type="parTrans" cxnId="{7085F3CD-60E9-4247-AAAD-EEF14BAF031C}">
      <dgm:prSet/>
      <dgm:spPr/>
      <dgm:t>
        <a:bodyPr/>
        <a:lstStyle/>
        <a:p>
          <a:endParaRPr lang="en-US"/>
        </a:p>
      </dgm:t>
    </dgm:pt>
    <dgm:pt modelId="{2B7A9306-D5A7-42DD-8F6C-040410148CE2}" type="sibTrans" cxnId="{7085F3CD-60E9-4247-AAAD-EEF14BAF031C}">
      <dgm:prSet/>
      <dgm:spPr/>
      <dgm:t>
        <a:bodyPr/>
        <a:lstStyle/>
        <a:p>
          <a:endParaRPr lang="en-US"/>
        </a:p>
      </dgm:t>
    </dgm:pt>
    <dgm:pt modelId="{682ECE51-A5B3-4158-817F-AA106F19F82A}">
      <dgm:prSet custT="1"/>
      <dgm:spPr>
        <a:solidFill>
          <a:schemeClr val="accent6">
            <a:lumMod val="50000"/>
          </a:schemeClr>
        </a:solidFill>
      </dgm:spPr>
      <dgm:t>
        <a:bodyPr/>
        <a:lstStyle/>
        <a:p>
          <a:r>
            <a:rPr lang="en-US" sz="2400" b="0" dirty="0"/>
            <a:t>Design, construction, and protection of the compressed gas container or cylinder</a:t>
          </a:r>
        </a:p>
      </dgm:t>
    </dgm:pt>
    <dgm:pt modelId="{426641B9-52DE-4CF8-80C8-5FEBA36D1C44}" type="parTrans" cxnId="{96C99846-C66C-4790-8626-AC7562F204D3}">
      <dgm:prSet/>
      <dgm:spPr/>
      <dgm:t>
        <a:bodyPr/>
        <a:lstStyle/>
        <a:p>
          <a:endParaRPr lang="en-US"/>
        </a:p>
      </dgm:t>
    </dgm:pt>
    <dgm:pt modelId="{F981F6FE-D2E0-4A82-8347-98C87C427552}" type="sibTrans" cxnId="{96C99846-C66C-4790-8626-AC7562F204D3}">
      <dgm:prSet/>
      <dgm:spPr/>
      <dgm:t>
        <a:bodyPr/>
        <a:lstStyle/>
        <a:p>
          <a:endParaRPr lang="en-US"/>
        </a:p>
      </dgm:t>
    </dgm:pt>
    <dgm:pt modelId="{7AC34329-98E6-42DB-9125-446C35044192}" type="pres">
      <dgm:prSet presAssocID="{32708800-6F82-4709-A83F-9A2F3B49B62A}" presName="diagram" presStyleCnt="0">
        <dgm:presLayoutVars>
          <dgm:dir/>
          <dgm:resizeHandles val="exact"/>
        </dgm:presLayoutVars>
      </dgm:prSet>
      <dgm:spPr/>
      <dgm:t>
        <a:bodyPr/>
        <a:lstStyle/>
        <a:p>
          <a:endParaRPr lang="en-US"/>
        </a:p>
      </dgm:t>
    </dgm:pt>
    <dgm:pt modelId="{772179DA-AE73-4393-AD2A-1E01A46B1B57}" type="pres">
      <dgm:prSet presAssocID="{9DB99360-83AA-4A83-9E8E-0BC1C10B573F}" presName="node" presStyleLbl="node1" presStyleIdx="0" presStyleCnt="2">
        <dgm:presLayoutVars>
          <dgm:bulletEnabled val="1"/>
        </dgm:presLayoutVars>
      </dgm:prSet>
      <dgm:spPr/>
      <dgm:t>
        <a:bodyPr/>
        <a:lstStyle/>
        <a:p>
          <a:endParaRPr lang="en-US"/>
        </a:p>
      </dgm:t>
    </dgm:pt>
    <dgm:pt modelId="{B3C1F3A3-D063-48AF-BA3A-2B03BA4EACD6}" type="pres">
      <dgm:prSet presAssocID="{2B7A9306-D5A7-42DD-8F6C-040410148CE2}" presName="sibTrans" presStyleCnt="0"/>
      <dgm:spPr/>
    </dgm:pt>
    <dgm:pt modelId="{FA23021D-633C-4317-BDE3-F63D314F7FD2}" type="pres">
      <dgm:prSet presAssocID="{682ECE51-A5B3-4158-817F-AA106F19F82A}" presName="node" presStyleLbl="node1" presStyleIdx="1" presStyleCnt="2">
        <dgm:presLayoutVars>
          <dgm:bulletEnabled val="1"/>
        </dgm:presLayoutVars>
      </dgm:prSet>
      <dgm:spPr/>
      <dgm:t>
        <a:bodyPr/>
        <a:lstStyle/>
        <a:p>
          <a:endParaRPr lang="en-US"/>
        </a:p>
      </dgm:t>
    </dgm:pt>
  </dgm:ptLst>
  <dgm:cxnLst>
    <dgm:cxn modelId="{7085F3CD-60E9-4247-AAAD-EEF14BAF031C}" srcId="{32708800-6F82-4709-A83F-9A2F3B49B62A}" destId="{9DB99360-83AA-4A83-9E8E-0BC1C10B573F}" srcOrd="0" destOrd="0" parTransId="{F593AE63-AB7D-4D87-88A7-4398E71AEBD2}" sibTransId="{2B7A9306-D5A7-42DD-8F6C-040410148CE2}"/>
    <dgm:cxn modelId="{45DEF723-9F56-4002-A294-B1DBC9AFEC0B}" type="presOf" srcId="{32708800-6F82-4709-A83F-9A2F3B49B62A}" destId="{7AC34329-98E6-42DB-9125-446C35044192}" srcOrd="0" destOrd="0" presId="urn:microsoft.com/office/officeart/2005/8/layout/default"/>
    <dgm:cxn modelId="{A0A1650E-BFD6-4FDB-8C43-E0648A772044}" type="presOf" srcId="{682ECE51-A5B3-4158-817F-AA106F19F82A}" destId="{FA23021D-633C-4317-BDE3-F63D314F7FD2}" srcOrd="0" destOrd="0" presId="urn:microsoft.com/office/officeart/2005/8/layout/default"/>
    <dgm:cxn modelId="{8D183702-F38B-4C3C-8356-0D3AF9A5F651}" type="presOf" srcId="{9DB99360-83AA-4A83-9E8E-0BC1C10B573F}" destId="{772179DA-AE73-4393-AD2A-1E01A46B1B57}" srcOrd="0" destOrd="0" presId="urn:microsoft.com/office/officeart/2005/8/layout/default"/>
    <dgm:cxn modelId="{96C99846-C66C-4790-8626-AC7562F204D3}" srcId="{32708800-6F82-4709-A83F-9A2F3B49B62A}" destId="{682ECE51-A5B3-4158-817F-AA106F19F82A}" srcOrd="1" destOrd="0" parTransId="{426641B9-52DE-4CF8-80C8-5FEBA36D1C44}" sibTransId="{F981F6FE-D2E0-4A82-8347-98C87C427552}"/>
    <dgm:cxn modelId="{AD01810A-F082-45C2-93A5-29ED1A126996}" type="presParOf" srcId="{7AC34329-98E6-42DB-9125-446C35044192}" destId="{772179DA-AE73-4393-AD2A-1E01A46B1B57}" srcOrd="0" destOrd="0" presId="urn:microsoft.com/office/officeart/2005/8/layout/default"/>
    <dgm:cxn modelId="{D11D95E0-9F90-450B-BCA7-AA207799F470}" type="presParOf" srcId="{7AC34329-98E6-42DB-9125-446C35044192}" destId="{B3C1F3A3-D063-48AF-BA3A-2B03BA4EACD6}" srcOrd="1" destOrd="0" presId="urn:microsoft.com/office/officeart/2005/8/layout/default"/>
    <dgm:cxn modelId="{706AA08D-CECF-4CCB-BAEE-81A588F17DE2}" type="presParOf" srcId="{7AC34329-98E6-42DB-9125-446C35044192}" destId="{FA23021D-633C-4317-BDE3-F63D314F7FD2}"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9648013-2C9C-453A-85DB-664D5262277E}"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34DC777A-E2A2-423D-AAC8-923318E09935}">
      <dgm:prSet phldrT="[Text]" custT="1"/>
      <dgm:spPr/>
      <dgm:t>
        <a:bodyPr/>
        <a:lstStyle/>
        <a:p>
          <a:r>
            <a:rPr lang="x-none" sz="2000" b="0" u="none"/>
            <a:t>Nonliquefied compressed gases</a:t>
          </a:r>
          <a:endParaRPr lang="en-US" sz="2000" b="0" dirty="0"/>
        </a:p>
      </dgm:t>
    </dgm:pt>
    <dgm:pt modelId="{9318340C-31A4-49B3-ACF8-3A5198864F8D}" type="parTrans" cxnId="{6091A316-0031-4DB8-B385-CD7E9D0DD67C}">
      <dgm:prSet/>
      <dgm:spPr/>
      <dgm:t>
        <a:bodyPr/>
        <a:lstStyle/>
        <a:p>
          <a:endParaRPr lang="en-US"/>
        </a:p>
      </dgm:t>
    </dgm:pt>
    <dgm:pt modelId="{40214041-655C-4985-AA97-B5BEF1C1EA37}" type="sibTrans" cxnId="{6091A316-0031-4DB8-B385-CD7E9D0DD67C}">
      <dgm:prSet/>
      <dgm:spPr/>
      <dgm:t>
        <a:bodyPr/>
        <a:lstStyle/>
        <a:p>
          <a:endParaRPr lang="en-US"/>
        </a:p>
      </dgm:t>
    </dgm:pt>
    <dgm:pt modelId="{1F4CFF4B-A609-4EB1-8CA9-FF9262AA4111}">
      <dgm:prSet custT="1"/>
      <dgm:spPr/>
      <dgm:t>
        <a:bodyPr/>
        <a:lstStyle/>
        <a:p>
          <a:r>
            <a:rPr lang="en-US" sz="1800" b="0" dirty="0"/>
            <a:t>Examples of such gases include oxygen, helium, methane, and nitrogen</a:t>
          </a:r>
        </a:p>
      </dgm:t>
    </dgm:pt>
    <dgm:pt modelId="{079056DD-E12D-4417-A684-0F67E9B3054F}" type="parTrans" cxnId="{B3121B5D-1D29-4818-A57B-E79319221A4F}">
      <dgm:prSet/>
      <dgm:spPr/>
      <dgm:t>
        <a:bodyPr/>
        <a:lstStyle/>
        <a:p>
          <a:endParaRPr lang="en-US"/>
        </a:p>
      </dgm:t>
    </dgm:pt>
    <dgm:pt modelId="{7CE0636E-C446-48B1-AF41-DBF55B3E6219}" type="sibTrans" cxnId="{B3121B5D-1D29-4818-A57B-E79319221A4F}">
      <dgm:prSet/>
      <dgm:spPr/>
      <dgm:t>
        <a:bodyPr/>
        <a:lstStyle/>
        <a:p>
          <a:endParaRPr lang="en-US"/>
        </a:p>
      </dgm:t>
    </dgm:pt>
    <dgm:pt modelId="{9D3F548E-2605-40CF-A737-D386DDDD00AC}">
      <dgm:prSet phldrT="[Text]" custT="1"/>
      <dgm:spPr/>
      <dgm:t>
        <a:bodyPr/>
        <a:lstStyle/>
        <a:p>
          <a:r>
            <a:rPr lang="x-none" sz="1800" b="0" u="none"/>
            <a:t>Compressed gases do not liquefy at normal temperature and pressure and under pressures as high as 10,000 PSIG</a:t>
          </a:r>
          <a:endParaRPr lang="en-US" sz="1800" b="0" dirty="0"/>
        </a:p>
      </dgm:t>
    </dgm:pt>
    <dgm:pt modelId="{A1624664-0E08-43EE-92E9-D8C18F5B2F64}" type="parTrans" cxnId="{E0C90B01-DEBD-457A-A134-3E2AD4661977}">
      <dgm:prSet/>
      <dgm:spPr/>
      <dgm:t>
        <a:bodyPr/>
        <a:lstStyle/>
        <a:p>
          <a:endParaRPr lang="en-US"/>
        </a:p>
      </dgm:t>
    </dgm:pt>
    <dgm:pt modelId="{227D48A1-E48A-4193-ADA1-CF90A338A3CE}" type="sibTrans" cxnId="{E0C90B01-DEBD-457A-A134-3E2AD4661977}">
      <dgm:prSet/>
      <dgm:spPr/>
      <dgm:t>
        <a:bodyPr/>
        <a:lstStyle/>
        <a:p>
          <a:endParaRPr lang="en-US"/>
        </a:p>
      </dgm:t>
    </dgm:pt>
    <dgm:pt modelId="{DFB7B42A-3948-46F3-92C4-19E404210886}">
      <dgm:prSet phldrT="[Text]" custT="1"/>
      <dgm:spPr/>
      <dgm:t>
        <a:bodyPr/>
        <a:lstStyle/>
        <a:p>
          <a:r>
            <a:rPr lang="en-US" sz="1800" b="0" dirty="0"/>
            <a:t>Compressed gases can be liquid if they are cooled below their boiling point temperature, which converts them to cryogenic fluids</a:t>
          </a:r>
        </a:p>
      </dgm:t>
    </dgm:pt>
    <dgm:pt modelId="{4F567B9C-94EA-47B6-A360-E603A9B85FF9}" type="parTrans" cxnId="{26821B4E-A718-46DA-85A6-70AFB97D6D3B}">
      <dgm:prSet/>
      <dgm:spPr/>
      <dgm:t>
        <a:bodyPr/>
        <a:lstStyle/>
        <a:p>
          <a:endParaRPr lang="en-US"/>
        </a:p>
      </dgm:t>
    </dgm:pt>
    <dgm:pt modelId="{F772F319-0846-4297-BCDA-192AD8929DAA}" type="sibTrans" cxnId="{26821B4E-A718-46DA-85A6-70AFB97D6D3B}">
      <dgm:prSet/>
      <dgm:spPr/>
      <dgm:t>
        <a:bodyPr/>
        <a:lstStyle/>
        <a:p>
          <a:endParaRPr lang="en-US"/>
        </a:p>
      </dgm:t>
    </dgm:pt>
    <dgm:pt modelId="{FD001A77-85A6-485B-BE37-4F484CE39AD5}">
      <dgm:prSet custT="1"/>
      <dgm:spPr>
        <a:solidFill>
          <a:schemeClr val="accent6">
            <a:lumMod val="50000"/>
          </a:schemeClr>
        </a:solidFill>
      </dgm:spPr>
      <dgm:t>
        <a:bodyPr/>
        <a:lstStyle/>
        <a:p>
          <a:r>
            <a:rPr lang="en-US" sz="1800" b="0" u="none" dirty="0"/>
            <a:t>Dissolved gases</a:t>
          </a:r>
          <a:endParaRPr lang="en-US" sz="1800" b="0" dirty="0"/>
        </a:p>
      </dgm:t>
    </dgm:pt>
    <dgm:pt modelId="{BDD3D7E8-B35C-4FD6-B585-2D1C0A6A9F26}" type="parTrans" cxnId="{7AA6DF00-2DD8-4F75-AF50-9D01FF1C453E}">
      <dgm:prSet/>
      <dgm:spPr/>
      <dgm:t>
        <a:bodyPr/>
        <a:lstStyle/>
        <a:p>
          <a:endParaRPr lang="en-US"/>
        </a:p>
      </dgm:t>
    </dgm:pt>
    <dgm:pt modelId="{92E0DDC4-A271-4D47-9DDF-362C9ADF9794}" type="sibTrans" cxnId="{7AA6DF00-2DD8-4F75-AF50-9D01FF1C453E}">
      <dgm:prSet/>
      <dgm:spPr/>
      <dgm:t>
        <a:bodyPr/>
        <a:lstStyle/>
        <a:p>
          <a:endParaRPr lang="en-US"/>
        </a:p>
      </dgm:t>
    </dgm:pt>
    <dgm:pt modelId="{509B840E-A294-40BE-AB0B-ADC5963E6FF0}">
      <dgm:prSet custT="1"/>
      <dgm:spPr/>
      <dgm:t>
        <a:bodyPr/>
        <a:lstStyle/>
        <a:p>
          <a:r>
            <a:rPr lang="en-US" sz="1800" b="0" dirty="0"/>
            <a:t>Acetylene is assigned to this category</a:t>
          </a:r>
        </a:p>
      </dgm:t>
    </dgm:pt>
    <dgm:pt modelId="{389C21F2-E7ED-463E-99A7-34CF406CEBA2}" type="parTrans" cxnId="{10C6F707-71FB-4D61-A11F-80245E5D6BEA}">
      <dgm:prSet/>
      <dgm:spPr/>
      <dgm:t>
        <a:bodyPr/>
        <a:lstStyle/>
        <a:p>
          <a:endParaRPr lang="en-US"/>
        </a:p>
      </dgm:t>
    </dgm:pt>
    <dgm:pt modelId="{62110D41-A88E-40C2-B8A2-B54472A2C196}" type="sibTrans" cxnId="{10C6F707-71FB-4D61-A11F-80245E5D6BEA}">
      <dgm:prSet/>
      <dgm:spPr/>
      <dgm:t>
        <a:bodyPr/>
        <a:lstStyle/>
        <a:p>
          <a:endParaRPr lang="en-US"/>
        </a:p>
      </dgm:t>
    </dgm:pt>
    <dgm:pt modelId="{7C6FF088-B9A9-4ABC-A31D-94BCBCFAE76A}">
      <dgm:prSet custT="1"/>
      <dgm:spPr/>
      <dgm:t>
        <a:bodyPr/>
        <a:lstStyle/>
        <a:p>
          <a:r>
            <a:rPr lang="en-US" sz="1800" b="0" dirty="0"/>
            <a:t>Acetylene is supplied and stored dissolved in acetone, which renders it safe to transport and use with proper precautions</a:t>
          </a:r>
        </a:p>
      </dgm:t>
    </dgm:pt>
    <dgm:pt modelId="{DA822367-B713-4FA6-B206-D053FF8E57EF}" type="parTrans" cxnId="{AE94D977-C213-42CD-845F-362E12231A1E}">
      <dgm:prSet/>
      <dgm:spPr/>
      <dgm:t>
        <a:bodyPr/>
        <a:lstStyle/>
        <a:p>
          <a:endParaRPr lang="en-US"/>
        </a:p>
      </dgm:t>
    </dgm:pt>
    <dgm:pt modelId="{D25DEAF2-3279-4915-9B86-52DDCD6E2A38}" type="sibTrans" cxnId="{AE94D977-C213-42CD-845F-362E12231A1E}">
      <dgm:prSet/>
      <dgm:spPr/>
      <dgm:t>
        <a:bodyPr/>
        <a:lstStyle/>
        <a:p>
          <a:endParaRPr lang="en-US"/>
        </a:p>
      </dgm:t>
    </dgm:pt>
    <dgm:pt modelId="{0D2C2E66-5F60-4DF2-A578-BC932C31A12B}">
      <dgm:prSet custT="1"/>
      <dgm:spPr/>
      <dgm:t>
        <a:bodyPr/>
        <a:lstStyle/>
        <a:p>
          <a:r>
            <a:rPr lang="en-US" sz="1800" b="0" u="none" dirty="0"/>
            <a:t>Placed in a solution with another chemical to stabilize it</a:t>
          </a:r>
          <a:endParaRPr lang="en-US" sz="1800" b="0" dirty="0"/>
        </a:p>
      </dgm:t>
    </dgm:pt>
    <dgm:pt modelId="{AD7E04B2-B6B4-484D-BC56-EDDC841C814D}" type="parTrans" cxnId="{9772300C-13C1-4B45-BDC1-D83E29CCA39D}">
      <dgm:prSet/>
      <dgm:spPr/>
      <dgm:t>
        <a:bodyPr/>
        <a:lstStyle/>
        <a:p>
          <a:endParaRPr lang="en-US"/>
        </a:p>
      </dgm:t>
    </dgm:pt>
    <dgm:pt modelId="{91B97E78-E290-4E14-9241-85DC88B9A260}" type="sibTrans" cxnId="{9772300C-13C1-4B45-BDC1-D83E29CCA39D}">
      <dgm:prSet/>
      <dgm:spPr/>
      <dgm:t>
        <a:bodyPr/>
        <a:lstStyle/>
        <a:p>
          <a:endParaRPr lang="en-US"/>
        </a:p>
      </dgm:t>
    </dgm:pt>
    <dgm:pt modelId="{0627EFEE-810B-4BFB-902D-7A758BC9D68C}" type="pres">
      <dgm:prSet presAssocID="{39648013-2C9C-453A-85DB-664D5262277E}" presName="linear" presStyleCnt="0">
        <dgm:presLayoutVars>
          <dgm:dir/>
          <dgm:animLvl val="lvl"/>
          <dgm:resizeHandles val="exact"/>
        </dgm:presLayoutVars>
      </dgm:prSet>
      <dgm:spPr/>
      <dgm:t>
        <a:bodyPr/>
        <a:lstStyle/>
        <a:p>
          <a:endParaRPr lang="en-US"/>
        </a:p>
      </dgm:t>
    </dgm:pt>
    <dgm:pt modelId="{05580007-70F4-4C56-A555-07CB49C64374}" type="pres">
      <dgm:prSet presAssocID="{34DC777A-E2A2-423D-AAC8-923318E09935}" presName="parentLin" presStyleCnt="0"/>
      <dgm:spPr/>
    </dgm:pt>
    <dgm:pt modelId="{7AE3913B-A205-4A39-A32F-99150FBF75E3}" type="pres">
      <dgm:prSet presAssocID="{34DC777A-E2A2-423D-AAC8-923318E09935}" presName="parentLeftMargin" presStyleLbl="node1" presStyleIdx="0" presStyleCnt="2"/>
      <dgm:spPr/>
      <dgm:t>
        <a:bodyPr/>
        <a:lstStyle/>
        <a:p>
          <a:endParaRPr lang="en-US"/>
        </a:p>
      </dgm:t>
    </dgm:pt>
    <dgm:pt modelId="{9C2081E1-FB7A-4E52-A88B-1DA17353000B}" type="pres">
      <dgm:prSet presAssocID="{34DC777A-E2A2-423D-AAC8-923318E09935}" presName="parentText" presStyleLbl="node1" presStyleIdx="0" presStyleCnt="2">
        <dgm:presLayoutVars>
          <dgm:chMax val="0"/>
          <dgm:bulletEnabled val="1"/>
        </dgm:presLayoutVars>
      </dgm:prSet>
      <dgm:spPr/>
      <dgm:t>
        <a:bodyPr/>
        <a:lstStyle/>
        <a:p>
          <a:endParaRPr lang="en-US"/>
        </a:p>
      </dgm:t>
    </dgm:pt>
    <dgm:pt modelId="{44C109B6-CC9B-40D0-AC40-F4781F30BCD2}" type="pres">
      <dgm:prSet presAssocID="{34DC777A-E2A2-423D-AAC8-923318E09935}" presName="negativeSpace" presStyleCnt="0"/>
      <dgm:spPr/>
    </dgm:pt>
    <dgm:pt modelId="{A1E1B56E-7055-4695-B67E-C211149A3DC5}" type="pres">
      <dgm:prSet presAssocID="{34DC777A-E2A2-423D-AAC8-923318E09935}" presName="childText" presStyleLbl="conFgAcc1" presStyleIdx="0" presStyleCnt="2">
        <dgm:presLayoutVars>
          <dgm:bulletEnabled val="1"/>
        </dgm:presLayoutVars>
      </dgm:prSet>
      <dgm:spPr/>
      <dgm:t>
        <a:bodyPr/>
        <a:lstStyle/>
        <a:p>
          <a:endParaRPr lang="en-US"/>
        </a:p>
      </dgm:t>
    </dgm:pt>
    <dgm:pt modelId="{81B32779-8BF9-41FA-800A-CA6BC0296190}" type="pres">
      <dgm:prSet presAssocID="{40214041-655C-4985-AA97-B5BEF1C1EA37}" presName="spaceBetweenRectangles" presStyleCnt="0"/>
      <dgm:spPr/>
    </dgm:pt>
    <dgm:pt modelId="{7D46899D-5696-40E8-8B55-40DCC651D7EA}" type="pres">
      <dgm:prSet presAssocID="{FD001A77-85A6-485B-BE37-4F484CE39AD5}" presName="parentLin" presStyleCnt="0"/>
      <dgm:spPr/>
    </dgm:pt>
    <dgm:pt modelId="{40ADF543-6D76-4B32-9AED-CD3513F60586}" type="pres">
      <dgm:prSet presAssocID="{FD001A77-85A6-485B-BE37-4F484CE39AD5}" presName="parentLeftMargin" presStyleLbl="node1" presStyleIdx="0" presStyleCnt="2"/>
      <dgm:spPr/>
      <dgm:t>
        <a:bodyPr/>
        <a:lstStyle/>
        <a:p>
          <a:endParaRPr lang="en-US"/>
        </a:p>
      </dgm:t>
    </dgm:pt>
    <dgm:pt modelId="{DD626BB7-6BFF-4BD9-A57B-D55224C4ABB2}" type="pres">
      <dgm:prSet presAssocID="{FD001A77-85A6-485B-BE37-4F484CE39AD5}" presName="parentText" presStyleLbl="node1" presStyleIdx="1" presStyleCnt="2">
        <dgm:presLayoutVars>
          <dgm:chMax val="0"/>
          <dgm:bulletEnabled val="1"/>
        </dgm:presLayoutVars>
      </dgm:prSet>
      <dgm:spPr/>
      <dgm:t>
        <a:bodyPr/>
        <a:lstStyle/>
        <a:p>
          <a:endParaRPr lang="en-US"/>
        </a:p>
      </dgm:t>
    </dgm:pt>
    <dgm:pt modelId="{12CF8F38-1931-452D-BB49-773175114F23}" type="pres">
      <dgm:prSet presAssocID="{FD001A77-85A6-485B-BE37-4F484CE39AD5}" presName="negativeSpace" presStyleCnt="0"/>
      <dgm:spPr/>
    </dgm:pt>
    <dgm:pt modelId="{9AB0B435-6503-45F4-B9FA-CCC6EFE63B0F}" type="pres">
      <dgm:prSet presAssocID="{FD001A77-85A6-485B-BE37-4F484CE39AD5}" presName="childText" presStyleLbl="conFgAcc1" presStyleIdx="1" presStyleCnt="2">
        <dgm:presLayoutVars>
          <dgm:bulletEnabled val="1"/>
        </dgm:presLayoutVars>
      </dgm:prSet>
      <dgm:spPr/>
      <dgm:t>
        <a:bodyPr/>
        <a:lstStyle/>
        <a:p>
          <a:endParaRPr lang="en-US"/>
        </a:p>
      </dgm:t>
    </dgm:pt>
  </dgm:ptLst>
  <dgm:cxnLst>
    <dgm:cxn modelId="{9C7DBCB3-AA24-4961-A819-7E663E5E7C5A}" type="presOf" srcId="{0D2C2E66-5F60-4DF2-A578-BC932C31A12B}" destId="{9AB0B435-6503-45F4-B9FA-CCC6EFE63B0F}" srcOrd="0" destOrd="0" presId="urn:microsoft.com/office/officeart/2005/8/layout/list1"/>
    <dgm:cxn modelId="{AE94D977-C213-42CD-845F-362E12231A1E}" srcId="{FD001A77-85A6-485B-BE37-4F484CE39AD5}" destId="{7C6FF088-B9A9-4ABC-A31D-94BCBCFAE76A}" srcOrd="2" destOrd="0" parTransId="{DA822367-B713-4FA6-B206-D053FF8E57EF}" sibTransId="{D25DEAF2-3279-4915-9B86-52DDCD6E2A38}"/>
    <dgm:cxn modelId="{67E1D3B2-F5D9-4239-9F99-3122119B585B}" type="presOf" srcId="{34DC777A-E2A2-423D-AAC8-923318E09935}" destId="{9C2081E1-FB7A-4E52-A88B-1DA17353000B}" srcOrd="1" destOrd="0" presId="urn:microsoft.com/office/officeart/2005/8/layout/list1"/>
    <dgm:cxn modelId="{10C6F707-71FB-4D61-A11F-80245E5D6BEA}" srcId="{FD001A77-85A6-485B-BE37-4F484CE39AD5}" destId="{509B840E-A294-40BE-AB0B-ADC5963E6FF0}" srcOrd="1" destOrd="0" parTransId="{389C21F2-E7ED-463E-99A7-34CF406CEBA2}" sibTransId="{62110D41-A88E-40C2-B8A2-B54472A2C196}"/>
    <dgm:cxn modelId="{940C5A7B-03AA-4F51-ABA0-790E42F57E56}" type="presOf" srcId="{7C6FF088-B9A9-4ABC-A31D-94BCBCFAE76A}" destId="{9AB0B435-6503-45F4-B9FA-CCC6EFE63B0F}" srcOrd="0" destOrd="2" presId="urn:microsoft.com/office/officeart/2005/8/layout/list1"/>
    <dgm:cxn modelId="{B3121B5D-1D29-4818-A57B-E79319221A4F}" srcId="{34DC777A-E2A2-423D-AAC8-923318E09935}" destId="{1F4CFF4B-A609-4EB1-8CA9-FF9262AA4111}" srcOrd="2" destOrd="0" parTransId="{079056DD-E12D-4417-A684-0F67E9B3054F}" sibTransId="{7CE0636E-C446-48B1-AF41-DBF55B3E6219}"/>
    <dgm:cxn modelId="{7AA6DF00-2DD8-4F75-AF50-9D01FF1C453E}" srcId="{39648013-2C9C-453A-85DB-664D5262277E}" destId="{FD001A77-85A6-485B-BE37-4F484CE39AD5}" srcOrd="1" destOrd="0" parTransId="{BDD3D7E8-B35C-4FD6-B585-2D1C0A6A9F26}" sibTransId="{92E0DDC4-A271-4D47-9DDF-362C9ADF9794}"/>
    <dgm:cxn modelId="{18407B9F-C990-4AC5-8B6D-76580DCC671C}" type="presOf" srcId="{509B840E-A294-40BE-AB0B-ADC5963E6FF0}" destId="{9AB0B435-6503-45F4-B9FA-CCC6EFE63B0F}" srcOrd="0" destOrd="1" presId="urn:microsoft.com/office/officeart/2005/8/layout/list1"/>
    <dgm:cxn modelId="{E0C90B01-DEBD-457A-A134-3E2AD4661977}" srcId="{34DC777A-E2A2-423D-AAC8-923318E09935}" destId="{9D3F548E-2605-40CF-A737-D386DDDD00AC}" srcOrd="0" destOrd="0" parTransId="{A1624664-0E08-43EE-92E9-D8C18F5B2F64}" sibTransId="{227D48A1-E48A-4193-ADA1-CF90A338A3CE}"/>
    <dgm:cxn modelId="{63F749BD-5C60-4797-B3C6-70F2F56DB60E}" type="presOf" srcId="{9D3F548E-2605-40CF-A737-D386DDDD00AC}" destId="{A1E1B56E-7055-4695-B67E-C211149A3DC5}" srcOrd="0" destOrd="0" presId="urn:microsoft.com/office/officeart/2005/8/layout/list1"/>
    <dgm:cxn modelId="{6091A316-0031-4DB8-B385-CD7E9D0DD67C}" srcId="{39648013-2C9C-453A-85DB-664D5262277E}" destId="{34DC777A-E2A2-423D-AAC8-923318E09935}" srcOrd="0" destOrd="0" parTransId="{9318340C-31A4-49B3-ACF8-3A5198864F8D}" sibTransId="{40214041-655C-4985-AA97-B5BEF1C1EA37}"/>
    <dgm:cxn modelId="{9772300C-13C1-4B45-BDC1-D83E29CCA39D}" srcId="{FD001A77-85A6-485B-BE37-4F484CE39AD5}" destId="{0D2C2E66-5F60-4DF2-A578-BC932C31A12B}" srcOrd="0" destOrd="0" parTransId="{AD7E04B2-B6B4-484D-BC56-EDDC841C814D}" sibTransId="{91B97E78-E290-4E14-9241-85DC88B9A260}"/>
    <dgm:cxn modelId="{26821B4E-A718-46DA-85A6-70AFB97D6D3B}" srcId="{34DC777A-E2A2-423D-AAC8-923318E09935}" destId="{DFB7B42A-3948-46F3-92C4-19E404210886}" srcOrd="1" destOrd="0" parTransId="{4F567B9C-94EA-47B6-A360-E603A9B85FF9}" sibTransId="{F772F319-0846-4297-BCDA-192AD8929DAA}"/>
    <dgm:cxn modelId="{2F040CF1-0922-4E43-9B11-CC120CBF9655}" type="presOf" srcId="{FD001A77-85A6-485B-BE37-4F484CE39AD5}" destId="{40ADF543-6D76-4B32-9AED-CD3513F60586}" srcOrd="0" destOrd="0" presId="urn:microsoft.com/office/officeart/2005/8/layout/list1"/>
    <dgm:cxn modelId="{81CD04A4-4853-4E7E-AE0E-0F7EBE6CBF8A}" type="presOf" srcId="{DFB7B42A-3948-46F3-92C4-19E404210886}" destId="{A1E1B56E-7055-4695-B67E-C211149A3DC5}" srcOrd="0" destOrd="1" presId="urn:microsoft.com/office/officeart/2005/8/layout/list1"/>
    <dgm:cxn modelId="{70654D79-A3EF-41DF-83B2-08134731F685}" type="presOf" srcId="{1F4CFF4B-A609-4EB1-8CA9-FF9262AA4111}" destId="{A1E1B56E-7055-4695-B67E-C211149A3DC5}" srcOrd="0" destOrd="2" presId="urn:microsoft.com/office/officeart/2005/8/layout/list1"/>
    <dgm:cxn modelId="{A10BFA3C-97C3-44EA-AA95-075330C8F52C}" type="presOf" srcId="{FD001A77-85A6-485B-BE37-4F484CE39AD5}" destId="{DD626BB7-6BFF-4BD9-A57B-D55224C4ABB2}" srcOrd="1" destOrd="0" presId="urn:microsoft.com/office/officeart/2005/8/layout/list1"/>
    <dgm:cxn modelId="{259D3B54-C021-4EC8-BB45-9730310E49E2}" type="presOf" srcId="{34DC777A-E2A2-423D-AAC8-923318E09935}" destId="{7AE3913B-A205-4A39-A32F-99150FBF75E3}" srcOrd="0" destOrd="0" presId="urn:microsoft.com/office/officeart/2005/8/layout/list1"/>
    <dgm:cxn modelId="{0AE29E88-0AFB-465B-B761-66431F8B3580}" type="presOf" srcId="{39648013-2C9C-453A-85DB-664D5262277E}" destId="{0627EFEE-810B-4BFB-902D-7A758BC9D68C}" srcOrd="0" destOrd="0" presId="urn:microsoft.com/office/officeart/2005/8/layout/list1"/>
    <dgm:cxn modelId="{B31CFC13-4EF4-4F41-ADCA-67A5E5C8DA6E}" type="presParOf" srcId="{0627EFEE-810B-4BFB-902D-7A758BC9D68C}" destId="{05580007-70F4-4C56-A555-07CB49C64374}" srcOrd="0" destOrd="0" presId="urn:microsoft.com/office/officeart/2005/8/layout/list1"/>
    <dgm:cxn modelId="{25AD028C-C317-4BC9-B031-DFCF10D8011A}" type="presParOf" srcId="{05580007-70F4-4C56-A555-07CB49C64374}" destId="{7AE3913B-A205-4A39-A32F-99150FBF75E3}" srcOrd="0" destOrd="0" presId="urn:microsoft.com/office/officeart/2005/8/layout/list1"/>
    <dgm:cxn modelId="{111827FC-B0BB-48E3-B582-571002D26DED}" type="presParOf" srcId="{05580007-70F4-4C56-A555-07CB49C64374}" destId="{9C2081E1-FB7A-4E52-A88B-1DA17353000B}" srcOrd="1" destOrd="0" presId="urn:microsoft.com/office/officeart/2005/8/layout/list1"/>
    <dgm:cxn modelId="{9A6DB9FD-D07D-46E4-A7D1-95A89831238C}" type="presParOf" srcId="{0627EFEE-810B-4BFB-902D-7A758BC9D68C}" destId="{44C109B6-CC9B-40D0-AC40-F4781F30BCD2}" srcOrd="1" destOrd="0" presId="urn:microsoft.com/office/officeart/2005/8/layout/list1"/>
    <dgm:cxn modelId="{9D70CA85-3CE3-493A-BD7C-6FD6285CA4DD}" type="presParOf" srcId="{0627EFEE-810B-4BFB-902D-7A758BC9D68C}" destId="{A1E1B56E-7055-4695-B67E-C211149A3DC5}" srcOrd="2" destOrd="0" presId="urn:microsoft.com/office/officeart/2005/8/layout/list1"/>
    <dgm:cxn modelId="{53CA512E-B999-4CC6-84A6-9D2BEEAAC407}" type="presParOf" srcId="{0627EFEE-810B-4BFB-902D-7A758BC9D68C}" destId="{81B32779-8BF9-41FA-800A-CA6BC0296190}" srcOrd="3" destOrd="0" presId="urn:microsoft.com/office/officeart/2005/8/layout/list1"/>
    <dgm:cxn modelId="{0A62A0E9-21EF-4757-B132-0394673D1097}" type="presParOf" srcId="{0627EFEE-810B-4BFB-902D-7A758BC9D68C}" destId="{7D46899D-5696-40E8-8B55-40DCC651D7EA}" srcOrd="4" destOrd="0" presId="urn:microsoft.com/office/officeart/2005/8/layout/list1"/>
    <dgm:cxn modelId="{DD1CC7D9-F920-4EDC-8C6F-CD049973E106}" type="presParOf" srcId="{7D46899D-5696-40E8-8B55-40DCC651D7EA}" destId="{40ADF543-6D76-4B32-9AED-CD3513F60586}" srcOrd="0" destOrd="0" presId="urn:microsoft.com/office/officeart/2005/8/layout/list1"/>
    <dgm:cxn modelId="{1B8D17CA-87AC-4B09-91C3-4E9CC25BB549}" type="presParOf" srcId="{7D46899D-5696-40E8-8B55-40DCC651D7EA}" destId="{DD626BB7-6BFF-4BD9-A57B-D55224C4ABB2}" srcOrd="1" destOrd="0" presId="urn:microsoft.com/office/officeart/2005/8/layout/list1"/>
    <dgm:cxn modelId="{1AA10F1D-833B-45B7-80B5-095C1BBBB470}" type="presParOf" srcId="{0627EFEE-810B-4BFB-902D-7A758BC9D68C}" destId="{12CF8F38-1931-452D-BB49-773175114F23}" srcOrd="5" destOrd="0" presId="urn:microsoft.com/office/officeart/2005/8/layout/list1"/>
    <dgm:cxn modelId="{90FF9857-3782-4D90-8D03-06688498C57C}" type="presParOf" srcId="{0627EFEE-810B-4BFB-902D-7A758BC9D68C}" destId="{9AB0B435-6503-45F4-B9FA-CCC6EFE63B0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8669CC8-1D70-4ED7-BF4B-3413F79535C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C5CA0F8-F925-4A07-BB98-49400F76C9E7}">
      <dgm:prSet phldrT="[Text]" custT="1"/>
      <dgm:spPr/>
      <dgm:t>
        <a:bodyPr/>
        <a:lstStyle/>
        <a:p>
          <a:r>
            <a:rPr lang="en-US" sz="1800" b="0" u="none" dirty="0"/>
            <a:t>Liquefied compressed gases</a:t>
          </a:r>
          <a:endParaRPr lang="en-US" sz="1800" b="0" dirty="0"/>
        </a:p>
      </dgm:t>
    </dgm:pt>
    <dgm:pt modelId="{8CCD24C3-182A-4CF2-A409-455DCD71CC2D}" type="parTrans" cxnId="{ABBE51FD-9982-41FF-928A-6D1C03E56752}">
      <dgm:prSet/>
      <dgm:spPr/>
      <dgm:t>
        <a:bodyPr/>
        <a:lstStyle/>
        <a:p>
          <a:endParaRPr lang="en-US"/>
        </a:p>
      </dgm:t>
    </dgm:pt>
    <dgm:pt modelId="{ECF9EBC0-0D7E-4899-9A39-B60623094932}" type="sibTrans" cxnId="{ABBE51FD-9982-41FF-928A-6D1C03E56752}">
      <dgm:prSet/>
      <dgm:spPr/>
      <dgm:t>
        <a:bodyPr/>
        <a:lstStyle/>
        <a:p>
          <a:endParaRPr lang="en-US"/>
        </a:p>
      </dgm:t>
    </dgm:pt>
    <dgm:pt modelId="{33B95038-8162-44CC-84EA-39CFB6D549AE}">
      <dgm:prSet custT="1"/>
      <dgm:spPr/>
      <dgm:t>
        <a:bodyPr/>
        <a:lstStyle/>
        <a:p>
          <a:r>
            <a:rPr lang="en-US" sz="1800" b="0" dirty="0"/>
            <a:t>Elements or compounds that have boiling points relatively near atmospheric temperatures</a:t>
          </a:r>
        </a:p>
      </dgm:t>
    </dgm:pt>
    <dgm:pt modelId="{B23628F5-A119-4CAF-B8F6-832732BB943D}" type="parTrans" cxnId="{780CE9F4-A79D-438F-8E64-1AC792F02EC6}">
      <dgm:prSet/>
      <dgm:spPr/>
      <dgm:t>
        <a:bodyPr/>
        <a:lstStyle/>
        <a:p>
          <a:endParaRPr lang="en-US"/>
        </a:p>
      </dgm:t>
    </dgm:pt>
    <dgm:pt modelId="{C38AE63D-FA2C-4128-B6CA-ABC1130F1773}" type="sibTrans" cxnId="{780CE9F4-A79D-438F-8E64-1AC792F02EC6}">
      <dgm:prSet/>
      <dgm:spPr/>
      <dgm:t>
        <a:bodyPr/>
        <a:lstStyle/>
        <a:p>
          <a:endParaRPr lang="en-US"/>
        </a:p>
      </dgm:t>
    </dgm:pt>
    <dgm:pt modelId="{EF4C078A-FF78-401F-9D22-BA7785A07251}">
      <dgm:prSet custT="1"/>
      <dgm:spPr/>
      <dgm:t>
        <a:bodyPr/>
        <a:lstStyle/>
        <a:p>
          <a:r>
            <a:rPr lang="en-US" sz="1800" b="0" dirty="0"/>
            <a:t>Rules limit </a:t>
          </a:r>
          <a:r>
            <a:rPr lang="en-US" sz="1800" b="0" dirty="0" smtClean="0"/>
            <a:t>maximum </a:t>
          </a:r>
          <a:r>
            <a:rPr lang="en-US" sz="1800" b="0" dirty="0"/>
            <a:t>amount that can be put into a container to allow space for liquid expansion</a:t>
          </a:r>
        </a:p>
      </dgm:t>
    </dgm:pt>
    <dgm:pt modelId="{08F3687F-00DF-4960-81E5-A1F4DDAB7E79}" type="parTrans" cxnId="{B4522CCF-60E6-44A7-94C6-8D923B5A27DC}">
      <dgm:prSet/>
      <dgm:spPr/>
      <dgm:t>
        <a:bodyPr/>
        <a:lstStyle/>
        <a:p>
          <a:endParaRPr lang="en-US"/>
        </a:p>
      </dgm:t>
    </dgm:pt>
    <dgm:pt modelId="{F8E2FD8D-D37F-4CA6-9545-2092A60D6A18}" type="sibTrans" cxnId="{B4522CCF-60E6-44A7-94C6-8D923B5A27DC}">
      <dgm:prSet/>
      <dgm:spPr/>
      <dgm:t>
        <a:bodyPr/>
        <a:lstStyle/>
        <a:p>
          <a:endParaRPr lang="en-US"/>
        </a:p>
      </dgm:t>
    </dgm:pt>
    <dgm:pt modelId="{4C1C93EB-85C5-4879-BF6F-457CBE280251}">
      <dgm:prSet phldrT="[Text]" custT="1"/>
      <dgm:spPr/>
      <dgm:t>
        <a:bodyPr/>
        <a:lstStyle/>
        <a:p>
          <a:r>
            <a:rPr lang="x-none" sz="1800" b="0" u="none"/>
            <a:t>Gases</a:t>
          </a:r>
          <a:r>
            <a:rPr lang="en-US" sz="1800" b="0" u="none" dirty="0"/>
            <a:t> that become liquids at ordinary temperatures and pressures from 25 to 600 PSIG</a:t>
          </a:r>
          <a:endParaRPr lang="en-US" sz="1800" b="0" dirty="0"/>
        </a:p>
      </dgm:t>
    </dgm:pt>
    <dgm:pt modelId="{12A78D90-A591-4028-A4FC-53295BF96D4A}" type="parTrans" cxnId="{FDD8E8D7-2D9A-4C34-9F29-28668FCAF906}">
      <dgm:prSet/>
      <dgm:spPr/>
      <dgm:t>
        <a:bodyPr/>
        <a:lstStyle/>
        <a:p>
          <a:endParaRPr lang="en-US"/>
        </a:p>
      </dgm:t>
    </dgm:pt>
    <dgm:pt modelId="{8B4C678B-B6B1-46FE-A387-9C23DF093139}" type="sibTrans" cxnId="{FDD8E8D7-2D9A-4C34-9F29-28668FCAF906}">
      <dgm:prSet/>
      <dgm:spPr/>
      <dgm:t>
        <a:bodyPr/>
        <a:lstStyle/>
        <a:p>
          <a:endParaRPr lang="en-US"/>
        </a:p>
      </dgm:t>
    </dgm:pt>
    <dgm:pt modelId="{798C1179-96EB-4120-B4BB-1CDB3E5029B2}">
      <dgm:prSet custT="1"/>
      <dgm:spPr/>
      <dgm:t>
        <a:bodyPr/>
        <a:lstStyle/>
        <a:p>
          <a:r>
            <a:rPr lang="en-US" sz="1800" b="0" dirty="0" smtClean="0"/>
            <a:t>Become </a:t>
          </a:r>
          <a:r>
            <a:rPr lang="en-US" sz="1800" b="0" dirty="0"/>
            <a:t>solid at the low temperatures used for cryogenic fluids</a:t>
          </a:r>
        </a:p>
      </dgm:t>
    </dgm:pt>
    <dgm:pt modelId="{EF4D0441-555D-4305-A125-FECCA1F5D3D7}" type="parTrans" cxnId="{D52CCEBA-083E-49D3-B851-3878B104AE45}">
      <dgm:prSet/>
      <dgm:spPr/>
      <dgm:t>
        <a:bodyPr/>
        <a:lstStyle/>
        <a:p>
          <a:endParaRPr lang="en-US"/>
        </a:p>
      </dgm:t>
    </dgm:pt>
    <dgm:pt modelId="{EEA20835-5A1A-473B-907B-3B3D1D2FBF31}" type="sibTrans" cxnId="{D52CCEBA-083E-49D3-B851-3878B104AE45}">
      <dgm:prSet/>
      <dgm:spPr/>
      <dgm:t>
        <a:bodyPr/>
        <a:lstStyle/>
        <a:p>
          <a:endParaRPr lang="en-US"/>
        </a:p>
      </dgm:t>
    </dgm:pt>
    <dgm:pt modelId="{777AD587-EAC3-4083-8967-BFCBE8E2F430}">
      <dgm:prSet custT="1"/>
      <dgm:spPr/>
      <dgm:t>
        <a:bodyPr/>
        <a:lstStyle/>
        <a:p>
          <a:r>
            <a:rPr lang="en-US" sz="1800" b="0" dirty="0"/>
            <a:t>Examples </a:t>
          </a:r>
          <a:r>
            <a:rPr lang="en-US" sz="1800" b="0" dirty="0" smtClean="0"/>
            <a:t>of include </a:t>
          </a:r>
          <a:r>
            <a:rPr lang="en-US" sz="1800" b="0" dirty="0"/>
            <a:t>anhydrous ammonia, propane, and carbon dioxide</a:t>
          </a:r>
        </a:p>
      </dgm:t>
    </dgm:pt>
    <dgm:pt modelId="{0A0D3411-4928-4EF2-8A54-BD3DD261A99F}" type="parTrans" cxnId="{CBC558A9-3F71-412E-B0B8-C3593354B93A}">
      <dgm:prSet/>
      <dgm:spPr/>
      <dgm:t>
        <a:bodyPr/>
        <a:lstStyle/>
        <a:p>
          <a:endParaRPr lang="en-US"/>
        </a:p>
      </dgm:t>
    </dgm:pt>
    <dgm:pt modelId="{487DBD1F-1B55-4000-AA56-FD43F3F74C71}" type="sibTrans" cxnId="{CBC558A9-3F71-412E-B0B8-C3593354B93A}">
      <dgm:prSet/>
      <dgm:spPr/>
      <dgm:t>
        <a:bodyPr/>
        <a:lstStyle/>
        <a:p>
          <a:endParaRPr lang="en-US"/>
        </a:p>
      </dgm:t>
    </dgm:pt>
    <dgm:pt modelId="{A402957D-F5EC-4B84-80BE-CA8492537971}" type="pres">
      <dgm:prSet presAssocID="{58669CC8-1D70-4ED7-BF4B-3413F79535CF}" presName="linear" presStyleCnt="0">
        <dgm:presLayoutVars>
          <dgm:dir/>
          <dgm:animLvl val="lvl"/>
          <dgm:resizeHandles val="exact"/>
        </dgm:presLayoutVars>
      </dgm:prSet>
      <dgm:spPr/>
      <dgm:t>
        <a:bodyPr/>
        <a:lstStyle/>
        <a:p>
          <a:endParaRPr lang="en-US"/>
        </a:p>
      </dgm:t>
    </dgm:pt>
    <dgm:pt modelId="{18BC1FE3-790A-48FD-A6AE-CDB1D1A5972C}" type="pres">
      <dgm:prSet presAssocID="{DC5CA0F8-F925-4A07-BB98-49400F76C9E7}" presName="parentLin" presStyleCnt="0"/>
      <dgm:spPr/>
    </dgm:pt>
    <dgm:pt modelId="{15211539-F360-46B7-8323-E44FCF61458F}" type="pres">
      <dgm:prSet presAssocID="{DC5CA0F8-F925-4A07-BB98-49400F76C9E7}" presName="parentLeftMargin" presStyleLbl="node1" presStyleIdx="0" presStyleCnt="1"/>
      <dgm:spPr/>
      <dgm:t>
        <a:bodyPr/>
        <a:lstStyle/>
        <a:p>
          <a:endParaRPr lang="en-US"/>
        </a:p>
      </dgm:t>
    </dgm:pt>
    <dgm:pt modelId="{18C0C322-2346-497D-880F-3A8D1C6E4019}" type="pres">
      <dgm:prSet presAssocID="{DC5CA0F8-F925-4A07-BB98-49400F76C9E7}" presName="parentText" presStyleLbl="node1" presStyleIdx="0" presStyleCnt="1">
        <dgm:presLayoutVars>
          <dgm:chMax val="0"/>
          <dgm:bulletEnabled val="1"/>
        </dgm:presLayoutVars>
      </dgm:prSet>
      <dgm:spPr/>
      <dgm:t>
        <a:bodyPr/>
        <a:lstStyle/>
        <a:p>
          <a:endParaRPr lang="en-US"/>
        </a:p>
      </dgm:t>
    </dgm:pt>
    <dgm:pt modelId="{74BB6397-7E31-42BD-B638-9D304C7E2BFA}" type="pres">
      <dgm:prSet presAssocID="{DC5CA0F8-F925-4A07-BB98-49400F76C9E7}" presName="negativeSpace" presStyleCnt="0"/>
      <dgm:spPr/>
    </dgm:pt>
    <dgm:pt modelId="{2A7195B8-7904-4B1A-BAC8-8B3B17949696}" type="pres">
      <dgm:prSet presAssocID="{DC5CA0F8-F925-4A07-BB98-49400F76C9E7}" presName="childText" presStyleLbl="conFgAcc1" presStyleIdx="0" presStyleCnt="1">
        <dgm:presLayoutVars>
          <dgm:bulletEnabled val="1"/>
        </dgm:presLayoutVars>
      </dgm:prSet>
      <dgm:spPr/>
      <dgm:t>
        <a:bodyPr/>
        <a:lstStyle/>
        <a:p>
          <a:endParaRPr lang="en-US"/>
        </a:p>
      </dgm:t>
    </dgm:pt>
  </dgm:ptLst>
  <dgm:cxnLst>
    <dgm:cxn modelId="{64A0E613-5CC3-4894-979B-6BD989CA53D7}" type="presOf" srcId="{EF4C078A-FF78-401F-9D22-BA7785A07251}" destId="{2A7195B8-7904-4B1A-BAC8-8B3B17949696}" srcOrd="0" destOrd="3" presId="urn:microsoft.com/office/officeart/2005/8/layout/list1"/>
    <dgm:cxn modelId="{D52CCEBA-083E-49D3-B851-3878B104AE45}" srcId="{DC5CA0F8-F925-4A07-BB98-49400F76C9E7}" destId="{798C1179-96EB-4120-B4BB-1CDB3E5029B2}" srcOrd="2" destOrd="0" parTransId="{EF4D0441-555D-4305-A125-FECCA1F5D3D7}" sibTransId="{EEA20835-5A1A-473B-907B-3B3D1D2FBF31}"/>
    <dgm:cxn modelId="{FDD8E8D7-2D9A-4C34-9F29-28668FCAF906}" srcId="{DC5CA0F8-F925-4A07-BB98-49400F76C9E7}" destId="{4C1C93EB-85C5-4879-BF6F-457CBE280251}" srcOrd="0" destOrd="0" parTransId="{12A78D90-A591-4028-A4FC-53295BF96D4A}" sibTransId="{8B4C678B-B6B1-46FE-A387-9C23DF093139}"/>
    <dgm:cxn modelId="{78DE2114-27BC-4889-AD15-1BF8B7584DA1}" type="presOf" srcId="{33B95038-8162-44CC-84EA-39CFB6D549AE}" destId="{2A7195B8-7904-4B1A-BAC8-8B3B17949696}" srcOrd="0" destOrd="1" presId="urn:microsoft.com/office/officeart/2005/8/layout/list1"/>
    <dgm:cxn modelId="{C7789F9A-79EA-4308-AA1D-0AB021C06263}" type="presOf" srcId="{798C1179-96EB-4120-B4BB-1CDB3E5029B2}" destId="{2A7195B8-7904-4B1A-BAC8-8B3B17949696}" srcOrd="0" destOrd="2" presId="urn:microsoft.com/office/officeart/2005/8/layout/list1"/>
    <dgm:cxn modelId="{CBC558A9-3F71-412E-B0B8-C3593354B93A}" srcId="{DC5CA0F8-F925-4A07-BB98-49400F76C9E7}" destId="{777AD587-EAC3-4083-8967-BFCBE8E2F430}" srcOrd="4" destOrd="0" parTransId="{0A0D3411-4928-4EF2-8A54-BD3DD261A99F}" sibTransId="{487DBD1F-1B55-4000-AA56-FD43F3F74C71}"/>
    <dgm:cxn modelId="{9C00D43C-76E0-4861-A261-242A99575BA7}" type="presOf" srcId="{4C1C93EB-85C5-4879-BF6F-457CBE280251}" destId="{2A7195B8-7904-4B1A-BAC8-8B3B17949696}" srcOrd="0" destOrd="0" presId="urn:microsoft.com/office/officeart/2005/8/layout/list1"/>
    <dgm:cxn modelId="{780CE9F4-A79D-438F-8E64-1AC792F02EC6}" srcId="{DC5CA0F8-F925-4A07-BB98-49400F76C9E7}" destId="{33B95038-8162-44CC-84EA-39CFB6D549AE}" srcOrd="1" destOrd="0" parTransId="{B23628F5-A119-4CAF-B8F6-832732BB943D}" sibTransId="{C38AE63D-FA2C-4128-B6CA-ABC1130F1773}"/>
    <dgm:cxn modelId="{B142F6FF-C203-4DA8-B1F2-12A60F4350E2}" type="presOf" srcId="{DC5CA0F8-F925-4A07-BB98-49400F76C9E7}" destId="{18C0C322-2346-497D-880F-3A8D1C6E4019}" srcOrd="1" destOrd="0" presId="urn:microsoft.com/office/officeart/2005/8/layout/list1"/>
    <dgm:cxn modelId="{94F123C0-A39E-4A05-BDC4-70C1745D0DF7}" type="presOf" srcId="{DC5CA0F8-F925-4A07-BB98-49400F76C9E7}" destId="{15211539-F360-46B7-8323-E44FCF61458F}" srcOrd="0" destOrd="0" presId="urn:microsoft.com/office/officeart/2005/8/layout/list1"/>
    <dgm:cxn modelId="{B4522CCF-60E6-44A7-94C6-8D923B5A27DC}" srcId="{DC5CA0F8-F925-4A07-BB98-49400F76C9E7}" destId="{EF4C078A-FF78-401F-9D22-BA7785A07251}" srcOrd="3" destOrd="0" parTransId="{08F3687F-00DF-4960-81E5-A1F4DDAB7E79}" sibTransId="{F8E2FD8D-D37F-4CA6-9545-2092A60D6A18}"/>
    <dgm:cxn modelId="{666FE9E8-6C1C-49E4-81D3-CBFC31C51904}" type="presOf" srcId="{777AD587-EAC3-4083-8967-BFCBE8E2F430}" destId="{2A7195B8-7904-4B1A-BAC8-8B3B17949696}" srcOrd="0" destOrd="4" presId="urn:microsoft.com/office/officeart/2005/8/layout/list1"/>
    <dgm:cxn modelId="{ABBE51FD-9982-41FF-928A-6D1C03E56752}" srcId="{58669CC8-1D70-4ED7-BF4B-3413F79535CF}" destId="{DC5CA0F8-F925-4A07-BB98-49400F76C9E7}" srcOrd="0" destOrd="0" parTransId="{8CCD24C3-182A-4CF2-A409-455DCD71CC2D}" sibTransId="{ECF9EBC0-0D7E-4899-9A39-B60623094932}"/>
    <dgm:cxn modelId="{431FD718-698D-4881-B78A-517F144103CA}" type="presOf" srcId="{58669CC8-1D70-4ED7-BF4B-3413F79535CF}" destId="{A402957D-F5EC-4B84-80BE-CA8492537971}" srcOrd="0" destOrd="0" presId="urn:microsoft.com/office/officeart/2005/8/layout/list1"/>
    <dgm:cxn modelId="{5AAE013D-B8DC-4C45-BE50-A95925732BF2}" type="presParOf" srcId="{A402957D-F5EC-4B84-80BE-CA8492537971}" destId="{18BC1FE3-790A-48FD-A6AE-CDB1D1A5972C}" srcOrd="0" destOrd="0" presId="urn:microsoft.com/office/officeart/2005/8/layout/list1"/>
    <dgm:cxn modelId="{BC08D0B1-922F-470D-8DC1-5908547C6BA6}" type="presParOf" srcId="{18BC1FE3-790A-48FD-A6AE-CDB1D1A5972C}" destId="{15211539-F360-46B7-8323-E44FCF61458F}" srcOrd="0" destOrd="0" presId="urn:microsoft.com/office/officeart/2005/8/layout/list1"/>
    <dgm:cxn modelId="{50A7F978-F021-4BA7-B765-48063B7B7A6D}" type="presParOf" srcId="{18BC1FE3-790A-48FD-A6AE-CDB1D1A5972C}" destId="{18C0C322-2346-497D-880F-3A8D1C6E4019}" srcOrd="1" destOrd="0" presId="urn:microsoft.com/office/officeart/2005/8/layout/list1"/>
    <dgm:cxn modelId="{A8C7AE4D-B2BE-46B3-86DC-5E3A4C2A90A6}" type="presParOf" srcId="{A402957D-F5EC-4B84-80BE-CA8492537971}" destId="{74BB6397-7E31-42BD-B638-9D304C7E2BFA}" srcOrd="1" destOrd="0" presId="urn:microsoft.com/office/officeart/2005/8/layout/list1"/>
    <dgm:cxn modelId="{7B79CF45-3D8F-4827-BA54-897F5B858D9B}" type="presParOf" srcId="{A402957D-F5EC-4B84-80BE-CA8492537971}" destId="{2A7195B8-7904-4B1A-BAC8-8B3B17949696}"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A197F0-C6FF-4434-8F8C-8D5CA1ED2539}"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C941B0E0-62F8-4A7F-BFCF-69D045AFC107}">
      <dgm:prSet phldrT="[Text]" custT="1"/>
      <dgm:spPr/>
      <dgm:t>
        <a:bodyPr/>
        <a:lstStyle/>
        <a:p>
          <a:r>
            <a:rPr lang="en-US" sz="2000" b="0" dirty="0"/>
            <a:t>Regulations emphasize reporting </a:t>
          </a:r>
          <a:r>
            <a:rPr lang="en-US" sz="2000" b="0" dirty="0" smtClean="0"/>
            <a:t>storage </a:t>
          </a:r>
          <a:r>
            <a:rPr lang="en-US" sz="2000" b="0" dirty="0"/>
            <a:t>and use of hazardous materials above certain quantities</a:t>
          </a:r>
        </a:p>
      </dgm:t>
    </dgm:pt>
    <dgm:pt modelId="{FB9C7B27-A237-49BC-B715-F128F85875CF}" type="parTrans" cxnId="{E1DEB3CF-5E59-49AE-8CB3-34BCAEE88A25}">
      <dgm:prSet/>
      <dgm:spPr/>
      <dgm:t>
        <a:bodyPr/>
        <a:lstStyle/>
        <a:p>
          <a:endParaRPr lang="en-US"/>
        </a:p>
      </dgm:t>
    </dgm:pt>
    <dgm:pt modelId="{74509BD9-061C-4EA8-AFD0-2CD25A7A27C0}" type="sibTrans" cxnId="{E1DEB3CF-5E59-49AE-8CB3-34BCAEE88A25}">
      <dgm:prSet/>
      <dgm:spPr/>
      <dgm:t>
        <a:bodyPr/>
        <a:lstStyle/>
        <a:p>
          <a:endParaRPr lang="en-US"/>
        </a:p>
      </dgm:t>
    </dgm:pt>
    <dgm:pt modelId="{5F1B4A64-3DB7-421E-B13D-A44E953250AD}">
      <dgm:prSet custT="1"/>
      <dgm:spPr/>
      <dgm:t>
        <a:bodyPr/>
        <a:lstStyle/>
        <a:p>
          <a:r>
            <a:rPr lang="x-none" sz="2000" b="0" u="none" dirty="0"/>
            <a:t>Model codes mandate </a:t>
          </a:r>
          <a:r>
            <a:rPr lang="x-none" sz="2000" b="0" u="none" dirty="0" smtClean="0"/>
            <a:t>permit </a:t>
          </a:r>
          <a:r>
            <a:rPr lang="x-none" sz="2000" b="0" u="none" dirty="0"/>
            <a:t>applicant to submit a properly prepared Hazardous Materials Management Plan or Hazardous Materials Inventory Statement</a:t>
          </a:r>
          <a:endParaRPr lang="en-US" sz="2000" b="0" u="none" dirty="0"/>
        </a:p>
      </dgm:t>
    </dgm:pt>
    <dgm:pt modelId="{9F7D8565-7CCD-4F11-8E51-E4520E0FD4A7}" type="parTrans" cxnId="{06BAE56D-A4F6-4523-A6D3-FF6684F9B93E}">
      <dgm:prSet/>
      <dgm:spPr/>
      <dgm:t>
        <a:bodyPr/>
        <a:lstStyle/>
        <a:p>
          <a:endParaRPr lang="en-US"/>
        </a:p>
      </dgm:t>
    </dgm:pt>
    <dgm:pt modelId="{E6A50498-5D2E-4CB8-84AF-8FBEE70EAA42}" type="sibTrans" cxnId="{06BAE56D-A4F6-4523-A6D3-FF6684F9B93E}">
      <dgm:prSet/>
      <dgm:spPr/>
      <dgm:t>
        <a:bodyPr/>
        <a:lstStyle/>
        <a:p>
          <a:endParaRPr lang="en-US"/>
        </a:p>
      </dgm:t>
    </dgm:pt>
    <dgm:pt modelId="{AE2B949A-137C-4C33-9D9F-9A50B48D1748}">
      <dgm:prSet custT="1"/>
      <dgm:spPr/>
      <dgm:t>
        <a:bodyPr/>
        <a:lstStyle/>
        <a:p>
          <a:r>
            <a:rPr lang="en-US" sz="2000" b="0" dirty="0"/>
            <a:t>Hazardous waste materials can be chemical compounds that are mixtures of used industrial products; complicates classifications</a:t>
          </a:r>
        </a:p>
      </dgm:t>
    </dgm:pt>
    <dgm:pt modelId="{7103D816-419A-4F34-B8C1-6214380B66C5}" type="parTrans" cxnId="{0BC634D6-C6EC-40FB-A784-6E7A9AD0E27A}">
      <dgm:prSet/>
      <dgm:spPr/>
      <dgm:t>
        <a:bodyPr/>
        <a:lstStyle/>
        <a:p>
          <a:endParaRPr lang="en-US"/>
        </a:p>
      </dgm:t>
    </dgm:pt>
    <dgm:pt modelId="{89A76676-08B6-4DF2-92A2-F715DF00FE7A}" type="sibTrans" cxnId="{0BC634D6-C6EC-40FB-A784-6E7A9AD0E27A}">
      <dgm:prSet/>
      <dgm:spPr/>
      <dgm:t>
        <a:bodyPr/>
        <a:lstStyle/>
        <a:p>
          <a:endParaRPr lang="en-US"/>
        </a:p>
      </dgm:t>
    </dgm:pt>
    <dgm:pt modelId="{DF27416F-E22F-4D73-ABF3-2B2781FD8754}">
      <dgm:prSet custT="1"/>
      <dgm:spPr/>
      <dgm:t>
        <a:bodyPr/>
        <a:lstStyle/>
        <a:p>
          <a:r>
            <a:rPr lang="x-none" sz="2000" b="0" u="none" dirty="0"/>
            <a:t>Businesses that fail to report </a:t>
          </a:r>
          <a:r>
            <a:rPr lang="x-none" sz="2000" b="0" u="none" dirty="0" smtClean="0"/>
            <a:t>storage </a:t>
          </a:r>
          <a:r>
            <a:rPr lang="x-none" sz="2000" b="0" u="none" dirty="0"/>
            <a:t>of hazardous materials are violating the jurisdiction’s fire code</a:t>
          </a:r>
          <a:endParaRPr lang="en-US" sz="2000" b="0" u="none" dirty="0"/>
        </a:p>
      </dgm:t>
    </dgm:pt>
    <dgm:pt modelId="{97CF3C38-C5DF-47A1-83E9-5C1086DF3FFB}" type="parTrans" cxnId="{8A29DFCF-0EBF-4607-A168-BEE0F85D2769}">
      <dgm:prSet/>
      <dgm:spPr/>
      <dgm:t>
        <a:bodyPr/>
        <a:lstStyle/>
        <a:p>
          <a:endParaRPr lang="en-US"/>
        </a:p>
      </dgm:t>
    </dgm:pt>
    <dgm:pt modelId="{90562B47-6617-4D89-A782-1F40BE17F60C}" type="sibTrans" cxnId="{8A29DFCF-0EBF-4607-A168-BEE0F85D2769}">
      <dgm:prSet/>
      <dgm:spPr/>
      <dgm:t>
        <a:bodyPr/>
        <a:lstStyle/>
        <a:p>
          <a:endParaRPr lang="en-US"/>
        </a:p>
      </dgm:t>
    </dgm:pt>
    <dgm:pt modelId="{83981C13-8194-4907-B603-320CE31658A7}" type="pres">
      <dgm:prSet presAssocID="{3CA197F0-C6FF-4434-8F8C-8D5CA1ED2539}" presName="linear" presStyleCnt="0">
        <dgm:presLayoutVars>
          <dgm:animLvl val="lvl"/>
          <dgm:resizeHandles val="exact"/>
        </dgm:presLayoutVars>
      </dgm:prSet>
      <dgm:spPr/>
      <dgm:t>
        <a:bodyPr/>
        <a:lstStyle/>
        <a:p>
          <a:endParaRPr lang="en-US"/>
        </a:p>
      </dgm:t>
    </dgm:pt>
    <dgm:pt modelId="{DAFB4BA2-6760-4BB2-BBE5-086E50617746}" type="pres">
      <dgm:prSet presAssocID="{C941B0E0-62F8-4A7F-BFCF-69D045AFC107}" presName="parentText" presStyleLbl="node1" presStyleIdx="0" presStyleCnt="4">
        <dgm:presLayoutVars>
          <dgm:chMax val="0"/>
          <dgm:bulletEnabled val="1"/>
        </dgm:presLayoutVars>
      </dgm:prSet>
      <dgm:spPr/>
      <dgm:t>
        <a:bodyPr/>
        <a:lstStyle/>
        <a:p>
          <a:endParaRPr lang="en-US"/>
        </a:p>
      </dgm:t>
    </dgm:pt>
    <dgm:pt modelId="{3CD80337-2C08-483A-B208-9E83285058C5}" type="pres">
      <dgm:prSet presAssocID="{74509BD9-061C-4EA8-AFD0-2CD25A7A27C0}" presName="spacer" presStyleCnt="0"/>
      <dgm:spPr/>
      <dgm:t>
        <a:bodyPr/>
        <a:lstStyle/>
        <a:p>
          <a:endParaRPr lang="en-US"/>
        </a:p>
      </dgm:t>
    </dgm:pt>
    <dgm:pt modelId="{003A1732-7361-40C3-93EC-633C13214634}" type="pres">
      <dgm:prSet presAssocID="{5F1B4A64-3DB7-421E-B13D-A44E953250AD}" presName="parentText" presStyleLbl="node1" presStyleIdx="1" presStyleCnt="4">
        <dgm:presLayoutVars>
          <dgm:chMax val="0"/>
          <dgm:bulletEnabled val="1"/>
        </dgm:presLayoutVars>
      </dgm:prSet>
      <dgm:spPr/>
      <dgm:t>
        <a:bodyPr/>
        <a:lstStyle/>
        <a:p>
          <a:endParaRPr lang="en-US"/>
        </a:p>
      </dgm:t>
    </dgm:pt>
    <dgm:pt modelId="{353852A3-FC8F-4920-81E8-4107B69057C7}" type="pres">
      <dgm:prSet presAssocID="{E6A50498-5D2E-4CB8-84AF-8FBEE70EAA42}" presName="spacer" presStyleCnt="0"/>
      <dgm:spPr/>
      <dgm:t>
        <a:bodyPr/>
        <a:lstStyle/>
        <a:p>
          <a:endParaRPr lang="en-US"/>
        </a:p>
      </dgm:t>
    </dgm:pt>
    <dgm:pt modelId="{4BDECE5F-B828-4F79-865D-3951DBE1DBD9}" type="pres">
      <dgm:prSet presAssocID="{DF27416F-E22F-4D73-ABF3-2B2781FD8754}" presName="parentText" presStyleLbl="node1" presStyleIdx="2" presStyleCnt="4">
        <dgm:presLayoutVars>
          <dgm:chMax val="0"/>
          <dgm:bulletEnabled val="1"/>
        </dgm:presLayoutVars>
      </dgm:prSet>
      <dgm:spPr/>
      <dgm:t>
        <a:bodyPr/>
        <a:lstStyle/>
        <a:p>
          <a:endParaRPr lang="en-US"/>
        </a:p>
      </dgm:t>
    </dgm:pt>
    <dgm:pt modelId="{7EBDC7D9-E48C-473C-BF58-C5C777ECA6FF}" type="pres">
      <dgm:prSet presAssocID="{90562B47-6617-4D89-A782-1F40BE17F60C}" presName="spacer" presStyleCnt="0"/>
      <dgm:spPr/>
      <dgm:t>
        <a:bodyPr/>
        <a:lstStyle/>
        <a:p>
          <a:endParaRPr lang="en-US"/>
        </a:p>
      </dgm:t>
    </dgm:pt>
    <dgm:pt modelId="{9F7EE7EE-557C-4ABC-9CFF-DD5E9F5628E4}" type="pres">
      <dgm:prSet presAssocID="{AE2B949A-137C-4C33-9D9F-9A50B48D1748}" presName="parentText" presStyleLbl="node1" presStyleIdx="3" presStyleCnt="4">
        <dgm:presLayoutVars>
          <dgm:chMax val="0"/>
          <dgm:bulletEnabled val="1"/>
        </dgm:presLayoutVars>
      </dgm:prSet>
      <dgm:spPr/>
      <dgm:t>
        <a:bodyPr/>
        <a:lstStyle/>
        <a:p>
          <a:endParaRPr lang="en-US"/>
        </a:p>
      </dgm:t>
    </dgm:pt>
  </dgm:ptLst>
  <dgm:cxnLst>
    <dgm:cxn modelId="{06BAE56D-A4F6-4523-A6D3-FF6684F9B93E}" srcId="{3CA197F0-C6FF-4434-8F8C-8D5CA1ED2539}" destId="{5F1B4A64-3DB7-421E-B13D-A44E953250AD}" srcOrd="1" destOrd="0" parTransId="{9F7D8565-7CCD-4F11-8E51-E4520E0FD4A7}" sibTransId="{E6A50498-5D2E-4CB8-84AF-8FBEE70EAA42}"/>
    <dgm:cxn modelId="{46240028-FA8D-4C65-9204-2AC2BC93412F}" type="presOf" srcId="{5F1B4A64-3DB7-421E-B13D-A44E953250AD}" destId="{003A1732-7361-40C3-93EC-633C13214634}" srcOrd="0" destOrd="0" presId="urn:microsoft.com/office/officeart/2005/8/layout/vList2"/>
    <dgm:cxn modelId="{E1DEB3CF-5E59-49AE-8CB3-34BCAEE88A25}" srcId="{3CA197F0-C6FF-4434-8F8C-8D5CA1ED2539}" destId="{C941B0E0-62F8-4A7F-BFCF-69D045AFC107}" srcOrd="0" destOrd="0" parTransId="{FB9C7B27-A237-49BC-B715-F128F85875CF}" sibTransId="{74509BD9-061C-4EA8-AFD0-2CD25A7A27C0}"/>
    <dgm:cxn modelId="{0ED542BE-E250-432E-8A77-60D071324C26}" type="presOf" srcId="{3CA197F0-C6FF-4434-8F8C-8D5CA1ED2539}" destId="{83981C13-8194-4907-B603-320CE31658A7}" srcOrd="0" destOrd="0" presId="urn:microsoft.com/office/officeart/2005/8/layout/vList2"/>
    <dgm:cxn modelId="{8A29DFCF-0EBF-4607-A168-BEE0F85D2769}" srcId="{3CA197F0-C6FF-4434-8F8C-8D5CA1ED2539}" destId="{DF27416F-E22F-4D73-ABF3-2B2781FD8754}" srcOrd="2" destOrd="0" parTransId="{97CF3C38-C5DF-47A1-83E9-5C1086DF3FFB}" sibTransId="{90562B47-6617-4D89-A782-1F40BE17F60C}"/>
    <dgm:cxn modelId="{CC6F40E3-BD49-416B-A81F-C8703834068C}" type="presOf" srcId="{C941B0E0-62F8-4A7F-BFCF-69D045AFC107}" destId="{DAFB4BA2-6760-4BB2-BBE5-086E50617746}" srcOrd="0" destOrd="0" presId="urn:microsoft.com/office/officeart/2005/8/layout/vList2"/>
    <dgm:cxn modelId="{E32678D5-0EF7-489F-B7E5-43380BB86CE0}" type="presOf" srcId="{AE2B949A-137C-4C33-9D9F-9A50B48D1748}" destId="{9F7EE7EE-557C-4ABC-9CFF-DD5E9F5628E4}" srcOrd="0" destOrd="0" presId="urn:microsoft.com/office/officeart/2005/8/layout/vList2"/>
    <dgm:cxn modelId="{0F00B127-287E-4990-A572-0D5895FAA0DC}" type="presOf" srcId="{DF27416F-E22F-4D73-ABF3-2B2781FD8754}" destId="{4BDECE5F-B828-4F79-865D-3951DBE1DBD9}" srcOrd="0" destOrd="0" presId="urn:microsoft.com/office/officeart/2005/8/layout/vList2"/>
    <dgm:cxn modelId="{0BC634D6-C6EC-40FB-A784-6E7A9AD0E27A}" srcId="{3CA197F0-C6FF-4434-8F8C-8D5CA1ED2539}" destId="{AE2B949A-137C-4C33-9D9F-9A50B48D1748}" srcOrd="3" destOrd="0" parTransId="{7103D816-419A-4F34-B8C1-6214380B66C5}" sibTransId="{89A76676-08B6-4DF2-92A2-F715DF00FE7A}"/>
    <dgm:cxn modelId="{DBF94D09-EB34-493E-A8F3-79565C72500D}" type="presParOf" srcId="{83981C13-8194-4907-B603-320CE31658A7}" destId="{DAFB4BA2-6760-4BB2-BBE5-086E50617746}" srcOrd="0" destOrd="0" presId="urn:microsoft.com/office/officeart/2005/8/layout/vList2"/>
    <dgm:cxn modelId="{1A5D4CB6-0732-48D3-8F69-348A131EEDB2}" type="presParOf" srcId="{83981C13-8194-4907-B603-320CE31658A7}" destId="{3CD80337-2C08-483A-B208-9E83285058C5}" srcOrd="1" destOrd="0" presId="urn:microsoft.com/office/officeart/2005/8/layout/vList2"/>
    <dgm:cxn modelId="{B2739944-8519-49CE-B0B1-B629472E19B6}" type="presParOf" srcId="{83981C13-8194-4907-B603-320CE31658A7}" destId="{003A1732-7361-40C3-93EC-633C13214634}" srcOrd="2" destOrd="0" presId="urn:microsoft.com/office/officeart/2005/8/layout/vList2"/>
    <dgm:cxn modelId="{5A7BD2A8-F677-40E1-B7E5-1945D499DF5C}" type="presParOf" srcId="{83981C13-8194-4907-B603-320CE31658A7}" destId="{353852A3-FC8F-4920-81E8-4107B69057C7}" srcOrd="3" destOrd="0" presId="urn:microsoft.com/office/officeart/2005/8/layout/vList2"/>
    <dgm:cxn modelId="{BE751867-8656-496B-AC77-8387D21515F6}" type="presParOf" srcId="{83981C13-8194-4907-B603-320CE31658A7}" destId="{4BDECE5F-B828-4F79-865D-3951DBE1DBD9}" srcOrd="4" destOrd="0" presId="urn:microsoft.com/office/officeart/2005/8/layout/vList2"/>
    <dgm:cxn modelId="{62B9BDB9-F317-4E94-A21D-D216DD41CE3E}" type="presParOf" srcId="{83981C13-8194-4907-B603-320CE31658A7}" destId="{7EBDC7D9-E48C-473C-BF58-C5C777ECA6FF}" srcOrd="5" destOrd="0" presId="urn:microsoft.com/office/officeart/2005/8/layout/vList2"/>
    <dgm:cxn modelId="{343D7498-6D75-43FA-860A-6456AEA74626}" type="presParOf" srcId="{83981C13-8194-4907-B603-320CE31658A7}" destId="{9F7EE7EE-557C-4ABC-9CFF-DD5E9F5628E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902237D-9FD4-4142-9E6D-111761B287B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C256300-A1B0-49D1-B282-C95820FFCE54}">
      <dgm:prSet phldrT="[Text]" custT="1"/>
      <dgm:spPr/>
      <dgm:t>
        <a:bodyPr/>
        <a:lstStyle/>
        <a:p>
          <a:r>
            <a:rPr lang="en-US" sz="2000" b="0" u="none" dirty="0"/>
            <a:t>P</a:t>
          </a:r>
          <a:r>
            <a:rPr lang="x-none" sz="2000" b="0" u="none"/>
            <a:t>rocess of converting gases into liquid form through refrigeration is known as cryogenics</a:t>
          </a:r>
          <a:endParaRPr lang="en-US" sz="2000" b="0" dirty="0"/>
        </a:p>
      </dgm:t>
    </dgm:pt>
    <dgm:pt modelId="{A99F96F2-A508-4389-80F6-E424E8E8CF46}" type="parTrans" cxnId="{51877281-E2FC-4F4F-A44D-BDF2506C1EC8}">
      <dgm:prSet/>
      <dgm:spPr/>
      <dgm:t>
        <a:bodyPr/>
        <a:lstStyle/>
        <a:p>
          <a:endParaRPr lang="en-US"/>
        </a:p>
      </dgm:t>
    </dgm:pt>
    <dgm:pt modelId="{5377E75C-0127-4112-8304-979BD89BC2F0}" type="sibTrans" cxnId="{51877281-E2FC-4F4F-A44D-BDF2506C1EC8}">
      <dgm:prSet/>
      <dgm:spPr/>
      <dgm:t>
        <a:bodyPr/>
        <a:lstStyle/>
        <a:p>
          <a:endParaRPr lang="en-US"/>
        </a:p>
      </dgm:t>
    </dgm:pt>
    <dgm:pt modelId="{39D890FA-6A0A-4511-8FEF-A6A04F206796}">
      <dgm:prSet custT="1"/>
      <dgm:spPr/>
      <dgm:t>
        <a:bodyPr/>
        <a:lstStyle/>
        <a:p>
          <a:r>
            <a:rPr lang="x-none" sz="2000" b="0" u="none"/>
            <a:t>Cryogenic liquids, or cryogens, have a boiling point of -130</a:t>
          </a:r>
          <a:r>
            <a:rPr lang="x-none" sz="2000" b="0" u="none">
              <a:sym typeface="Symbol"/>
            </a:rPr>
            <a:t></a:t>
          </a:r>
          <a:r>
            <a:rPr lang="x-none" sz="2000" b="0" u="none"/>
            <a:t>F </a:t>
          </a:r>
          <a:br>
            <a:rPr lang="x-none" sz="2000" b="0" u="none"/>
          </a:br>
          <a:r>
            <a:rPr lang="x-none" sz="2000" b="0" u="none"/>
            <a:t>(-90</a:t>
          </a:r>
          <a:r>
            <a:rPr lang="x-none" sz="2000" b="0" u="none">
              <a:sym typeface="Symbol"/>
            </a:rPr>
            <a:t></a:t>
          </a:r>
          <a:r>
            <a:rPr lang="x-none" sz="2000" b="0" u="none"/>
            <a:t>C)</a:t>
          </a:r>
          <a:endParaRPr lang="en-US" sz="2000" b="0" u="none" dirty="0"/>
        </a:p>
      </dgm:t>
    </dgm:pt>
    <dgm:pt modelId="{246081C4-B3B8-4A0A-B948-8847BBF6859D}" type="parTrans" cxnId="{E9B1F712-FE78-4D12-A6CF-6CEFF644E007}">
      <dgm:prSet/>
      <dgm:spPr/>
      <dgm:t>
        <a:bodyPr/>
        <a:lstStyle/>
        <a:p>
          <a:endParaRPr lang="en-US"/>
        </a:p>
      </dgm:t>
    </dgm:pt>
    <dgm:pt modelId="{5C37AAC4-8448-40FB-BDA2-9373B123D185}" type="sibTrans" cxnId="{E9B1F712-FE78-4D12-A6CF-6CEFF644E007}">
      <dgm:prSet/>
      <dgm:spPr/>
      <dgm:t>
        <a:bodyPr/>
        <a:lstStyle/>
        <a:p>
          <a:endParaRPr lang="en-US"/>
        </a:p>
      </dgm:t>
    </dgm:pt>
    <dgm:pt modelId="{E95C4430-7497-47DE-8F47-0360882E35FB}">
      <dgm:prSet custT="1"/>
      <dgm:spPr>
        <a:solidFill>
          <a:schemeClr val="accent6">
            <a:lumMod val="50000"/>
          </a:schemeClr>
        </a:solidFill>
      </dgm:spPr>
      <dgm:t>
        <a:bodyPr/>
        <a:lstStyle/>
        <a:p>
          <a:r>
            <a:rPr lang="en-US" sz="2000" b="0" u="none" dirty="0"/>
            <a:t>A</a:t>
          </a:r>
          <a:r>
            <a:rPr lang="x-none" sz="2000" b="0" u="none" dirty="0"/>
            <a:t>lso known as refrigerated liquids, especially while they are in transit</a:t>
          </a:r>
          <a:endParaRPr lang="en-US" sz="2000" b="0" u="none" dirty="0"/>
        </a:p>
      </dgm:t>
    </dgm:pt>
    <dgm:pt modelId="{609CB305-436E-4C70-B176-F7C1D6F50F03}" type="parTrans" cxnId="{F2FCC42E-F643-4118-A1BC-C2E05E99E7E8}">
      <dgm:prSet/>
      <dgm:spPr/>
      <dgm:t>
        <a:bodyPr/>
        <a:lstStyle/>
        <a:p>
          <a:endParaRPr lang="en-US"/>
        </a:p>
      </dgm:t>
    </dgm:pt>
    <dgm:pt modelId="{6DDF472F-841D-4816-8986-EAE4393CF04E}" type="sibTrans" cxnId="{F2FCC42E-F643-4118-A1BC-C2E05E99E7E8}">
      <dgm:prSet/>
      <dgm:spPr/>
      <dgm:t>
        <a:bodyPr/>
        <a:lstStyle/>
        <a:p>
          <a:endParaRPr lang="en-US"/>
        </a:p>
      </dgm:t>
    </dgm:pt>
    <dgm:pt modelId="{57BC6F4E-6972-4640-8AFC-ADA7C085EEE2}" type="pres">
      <dgm:prSet presAssocID="{6902237D-9FD4-4142-9E6D-111761B287B0}" presName="linear" presStyleCnt="0">
        <dgm:presLayoutVars>
          <dgm:animLvl val="lvl"/>
          <dgm:resizeHandles val="exact"/>
        </dgm:presLayoutVars>
      </dgm:prSet>
      <dgm:spPr/>
      <dgm:t>
        <a:bodyPr/>
        <a:lstStyle/>
        <a:p>
          <a:endParaRPr lang="en-US"/>
        </a:p>
      </dgm:t>
    </dgm:pt>
    <dgm:pt modelId="{F129CD8E-2412-4D3B-8EDD-60B2D7433DA5}" type="pres">
      <dgm:prSet presAssocID="{EC256300-A1B0-49D1-B282-C95820FFCE54}" presName="parentText" presStyleLbl="node1" presStyleIdx="0" presStyleCnt="3">
        <dgm:presLayoutVars>
          <dgm:chMax val="0"/>
          <dgm:bulletEnabled val="1"/>
        </dgm:presLayoutVars>
      </dgm:prSet>
      <dgm:spPr/>
      <dgm:t>
        <a:bodyPr/>
        <a:lstStyle/>
        <a:p>
          <a:endParaRPr lang="en-US"/>
        </a:p>
      </dgm:t>
    </dgm:pt>
    <dgm:pt modelId="{4F3B8C8C-6D5C-4137-929D-C3DF9B2549A5}" type="pres">
      <dgm:prSet presAssocID="{5377E75C-0127-4112-8304-979BD89BC2F0}" presName="spacer" presStyleCnt="0"/>
      <dgm:spPr/>
    </dgm:pt>
    <dgm:pt modelId="{A8C3F82D-86B2-4BB7-B5ED-77D18403CBA4}" type="pres">
      <dgm:prSet presAssocID="{39D890FA-6A0A-4511-8FEF-A6A04F206796}" presName="parentText" presStyleLbl="node1" presStyleIdx="1" presStyleCnt="3">
        <dgm:presLayoutVars>
          <dgm:chMax val="0"/>
          <dgm:bulletEnabled val="1"/>
        </dgm:presLayoutVars>
      </dgm:prSet>
      <dgm:spPr/>
      <dgm:t>
        <a:bodyPr/>
        <a:lstStyle/>
        <a:p>
          <a:endParaRPr lang="en-US"/>
        </a:p>
      </dgm:t>
    </dgm:pt>
    <dgm:pt modelId="{18A0EC9F-29F7-4445-84B0-133403C0CF15}" type="pres">
      <dgm:prSet presAssocID="{5C37AAC4-8448-40FB-BDA2-9373B123D185}" presName="spacer" presStyleCnt="0"/>
      <dgm:spPr/>
    </dgm:pt>
    <dgm:pt modelId="{E0583532-E88D-4029-83C3-BE65B04EB12F}" type="pres">
      <dgm:prSet presAssocID="{E95C4430-7497-47DE-8F47-0360882E35FB}" presName="parentText" presStyleLbl="node1" presStyleIdx="2" presStyleCnt="3">
        <dgm:presLayoutVars>
          <dgm:chMax val="0"/>
          <dgm:bulletEnabled val="1"/>
        </dgm:presLayoutVars>
      </dgm:prSet>
      <dgm:spPr/>
      <dgm:t>
        <a:bodyPr/>
        <a:lstStyle/>
        <a:p>
          <a:endParaRPr lang="en-US"/>
        </a:p>
      </dgm:t>
    </dgm:pt>
  </dgm:ptLst>
  <dgm:cxnLst>
    <dgm:cxn modelId="{51877281-E2FC-4F4F-A44D-BDF2506C1EC8}" srcId="{6902237D-9FD4-4142-9E6D-111761B287B0}" destId="{EC256300-A1B0-49D1-B282-C95820FFCE54}" srcOrd="0" destOrd="0" parTransId="{A99F96F2-A508-4389-80F6-E424E8E8CF46}" sibTransId="{5377E75C-0127-4112-8304-979BD89BC2F0}"/>
    <dgm:cxn modelId="{E9B1F712-FE78-4D12-A6CF-6CEFF644E007}" srcId="{6902237D-9FD4-4142-9E6D-111761B287B0}" destId="{39D890FA-6A0A-4511-8FEF-A6A04F206796}" srcOrd="1" destOrd="0" parTransId="{246081C4-B3B8-4A0A-B948-8847BBF6859D}" sibTransId="{5C37AAC4-8448-40FB-BDA2-9373B123D185}"/>
    <dgm:cxn modelId="{EEF1E590-052B-4E7C-BCF1-02C1997C169E}" type="presOf" srcId="{39D890FA-6A0A-4511-8FEF-A6A04F206796}" destId="{A8C3F82D-86B2-4BB7-B5ED-77D18403CBA4}" srcOrd="0" destOrd="0" presId="urn:microsoft.com/office/officeart/2005/8/layout/vList2"/>
    <dgm:cxn modelId="{4A9013BD-2DC5-4C25-B50D-38CAE0D1A949}" type="presOf" srcId="{E95C4430-7497-47DE-8F47-0360882E35FB}" destId="{E0583532-E88D-4029-83C3-BE65B04EB12F}" srcOrd="0" destOrd="0" presId="urn:microsoft.com/office/officeart/2005/8/layout/vList2"/>
    <dgm:cxn modelId="{DAE00A35-73A5-4F72-AC68-97D451F13E93}" type="presOf" srcId="{6902237D-9FD4-4142-9E6D-111761B287B0}" destId="{57BC6F4E-6972-4640-8AFC-ADA7C085EEE2}" srcOrd="0" destOrd="0" presId="urn:microsoft.com/office/officeart/2005/8/layout/vList2"/>
    <dgm:cxn modelId="{E2C671C2-B598-459D-85E2-9199BFC113DF}" type="presOf" srcId="{EC256300-A1B0-49D1-B282-C95820FFCE54}" destId="{F129CD8E-2412-4D3B-8EDD-60B2D7433DA5}" srcOrd="0" destOrd="0" presId="urn:microsoft.com/office/officeart/2005/8/layout/vList2"/>
    <dgm:cxn modelId="{F2FCC42E-F643-4118-A1BC-C2E05E99E7E8}" srcId="{6902237D-9FD4-4142-9E6D-111761B287B0}" destId="{E95C4430-7497-47DE-8F47-0360882E35FB}" srcOrd="2" destOrd="0" parTransId="{609CB305-436E-4C70-B176-F7C1D6F50F03}" sibTransId="{6DDF472F-841D-4816-8986-EAE4393CF04E}"/>
    <dgm:cxn modelId="{F59C18D5-F55B-4280-B11E-B6DAA340AB3A}" type="presParOf" srcId="{57BC6F4E-6972-4640-8AFC-ADA7C085EEE2}" destId="{F129CD8E-2412-4D3B-8EDD-60B2D7433DA5}" srcOrd="0" destOrd="0" presId="urn:microsoft.com/office/officeart/2005/8/layout/vList2"/>
    <dgm:cxn modelId="{765DF3F6-F342-49AB-8977-430381E2A18C}" type="presParOf" srcId="{57BC6F4E-6972-4640-8AFC-ADA7C085EEE2}" destId="{4F3B8C8C-6D5C-4137-929D-C3DF9B2549A5}" srcOrd="1" destOrd="0" presId="urn:microsoft.com/office/officeart/2005/8/layout/vList2"/>
    <dgm:cxn modelId="{D7932D06-5FFD-4372-A0DB-8B293BB09618}" type="presParOf" srcId="{57BC6F4E-6972-4640-8AFC-ADA7C085EEE2}" destId="{A8C3F82D-86B2-4BB7-B5ED-77D18403CBA4}" srcOrd="2" destOrd="0" presId="urn:microsoft.com/office/officeart/2005/8/layout/vList2"/>
    <dgm:cxn modelId="{902901B8-8C4C-4FD4-B547-CB7AE94A10EB}" type="presParOf" srcId="{57BC6F4E-6972-4640-8AFC-ADA7C085EEE2}" destId="{18A0EC9F-29F7-4445-84B0-133403C0CF15}" srcOrd="3" destOrd="0" presId="urn:microsoft.com/office/officeart/2005/8/layout/vList2"/>
    <dgm:cxn modelId="{94EC5478-9244-4C59-88D6-C4945F64838C}" type="presParOf" srcId="{57BC6F4E-6972-4640-8AFC-ADA7C085EEE2}" destId="{E0583532-E88D-4029-83C3-BE65B04EB12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DA6261B-99F7-4935-81D8-B330E321E2A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54CE9E3-ACD0-4135-B901-20CB8DB79177}">
      <dgm:prSet phldrT="[Text]" custT="1"/>
      <dgm:spPr/>
      <dgm:t>
        <a:bodyPr/>
        <a:lstStyle/>
        <a:p>
          <a:r>
            <a:rPr lang="en-US" sz="1800" b="0" dirty="0"/>
            <a:t>Nitrogen</a:t>
          </a:r>
        </a:p>
      </dgm:t>
    </dgm:pt>
    <dgm:pt modelId="{D9C5ABC7-4981-4546-B9F5-94771441FAED}" type="parTrans" cxnId="{FADB8AD9-AA4E-4159-9D13-D09AD25D68CD}">
      <dgm:prSet/>
      <dgm:spPr/>
      <dgm:t>
        <a:bodyPr/>
        <a:lstStyle/>
        <a:p>
          <a:endParaRPr lang="en-US"/>
        </a:p>
      </dgm:t>
    </dgm:pt>
    <dgm:pt modelId="{D084978C-772F-474D-9A98-6DE91203C353}" type="sibTrans" cxnId="{FADB8AD9-AA4E-4159-9D13-D09AD25D68CD}">
      <dgm:prSet/>
      <dgm:spPr/>
      <dgm:t>
        <a:bodyPr/>
        <a:lstStyle/>
        <a:p>
          <a:endParaRPr lang="en-US"/>
        </a:p>
      </dgm:t>
    </dgm:pt>
    <dgm:pt modelId="{A20817F9-C561-474B-AAE9-56ADBE51FCDF}">
      <dgm:prSet custT="1"/>
      <dgm:spPr/>
      <dgm:t>
        <a:bodyPr/>
        <a:lstStyle/>
        <a:p>
          <a:r>
            <a:rPr lang="en-US" sz="1800" b="0" dirty="0"/>
            <a:t>Oxygen</a:t>
          </a:r>
        </a:p>
      </dgm:t>
    </dgm:pt>
    <dgm:pt modelId="{D491CC0C-6540-454F-950D-47EB370519CD}" type="parTrans" cxnId="{8CF2FFED-C490-4636-B6FF-E5566FFC7592}">
      <dgm:prSet/>
      <dgm:spPr/>
      <dgm:t>
        <a:bodyPr/>
        <a:lstStyle/>
        <a:p>
          <a:endParaRPr lang="en-US"/>
        </a:p>
      </dgm:t>
    </dgm:pt>
    <dgm:pt modelId="{AB330EBD-3F3E-4502-A0D7-A7C928AEB7AC}" type="sibTrans" cxnId="{8CF2FFED-C490-4636-B6FF-E5566FFC7592}">
      <dgm:prSet/>
      <dgm:spPr/>
      <dgm:t>
        <a:bodyPr/>
        <a:lstStyle/>
        <a:p>
          <a:endParaRPr lang="en-US"/>
        </a:p>
      </dgm:t>
    </dgm:pt>
    <dgm:pt modelId="{D5D4E360-1969-45A7-90B1-A8311C8B989F}">
      <dgm:prSet custT="1"/>
      <dgm:spPr/>
      <dgm:t>
        <a:bodyPr/>
        <a:lstStyle/>
        <a:p>
          <a:r>
            <a:rPr lang="en-US" sz="1800" b="0" dirty="0"/>
            <a:t>Hydrogen</a:t>
          </a:r>
        </a:p>
      </dgm:t>
    </dgm:pt>
    <dgm:pt modelId="{233B4E96-1B41-419C-97BA-2A79FBE2BB47}" type="parTrans" cxnId="{78A51416-8152-4ADC-8056-5028924D030A}">
      <dgm:prSet/>
      <dgm:spPr/>
      <dgm:t>
        <a:bodyPr/>
        <a:lstStyle/>
        <a:p>
          <a:endParaRPr lang="en-US"/>
        </a:p>
      </dgm:t>
    </dgm:pt>
    <dgm:pt modelId="{7A744E19-394D-4746-A635-9F9EDB8A7349}" type="sibTrans" cxnId="{78A51416-8152-4ADC-8056-5028924D030A}">
      <dgm:prSet/>
      <dgm:spPr/>
      <dgm:t>
        <a:bodyPr/>
        <a:lstStyle/>
        <a:p>
          <a:endParaRPr lang="en-US"/>
        </a:p>
      </dgm:t>
    </dgm:pt>
    <dgm:pt modelId="{B5320056-2CCD-4D49-AAE1-568311CD2C3A}">
      <dgm:prSet custT="1"/>
      <dgm:spPr/>
      <dgm:t>
        <a:bodyPr/>
        <a:lstStyle/>
        <a:p>
          <a:r>
            <a:rPr lang="en-US" sz="1800" b="0" dirty="0"/>
            <a:t>Helium</a:t>
          </a:r>
        </a:p>
      </dgm:t>
    </dgm:pt>
    <dgm:pt modelId="{F53CFE3F-1329-4700-AFC1-4F51F88459EE}" type="parTrans" cxnId="{8570C3C4-C886-4E84-B113-05E90CEAC9D8}">
      <dgm:prSet/>
      <dgm:spPr/>
      <dgm:t>
        <a:bodyPr/>
        <a:lstStyle/>
        <a:p>
          <a:endParaRPr lang="en-US"/>
        </a:p>
      </dgm:t>
    </dgm:pt>
    <dgm:pt modelId="{445005CC-F17E-4597-90AA-4CB80BC75080}" type="sibTrans" cxnId="{8570C3C4-C886-4E84-B113-05E90CEAC9D8}">
      <dgm:prSet/>
      <dgm:spPr/>
      <dgm:t>
        <a:bodyPr/>
        <a:lstStyle/>
        <a:p>
          <a:endParaRPr lang="en-US"/>
        </a:p>
      </dgm:t>
    </dgm:pt>
    <dgm:pt modelId="{69BA385A-AE40-4C8A-8354-BCD38AA7CAFB}">
      <dgm:prSet custT="1"/>
      <dgm:spPr/>
      <dgm:t>
        <a:bodyPr/>
        <a:lstStyle/>
        <a:p>
          <a:r>
            <a:rPr lang="en-US" sz="1800" b="0" dirty="0"/>
            <a:t>Argon</a:t>
          </a:r>
        </a:p>
      </dgm:t>
    </dgm:pt>
    <dgm:pt modelId="{42F8A7E2-85B1-4B17-927E-7135B71A98FB}" type="parTrans" cxnId="{6162006B-D5DF-4C70-8864-8F680ECEAE60}">
      <dgm:prSet/>
      <dgm:spPr/>
      <dgm:t>
        <a:bodyPr/>
        <a:lstStyle/>
        <a:p>
          <a:endParaRPr lang="en-US"/>
        </a:p>
      </dgm:t>
    </dgm:pt>
    <dgm:pt modelId="{E3FB707C-3A4B-46B2-B4D6-8760D52ED72F}" type="sibTrans" cxnId="{6162006B-D5DF-4C70-8864-8F680ECEAE60}">
      <dgm:prSet/>
      <dgm:spPr/>
      <dgm:t>
        <a:bodyPr/>
        <a:lstStyle/>
        <a:p>
          <a:endParaRPr lang="en-US"/>
        </a:p>
      </dgm:t>
    </dgm:pt>
    <dgm:pt modelId="{3EEFB4D6-5213-464C-BE99-95143E205981}">
      <dgm:prSet custT="1"/>
      <dgm:spPr/>
      <dgm:t>
        <a:bodyPr/>
        <a:lstStyle/>
        <a:p>
          <a:r>
            <a:rPr lang="en-US" sz="1800" b="0" dirty="0"/>
            <a:t>Neon</a:t>
          </a:r>
        </a:p>
      </dgm:t>
    </dgm:pt>
    <dgm:pt modelId="{C811DCE8-3D0D-4579-BE8B-DDC7A834057C}" type="parTrans" cxnId="{A47F7EDD-6EBA-4D3C-A961-B6ECFD459FA6}">
      <dgm:prSet/>
      <dgm:spPr/>
      <dgm:t>
        <a:bodyPr/>
        <a:lstStyle/>
        <a:p>
          <a:endParaRPr lang="en-US"/>
        </a:p>
      </dgm:t>
    </dgm:pt>
    <dgm:pt modelId="{8EAD0EA9-65A7-4B38-9A0B-0B05CD256302}" type="sibTrans" cxnId="{A47F7EDD-6EBA-4D3C-A961-B6ECFD459FA6}">
      <dgm:prSet/>
      <dgm:spPr/>
      <dgm:t>
        <a:bodyPr/>
        <a:lstStyle/>
        <a:p>
          <a:endParaRPr lang="en-US"/>
        </a:p>
      </dgm:t>
    </dgm:pt>
    <dgm:pt modelId="{3E8CA0B8-24B5-4F50-9096-BBCAB98CFBB5}">
      <dgm:prSet custT="1"/>
      <dgm:spPr/>
      <dgm:t>
        <a:bodyPr/>
        <a:lstStyle/>
        <a:p>
          <a:r>
            <a:rPr lang="en-US" sz="1800" b="0" dirty="0"/>
            <a:t>Krypton</a:t>
          </a:r>
        </a:p>
      </dgm:t>
    </dgm:pt>
    <dgm:pt modelId="{CF42CEF0-0344-4D43-8EBD-307A007798FE}" type="parTrans" cxnId="{324BA495-3691-4024-97E3-C582F9541274}">
      <dgm:prSet/>
      <dgm:spPr/>
      <dgm:t>
        <a:bodyPr/>
        <a:lstStyle/>
        <a:p>
          <a:endParaRPr lang="en-US"/>
        </a:p>
      </dgm:t>
    </dgm:pt>
    <dgm:pt modelId="{DF16E65C-926B-414F-BF52-87472A804CFF}" type="sibTrans" cxnId="{324BA495-3691-4024-97E3-C582F9541274}">
      <dgm:prSet/>
      <dgm:spPr/>
      <dgm:t>
        <a:bodyPr/>
        <a:lstStyle/>
        <a:p>
          <a:endParaRPr lang="en-US"/>
        </a:p>
      </dgm:t>
    </dgm:pt>
    <dgm:pt modelId="{9D3D49F8-B739-4CB5-8A94-7C6F04DD16F0}">
      <dgm:prSet custT="1"/>
      <dgm:spPr>
        <a:solidFill>
          <a:schemeClr val="accent2"/>
        </a:solidFill>
      </dgm:spPr>
      <dgm:t>
        <a:bodyPr/>
        <a:lstStyle/>
        <a:p>
          <a:r>
            <a:rPr lang="en-US" sz="1800" b="0" dirty="0"/>
            <a:t>Xenon</a:t>
          </a:r>
        </a:p>
      </dgm:t>
    </dgm:pt>
    <dgm:pt modelId="{8F047C5C-DFD2-4344-A48D-58A498203DEF}" type="parTrans" cxnId="{310E914B-521D-4E80-A89C-8E820ADDF30F}">
      <dgm:prSet/>
      <dgm:spPr/>
      <dgm:t>
        <a:bodyPr/>
        <a:lstStyle/>
        <a:p>
          <a:endParaRPr lang="en-US"/>
        </a:p>
      </dgm:t>
    </dgm:pt>
    <dgm:pt modelId="{D16C2046-ED34-4319-A106-9613DCB21385}" type="sibTrans" cxnId="{310E914B-521D-4E80-A89C-8E820ADDF30F}">
      <dgm:prSet/>
      <dgm:spPr/>
      <dgm:t>
        <a:bodyPr/>
        <a:lstStyle/>
        <a:p>
          <a:endParaRPr lang="en-US"/>
        </a:p>
      </dgm:t>
    </dgm:pt>
    <dgm:pt modelId="{8536F90B-D006-4239-9D84-FF04AE943517}">
      <dgm:prSet custT="1"/>
      <dgm:spPr>
        <a:solidFill>
          <a:schemeClr val="accent6">
            <a:lumMod val="75000"/>
          </a:schemeClr>
        </a:solidFill>
      </dgm:spPr>
      <dgm:t>
        <a:bodyPr/>
        <a:lstStyle/>
        <a:p>
          <a:r>
            <a:rPr lang="en-US" sz="1800" b="0" dirty="0"/>
            <a:t>Liquefied natural gas (LNG)/methane</a:t>
          </a:r>
        </a:p>
      </dgm:t>
    </dgm:pt>
    <dgm:pt modelId="{848BE68E-80C7-4E01-AC8B-4F1145727753}" type="parTrans" cxnId="{140566E9-2192-4D94-8431-69A2DB4B4B86}">
      <dgm:prSet/>
      <dgm:spPr/>
      <dgm:t>
        <a:bodyPr/>
        <a:lstStyle/>
        <a:p>
          <a:endParaRPr lang="en-US"/>
        </a:p>
      </dgm:t>
    </dgm:pt>
    <dgm:pt modelId="{6AE542A7-EB0C-4E8F-8E5C-30CAA98CBA04}" type="sibTrans" cxnId="{140566E9-2192-4D94-8431-69A2DB4B4B86}">
      <dgm:prSet/>
      <dgm:spPr/>
      <dgm:t>
        <a:bodyPr/>
        <a:lstStyle/>
        <a:p>
          <a:endParaRPr lang="en-US"/>
        </a:p>
      </dgm:t>
    </dgm:pt>
    <dgm:pt modelId="{D408176E-AE0B-40AB-908E-0BF09A3CF979}">
      <dgm:prSet custT="1"/>
      <dgm:spPr>
        <a:solidFill>
          <a:schemeClr val="accent6">
            <a:lumMod val="50000"/>
          </a:schemeClr>
        </a:solidFill>
      </dgm:spPr>
      <dgm:t>
        <a:bodyPr/>
        <a:lstStyle/>
        <a:p>
          <a:r>
            <a:rPr lang="en-US" sz="1800" b="0" dirty="0"/>
            <a:t>Carbon monoxide</a:t>
          </a:r>
        </a:p>
      </dgm:t>
    </dgm:pt>
    <dgm:pt modelId="{DE39DB1D-4524-4FF5-A79D-1E167CA7827C}" type="parTrans" cxnId="{243BC127-D17D-4DA7-9FBA-ED64CD11A954}">
      <dgm:prSet/>
      <dgm:spPr/>
      <dgm:t>
        <a:bodyPr/>
        <a:lstStyle/>
        <a:p>
          <a:endParaRPr lang="en-US"/>
        </a:p>
      </dgm:t>
    </dgm:pt>
    <dgm:pt modelId="{B0695683-4732-4D63-AF5D-424835815734}" type="sibTrans" cxnId="{243BC127-D17D-4DA7-9FBA-ED64CD11A954}">
      <dgm:prSet/>
      <dgm:spPr/>
      <dgm:t>
        <a:bodyPr/>
        <a:lstStyle/>
        <a:p>
          <a:endParaRPr lang="en-US"/>
        </a:p>
      </dgm:t>
    </dgm:pt>
    <dgm:pt modelId="{3B48FD41-4AC1-4A37-8677-F95A8BF8D2D8}" type="pres">
      <dgm:prSet presAssocID="{4DA6261B-99F7-4935-81D8-B330E321E2A0}" presName="diagram" presStyleCnt="0">
        <dgm:presLayoutVars>
          <dgm:dir/>
          <dgm:resizeHandles val="exact"/>
        </dgm:presLayoutVars>
      </dgm:prSet>
      <dgm:spPr/>
      <dgm:t>
        <a:bodyPr/>
        <a:lstStyle/>
        <a:p>
          <a:endParaRPr lang="en-US"/>
        </a:p>
      </dgm:t>
    </dgm:pt>
    <dgm:pt modelId="{C8EC1111-3456-4F62-95B9-F42B699E9822}" type="pres">
      <dgm:prSet presAssocID="{154CE9E3-ACD0-4135-B901-20CB8DB79177}" presName="node" presStyleLbl="node1" presStyleIdx="0" presStyleCnt="10">
        <dgm:presLayoutVars>
          <dgm:bulletEnabled val="1"/>
        </dgm:presLayoutVars>
      </dgm:prSet>
      <dgm:spPr/>
      <dgm:t>
        <a:bodyPr/>
        <a:lstStyle/>
        <a:p>
          <a:endParaRPr lang="en-US"/>
        </a:p>
      </dgm:t>
    </dgm:pt>
    <dgm:pt modelId="{F674A8AC-8FF5-492F-9443-E6AEBDC12D19}" type="pres">
      <dgm:prSet presAssocID="{D084978C-772F-474D-9A98-6DE91203C353}" presName="sibTrans" presStyleCnt="0"/>
      <dgm:spPr/>
    </dgm:pt>
    <dgm:pt modelId="{FEAE314D-DA6C-45D5-BE01-EEAC95BDFCE7}" type="pres">
      <dgm:prSet presAssocID="{A20817F9-C561-474B-AAE9-56ADBE51FCDF}" presName="node" presStyleLbl="node1" presStyleIdx="1" presStyleCnt="10">
        <dgm:presLayoutVars>
          <dgm:bulletEnabled val="1"/>
        </dgm:presLayoutVars>
      </dgm:prSet>
      <dgm:spPr/>
      <dgm:t>
        <a:bodyPr/>
        <a:lstStyle/>
        <a:p>
          <a:endParaRPr lang="en-US"/>
        </a:p>
      </dgm:t>
    </dgm:pt>
    <dgm:pt modelId="{0C64D660-ED6E-48F6-A5C9-CECAAFA05A88}" type="pres">
      <dgm:prSet presAssocID="{AB330EBD-3F3E-4502-A0D7-A7C928AEB7AC}" presName="sibTrans" presStyleCnt="0"/>
      <dgm:spPr/>
    </dgm:pt>
    <dgm:pt modelId="{90734288-41A2-4819-B24B-AF8D08BD1D1F}" type="pres">
      <dgm:prSet presAssocID="{D5D4E360-1969-45A7-90B1-A8311C8B989F}" presName="node" presStyleLbl="node1" presStyleIdx="2" presStyleCnt="10">
        <dgm:presLayoutVars>
          <dgm:bulletEnabled val="1"/>
        </dgm:presLayoutVars>
      </dgm:prSet>
      <dgm:spPr/>
      <dgm:t>
        <a:bodyPr/>
        <a:lstStyle/>
        <a:p>
          <a:endParaRPr lang="en-US"/>
        </a:p>
      </dgm:t>
    </dgm:pt>
    <dgm:pt modelId="{C10225AA-7EB3-4924-8C49-DB731B2FC507}" type="pres">
      <dgm:prSet presAssocID="{7A744E19-394D-4746-A635-9F9EDB8A7349}" presName="sibTrans" presStyleCnt="0"/>
      <dgm:spPr/>
    </dgm:pt>
    <dgm:pt modelId="{3C07EDE4-C6A3-4C58-8AA4-B9A9D3557BD0}" type="pres">
      <dgm:prSet presAssocID="{B5320056-2CCD-4D49-AAE1-568311CD2C3A}" presName="node" presStyleLbl="node1" presStyleIdx="3" presStyleCnt="10">
        <dgm:presLayoutVars>
          <dgm:bulletEnabled val="1"/>
        </dgm:presLayoutVars>
      </dgm:prSet>
      <dgm:spPr/>
      <dgm:t>
        <a:bodyPr/>
        <a:lstStyle/>
        <a:p>
          <a:endParaRPr lang="en-US"/>
        </a:p>
      </dgm:t>
    </dgm:pt>
    <dgm:pt modelId="{90D21402-2A93-4906-BBC1-2A7E9A21F74D}" type="pres">
      <dgm:prSet presAssocID="{445005CC-F17E-4597-90AA-4CB80BC75080}" presName="sibTrans" presStyleCnt="0"/>
      <dgm:spPr/>
    </dgm:pt>
    <dgm:pt modelId="{C27A8571-952D-4F5B-9679-E1968CD75404}" type="pres">
      <dgm:prSet presAssocID="{69BA385A-AE40-4C8A-8354-BCD38AA7CAFB}" presName="node" presStyleLbl="node1" presStyleIdx="4" presStyleCnt="10">
        <dgm:presLayoutVars>
          <dgm:bulletEnabled val="1"/>
        </dgm:presLayoutVars>
      </dgm:prSet>
      <dgm:spPr/>
      <dgm:t>
        <a:bodyPr/>
        <a:lstStyle/>
        <a:p>
          <a:endParaRPr lang="en-US"/>
        </a:p>
      </dgm:t>
    </dgm:pt>
    <dgm:pt modelId="{CC5AF2D1-7569-4D89-A044-B069FEDC1BCF}" type="pres">
      <dgm:prSet presAssocID="{E3FB707C-3A4B-46B2-B4D6-8760D52ED72F}" presName="sibTrans" presStyleCnt="0"/>
      <dgm:spPr/>
    </dgm:pt>
    <dgm:pt modelId="{80C7E625-83CF-4C9B-9B72-B33C1419BC2D}" type="pres">
      <dgm:prSet presAssocID="{3EEFB4D6-5213-464C-BE99-95143E205981}" presName="node" presStyleLbl="node1" presStyleIdx="5" presStyleCnt="10">
        <dgm:presLayoutVars>
          <dgm:bulletEnabled val="1"/>
        </dgm:presLayoutVars>
      </dgm:prSet>
      <dgm:spPr/>
      <dgm:t>
        <a:bodyPr/>
        <a:lstStyle/>
        <a:p>
          <a:endParaRPr lang="en-US"/>
        </a:p>
      </dgm:t>
    </dgm:pt>
    <dgm:pt modelId="{DF75CE9D-57F0-461B-8C12-60B77686AD17}" type="pres">
      <dgm:prSet presAssocID="{8EAD0EA9-65A7-4B38-9A0B-0B05CD256302}" presName="sibTrans" presStyleCnt="0"/>
      <dgm:spPr/>
    </dgm:pt>
    <dgm:pt modelId="{DC50DBF2-E632-437F-BE0D-C4F5203945E4}" type="pres">
      <dgm:prSet presAssocID="{3E8CA0B8-24B5-4F50-9096-BBCAB98CFBB5}" presName="node" presStyleLbl="node1" presStyleIdx="6" presStyleCnt="10">
        <dgm:presLayoutVars>
          <dgm:bulletEnabled val="1"/>
        </dgm:presLayoutVars>
      </dgm:prSet>
      <dgm:spPr/>
      <dgm:t>
        <a:bodyPr/>
        <a:lstStyle/>
        <a:p>
          <a:endParaRPr lang="en-US"/>
        </a:p>
      </dgm:t>
    </dgm:pt>
    <dgm:pt modelId="{02F2F9B7-01A1-4841-961F-050C007587A6}" type="pres">
      <dgm:prSet presAssocID="{DF16E65C-926B-414F-BF52-87472A804CFF}" presName="sibTrans" presStyleCnt="0"/>
      <dgm:spPr/>
    </dgm:pt>
    <dgm:pt modelId="{53AAB1F4-3CD1-44BE-88E7-B7A44C05B84B}" type="pres">
      <dgm:prSet presAssocID="{9D3D49F8-B739-4CB5-8A94-7C6F04DD16F0}" presName="node" presStyleLbl="node1" presStyleIdx="7" presStyleCnt="10">
        <dgm:presLayoutVars>
          <dgm:bulletEnabled val="1"/>
        </dgm:presLayoutVars>
      </dgm:prSet>
      <dgm:spPr/>
      <dgm:t>
        <a:bodyPr/>
        <a:lstStyle/>
        <a:p>
          <a:endParaRPr lang="en-US"/>
        </a:p>
      </dgm:t>
    </dgm:pt>
    <dgm:pt modelId="{A9E7CCD4-AC6F-4212-9FA3-8860E835FB31}" type="pres">
      <dgm:prSet presAssocID="{D16C2046-ED34-4319-A106-9613DCB21385}" presName="sibTrans" presStyleCnt="0"/>
      <dgm:spPr/>
    </dgm:pt>
    <dgm:pt modelId="{2E448C90-77EE-4C92-AFC5-DA417D0E4A05}" type="pres">
      <dgm:prSet presAssocID="{8536F90B-D006-4239-9D84-FF04AE943517}" presName="node" presStyleLbl="node1" presStyleIdx="8" presStyleCnt="10">
        <dgm:presLayoutVars>
          <dgm:bulletEnabled val="1"/>
        </dgm:presLayoutVars>
      </dgm:prSet>
      <dgm:spPr/>
      <dgm:t>
        <a:bodyPr/>
        <a:lstStyle/>
        <a:p>
          <a:endParaRPr lang="en-US"/>
        </a:p>
      </dgm:t>
    </dgm:pt>
    <dgm:pt modelId="{BD6423DD-87B0-49D2-A43C-D4818C47ED76}" type="pres">
      <dgm:prSet presAssocID="{6AE542A7-EB0C-4E8F-8E5C-30CAA98CBA04}" presName="sibTrans" presStyleCnt="0"/>
      <dgm:spPr/>
    </dgm:pt>
    <dgm:pt modelId="{128B19ED-BAE6-4F71-BAF7-02B662A2EB27}" type="pres">
      <dgm:prSet presAssocID="{D408176E-AE0B-40AB-908E-0BF09A3CF979}" presName="node" presStyleLbl="node1" presStyleIdx="9" presStyleCnt="10">
        <dgm:presLayoutVars>
          <dgm:bulletEnabled val="1"/>
        </dgm:presLayoutVars>
      </dgm:prSet>
      <dgm:spPr/>
      <dgm:t>
        <a:bodyPr/>
        <a:lstStyle/>
        <a:p>
          <a:endParaRPr lang="en-US"/>
        </a:p>
      </dgm:t>
    </dgm:pt>
  </dgm:ptLst>
  <dgm:cxnLst>
    <dgm:cxn modelId="{A47F7EDD-6EBA-4D3C-A961-B6ECFD459FA6}" srcId="{4DA6261B-99F7-4935-81D8-B330E321E2A0}" destId="{3EEFB4D6-5213-464C-BE99-95143E205981}" srcOrd="5" destOrd="0" parTransId="{C811DCE8-3D0D-4579-BE8B-DDC7A834057C}" sibTransId="{8EAD0EA9-65A7-4B38-9A0B-0B05CD256302}"/>
    <dgm:cxn modelId="{D74780C1-A045-4FF4-8005-8B22F6AA338A}" type="presOf" srcId="{154CE9E3-ACD0-4135-B901-20CB8DB79177}" destId="{C8EC1111-3456-4F62-95B9-F42B699E9822}" srcOrd="0" destOrd="0" presId="urn:microsoft.com/office/officeart/2005/8/layout/default"/>
    <dgm:cxn modelId="{310E914B-521D-4E80-A89C-8E820ADDF30F}" srcId="{4DA6261B-99F7-4935-81D8-B330E321E2A0}" destId="{9D3D49F8-B739-4CB5-8A94-7C6F04DD16F0}" srcOrd="7" destOrd="0" parTransId="{8F047C5C-DFD2-4344-A48D-58A498203DEF}" sibTransId="{D16C2046-ED34-4319-A106-9613DCB21385}"/>
    <dgm:cxn modelId="{BC26B918-FA29-4302-9B04-478A8842533C}" type="presOf" srcId="{3E8CA0B8-24B5-4F50-9096-BBCAB98CFBB5}" destId="{DC50DBF2-E632-437F-BE0D-C4F5203945E4}" srcOrd="0" destOrd="0" presId="urn:microsoft.com/office/officeart/2005/8/layout/default"/>
    <dgm:cxn modelId="{A04F7822-EBB7-45D2-89F3-25B499D6D91C}" type="presOf" srcId="{8536F90B-D006-4239-9D84-FF04AE943517}" destId="{2E448C90-77EE-4C92-AFC5-DA417D0E4A05}" srcOrd="0" destOrd="0" presId="urn:microsoft.com/office/officeart/2005/8/layout/default"/>
    <dgm:cxn modelId="{E7268786-AD5D-4402-804A-1882FEFFFB6E}" type="presOf" srcId="{69BA385A-AE40-4C8A-8354-BCD38AA7CAFB}" destId="{C27A8571-952D-4F5B-9679-E1968CD75404}" srcOrd="0" destOrd="0" presId="urn:microsoft.com/office/officeart/2005/8/layout/default"/>
    <dgm:cxn modelId="{8CF2FFED-C490-4636-B6FF-E5566FFC7592}" srcId="{4DA6261B-99F7-4935-81D8-B330E321E2A0}" destId="{A20817F9-C561-474B-AAE9-56ADBE51FCDF}" srcOrd="1" destOrd="0" parTransId="{D491CC0C-6540-454F-950D-47EB370519CD}" sibTransId="{AB330EBD-3F3E-4502-A0D7-A7C928AEB7AC}"/>
    <dgm:cxn modelId="{8570C3C4-C886-4E84-B113-05E90CEAC9D8}" srcId="{4DA6261B-99F7-4935-81D8-B330E321E2A0}" destId="{B5320056-2CCD-4D49-AAE1-568311CD2C3A}" srcOrd="3" destOrd="0" parTransId="{F53CFE3F-1329-4700-AFC1-4F51F88459EE}" sibTransId="{445005CC-F17E-4597-90AA-4CB80BC75080}"/>
    <dgm:cxn modelId="{6EB71CBD-39C2-4AA8-A4D0-5EBB561A9082}" type="presOf" srcId="{B5320056-2CCD-4D49-AAE1-568311CD2C3A}" destId="{3C07EDE4-C6A3-4C58-8AA4-B9A9D3557BD0}" srcOrd="0" destOrd="0" presId="urn:microsoft.com/office/officeart/2005/8/layout/default"/>
    <dgm:cxn modelId="{67FBDDA8-A74B-4205-934F-CA4F72FBB939}" type="presOf" srcId="{A20817F9-C561-474B-AAE9-56ADBE51FCDF}" destId="{FEAE314D-DA6C-45D5-BE01-EEAC95BDFCE7}" srcOrd="0" destOrd="0" presId="urn:microsoft.com/office/officeart/2005/8/layout/default"/>
    <dgm:cxn modelId="{8626E5B9-E0EE-4020-8CA2-7A2D762E96E0}" type="presOf" srcId="{9D3D49F8-B739-4CB5-8A94-7C6F04DD16F0}" destId="{53AAB1F4-3CD1-44BE-88E7-B7A44C05B84B}" srcOrd="0" destOrd="0" presId="urn:microsoft.com/office/officeart/2005/8/layout/default"/>
    <dgm:cxn modelId="{6162006B-D5DF-4C70-8864-8F680ECEAE60}" srcId="{4DA6261B-99F7-4935-81D8-B330E321E2A0}" destId="{69BA385A-AE40-4C8A-8354-BCD38AA7CAFB}" srcOrd="4" destOrd="0" parTransId="{42F8A7E2-85B1-4B17-927E-7135B71A98FB}" sibTransId="{E3FB707C-3A4B-46B2-B4D6-8760D52ED72F}"/>
    <dgm:cxn modelId="{78A51416-8152-4ADC-8056-5028924D030A}" srcId="{4DA6261B-99F7-4935-81D8-B330E321E2A0}" destId="{D5D4E360-1969-45A7-90B1-A8311C8B989F}" srcOrd="2" destOrd="0" parTransId="{233B4E96-1B41-419C-97BA-2A79FBE2BB47}" sibTransId="{7A744E19-394D-4746-A635-9F9EDB8A7349}"/>
    <dgm:cxn modelId="{140566E9-2192-4D94-8431-69A2DB4B4B86}" srcId="{4DA6261B-99F7-4935-81D8-B330E321E2A0}" destId="{8536F90B-D006-4239-9D84-FF04AE943517}" srcOrd="8" destOrd="0" parTransId="{848BE68E-80C7-4E01-AC8B-4F1145727753}" sibTransId="{6AE542A7-EB0C-4E8F-8E5C-30CAA98CBA04}"/>
    <dgm:cxn modelId="{FADB8AD9-AA4E-4159-9D13-D09AD25D68CD}" srcId="{4DA6261B-99F7-4935-81D8-B330E321E2A0}" destId="{154CE9E3-ACD0-4135-B901-20CB8DB79177}" srcOrd="0" destOrd="0" parTransId="{D9C5ABC7-4981-4546-B9F5-94771441FAED}" sibTransId="{D084978C-772F-474D-9A98-6DE91203C353}"/>
    <dgm:cxn modelId="{5378A8B8-845A-4E94-9600-0BE230EB1D58}" type="presOf" srcId="{3EEFB4D6-5213-464C-BE99-95143E205981}" destId="{80C7E625-83CF-4C9B-9B72-B33C1419BC2D}" srcOrd="0" destOrd="0" presId="urn:microsoft.com/office/officeart/2005/8/layout/default"/>
    <dgm:cxn modelId="{0BCD11F5-1252-4E38-B7EC-97BEFB65FDE9}" type="presOf" srcId="{4DA6261B-99F7-4935-81D8-B330E321E2A0}" destId="{3B48FD41-4AC1-4A37-8677-F95A8BF8D2D8}" srcOrd="0" destOrd="0" presId="urn:microsoft.com/office/officeart/2005/8/layout/default"/>
    <dgm:cxn modelId="{560D8055-D92E-45C0-8009-D034FDDBDFDE}" type="presOf" srcId="{D408176E-AE0B-40AB-908E-0BF09A3CF979}" destId="{128B19ED-BAE6-4F71-BAF7-02B662A2EB27}" srcOrd="0" destOrd="0" presId="urn:microsoft.com/office/officeart/2005/8/layout/default"/>
    <dgm:cxn modelId="{324BA495-3691-4024-97E3-C582F9541274}" srcId="{4DA6261B-99F7-4935-81D8-B330E321E2A0}" destId="{3E8CA0B8-24B5-4F50-9096-BBCAB98CFBB5}" srcOrd="6" destOrd="0" parTransId="{CF42CEF0-0344-4D43-8EBD-307A007798FE}" sibTransId="{DF16E65C-926B-414F-BF52-87472A804CFF}"/>
    <dgm:cxn modelId="{B789DAC1-AAD2-4DD0-BB34-E6299B166EEB}" type="presOf" srcId="{D5D4E360-1969-45A7-90B1-A8311C8B989F}" destId="{90734288-41A2-4819-B24B-AF8D08BD1D1F}" srcOrd="0" destOrd="0" presId="urn:microsoft.com/office/officeart/2005/8/layout/default"/>
    <dgm:cxn modelId="{243BC127-D17D-4DA7-9FBA-ED64CD11A954}" srcId="{4DA6261B-99F7-4935-81D8-B330E321E2A0}" destId="{D408176E-AE0B-40AB-908E-0BF09A3CF979}" srcOrd="9" destOrd="0" parTransId="{DE39DB1D-4524-4FF5-A79D-1E167CA7827C}" sibTransId="{B0695683-4732-4D63-AF5D-424835815734}"/>
    <dgm:cxn modelId="{BA000590-42D3-44B7-9E8B-AB622EB46CA1}" type="presParOf" srcId="{3B48FD41-4AC1-4A37-8677-F95A8BF8D2D8}" destId="{C8EC1111-3456-4F62-95B9-F42B699E9822}" srcOrd="0" destOrd="0" presId="urn:microsoft.com/office/officeart/2005/8/layout/default"/>
    <dgm:cxn modelId="{5E29B3BC-E3C2-4CB0-88CA-B0A845C5B607}" type="presParOf" srcId="{3B48FD41-4AC1-4A37-8677-F95A8BF8D2D8}" destId="{F674A8AC-8FF5-492F-9443-E6AEBDC12D19}" srcOrd="1" destOrd="0" presId="urn:microsoft.com/office/officeart/2005/8/layout/default"/>
    <dgm:cxn modelId="{FEF3CCA4-D76E-4B1C-9195-5941906F22A4}" type="presParOf" srcId="{3B48FD41-4AC1-4A37-8677-F95A8BF8D2D8}" destId="{FEAE314D-DA6C-45D5-BE01-EEAC95BDFCE7}" srcOrd="2" destOrd="0" presId="urn:microsoft.com/office/officeart/2005/8/layout/default"/>
    <dgm:cxn modelId="{300AD90B-6297-4674-BC72-85F974BCA99D}" type="presParOf" srcId="{3B48FD41-4AC1-4A37-8677-F95A8BF8D2D8}" destId="{0C64D660-ED6E-48F6-A5C9-CECAAFA05A88}" srcOrd="3" destOrd="0" presId="urn:microsoft.com/office/officeart/2005/8/layout/default"/>
    <dgm:cxn modelId="{AEDE75A8-053B-4604-BF69-5B647DD68ECC}" type="presParOf" srcId="{3B48FD41-4AC1-4A37-8677-F95A8BF8D2D8}" destId="{90734288-41A2-4819-B24B-AF8D08BD1D1F}" srcOrd="4" destOrd="0" presId="urn:microsoft.com/office/officeart/2005/8/layout/default"/>
    <dgm:cxn modelId="{907960A5-015C-42D4-A0F2-D676105C1BC8}" type="presParOf" srcId="{3B48FD41-4AC1-4A37-8677-F95A8BF8D2D8}" destId="{C10225AA-7EB3-4924-8C49-DB731B2FC507}" srcOrd="5" destOrd="0" presId="urn:microsoft.com/office/officeart/2005/8/layout/default"/>
    <dgm:cxn modelId="{F36D22F6-FE98-406D-B9C5-A483ABF741E3}" type="presParOf" srcId="{3B48FD41-4AC1-4A37-8677-F95A8BF8D2D8}" destId="{3C07EDE4-C6A3-4C58-8AA4-B9A9D3557BD0}" srcOrd="6" destOrd="0" presId="urn:microsoft.com/office/officeart/2005/8/layout/default"/>
    <dgm:cxn modelId="{577142B6-59AE-4908-A379-22CD35389E5C}" type="presParOf" srcId="{3B48FD41-4AC1-4A37-8677-F95A8BF8D2D8}" destId="{90D21402-2A93-4906-BBC1-2A7E9A21F74D}" srcOrd="7" destOrd="0" presId="urn:microsoft.com/office/officeart/2005/8/layout/default"/>
    <dgm:cxn modelId="{941B93B2-6443-4257-8FAC-1042378CBD91}" type="presParOf" srcId="{3B48FD41-4AC1-4A37-8677-F95A8BF8D2D8}" destId="{C27A8571-952D-4F5B-9679-E1968CD75404}" srcOrd="8" destOrd="0" presId="urn:microsoft.com/office/officeart/2005/8/layout/default"/>
    <dgm:cxn modelId="{4E77AB1F-5FA6-4640-890A-B1BFC2190AA7}" type="presParOf" srcId="{3B48FD41-4AC1-4A37-8677-F95A8BF8D2D8}" destId="{CC5AF2D1-7569-4D89-A044-B069FEDC1BCF}" srcOrd="9" destOrd="0" presId="urn:microsoft.com/office/officeart/2005/8/layout/default"/>
    <dgm:cxn modelId="{95003F79-7071-4602-97CB-11D4086B4DA1}" type="presParOf" srcId="{3B48FD41-4AC1-4A37-8677-F95A8BF8D2D8}" destId="{80C7E625-83CF-4C9B-9B72-B33C1419BC2D}" srcOrd="10" destOrd="0" presId="urn:microsoft.com/office/officeart/2005/8/layout/default"/>
    <dgm:cxn modelId="{5831C79F-86AA-4022-88BF-07F98F28CFEE}" type="presParOf" srcId="{3B48FD41-4AC1-4A37-8677-F95A8BF8D2D8}" destId="{DF75CE9D-57F0-461B-8C12-60B77686AD17}" srcOrd="11" destOrd="0" presId="urn:microsoft.com/office/officeart/2005/8/layout/default"/>
    <dgm:cxn modelId="{0A0B2E10-D612-4A8B-B512-ACAB4E56471C}" type="presParOf" srcId="{3B48FD41-4AC1-4A37-8677-F95A8BF8D2D8}" destId="{DC50DBF2-E632-437F-BE0D-C4F5203945E4}" srcOrd="12" destOrd="0" presId="urn:microsoft.com/office/officeart/2005/8/layout/default"/>
    <dgm:cxn modelId="{D277844D-9911-450C-BE19-E0E2757FDB09}" type="presParOf" srcId="{3B48FD41-4AC1-4A37-8677-F95A8BF8D2D8}" destId="{02F2F9B7-01A1-4841-961F-050C007587A6}" srcOrd="13" destOrd="0" presId="urn:microsoft.com/office/officeart/2005/8/layout/default"/>
    <dgm:cxn modelId="{CB8CBA70-278D-4F26-AA21-E1D2E6615ECB}" type="presParOf" srcId="{3B48FD41-4AC1-4A37-8677-F95A8BF8D2D8}" destId="{53AAB1F4-3CD1-44BE-88E7-B7A44C05B84B}" srcOrd="14" destOrd="0" presId="urn:microsoft.com/office/officeart/2005/8/layout/default"/>
    <dgm:cxn modelId="{C79018C3-3975-4905-8308-423A3D641BF2}" type="presParOf" srcId="{3B48FD41-4AC1-4A37-8677-F95A8BF8D2D8}" destId="{A9E7CCD4-AC6F-4212-9FA3-8860E835FB31}" srcOrd="15" destOrd="0" presId="urn:microsoft.com/office/officeart/2005/8/layout/default"/>
    <dgm:cxn modelId="{50A014DF-3846-4947-8ECF-FBDE0D49A946}" type="presParOf" srcId="{3B48FD41-4AC1-4A37-8677-F95A8BF8D2D8}" destId="{2E448C90-77EE-4C92-AFC5-DA417D0E4A05}" srcOrd="16" destOrd="0" presId="urn:microsoft.com/office/officeart/2005/8/layout/default"/>
    <dgm:cxn modelId="{2C0DAF8F-F45F-4B06-828E-AFE0499A6A2C}" type="presParOf" srcId="{3B48FD41-4AC1-4A37-8677-F95A8BF8D2D8}" destId="{BD6423DD-87B0-49D2-A43C-D4818C47ED76}" srcOrd="17" destOrd="0" presId="urn:microsoft.com/office/officeart/2005/8/layout/default"/>
    <dgm:cxn modelId="{956BEED0-9236-4E7F-9029-2231F8995F07}" type="presParOf" srcId="{3B48FD41-4AC1-4A37-8677-F95A8BF8D2D8}" destId="{128B19ED-BAE6-4F71-BAF7-02B662A2EB27}"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82CDFF1-E9BA-4B57-8A78-5A9A62CC056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BDB304C-A30C-47DE-A194-BD65C2CD78AF}">
      <dgm:prSet phldrT="[Text]" custT="1"/>
      <dgm:spPr/>
      <dgm:t>
        <a:bodyPr/>
        <a:lstStyle/>
        <a:p>
          <a:r>
            <a:rPr lang="en-US" sz="1800" b="0" u="none" dirty="0"/>
            <a:t>A</a:t>
          </a:r>
          <a:r>
            <a:rPr lang="x-none" sz="2000" b="0" u="none" dirty="0"/>
            <a:t>bility to modify a material's liquid-to-gas volume ratio</a:t>
          </a:r>
          <a:endParaRPr lang="en-US" sz="2000" b="0" dirty="0"/>
        </a:p>
      </dgm:t>
    </dgm:pt>
    <dgm:pt modelId="{1B3668BE-AD53-4B39-8766-CE441BED6D32}" type="parTrans" cxnId="{FB7D004D-3680-4CAC-B9B0-C1BB369A3324}">
      <dgm:prSet/>
      <dgm:spPr/>
      <dgm:t>
        <a:bodyPr/>
        <a:lstStyle/>
        <a:p>
          <a:endParaRPr lang="en-US"/>
        </a:p>
      </dgm:t>
    </dgm:pt>
    <dgm:pt modelId="{36ADE06F-664D-4445-91FB-2600E8131F1B}" type="sibTrans" cxnId="{FB7D004D-3680-4CAC-B9B0-C1BB369A3324}">
      <dgm:prSet/>
      <dgm:spPr/>
      <dgm:t>
        <a:bodyPr/>
        <a:lstStyle/>
        <a:p>
          <a:endParaRPr lang="en-US"/>
        </a:p>
      </dgm:t>
    </dgm:pt>
    <dgm:pt modelId="{5292104D-4CFA-4A73-9943-B478022C094E}">
      <dgm:prSet custT="1"/>
      <dgm:spPr/>
      <dgm:t>
        <a:bodyPr/>
        <a:lstStyle/>
        <a:p>
          <a:r>
            <a:rPr lang="en-US" sz="2000" b="0" dirty="0" smtClean="0"/>
            <a:t>Cryogenic </a:t>
          </a:r>
          <a:r>
            <a:rPr lang="en-US" sz="2000" b="0" dirty="0"/>
            <a:t>cylinder of liquid oxygen can hold 12 times more gas than a pressurized cylinder of oxygen</a:t>
          </a:r>
        </a:p>
      </dgm:t>
    </dgm:pt>
    <dgm:pt modelId="{B2715FFB-4925-4A5F-A2AE-005F8DC9E7C8}" type="parTrans" cxnId="{6C3681C7-9BBC-48B7-BDB0-C3551A1C4943}">
      <dgm:prSet/>
      <dgm:spPr/>
      <dgm:t>
        <a:bodyPr/>
        <a:lstStyle/>
        <a:p>
          <a:endParaRPr lang="en-US"/>
        </a:p>
      </dgm:t>
    </dgm:pt>
    <dgm:pt modelId="{05FB4616-0C6B-4CA2-A63C-2AF0A2BBD856}" type="sibTrans" cxnId="{6C3681C7-9BBC-48B7-BDB0-C3551A1C4943}">
      <dgm:prSet/>
      <dgm:spPr/>
      <dgm:t>
        <a:bodyPr/>
        <a:lstStyle/>
        <a:p>
          <a:endParaRPr lang="en-US"/>
        </a:p>
      </dgm:t>
    </dgm:pt>
    <dgm:pt modelId="{1515B314-7B97-46F4-88E5-B1106AB47C22}">
      <dgm:prSet custT="1"/>
      <dgm:spPr>
        <a:solidFill>
          <a:schemeClr val="accent2"/>
        </a:solidFill>
      </dgm:spPr>
      <dgm:t>
        <a:bodyPr/>
        <a:lstStyle/>
        <a:p>
          <a:r>
            <a:rPr lang="en-US" sz="2000" b="0" u="none" dirty="0"/>
            <a:t>V</a:t>
          </a:r>
          <a:r>
            <a:rPr lang="x-none" sz="2000" b="0" u="none" dirty="0"/>
            <a:t>aluable </a:t>
          </a:r>
          <a:r>
            <a:rPr lang="x-none" sz="2000" b="0" u="none" dirty="0" smtClean="0"/>
            <a:t>because </a:t>
          </a:r>
          <a:r>
            <a:rPr lang="x-none" sz="2000" b="0" u="none" dirty="0"/>
            <a:t>they are extremely cold</a:t>
          </a:r>
          <a:endParaRPr lang="en-US" sz="2000" b="0" u="none" dirty="0"/>
        </a:p>
      </dgm:t>
    </dgm:pt>
    <dgm:pt modelId="{323F44EF-CC0F-473E-8B1A-B2F4D99617D1}" type="parTrans" cxnId="{40350C8E-4D7F-49D2-96B3-B0A0F1ECBCD7}">
      <dgm:prSet/>
      <dgm:spPr/>
      <dgm:t>
        <a:bodyPr/>
        <a:lstStyle/>
        <a:p>
          <a:endParaRPr lang="en-US"/>
        </a:p>
      </dgm:t>
    </dgm:pt>
    <dgm:pt modelId="{BEA634B4-FD7B-4C8B-9613-57C429DAFD7C}" type="sibTrans" cxnId="{40350C8E-4D7F-49D2-96B3-B0A0F1ECBCD7}">
      <dgm:prSet/>
      <dgm:spPr/>
      <dgm:t>
        <a:bodyPr/>
        <a:lstStyle/>
        <a:p>
          <a:endParaRPr lang="en-US"/>
        </a:p>
      </dgm:t>
    </dgm:pt>
    <dgm:pt modelId="{77CA75E5-F6FF-4B93-9E32-B0FEA8768B03}" type="pres">
      <dgm:prSet presAssocID="{882CDFF1-E9BA-4B57-8A78-5A9A62CC0566}" presName="linear" presStyleCnt="0">
        <dgm:presLayoutVars>
          <dgm:animLvl val="lvl"/>
          <dgm:resizeHandles val="exact"/>
        </dgm:presLayoutVars>
      </dgm:prSet>
      <dgm:spPr/>
      <dgm:t>
        <a:bodyPr/>
        <a:lstStyle/>
        <a:p>
          <a:endParaRPr lang="en-US"/>
        </a:p>
      </dgm:t>
    </dgm:pt>
    <dgm:pt modelId="{B877B487-C10A-4197-81F0-003AEF217DAA}" type="pres">
      <dgm:prSet presAssocID="{9BDB304C-A30C-47DE-A194-BD65C2CD78AF}" presName="parentText" presStyleLbl="node1" presStyleIdx="0" presStyleCnt="3">
        <dgm:presLayoutVars>
          <dgm:chMax val="0"/>
          <dgm:bulletEnabled val="1"/>
        </dgm:presLayoutVars>
      </dgm:prSet>
      <dgm:spPr/>
      <dgm:t>
        <a:bodyPr/>
        <a:lstStyle/>
        <a:p>
          <a:endParaRPr lang="en-US"/>
        </a:p>
      </dgm:t>
    </dgm:pt>
    <dgm:pt modelId="{CE6FDBAF-EF65-4ED8-9635-840652A8ADE1}" type="pres">
      <dgm:prSet presAssocID="{36ADE06F-664D-4445-91FB-2600E8131F1B}" presName="spacer" presStyleCnt="0"/>
      <dgm:spPr/>
    </dgm:pt>
    <dgm:pt modelId="{2F04BBBB-D0E8-4C02-B31F-D19B1651DCE1}" type="pres">
      <dgm:prSet presAssocID="{5292104D-4CFA-4A73-9943-B478022C094E}" presName="parentText" presStyleLbl="node1" presStyleIdx="1" presStyleCnt="3">
        <dgm:presLayoutVars>
          <dgm:chMax val="0"/>
          <dgm:bulletEnabled val="1"/>
        </dgm:presLayoutVars>
      </dgm:prSet>
      <dgm:spPr/>
      <dgm:t>
        <a:bodyPr/>
        <a:lstStyle/>
        <a:p>
          <a:endParaRPr lang="en-US"/>
        </a:p>
      </dgm:t>
    </dgm:pt>
    <dgm:pt modelId="{552983CB-F85F-46DD-9938-C3634095B3F8}" type="pres">
      <dgm:prSet presAssocID="{05FB4616-0C6B-4CA2-A63C-2AF0A2BBD856}" presName="spacer" presStyleCnt="0"/>
      <dgm:spPr/>
    </dgm:pt>
    <dgm:pt modelId="{35CCCCF9-2528-4961-BE37-7B0274260303}" type="pres">
      <dgm:prSet presAssocID="{1515B314-7B97-46F4-88E5-B1106AB47C22}" presName="parentText" presStyleLbl="node1" presStyleIdx="2" presStyleCnt="3">
        <dgm:presLayoutVars>
          <dgm:chMax val="0"/>
          <dgm:bulletEnabled val="1"/>
        </dgm:presLayoutVars>
      </dgm:prSet>
      <dgm:spPr/>
      <dgm:t>
        <a:bodyPr/>
        <a:lstStyle/>
        <a:p>
          <a:endParaRPr lang="en-US"/>
        </a:p>
      </dgm:t>
    </dgm:pt>
  </dgm:ptLst>
  <dgm:cxnLst>
    <dgm:cxn modelId="{6C3681C7-9BBC-48B7-BDB0-C3551A1C4943}" srcId="{882CDFF1-E9BA-4B57-8A78-5A9A62CC0566}" destId="{5292104D-4CFA-4A73-9943-B478022C094E}" srcOrd="1" destOrd="0" parTransId="{B2715FFB-4925-4A5F-A2AE-005F8DC9E7C8}" sibTransId="{05FB4616-0C6B-4CA2-A63C-2AF0A2BBD856}"/>
    <dgm:cxn modelId="{8906BF44-746A-4881-88AA-63742D271465}" type="presOf" srcId="{1515B314-7B97-46F4-88E5-B1106AB47C22}" destId="{35CCCCF9-2528-4961-BE37-7B0274260303}" srcOrd="0" destOrd="0" presId="urn:microsoft.com/office/officeart/2005/8/layout/vList2"/>
    <dgm:cxn modelId="{40350C8E-4D7F-49D2-96B3-B0A0F1ECBCD7}" srcId="{882CDFF1-E9BA-4B57-8A78-5A9A62CC0566}" destId="{1515B314-7B97-46F4-88E5-B1106AB47C22}" srcOrd="2" destOrd="0" parTransId="{323F44EF-CC0F-473E-8B1A-B2F4D99617D1}" sibTransId="{BEA634B4-FD7B-4C8B-9613-57C429DAFD7C}"/>
    <dgm:cxn modelId="{FB7D004D-3680-4CAC-B9B0-C1BB369A3324}" srcId="{882CDFF1-E9BA-4B57-8A78-5A9A62CC0566}" destId="{9BDB304C-A30C-47DE-A194-BD65C2CD78AF}" srcOrd="0" destOrd="0" parTransId="{1B3668BE-AD53-4B39-8766-CE441BED6D32}" sibTransId="{36ADE06F-664D-4445-91FB-2600E8131F1B}"/>
    <dgm:cxn modelId="{DE4F6169-E49D-4ACB-83B4-D25A15E262DE}" type="presOf" srcId="{9BDB304C-A30C-47DE-A194-BD65C2CD78AF}" destId="{B877B487-C10A-4197-81F0-003AEF217DAA}" srcOrd="0" destOrd="0" presId="urn:microsoft.com/office/officeart/2005/8/layout/vList2"/>
    <dgm:cxn modelId="{E180058D-1004-4ADB-9FAB-5F12AF66AD36}" type="presOf" srcId="{882CDFF1-E9BA-4B57-8A78-5A9A62CC0566}" destId="{77CA75E5-F6FF-4B93-9E32-B0FEA8768B03}" srcOrd="0" destOrd="0" presId="urn:microsoft.com/office/officeart/2005/8/layout/vList2"/>
    <dgm:cxn modelId="{D7530E11-13C5-4C2D-9991-4C375152DDDC}" type="presOf" srcId="{5292104D-4CFA-4A73-9943-B478022C094E}" destId="{2F04BBBB-D0E8-4C02-B31F-D19B1651DCE1}" srcOrd="0" destOrd="0" presId="urn:microsoft.com/office/officeart/2005/8/layout/vList2"/>
    <dgm:cxn modelId="{6C027BC9-9C07-4214-BBDC-A8C708548770}" type="presParOf" srcId="{77CA75E5-F6FF-4B93-9E32-B0FEA8768B03}" destId="{B877B487-C10A-4197-81F0-003AEF217DAA}" srcOrd="0" destOrd="0" presId="urn:microsoft.com/office/officeart/2005/8/layout/vList2"/>
    <dgm:cxn modelId="{CDE5E8C5-BB11-462F-88B5-562BD6672BF2}" type="presParOf" srcId="{77CA75E5-F6FF-4B93-9E32-B0FEA8768B03}" destId="{CE6FDBAF-EF65-4ED8-9635-840652A8ADE1}" srcOrd="1" destOrd="0" presId="urn:microsoft.com/office/officeart/2005/8/layout/vList2"/>
    <dgm:cxn modelId="{D085CDDF-00F6-47A7-8056-0BE38A1C9C96}" type="presParOf" srcId="{77CA75E5-F6FF-4B93-9E32-B0FEA8768B03}" destId="{2F04BBBB-D0E8-4C02-B31F-D19B1651DCE1}" srcOrd="2" destOrd="0" presId="urn:microsoft.com/office/officeart/2005/8/layout/vList2"/>
    <dgm:cxn modelId="{7D82480F-0B5B-42D1-8824-20F0AA4F65C6}" type="presParOf" srcId="{77CA75E5-F6FF-4B93-9E32-B0FEA8768B03}" destId="{552983CB-F85F-46DD-9938-C3634095B3F8}" srcOrd="3" destOrd="0" presId="urn:microsoft.com/office/officeart/2005/8/layout/vList2"/>
    <dgm:cxn modelId="{003BAA43-E2FC-4DE1-BEE0-E4EA022352DE}" type="presParOf" srcId="{77CA75E5-F6FF-4B93-9E32-B0FEA8768B03}" destId="{35CCCCF9-2528-4961-BE37-7B027426030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0981737-9E97-43A3-B0B6-1D9B3CB124E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A152BF9-160F-424E-85D7-539D24AAAE26}">
      <dgm:prSet phldrT="[Text]" custT="1"/>
      <dgm:spPr/>
      <dgm:t>
        <a:bodyPr/>
        <a:lstStyle/>
        <a:p>
          <a:r>
            <a:rPr lang="en-US" sz="2400" b="0" dirty="0"/>
            <a:t>Inherent hazard of the particular gas, which may be intensified when it is in liquid form </a:t>
          </a:r>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1207A060-61CD-42DC-8F9B-0E96383EE8E1}">
      <dgm:prSet custT="1"/>
      <dgm:spPr/>
      <dgm:t>
        <a:bodyPr/>
        <a:lstStyle/>
        <a:p>
          <a:r>
            <a:rPr lang="en-US" sz="2400" b="0" dirty="0"/>
            <a:t>High liquid-to-vapor ratio</a:t>
          </a:r>
        </a:p>
      </dgm:t>
    </dgm:pt>
    <dgm:pt modelId="{34B51758-3797-4CED-B79D-A59535C0D714}" type="parTrans" cxnId="{3BD87ACB-CD0F-4A0F-AE1B-89E3A58A3766}">
      <dgm:prSet/>
      <dgm:spPr/>
      <dgm:t>
        <a:bodyPr/>
        <a:lstStyle/>
        <a:p>
          <a:endParaRPr lang="en-US"/>
        </a:p>
      </dgm:t>
    </dgm:pt>
    <dgm:pt modelId="{F5D3CCC4-F9F1-4217-9AE0-BE45CA9D869F}" type="sibTrans" cxnId="{3BD87ACB-CD0F-4A0F-AE1B-89E3A58A3766}">
      <dgm:prSet/>
      <dgm:spPr/>
      <dgm:t>
        <a:bodyPr/>
        <a:lstStyle/>
        <a:p>
          <a:endParaRPr lang="en-US"/>
        </a:p>
      </dgm:t>
    </dgm:pt>
    <dgm:pt modelId="{D512FFF1-297C-4E4C-9EC8-CDE03F8DE732}">
      <dgm:prSet custT="1"/>
      <dgm:spPr>
        <a:solidFill>
          <a:schemeClr val="accent2"/>
        </a:solidFill>
      </dgm:spPr>
      <dgm:t>
        <a:bodyPr/>
        <a:lstStyle/>
        <a:p>
          <a:r>
            <a:rPr lang="en-US" sz="2400" b="0" dirty="0"/>
            <a:t>Extremely low temperatures </a:t>
          </a:r>
        </a:p>
      </dgm:t>
    </dgm:pt>
    <dgm:pt modelId="{168AB694-9921-45F1-867E-B88C038E9018}" type="parTrans" cxnId="{23CF3166-0337-47D0-A73F-8A31EFAC5F62}">
      <dgm:prSet/>
      <dgm:spPr/>
      <dgm:t>
        <a:bodyPr/>
        <a:lstStyle/>
        <a:p>
          <a:endParaRPr lang="en-US"/>
        </a:p>
      </dgm:t>
    </dgm:pt>
    <dgm:pt modelId="{A8B578B5-EAE2-4272-9B93-DDEF37FEC027}" type="sibTrans" cxnId="{23CF3166-0337-47D0-A73F-8A31EFAC5F62}">
      <dgm:prSet/>
      <dgm:spPr/>
      <dgm:t>
        <a:bodyPr/>
        <a:lstStyle/>
        <a:p>
          <a:endParaRPr lang="en-US"/>
        </a:p>
      </dgm:t>
    </dgm:pt>
    <dgm:pt modelId="{BA076E64-285F-4B15-BD38-AA7C7DE014A9}" type="pres">
      <dgm:prSet presAssocID="{40981737-9E97-43A3-B0B6-1D9B3CB124EB}" presName="diagram" presStyleCnt="0">
        <dgm:presLayoutVars>
          <dgm:dir/>
          <dgm:resizeHandles val="exact"/>
        </dgm:presLayoutVars>
      </dgm:prSet>
      <dgm:spPr/>
      <dgm:t>
        <a:bodyPr/>
        <a:lstStyle/>
        <a:p>
          <a:endParaRPr lang="en-US"/>
        </a:p>
      </dgm:t>
    </dgm:pt>
    <dgm:pt modelId="{60BABE69-DDC7-443E-B037-0D10CC768ABE}" type="pres">
      <dgm:prSet presAssocID="{EA152BF9-160F-424E-85D7-539D24AAAE26}" presName="node" presStyleLbl="node1" presStyleIdx="0" presStyleCnt="3">
        <dgm:presLayoutVars>
          <dgm:bulletEnabled val="1"/>
        </dgm:presLayoutVars>
      </dgm:prSet>
      <dgm:spPr/>
      <dgm:t>
        <a:bodyPr/>
        <a:lstStyle/>
        <a:p>
          <a:endParaRPr lang="en-US"/>
        </a:p>
      </dgm:t>
    </dgm:pt>
    <dgm:pt modelId="{6106757A-CD3F-4959-B751-997EAE5A0B54}" type="pres">
      <dgm:prSet presAssocID="{50CE0414-5318-48E3-ACC9-61A3ED816FD8}" presName="sibTrans" presStyleCnt="0"/>
      <dgm:spPr/>
    </dgm:pt>
    <dgm:pt modelId="{2DC84B1F-E6E8-447E-BF2D-413EA0EA5856}" type="pres">
      <dgm:prSet presAssocID="{1207A060-61CD-42DC-8F9B-0E96383EE8E1}" presName="node" presStyleLbl="node1" presStyleIdx="1" presStyleCnt="3">
        <dgm:presLayoutVars>
          <dgm:bulletEnabled val="1"/>
        </dgm:presLayoutVars>
      </dgm:prSet>
      <dgm:spPr/>
      <dgm:t>
        <a:bodyPr/>
        <a:lstStyle/>
        <a:p>
          <a:endParaRPr lang="en-US"/>
        </a:p>
      </dgm:t>
    </dgm:pt>
    <dgm:pt modelId="{FF8927F0-CD78-404B-96A4-085DE9903050}" type="pres">
      <dgm:prSet presAssocID="{F5D3CCC4-F9F1-4217-9AE0-BE45CA9D869F}" presName="sibTrans" presStyleCnt="0"/>
      <dgm:spPr/>
    </dgm:pt>
    <dgm:pt modelId="{6BED78EF-089B-419D-AE72-D423A4752E62}" type="pres">
      <dgm:prSet presAssocID="{D512FFF1-297C-4E4C-9EC8-CDE03F8DE732}" presName="node" presStyleLbl="node1" presStyleIdx="2" presStyleCnt="3">
        <dgm:presLayoutVars>
          <dgm:bulletEnabled val="1"/>
        </dgm:presLayoutVars>
      </dgm:prSet>
      <dgm:spPr/>
      <dgm:t>
        <a:bodyPr/>
        <a:lstStyle/>
        <a:p>
          <a:endParaRPr lang="en-US"/>
        </a:p>
      </dgm:t>
    </dgm:pt>
  </dgm:ptLst>
  <dgm:cxnLst>
    <dgm:cxn modelId="{CD28B5CB-C803-4486-B2D6-1D46DEEFD064}" type="presOf" srcId="{1207A060-61CD-42DC-8F9B-0E96383EE8E1}" destId="{2DC84B1F-E6E8-447E-BF2D-413EA0EA5856}" srcOrd="0" destOrd="0" presId="urn:microsoft.com/office/officeart/2005/8/layout/default"/>
    <dgm:cxn modelId="{78B6F8C0-5005-4C1C-91F6-C6EBABE6D9B1}" type="presOf" srcId="{EA152BF9-160F-424E-85D7-539D24AAAE26}" destId="{60BABE69-DDC7-443E-B037-0D10CC768ABE}" srcOrd="0" destOrd="0" presId="urn:microsoft.com/office/officeart/2005/8/layout/default"/>
    <dgm:cxn modelId="{0833D9ED-0D05-4674-9E54-54C6DA6BCD0E}" type="presOf" srcId="{D512FFF1-297C-4E4C-9EC8-CDE03F8DE732}" destId="{6BED78EF-089B-419D-AE72-D423A4752E62}" srcOrd="0" destOrd="0" presId="urn:microsoft.com/office/officeart/2005/8/layout/default"/>
    <dgm:cxn modelId="{E0AB7443-8B4F-4401-A89F-9D928D830FE3}" type="presOf" srcId="{40981737-9E97-43A3-B0B6-1D9B3CB124EB}" destId="{BA076E64-285F-4B15-BD38-AA7C7DE014A9}" srcOrd="0" destOrd="0" presId="urn:microsoft.com/office/officeart/2005/8/layout/default"/>
    <dgm:cxn modelId="{23CF3166-0337-47D0-A73F-8A31EFAC5F62}" srcId="{40981737-9E97-43A3-B0B6-1D9B3CB124EB}" destId="{D512FFF1-297C-4E4C-9EC8-CDE03F8DE732}" srcOrd="2" destOrd="0" parTransId="{168AB694-9921-45F1-867E-B88C038E9018}" sibTransId="{A8B578B5-EAE2-4272-9B93-DDEF37FEC027}"/>
    <dgm:cxn modelId="{CA2E1760-A1B3-42E2-99AE-A3B37B3492A5}" srcId="{40981737-9E97-43A3-B0B6-1D9B3CB124EB}" destId="{EA152BF9-160F-424E-85D7-539D24AAAE26}" srcOrd="0" destOrd="0" parTransId="{85BD64B9-4BF0-4FB9-BC43-9659852346A3}" sibTransId="{50CE0414-5318-48E3-ACC9-61A3ED816FD8}"/>
    <dgm:cxn modelId="{3BD87ACB-CD0F-4A0F-AE1B-89E3A58A3766}" srcId="{40981737-9E97-43A3-B0B6-1D9B3CB124EB}" destId="{1207A060-61CD-42DC-8F9B-0E96383EE8E1}" srcOrd="1" destOrd="0" parTransId="{34B51758-3797-4CED-B79D-A59535C0D714}" sibTransId="{F5D3CCC4-F9F1-4217-9AE0-BE45CA9D869F}"/>
    <dgm:cxn modelId="{28191733-DBF8-4F3B-83C3-3C27D53501FF}" type="presParOf" srcId="{BA076E64-285F-4B15-BD38-AA7C7DE014A9}" destId="{60BABE69-DDC7-443E-B037-0D10CC768ABE}" srcOrd="0" destOrd="0" presId="urn:microsoft.com/office/officeart/2005/8/layout/default"/>
    <dgm:cxn modelId="{1CA0B2FC-317C-4A1D-B8A6-ED570812A3C8}" type="presParOf" srcId="{BA076E64-285F-4B15-BD38-AA7C7DE014A9}" destId="{6106757A-CD3F-4959-B751-997EAE5A0B54}" srcOrd="1" destOrd="0" presId="urn:microsoft.com/office/officeart/2005/8/layout/default"/>
    <dgm:cxn modelId="{84FA293B-DB50-4241-8AFC-83302A71EDF4}" type="presParOf" srcId="{BA076E64-285F-4B15-BD38-AA7C7DE014A9}" destId="{2DC84B1F-E6E8-447E-BF2D-413EA0EA5856}" srcOrd="2" destOrd="0" presId="urn:microsoft.com/office/officeart/2005/8/layout/default"/>
    <dgm:cxn modelId="{B33F9741-8E47-4765-A3A6-14D5E9CC361A}" type="presParOf" srcId="{BA076E64-285F-4B15-BD38-AA7C7DE014A9}" destId="{FF8927F0-CD78-404B-96A4-085DE9903050}" srcOrd="3" destOrd="0" presId="urn:microsoft.com/office/officeart/2005/8/layout/default"/>
    <dgm:cxn modelId="{D6677FFF-8D0B-42F2-BB40-02543536CC08}" type="presParOf" srcId="{BA076E64-285F-4B15-BD38-AA7C7DE014A9}" destId="{6BED78EF-089B-419D-AE72-D423A4752E6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0981737-9E97-43A3-B0B6-1D9B3CB124EB}" type="doc">
      <dgm:prSet loTypeId="urn:microsoft.com/office/officeart/2008/layout/LinedList" loCatId="list" qsTypeId="urn:microsoft.com/office/officeart/2005/8/quickstyle/simple2" qsCatId="simple" csTypeId="urn:microsoft.com/office/officeart/2005/8/colors/accent2_3" csCatId="accent2" phldr="1"/>
      <dgm:spPr/>
      <dgm:t>
        <a:bodyPr/>
        <a:lstStyle/>
        <a:p>
          <a:endParaRPr lang="en-US"/>
        </a:p>
      </dgm:t>
    </dgm:pt>
    <dgm:pt modelId="{EA152BF9-160F-424E-85D7-539D24AAAE26}">
      <dgm:prSet phldrT="[Text]" custT="1"/>
      <dgm:spPr/>
      <dgm:t>
        <a:bodyPr/>
        <a:lstStyle/>
        <a:p>
          <a:r>
            <a:rPr lang="x-none" sz="2000" b="0" u="none" dirty="0"/>
            <a:t>Hydrogen is very easily ignited and particularly hazardous</a:t>
          </a:r>
          <a:endParaRPr lang="en-US" sz="2000" b="0" dirty="0"/>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AA54BCC8-1D30-4B8B-A070-0A02187F21F3}">
      <dgm:prSet custT="1"/>
      <dgm:spPr/>
      <dgm:t>
        <a:bodyPr/>
        <a:lstStyle/>
        <a:p>
          <a:r>
            <a:rPr lang="en-US" sz="2000" b="0" u="none" dirty="0" smtClean="0"/>
            <a:t>P</a:t>
          </a:r>
          <a:r>
            <a:rPr lang="x-none" sz="2000" b="0" u="none" dirty="0" smtClean="0"/>
            <a:t>ressure-relief </a:t>
          </a:r>
          <a:r>
            <a:rPr lang="x-none" sz="2000" b="0" u="none" dirty="0"/>
            <a:t>device should be installed on every length of pipe between two shutoff valves</a:t>
          </a:r>
          <a:endParaRPr lang="en-US" sz="2000" b="0" u="none" dirty="0"/>
        </a:p>
      </dgm:t>
    </dgm:pt>
    <dgm:pt modelId="{DE467522-E4EC-4860-A4CD-F0E6C30821A6}" type="parTrans" cxnId="{CB82660C-AA5D-4246-B0C3-82866171BFF1}">
      <dgm:prSet/>
      <dgm:spPr/>
      <dgm:t>
        <a:bodyPr/>
        <a:lstStyle/>
        <a:p>
          <a:endParaRPr lang="en-US"/>
        </a:p>
      </dgm:t>
    </dgm:pt>
    <dgm:pt modelId="{D2B402E6-9BDE-42D6-9EF1-DF4392CEAF67}" type="sibTrans" cxnId="{CB82660C-AA5D-4246-B0C3-82866171BFF1}">
      <dgm:prSet/>
      <dgm:spPr/>
      <dgm:t>
        <a:bodyPr/>
        <a:lstStyle/>
        <a:p>
          <a:endParaRPr lang="en-US"/>
        </a:p>
      </dgm:t>
    </dgm:pt>
    <dgm:pt modelId="{D9D74312-FC0A-4FC4-A2C4-7F2CAAD78559}">
      <dgm:prSet custT="1"/>
      <dgm:spPr/>
      <dgm:t>
        <a:bodyPr/>
        <a:lstStyle/>
        <a:p>
          <a:r>
            <a:rPr lang="x-none" sz="2000" b="0" u="none" dirty="0"/>
            <a:t>All pipes carrying cryogenic liquids must be designed so that they slope up from the container</a:t>
          </a:r>
          <a:endParaRPr lang="en-US" sz="2000" b="0" u="none" dirty="0"/>
        </a:p>
      </dgm:t>
    </dgm:pt>
    <dgm:pt modelId="{38B84894-7EE1-4EEC-85DB-1B724796A8B9}" type="parTrans" cxnId="{65EFFD4E-F0CD-4837-A247-1A80BB572EE1}">
      <dgm:prSet/>
      <dgm:spPr/>
      <dgm:t>
        <a:bodyPr/>
        <a:lstStyle/>
        <a:p>
          <a:endParaRPr lang="en-US"/>
        </a:p>
      </dgm:t>
    </dgm:pt>
    <dgm:pt modelId="{895C71B1-FD93-4C98-BA77-5024C7CA224F}" type="sibTrans" cxnId="{65EFFD4E-F0CD-4837-A247-1A80BB572EE1}">
      <dgm:prSet/>
      <dgm:spPr/>
      <dgm:t>
        <a:bodyPr/>
        <a:lstStyle/>
        <a:p>
          <a:endParaRPr lang="en-US"/>
        </a:p>
      </dgm:t>
    </dgm:pt>
    <dgm:pt modelId="{E5CD5013-F722-41E8-8E6F-822E107DBEDF}">
      <dgm:prSet phldrT="[Text]" custT="1"/>
      <dgm:spPr/>
      <dgm:t>
        <a:bodyPr/>
        <a:lstStyle/>
        <a:p>
          <a:r>
            <a:rPr lang="x-none" sz="2000" b="0" u="none" dirty="0"/>
            <a:t>If cryogenic liquids are trapped within a confining space such as a pipe or other container without adequate venting, the liquid will vaporize, expand, and cause a violent pressure explosion of the confining vessel</a:t>
          </a:r>
          <a:endParaRPr lang="en-US" sz="2000" b="0" dirty="0"/>
        </a:p>
      </dgm:t>
    </dgm:pt>
    <dgm:pt modelId="{10F1D9F8-11CA-475E-8EAA-6547FDCE3703}" type="parTrans" cxnId="{3723AAF8-568E-4A37-99DB-577DE1F12B97}">
      <dgm:prSet/>
      <dgm:spPr/>
      <dgm:t>
        <a:bodyPr/>
        <a:lstStyle/>
        <a:p>
          <a:endParaRPr lang="en-US"/>
        </a:p>
      </dgm:t>
    </dgm:pt>
    <dgm:pt modelId="{77297339-5406-47FA-92CE-1BDFF33EC98F}" type="sibTrans" cxnId="{3723AAF8-568E-4A37-99DB-577DE1F12B97}">
      <dgm:prSet/>
      <dgm:spPr/>
      <dgm:t>
        <a:bodyPr/>
        <a:lstStyle/>
        <a:p>
          <a:endParaRPr lang="en-US"/>
        </a:p>
      </dgm:t>
    </dgm:pt>
    <dgm:pt modelId="{763DBD69-7A43-46CC-A300-F58FB6C957EA}" type="pres">
      <dgm:prSet presAssocID="{40981737-9E97-43A3-B0B6-1D9B3CB124EB}" presName="vert0" presStyleCnt="0">
        <dgm:presLayoutVars>
          <dgm:dir/>
          <dgm:animOne val="branch"/>
          <dgm:animLvl val="lvl"/>
        </dgm:presLayoutVars>
      </dgm:prSet>
      <dgm:spPr/>
      <dgm:t>
        <a:bodyPr/>
        <a:lstStyle/>
        <a:p>
          <a:endParaRPr lang="en-US"/>
        </a:p>
      </dgm:t>
    </dgm:pt>
    <dgm:pt modelId="{72A53DB2-745B-4B24-A76E-81E79C0FEEB1}" type="pres">
      <dgm:prSet presAssocID="{EA152BF9-160F-424E-85D7-539D24AAAE26}" presName="thickLine" presStyleLbl="alignNode1" presStyleIdx="0" presStyleCnt="4"/>
      <dgm:spPr/>
      <dgm:t>
        <a:bodyPr/>
        <a:lstStyle/>
        <a:p>
          <a:endParaRPr lang="en-US"/>
        </a:p>
      </dgm:t>
    </dgm:pt>
    <dgm:pt modelId="{B7B3B502-2212-4176-B37C-1AD305D67825}" type="pres">
      <dgm:prSet presAssocID="{EA152BF9-160F-424E-85D7-539D24AAAE26}" presName="horz1" presStyleCnt="0"/>
      <dgm:spPr/>
      <dgm:t>
        <a:bodyPr/>
        <a:lstStyle/>
        <a:p>
          <a:endParaRPr lang="en-US"/>
        </a:p>
      </dgm:t>
    </dgm:pt>
    <dgm:pt modelId="{072F8F97-ECB3-4B96-9C03-F5A4253E2242}" type="pres">
      <dgm:prSet presAssocID="{EA152BF9-160F-424E-85D7-539D24AAAE26}" presName="tx1" presStyleLbl="revTx" presStyleIdx="0" presStyleCnt="4" custScaleY="54386"/>
      <dgm:spPr/>
      <dgm:t>
        <a:bodyPr/>
        <a:lstStyle/>
        <a:p>
          <a:endParaRPr lang="en-US"/>
        </a:p>
      </dgm:t>
    </dgm:pt>
    <dgm:pt modelId="{EABD9DD3-22B8-47F2-88B6-D3EABC458E45}" type="pres">
      <dgm:prSet presAssocID="{EA152BF9-160F-424E-85D7-539D24AAAE26}" presName="vert1" presStyleCnt="0"/>
      <dgm:spPr/>
      <dgm:t>
        <a:bodyPr/>
        <a:lstStyle/>
        <a:p>
          <a:endParaRPr lang="en-US"/>
        </a:p>
      </dgm:t>
    </dgm:pt>
    <dgm:pt modelId="{0B5857B2-070E-4103-A76A-DABC9B1F7189}" type="pres">
      <dgm:prSet presAssocID="{E5CD5013-F722-41E8-8E6F-822E107DBEDF}" presName="thickLine" presStyleLbl="alignNode1" presStyleIdx="1" presStyleCnt="4"/>
      <dgm:spPr/>
      <dgm:t>
        <a:bodyPr/>
        <a:lstStyle/>
        <a:p>
          <a:endParaRPr lang="en-US"/>
        </a:p>
      </dgm:t>
    </dgm:pt>
    <dgm:pt modelId="{6C4004EA-2A28-490E-B12E-83218CB6F4CF}" type="pres">
      <dgm:prSet presAssocID="{E5CD5013-F722-41E8-8E6F-822E107DBEDF}" presName="horz1" presStyleCnt="0"/>
      <dgm:spPr/>
      <dgm:t>
        <a:bodyPr/>
        <a:lstStyle/>
        <a:p>
          <a:endParaRPr lang="en-US"/>
        </a:p>
      </dgm:t>
    </dgm:pt>
    <dgm:pt modelId="{DAC32B2C-38EB-4248-AF76-B743F0FE537C}" type="pres">
      <dgm:prSet presAssocID="{E5CD5013-F722-41E8-8E6F-822E107DBEDF}" presName="tx1" presStyleLbl="revTx" presStyleIdx="1" presStyleCnt="4" custScaleY="139140"/>
      <dgm:spPr/>
      <dgm:t>
        <a:bodyPr/>
        <a:lstStyle/>
        <a:p>
          <a:endParaRPr lang="en-US"/>
        </a:p>
      </dgm:t>
    </dgm:pt>
    <dgm:pt modelId="{D4540221-7B01-44F2-BAB0-5AAB240CA989}" type="pres">
      <dgm:prSet presAssocID="{E5CD5013-F722-41E8-8E6F-822E107DBEDF}" presName="vert1" presStyleCnt="0"/>
      <dgm:spPr/>
      <dgm:t>
        <a:bodyPr/>
        <a:lstStyle/>
        <a:p>
          <a:endParaRPr lang="en-US"/>
        </a:p>
      </dgm:t>
    </dgm:pt>
    <dgm:pt modelId="{EEE8AFCD-3303-41E7-8AB8-94959AFCDF88}" type="pres">
      <dgm:prSet presAssocID="{AA54BCC8-1D30-4B8B-A070-0A02187F21F3}" presName="thickLine" presStyleLbl="alignNode1" presStyleIdx="2" presStyleCnt="4"/>
      <dgm:spPr/>
      <dgm:t>
        <a:bodyPr/>
        <a:lstStyle/>
        <a:p>
          <a:endParaRPr lang="en-US"/>
        </a:p>
      </dgm:t>
    </dgm:pt>
    <dgm:pt modelId="{39CD6CE7-36F7-492F-82C7-28A5687C5F1C}" type="pres">
      <dgm:prSet presAssocID="{AA54BCC8-1D30-4B8B-A070-0A02187F21F3}" presName="horz1" presStyleCnt="0"/>
      <dgm:spPr/>
      <dgm:t>
        <a:bodyPr/>
        <a:lstStyle/>
        <a:p>
          <a:endParaRPr lang="en-US"/>
        </a:p>
      </dgm:t>
    </dgm:pt>
    <dgm:pt modelId="{ABD2737F-8D14-4840-9230-AAAAA81E4DB3}" type="pres">
      <dgm:prSet presAssocID="{AA54BCC8-1D30-4B8B-A070-0A02187F21F3}" presName="tx1" presStyleLbl="revTx" presStyleIdx="2" presStyleCnt="4" custScaleY="65395"/>
      <dgm:spPr/>
      <dgm:t>
        <a:bodyPr/>
        <a:lstStyle/>
        <a:p>
          <a:endParaRPr lang="en-US"/>
        </a:p>
      </dgm:t>
    </dgm:pt>
    <dgm:pt modelId="{06D50C78-F2E1-4F61-A6AC-026FAD91598E}" type="pres">
      <dgm:prSet presAssocID="{AA54BCC8-1D30-4B8B-A070-0A02187F21F3}" presName="vert1" presStyleCnt="0"/>
      <dgm:spPr/>
      <dgm:t>
        <a:bodyPr/>
        <a:lstStyle/>
        <a:p>
          <a:endParaRPr lang="en-US"/>
        </a:p>
      </dgm:t>
    </dgm:pt>
    <dgm:pt modelId="{FA2CA916-6C1B-4BDB-8582-6EB7AEF835FE}" type="pres">
      <dgm:prSet presAssocID="{D9D74312-FC0A-4FC4-A2C4-7F2CAAD78559}" presName="thickLine" presStyleLbl="alignNode1" presStyleIdx="3" presStyleCnt="4"/>
      <dgm:spPr/>
      <dgm:t>
        <a:bodyPr/>
        <a:lstStyle/>
        <a:p>
          <a:endParaRPr lang="en-US"/>
        </a:p>
      </dgm:t>
    </dgm:pt>
    <dgm:pt modelId="{F7380FE4-A5F4-4CB0-990A-5A75A186B45F}" type="pres">
      <dgm:prSet presAssocID="{D9D74312-FC0A-4FC4-A2C4-7F2CAAD78559}" presName="horz1" presStyleCnt="0"/>
      <dgm:spPr/>
      <dgm:t>
        <a:bodyPr/>
        <a:lstStyle/>
        <a:p>
          <a:endParaRPr lang="en-US"/>
        </a:p>
      </dgm:t>
    </dgm:pt>
    <dgm:pt modelId="{34CC69BD-5E30-48A3-B8A6-40C2010B2AB9}" type="pres">
      <dgm:prSet presAssocID="{D9D74312-FC0A-4FC4-A2C4-7F2CAAD78559}" presName="tx1" presStyleLbl="revTx" presStyleIdx="3" presStyleCnt="4" custScaleY="76120"/>
      <dgm:spPr/>
      <dgm:t>
        <a:bodyPr/>
        <a:lstStyle/>
        <a:p>
          <a:endParaRPr lang="en-US"/>
        </a:p>
      </dgm:t>
    </dgm:pt>
    <dgm:pt modelId="{E9F65479-739E-4D6E-8F74-4123B4CCD295}" type="pres">
      <dgm:prSet presAssocID="{D9D74312-FC0A-4FC4-A2C4-7F2CAAD78559}" presName="vert1" presStyleCnt="0"/>
      <dgm:spPr/>
      <dgm:t>
        <a:bodyPr/>
        <a:lstStyle/>
        <a:p>
          <a:endParaRPr lang="en-US"/>
        </a:p>
      </dgm:t>
    </dgm:pt>
  </dgm:ptLst>
  <dgm:cxnLst>
    <dgm:cxn modelId="{59F052DB-B0A1-40A5-AC4E-E4A4A9C1F36A}" type="presOf" srcId="{AA54BCC8-1D30-4B8B-A070-0A02187F21F3}" destId="{ABD2737F-8D14-4840-9230-AAAAA81E4DB3}" srcOrd="0" destOrd="0" presId="urn:microsoft.com/office/officeart/2008/layout/LinedList"/>
    <dgm:cxn modelId="{36E009FC-9A6D-4ABD-9255-BBEBA3ECBB19}" type="presOf" srcId="{D9D74312-FC0A-4FC4-A2C4-7F2CAAD78559}" destId="{34CC69BD-5E30-48A3-B8A6-40C2010B2AB9}" srcOrd="0" destOrd="0" presId="urn:microsoft.com/office/officeart/2008/layout/LinedList"/>
    <dgm:cxn modelId="{DBE81F28-1336-4D97-AF70-C8B535F7C917}" type="presOf" srcId="{40981737-9E97-43A3-B0B6-1D9B3CB124EB}" destId="{763DBD69-7A43-46CC-A300-F58FB6C957EA}" srcOrd="0" destOrd="0" presId="urn:microsoft.com/office/officeart/2008/layout/LinedList"/>
    <dgm:cxn modelId="{65EFFD4E-F0CD-4837-A247-1A80BB572EE1}" srcId="{40981737-9E97-43A3-B0B6-1D9B3CB124EB}" destId="{D9D74312-FC0A-4FC4-A2C4-7F2CAAD78559}" srcOrd="3" destOrd="0" parTransId="{38B84894-7EE1-4EEC-85DB-1B724796A8B9}" sibTransId="{895C71B1-FD93-4C98-BA77-5024C7CA224F}"/>
    <dgm:cxn modelId="{F1B683CA-9761-4A9E-B576-10B8A9E21372}" type="presOf" srcId="{E5CD5013-F722-41E8-8E6F-822E107DBEDF}" destId="{DAC32B2C-38EB-4248-AF76-B743F0FE537C}" srcOrd="0" destOrd="0" presId="urn:microsoft.com/office/officeart/2008/layout/LinedList"/>
    <dgm:cxn modelId="{C723DB9F-9C11-427D-84EF-08B66C709B95}" type="presOf" srcId="{EA152BF9-160F-424E-85D7-539D24AAAE26}" destId="{072F8F97-ECB3-4B96-9C03-F5A4253E2242}" srcOrd="0" destOrd="0" presId="urn:microsoft.com/office/officeart/2008/layout/LinedList"/>
    <dgm:cxn modelId="{CA2E1760-A1B3-42E2-99AE-A3B37B3492A5}" srcId="{40981737-9E97-43A3-B0B6-1D9B3CB124EB}" destId="{EA152BF9-160F-424E-85D7-539D24AAAE26}" srcOrd="0" destOrd="0" parTransId="{85BD64B9-4BF0-4FB9-BC43-9659852346A3}" sibTransId="{50CE0414-5318-48E3-ACC9-61A3ED816FD8}"/>
    <dgm:cxn modelId="{CB82660C-AA5D-4246-B0C3-82866171BFF1}" srcId="{40981737-9E97-43A3-B0B6-1D9B3CB124EB}" destId="{AA54BCC8-1D30-4B8B-A070-0A02187F21F3}" srcOrd="2" destOrd="0" parTransId="{DE467522-E4EC-4860-A4CD-F0E6C30821A6}" sibTransId="{D2B402E6-9BDE-42D6-9EF1-DF4392CEAF67}"/>
    <dgm:cxn modelId="{3723AAF8-568E-4A37-99DB-577DE1F12B97}" srcId="{40981737-9E97-43A3-B0B6-1D9B3CB124EB}" destId="{E5CD5013-F722-41E8-8E6F-822E107DBEDF}" srcOrd="1" destOrd="0" parTransId="{10F1D9F8-11CA-475E-8EAA-6547FDCE3703}" sibTransId="{77297339-5406-47FA-92CE-1BDFF33EC98F}"/>
    <dgm:cxn modelId="{3561D1EF-0D48-4922-8EDD-DE61174F867D}" type="presParOf" srcId="{763DBD69-7A43-46CC-A300-F58FB6C957EA}" destId="{72A53DB2-745B-4B24-A76E-81E79C0FEEB1}" srcOrd="0" destOrd="0" presId="urn:microsoft.com/office/officeart/2008/layout/LinedList"/>
    <dgm:cxn modelId="{CCCC8F66-E50C-46A6-8736-3A0CFCC20D3C}" type="presParOf" srcId="{763DBD69-7A43-46CC-A300-F58FB6C957EA}" destId="{B7B3B502-2212-4176-B37C-1AD305D67825}" srcOrd="1" destOrd="0" presId="urn:microsoft.com/office/officeart/2008/layout/LinedList"/>
    <dgm:cxn modelId="{3661C89D-C6A8-4BB6-905C-3D8EBD0F9578}" type="presParOf" srcId="{B7B3B502-2212-4176-B37C-1AD305D67825}" destId="{072F8F97-ECB3-4B96-9C03-F5A4253E2242}" srcOrd="0" destOrd="0" presId="urn:microsoft.com/office/officeart/2008/layout/LinedList"/>
    <dgm:cxn modelId="{A287A582-E8D7-4F22-B88C-FD82C8983809}" type="presParOf" srcId="{B7B3B502-2212-4176-B37C-1AD305D67825}" destId="{EABD9DD3-22B8-47F2-88B6-D3EABC458E45}" srcOrd="1" destOrd="0" presId="urn:microsoft.com/office/officeart/2008/layout/LinedList"/>
    <dgm:cxn modelId="{84DB13A1-3D4F-490B-9F5B-69F75C2A13E8}" type="presParOf" srcId="{763DBD69-7A43-46CC-A300-F58FB6C957EA}" destId="{0B5857B2-070E-4103-A76A-DABC9B1F7189}" srcOrd="2" destOrd="0" presId="urn:microsoft.com/office/officeart/2008/layout/LinedList"/>
    <dgm:cxn modelId="{3A5841D5-6F57-4C7F-86DB-D35609D1B03F}" type="presParOf" srcId="{763DBD69-7A43-46CC-A300-F58FB6C957EA}" destId="{6C4004EA-2A28-490E-B12E-83218CB6F4CF}" srcOrd="3" destOrd="0" presId="urn:microsoft.com/office/officeart/2008/layout/LinedList"/>
    <dgm:cxn modelId="{C649ABD6-5F4F-4911-9724-D67C988AB835}" type="presParOf" srcId="{6C4004EA-2A28-490E-B12E-83218CB6F4CF}" destId="{DAC32B2C-38EB-4248-AF76-B743F0FE537C}" srcOrd="0" destOrd="0" presId="urn:microsoft.com/office/officeart/2008/layout/LinedList"/>
    <dgm:cxn modelId="{6652EB8D-2E2F-4041-864B-BA5C7FE4DB10}" type="presParOf" srcId="{6C4004EA-2A28-490E-B12E-83218CB6F4CF}" destId="{D4540221-7B01-44F2-BAB0-5AAB240CA989}" srcOrd="1" destOrd="0" presId="urn:microsoft.com/office/officeart/2008/layout/LinedList"/>
    <dgm:cxn modelId="{1C921624-6AD8-49B5-A49F-9A958EDA7B8E}" type="presParOf" srcId="{763DBD69-7A43-46CC-A300-F58FB6C957EA}" destId="{EEE8AFCD-3303-41E7-8AB8-94959AFCDF88}" srcOrd="4" destOrd="0" presId="urn:microsoft.com/office/officeart/2008/layout/LinedList"/>
    <dgm:cxn modelId="{C07A4639-B71D-4DA1-8E75-21140CA8F5CE}" type="presParOf" srcId="{763DBD69-7A43-46CC-A300-F58FB6C957EA}" destId="{39CD6CE7-36F7-492F-82C7-28A5687C5F1C}" srcOrd="5" destOrd="0" presId="urn:microsoft.com/office/officeart/2008/layout/LinedList"/>
    <dgm:cxn modelId="{6FC8C68F-63D6-4056-845E-4C4639CBB0BC}" type="presParOf" srcId="{39CD6CE7-36F7-492F-82C7-28A5687C5F1C}" destId="{ABD2737F-8D14-4840-9230-AAAAA81E4DB3}" srcOrd="0" destOrd="0" presId="urn:microsoft.com/office/officeart/2008/layout/LinedList"/>
    <dgm:cxn modelId="{FFE2CB0C-424F-442A-9276-80E53A2FA573}" type="presParOf" srcId="{39CD6CE7-36F7-492F-82C7-28A5687C5F1C}" destId="{06D50C78-F2E1-4F61-A6AC-026FAD91598E}" srcOrd="1" destOrd="0" presId="urn:microsoft.com/office/officeart/2008/layout/LinedList"/>
    <dgm:cxn modelId="{75A24661-5196-4AE2-917B-F1A863905043}" type="presParOf" srcId="{763DBD69-7A43-46CC-A300-F58FB6C957EA}" destId="{FA2CA916-6C1B-4BDB-8582-6EB7AEF835FE}" srcOrd="6" destOrd="0" presId="urn:microsoft.com/office/officeart/2008/layout/LinedList"/>
    <dgm:cxn modelId="{C8EE7214-D2C3-4F2A-A290-A8668830FE79}" type="presParOf" srcId="{763DBD69-7A43-46CC-A300-F58FB6C957EA}" destId="{F7380FE4-A5F4-4CB0-990A-5A75A186B45F}" srcOrd="7" destOrd="0" presId="urn:microsoft.com/office/officeart/2008/layout/LinedList"/>
    <dgm:cxn modelId="{07F3BBC8-A802-4C00-91FE-0B9897F8C15D}" type="presParOf" srcId="{F7380FE4-A5F4-4CB0-990A-5A75A186B45F}" destId="{34CC69BD-5E30-48A3-B8A6-40C2010B2AB9}" srcOrd="0" destOrd="0" presId="urn:microsoft.com/office/officeart/2008/layout/LinedList"/>
    <dgm:cxn modelId="{062938BD-006F-4D75-97FD-67946C673D32}" type="presParOf" srcId="{F7380FE4-A5F4-4CB0-990A-5A75A186B45F}" destId="{E9F65479-739E-4D6E-8F74-4123B4CCD29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0981737-9E97-43A3-B0B6-1D9B3CB124E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A152BF9-160F-424E-85D7-539D24AAAE26}">
      <dgm:prSet phldrT="[Text]" custT="1"/>
      <dgm:spPr/>
      <dgm:t>
        <a:bodyPr/>
        <a:lstStyle/>
        <a:p>
          <a:r>
            <a:rPr lang="en-US" sz="2400" b="0" dirty="0"/>
            <a:t>Stainless steel</a:t>
          </a:r>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8DA2BD10-E48A-4F46-842E-E1D5BDDC2AF0}">
      <dgm:prSet custT="1"/>
      <dgm:spPr/>
      <dgm:t>
        <a:bodyPr/>
        <a:lstStyle/>
        <a:p>
          <a:r>
            <a:rPr lang="en-US" sz="2400" b="0" dirty="0"/>
            <a:t>Aluminum</a:t>
          </a:r>
        </a:p>
      </dgm:t>
    </dgm:pt>
    <dgm:pt modelId="{97524000-C6A8-4716-B65E-31B036AEA3A8}" type="parTrans" cxnId="{D776F74A-DE28-49A8-AAA1-609B031E65B6}">
      <dgm:prSet/>
      <dgm:spPr/>
      <dgm:t>
        <a:bodyPr/>
        <a:lstStyle/>
        <a:p>
          <a:endParaRPr lang="en-US"/>
        </a:p>
      </dgm:t>
    </dgm:pt>
    <dgm:pt modelId="{9277E616-90BF-4E76-8D99-839CB6DE3021}" type="sibTrans" cxnId="{D776F74A-DE28-49A8-AAA1-609B031E65B6}">
      <dgm:prSet/>
      <dgm:spPr/>
      <dgm:t>
        <a:bodyPr/>
        <a:lstStyle/>
        <a:p>
          <a:endParaRPr lang="en-US"/>
        </a:p>
      </dgm:t>
    </dgm:pt>
    <dgm:pt modelId="{7A8E0ECD-8993-48A7-AA51-1910ED108D47}">
      <dgm:prSet custT="1"/>
      <dgm:spPr/>
      <dgm:t>
        <a:bodyPr/>
        <a:lstStyle/>
        <a:p>
          <a:r>
            <a:rPr lang="en-US" sz="2400" b="0" dirty="0"/>
            <a:t>Copper</a:t>
          </a:r>
        </a:p>
      </dgm:t>
    </dgm:pt>
    <dgm:pt modelId="{3B7956EC-E222-4124-8BC2-3A92B0342928}" type="parTrans" cxnId="{84C1F1BF-AB10-41FD-90DC-0E737198A942}">
      <dgm:prSet/>
      <dgm:spPr/>
      <dgm:t>
        <a:bodyPr/>
        <a:lstStyle/>
        <a:p>
          <a:endParaRPr lang="en-US"/>
        </a:p>
      </dgm:t>
    </dgm:pt>
    <dgm:pt modelId="{672E0F80-914E-4770-9F73-9A0797393ED3}" type="sibTrans" cxnId="{84C1F1BF-AB10-41FD-90DC-0E737198A942}">
      <dgm:prSet/>
      <dgm:spPr/>
      <dgm:t>
        <a:bodyPr/>
        <a:lstStyle/>
        <a:p>
          <a:endParaRPr lang="en-US"/>
        </a:p>
      </dgm:t>
    </dgm:pt>
    <dgm:pt modelId="{C064C17E-2683-4B98-80D8-8B2070EBA993}">
      <dgm:prSet custT="1"/>
      <dgm:spPr>
        <a:solidFill>
          <a:schemeClr val="accent2"/>
        </a:solidFill>
      </dgm:spPr>
      <dgm:t>
        <a:bodyPr/>
        <a:lstStyle/>
        <a:p>
          <a:r>
            <a:rPr lang="en-US" sz="2400" b="0" dirty="0"/>
            <a:t>Monel® nickel-copper alloy</a:t>
          </a:r>
        </a:p>
      </dgm:t>
    </dgm:pt>
    <dgm:pt modelId="{49E7B0B7-85C7-481F-8E0B-998B600138F8}" type="parTrans" cxnId="{53101837-BE7B-4E68-869E-89B5D379D1D1}">
      <dgm:prSet/>
      <dgm:spPr/>
      <dgm:t>
        <a:bodyPr/>
        <a:lstStyle/>
        <a:p>
          <a:endParaRPr lang="en-US"/>
        </a:p>
      </dgm:t>
    </dgm:pt>
    <dgm:pt modelId="{BBBADE03-83BA-496E-9FA7-6C2BB96CF809}" type="sibTrans" cxnId="{53101837-BE7B-4E68-869E-89B5D379D1D1}">
      <dgm:prSet/>
      <dgm:spPr/>
      <dgm:t>
        <a:bodyPr/>
        <a:lstStyle/>
        <a:p>
          <a:endParaRPr lang="en-US"/>
        </a:p>
      </dgm:t>
    </dgm:pt>
    <dgm:pt modelId="{BA076E64-285F-4B15-BD38-AA7C7DE014A9}" type="pres">
      <dgm:prSet presAssocID="{40981737-9E97-43A3-B0B6-1D9B3CB124EB}" presName="diagram" presStyleCnt="0">
        <dgm:presLayoutVars>
          <dgm:dir/>
          <dgm:resizeHandles val="exact"/>
        </dgm:presLayoutVars>
      </dgm:prSet>
      <dgm:spPr/>
      <dgm:t>
        <a:bodyPr/>
        <a:lstStyle/>
        <a:p>
          <a:endParaRPr lang="en-US"/>
        </a:p>
      </dgm:t>
    </dgm:pt>
    <dgm:pt modelId="{60BABE69-DDC7-443E-B037-0D10CC768ABE}" type="pres">
      <dgm:prSet presAssocID="{EA152BF9-160F-424E-85D7-539D24AAAE26}" presName="node" presStyleLbl="node1" presStyleIdx="0" presStyleCnt="4">
        <dgm:presLayoutVars>
          <dgm:bulletEnabled val="1"/>
        </dgm:presLayoutVars>
      </dgm:prSet>
      <dgm:spPr/>
      <dgm:t>
        <a:bodyPr/>
        <a:lstStyle/>
        <a:p>
          <a:endParaRPr lang="en-US"/>
        </a:p>
      </dgm:t>
    </dgm:pt>
    <dgm:pt modelId="{6106757A-CD3F-4959-B751-997EAE5A0B54}" type="pres">
      <dgm:prSet presAssocID="{50CE0414-5318-48E3-ACC9-61A3ED816FD8}" presName="sibTrans" presStyleCnt="0"/>
      <dgm:spPr/>
    </dgm:pt>
    <dgm:pt modelId="{A9DA80B9-D0C1-4A18-92C4-0A258D095EB0}" type="pres">
      <dgm:prSet presAssocID="{8DA2BD10-E48A-4F46-842E-E1D5BDDC2AF0}" presName="node" presStyleLbl="node1" presStyleIdx="1" presStyleCnt="4">
        <dgm:presLayoutVars>
          <dgm:bulletEnabled val="1"/>
        </dgm:presLayoutVars>
      </dgm:prSet>
      <dgm:spPr/>
      <dgm:t>
        <a:bodyPr/>
        <a:lstStyle/>
        <a:p>
          <a:endParaRPr lang="en-US"/>
        </a:p>
      </dgm:t>
    </dgm:pt>
    <dgm:pt modelId="{886565DF-FA1C-415E-B00C-207444C7DBDD}" type="pres">
      <dgm:prSet presAssocID="{9277E616-90BF-4E76-8D99-839CB6DE3021}" presName="sibTrans" presStyleCnt="0"/>
      <dgm:spPr/>
    </dgm:pt>
    <dgm:pt modelId="{38FF6D8D-DC2E-4574-AD8F-77C3FEEB3DF0}" type="pres">
      <dgm:prSet presAssocID="{7A8E0ECD-8993-48A7-AA51-1910ED108D47}" presName="node" presStyleLbl="node1" presStyleIdx="2" presStyleCnt="4">
        <dgm:presLayoutVars>
          <dgm:bulletEnabled val="1"/>
        </dgm:presLayoutVars>
      </dgm:prSet>
      <dgm:spPr/>
      <dgm:t>
        <a:bodyPr/>
        <a:lstStyle/>
        <a:p>
          <a:endParaRPr lang="en-US"/>
        </a:p>
      </dgm:t>
    </dgm:pt>
    <dgm:pt modelId="{F729CC20-3DBF-42F9-84D8-17F922EAB8B0}" type="pres">
      <dgm:prSet presAssocID="{672E0F80-914E-4770-9F73-9A0797393ED3}" presName="sibTrans" presStyleCnt="0"/>
      <dgm:spPr/>
    </dgm:pt>
    <dgm:pt modelId="{0C446D1E-4CB7-4453-B3C6-F0D3F83188C0}" type="pres">
      <dgm:prSet presAssocID="{C064C17E-2683-4B98-80D8-8B2070EBA993}" presName="node" presStyleLbl="node1" presStyleIdx="3" presStyleCnt="4">
        <dgm:presLayoutVars>
          <dgm:bulletEnabled val="1"/>
        </dgm:presLayoutVars>
      </dgm:prSet>
      <dgm:spPr/>
      <dgm:t>
        <a:bodyPr/>
        <a:lstStyle/>
        <a:p>
          <a:endParaRPr lang="en-US"/>
        </a:p>
      </dgm:t>
    </dgm:pt>
  </dgm:ptLst>
  <dgm:cxnLst>
    <dgm:cxn modelId="{83519804-4639-49F7-A41E-37398C3A5520}" type="presOf" srcId="{7A8E0ECD-8993-48A7-AA51-1910ED108D47}" destId="{38FF6D8D-DC2E-4574-AD8F-77C3FEEB3DF0}" srcOrd="0" destOrd="0" presId="urn:microsoft.com/office/officeart/2005/8/layout/default"/>
    <dgm:cxn modelId="{B9B135ED-CBA0-4F47-AD96-C95F44E5B7C3}" type="presOf" srcId="{40981737-9E97-43A3-B0B6-1D9B3CB124EB}" destId="{BA076E64-285F-4B15-BD38-AA7C7DE014A9}" srcOrd="0" destOrd="0" presId="urn:microsoft.com/office/officeart/2005/8/layout/default"/>
    <dgm:cxn modelId="{CA2E1760-A1B3-42E2-99AE-A3B37B3492A5}" srcId="{40981737-9E97-43A3-B0B6-1D9B3CB124EB}" destId="{EA152BF9-160F-424E-85D7-539D24AAAE26}" srcOrd="0" destOrd="0" parTransId="{85BD64B9-4BF0-4FB9-BC43-9659852346A3}" sibTransId="{50CE0414-5318-48E3-ACC9-61A3ED816FD8}"/>
    <dgm:cxn modelId="{84C1F1BF-AB10-41FD-90DC-0E737198A942}" srcId="{40981737-9E97-43A3-B0B6-1D9B3CB124EB}" destId="{7A8E0ECD-8993-48A7-AA51-1910ED108D47}" srcOrd="2" destOrd="0" parTransId="{3B7956EC-E222-4124-8BC2-3A92B0342928}" sibTransId="{672E0F80-914E-4770-9F73-9A0797393ED3}"/>
    <dgm:cxn modelId="{DF509B68-CC28-453A-9177-70E77B88E128}" type="presOf" srcId="{8DA2BD10-E48A-4F46-842E-E1D5BDDC2AF0}" destId="{A9DA80B9-D0C1-4A18-92C4-0A258D095EB0}" srcOrd="0" destOrd="0" presId="urn:microsoft.com/office/officeart/2005/8/layout/default"/>
    <dgm:cxn modelId="{24B96CEA-EC0C-41D2-A3C7-B441507E3E3D}" type="presOf" srcId="{EA152BF9-160F-424E-85D7-539D24AAAE26}" destId="{60BABE69-DDC7-443E-B037-0D10CC768ABE}" srcOrd="0" destOrd="0" presId="urn:microsoft.com/office/officeart/2005/8/layout/default"/>
    <dgm:cxn modelId="{53101837-BE7B-4E68-869E-89B5D379D1D1}" srcId="{40981737-9E97-43A3-B0B6-1D9B3CB124EB}" destId="{C064C17E-2683-4B98-80D8-8B2070EBA993}" srcOrd="3" destOrd="0" parTransId="{49E7B0B7-85C7-481F-8E0B-998B600138F8}" sibTransId="{BBBADE03-83BA-496E-9FA7-6C2BB96CF809}"/>
    <dgm:cxn modelId="{A38E3041-872A-48E1-AD16-13E25AF8B3DB}" type="presOf" srcId="{C064C17E-2683-4B98-80D8-8B2070EBA993}" destId="{0C446D1E-4CB7-4453-B3C6-F0D3F83188C0}" srcOrd="0" destOrd="0" presId="urn:microsoft.com/office/officeart/2005/8/layout/default"/>
    <dgm:cxn modelId="{D776F74A-DE28-49A8-AAA1-609B031E65B6}" srcId="{40981737-9E97-43A3-B0B6-1D9B3CB124EB}" destId="{8DA2BD10-E48A-4F46-842E-E1D5BDDC2AF0}" srcOrd="1" destOrd="0" parTransId="{97524000-C6A8-4716-B65E-31B036AEA3A8}" sibTransId="{9277E616-90BF-4E76-8D99-839CB6DE3021}"/>
    <dgm:cxn modelId="{2CD7EFD6-EF55-4DA4-AF2F-A1AD52DC0EDE}" type="presParOf" srcId="{BA076E64-285F-4B15-BD38-AA7C7DE014A9}" destId="{60BABE69-DDC7-443E-B037-0D10CC768ABE}" srcOrd="0" destOrd="0" presId="urn:microsoft.com/office/officeart/2005/8/layout/default"/>
    <dgm:cxn modelId="{6D7B7D3B-530D-4599-B6A5-F070ACACEA73}" type="presParOf" srcId="{BA076E64-285F-4B15-BD38-AA7C7DE014A9}" destId="{6106757A-CD3F-4959-B751-997EAE5A0B54}" srcOrd="1" destOrd="0" presId="urn:microsoft.com/office/officeart/2005/8/layout/default"/>
    <dgm:cxn modelId="{8E3B42AD-3BF1-4D40-AA72-877B94BF785D}" type="presParOf" srcId="{BA076E64-285F-4B15-BD38-AA7C7DE014A9}" destId="{A9DA80B9-D0C1-4A18-92C4-0A258D095EB0}" srcOrd="2" destOrd="0" presId="urn:microsoft.com/office/officeart/2005/8/layout/default"/>
    <dgm:cxn modelId="{531A5246-0AC1-47D3-8BFC-0AB90243E28F}" type="presParOf" srcId="{BA076E64-285F-4B15-BD38-AA7C7DE014A9}" destId="{886565DF-FA1C-415E-B00C-207444C7DBDD}" srcOrd="3" destOrd="0" presId="urn:microsoft.com/office/officeart/2005/8/layout/default"/>
    <dgm:cxn modelId="{4ABE84EF-C466-474E-99E3-3532BF79F8A6}" type="presParOf" srcId="{BA076E64-285F-4B15-BD38-AA7C7DE014A9}" destId="{38FF6D8D-DC2E-4574-AD8F-77C3FEEB3DF0}" srcOrd="4" destOrd="0" presId="urn:microsoft.com/office/officeart/2005/8/layout/default"/>
    <dgm:cxn modelId="{A2ADDEFC-A07B-4046-952C-79E13C29A6FA}" type="presParOf" srcId="{BA076E64-285F-4B15-BD38-AA7C7DE014A9}" destId="{F729CC20-3DBF-42F9-84D8-17F922EAB8B0}" srcOrd="5" destOrd="0" presId="urn:microsoft.com/office/officeart/2005/8/layout/default"/>
    <dgm:cxn modelId="{39822BD2-9B7C-4786-8D2D-2DEF8C94443F}" type="presParOf" srcId="{BA076E64-285F-4B15-BD38-AA7C7DE014A9}" destId="{0C446D1E-4CB7-4453-B3C6-F0D3F83188C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0981737-9E97-43A3-B0B6-1D9B3CB124E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A152BF9-160F-424E-85D7-539D24AAAE26}">
      <dgm:prSet phldrT="[Text]" custT="1"/>
      <dgm:spPr/>
      <dgm:t>
        <a:bodyPr/>
        <a:lstStyle/>
        <a:p>
          <a:r>
            <a:rPr lang="en-US" sz="2000" b="0" u="none" dirty="0"/>
            <a:t>C</a:t>
          </a:r>
          <a:r>
            <a:rPr lang="x-none" sz="2000" b="0" u="none"/>
            <a:t>an inflict severe burns upon contact with exposed skin</a:t>
          </a:r>
          <a:endParaRPr lang="en-US" sz="2000" b="0" dirty="0"/>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13A7CBD7-AB0A-4E1A-AF22-9E79608147EA}">
      <dgm:prSet custT="1"/>
      <dgm:spPr/>
      <dgm:t>
        <a:bodyPr/>
        <a:lstStyle/>
        <a:p>
          <a:r>
            <a:rPr lang="x-none" sz="2000" b="0" u="none" dirty="0"/>
            <a:t>Inhaling gases can severely damage the respiratory tract</a:t>
          </a:r>
          <a:endParaRPr lang="en-US" sz="2000" b="0" u="none" dirty="0"/>
        </a:p>
      </dgm:t>
    </dgm:pt>
    <dgm:pt modelId="{C4CD2DC3-7DCD-4FF1-81E7-A02F34EEE451}" type="parTrans" cxnId="{3794B106-A7DC-42FE-B4D1-E20B73BCDFD4}">
      <dgm:prSet/>
      <dgm:spPr/>
      <dgm:t>
        <a:bodyPr/>
        <a:lstStyle/>
        <a:p>
          <a:endParaRPr lang="en-US"/>
        </a:p>
      </dgm:t>
    </dgm:pt>
    <dgm:pt modelId="{B9B028C6-8E9B-46DD-B0AA-03834206514A}" type="sibTrans" cxnId="{3794B106-A7DC-42FE-B4D1-E20B73BCDFD4}">
      <dgm:prSet/>
      <dgm:spPr/>
      <dgm:t>
        <a:bodyPr/>
        <a:lstStyle/>
        <a:p>
          <a:endParaRPr lang="en-US"/>
        </a:p>
      </dgm:t>
    </dgm:pt>
    <dgm:pt modelId="{177A713E-510A-436B-B357-24EDE5005C5D}">
      <dgm:prSet custT="1"/>
      <dgm:spPr>
        <a:solidFill>
          <a:schemeClr val="accent6">
            <a:lumMod val="75000"/>
          </a:schemeClr>
        </a:solidFill>
      </dgm:spPr>
      <dgm:t>
        <a:bodyPr/>
        <a:lstStyle/>
        <a:p>
          <a:r>
            <a:rPr lang="en-US" sz="2000" b="0" u="none" dirty="0"/>
            <a:t>I</a:t>
          </a:r>
          <a:r>
            <a:rPr lang="x-none" sz="2000" b="0" u="none"/>
            <a:t>nspector must wear appropriate personal protective equipment (PPE)</a:t>
          </a:r>
          <a:endParaRPr lang="en-US" sz="2000" b="0" u="none" dirty="0"/>
        </a:p>
      </dgm:t>
    </dgm:pt>
    <dgm:pt modelId="{51DA6B2D-3B93-4451-A54F-41FDBD4CC342}" type="parTrans" cxnId="{D620D44F-F2C9-45DB-AAD6-6E5206745AEC}">
      <dgm:prSet/>
      <dgm:spPr/>
      <dgm:t>
        <a:bodyPr/>
        <a:lstStyle/>
        <a:p>
          <a:endParaRPr lang="en-US"/>
        </a:p>
      </dgm:t>
    </dgm:pt>
    <dgm:pt modelId="{282C4B5E-39B3-439A-813E-85BF63F2CED0}" type="sibTrans" cxnId="{D620D44F-F2C9-45DB-AAD6-6E5206745AEC}">
      <dgm:prSet/>
      <dgm:spPr/>
      <dgm:t>
        <a:bodyPr/>
        <a:lstStyle/>
        <a:p>
          <a:endParaRPr lang="en-US"/>
        </a:p>
      </dgm:t>
    </dgm:pt>
    <dgm:pt modelId="{27473173-FDD0-4423-8DEE-C827017005C9}">
      <dgm:prSet custT="1"/>
      <dgm:spPr>
        <a:solidFill>
          <a:schemeClr val="accent2"/>
        </a:solidFill>
      </dgm:spPr>
      <dgm:t>
        <a:bodyPr/>
        <a:lstStyle/>
        <a:p>
          <a:r>
            <a:rPr lang="x-none" sz="2000" b="0" u="none" dirty="0"/>
            <a:t>When </a:t>
          </a:r>
          <a:r>
            <a:rPr lang="x-none" sz="2000" b="0" u="none" dirty="0" smtClean="0"/>
            <a:t>released </a:t>
          </a:r>
          <a:r>
            <a:rPr lang="x-none" sz="2000" b="0" u="none" dirty="0"/>
            <a:t>into the atmosphere, they will refrigerate any moisture in the air and create a visible fog</a:t>
          </a:r>
          <a:endParaRPr lang="en-US" sz="2000" b="0" u="none" dirty="0"/>
        </a:p>
      </dgm:t>
    </dgm:pt>
    <dgm:pt modelId="{C3C4A35C-DA03-4831-B806-E404D4A5C469}" type="parTrans" cxnId="{07D24B5D-A562-4964-A86D-3E68B103B2F2}">
      <dgm:prSet/>
      <dgm:spPr/>
      <dgm:t>
        <a:bodyPr/>
        <a:lstStyle/>
        <a:p>
          <a:endParaRPr lang="en-US"/>
        </a:p>
      </dgm:t>
    </dgm:pt>
    <dgm:pt modelId="{F3309A06-BABE-40E2-8DE5-376EBC15DA42}" type="sibTrans" cxnId="{07D24B5D-A562-4964-A86D-3E68B103B2F2}">
      <dgm:prSet/>
      <dgm:spPr/>
      <dgm:t>
        <a:bodyPr/>
        <a:lstStyle/>
        <a:p>
          <a:endParaRPr lang="en-US"/>
        </a:p>
      </dgm:t>
    </dgm:pt>
    <dgm:pt modelId="{1FDC7615-C202-43A4-8C61-D219059BB124}">
      <dgm:prSet custT="1"/>
      <dgm:spPr/>
      <dgm:t>
        <a:bodyPr/>
        <a:lstStyle/>
        <a:p>
          <a:r>
            <a:rPr lang="en-US" sz="2000" b="0" u="none" dirty="0"/>
            <a:t>V</a:t>
          </a:r>
          <a:r>
            <a:rPr lang="x-none" sz="2000" b="0" u="none"/>
            <a:t>apors can damage the eyes by causing the water in the eyes to freeze</a:t>
          </a:r>
          <a:endParaRPr lang="en-US" sz="2000" b="0" u="none" dirty="0"/>
        </a:p>
      </dgm:t>
    </dgm:pt>
    <dgm:pt modelId="{83A1B042-CA22-4B0D-AE29-B78BEC01EC11}" type="parTrans" cxnId="{A3B35753-E5DA-4116-9EEA-941008AD3A9B}">
      <dgm:prSet/>
      <dgm:spPr/>
      <dgm:t>
        <a:bodyPr/>
        <a:lstStyle/>
        <a:p>
          <a:endParaRPr lang="en-US"/>
        </a:p>
      </dgm:t>
    </dgm:pt>
    <dgm:pt modelId="{A807859E-ECB3-47A5-B978-8F4956DED096}" type="sibTrans" cxnId="{A3B35753-E5DA-4116-9EEA-941008AD3A9B}">
      <dgm:prSet/>
      <dgm:spPr/>
      <dgm:t>
        <a:bodyPr/>
        <a:lstStyle/>
        <a:p>
          <a:endParaRPr lang="en-US"/>
        </a:p>
      </dgm:t>
    </dgm:pt>
    <dgm:pt modelId="{F5E78F09-5320-406E-9A6A-331ADD311F0F}" type="pres">
      <dgm:prSet presAssocID="{40981737-9E97-43A3-B0B6-1D9B3CB124EB}" presName="linear" presStyleCnt="0">
        <dgm:presLayoutVars>
          <dgm:animLvl val="lvl"/>
          <dgm:resizeHandles val="exact"/>
        </dgm:presLayoutVars>
      </dgm:prSet>
      <dgm:spPr/>
      <dgm:t>
        <a:bodyPr/>
        <a:lstStyle/>
        <a:p>
          <a:endParaRPr lang="en-US"/>
        </a:p>
      </dgm:t>
    </dgm:pt>
    <dgm:pt modelId="{9E5230EF-593F-4FD3-B458-2E46876705F0}" type="pres">
      <dgm:prSet presAssocID="{EA152BF9-160F-424E-85D7-539D24AAAE26}" presName="parentText" presStyleLbl="node1" presStyleIdx="0" presStyleCnt="5">
        <dgm:presLayoutVars>
          <dgm:chMax val="0"/>
          <dgm:bulletEnabled val="1"/>
        </dgm:presLayoutVars>
      </dgm:prSet>
      <dgm:spPr/>
      <dgm:t>
        <a:bodyPr/>
        <a:lstStyle/>
        <a:p>
          <a:endParaRPr lang="en-US"/>
        </a:p>
      </dgm:t>
    </dgm:pt>
    <dgm:pt modelId="{3AB1CA9B-F20C-4D22-9351-998D16DC2AE8}" type="pres">
      <dgm:prSet presAssocID="{50CE0414-5318-48E3-ACC9-61A3ED816FD8}" presName="spacer" presStyleCnt="0"/>
      <dgm:spPr/>
    </dgm:pt>
    <dgm:pt modelId="{45989553-8300-4628-9F53-F5B95101E2EC}" type="pres">
      <dgm:prSet presAssocID="{13A7CBD7-AB0A-4E1A-AF22-9E79608147EA}" presName="parentText" presStyleLbl="node1" presStyleIdx="1" presStyleCnt="5">
        <dgm:presLayoutVars>
          <dgm:chMax val="0"/>
          <dgm:bulletEnabled val="1"/>
        </dgm:presLayoutVars>
      </dgm:prSet>
      <dgm:spPr/>
      <dgm:t>
        <a:bodyPr/>
        <a:lstStyle/>
        <a:p>
          <a:endParaRPr lang="en-US"/>
        </a:p>
      </dgm:t>
    </dgm:pt>
    <dgm:pt modelId="{F2CE7F27-DCFA-4841-835A-6F8954E4E358}" type="pres">
      <dgm:prSet presAssocID="{B9B028C6-8E9B-46DD-B0AA-03834206514A}" presName="spacer" presStyleCnt="0"/>
      <dgm:spPr/>
    </dgm:pt>
    <dgm:pt modelId="{64E685C2-9E2B-4E8B-B099-2D0773DDA6F6}" type="pres">
      <dgm:prSet presAssocID="{1FDC7615-C202-43A4-8C61-D219059BB124}" presName="parentText" presStyleLbl="node1" presStyleIdx="2" presStyleCnt="5">
        <dgm:presLayoutVars>
          <dgm:chMax val="0"/>
          <dgm:bulletEnabled val="1"/>
        </dgm:presLayoutVars>
      </dgm:prSet>
      <dgm:spPr/>
      <dgm:t>
        <a:bodyPr/>
        <a:lstStyle/>
        <a:p>
          <a:endParaRPr lang="en-US"/>
        </a:p>
      </dgm:t>
    </dgm:pt>
    <dgm:pt modelId="{D5208BB0-203F-435A-AA0D-47F2EDDD3441}" type="pres">
      <dgm:prSet presAssocID="{A807859E-ECB3-47A5-B978-8F4956DED096}" presName="spacer" presStyleCnt="0"/>
      <dgm:spPr/>
    </dgm:pt>
    <dgm:pt modelId="{06CE0993-28E0-4F3A-9003-6E46715535EE}" type="pres">
      <dgm:prSet presAssocID="{177A713E-510A-436B-B357-24EDE5005C5D}" presName="parentText" presStyleLbl="node1" presStyleIdx="3" presStyleCnt="5">
        <dgm:presLayoutVars>
          <dgm:chMax val="0"/>
          <dgm:bulletEnabled val="1"/>
        </dgm:presLayoutVars>
      </dgm:prSet>
      <dgm:spPr/>
      <dgm:t>
        <a:bodyPr/>
        <a:lstStyle/>
        <a:p>
          <a:endParaRPr lang="en-US"/>
        </a:p>
      </dgm:t>
    </dgm:pt>
    <dgm:pt modelId="{687FB205-86B6-4687-AE41-3EA359AF03D9}" type="pres">
      <dgm:prSet presAssocID="{282C4B5E-39B3-439A-813E-85BF63F2CED0}" presName="spacer" presStyleCnt="0"/>
      <dgm:spPr/>
    </dgm:pt>
    <dgm:pt modelId="{E4BCEB1A-DF31-4C0E-8520-39BA7901C0EF}" type="pres">
      <dgm:prSet presAssocID="{27473173-FDD0-4423-8DEE-C827017005C9}" presName="parentText" presStyleLbl="node1" presStyleIdx="4" presStyleCnt="5">
        <dgm:presLayoutVars>
          <dgm:chMax val="0"/>
          <dgm:bulletEnabled val="1"/>
        </dgm:presLayoutVars>
      </dgm:prSet>
      <dgm:spPr/>
      <dgm:t>
        <a:bodyPr/>
        <a:lstStyle/>
        <a:p>
          <a:endParaRPr lang="en-US"/>
        </a:p>
      </dgm:t>
    </dgm:pt>
  </dgm:ptLst>
  <dgm:cxnLst>
    <dgm:cxn modelId="{D620D44F-F2C9-45DB-AAD6-6E5206745AEC}" srcId="{40981737-9E97-43A3-B0B6-1D9B3CB124EB}" destId="{177A713E-510A-436B-B357-24EDE5005C5D}" srcOrd="3" destOrd="0" parTransId="{51DA6B2D-3B93-4451-A54F-41FDBD4CC342}" sibTransId="{282C4B5E-39B3-439A-813E-85BF63F2CED0}"/>
    <dgm:cxn modelId="{A3B35753-E5DA-4116-9EEA-941008AD3A9B}" srcId="{40981737-9E97-43A3-B0B6-1D9B3CB124EB}" destId="{1FDC7615-C202-43A4-8C61-D219059BB124}" srcOrd="2" destOrd="0" parTransId="{83A1B042-CA22-4B0D-AE29-B78BEC01EC11}" sibTransId="{A807859E-ECB3-47A5-B978-8F4956DED096}"/>
    <dgm:cxn modelId="{89BCA883-5C4B-4C74-B7AC-963A1E358119}" type="presOf" srcId="{27473173-FDD0-4423-8DEE-C827017005C9}" destId="{E4BCEB1A-DF31-4C0E-8520-39BA7901C0EF}" srcOrd="0" destOrd="0" presId="urn:microsoft.com/office/officeart/2005/8/layout/vList2"/>
    <dgm:cxn modelId="{9E0AB8E3-BAD8-425C-9BEB-A11252EED794}" type="presOf" srcId="{13A7CBD7-AB0A-4E1A-AF22-9E79608147EA}" destId="{45989553-8300-4628-9F53-F5B95101E2EC}" srcOrd="0" destOrd="0" presId="urn:microsoft.com/office/officeart/2005/8/layout/vList2"/>
    <dgm:cxn modelId="{8C18F99F-EAE9-409D-BB78-4F19F1033F15}" type="presOf" srcId="{EA152BF9-160F-424E-85D7-539D24AAAE26}" destId="{9E5230EF-593F-4FD3-B458-2E46876705F0}" srcOrd="0" destOrd="0" presId="urn:microsoft.com/office/officeart/2005/8/layout/vList2"/>
    <dgm:cxn modelId="{B3E636A3-1575-461A-9915-F48D4BA85FFE}" type="presOf" srcId="{40981737-9E97-43A3-B0B6-1D9B3CB124EB}" destId="{F5E78F09-5320-406E-9A6A-331ADD311F0F}" srcOrd="0" destOrd="0" presId="urn:microsoft.com/office/officeart/2005/8/layout/vList2"/>
    <dgm:cxn modelId="{3794B106-A7DC-42FE-B4D1-E20B73BCDFD4}" srcId="{40981737-9E97-43A3-B0B6-1D9B3CB124EB}" destId="{13A7CBD7-AB0A-4E1A-AF22-9E79608147EA}" srcOrd="1" destOrd="0" parTransId="{C4CD2DC3-7DCD-4FF1-81E7-A02F34EEE451}" sibTransId="{B9B028C6-8E9B-46DD-B0AA-03834206514A}"/>
    <dgm:cxn modelId="{92AAE6CA-EF3C-408B-A5EE-4B257B16BD18}" type="presOf" srcId="{1FDC7615-C202-43A4-8C61-D219059BB124}" destId="{64E685C2-9E2B-4E8B-B099-2D0773DDA6F6}" srcOrd="0" destOrd="0" presId="urn:microsoft.com/office/officeart/2005/8/layout/vList2"/>
    <dgm:cxn modelId="{CA2E1760-A1B3-42E2-99AE-A3B37B3492A5}" srcId="{40981737-9E97-43A3-B0B6-1D9B3CB124EB}" destId="{EA152BF9-160F-424E-85D7-539D24AAAE26}" srcOrd="0" destOrd="0" parTransId="{85BD64B9-4BF0-4FB9-BC43-9659852346A3}" sibTransId="{50CE0414-5318-48E3-ACC9-61A3ED816FD8}"/>
    <dgm:cxn modelId="{07D24B5D-A562-4964-A86D-3E68B103B2F2}" srcId="{40981737-9E97-43A3-B0B6-1D9B3CB124EB}" destId="{27473173-FDD0-4423-8DEE-C827017005C9}" srcOrd="4" destOrd="0" parTransId="{C3C4A35C-DA03-4831-B806-E404D4A5C469}" sibTransId="{F3309A06-BABE-40E2-8DE5-376EBC15DA42}"/>
    <dgm:cxn modelId="{34776969-2817-4270-97FC-E0586E7F9C4A}" type="presOf" srcId="{177A713E-510A-436B-B357-24EDE5005C5D}" destId="{06CE0993-28E0-4F3A-9003-6E46715535EE}" srcOrd="0" destOrd="0" presId="urn:microsoft.com/office/officeart/2005/8/layout/vList2"/>
    <dgm:cxn modelId="{2329A69F-80D3-4806-AA62-0A30D1E0D707}" type="presParOf" srcId="{F5E78F09-5320-406E-9A6A-331ADD311F0F}" destId="{9E5230EF-593F-4FD3-B458-2E46876705F0}" srcOrd="0" destOrd="0" presId="urn:microsoft.com/office/officeart/2005/8/layout/vList2"/>
    <dgm:cxn modelId="{189FEF79-6DC9-4F1B-A863-DA06380C384A}" type="presParOf" srcId="{F5E78F09-5320-406E-9A6A-331ADD311F0F}" destId="{3AB1CA9B-F20C-4D22-9351-998D16DC2AE8}" srcOrd="1" destOrd="0" presId="urn:microsoft.com/office/officeart/2005/8/layout/vList2"/>
    <dgm:cxn modelId="{B838E311-5974-4FF1-A91D-D4C278909051}" type="presParOf" srcId="{F5E78F09-5320-406E-9A6A-331ADD311F0F}" destId="{45989553-8300-4628-9F53-F5B95101E2EC}" srcOrd="2" destOrd="0" presId="urn:microsoft.com/office/officeart/2005/8/layout/vList2"/>
    <dgm:cxn modelId="{1597B085-5589-42FB-9915-DBC10E50F480}" type="presParOf" srcId="{F5E78F09-5320-406E-9A6A-331ADD311F0F}" destId="{F2CE7F27-DCFA-4841-835A-6F8954E4E358}" srcOrd="3" destOrd="0" presId="urn:microsoft.com/office/officeart/2005/8/layout/vList2"/>
    <dgm:cxn modelId="{CA6D3649-0517-41CE-9E17-D5A8C1FF7C77}" type="presParOf" srcId="{F5E78F09-5320-406E-9A6A-331ADD311F0F}" destId="{64E685C2-9E2B-4E8B-B099-2D0773DDA6F6}" srcOrd="4" destOrd="0" presId="urn:microsoft.com/office/officeart/2005/8/layout/vList2"/>
    <dgm:cxn modelId="{84ED43F3-3196-4A7A-96B0-58AD9001CB36}" type="presParOf" srcId="{F5E78F09-5320-406E-9A6A-331ADD311F0F}" destId="{D5208BB0-203F-435A-AA0D-47F2EDDD3441}" srcOrd="5" destOrd="0" presId="urn:microsoft.com/office/officeart/2005/8/layout/vList2"/>
    <dgm:cxn modelId="{D1C27089-1FF2-415C-9617-47D82AF38467}" type="presParOf" srcId="{F5E78F09-5320-406E-9A6A-331ADD311F0F}" destId="{06CE0993-28E0-4F3A-9003-6E46715535EE}" srcOrd="6" destOrd="0" presId="urn:microsoft.com/office/officeart/2005/8/layout/vList2"/>
    <dgm:cxn modelId="{04B4D1BA-FF14-4F26-8105-7C32E336E17C}" type="presParOf" srcId="{F5E78F09-5320-406E-9A6A-331ADD311F0F}" destId="{687FB205-86B6-4687-AE41-3EA359AF03D9}" srcOrd="7" destOrd="0" presId="urn:microsoft.com/office/officeart/2005/8/layout/vList2"/>
    <dgm:cxn modelId="{ACE32CDC-E44A-4957-AA85-9EBA406A74EF}" type="presParOf" srcId="{F5E78F09-5320-406E-9A6A-331ADD311F0F}" destId="{E4BCEB1A-DF31-4C0E-8520-39BA7901C0E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0981737-9E97-43A3-B0B6-1D9B3CB124E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A152BF9-160F-424E-85D7-539D24AAAE26}">
      <dgm:prSet phldrT="[Text]" custT="1"/>
      <dgm:spPr/>
      <dgm:t>
        <a:bodyPr/>
        <a:lstStyle/>
        <a:p>
          <a:r>
            <a:rPr lang="x-none" sz="2000" b="0" u="none"/>
            <a:t>Flammable solids have an ignition temperature of less than 212ºF (100ºC)</a:t>
          </a:r>
          <a:endParaRPr lang="en-US" sz="2000" b="0" dirty="0"/>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C8337A07-71DE-4E02-9A10-BE630517DB66}">
      <dgm:prSet custT="1"/>
      <dgm:spPr>
        <a:solidFill>
          <a:schemeClr val="accent6">
            <a:lumMod val="75000"/>
          </a:schemeClr>
        </a:solidFill>
      </dgm:spPr>
      <dgm:t>
        <a:bodyPr/>
        <a:lstStyle/>
        <a:p>
          <a:r>
            <a:rPr lang="x-none" sz="2000" b="0" u="none" dirty="0"/>
            <a:t>According to the IFC, flammable solids are any solids other than explosives that are capable of causing a fire through the following actions</a:t>
          </a:r>
          <a:endParaRPr lang="en-US" sz="2000" b="0" u="none" dirty="0"/>
        </a:p>
      </dgm:t>
    </dgm:pt>
    <dgm:pt modelId="{D521E8B7-6472-44E7-AC4D-4E17EA74AC7F}" type="parTrans" cxnId="{B434946B-EBCF-4310-B837-06AC0AE3A321}">
      <dgm:prSet/>
      <dgm:spPr/>
      <dgm:t>
        <a:bodyPr/>
        <a:lstStyle/>
        <a:p>
          <a:endParaRPr lang="en-US"/>
        </a:p>
      </dgm:t>
    </dgm:pt>
    <dgm:pt modelId="{0D31C100-E4A8-4F3C-AA61-A378B83ED614}" type="sibTrans" cxnId="{B434946B-EBCF-4310-B837-06AC0AE3A321}">
      <dgm:prSet/>
      <dgm:spPr/>
      <dgm:t>
        <a:bodyPr/>
        <a:lstStyle/>
        <a:p>
          <a:endParaRPr lang="en-US"/>
        </a:p>
      </dgm:t>
    </dgm:pt>
    <dgm:pt modelId="{9A0258F6-FA58-4241-BFC1-37988C1BF011}">
      <dgm:prSet custT="1"/>
      <dgm:spPr/>
      <dgm:t>
        <a:bodyPr/>
        <a:lstStyle/>
        <a:p>
          <a:r>
            <a:rPr lang="en-US" sz="1800" b="0" dirty="0"/>
            <a:t>Friction</a:t>
          </a:r>
        </a:p>
      </dgm:t>
    </dgm:pt>
    <dgm:pt modelId="{7C0E2506-BAF7-4BFF-AD14-558A44CD6DC0}" type="parTrans" cxnId="{84E01C82-0251-4121-B987-1A2EFFB91A0E}">
      <dgm:prSet/>
      <dgm:spPr/>
      <dgm:t>
        <a:bodyPr/>
        <a:lstStyle/>
        <a:p>
          <a:endParaRPr lang="en-US"/>
        </a:p>
      </dgm:t>
    </dgm:pt>
    <dgm:pt modelId="{8A868EBD-2198-4396-B2A0-0270C969DC0F}" type="sibTrans" cxnId="{84E01C82-0251-4121-B987-1A2EFFB91A0E}">
      <dgm:prSet/>
      <dgm:spPr/>
      <dgm:t>
        <a:bodyPr/>
        <a:lstStyle/>
        <a:p>
          <a:endParaRPr lang="en-US"/>
        </a:p>
      </dgm:t>
    </dgm:pt>
    <dgm:pt modelId="{871E5C0D-6D3C-4C2A-9359-0D9F1B49FD57}">
      <dgm:prSet custT="1"/>
      <dgm:spPr/>
      <dgm:t>
        <a:bodyPr/>
        <a:lstStyle/>
        <a:p>
          <a:r>
            <a:rPr lang="en-US" sz="1800" b="0" dirty="0"/>
            <a:t>Absorption of moisture</a:t>
          </a:r>
        </a:p>
      </dgm:t>
    </dgm:pt>
    <dgm:pt modelId="{48872FCB-ED83-479B-AA31-9631AA247218}" type="parTrans" cxnId="{6B456DC6-EB52-4C6F-B9AF-14851C895D56}">
      <dgm:prSet/>
      <dgm:spPr/>
      <dgm:t>
        <a:bodyPr/>
        <a:lstStyle/>
        <a:p>
          <a:endParaRPr lang="en-US"/>
        </a:p>
      </dgm:t>
    </dgm:pt>
    <dgm:pt modelId="{555FDC87-AE51-4E38-BD02-A7663E9D5839}" type="sibTrans" cxnId="{6B456DC6-EB52-4C6F-B9AF-14851C895D56}">
      <dgm:prSet/>
      <dgm:spPr/>
      <dgm:t>
        <a:bodyPr/>
        <a:lstStyle/>
        <a:p>
          <a:endParaRPr lang="en-US"/>
        </a:p>
      </dgm:t>
    </dgm:pt>
    <dgm:pt modelId="{0853B238-F875-49C7-B2A1-DC78BB775865}">
      <dgm:prSet custT="1"/>
      <dgm:spPr/>
      <dgm:t>
        <a:bodyPr/>
        <a:lstStyle/>
        <a:p>
          <a:r>
            <a:rPr lang="en-US" sz="1800" b="0" dirty="0"/>
            <a:t>Spontaneous chemical reaction</a:t>
          </a:r>
        </a:p>
      </dgm:t>
    </dgm:pt>
    <dgm:pt modelId="{6B2D8914-7EEB-40A2-B3B3-8A8D6B969C27}" type="parTrans" cxnId="{D3840782-5096-4A88-B470-A36875064145}">
      <dgm:prSet/>
      <dgm:spPr/>
      <dgm:t>
        <a:bodyPr/>
        <a:lstStyle/>
        <a:p>
          <a:endParaRPr lang="en-US"/>
        </a:p>
      </dgm:t>
    </dgm:pt>
    <dgm:pt modelId="{C4150334-5B04-4F32-80B2-078F206FABC8}" type="sibTrans" cxnId="{D3840782-5096-4A88-B470-A36875064145}">
      <dgm:prSet/>
      <dgm:spPr/>
      <dgm:t>
        <a:bodyPr/>
        <a:lstStyle/>
        <a:p>
          <a:endParaRPr lang="en-US"/>
        </a:p>
      </dgm:t>
    </dgm:pt>
    <dgm:pt modelId="{AA21A4E6-45F0-48AC-8561-0E1FE7B68EAD}">
      <dgm:prSet custT="1"/>
      <dgm:spPr/>
      <dgm:t>
        <a:bodyPr/>
        <a:lstStyle/>
        <a:p>
          <a:r>
            <a:rPr lang="en-US" sz="1800" b="0" dirty="0"/>
            <a:t>Retained heat</a:t>
          </a:r>
        </a:p>
      </dgm:t>
    </dgm:pt>
    <dgm:pt modelId="{7841D9DA-C87C-4A35-A631-386BFBC8E23A}" type="parTrans" cxnId="{BB58187E-7C73-4877-83B7-C1265BECC7F5}">
      <dgm:prSet/>
      <dgm:spPr/>
      <dgm:t>
        <a:bodyPr/>
        <a:lstStyle/>
        <a:p>
          <a:endParaRPr lang="en-US"/>
        </a:p>
      </dgm:t>
    </dgm:pt>
    <dgm:pt modelId="{6617044E-E49A-47CC-BA9C-22E935E61692}" type="sibTrans" cxnId="{BB58187E-7C73-4877-83B7-C1265BECC7F5}">
      <dgm:prSet/>
      <dgm:spPr/>
      <dgm:t>
        <a:bodyPr/>
        <a:lstStyle/>
        <a:p>
          <a:endParaRPr lang="en-US"/>
        </a:p>
      </dgm:t>
    </dgm:pt>
    <dgm:pt modelId="{46DEF59D-505B-497E-83E5-7B54ED9EC336}" type="pres">
      <dgm:prSet presAssocID="{40981737-9E97-43A3-B0B6-1D9B3CB124EB}" presName="linear" presStyleCnt="0">
        <dgm:presLayoutVars>
          <dgm:dir/>
          <dgm:animLvl val="lvl"/>
          <dgm:resizeHandles val="exact"/>
        </dgm:presLayoutVars>
      </dgm:prSet>
      <dgm:spPr/>
      <dgm:t>
        <a:bodyPr/>
        <a:lstStyle/>
        <a:p>
          <a:endParaRPr lang="en-US"/>
        </a:p>
      </dgm:t>
    </dgm:pt>
    <dgm:pt modelId="{854AB1F5-0F0C-4D24-9364-8DF18EA147EF}" type="pres">
      <dgm:prSet presAssocID="{EA152BF9-160F-424E-85D7-539D24AAAE26}" presName="parentLin" presStyleCnt="0"/>
      <dgm:spPr/>
    </dgm:pt>
    <dgm:pt modelId="{80A9B255-0422-4FA7-9DB9-4B2FED1BAC4A}" type="pres">
      <dgm:prSet presAssocID="{EA152BF9-160F-424E-85D7-539D24AAAE26}" presName="parentLeftMargin" presStyleLbl="node1" presStyleIdx="0" presStyleCnt="2"/>
      <dgm:spPr/>
      <dgm:t>
        <a:bodyPr/>
        <a:lstStyle/>
        <a:p>
          <a:endParaRPr lang="en-US"/>
        </a:p>
      </dgm:t>
    </dgm:pt>
    <dgm:pt modelId="{49305DD2-2B0A-48F5-B838-5BAF36E2B518}" type="pres">
      <dgm:prSet presAssocID="{EA152BF9-160F-424E-85D7-539D24AAAE26}" presName="parentText" presStyleLbl="node1" presStyleIdx="0" presStyleCnt="2" custScaleX="140616">
        <dgm:presLayoutVars>
          <dgm:chMax val="0"/>
          <dgm:bulletEnabled val="1"/>
        </dgm:presLayoutVars>
      </dgm:prSet>
      <dgm:spPr/>
      <dgm:t>
        <a:bodyPr/>
        <a:lstStyle/>
        <a:p>
          <a:endParaRPr lang="en-US"/>
        </a:p>
      </dgm:t>
    </dgm:pt>
    <dgm:pt modelId="{031E61D0-B55E-45D4-91CE-72A8660A396B}" type="pres">
      <dgm:prSet presAssocID="{EA152BF9-160F-424E-85D7-539D24AAAE26}" presName="negativeSpace" presStyleCnt="0"/>
      <dgm:spPr/>
    </dgm:pt>
    <dgm:pt modelId="{601A4D53-9254-4649-BA66-792D820DF26A}" type="pres">
      <dgm:prSet presAssocID="{EA152BF9-160F-424E-85D7-539D24AAAE26}" presName="childText" presStyleLbl="conFgAcc1" presStyleIdx="0" presStyleCnt="2">
        <dgm:presLayoutVars>
          <dgm:bulletEnabled val="1"/>
        </dgm:presLayoutVars>
      </dgm:prSet>
      <dgm:spPr/>
    </dgm:pt>
    <dgm:pt modelId="{CB8C1108-90E5-41D5-9838-D20F3BA634DE}" type="pres">
      <dgm:prSet presAssocID="{50CE0414-5318-48E3-ACC9-61A3ED816FD8}" presName="spaceBetweenRectangles" presStyleCnt="0"/>
      <dgm:spPr/>
    </dgm:pt>
    <dgm:pt modelId="{A40327BE-0C12-4B50-BD27-CA4E35CEE75F}" type="pres">
      <dgm:prSet presAssocID="{C8337A07-71DE-4E02-9A10-BE630517DB66}" presName="parentLin" presStyleCnt="0"/>
      <dgm:spPr/>
    </dgm:pt>
    <dgm:pt modelId="{383A09F4-5ABF-421E-95CD-74F59277A046}" type="pres">
      <dgm:prSet presAssocID="{C8337A07-71DE-4E02-9A10-BE630517DB66}" presName="parentLeftMargin" presStyleLbl="node1" presStyleIdx="0" presStyleCnt="2"/>
      <dgm:spPr/>
      <dgm:t>
        <a:bodyPr/>
        <a:lstStyle/>
        <a:p>
          <a:endParaRPr lang="en-US"/>
        </a:p>
      </dgm:t>
    </dgm:pt>
    <dgm:pt modelId="{E726B35C-D9B4-48B8-B14A-F02551B204F9}" type="pres">
      <dgm:prSet presAssocID="{C8337A07-71DE-4E02-9A10-BE630517DB66}" presName="parentText" presStyleLbl="node1" presStyleIdx="1" presStyleCnt="2" custScaleX="142857">
        <dgm:presLayoutVars>
          <dgm:chMax val="0"/>
          <dgm:bulletEnabled val="1"/>
        </dgm:presLayoutVars>
      </dgm:prSet>
      <dgm:spPr/>
      <dgm:t>
        <a:bodyPr/>
        <a:lstStyle/>
        <a:p>
          <a:endParaRPr lang="en-US"/>
        </a:p>
      </dgm:t>
    </dgm:pt>
    <dgm:pt modelId="{46751A2A-6FB7-430D-8398-65FD7100ADEA}" type="pres">
      <dgm:prSet presAssocID="{C8337A07-71DE-4E02-9A10-BE630517DB66}" presName="negativeSpace" presStyleCnt="0"/>
      <dgm:spPr/>
    </dgm:pt>
    <dgm:pt modelId="{5D79BCCB-4964-4F60-833A-6AFF01273CD6}" type="pres">
      <dgm:prSet presAssocID="{C8337A07-71DE-4E02-9A10-BE630517DB66}" presName="childText" presStyleLbl="conFgAcc1" presStyleIdx="1" presStyleCnt="2">
        <dgm:presLayoutVars>
          <dgm:bulletEnabled val="1"/>
        </dgm:presLayoutVars>
      </dgm:prSet>
      <dgm:spPr/>
      <dgm:t>
        <a:bodyPr/>
        <a:lstStyle/>
        <a:p>
          <a:endParaRPr lang="en-US"/>
        </a:p>
      </dgm:t>
    </dgm:pt>
  </dgm:ptLst>
  <dgm:cxnLst>
    <dgm:cxn modelId="{84E01C82-0251-4121-B987-1A2EFFB91A0E}" srcId="{C8337A07-71DE-4E02-9A10-BE630517DB66}" destId="{9A0258F6-FA58-4241-BFC1-37988C1BF011}" srcOrd="0" destOrd="0" parTransId="{7C0E2506-BAF7-4BFF-AD14-558A44CD6DC0}" sibTransId="{8A868EBD-2198-4396-B2A0-0270C969DC0F}"/>
    <dgm:cxn modelId="{6B456DC6-EB52-4C6F-B9AF-14851C895D56}" srcId="{C8337A07-71DE-4E02-9A10-BE630517DB66}" destId="{871E5C0D-6D3C-4C2A-9359-0D9F1B49FD57}" srcOrd="1" destOrd="0" parTransId="{48872FCB-ED83-479B-AA31-9631AA247218}" sibTransId="{555FDC87-AE51-4E38-BD02-A7663E9D5839}"/>
    <dgm:cxn modelId="{242C0907-4FC7-4BD6-95C6-FD99C6714916}" type="presOf" srcId="{EA152BF9-160F-424E-85D7-539D24AAAE26}" destId="{49305DD2-2B0A-48F5-B838-5BAF36E2B518}" srcOrd="1" destOrd="0" presId="urn:microsoft.com/office/officeart/2005/8/layout/list1"/>
    <dgm:cxn modelId="{BB58187E-7C73-4877-83B7-C1265BECC7F5}" srcId="{C8337A07-71DE-4E02-9A10-BE630517DB66}" destId="{AA21A4E6-45F0-48AC-8561-0E1FE7B68EAD}" srcOrd="3" destOrd="0" parTransId="{7841D9DA-C87C-4A35-A631-386BFBC8E23A}" sibTransId="{6617044E-E49A-47CC-BA9C-22E935E61692}"/>
    <dgm:cxn modelId="{9850FA4B-C811-4225-8201-CAA81CE30D48}" type="presOf" srcId="{C8337A07-71DE-4E02-9A10-BE630517DB66}" destId="{E726B35C-D9B4-48B8-B14A-F02551B204F9}" srcOrd="1" destOrd="0" presId="urn:microsoft.com/office/officeart/2005/8/layout/list1"/>
    <dgm:cxn modelId="{D28080C1-F18E-4864-AD26-5C5F0E8BC99C}" type="presOf" srcId="{9A0258F6-FA58-4241-BFC1-37988C1BF011}" destId="{5D79BCCB-4964-4F60-833A-6AFF01273CD6}" srcOrd="0" destOrd="0" presId="urn:microsoft.com/office/officeart/2005/8/layout/list1"/>
    <dgm:cxn modelId="{07A3F076-72B9-4FFB-8F7D-D9E70B4035E8}" type="presOf" srcId="{40981737-9E97-43A3-B0B6-1D9B3CB124EB}" destId="{46DEF59D-505B-497E-83E5-7B54ED9EC336}" srcOrd="0" destOrd="0" presId="urn:microsoft.com/office/officeart/2005/8/layout/list1"/>
    <dgm:cxn modelId="{FA8E86B4-7BEF-40D0-8105-BDE44FA6E6FF}" type="presOf" srcId="{0853B238-F875-49C7-B2A1-DC78BB775865}" destId="{5D79BCCB-4964-4F60-833A-6AFF01273CD6}" srcOrd="0" destOrd="2" presId="urn:microsoft.com/office/officeart/2005/8/layout/list1"/>
    <dgm:cxn modelId="{D3840782-5096-4A88-B470-A36875064145}" srcId="{C8337A07-71DE-4E02-9A10-BE630517DB66}" destId="{0853B238-F875-49C7-B2A1-DC78BB775865}" srcOrd="2" destOrd="0" parTransId="{6B2D8914-7EEB-40A2-B3B3-8A8D6B969C27}" sibTransId="{C4150334-5B04-4F32-80B2-078F206FABC8}"/>
    <dgm:cxn modelId="{C80526B6-9FB3-4F5B-A540-5E725B154F44}" type="presOf" srcId="{EA152BF9-160F-424E-85D7-539D24AAAE26}" destId="{80A9B255-0422-4FA7-9DB9-4B2FED1BAC4A}" srcOrd="0" destOrd="0" presId="urn:microsoft.com/office/officeart/2005/8/layout/list1"/>
    <dgm:cxn modelId="{4614FC1A-DA67-453D-90A6-CFEB47510E56}" type="presOf" srcId="{C8337A07-71DE-4E02-9A10-BE630517DB66}" destId="{383A09F4-5ABF-421E-95CD-74F59277A046}" srcOrd="0" destOrd="0" presId="urn:microsoft.com/office/officeart/2005/8/layout/list1"/>
    <dgm:cxn modelId="{FE1FA4CD-A06F-485E-836D-2ABC3850650F}" type="presOf" srcId="{871E5C0D-6D3C-4C2A-9359-0D9F1B49FD57}" destId="{5D79BCCB-4964-4F60-833A-6AFF01273CD6}" srcOrd="0" destOrd="1" presId="urn:microsoft.com/office/officeart/2005/8/layout/list1"/>
    <dgm:cxn modelId="{CA2E1760-A1B3-42E2-99AE-A3B37B3492A5}" srcId="{40981737-9E97-43A3-B0B6-1D9B3CB124EB}" destId="{EA152BF9-160F-424E-85D7-539D24AAAE26}" srcOrd="0" destOrd="0" parTransId="{85BD64B9-4BF0-4FB9-BC43-9659852346A3}" sibTransId="{50CE0414-5318-48E3-ACC9-61A3ED816FD8}"/>
    <dgm:cxn modelId="{B434946B-EBCF-4310-B837-06AC0AE3A321}" srcId="{40981737-9E97-43A3-B0B6-1D9B3CB124EB}" destId="{C8337A07-71DE-4E02-9A10-BE630517DB66}" srcOrd="1" destOrd="0" parTransId="{D521E8B7-6472-44E7-AC4D-4E17EA74AC7F}" sibTransId="{0D31C100-E4A8-4F3C-AA61-A378B83ED614}"/>
    <dgm:cxn modelId="{3F6A3A17-25F8-446E-BC89-F6BFDDF6FF79}" type="presOf" srcId="{AA21A4E6-45F0-48AC-8561-0E1FE7B68EAD}" destId="{5D79BCCB-4964-4F60-833A-6AFF01273CD6}" srcOrd="0" destOrd="3" presId="urn:microsoft.com/office/officeart/2005/8/layout/list1"/>
    <dgm:cxn modelId="{20A47E49-1DE1-46A5-ABF7-3E620C275F92}" type="presParOf" srcId="{46DEF59D-505B-497E-83E5-7B54ED9EC336}" destId="{854AB1F5-0F0C-4D24-9364-8DF18EA147EF}" srcOrd="0" destOrd="0" presId="urn:microsoft.com/office/officeart/2005/8/layout/list1"/>
    <dgm:cxn modelId="{D98DB501-59C7-417E-A93D-AB4E8A3744A3}" type="presParOf" srcId="{854AB1F5-0F0C-4D24-9364-8DF18EA147EF}" destId="{80A9B255-0422-4FA7-9DB9-4B2FED1BAC4A}" srcOrd="0" destOrd="0" presId="urn:microsoft.com/office/officeart/2005/8/layout/list1"/>
    <dgm:cxn modelId="{B1751963-369A-43C8-AB31-37367B0B4A57}" type="presParOf" srcId="{854AB1F5-0F0C-4D24-9364-8DF18EA147EF}" destId="{49305DD2-2B0A-48F5-B838-5BAF36E2B518}" srcOrd="1" destOrd="0" presId="urn:microsoft.com/office/officeart/2005/8/layout/list1"/>
    <dgm:cxn modelId="{A3304904-DA63-45CC-BB26-AE702665469B}" type="presParOf" srcId="{46DEF59D-505B-497E-83E5-7B54ED9EC336}" destId="{031E61D0-B55E-45D4-91CE-72A8660A396B}" srcOrd="1" destOrd="0" presId="urn:microsoft.com/office/officeart/2005/8/layout/list1"/>
    <dgm:cxn modelId="{8FF4507A-AB2E-4E99-A122-4E5170652AA1}" type="presParOf" srcId="{46DEF59D-505B-497E-83E5-7B54ED9EC336}" destId="{601A4D53-9254-4649-BA66-792D820DF26A}" srcOrd="2" destOrd="0" presId="urn:microsoft.com/office/officeart/2005/8/layout/list1"/>
    <dgm:cxn modelId="{CD6A5499-46FC-451B-835D-0E15145750D5}" type="presParOf" srcId="{46DEF59D-505B-497E-83E5-7B54ED9EC336}" destId="{CB8C1108-90E5-41D5-9838-D20F3BA634DE}" srcOrd="3" destOrd="0" presId="urn:microsoft.com/office/officeart/2005/8/layout/list1"/>
    <dgm:cxn modelId="{AD7CB6D6-D66D-47CB-A711-3D5975A60769}" type="presParOf" srcId="{46DEF59D-505B-497E-83E5-7B54ED9EC336}" destId="{A40327BE-0C12-4B50-BD27-CA4E35CEE75F}" srcOrd="4" destOrd="0" presId="urn:microsoft.com/office/officeart/2005/8/layout/list1"/>
    <dgm:cxn modelId="{4C6505EE-7755-4210-BC16-C9F6C8071598}" type="presParOf" srcId="{A40327BE-0C12-4B50-BD27-CA4E35CEE75F}" destId="{383A09F4-5ABF-421E-95CD-74F59277A046}" srcOrd="0" destOrd="0" presId="urn:microsoft.com/office/officeart/2005/8/layout/list1"/>
    <dgm:cxn modelId="{2D3E756E-900A-4BD0-80EB-AFEA3C6466FA}" type="presParOf" srcId="{A40327BE-0C12-4B50-BD27-CA4E35CEE75F}" destId="{E726B35C-D9B4-48B8-B14A-F02551B204F9}" srcOrd="1" destOrd="0" presId="urn:microsoft.com/office/officeart/2005/8/layout/list1"/>
    <dgm:cxn modelId="{ED3D1AA3-3BD4-4D7C-9AA7-4D663E618953}" type="presParOf" srcId="{46DEF59D-505B-497E-83E5-7B54ED9EC336}" destId="{46751A2A-6FB7-430D-8398-65FD7100ADEA}" srcOrd="5" destOrd="0" presId="urn:microsoft.com/office/officeart/2005/8/layout/list1"/>
    <dgm:cxn modelId="{7DD1B95A-973A-40D9-8EAF-B5D8E57FDC19}" type="presParOf" srcId="{46DEF59D-505B-497E-83E5-7B54ED9EC336}" destId="{5D79BCCB-4964-4F60-833A-6AFF01273CD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0981737-9E97-43A3-B0B6-1D9B3CB124E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A152BF9-160F-424E-85D7-539D24AAAE26}">
      <dgm:prSet phldrT="[Text]" custT="1"/>
      <dgm:spPr/>
      <dgm:t>
        <a:bodyPr/>
        <a:lstStyle/>
        <a:p>
          <a:r>
            <a:rPr lang="en-US" sz="2400" b="0" u="none" dirty="0" smtClean="0"/>
            <a:t>V</a:t>
          </a:r>
          <a:r>
            <a:rPr lang="x-none" sz="2400" b="0" u="none" dirty="0" smtClean="0"/>
            <a:t>ariety </a:t>
          </a:r>
          <a:r>
            <a:rPr lang="x-none" sz="2400" b="0" u="none" dirty="0"/>
            <a:t>of materials are loosely categorized as flammable solids </a:t>
          </a:r>
          <a:endParaRPr lang="en-US" sz="2400" b="0" dirty="0"/>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F0066333-E7A8-4541-A72B-02F5A4F8966D}">
      <dgm:prSet custT="1"/>
      <dgm:spPr/>
      <dgm:t>
        <a:bodyPr/>
        <a:lstStyle/>
        <a:p>
          <a:r>
            <a:rPr lang="en-US" sz="2400" b="0" dirty="0"/>
            <a:t>Metal powders</a:t>
          </a:r>
        </a:p>
      </dgm:t>
    </dgm:pt>
    <dgm:pt modelId="{9576255F-1F19-4A44-8483-3585CB179250}" type="parTrans" cxnId="{DB1085E1-D5DD-4B4C-86D5-E35878FEBDDC}">
      <dgm:prSet/>
      <dgm:spPr/>
      <dgm:t>
        <a:bodyPr/>
        <a:lstStyle/>
        <a:p>
          <a:endParaRPr lang="en-US"/>
        </a:p>
      </dgm:t>
    </dgm:pt>
    <dgm:pt modelId="{1CEB5971-BD12-4D7B-AD2E-6875BFA28AA1}" type="sibTrans" cxnId="{DB1085E1-D5DD-4B4C-86D5-E35878FEBDDC}">
      <dgm:prSet/>
      <dgm:spPr/>
      <dgm:t>
        <a:bodyPr/>
        <a:lstStyle/>
        <a:p>
          <a:endParaRPr lang="en-US"/>
        </a:p>
      </dgm:t>
    </dgm:pt>
    <dgm:pt modelId="{DC184D97-E614-4961-B3BA-2BE0E23A41D0}">
      <dgm:prSet custT="1"/>
      <dgm:spPr/>
      <dgm:t>
        <a:bodyPr/>
        <a:lstStyle/>
        <a:p>
          <a:r>
            <a:rPr lang="en-US" sz="2400" b="0" dirty="0"/>
            <a:t>Readily combustible solids that ignite by friction</a:t>
          </a:r>
        </a:p>
      </dgm:t>
    </dgm:pt>
    <dgm:pt modelId="{EF108FAB-E8AD-418B-8629-6DF7D83A7C7B}" type="parTrans" cxnId="{5C4F0BA1-9E87-427B-BC18-8422679EC83F}">
      <dgm:prSet/>
      <dgm:spPr/>
      <dgm:t>
        <a:bodyPr/>
        <a:lstStyle/>
        <a:p>
          <a:endParaRPr lang="en-US"/>
        </a:p>
      </dgm:t>
    </dgm:pt>
    <dgm:pt modelId="{74099ED8-650B-4EDF-AE7B-FF6EF42E7A91}" type="sibTrans" cxnId="{5C4F0BA1-9E87-427B-BC18-8422679EC83F}">
      <dgm:prSet/>
      <dgm:spPr/>
      <dgm:t>
        <a:bodyPr/>
        <a:lstStyle/>
        <a:p>
          <a:endParaRPr lang="en-US"/>
        </a:p>
      </dgm:t>
    </dgm:pt>
    <dgm:pt modelId="{B34AFA62-5899-49B6-A034-C0FB39820597}">
      <dgm:prSet custT="1"/>
      <dgm:spPr/>
      <dgm:t>
        <a:bodyPr/>
        <a:lstStyle/>
        <a:p>
          <a:r>
            <a:rPr lang="en-US" sz="2400" b="0" dirty="0"/>
            <a:t>Self-reactive materials that undergo a strong exothermic decomposition </a:t>
          </a:r>
        </a:p>
      </dgm:t>
    </dgm:pt>
    <dgm:pt modelId="{3E0DB05D-FB06-4A99-8729-FF1E7CCA42BB}" type="parTrans" cxnId="{856A88E1-2292-4D42-8131-E7B2BB99B1E6}">
      <dgm:prSet/>
      <dgm:spPr/>
      <dgm:t>
        <a:bodyPr/>
        <a:lstStyle/>
        <a:p>
          <a:endParaRPr lang="en-US"/>
        </a:p>
      </dgm:t>
    </dgm:pt>
    <dgm:pt modelId="{885CA20A-DE48-45EE-BA09-14DC7EB977B9}" type="sibTrans" cxnId="{856A88E1-2292-4D42-8131-E7B2BB99B1E6}">
      <dgm:prSet/>
      <dgm:spPr/>
      <dgm:t>
        <a:bodyPr/>
        <a:lstStyle/>
        <a:p>
          <a:endParaRPr lang="en-US"/>
        </a:p>
      </dgm:t>
    </dgm:pt>
    <dgm:pt modelId="{D0F04E5A-BC5A-48F8-998B-7757DA20DB72}">
      <dgm:prSet custT="1"/>
      <dgm:spPr/>
      <dgm:t>
        <a:bodyPr/>
        <a:lstStyle/>
        <a:p>
          <a:r>
            <a:rPr lang="en-US" sz="2400" b="0" dirty="0"/>
            <a:t>Explosives that are wetted to suppress their explosive properties</a:t>
          </a:r>
        </a:p>
      </dgm:t>
    </dgm:pt>
    <dgm:pt modelId="{091F8DD8-9F28-4E45-A53D-00D110FFC707}" type="parTrans" cxnId="{83ABFBE9-34AB-4D4F-8A98-C67850870188}">
      <dgm:prSet/>
      <dgm:spPr/>
      <dgm:t>
        <a:bodyPr/>
        <a:lstStyle/>
        <a:p>
          <a:endParaRPr lang="en-US"/>
        </a:p>
      </dgm:t>
    </dgm:pt>
    <dgm:pt modelId="{FC9107C2-C71A-4570-A812-5B8FE526D164}" type="sibTrans" cxnId="{83ABFBE9-34AB-4D4F-8A98-C67850870188}">
      <dgm:prSet/>
      <dgm:spPr/>
      <dgm:t>
        <a:bodyPr/>
        <a:lstStyle/>
        <a:p>
          <a:endParaRPr lang="en-US"/>
        </a:p>
      </dgm:t>
    </dgm:pt>
    <dgm:pt modelId="{46DEF59D-505B-497E-83E5-7B54ED9EC336}" type="pres">
      <dgm:prSet presAssocID="{40981737-9E97-43A3-B0B6-1D9B3CB124EB}" presName="linear" presStyleCnt="0">
        <dgm:presLayoutVars>
          <dgm:dir/>
          <dgm:animLvl val="lvl"/>
          <dgm:resizeHandles val="exact"/>
        </dgm:presLayoutVars>
      </dgm:prSet>
      <dgm:spPr/>
      <dgm:t>
        <a:bodyPr/>
        <a:lstStyle/>
        <a:p>
          <a:endParaRPr lang="en-US"/>
        </a:p>
      </dgm:t>
    </dgm:pt>
    <dgm:pt modelId="{854AB1F5-0F0C-4D24-9364-8DF18EA147EF}" type="pres">
      <dgm:prSet presAssocID="{EA152BF9-160F-424E-85D7-539D24AAAE26}" presName="parentLin" presStyleCnt="0"/>
      <dgm:spPr/>
    </dgm:pt>
    <dgm:pt modelId="{80A9B255-0422-4FA7-9DB9-4B2FED1BAC4A}" type="pres">
      <dgm:prSet presAssocID="{EA152BF9-160F-424E-85D7-539D24AAAE26}" presName="parentLeftMargin" presStyleLbl="node1" presStyleIdx="0" presStyleCnt="1"/>
      <dgm:spPr/>
      <dgm:t>
        <a:bodyPr/>
        <a:lstStyle/>
        <a:p>
          <a:endParaRPr lang="en-US"/>
        </a:p>
      </dgm:t>
    </dgm:pt>
    <dgm:pt modelId="{49305DD2-2B0A-48F5-B838-5BAF36E2B518}" type="pres">
      <dgm:prSet presAssocID="{EA152BF9-160F-424E-85D7-539D24AAAE26}" presName="parentText" presStyleLbl="node1" presStyleIdx="0" presStyleCnt="1" custScaleX="140616" custScaleY="119643">
        <dgm:presLayoutVars>
          <dgm:chMax val="0"/>
          <dgm:bulletEnabled val="1"/>
        </dgm:presLayoutVars>
      </dgm:prSet>
      <dgm:spPr/>
      <dgm:t>
        <a:bodyPr/>
        <a:lstStyle/>
        <a:p>
          <a:endParaRPr lang="en-US"/>
        </a:p>
      </dgm:t>
    </dgm:pt>
    <dgm:pt modelId="{031E61D0-B55E-45D4-91CE-72A8660A396B}" type="pres">
      <dgm:prSet presAssocID="{EA152BF9-160F-424E-85D7-539D24AAAE26}" presName="negativeSpace" presStyleCnt="0"/>
      <dgm:spPr/>
    </dgm:pt>
    <dgm:pt modelId="{601A4D53-9254-4649-BA66-792D820DF26A}" type="pres">
      <dgm:prSet presAssocID="{EA152BF9-160F-424E-85D7-539D24AAAE26}" presName="childText" presStyleLbl="conFgAcc1" presStyleIdx="0" presStyleCnt="1" custLinFactY="1958" custLinFactNeighborY="100000">
        <dgm:presLayoutVars>
          <dgm:bulletEnabled val="1"/>
        </dgm:presLayoutVars>
      </dgm:prSet>
      <dgm:spPr/>
      <dgm:t>
        <a:bodyPr/>
        <a:lstStyle/>
        <a:p>
          <a:endParaRPr lang="en-US"/>
        </a:p>
      </dgm:t>
    </dgm:pt>
  </dgm:ptLst>
  <dgm:cxnLst>
    <dgm:cxn modelId="{9CDE1DB4-A652-422B-BA5C-A57FCEDC4AE9}" type="presOf" srcId="{F0066333-E7A8-4541-A72B-02F5A4F8966D}" destId="{601A4D53-9254-4649-BA66-792D820DF26A}" srcOrd="0" destOrd="0" presId="urn:microsoft.com/office/officeart/2005/8/layout/list1"/>
    <dgm:cxn modelId="{5C4F0BA1-9E87-427B-BC18-8422679EC83F}" srcId="{EA152BF9-160F-424E-85D7-539D24AAAE26}" destId="{DC184D97-E614-4961-B3BA-2BE0E23A41D0}" srcOrd="1" destOrd="0" parTransId="{EF108FAB-E8AD-418B-8629-6DF7D83A7C7B}" sibTransId="{74099ED8-650B-4EDF-AE7B-FF6EF42E7A91}"/>
    <dgm:cxn modelId="{FA939947-97F3-4512-A29A-D5F645195A30}" type="presOf" srcId="{EA152BF9-160F-424E-85D7-539D24AAAE26}" destId="{80A9B255-0422-4FA7-9DB9-4B2FED1BAC4A}" srcOrd="0" destOrd="0" presId="urn:microsoft.com/office/officeart/2005/8/layout/list1"/>
    <dgm:cxn modelId="{CA2E1760-A1B3-42E2-99AE-A3B37B3492A5}" srcId="{40981737-9E97-43A3-B0B6-1D9B3CB124EB}" destId="{EA152BF9-160F-424E-85D7-539D24AAAE26}" srcOrd="0" destOrd="0" parTransId="{85BD64B9-4BF0-4FB9-BC43-9659852346A3}" sibTransId="{50CE0414-5318-48E3-ACC9-61A3ED816FD8}"/>
    <dgm:cxn modelId="{27D0FB9E-E453-4A2A-9DA5-49EADD9875E7}" type="presOf" srcId="{DC184D97-E614-4961-B3BA-2BE0E23A41D0}" destId="{601A4D53-9254-4649-BA66-792D820DF26A}" srcOrd="0" destOrd="1" presId="urn:microsoft.com/office/officeart/2005/8/layout/list1"/>
    <dgm:cxn modelId="{856A88E1-2292-4D42-8131-E7B2BB99B1E6}" srcId="{EA152BF9-160F-424E-85D7-539D24AAAE26}" destId="{B34AFA62-5899-49B6-A034-C0FB39820597}" srcOrd="2" destOrd="0" parTransId="{3E0DB05D-FB06-4A99-8729-FF1E7CCA42BB}" sibTransId="{885CA20A-DE48-45EE-BA09-14DC7EB977B9}"/>
    <dgm:cxn modelId="{83ABFBE9-34AB-4D4F-8A98-C67850870188}" srcId="{EA152BF9-160F-424E-85D7-539D24AAAE26}" destId="{D0F04E5A-BC5A-48F8-998B-7757DA20DB72}" srcOrd="3" destOrd="0" parTransId="{091F8DD8-9F28-4E45-A53D-00D110FFC707}" sibTransId="{FC9107C2-C71A-4570-A812-5B8FE526D164}"/>
    <dgm:cxn modelId="{DB1085E1-D5DD-4B4C-86D5-E35878FEBDDC}" srcId="{EA152BF9-160F-424E-85D7-539D24AAAE26}" destId="{F0066333-E7A8-4541-A72B-02F5A4F8966D}" srcOrd="0" destOrd="0" parTransId="{9576255F-1F19-4A44-8483-3585CB179250}" sibTransId="{1CEB5971-BD12-4D7B-AD2E-6875BFA28AA1}"/>
    <dgm:cxn modelId="{5DE86C23-E558-4ED8-85C9-FB27CF4E3100}" type="presOf" srcId="{EA152BF9-160F-424E-85D7-539D24AAAE26}" destId="{49305DD2-2B0A-48F5-B838-5BAF36E2B518}" srcOrd="1" destOrd="0" presId="urn:microsoft.com/office/officeart/2005/8/layout/list1"/>
    <dgm:cxn modelId="{177BC7CF-A4A1-4A0C-91B5-3A0999402E2D}" type="presOf" srcId="{B34AFA62-5899-49B6-A034-C0FB39820597}" destId="{601A4D53-9254-4649-BA66-792D820DF26A}" srcOrd="0" destOrd="2" presId="urn:microsoft.com/office/officeart/2005/8/layout/list1"/>
    <dgm:cxn modelId="{9644298D-BF8A-4164-A657-23FAC1E3D996}" type="presOf" srcId="{40981737-9E97-43A3-B0B6-1D9B3CB124EB}" destId="{46DEF59D-505B-497E-83E5-7B54ED9EC336}" srcOrd="0" destOrd="0" presId="urn:microsoft.com/office/officeart/2005/8/layout/list1"/>
    <dgm:cxn modelId="{87430571-D9C3-4801-A7A6-2891BDCF5D11}" type="presOf" srcId="{D0F04E5A-BC5A-48F8-998B-7757DA20DB72}" destId="{601A4D53-9254-4649-BA66-792D820DF26A}" srcOrd="0" destOrd="3" presId="urn:microsoft.com/office/officeart/2005/8/layout/list1"/>
    <dgm:cxn modelId="{BD1DD2DB-8B08-4A3E-BE25-14C5406FFAA0}" type="presParOf" srcId="{46DEF59D-505B-497E-83E5-7B54ED9EC336}" destId="{854AB1F5-0F0C-4D24-9364-8DF18EA147EF}" srcOrd="0" destOrd="0" presId="urn:microsoft.com/office/officeart/2005/8/layout/list1"/>
    <dgm:cxn modelId="{057DC8BC-D7B9-4D3C-86B8-8ED2658DB04B}" type="presParOf" srcId="{854AB1F5-0F0C-4D24-9364-8DF18EA147EF}" destId="{80A9B255-0422-4FA7-9DB9-4B2FED1BAC4A}" srcOrd="0" destOrd="0" presId="urn:microsoft.com/office/officeart/2005/8/layout/list1"/>
    <dgm:cxn modelId="{A9CDD1A0-F40C-4480-A284-78521C44A169}" type="presParOf" srcId="{854AB1F5-0F0C-4D24-9364-8DF18EA147EF}" destId="{49305DD2-2B0A-48F5-B838-5BAF36E2B518}" srcOrd="1" destOrd="0" presId="urn:microsoft.com/office/officeart/2005/8/layout/list1"/>
    <dgm:cxn modelId="{242141B9-2D83-436E-A111-2608BCDD757A}" type="presParOf" srcId="{46DEF59D-505B-497E-83E5-7B54ED9EC336}" destId="{031E61D0-B55E-45D4-91CE-72A8660A396B}" srcOrd="1" destOrd="0" presId="urn:microsoft.com/office/officeart/2005/8/layout/list1"/>
    <dgm:cxn modelId="{A139F1D9-9118-4BB4-BE37-2D5B570E35CB}" type="presParOf" srcId="{46DEF59D-505B-497E-83E5-7B54ED9EC336}" destId="{601A4D53-9254-4649-BA66-792D820DF26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0981737-9E97-43A3-B0B6-1D9B3CB124E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A152BF9-160F-424E-85D7-539D24AAAE26}">
      <dgm:prSet phldrT="[Text]"/>
      <dgm:spPr/>
      <dgm:t>
        <a:bodyPr/>
        <a:lstStyle/>
        <a:p>
          <a:r>
            <a:rPr lang="en-US" dirty="0"/>
            <a:t>Pyrophoric materials</a:t>
          </a:r>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994F6586-65CA-45AF-89B6-FF9E8378C6EE}">
      <dgm:prSet/>
      <dgm:spPr/>
      <dgm:t>
        <a:bodyPr/>
        <a:lstStyle/>
        <a:p>
          <a:r>
            <a:rPr lang="en-US" dirty="0"/>
            <a:t>Self-heating materials</a:t>
          </a:r>
        </a:p>
      </dgm:t>
    </dgm:pt>
    <dgm:pt modelId="{C4B4B1C3-1FB1-41FC-8D57-FC539CE5A9A2}" type="parTrans" cxnId="{1B40F174-946B-4500-B9CA-9C04F696F3AB}">
      <dgm:prSet/>
      <dgm:spPr/>
      <dgm:t>
        <a:bodyPr/>
        <a:lstStyle/>
        <a:p>
          <a:endParaRPr lang="en-US"/>
        </a:p>
      </dgm:t>
    </dgm:pt>
    <dgm:pt modelId="{36D7FAF4-B2A8-4F01-8FEB-43B1C8DC7159}" type="sibTrans" cxnId="{1B40F174-946B-4500-B9CA-9C04F696F3AB}">
      <dgm:prSet/>
      <dgm:spPr/>
      <dgm:t>
        <a:bodyPr/>
        <a:lstStyle/>
        <a:p>
          <a:endParaRPr lang="en-US"/>
        </a:p>
      </dgm:t>
    </dgm:pt>
    <dgm:pt modelId="{0CED5900-E99A-4DDA-A8A2-373AB75CF7EC}">
      <dgm:prSet phldrT="[Text]"/>
      <dgm:spPr/>
      <dgm:t>
        <a:bodyPr/>
        <a:lstStyle/>
        <a:p>
          <a:r>
            <a:rPr lang="en-US" dirty="0"/>
            <a:t>Liquids, solids, or gaseous materials that, even in small quantities and without external ignition sources, can ignite within 5 minutes after coming into contact with air</a:t>
          </a:r>
        </a:p>
      </dgm:t>
    </dgm:pt>
    <dgm:pt modelId="{DE1C9CE7-8AFB-4F84-B51A-5BF6B482A63A}" type="parTrans" cxnId="{F9310092-A88E-46D7-9D6B-CB851825D506}">
      <dgm:prSet/>
      <dgm:spPr/>
      <dgm:t>
        <a:bodyPr/>
        <a:lstStyle/>
        <a:p>
          <a:endParaRPr lang="en-US"/>
        </a:p>
      </dgm:t>
    </dgm:pt>
    <dgm:pt modelId="{EFAD9079-2F55-4F52-95C9-C47D40009C04}" type="sibTrans" cxnId="{F9310092-A88E-46D7-9D6B-CB851825D506}">
      <dgm:prSet/>
      <dgm:spPr/>
      <dgm:t>
        <a:bodyPr/>
        <a:lstStyle/>
        <a:p>
          <a:endParaRPr lang="en-US"/>
        </a:p>
      </dgm:t>
    </dgm:pt>
    <dgm:pt modelId="{6D20A92B-B401-450C-A70B-ADAE69933CDA}">
      <dgm:prSet/>
      <dgm:spPr/>
      <dgm:t>
        <a:bodyPr/>
        <a:lstStyle/>
        <a:p>
          <a:r>
            <a:rPr lang="en-US" dirty="0"/>
            <a:t>Materials that have the potential to self-heat when they come in contact with air</a:t>
          </a:r>
        </a:p>
      </dgm:t>
    </dgm:pt>
    <dgm:pt modelId="{77049C39-2EE7-4483-B7DA-54FFD32EF514}" type="parTrans" cxnId="{17FF1D63-1739-4F00-A81D-3C894742E34E}">
      <dgm:prSet/>
      <dgm:spPr/>
      <dgm:t>
        <a:bodyPr/>
        <a:lstStyle/>
        <a:p>
          <a:endParaRPr lang="en-US"/>
        </a:p>
      </dgm:t>
    </dgm:pt>
    <dgm:pt modelId="{3A3A73AE-49E8-4A3A-8B53-96F0C3E5C33B}" type="sibTrans" cxnId="{17FF1D63-1739-4F00-A81D-3C894742E34E}">
      <dgm:prSet/>
      <dgm:spPr/>
      <dgm:t>
        <a:bodyPr/>
        <a:lstStyle/>
        <a:p>
          <a:endParaRPr lang="en-US"/>
        </a:p>
      </dgm:t>
    </dgm:pt>
    <dgm:pt modelId="{46DEF59D-505B-497E-83E5-7B54ED9EC336}" type="pres">
      <dgm:prSet presAssocID="{40981737-9E97-43A3-B0B6-1D9B3CB124EB}" presName="linear" presStyleCnt="0">
        <dgm:presLayoutVars>
          <dgm:dir/>
          <dgm:animLvl val="lvl"/>
          <dgm:resizeHandles val="exact"/>
        </dgm:presLayoutVars>
      </dgm:prSet>
      <dgm:spPr/>
      <dgm:t>
        <a:bodyPr/>
        <a:lstStyle/>
        <a:p>
          <a:endParaRPr lang="en-US"/>
        </a:p>
      </dgm:t>
    </dgm:pt>
    <dgm:pt modelId="{854AB1F5-0F0C-4D24-9364-8DF18EA147EF}" type="pres">
      <dgm:prSet presAssocID="{EA152BF9-160F-424E-85D7-539D24AAAE26}" presName="parentLin" presStyleCnt="0"/>
      <dgm:spPr/>
      <dgm:t>
        <a:bodyPr/>
        <a:lstStyle/>
        <a:p>
          <a:endParaRPr lang="en-US"/>
        </a:p>
      </dgm:t>
    </dgm:pt>
    <dgm:pt modelId="{80A9B255-0422-4FA7-9DB9-4B2FED1BAC4A}" type="pres">
      <dgm:prSet presAssocID="{EA152BF9-160F-424E-85D7-539D24AAAE26}" presName="parentLeftMargin" presStyleLbl="node1" presStyleIdx="0" presStyleCnt="2"/>
      <dgm:spPr/>
      <dgm:t>
        <a:bodyPr/>
        <a:lstStyle/>
        <a:p>
          <a:endParaRPr lang="en-US"/>
        </a:p>
      </dgm:t>
    </dgm:pt>
    <dgm:pt modelId="{49305DD2-2B0A-48F5-B838-5BAF36E2B518}" type="pres">
      <dgm:prSet presAssocID="{EA152BF9-160F-424E-85D7-539D24AAAE26}" presName="parentText" presStyleLbl="node1" presStyleIdx="0" presStyleCnt="2">
        <dgm:presLayoutVars>
          <dgm:chMax val="0"/>
          <dgm:bulletEnabled val="1"/>
        </dgm:presLayoutVars>
      </dgm:prSet>
      <dgm:spPr/>
      <dgm:t>
        <a:bodyPr/>
        <a:lstStyle/>
        <a:p>
          <a:endParaRPr lang="en-US"/>
        </a:p>
      </dgm:t>
    </dgm:pt>
    <dgm:pt modelId="{031E61D0-B55E-45D4-91CE-72A8660A396B}" type="pres">
      <dgm:prSet presAssocID="{EA152BF9-160F-424E-85D7-539D24AAAE26}" presName="negativeSpace" presStyleCnt="0"/>
      <dgm:spPr/>
      <dgm:t>
        <a:bodyPr/>
        <a:lstStyle/>
        <a:p>
          <a:endParaRPr lang="en-US"/>
        </a:p>
      </dgm:t>
    </dgm:pt>
    <dgm:pt modelId="{601A4D53-9254-4649-BA66-792D820DF26A}" type="pres">
      <dgm:prSet presAssocID="{EA152BF9-160F-424E-85D7-539D24AAAE26}" presName="childText" presStyleLbl="conFgAcc1" presStyleIdx="0" presStyleCnt="2">
        <dgm:presLayoutVars>
          <dgm:bulletEnabled val="1"/>
        </dgm:presLayoutVars>
      </dgm:prSet>
      <dgm:spPr/>
      <dgm:t>
        <a:bodyPr/>
        <a:lstStyle/>
        <a:p>
          <a:endParaRPr lang="en-US"/>
        </a:p>
      </dgm:t>
    </dgm:pt>
    <dgm:pt modelId="{CB8C1108-90E5-41D5-9838-D20F3BA634DE}" type="pres">
      <dgm:prSet presAssocID="{50CE0414-5318-48E3-ACC9-61A3ED816FD8}" presName="spaceBetweenRectangles" presStyleCnt="0"/>
      <dgm:spPr/>
      <dgm:t>
        <a:bodyPr/>
        <a:lstStyle/>
        <a:p>
          <a:endParaRPr lang="en-US"/>
        </a:p>
      </dgm:t>
    </dgm:pt>
    <dgm:pt modelId="{898A75F8-FEF4-45B6-A4F4-A522CDBFF9C4}" type="pres">
      <dgm:prSet presAssocID="{994F6586-65CA-45AF-89B6-FF9E8378C6EE}" presName="parentLin" presStyleCnt="0"/>
      <dgm:spPr/>
      <dgm:t>
        <a:bodyPr/>
        <a:lstStyle/>
        <a:p>
          <a:endParaRPr lang="en-US"/>
        </a:p>
      </dgm:t>
    </dgm:pt>
    <dgm:pt modelId="{565553C7-0BE3-456E-834C-F3F403707DB6}" type="pres">
      <dgm:prSet presAssocID="{994F6586-65CA-45AF-89B6-FF9E8378C6EE}" presName="parentLeftMargin" presStyleLbl="node1" presStyleIdx="0" presStyleCnt="2"/>
      <dgm:spPr/>
      <dgm:t>
        <a:bodyPr/>
        <a:lstStyle/>
        <a:p>
          <a:endParaRPr lang="en-US"/>
        </a:p>
      </dgm:t>
    </dgm:pt>
    <dgm:pt modelId="{CD1AB9BA-D5FA-48FE-B360-171D3FDB92D8}" type="pres">
      <dgm:prSet presAssocID="{994F6586-65CA-45AF-89B6-FF9E8378C6EE}" presName="parentText" presStyleLbl="node1" presStyleIdx="1" presStyleCnt="2">
        <dgm:presLayoutVars>
          <dgm:chMax val="0"/>
          <dgm:bulletEnabled val="1"/>
        </dgm:presLayoutVars>
      </dgm:prSet>
      <dgm:spPr/>
      <dgm:t>
        <a:bodyPr/>
        <a:lstStyle/>
        <a:p>
          <a:endParaRPr lang="en-US"/>
        </a:p>
      </dgm:t>
    </dgm:pt>
    <dgm:pt modelId="{77F84553-D8A5-497F-8EEB-20C0A43ECA31}" type="pres">
      <dgm:prSet presAssocID="{994F6586-65CA-45AF-89B6-FF9E8378C6EE}" presName="negativeSpace" presStyleCnt="0"/>
      <dgm:spPr/>
      <dgm:t>
        <a:bodyPr/>
        <a:lstStyle/>
        <a:p>
          <a:endParaRPr lang="en-US"/>
        </a:p>
      </dgm:t>
    </dgm:pt>
    <dgm:pt modelId="{BC33BFC5-2218-4EFF-A688-EE380641DECE}" type="pres">
      <dgm:prSet presAssocID="{994F6586-65CA-45AF-89B6-FF9E8378C6EE}" presName="childText" presStyleLbl="conFgAcc1" presStyleIdx="1" presStyleCnt="2">
        <dgm:presLayoutVars>
          <dgm:bulletEnabled val="1"/>
        </dgm:presLayoutVars>
      </dgm:prSet>
      <dgm:spPr/>
      <dgm:t>
        <a:bodyPr/>
        <a:lstStyle/>
        <a:p>
          <a:endParaRPr lang="en-US"/>
        </a:p>
      </dgm:t>
    </dgm:pt>
  </dgm:ptLst>
  <dgm:cxnLst>
    <dgm:cxn modelId="{B0B4C897-46E8-4308-A181-4AF5355F1615}" type="presOf" srcId="{EA152BF9-160F-424E-85D7-539D24AAAE26}" destId="{80A9B255-0422-4FA7-9DB9-4B2FED1BAC4A}" srcOrd="0" destOrd="0" presId="urn:microsoft.com/office/officeart/2005/8/layout/list1"/>
    <dgm:cxn modelId="{13983F18-EE05-4196-91CD-609704FD7A7C}" type="presOf" srcId="{6D20A92B-B401-450C-A70B-ADAE69933CDA}" destId="{BC33BFC5-2218-4EFF-A688-EE380641DECE}" srcOrd="0" destOrd="0" presId="urn:microsoft.com/office/officeart/2005/8/layout/list1"/>
    <dgm:cxn modelId="{17FF1D63-1739-4F00-A81D-3C894742E34E}" srcId="{994F6586-65CA-45AF-89B6-FF9E8378C6EE}" destId="{6D20A92B-B401-450C-A70B-ADAE69933CDA}" srcOrd="0" destOrd="0" parTransId="{77049C39-2EE7-4483-B7DA-54FFD32EF514}" sibTransId="{3A3A73AE-49E8-4A3A-8B53-96F0C3E5C33B}"/>
    <dgm:cxn modelId="{1B40F174-946B-4500-B9CA-9C04F696F3AB}" srcId="{40981737-9E97-43A3-B0B6-1D9B3CB124EB}" destId="{994F6586-65CA-45AF-89B6-FF9E8378C6EE}" srcOrd="1" destOrd="0" parTransId="{C4B4B1C3-1FB1-41FC-8D57-FC539CE5A9A2}" sibTransId="{36D7FAF4-B2A8-4F01-8FEB-43B1C8DC7159}"/>
    <dgm:cxn modelId="{C4115DCF-BE3E-424B-A69D-24BDF5E439E3}" type="presOf" srcId="{EA152BF9-160F-424E-85D7-539D24AAAE26}" destId="{49305DD2-2B0A-48F5-B838-5BAF36E2B518}" srcOrd="1" destOrd="0" presId="urn:microsoft.com/office/officeart/2005/8/layout/list1"/>
    <dgm:cxn modelId="{F9310092-A88E-46D7-9D6B-CB851825D506}" srcId="{EA152BF9-160F-424E-85D7-539D24AAAE26}" destId="{0CED5900-E99A-4DDA-A8A2-373AB75CF7EC}" srcOrd="0" destOrd="0" parTransId="{DE1C9CE7-8AFB-4F84-B51A-5BF6B482A63A}" sibTransId="{EFAD9079-2F55-4F52-95C9-C47D40009C04}"/>
    <dgm:cxn modelId="{58AC7CA2-6A07-4E98-938E-D57C1C20B953}" type="presOf" srcId="{994F6586-65CA-45AF-89B6-FF9E8378C6EE}" destId="{565553C7-0BE3-456E-834C-F3F403707DB6}" srcOrd="0" destOrd="0" presId="urn:microsoft.com/office/officeart/2005/8/layout/list1"/>
    <dgm:cxn modelId="{C7DD585F-E49B-477E-BEC0-6B1B309DDE3E}" type="presOf" srcId="{994F6586-65CA-45AF-89B6-FF9E8378C6EE}" destId="{CD1AB9BA-D5FA-48FE-B360-171D3FDB92D8}" srcOrd="1" destOrd="0" presId="urn:microsoft.com/office/officeart/2005/8/layout/list1"/>
    <dgm:cxn modelId="{CA2E1760-A1B3-42E2-99AE-A3B37B3492A5}" srcId="{40981737-9E97-43A3-B0B6-1D9B3CB124EB}" destId="{EA152BF9-160F-424E-85D7-539D24AAAE26}" srcOrd="0" destOrd="0" parTransId="{85BD64B9-4BF0-4FB9-BC43-9659852346A3}" sibTransId="{50CE0414-5318-48E3-ACC9-61A3ED816FD8}"/>
    <dgm:cxn modelId="{5C7B029E-605C-4334-B029-B41CFEAD3A03}" type="presOf" srcId="{40981737-9E97-43A3-B0B6-1D9B3CB124EB}" destId="{46DEF59D-505B-497E-83E5-7B54ED9EC336}" srcOrd="0" destOrd="0" presId="urn:microsoft.com/office/officeart/2005/8/layout/list1"/>
    <dgm:cxn modelId="{D6DEEF09-4205-448A-8DB9-36BC1C82D5C8}" type="presOf" srcId="{0CED5900-E99A-4DDA-A8A2-373AB75CF7EC}" destId="{601A4D53-9254-4649-BA66-792D820DF26A}" srcOrd="0" destOrd="0" presId="urn:microsoft.com/office/officeart/2005/8/layout/list1"/>
    <dgm:cxn modelId="{024ED112-C446-46DA-B20F-12031E35905A}" type="presParOf" srcId="{46DEF59D-505B-497E-83E5-7B54ED9EC336}" destId="{854AB1F5-0F0C-4D24-9364-8DF18EA147EF}" srcOrd="0" destOrd="0" presId="urn:microsoft.com/office/officeart/2005/8/layout/list1"/>
    <dgm:cxn modelId="{4E603B0F-20E6-41DF-8CA4-F4F5A2B975D4}" type="presParOf" srcId="{854AB1F5-0F0C-4D24-9364-8DF18EA147EF}" destId="{80A9B255-0422-4FA7-9DB9-4B2FED1BAC4A}" srcOrd="0" destOrd="0" presId="urn:microsoft.com/office/officeart/2005/8/layout/list1"/>
    <dgm:cxn modelId="{D4948DA6-B2D8-48F7-AD6D-A2A75C183EAE}" type="presParOf" srcId="{854AB1F5-0F0C-4D24-9364-8DF18EA147EF}" destId="{49305DD2-2B0A-48F5-B838-5BAF36E2B518}" srcOrd="1" destOrd="0" presId="urn:microsoft.com/office/officeart/2005/8/layout/list1"/>
    <dgm:cxn modelId="{1B4DAA67-DAED-419E-B2ED-808EAF276BBD}" type="presParOf" srcId="{46DEF59D-505B-497E-83E5-7B54ED9EC336}" destId="{031E61D0-B55E-45D4-91CE-72A8660A396B}" srcOrd="1" destOrd="0" presId="urn:microsoft.com/office/officeart/2005/8/layout/list1"/>
    <dgm:cxn modelId="{E11DD9FF-7E06-44A9-BD8D-91F21EB3B66A}" type="presParOf" srcId="{46DEF59D-505B-497E-83E5-7B54ED9EC336}" destId="{601A4D53-9254-4649-BA66-792D820DF26A}" srcOrd="2" destOrd="0" presId="urn:microsoft.com/office/officeart/2005/8/layout/list1"/>
    <dgm:cxn modelId="{9F5BC0BF-5609-4415-92D8-9617512ACF06}" type="presParOf" srcId="{46DEF59D-505B-497E-83E5-7B54ED9EC336}" destId="{CB8C1108-90E5-41D5-9838-D20F3BA634DE}" srcOrd="3" destOrd="0" presId="urn:microsoft.com/office/officeart/2005/8/layout/list1"/>
    <dgm:cxn modelId="{66358BFD-E20A-4EC9-AD2C-4F5126541F86}" type="presParOf" srcId="{46DEF59D-505B-497E-83E5-7B54ED9EC336}" destId="{898A75F8-FEF4-45B6-A4F4-A522CDBFF9C4}" srcOrd="4" destOrd="0" presId="urn:microsoft.com/office/officeart/2005/8/layout/list1"/>
    <dgm:cxn modelId="{2183D8E5-143A-497F-8156-239823FBD8D8}" type="presParOf" srcId="{898A75F8-FEF4-45B6-A4F4-A522CDBFF9C4}" destId="{565553C7-0BE3-456E-834C-F3F403707DB6}" srcOrd="0" destOrd="0" presId="urn:microsoft.com/office/officeart/2005/8/layout/list1"/>
    <dgm:cxn modelId="{511EF24A-D6C4-48F9-B34F-D2BD1207DFCB}" type="presParOf" srcId="{898A75F8-FEF4-45B6-A4F4-A522CDBFF9C4}" destId="{CD1AB9BA-D5FA-48FE-B360-171D3FDB92D8}" srcOrd="1" destOrd="0" presId="urn:microsoft.com/office/officeart/2005/8/layout/list1"/>
    <dgm:cxn modelId="{1235FB08-3D2D-4D43-9BE3-53A0111A4C0F}" type="presParOf" srcId="{46DEF59D-505B-497E-83E5-7B54ED9EC336}" destId="{77F84553-D8A5-497F-8EEB-20C0A43ECA31}" srcOrd="5" destOrd="0" presId="urn:microsoft.com/office/officeart/2005/8/layout/list1"/>
    <dgm:cxn modelId="{B4947B82-1856-4AD7-A426-D679BD270C75}" type="presParOf" srcId="{46DEF59D-505B-497E-83E5-7B54ED9EC336}" destId="{BC33BFC5-2218-4EFF-A688-EE380641DEC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A197F0-C6FF-4434-8F8C-8D5CA1ED253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941B0E0-62F8-4A7F-BFCF-69D045AFC107}">
      <dgm:prSet phldrT="[Text]" custT="1"/>
      <dgm:spPr/>
      <dgm:t>
        <a:bodyPr/>
        <a:lstStyle/>
        <a:p>
          <a:r>
            <a:rPr lang="en-US" sz="2000" b="0" dirty="0"/>
            <a:t>Hazardous materials responses generally require that responding personnel be specially trained and equipped to manage a chemical release</a:t>
          </a:r>
        </a:p>
      </dgm:t>
    </dgm:pt>
    <dgm:pt modelId="{FB9C7B27-A237-49BC-B715-F128F85875CF}" type="parTrans" cxnId="{E1DEB3CF-5E59-49AE-8CB3-34BCAEE88A25}">
      <dgm:prSet/>
      <dgm:spPr/>
      <dgm:t>
        <a:bodyPr/>
        <a:lstStyle/>
        <a:p>
          <a:endParaRPr lang="en-US"/>
        </a:p>
      </dgm:t>
    </dgm:pt>
    <dgm:pt modelId="{74509BD9-061C-4EA8-AFD0-2CD25A7A27C0}" type="sibTrans" cxnId="{E1DEB3CF-5E59-49AE-8CB3-34BCAEE88A25}">
      <dgm:prSet/>
      <dgm:spPr/>
      <dgm:t>
        <a:bodyPr/>
        <a:lstStyle/>
        <a:p>
          <a:endParaRPr lang="en-US"/>
        </a:p>
      </dgm:t>
    </dgm:pt>
    <dgm:pt modelId="{2DF17E8A-3AF7-48B2-86CB-071E21BDAABF}">
      <dgm:prSet custT="1"/>
      <dgm:spPr/>
      <dgm:t>
        <a:bodyPr/>
        <a:lstStyle/>
        <a:p>
          <a:r>
            <a:rPr lang="x-none" sz="2000" b="0" u="none" dirty="0"/>
            <a:t>Such incidents may also require additional time to mitigate</a:t>
          </a:r>
          <a:endParaRPr lang="en-US" sz="2000" b="0" u="none" dirty="0"/>
        </a:p>
      </dgm:t>
    </dgm:pt>
    <dgm:pt modelId="{83865D25-23C6-496D-AB24-57F60DEF892F}" type="parTrans" cxnId="{EEFA2823-F0AF-40B7-8106-0C551561B24E}">
      <dgm:prSet/>
      <dgm:spPr/>
      <dgm:t>
        <a:bodyPr/>
        <a:lstStyle/>
        <a:p>
          <a:endParaRPr lang="en-US"/>
        </a:p>
      </dgm:t>
    </dgm:pt>
    <dgm:pt modelId="{7C0FA240-C0BA-4E27-A517-8C2824AD88C9}" type="sibTrans" cxnId="{EEFA2823-F0AF-40B7-8106-0C551561B24E}">
      <dgm:prSet/>
      <dgm:spPr/>
      <dgm:t>
        <a:bodyPr/>
        <a:lstStyle/>
        <a:p>
          <a:endParaRPr lang="en-US"/>
        </a:p>
      </dgm:t>
    </dgm:pt>
    <dgm:pt modelId="{F59C0122-7326-4295-A5AE-F85004AFE278}">
      <dgm:prSet custT="1"/>
      <dgm:spPr>
        <a:solidFill>
          <a:schemeClr val="accent2"/>
        </a:solidFill>
      </dgm:spPr>
      <dgm:t>
        <a:bodyPr/>
        <a:lstStyle/>
        <a:p>
          <a:r>
            <a:rPr lang="x-none" sz="2000" b="0" u="none" dirty="0" smtClean="0"/>
            <a:t>IFC </a:t>
          </a:r>
          <a:r>
            <a:rPr lang="x-none" sz="2000" b="0" u="none" dirty="0"/>
            <a:t>and NFPA® 400 both require</a:t>
          </a:r>
          <a:r>
            <a:rPr lang="en-US" sz="2000" b="0" u="none" dirty="0"/>
            <a:t> </a:t>
          </a:r>
          <a:r>
            <a:rPr lang="x-none" sz="2000" b="0" u="none" dirty="0"/>
            <a:t>that a business designate a fire department liaison or emergency response coordinator</a:t>
          </a:r>
          <a:endParaRPr lang="en-US" sz="2000" b="0" u="none" dirty="0"/>
        </a:p>
      </dgm:t>
    </dgm:pt>
    <dgm:pt modelId="{4D61E758-D7EA-47D9-A926-F06945DD4BEB}" type="parTrans" cxnId="{C2A2A671-C283-4802-AF18-68BB886F3940}">
      <dgm:prSet/>
      <dgm:spPr/>
      <dgm:t>
        <a:bodyPr/>
        <a:lstStyle/>
        <a:p>
          <a:endParaRPr lang="en-US"/>
        </a:p>
      </dgm:t>
    </dgm:pt>
    <dgm:pt modelId="{29002FCE-B0D3-484F-B67D-0D7EEFEDBF54}" type="sibTrans" cxnId="{C2A2A671-C283-4802-AF18-68BB886F3940}">
      <dgm:prSet/>
      <dgm:spPr/>
      <dgm:t>
        <a:bodyPr/>
        <a:lstStyle/>
        <a:p>
          <a:endParaRPr lang="en-US"/>
        </a:p>
      </dgm:t>
    </dgm:pt>
    <dgm:pt modelId="{83981C13-8194-4907-B603-320CE31658A7}" type="pres">
      <dgm:prSet presAssocID="{3CA197F0-C6FF-4434-8F8C-8D5CA1ED2539}" presName="linear" presStyleCnt="0">
        <dgm:presLayoutVars>
          <dgm:animLvl val="lvl"/>
          <dgm:resizeHandles val="exact"/>
        </dgm:presLayoutVars>
      </dgm:prSet>
      <dgm:spPr/>
      <dgm:t>
        <a:bodyPr/>
        <a:lstStyle/>
        <a:p>
          <a:endParaRPr lang="en-US"/>
        </a:p>
      </dgm:t>
    </dgm:pt>
    <dgm:pt modelId="{DAFB4BA2-6760-4BB2-BBE5-086E50617746}" type="pres">
      <dgm:prSet presAssocID="{C941B0E0-62F8-4A7F-BFCF-69D045AFC107}" presName="parentText" presStyleLbl="node1" presStyleIdx="0" presStyleCnt="3">
        <dgm:presLayoutVars>
          <dgm:chMax val="0"/>
          <dgm:bulletEnabled val="1"/>
        </dgm:presLayoutVars>
      </dgm:prSet>
      <dgm:spPr/>
      <dgm:t>
        <a:bodyPr/>
        <a:lstStyle/>
        <a:p>
          <a:endParaRPr lang="en-US"/>
        </a:p>
      </dgm:t>
    </dgm:pt>
    <dgm:pt modelId="{3CD80337-2C08-483A-B208-9E83285058C5}" type="pres">
      <dgm:prSet presAssocID="{74509BD9-061C-4EA8-AFD0-2CD25A7A27C0}" presName="spacer" presStyleCnt="0"/>
      <dgm:spPr/>
    </dgm:pt>
    <dgm:pt modelId="{CC69B0F2-6F64-44A9-B95B-6D4477572300}" type="pres">
      <dgm:prSet presAssocID="{2DF17E8A-3AF7-48B2-86CB-071E21BDAABF}" presName="parentText" presStyleLbl="node1" presStyleIdx="1" presStyleCnt="3">
        <dgm:presLayoutVars>
          <dgm:chMax val="0"/>
          <dgm:bulletEnabled val="1"/>
        </dgm:presLayoutVars>
      </dgm:prSet>
      <dgm:spPr/>
      <dgm:t>
        <a:bodyPr/>
        <a:lstStyle/>
        <a:p>
          <a:endParaRPr lang="en-US"/>
        </a:p>
      </dgm:t>
    </dgm:pt>
    <dgm:pt modelId="{9768DF3D-440D-4605-A225-303E76C62982}" type="pres">
      <dgm:prSet presAssocID="{7C0FA240-C0BA-4E27-A517-8C2824AD88C9}" presName="spacer" presStyleCnt="0"/>
      <dgm:spPr/>
    </dgm:pt>
    <dgm:pt modelId="{A086FB91-1EE4-4335-A1DD-9A3E20FB25DD}" type="pres">
      <dgm:prSet presAssocID="{F59C0122-7326-4295-A5AE-F85004AFE278}" presName="parentText" presStyleLbl="node1" presStyleIdx="2" presStyleCnt="3">
        <dgm:presLayoutVars>
          <dgm:chMax val="0"/>
          <dgm:bulletEnabled val="1"/>
        </dgm:presLayoutVars>
      </dgm:prSet>
      <dgm:spPr/>
      <dgm:t>
        <a:bodyPr/>
        <a:lstStyle/>
        <a:p>
          <a:endParaRPr lang="en-US"/>
        </a:p>
      </dgm:t>
    </dgm:pt>
  </dgm:ptLst>
  <dgm:cxnLst>
    <dgm:cxn modelId="{4783FE73-5E9D-4FC9-A030-574D7E4EC101}" type="presOf" srcId="{3CA197F0-C6FF-4434-8F8C-8D5CA1ED2539}" destId="{83981C13-8194-4907-B603-320CE31658A7}" srcOrd="0" destOrd="0" presId="urn:microsoft.com/office/officeart/2005/8/layout/vList2"/>
    <dgm:cxn modelId="{0F416C9B-0ECA-4B8D-82EF-628B9C901BC9}" type="presOf" srcId="{C941B0E0-62F8-4A7F-BFCF-69D045AFC107}" destId="{DAFB4BA2-6760-4BB2-BBE5-086E50617746}" srcOrd="0" destOrd="0" presId="urn:microsoft.com/office/officeart/2005/8/layout/vList2"/>
    <dgm:cxn modelId="{764F9B82-B7B7-4E94-AA83-0FF1CF05F73C}" type="presOf" srcId="{2DF17E8A-3AF7-48B2-86CB-071E21BDAABF}" destId="{CC69B0F2-6F64-44A9-B95B-6D4477572300}" srcOrd="0" destOrd="0" presId="urn:microsoft.com/office/officeart/2005/8/layout/vList2"/>
    <dgm:cxn modelId="{C2A2A671-C283-4802-AF18-68BB886F3940}" srcId="{3CA197F0-C6FF-4434-8F8C-8D5CA1ED2539}" destId="{F59C0122-7326-4295-A5AE-F85004AFE278}" srcOrd="2" destOrd="0" parTransId="{4D61E758-D7EA-47D9-A926-F06945DD4BEB}" sibTransId="{29002FCE-B0D3-484F-B67D-0D7EEFEDBF54}"/>
    <dgm:cxn modelId="{E1DEB3CF-5E59-49AE-8CB3-34BCAEE88A25}" srcId="{3CA197F0-C6FF-4434-8F8C-8D5CA1ED2539}" destId="{C941B0E0-62F8-4A7F-BFCF-69D045AFC107}" srcOrd="0" destOrd="0" parTransId="{FB9C7B27-A237-49BC-B715-F128F85875CF}" sibTransId="{74509BD9-061C-4EA8-AFD0-2CD25A7A27C0}"/>
    <dgm:cxn modelId="{387C55CB-4D1C-4F0E-9FAC-23BE425FED7E}" type="presOf" srcId="{F59C0122-7326-4295-A5AE-F85004AFE278}" destId="{A086FB91-1EE4-4335-A1DD-9A3E20FB25DD}" srcOrd="0" destOrd="0" presId="urn:microsoft.com/office/officeart/2005/8/layout/vList2"/>
    <dgm:cxn modelId="{EEFA2823-F0AF-40B7-8106-0C551561B24E}" srcId="{3CA197F0-C6FF-4434-8F8C-8D5CA1ED2539}" destId="{2DF17E8A-3AF7-48B2-86CB-071E21BDAABF}" srcOrd="1" destOrd="0" parTransId="{83865D25-23C6-496D-AB24-57F60DEF892F}" sibTransId="{7C0FA240-C0BA-4E27-A517-8C2824AD88C9}"/>
    <dgm:cxn modelId="{489AE37A-BD80-40DB-9B3C-5D2BB569AABE}" type="presParOf" srcId="{83981C13-8194-4907-B603-320CE31658A7}" destId="{DAFB4BA2-6760-4BB2-BBE5-086E50617746}" srcOrd="0" destOrd="0" presId="urn:microsoft.com/office/officeart/2005/8/layout/vList2"/>
    <dgm:cxn modelId="{3EC01033-BB76-47AC-AACB-4B8C1269FC69}" type="presParOf" srcId="{83981C13-8194-4907-B603-320CE31658A7}" destId="{3CD80337-2C08-483A-B208-9E83285058C5}" srcOrd="1" destOrd="0" presId="urn:microsoft.com/office/officeart/2005/8/layout/vList2"/>
    <dgm:cxn modelId="{D8D71B27-5BCD-44B8-8016-81ADB12B1FF1}" type="presParOf" srcId="{83981C13-8194-4907-B603-320CE31658A7}" destId="{CC69B0F2-6F64-44A9-B95B-6D4477572300}" srcOrd="2" destOrd="0" presId="urn:microsoft.com/office/officeart/2005/8/layout/vList2"/>
    <dgm:cxn modelId="{24E8593C-ECDB-4ADE-8058-BC62484D4021}" type="presParOf" srcId="{83981C13-8194-4907-B603-320CE31658A7}" destId="{9768DF3D-440D-4605-A225-303E76C62982}" srcOrd="3" destOrd="0" presId="urn:microsoft.com/office/officeart/2005/8/layout/vList2"/>
    <dgm:cxn modelId="{4E221306-7E68-4AA4-9B24-DD820D92A54C}" type="presParOf" srcId="{83981C13-8194-4907-B603-320CE31658A7}" destId="{A086FB91-1EE4-4335-A1DD-9A3E20FB25D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0981737-9E97-43A3-B0B6-1D9B3CB124E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A152BF9-160F-424E-85D7-539D24AAAE26}">
      <dgm:prSet phldrT="[Text]" custT="1"/>
      <dgm:spPr>
        <a:solidFill>
          <a:schemeClr val="accent6">
            <a:lumMod val="75000"/>
          </a:schemeClr>
        </a:solidFill>
      </dgm:spPr>
      <dgm:t>
        <a:bodyPr/>
        <a:lstStyle/>
        <a:p>
          <a:r>
            <a:rPr lang="en-US" sz="2000" b="0" dirty="0"/>
            <a:t>When they come in contact with water, they are likely to become spontaneously flammable or produce flammable or toxic gas</a:t>
          </a:r>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5DA88FA0-C32C-4548-9791-D9949AEFBBCA}">
      <dgm:prSet custT="1"/>
      <dgm:spPr>
        <a:solidFill>
          <a:schemeClr val="accent6">
            <a:lumMod val="75000"/>
          </a:schemeClr>
        </a:solidFill>
      </dgm:spPr>
      <dgm:t>
        <a:bodyPr/>
        <a:lstStyle/>
        <a:p>
          <a:r>
            <a:rPr lang="en-US" sz="2000" b="0" dirty="0"/>
            <a:t>Magnesium phosphide is an example of a dangerous-when-wet material</a:t>
          </a:r>
        </a:p>
      </dgm:t>
    </dgm:pt>
    <dgm:pt modelId="{002A77F6-9513-40BE-9A45-3A559B48A78D}" type="parTrans" cxnId="{FE0B506A-420E-43F4-802A-5C49A5B70AA8}">
      <dgm:prSet/>
      <dgm:spPr/>
      <dgm:t>
        <a:bodyPr/>
        <a:lstStyle/>
        <a:p>
          <a:endParaRPr lang="en-US"/>
        </a:p>
      </dgm:t>
    </dgm:pt>
    <dgm:pt modelId="{36CC271F-9229-466A-967F-CE6FF909B4EC}" type="sibTrans" cxnId="{FE0B506A-420E-43F4-802A-5C49A5B70AA8}">
      <dgm:prSet/>
      <dgm:spPr/>
      <dgm:t>
        <a:bodyPr/>
        <a:lstStyle/>
        <a:p>
          <a:endParaRPr lang="en-US"/>
        </a:p>
      </dgm:t>
    </dgm:pt>
    <dgm:pt modelId="{A16938AC-E14C-4DDB-8729-5C284ECF3493}">
      <dgm:prSet custT="1"/>
      <dgm:spPr>
        <a:solidFill>
          <a:schemeClr val="accent6">
            <a:lumMod val="75000"/>
          </a:schemeClr>
        </a:solidFill>
      </dgm:spPr>
      <dgm:t>
        <a:bodyPr/>
        <a:lstStyle/>
        <a:p>
          <a:r>
            <a:rPr lang="en-US" sz="2000" b="0" dirty="0"/>
            <a:t>Must not be stored in locations or in </a:t>
          </a:r>
          <a:r>
            <a:rPr lang="en-US" sz="2000" b="0" dirty="0" smtClean="0"/>
            <a:t>a </a:t>
          </a:r>
          <a:r>
            <a:rPr lang="en-US" sz="2000" b="0" dirty="0"/>
            <a:t>manner where they can become combustible or dangerous</a:t>
          </a:r>
        </a:p>
      </dgm:t>
    </dgm:pt>
    <dgm:pt modelId="{973BD8C8-7FE4-4F0C-8D0B-37A18CB690B3}" type="parTrans" cxnId="{338E4560-7AEA-4805-A097-8FBCDE8FC76E}">
      <dgm:prSet/>
      <dgm:spPr/>
      <dgm:t>
        <a:bodyPr/>
        <a:lstStyle/>
        <a:p>
          <a:endParaRPr lang="en-US"/>
        </a:p>
      </dgm:t>
    </dgm:pt>
    <dgm:pt modelId="{8244D7DE-A87C-4670-B897-8E6721C70B32}" type="sibTrans" cxnId="{338E4560-7AEA-4805-A097-8FBCDE8FC76E}">
      <dgm:prSet/>
      <dgm:spPr/>
      <dgm:t>
        <a:bodyPr/>
        <a:lstStyle/>
        <a:p>
          <a:endParaRPr lang="en-US"/>
        </a:p>
      </dgm:t>
    </dgm:pt>
    <dgm:pt modelId="{F5E78F09-5320-406E-9A6A-331ADD311F0F}" type="pres">
      <dgm:prSet presAssocID="{40981737-9E97-43A3-B0B6-1D9B3CB124EB}" presName="linear" presStyleCnt="0">
        <dgm:presLayoutVars>
          <dgm:animLvl val="lvl"/>
          <dgm:resizeHandles val="exact"/>
        </dgm:presLayoutVars>
      </dgm:prSet>
      <dgm:spPr/>
      <dgm:t>
        <a:bodyPr/>
        <a:lstStyle/>
        <a:p>
          <a:endParaRPr lang="en-US"/>
        </a:p>
      </dgm:t>
    </dgm:pt>
    <dgm:pt modelId="{9E5230EF-593F-4FD3-B458-2E46876705F0}" type="pres">
      <dgm:prSet presAssocID="{EA152BF9-160F-424E-85D7-539D24AAAE26}" presName="parentText" presStyleLbl="node1" presStyleIdx="0" presStyleCnt="3">
        <dgm:presLayoutVars>
          <dgm:chMax val="0"/>
          <dgm:bulletEnabled val="1"/>
        </dgm:presLayoutVars>
      </dgm:prSet>
      <dgm:spPr/>
      <dgm:t>
        <a:bodyPr/>
        <a:lstStyle/>
        <a:p>
          <a:endParaRPr lang="en-US"/>
        </a:p>
      </dgm:t>
    </dgm:pt>
    <dgm:pt modelId="{3AB1CA9B-F20C-4D22-9351-998D16DC2AE8}" type="pres">
      <dgm:prSet presAssocID="{50CE0414-5318-48E3-ACC9-61A3ED816FD8}" presName="spacer" presStyleCnt="0"/>
      <dgm:spPr/>
    </dgm:pt>
    <dgm:pt modelId="{D04DD103-8EC2-4BF7-AAAF-0A688026CF43}" type="pres">
      <dgm:prSet presAssocID="{5DA88FA0-C32C-4548-9791-D9949AEFBBCA}" presName="parentText" presStyleLbl="node1" presStyleIdx="1" presStyleCnt="3">
        <dgm:presLayoutVars>
          <dgm:chMax val="0"/>
          <dgm:bulletEnabled val="1"/>
        </dgm:presLayoutVars>
      </dgm:prSet>
      <dgm:spPr/>
      <dgm:t>
        <a:bodyPr/>
        <a:lstStyle/>
        <a:p>
          <a:endParaRPr lang="en-US"/>
        </a:p>
      </dgm:t>
    </dgm:pt>
    <dgm:pt modelId="{35D82331-0E0E-435C-BA31-445C43BA7FB7}" type="pres">
      <dgm:prSet presAssocID="{36CC271F-9229-466A-967F-CE6FF909B4EC}" presName="spacer" presStyleCnt="0"/>
      <dgm:spPr/>
    </dgm:pt>
    <dgm:pt modelId="{7BFA31B0-8637-420C-AD2F-94DFA3BACC9A}" type="pres">
      <dgm:prSet presAssocID="{A16938AC-E14C-4DDB-8729-5C284ECF3493}" presName="parentText" presStyleLbl="node1" presStyleIdx="2" presStyleCnt="3">
        <dgm:presLayoutVars>
          <dgm:chMax val="0"/>
          <dgm:bulletEnabled val="1"/>
        </dgm:presLayoutVars>
      </dgm:prSet>
      <dgm:spPr/>
      <dgm:t>
        <a:bodyPr/>
        <a:lstStyle/>
        <a:p>
          <a:endParaRPr lang="en-US"/>
        </a:p>
      </dgm:t>
    </dgm:pt>
  </dgm:ptLst>
  <dgm:cxnLst>
    <dgm:cxn modelId="{338E4560-7AEA-4805-A097-8FBCDE8FC76E}" srcId="{40981737-9E97-43A3-B0B6-1D9B3CB124EB}" destId="{A16938AC-E14C-4DDB-8729-5C284ECF3493}" srcOrd="2" destOrd="0" parTransId="{973BD8C8-7FE4-4F0C-8D0B-37A18CB690B3}" sibTransId="{8244D7DE-A87C-4670-B897-8E6721C70B32}"/>
    <dgm:cxn modelId="{CA2E1760-A1B3-42E2-99AE-A3B37B3492A5}" srcId="{40981737-9E97-43A3-B0B6-1D9B3CB124EB}" destId="{EA152BF9-160F-424E-85D7-539D24AAAE26}" srcOrd="0" destOrd="0" parTransId="{85BD64B9-4BF0-4FB9-BC43-9659852346A3}" sibTransId="{50CE0414-5318-48E3-ACC9-61A3ED816FD8}"/>
    <dgm:cxn modelId="{209E78A8-9BB5-4F0B-9155-3622B9680A69}" type="presOf" srcId="{A16938AC-E14C-4DDB-8729-5C284ECF3493}" destId="{7BFA31B0-8637-420C-AD2F-94DFA3BACC9A}" srcOrd="0" destOrd="0" presId="urn:microsoft.com/office/officeart/2005/8/layout/vList2"/>
    <dgm:cxn modelId="{F64E4872-699F-4834-AF94-272796D6D8E5}" type="presOf" srcId="{40981737-9E97-43A3-B0B6-1D9B3CB124EB}" destId="{F5E78F09-5320-406E-9A6A-331ADD311F0F}" srcOrd="0" destOrd="0" presId="urn:microsoft.com/office/officeart/2005/8/layout/vList2"/>
    <dgm:cxn modelId="{229573F4-8893-49B9-9B55-DFDCE4C5D2BC}" type="presOf" srcId="{EA152BF9-160F-424E-85D7-539D24AAAE26}" destId="{9E5230EF-593F-4FD3-B458-2E46876705F0}" srcOrd="0" destOrd="0" presId="urn:microsoft.com/office/officeart/2005/8/layout/vList2"/>
    <dgm:cxn modelId="{FE0B506A-420E-43F4-802A-5C49A5B70AA8}" srcId="{40981737-9E97-43A3-B0B6-1D9B3CB124EB}" destId="{5DA88FA0-C32C-4548-9791-D9949AEFBBCA}" srcOrd="1" destOrd="0" parTransId="{002A77F6-9513-40BE-9A45-3A559B48A78D}" sibTransId="{36CC271F-9229-466A-967F-CE6FF909B4EC}"/>
    <dgm:cxn modelId="{458B592B-B4EC-46C7-AB48-23E7428BE2C3}" type="presOf" srcId="{5DA88FA0-C32C-4548-9791-D9949AEFBBCA}" destId="{D04DD103-8EC2-4BF7-AAAF-0A688026CF43}" srcOrd="0" destOrd="0" presId="urn:microsoft.com/office/officeart/2005/8/layout/vList2"/>
    <dgm:cxn modelId="{D5E606C0-3775-4E2A-8E0C-A986568C99EB}" type="presParOf" srcId="{F5E78F09-5320-406E-9A6A-331ADD311F0F}" destId="{9E5230EF-593F-4FD3-B458-2E46876705F0}" srcOrd="0" destOrd="0" presId="urn:microsoft.com/office/officeart/2005/8/layout/vList2"/>
    <dgm:cxn modelId="{FCDC76BD-D6F3-4F44-AC2A-06316CF149E0}" type="presParOf" srcId="{F5E78F09-5320-406E-9A6A-331ADD311F0F}" destId="{3AB1CA9B-F20C-4D22-9351-998D16DC2AE8}" srcOrd="1" destOrd="0" presId="urn:microsoft.com/office/officeart/2005/8/layout/vList2"/>
    <dgm:cxn modelId="{08260B37-1B87-4857-961F-223C9AF992BB}" type="presParOf" srcId="{F5E78F09-5320-406E-9A6A-331ADD311F0F}" destId="{D04DD103-8EC2-4BF7-AAAF-0A688026CF43}" srcOrd="2" destOrd="0" presId="urn:microsoft.com/office/officeart/2005/8/layout/vList2"/>
    <dgm:cxn modelId="{12BB1B99-BEFE-47B9-A609-8892BD685673}" type="presParOf" srcId="{F5E78F09-5320-406E-9A6A-331ADD311F0F}" destId="{35D82331-0E0E-435C-BA31-445C43BA7FB7}" srcOrd="3" destOrd="0" presId="urn:microsoft.com/office/officeart/2005/8/layout/vList2"/>
    <dgm:cxn modelId="{1748922C-797A-4AFE-9D31-24A4F4B61498}" type="presParOf" srcId="{F5E78F09-5320-406E-9A6A-331ADD311F0F}" destId="{7BFA31B0-8637-420C-AD2F-94DFA3BACC9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0981737-9E97-43A3-B0B6-1D9B3CB124EB}"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EA152BF9-160F-424E-85D7-539D24AAAE26}">
      <dgm:prSet phldrT="[Text]" custT="1"/>
      <dgm:spPr/>
      <dgm:t>
        <a:bodyPr/>
        <a:lstStyle/>
        <a:p>
          <a:r>
            <a:rPr lang="en-US" sz="2400" b="0" dirty="0" smtClean="0"/>
            <a:t>NFPA® 10, </a:t>
          </a:r>
          <a:r>
            <a:rPr lang="en-US" sz="2400" b="0" i="1" dirty="0" smtClean="0"/>
            <a:t>Standard for Portable Fire Extinguishers</a:t>
          </a:r>
          <a:r>
            <a:rPr lang="en-US" sz="2400" b="0" dirty="0" smtClean="0"/>
            <a:t>, includes requirements on extinguisher sizes and travel distances</a:t>
          </a:r>
          <a:endParaRPr lang="en-US" sz="2400" b="0" dirty="0"/>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15B835AF-6465-49DD-8A4F-4400CBF77F18}">
      <dgm:prSet custT="1"/>
      <dgm:spPr/>
      <dgm:t>
        <a:bodyPr/>
        <a:lstStyle/>
        <a:p>
          <a:r>
            <a:rPr lang="en-US" sz="2400" b="0" dirty="0" smtClean="0"/>
            <a:t>Inspector should consult the SDS to determine the appropriate fire extinguishing agent according to the manufacturer’s specifications</a:t>
          </a:r>
          <a:endParaRPr lang="en-US" sz="2400" b="0" dirty="0"/>
        </a:p>
      </dgm:t>
    </dgm:pt>
    <dgm:pt modelId="{5469AAF4-2122-4ABB-93A8-AA022A810740}" type="parTrans" cxnId="{A353AE5B-A295-4A0F-A61F-7465A14B0945}">
      <dgm:prSet/>
      <dgm:spPr/>
      <dgm:t>
        <a:bodyPr/>
        <a:lstStyle/>
        <a:p>
          <a:endParaRPr lang="en-US"/>
        </a:p>
      </dgm:t>
    </dgm:pt>
    <dgm:pt modelId="{CBAB5829-9E60-4904-B276-812EA774E72E}" type="sibTrans" cxnId="{A353AE5B-A295-4A0F-A61F-7465A14B0945}">
      <dgm:prSet/>
      <dgm:spPr/>
      <dgm:t>
        <a:bodyPr/>
        <a:lstStyle/>
        <a:p>
          <a:endParaRPr lang="en-US"/>
        </a:p>
      </dgm:t>
    </dgm:pt>
    <dgm:pt modelId="{F5E78F09-5320-406E-9A6A-331ADD311F0F}" type="pres">
      <dgm:prSet presAssocID="{40981737-9E97-43A3-B0B6-1D9B3CB124EB}" presName="linear" presStyleCnt="0">
        <dgm:presLayoutVars>
          <dgm:animLvl val="lvl"/>
          <dgm:resizeHandles val="exact"/>
        </dgm:presLayoutVars>
      </dgm:prSet>
      <dgm:spPr/>
      <dgm:t>
        <a:bodyPr/>
        <a:lstStyle/>
        <a:p>
          <a:endParaRPr lang="en-US"/>
        </a:p>
      </dgm:t>
    </dgm:pt>
    <dgm:pt modelId="{9E5230EF-593F-4FD3-B458-2E46876705F0}" type="pres">
      <dgm:prSet presAssocID="{EA152BF9-160F-424E-85D7-539D24AAAE26}" presName="parentText" presStyleLbl="node1" presStyleIdx="0" presStyleCnt="2">
        <dgm:presLayoutVars>
          <dgm:chMax val="0"/>
          <dgm:bulletEnabled val="1"/>
        </dgm:presLayoutVars>
      </dgm:prSet>
      <dgm:spPr/>
      <dgm:t>
        <a:bodyPr/>
        <a:lstStyle/>
        <a:p>
          <a:endParaRPr lang="en-US"/>
        </a:p>
      </dgm:t>
    </dgm:pt>
    <dgm:pt modelId="{3AB1CA9B-F20C-4D22-9351-998D16DC2AE8}" type="pres">
      <dgm:prSet presAssocID="{50CE0414-5318-48E3-ACC9-61A3ED816FD8}" presName="spacer" presStyleCnt="0"/>
      <dgm:spPr/>
      <dgm:t>
        <a:bodyPr/>
        <a:lstStyle/>
        <a:p>
          <a:endParaRPr lang="en-US"/>
        </a:p>
      </dgm:t>
    </dgm:pt>
    <dgm:pt modelId="{AF99CF70-EB85-4D2C-B5E1-EC374ED91DAF}" type="pres">
      <dgm:prSet presAssocID="{15B835AF-6465-49DD-8A4F-4400CBF77F18}" presName="parentText" presStyleLbl="node1" presStyleIdx="1" presStyleCnt="2">
        <dgm:presLayoutVars>
          <dgm:chMax val="0"/>
          <dgm:bulletEnabled val="1"/>
        </dgm:presLayoutVars>
      </dgm:prSet>
      <dgm:spPr/>
      <dgm:t>
        <a:bodyPr/>
        <a:lstStyle/>
        <a:p>
          <a:endParaRPr lang="en-US"/>
        </a:p>
      </dgm:t>
    </dgm:pt>
  </dgm:ptLst>
  <dgm:cxnLst>
    <dgm:cxn modelId="{8D9DF0BD-490B-4069-BF57-188956BAF815}" type="presOf" srcId="{40981737-9E97-43A3-B0B6-1D9B3CB124EB}" destId="{F5E78F09-5320-406E-9A6A-331ADD311F0F}" srcOrd="0" destOrd="0" presId="urn:microsoft.com/office/officeart/2005/8/layout/vList2"/>
    <dgm:cxn modelId="{A353AE5B-A295-4A0F-A61F-7465A14B0945}" srcId="{40981737-9E97-43A3-B0B6-1D9B3CB124EB}" destId="{15B835AF-6465-49DD-8A4F-4400CBF77F18}" srcOrd="1" destOrd="0" parTransId="{5469AAF4-2122-4ABB-93A8-AA022A810740}" sibTransId="{CBAB5829-9E60-4904-B276-812EA774E72E}"/>
    <dgm:cxn modelId="{01ACA91A-92DF-4C14-8CAB-7556668D4818}" type="presOf" srcId="{EA152BF9-160F-424E-85D7-539D24AAAE26}" destId="{9E5230EF-593F-4FD3-B458-2E46876705F0}" srcOrd="0" destOrd="0" presId="urn:microsoft.com/office/officeart/2005/8/layout/vList2"/>
    <dgm:cxn modelId="{CA2E1760-A1B3-42E2-99AE-A3B37B3492A5}" srcId="{40981737-9E97-43A3-B0B6-1D9B3CB124EB}" destId="{EA152BF9-160F-424E-85D7-539D24AAAE26}" srcOrd="0" destOrd="0" parTransId="{85BD64B9-4BF0-4FB9-BC43-9659852346A3}" sibTransId="{50CE0414-5318-48E3-ACC9-61A3ED816FD8}"/>
    <dgm:cxn modelId="{411AC6E0-AD29-40B1-B9F2-FD8203B3CD9D}" type="presOf" srcId="{15B835AF-6465-49DD-8A4F-4400CBF77F18}" destId="{AF99CF70-EB85-4D2C-B5E1-EC374ED91DAF}" srcOrd="0" destOrd="0" presId="urn:microsoft.com/office/officeart/2005/8/layout/vList2"/>
    <dgm:cxn modelId="{181BF588-25CA-4970-963B-7F8D5B221A1E}" type="presParOf" srcId="{F5E78F09-5320-406E-9A6A-331ADD311F0F}" destId="{9E5230EF-593F-4FD3-B458-2E46876705F0}" srcOrd="0" destOrd="0" presId="urn:microsoft.com/office/officeart/2005/8/layout/vList2"/>
    <dgm:cxn modelId="{53583687-C47A-48C7-B3A6-F8921DCB63CA}" type="presParOf" srcId="{F5E78F09-5320-406E-9A6A-331ADD311F0F}" destId="{3AB1CA9B-F20C-4D22-9351-998D16DC2AE8}" srcOrd="1" destOrd="0" presId="urn:microsoft.com/office/officeart/2005/8/layout/vList2"/>
    <dgm:cxn modelId="{01DBE25C-C090-4D14-8F26-7A3406F0847F}" type="presParOf" srcId="{F5E78F09-5320-406E-9A6A-331ADD311F0F}" destId="{AF99CF70-EB85-4D2C-B5E1-EC374ED91DA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0981737-9E97-43A3-B0B6-1D9B3CB124E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A152BF9-160F-424E-85D7-539D24AAAE26}">
      <dgm:prSet phldrT="[Text]" custT="1"/>
      <dgm:spPr/>
      <dgm:t>
        <a:bodyPr/>
        <a:lstStyle/>
        <a:p>
          <a:r>
            <a:rPr lang="en-US" sz="2400" b="0" dirty="0"/>
            <a:t>Ethane</a:t>
          </a:r>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D3D2030F-CFCF-4844-B4F7-D655EFE98535}">
      <dgm:prSet custT="1"/>
      <dgm:spPr/>
      <dgm:t>
        <a:bodyPr/>
        <a:lstStyle/>
        <a:p>
          <a:r>
            <a:rPr lang="en-US" sz="2400" b="0" dirty="0"/>
            <a:t>Hydrogen</a:t>
          </a:r>
        </a:p>
      </dgm:t>
    </dgm:pt>
    <dgm:pt modelId="{BF2C8B08-4166-426F-A0DC-9F31E03D09F3}" type="parTrans" cxnId="{85F4C3A1-4BB3-46FD-9857-9A99C496C061}">
      <dgm:prSet/>
      <dgm:spPr/>
      <dgm:t>
        <a:bodyPr/>
        <a:lstStyle/>
        <a:p>
          <a:endParaRPr lang="en-US"/>
        </a:p>
      </dgm:t>
    </dgm:pt>
    <dgm:pt modelId="{1B2E0AF9-15CD-4D99-A18F-AB5DF6BF6E6A}" type="sibTrans" cxnId="{85F4C3A1-4BB3-46FD-9857-9A99C496C061}">
      <dgm:prSet/>
      <dgm:spPr/>
      <dgm:t>
        <a:bodyPr/>
        <a:lstStyle/>
        <a:p>
          <a:endParaRPr lang="en-US"/>
        </a:p>
      </dgm:t>
    </dgm:pt>
    <dgm:pt modelId="{25743731-C97E-4DE5-A574-5AB0CB213D77}">
      <dgm:prSet custT="1"/>
      <dgm:spPr/>
      <dgm:t>
        <a:bodyPr/>
        <a:lstStyle/>
        <a:p>
          <a:r>
            <a:rPr lang="en-US" sz="2400" b="0" dirty="0"/>
            <a:t>Isobutane</a:t>
          </a:r>
        </a:p>
      </dgm:t>
    </dgm:pt>
    <dgm:pt modelId="{8949E6C2-A8F7-49BC-AE87-DFD3F220FF9E}" type="parTrans" cxnId="{34508071-11FD-435B-A71F-CBB0D54E7A33}">
      <dgm:prSet/>
      <dgm:spPr/>
      <dgm:t>
        <a:bodyPr/>
        <a:lstStyle/>
        <a:p>
          <a:endParaRPr lang="en-US"/>
        </a:p>
      </dgm:t>
    </dgm:pt>
    <dgm:pt modelId="{F0E08D60-E098-441E-8DF7-672E1ED51A43}" type="sibTrans" cxnId="{34508071-11FD-435B-A71F-CBB0D54E7A33}">
      <dgm:prSet/>
      <dgm:spPr/>
      <dgm:t>
        <a:bodyPr/>
        <a:lstStyle/>
        <a:p>
          <a:endParaRPr lang="en-US"/>
        </a:p>
      </dgm:t>
    </dgm:pt>
    <dgm:pt modelId="{B5D0CF3D-EB05-49BF-AD07-39740BC49A66}">
      <dgm:prSet custT="1"/>
      <dgm:spPr>
        <a:solidFill>
          <a:schemeClr val="accent6"/>
        </a:solidFill>
      </dgm:spPr>
      <dgm:t>
        <a:bodyPr/>
        <a:lstStyle/>
        <a:p>
          <a:r>
            <a:rPr lang="en-US" sz="2400" b="0" dirty="0"/>
            <a:t>Propane</a:t>
          </a:r>
        </a:p>
      </dgm:t>
    </dgm:pt>
    <dgm:pt modelId="{0B612E97-2DC4-4BCF-A515-66550A1D42C8}" type="parTrans" cxnId="{E8057A41-42A1-4DE2-8D83-918B394FD9BC}">
      <dgm:prSet/>
      <dgm:spPr/>
      <dgm:t>
        <a:bodyPr/>
        <a:lstStyle/>
        <a:p>
          <a:endParaRPr lang="en-US"/>
        </a:p>
      </dgm:t>
    </dgm:pt>
    <dgm:pt modelId="{0E2B49F9-4C40-45D8-A329-899C1D481577}" type="sibTrans" cxnId="{E8057A41-42A1-4DE2-8D83-918B394FD9BC}">
      <dgm:prSet/>
      <dgm:spPr/>
      <dgm:t>
        <a:bodyPr/>
        <a:lstStyle/>
        <a:p>
          <a:endParaRPr lang="en-US"/>
        </a:p>
      </dgm:t>
    </dgm:pt>
    <dgm:pt modelId="{BA076E64-285F-4B15-BD38-AA7C7DE014A9}" type="pres">
      <dgm:prSet presAssocID="{40981737-9E97-43A3-B0B6-1D9B3CB124EB}" presName="diagram" presStyleCnt="0">
        <dgm:presLayoutVars>
          <dgm:dir/>
          <dgm:resizeHandles val="exact"/>
        </dgm:presLayoutVars>
      </dgm:prSet>
      <dgm:spPr/>
      <dgm:t>
        <a:bodyPr/>
        <a:lstStyle/>
        <a:p>
          <a:endParaRPr lang="en-US"/>
        </a:p>
      </dgm:t>
    </dgm:pt>
    <dgm:pt modelId="{60BABE69-DDC7-443E-B037-0D10CC768ABE}" type="pres">
      <dgm:prSet presAssocID="{EA152BF9-160F-424E-85D7-539D24AAAE26}" presName="node" presStyleLbl="node1" presStyleIdx="0" presStyleCnt="4">
        <dgm:presLayoutVars>
          <dgm:bulletEnabled val="1"/>
        </dgm:presLayoutVars>
      </dgm:prSet>
      <dgm:spPr/>
      <dgm:t>
        <a:bodyPr/>
        <a:lstStyle/>
        <a:p>
          <a:endParaRPr lang="en-US"/>
        </a:p>
      </dgm:t>
    </dgm:pt>
    <dgm:pt modelId="{6106757A-CD3F-4959-B751-997EAE5A0B54}" type="pres">
      <dgm:prSet presAssocID="{50CE0414-5318-48E3-ACC9-61A3ED816FD8}" presName="sibTrans" presStyleCnt="0"/>
      <dgm:spPr/>
    </dgm:pt>
    <dgm:pt modelId="{82179A56-20C2-43E2-B122-0DCB80F90317}" type="pres">
      <dgm:prSet presAssocID="{D3D2030F-CFCF-4844-B4F7-D655EFE98535}" presName="node" presStyleLbl="node1" presStyleIdx="1" presStyleCnt="4">
        <dgm:presLayoutVars>
          <dgm:bulletEnabled val="1"/>
        </dgm:presLayoutVars>
      </dgm:prSet>
      <dgm:spPr/>
      <dgm:t>
        <a:bodyPr/>
        <a:lstStyle/>
        <a:p>
          <a:endParaRPr lang="en-US"/>
        </a:p>
      </dgm:t>
    </dgm:pt>
    <dgm:pt modelId="{0C40008B-5446-4A93-9FF4-2EE6E3334422}" type="pres">
      <dgm:prSet presAssocID="{1B2E0AF9-15CD-4D99-A18F-AB5DF6BF6E6A}" presName="sibTrans" presStyleCnt="0"/>
      <dgm:spPr/>
    </dgm:pt>
    <dgm:pt modelId="{8AA021D3-10C8-4057-9E6E-5D0A08C1BE56}" type="pres">
      <dgm:prSet presAssocID="{25743731-C97E-4DE5-A574-5AB0CB213D77}" presName="node" presStyleLbl="node1" presStyleIdx="2" presStyleCnt="4">
        <dgm:presLayoutVars>
          <dgm:bulletEnabled val="1"/>
        </dgm:presLayoutVars>
      </dgm:prSet>
      <dgm:spPr/>
      <dgm:t>
        <a:bodyPr/>
        <a:lstStyle/>
        <a:p>
          <a:endParaRPr lang="en-US"/>
        </a:p>
      </dgm:t>
    </dgm:pt>
    <dgm:pt modelId="{A91D0614-3338-4186-A487-0F6298E841D7}" type="pres">
      <dgm:prSet presAssocID="{F0E08D60-E098-441E-8DF7-672E1ED51A43}" presName="sibTrans" presStyleCnt="0"/>
      <dgm:spPr/>
    </dgm:pt>
    <dgm:pt modelId="{68C9BB38-B41F-4493-B4C9-84B829474C15}" type="pres">
      <dgm:prSet presAssocID="{B5D0CF3D-EB05-49BF-AD07-39740BC49A66}" presName="node" presStyleLbl="node1" presStyleIdx="3" presStyleCnt="4">
        <dgm:presLayoutVars>
          <dgm:bulletEnabled val="1"/>
        </dgm:presLayoutVars>
      </dgm:prSet>
      <dgm:spPr/>
      <dgm:t>
        <a:bodyPr/>
        <a:lstStyle/>
        <a:p>
          <a:endParaRPr lang="en-US"/>
        </a:p>
      </dgm:t>
    </dgm:pt>
  </dgm:ptLst>
  <dgm:cxnLst>
    <dgm:cxn modelId="{85F4C3A1-4BB3-46FD-9857-9A99C496C061}" srcId="{40981737-9E97-43A3-B0B6-1D9B3CB124EB}" destId="{D3D2030F-CFCF-4844-B4F7-D655EFE98535}" srcOrd="1" destOrd="0" parTransId="{BF2C8B08-4166-426F-A0DC-9F31E03D09F3}" sibTransId="{1B2E0AF9-15CD-4D99-A18F-AB5DF6BF6E6A}"/>
    <dgm:cxn modelId="{D4DE412F-BDB6-4D2D-843F-174948CBA336}" type="presOf" srcId="{40981737-9E97-43A3-B0B6-1D9B3CB124EB}" destId="{BA076E64-285F-4B15-BD38-AA7C7DE014A9}" srcOrd="0" destOrd="0" presId="urn:microsoft.com/office/officeart/2005/8/layout/default"/>
    <dgm:cxn modelId="{AC5E52C4-7503-45EA-AEC4-4FB11B54A6C0}" type="presOf" srcId="{25743731-C97E-4DE5-A574-5AB0CB213D77}" destId="{8AA021D3-10C8-4057-9E6E-5D0A08C1BE56}" srcOrd="0" destOrd="0" presId="urn:microsoft.com/office/officeart/2005/8/layout/default"/>
    <dgm:cxn modelId="{CA2E1760-A1B3-42E2-99AE-A3B37B3492A5}" srcId="{40981737-9E97-43A3-B0B6-1D9B3CB124EB}" destId="{EA152BF9-160F-424E-85D7-539D24AAAE26}" srcOrd="0" destOrd="0" parTransId="{85BD64B9-4BF0-4FB9-BC43-9659852346A3}" sibTransId="{50CE0414-5318-48E3-ACC9-61A3ED816FD8}"/>
    <dgm:cxn modelId="{86D1918B-DD21-493C-BD58-CA84E744160A}" type="presOf" srcId="{B5D0CF3D-EB05-49BF-AD07-39740BC49A66}" destId="{68C9BB38-B41F-4493-B4C9-84B829474C15}" srcOrd="0" destOrd="0" presId="urn:microsoft.com/office/officeart/2005/8/layout/default"/>
    <dgm:cxn modelId="{E8057A41-42A1-4DE2-8D83-918B394FD9BC}" srcId="{40981737-9E97-43A3-B0B6-1D9B3CB124EB}" destId="{B5D0CF3D-EB05-49BF-AD07-39740BC49A66}" srcOrd="3" destOrd="0" parTransId="{0B612E97-2DC4-4BCF-A515-66550A1D42C8}" sibTransId="{0E2B49F9-4C40-45D8-A329-899C1D481577}"/>
    <dgm:cxn modelId="{CC2F2981-C2E4-4907-A24C-CB2804B27698}" type="presOf" srcId="{D3D2030F-CFCF-4844-B4F7-D655EFE98535}" destId="{82179A56-20C2-43E2-B122-0DCB80F90317}" srcOrd="0" destOrd="0" presId="urn:microsoft.com/office/officeart/2005/8/layout/default"/>
    <dgm:cxn modelId="{34508071-11FD-435B-A71F-CBB0D54E7A33}" srcId="{40981737-9E97-43A3-B0B6-1D9B3CB124EB}" destId="{25743731-C97E-4DE5-A574-5AB0CB213D77}" srcOrd="2" destOrd="0" parTransId="{8949E6C2-A8F7-49BC-AE87-DFD3F220FF9E}" sibTransId="{F0E08D60-E098-441E-8DF7-672E1ED51A43}"/>
    <dgm:cxn modelId="{E1304354-46C9-4C6A-8BCA-2D4E9BA65CF6}" type="presOf" srcId="{EA152BF9-160F-424E-85D7-539D24AAAE26}" destId="{60BABE69-DDC7-443E-B037-0D10CC768ABE}" srcOrd="0" destOrd="0" presId="urn:microsoft.com/office/officeart/2005/8/layout/default"/>
    <dgm:cxn modelId="{317EFDC7-D122-4FB5-BBF5-B86A1AF15A11}" type="presParOf" srcId="{BA076E64-285F-4B15-BD38-AA7C7DE014A9}" destId="{60BABE69-DDC7-443E-B037-0D10CC768ABE}" srcOrd="0" destOrd="0" presId="urn:microsoft.com/office/officeart/2005/8/layout/default"/>
    <dgm:cxn modelId="{37AC116D-48FC-4991-9FD4-BA687059B54F}" type="presParOf" srcId="{BA076E64-285F-4B15-BD38-AA7C7DE014A9}" destId="{6106757A-CD3F-4959-B751-997EAE5A0B54}" srcOrd="1" destOrd="0" presId="urn:microsoft.com/office/officeart/2005/8/layout/default"/>
    <dgm:cxn modelId="{0CD7EF6C-1D27-48B6-91BA-C44AB9C1B8CD}" type="presParOf" srcId="{BA076E64-285F-4B15-BD38-AA7C7DE014A9}" destId="{82179A56-20C2-43E2-B122-0DCB80F90317}" srcOrd="2" destOrd="0" presId="urn:microsoft.com/office/officeart/2005/8/layout/default"/>
    <dgm:cxn modelId="{87961F8F-BE87-40C9-9D1B-B09CFA3321A8}" type="presParOf" srcId="{BA076E64-285F-4B15-BD38-AA7C7DE014A9}" destId="{0C40008B-5446-4A93-9FF4-2EE6E3334422}" srcOrd="3" destOrd="0" presId="urn:microsoft.com/office/officeart/2005/8/layout/default"/>
    <dgm:cxn modelId="{BA086302-2A33-4FCA-9653-591A79C0F844}" type="presParOf" srcId="{BA076E64-285F-4B15-BD38-AA7C7DE014A9}" destId="{8AA021D3-10C8-4057-9E6E-5D0A08C1BE56}" srcOrd="4" destOrd="0" presId="urn:microsoft.com/office/officeart/2005/8/layout/default"/>
    <dgm:cxn modelId="{41EAD927-3B51-4C6E-888E-2F92FC0A5B27}" type="presParOf" srcId="{BA076E64-285F-4B15-BD38-AA7C7DE014A9}" destId="{A91D0614-3338-4186-A487-0F6298E841D7}" srcOrd="5" destOrd="0" presId="urn:microsoft.com/office/officeart/2005/8/layout/default"/>
    <dgm:cxn modelId="{8E672A7F-D7E9-4DB0-AAD8-E16FE58640F3}" type="presParOf" srcId="{BA076E64-285F-4B15-BD38-AA7C7DE014A9}" destId="{68C9BB38-B41F-4493-B4C9-84B829474C1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0981737-9E97-43A3-B0B6-1D9B3CB124E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A152BF9-160F-424E-85D7-539D24AAAE26}">
      <dgm:prSet phldrT="[Text]" custT="1"/>
      <dgm:spPr/>
      <dgm:t>
        <a:bodyPr/>
        <a:lstStyle/>
        <a:p>
          <a:r>
            <a:rPr lang="en-US" sz="2400" b="0" dirty="0" smtClean="0"/>
            <a:t>Ignitable </a:t>
          </a:r>
          <a:r>
            <a:rPr lang="en-US" sz="2400" b="0" dirty="0"/>
            <a:t>at atmospheric pressure when in a mixture of 13 percent or less by volume in air </a:t>
          </a:r>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2456F76C-F980-461D-AC81-8902BF427968}">
      <dgm:prSet custT="1"/>
      <dgm:spPr>
        <a:solidFill>
          <a:schemeClr val="accent6">
            <a:lumMod val="50000"/>
          </a:schemeClr>
        </a:solidFill>
      </dgm:spPr>
      <dgm:t>
        <a:bodyPr/>
        <a:lstStyle/>
        <a:p>
          <a:r>
            <a:rPr lang="en-US" sz="2400" b="0" dirty="0" smtClean="0"/>
            <a:t>Flammable </a:t>
          </a:r>
          <a:r>
            <a:rPr lang="en-US" sz="2400" b="0" dirty="0"/>
            <a:t>range of at least 12 percent in air at atmospheric pressure, regardless of its lower limit</a:t>
          </a:r>
        </a:p>
      </dgm:t>
    </dgm:pt>
    <dgm:pt modelId="{82D255B2-CA14-40EA-98A4-44A45A1F3795}" type="parTrans" cxnId="{77BEBC68-6F8B-4189-B5DF-02D8DD8F17F6}">
      <dgm:prSet/>
      <dgm:spPr/>
      <dgm:t>
        <a:bodyPr/>
        <a:lstStyle/>
        <a:p>
          <a:endParaRPr lang="en-US"/>
        </a:p>
      </dgm:t>
    </dgm:pt>
    <dgm:pt modelId="{A629007F-4796-4527-B48D-61EA56957A4E}" type="sibTrans" cxnId="{77BEBC68-6F8B-4189-B5DF-02D8DD8F17F6}">
      <dgm:prSet/>
      <dgm:spPr/>
      <dgm:t>
        <a:bodyPr/>
        <a:lstStyle/>
        <a:p>
          <a:endParaRPr lang="en-US"/>
        </a:p>
      </dgm:t>
    </dgm:pt>
    <dgm:pt modelId="{F5E78F09-5320-406E-9A6A-331ADD311F0F}" type="pres">
      <dgm:prSet presAssocID="{40981737-9E97-43A3-B0B6-1D9B3CB124EB}" presName="linear" presStyleCnt="0">
        <dgm:presLayoutVars>
          <dgm:animLvl val="lvl"/>
          <dgm:resizeHandles val="exact"/>
        </dgm:presLayoutVars>
      </dgm:prSet>
      <dgm:spPr/>
      <dgm:t>
        <a:bodyPr/>
        <a:lstStyle/>
        <a:p>
          <a:endParaRPr lang="en-US"/>
        </a:p>
      </dgm:t>
    </dgm:pt>
    <dgm:pt modelId="{9E5230EF-593F-4FD3-B458-2E46876705F0}" type="pres">
      <dgm:prSet presAssocID="{EA152BF9-160F-424E-85D7-539D24AAAE26}" presName="parentText" presStyleLbl="node1" presStyleIdx="0" presStyleCnt="2">
        <dgm:presLayoutVars>
          <dgm:chMax val="0"/>
          <dgm:bulletEnabled val="1"/>
        </dgm:presLayoutVars>
      </dgm:prSet>
      <dgm:spPr/>
      <dgm:t>
        <a:bodyPr/>
        <a:lstStyle/>
        <a:p>
          <a:endParaRPr lang="en-US"/>
        </a:p>
      </dgm:t>
    </dgm:pt>
    <dgm:pt modelId="{3AB1CA9B-F20C-4D22-9351-998D16DC2AE8}" type="pres">
      <dgm:prSet presAssocID="{50CE0414-5318-48E3-ACC9-61A3ED816FD8}" presName="spacer" presStyleCnt="0"/>
      <dgm:spPr/>
    </dgm:pt>
    <dgm:pt modelId="{C5C889F6-8BCE-4430-A854-C263962240CB}" type="pres">
      <dgm:prSet presAssocID="{2456F76C-F980-461D-AC81-8902BF427968}" presName="parentText" presStyleLbl="node1" presStyleIdx="1" presStyleCnt="2" custLinFactNeighborX="6122" custLinFactNeighborY="11058">
        <dgm:presLayoutVars>
          <dgm:chMax val="0"/>
          <dgm:bulletEnabled val="1"/>
        </dgm:presLayoutVars>
      </dgm:prSet>
      <dgm:spPr/>
      <dgm:t>
        <a:bodyPr/>
        <a:lstStyle/>
        <a:p>
          <a:endParaRPr lang="en-US"/>
        </a:p>
      </dgm:t>
    </dgm:pt>
  </dgm:ptLst>
  <dgm:cxnLst>
    <dgm:cxn modelId="{31238447-CB40-461F-A53A-866B867AD7F6}" type="presOf" srcId="{EA152BF9-160F-424E-85D7-539D24AAAE26}" destId="{9E5230EF-593F-4FD3-B458-2E46876705F0}" srcOrd="0" destOrd="0" presId="urn:microsoft.com/office/officeart/2005/8/layout/vList2"/>
    <dgm:cxn modelId="{77BEBC68-6F8B-4189-B5DF-02D8DD8F17F6}" srcId="{40981737-9E97-43A3-B0B6-1D9B3CB124EB}" destId="{2456F76C-F980-461D-AC81-8902BF427968}" srcOrd="1" destOrd="0" parTransId="{82D255B2-CA14-40EA-98A4-44A45A1F3795}" sibTransId="{A629007F-4796-4527-B48D-61EA56957A4E}"/>
    <dgm:cxn modelId="{CA54B136-A675-46DC-8721-BC6EB17400F0}" type="presOf" srcId="{2456F76C-F980-461D-AC81-8902BF427968}" destId="{C5C889F6-8BCE-4430-A854-C263962240CB}" srcOrd="0" destOrd="0" presId="urn:microsoft.com/office/officeart/2005/8/layout/vList2"/>
    <dgm:cxn modelId="{5512AA48-D7BD-4FB1-830F-3D75A5A61572}" type="presOf" srcId="{40981737-9E97-43A3-B0B6-1D9B3CB124EB}" destId="{F5E78F09-5320-406E-9A6A-331ADD311F0F}" srcOrd="0" destOrd="0" presId="urn:microsoft.com/office/officeart/2005/8/layout/vList2"/>
    <dgm:cxn modelId="{CA2E1760-A1B3-42E2-99AE-A3B37B3492A5}" srcId="{40981737-9E97-43A3-B0B6-1D9B3CB124EB}" destId="{EA152BF9-160F-424E-85D7-539D24AAAE26}" srcOrd="0" destOrd="0" parTransId="{85BD64B9-4BF0-4FB9-BC43-9659852346A3}" sibTransId="{50CE0414-5318-48E3-ACC9-61A3ED816FD8}"/>
    <dgm:cxn modelId="{6B6F608D-80E4-459C-B0CE-D3AC9D9EB2C5}" type="presParOf" srcId="{F5E78F09-5320-406E-9A6A-331ADD311F0F}" destId="{9E5230EF-593F-4FD3-B458-2E46876705F0}" srcOrd="0" destOrd="0" presId="urn:microsoft.com/office/officeart/2005/8/layout/vList2"/>
    <dgm:cxn modelId="{824A924A-1A00-414A-A1D5-6DBE2D536AF4}" type="presParOf" srcId="{F5E78F09-5320-406E-9A6A-331ADD311F0F}" destId="{3AB1CA9B-F20C-4D22-9351-998D16DC2AE8}" srcOrd="1" destOrd="0" presId="urn:microsoft.com/office/officeart/2005/8/layout/vList2"/>
    <dgm:cxn modelId="{35B861D4-0CEE-4C88-BB4D-FA3BD2F16AEB}" type="presParOf" srcId="{F5E78F09-5320-406E-9A6A-331ADD311F0F}" destId="{C5C889F6-8BCE-4430-A854-C263962240C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0981737-9E97-43A3-B0B6-1D9B3CB124E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A152BF9-160F-424E-85D7-539D24AAAE26}">
      <dgm:prSet phldrT="[Text]" custT="1"/>
      <dgm:spPr/>
      <dgm:t>
        <a:bodyPr/>
        <a:lstStyle/>
        <a:p>
          <a:r>
            <a:rPr lang="x-none" sz="2000" b="0" u="none"/>
            <a:t>Only exist as solids or liquids</a:t>
          </a:r>
          <a:endParaRPr lang="en-US" sz="2000" b="0" dirty="0"/>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86FB4B38-46EB-4039-8740-B2C16F6B62E6}">
      <dgm:prSet custT="1"/>
      <dgm:spPr/>
      <dgm:t>
        <a:bodyPr/>
        <a:lstStyle/>
        <a:p>
          <a:r>
            <a:rPr lang="en-US" sz="2000" b="0" u="none" dirty="0"/>
            <a:t>R</a:t>
          </a:r>
          <a:r>
            <a:rPr lang="x-none" sz="2000" b="0" u="none"/>
            <a:t>elease energy in the form of heat</a:t>
          </a:r>
          <a:endParaRPr lang="en-US" sz="2000" b="0" u="none" dirty="0"/>
        </a:p>
      </dgm:t>
    </dgm:pt>
    <dgm:pt modelId="{E8F913C0-CDBE-4FDB-99A0-7BF74C4FEE5A}" type="parTrans" cxnId="{B536ED4E-4228-47E8-9864-4C5855F892AA}">
      <dgm:prSet/>
      <dgm:spPr/>
      <dgm:t>
        <a:bodyPr/>
        <a:lstStyle/>
        <a:p>
          <a:endParaRPr lang="en-US"/>
        </a:p>
      </dgm:t>
    </dgm:pt>
    <dgm:pt modelId="{03A341DC-3471-45BE-A8AD-D5999DE3A1C7}" type="sibTrans" cxnId="{B536ED4E-4228-47E8-9864-4C5855F892AA}">
      <dgm:prSet/>
      <dgm:spPr/>
      <dgm:t>
        <a:bodyPr/>
        <a:lstStyle/>
        <a:p>
          <a:endParaRPr lang="en-US"/>
        </a:p>
      </dgm:t>
    </dgm:pt>
    <dgm:pt modelId="{A5B3EDE2-2088-4DFC-9871-6B30FAE930FD}">
      <dgm:prSet custT="1"/>
      <dgm:spPr/>
      <dgm:t>
        <a:bodyPr/>
        <a:lstStyle/>
        <a:p>
          <a:r>
            <a:rPr lang="x-none" sz="2000" b="0" u="none"/>
            <a:t>Present fire and reactivity hazards</a:t>
          </a:r>
          <a:endParaRPr lang="en-US" sz="2000" b="0" u="none" dirty="0"/>
        </a:p>
      </dgm:t>
    </dgm:pt>
    <dgm:pt modelId="{046CB945-1F16-42B2-96ED-28B2A9D04195}" type="parTrans" cxnId="{ED1E5F6A-A5CE-4EA5-A450-1A92FA3EBCB9}">
      <dgm:prSet/>
      <dgm:spPr/>
      <dgm:t>
        <a:bodyPr/>
        <a:lstStyle/>
        <a:p>
          <a:endParaRPr lang="en-US"/>
        </a:p>
      </dgm:t>
    </dgm:pt>
    <dgm:pt modelId="{8EF9C734-F9BB-4399-A5F3-CD9F30E0C26F}" type="sibTrans" cxnId="{ED1E5F6A-A5CE-4EA5-A450-1A92FA3EBCB9}">
      <dgm:prSet/>
      <dgm:spPr/>
      <dgm:t>
        <a:bodyPr/>
        <a:lstStyle/>
        <a:p>
          <a:endParaRPr lang="en-US"/>
        </a:p>
      </dgm:t>
    </dgm:pt>
    <dgm:pt modelId="{410E2E8C-F442-4228-82F8-1FA1EFF6E37E}">
      <dgm:prSet custT="1"/>
      <dgm:spPr>
        <a:solidFill>
          <a:schemeClr val="accent6">
            <a:lumMod val="75000"/>
          </a:schemeClr>
        </a:solidFill>
      </dgm:spPr>
      <dgm:t>
        <a:bodyPr/>
        <a:lstStyle/>
        <a:p>
          <a:r>
            <a:rPr lang="x-none" sz="2000" b="0" u="none" dirty="0"/>
            <a:t>Degree of the hazard depends on their classification</a:t>
          </a:r>
          <a:endParaRPr lang="en-US" sz="2000" b="0" u="none" dirty="0"/>
        </a:p>
      </dgm:t>
    </dgm:pt>
    <dgm:pt modelId="{870467F7-9BFE-42BE-97C8-7F003AB66019}" type="parTrans" cxnId="{471981F5-1C93-4500-B149-689E7A7644D4}">
      <dgm:prSet/>
      <dgm:spPr/>
      <dgm:t>
        <a:bodyPr/>
        <a:lstStyle/>
        <a:p>
          <a:endParaRPr lang="en-US"/>
        </a:p>
      </dgm:t>
    </dgm:pt>
    <dgm:pt modelId="{2735EAEC-DAE4-4828-BC57-6C0A2F2AA75A}" type="sibTrans" cxnId="{471981F5-1C93-4500-B149-689E7A7644D4}">
      <dgm:prSet/>
      <dgm:spPr/>
      <dgm:t>
        <a:bodyPr/>
        <a:lstStyle/>
        <a:p>
          <a:endParaRPr lang="en-US"/>
        </a:p>
      </dgm:t>
    </dgm:pt>
    <dgm:pt modelId="{6C935AE6-923C-4FB5-A758-BAF46736A5EF}">
      <dgm:prSet custT="1"/>
      <dgm:spPr/>
      <dgm:t>
        <a:bodyPr/>
        <a:lstStyle/>
        <a:p>
          <a:r>
            <a:rPr lang="en-US" sz="2000" b="0" u="none" dirty="0"/>
            <a:t>U</a:t>
          </a:r>
          <a:r>
            <a:rPr lang="x-none" sz="2000" b="0" u="none"/>
            <a:t>sed to introduce energy into chemical reactions so more useful compounds can be created</a:t>
          </a:r>
          <a:endParaRPr lang="en-US" sz="2000" b="0" u="none" dirty="0"/>
        </a:p>
      </dgm:t>
    </dgm:pt>
    <dgm:pt modelId="{82755178-3088-4EEB-997F-6244EA8F16DD}" type="parTrans" cxnId="{EDD2AF68-BE5F-45D1-A2CD-6B921733C021}">
      <dgm:prSet/>
      <dgm:spPr/>
      <dgm:t>
        <a:bodyPr/>
        <a:lstStyle/>
        <a:p>
          <a:endParaRPr lang="en-US"/>
        </a:p>
      </dgm:t>
    </dgm:pt>
    <dgm:pt modelId="{09D47806-7110-4DE1-9A87-90E68417B414}" type="sibTrans" cxnId="{EDD2AF68-BE5F-45D1-A2CD-6B921733C021}">
      <dgm:prSet/>
      <dgm:spPr/>
      <dgm:t>
        <a:bodyPr/>
        <a:lstStyle/>
        <a:p>
          <a:endParaRPr lang="en-US"/>
        </a:p>
      </dgm:t>
    </dgm:pt>
    <dgm:pt modelId="{F5E78F09-5320-406E-9A6A-331ADD311F0F}" type="pres">
      <dgm:prSet presAssocID="{40981737-9E97-43A3-B0B6-1D9B3CB124EB}" presName="linear" presStyleCnt="0">
        <dgm:presLayoutVars>
          <dgm:animLvl val="lvl"/>
          <dgm:resizeHandles val="exact"/>
        </dgm:presLayoutVars>
      </dgm:prSet>
      <dgm:spPr/>
      <dgm:t>
        <a:bodyPr/>
        <a:lstStyle/>
        <a:p>
          <a:endParaRPr lang="en-US"/>
        </a:p>
      </dgm:t>
    </dgm:pt>
    <dgm:pt modelId="{9E5230EF-593F-4FD3-B458-2E46876705F0}" type="pres">
      <dgm:prSet presAssocID="{EA152BF9-160F-424E-85D7-539D24AAAE26}" presName="parentText" presStyleLbl="node1" presStyleIdx="0" presStyleCnt="5">
        <dgm:presLayoutVars>
          <dgm:chMax val="0"/>
          <dgm:bulletEnabled val="1"/>
        </dgm:presLayoutVars>
      </dgm:prSet>
      <dgm:spPr/>
      <dgm:t>
        <a:bodyPr/>
        <a:lstStyle/>
        <a:p>
          <a:endParaRPr lang="en-US"/>
        </a:p>
      </dgm:t>
    </dgm:pt>
    <dgm:pt modelId="{3AB1CA9B-F20C-4D22-9351-998D16DC2AE8}" type="pres">
      <dgm:prSet presAssocID="{50CE0414-5318-48E3-ACC9-61A3ED816FD8}" presName="spacer" presStyleCnt="0"/>
      <dgm:spPr/>
    </dgm:pt>
    <dgm:pt modelId="{973E3716-E162-4503-90BB-EEEED76FE69C}" type="pres">
      <dgm:prSet presAssocID="{86FB4B38-46EB-4039-8740-B2C16F6B62E6}" presName="parentText" presStyleLbl="node1" presStyleIdx="1" presStyleCnt="5">
        <dgm:presLayoutVars>
          <dgm:chMax val="0"/>
          <dgm:bulletEnabled val="1"/>
        </dgm:presLayoutVars>
      </dgm:prSet>
      <dgm:spPr/>
      <dgm:t>
        <a:bodyPr/>
        <a:lstStyle/>
        <a:p>
          <a:endParaRPr lang="en-US"/>
        </a:p>
      </dgm:t>
    </dgm:pt>
    <dgm:pt modelId="{69FF9A73-AD01-4DE0-99FD-2A5F507FE675}" type="pres">
      <dgm:prSet presAssocID="{03A341DC-3471-45BE-A8AD-D5999DE3A1C7}" presName="spacer" presStyleCnt="0"/>
      <dgm:spPr/>
    </dgm:pt>
    <dgm:pt modelId="{26322EC9-7752-41D3-BC95-E3DC80860F5F}" type="pres">
      <dgm:prSet presAssocID="{6C935AE6-923C-4FB5-A758-BAF46736A5EF}" presName="parentText" presStyleLbl="node1" presStyleIdx="2" presStyleCnt="5">
        <dgm:presLayoutVars>
          <dgm:chMax val="0"/>
          <dgm:bulletEnabled val="1"/>
        </dgm:presLayoutVars>
      </dgm:prSet>
      <dgm:spPr/>
      <dgm:t>
        <a:bodyPr/>
        <a:lstStyle/>
        <a:p>
          <a:endParaRPr lang="en-US"/>
        </a:p>
      </dgm:t>
    </dgm:pt>
    <dgm:pt modelId="{81728D9F-8AD0-4D50-897B-5051847D2EE4}" type="pres">
      <dgm:prSet presAssocID="{09D47806-7110-4DE1-9A87-90E68417B414}" presName="spacer" presStyleCnt="0"/>
      <dgm:spPr/>
    </dgm:pt>
    <dgm:pt modelId="{18D82579-89BB-4803-B7A5-5269621C3397}" type="pres">
      <dgm:prSet presAssocID="{A5B3EDE2-2088-4DFC-9871-6B30FAE930FD}" presName="parentText" presStyleLbl="node1" presStyleIdx="3" presStyleCnt="5">
        <dgm:presLayoutVars>
          <dgm:chMax val="0"/>
          <dgm:bulletEnabled val="1"/>
        </dgm:presLayoutVars>
      </dgm:prSet>
      <dgm:spPr/>
      <dgm:t>
        <a:bodyPr/>
        <a:lstStyle/>
        <a:p>
          <a:endParaRPr lang="en-US"/>
        </a:p>
      </dgm:t>
    </dgm:pt>
    <dgm:pt modelId="{01DEB891-48B8-46DB-AF3F-E982707A8FCD}" type="pres">
      <dgm:prSet presAssocID="{8EF9C734-F9BB-4399-A5F3-CD9F30E0C26F}" presName="spacer" presStyleCnt="0"/>
      <dgm:spPr/>
    </dgm:pt>
    <dgm:pt modelId="{9AC63B0A-46A6-400C-9472-4AED135E1FFC}" type="pres">
      <dgm:prSet presAssocID="{410E2E8C-F442-4228-82F8-1FA1EFF6E37E}" presName="parentText" presStyleLbl="node1" presStyleIdx="4" presStyleCnt="5">
        <dgm:presLayoutVars>
          <dgm:chMax val="0"/>
          <dgm:bulletEnabled val="1"/>
        </dgm:presLayoutVars>
      </dgm:prSet>
      <dgm:spPr/>
      <dgm:t>
        <a:bodyPr/>
        <a:lstStyle/>
        <a:p>
          <a:endParaRPr lang="en-US"/>
        </a:p>
      </dgm:t>
    </dgm:pt>
  </dgm:ptLst>
  <dgm:cxnLst>
    <dgm:cxn modelId="{D74FE25D-0C19-4520-AA61-B059A7514223}" type="presOf" srcId="{410E2E8C-F442-4228-82F8-1FA1EFF6E37E}" destId="{9AC63B0A-46A6-400C-9472-4AED135E1FFC}" srcOrd="0" destOrd="0" presId="urn:microsoft.com/office/officeart/2005/8/layout/vList2"/>
    <dgm:cxn modelId="{B536ED4E-4228-47E8-9864-4C5855F892AA}" srcId="{40981737-9E97-43A3-B0B6-1D9B3CB124EB}" destId="{86FB4B38-46EB-4039-8740-B2C16F6B62E6}" srcOrd="1" destOrd="0" parTransId="{E8F913C0-CDBE-4FDB-99A0-7BF74C4FEE5A}" sibTransId="{03A341DC-3471-45BE-A8AD-D5999DE3A1C7}"/>
    <dgm:cxn modelId="{4FC74297-7D43-44F8-9DC0-B93185840F1C}" type="presOf" srcId="{A5B3EDE2-2088-4DFC-9871-6B30FAE930FD}" destId="{18D82579-89BB-4803-B7A5-5269621C3397}" srcOrd="0" destOrd="0" presId="urn:microsoft.com/office/officeart/2005/8/layout/vList2"/>
    <dgm:cxn modelId="{042DAF30-C05F-476E-9514-1F56A8933FD9}" type="presOf" srcId="{86FB4B38-46EB-4039-8740-B2C16F6B62E6}" destId="{973E3716-E162-4503-90BB-EEEED76FE69C}" srcOrd="0" destOrd="0" presId="urn:microsoft.com/office/officeart/2005/8/layout/vList2"/>
    <dgm:cxn modelId="{43DE77D0-6CA8-4BC4-8036-A181A7A18205}" type="presOf" srcId="{EA152BF9-160F-424E-85D7-539D24AAAE26}" destId="{9E5230EF-593F-4FD3-B458-2E46876705F0}" srcOrd="0" destOrd="0" presId="urn:microsoft.com/office/officeart/2005/8/layout/vList2"/>
    <dgm:cxn modelId="{07C07F50-9B41-41E3-82DA-95A1A3C34AC6}" type="presOf" srcId="{40981737-9E97-43A3-B0B6-1D9B3CB124EB}" destId="{F5E78F09-5320-406E-9A6A-331ADD311F0F}" srcOrd="0" destOrd="0" presId="urn:microsoft.com/office/officeart/2005/8/layout/vList2"/>
    <dgm:cxn modelId="{EDD2AF68-BE5F-45D1-A2CD-6B921733C021}" srcId="{40981737-9E97-43A3-B0B6-1D9B3CB124EB}" destId="{6C935AE6-923C-4FB5-A758-BAF46736A5EF}" srcOrd="2" destOrd="0" parTransId="{82755178-3088-4EEB-997F-6244EA8F16DD}" sibTransId="{09D47806-7110-4DE1-9A87-90E68417B414}"/>
    <dgm:cxn modelId="{ED1E5F6A-A5CE-4EA5-A450-1A92FA3EBCB9}" srcId="{40981737-9E97-43A3-B0B6-1D9B3CB124EB}" destId="{A5B3EDE2-2088-4DFC-9871-6B30FAE930FD}" srcOrd="3" destOrd="0" parTransId="{046CB945-1F16-42B2-96ED-28B2A9D04195}" sibTransId="{8EF9C734-F9BB-4399-A5F3-CD9F30E0C26F}"/>
    <dgm:cxn modelId="{7FEA126B-343E-4646-B389-BBC3AB579DFC}" type="presOf" srcId="{6C935AE6-923C-4FB5-A758-BAF46736A5EF}" destId="{26322EC9-7752-41D3-BC95-E3DC80860F5F}" srcOrd="0" destOrd="0" presId="urn:microsoft.com/office/officeart/2005/8/layout/vList2"/>
    <dgm:cxn modelId="{471981F5-1C93-4500-B149-689E7A7644D4}" srcId="{40981737-9E97-43A3-B0B6-1D9B3CB124EB}" destId="{410E2E8C-F442-4228-82F8-1FA1EFF6E37E}" srcOrd="4" destOrd="0" parTransId="{870467F7-9BFE-42BE-97C8-7F003AB66019}" sibTransId="{2735EAEC-DAE4-4828-BC57-6C0A2F2AA75A}"/>
    <dgm:cxn modelId="{CA2E1760-A1B3-42E2-99AE-A3B37B3492A5}" srcId="{40981737-9E97-43A3-B0B6-1D9B3CB124EB}" destId="{EA152BF9-160F-424E-85D7-539D24AAAE26}" srcOrd="0" destOrd="0" parTransId="{85BD64B9-4BF0-4FB9-BC43-9659852346A3}" sibTransId="{50CE0414-5318-48E3-ACC9-61A3ED816FD8}"/>
    <dgm:cxn modelId="{CDEF3D8E-7643-4784-8985-E6FAFBF6F863}" type="presParOf" srcId="{F5E78F09-5320-406E-9A6A-331ADD311F0F}" destId="{9E5230EF-593F-4FD3-B458-2E46876705F0}" srcOrd="0" destOrd="0" presId="urn:microsoft.com/office/officeart/2005/8/layout/vList2"/>
    <dgm:cxn modelId="{995EFCCC-A5A4-4A4E-9102-0D75B81AD69C}" type="presParOf" srcId="{F5E78F09-5320-406E-9A6A-331ADD311F0F}" destId="{3AB1CA9B-F20C-4D22-9351-998D16DC2AE8}" srcOrd="1" destOrd="0" presId="urn:microsoft.com/office/officeart/2005/8/layout/vList2"/>
    <dgm:cxn modelId="{A8633E02-CA29-43DF-9EED-130AFFACF2D0}" type="presParOf" srcId="{F5E78F09-5320-406E-9A6A-331ADD311F0F}" destId="{973E3716-E162-4503-90BB-EEEED76FE69C}" srcOrd="2" destOrd="0" presId="urn:microsoft.com/office/officeart/2005/8/layout/vList2"/>
    <dgm:cxn modelId="{A3B4DCF2-D95A-4313-9363-4DA12147C1DB}" type="presParOf" srcId="{F5E78F09-5320-406E-9A6A-331ADD311F0F}" destId="{69FF9A73-AD01-4DE0-99FD-2A5F507FE675}" srcOrd="3" destOrd="0" presId="urn:microsoft.com/office/officeart/2005/8/layout/vList2"/>
    <dgm:cxn modelId="{374E29D5-1A0E-4B71-9432-1D86D2F80F29}" type="presParOf" srcId="{F5E78F09-5320-406E-9A6A-331ADD311F0F}" destId="{26322EC9-7752-41D3-BC95-E3DC80860F5F}" srcOrd="4" destOrd="0" presId="urn:microsoft.com/office/officeart/2005/8/layout/vList2"/>
    <dgm:cxn modelId="{47571A41-28BF-48A3-BA71-13F9B23CF96A}" type="presParOf" srcId="{F5E78F09-5320-406E-9A6A-331ADD311F0F}" destId="{81728D9F-8AD0-4D50-897B-5051847D2EE4}" srcOrd="5" destOrd="0" presId="urn:microsoft.com/office/officeart/2005/8/layout/vList2"/>
    <dgm:cxn modelId="{2B22CA96-9C39-41AF-8ACB-41374DB15963}" type="presParOf" srcId="{F5E78F09-5320-406E-9A6A-331ADD311F0F}" destId="{18D82579-89BB-4803-B7A5-5269621C3397}" srcOrd="6" destOrd="0" presId="urn:microsoft.com/office/officeart/2005/8/layout/vList2"/>
    <dgm:cxn modelId="{F3F21DDD-5D13-49C2-8133-0777321FF28C}" type="presParOf" srcId="{F5E78F09-5320-406E-9A6A-331ADD311F0F}" destId="{01DEB891-48B8-46DB-AF3F-E982707A8FCD}" srcOrd="7" destOrd="0" presId="urn:microsoft.com/office/officeart/2005/8/layout/vList2"/>
    <dgm:cxn modelId="{3AA7509F-B15D-4CA3-BB29-09DA0EF40378}" type="presParOf" srcId="{F5E78F09-5320-406E-9A6A-331ADD311F0F}" destId="{9AC63B0A-46A6-400C-9472-4AED135E1FF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0981737-9E97-43A3-B0B6-1D9B3CB124E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A152BF9-160F-424E-85D7-539D24AAAE26}">
      <dgm:prSet phldrT="[Text]" custT="1"/>
      <dgm:spPr/>
      <dgm:t>
        <a:bodyPr/>
        <a:lstStyle/>
        <a:p>
          <a:r>
            <a:rPr lang="en-US" sz="2400" b="0" dirty="0"/>
            <a:t>Shelf life can be reduced if recommended temperature limits are not maintained</a:t>
          </a:r>
        </a:p>
      </dgm:t>
    </dgm:pt>
    <dgm:pt modelId="{85BD64B9-4BF0-4FB9-BC43-9659852346A3}" type="parTrans" cxnId="{CA2E1760-A1B3-42E2-99AE-A3B37B3492A5}">
      <dgm:prSet/>
      <dgm:spPr/>
      <dgm:t>
        <a:bodyPr/>
        <a:lstStyle/>
        <a:p>
          <a:endParaRPr lang="en-US"/>
        </a:p>
      </dgm:t>
    </dgm:pt>
    <dgm:pt modelId="{50CE0414-5318-48E3-ACC9-61A3ED816FD8}" type="sibTrans" cxnId="{CA2E1760-A1B3-42E2-99AE-A3B37B3492A5}">
      <dgm:prSet/>
      <dgm:spPr/>
      <dgm:t>
        <a:bodyPr/>
        <a:lstStyle/>
        <a:p>
          <a:endParaRPr lang="en-US"/>
        </a:p>
      </dgm:t>
    </dgm:pt>
    <dgm:pt modelId="{078BDA55-46B8-4E83-B88F-90DDEABB0876}">
      <dgm:prSet custT="1"/>
      <dgm:spPr/>
      <dgm:t>
        <a:bodyPr/>
        <a:lstStyle/>
        <a:p>
          <a:r>
            <a:rPr lang="en-US" sz="2400" b="0" dirty="0"/>
            <a:t>Once shelf life is reached, the material should be disposed of in accordance with the manufacturer’s recommendations</a:t>
          </a:r>
        </a:p>
      </dgm:t>
    </dgm:pt>
    <dgm:pt modelId="{B423CB02-CAB7-40A2-B543-04406FA8AD5A}" type="parTrans" cxnId="{CC29E5ED-3E2C-454E-9FDF-7BEFC2710AF5}">
      <dgm:prSet/>
      <dgm:spPr/>
      <dgm:t>
        <a:bodyPr/>
        <a:lstStyle/>
        <a:p>
          <a:endParaRPr lang="en-US"/>
        </a:p>
      </dgm:t>
    </dgm:pt>
    <dgm:pt modelId="{42699676-F39C-4C37-8916-1BAD944742FE}" type="sibTrans" cxnId="{CC29E5ED-3E2C-454E-9FDF-7BEFC2710AF5}">
      <dgm:prSet/>
      <dgm:spPr/>
      <dgm:t>
        <a:bodyPr/>
        <a:lstStyle/>
        <a:p>
          <a:endParaRPr lang="en-US"/>
        </a:p>
      </dgm:t>
    </dgm:pt>
    <dgm:pt modelId="{83FFBDF6-CAA8-4689-B1D1-3B5B2C96F193}">
      <dgm:prSet custT="1"/>
      <dgm:spPr>
        <a:solidFill>
          <a:schemeClr val="accent6">
            <a:lumMod val="75000"/>
          </a:schemeClr>
        </a:solidFill>
      </dgm:spPr>
      <dgm:t>
        <a:bodyPr/>
        <a:lstStyle/>
        <a:p>
          <a:r>
            <a:rPr lang="en-US" sz="2400" b="0" dirty="0" smtClean="0"/>
            <a:t>Expired </a:t>
          </a:r>
          <a:r>
            <a:rPr lang="en-US" sz="2400" b="0" dirty="0"/>
            <a:t>organic peroxide can become unstable</a:t>
          </a:r>
        </a:p>
      </dgm:t>
    </dgm:pt>
    <dgm:pt modelId="{C8045799-C15A-407E-9F5C-7348A15A3376}" type="parTrans" cxnId="{AFAE0366-B750-4B84-A272-AD5DB22B3FD2}">
      <dgm:prSet/>
      <dgm:spPr/>
      <dgm:t>
        <a:bodyPr/>
        <a:lstStyle/>
        <a:p>
          <a:endParaRPr lang="en-US"/>
        </a:p>
      </dgm:t>
    </dgm:pt>
    <dgm:pt modelId="{1DBF3C7F-4E4A-4EEB-B231-F5DFD132EDAC}" type="sibTrans" cxnId="{AFAE0366-B750-4B84-A272-AD5DB22B3FD2}">
      <dgm:prSet/>
      <dgm:spPr/>
      <dgm:t>
        <a:bodyPr/>
        <a:lstStyle/>
        <a:p>
          <a:endParaRPr lang="en-US"/>
        </a:p>
      </dgm:t>
    </dgm:pt>
    <dgm:pt modelId="{F5E78F09-5320-406E-9A6A-331ADD311F0F}" type="pres">
      <dgm:prSet presAssocID="{40981737-9E97-43A3-B0B6-1D9B3CB124EB}" presName="linear" presStyleCnt="0">
        <dgm:presLayoutVars>
          <dgm:animLvl val="lvl"/>
          <dgm:resizeHandles val="exact"/>
        </dgm:presLayoutVars>
      </dgm:prSet>
      <dgm:spPr/>
      <dgm:t>
        <a:bodyPr/>
        <a:lstStyle/>
        <a:p>
          <a:endParaRPr lang="en-US"/>
        </a:p>
      </dgm:t>
    </dgm:pt>
    <dgm:pt modelId="{9E5230EF-593F-4FD3-B458-2E46876705F0}" type="pres">
      <dgm:prSet presAssocID="{EA152BF9-160F-424E-85D7-539D24AAAE26}" presName="parentText" presStyleLbl="node1" presStyleIdx="0" presStyleCnt="3">
        <dgm:presLayoutVars>
          <dgm:chMax val="0"/>
          <dgm:bulletEnabled val="1"/>
        </dgm:presLayoutVars>
      </dgm:prSet>
      <dgm:spPr/>
      <dgm:t>
        <a:bodyPr/>
        <a:lstStyle/>
        <a:p>
          <a:endParaRPr lang="en-US"/>
        </a:p>
      </dgm:t>
    </dgm:pt>
    <dgm:pt modelId="{3AB1CA9B-F20C-4D22-9351-998D16DC2AE8}" type="pres">
      <dgm:prSet presAssocID="{50CE0414-5318-48E3-ACC9-61A3ED816FD8}" presName="spacer" presStyleCnt="0"/>
      <dgm:spPr/>
    </dgm:pt>
    <dgm:pt modelId="{BBFC6D63-B50A-4118-838A-4CDD90FDA1F0}" type="pres">
      <dgm:prSet presAssocID="{078BDA55-46B8-4E83-B88F-90DDEABB0876}" presName="parentText" presStyleLbl="node1" presStyleIdx="1" presStyleCnt="3">
        <dgm:presLayoutVars>
          <dgm:chMax val="0"/>
          <dgm:bulletEnabled val="1"/>
        </dgm:presLayoutVars>
      </dgm:prSet>
      <dgm:spPr/>
      <dgm:t>
        <a:bodyPr/>
        <a:lstStyle/>
        <a:p>
          <a:endParaRPr lang="en-US"/>
        </a:p>
      </dgm:t>
    </dgm:pt>
    <dgm:pt modelId="{28A609DB-1E82-459E-9E74-A694CC24C2F3}" type="pres">
      <dgm:prSet presAssocID="{42699676-F39C-4C37-8916-1BAD944742FE}" presName="spacer" presStyleCnt="0"/>
      <dgm:spPr/>
    </dgm:pt>
    <dgm:pt modelId="{8B062998-5135-40F3-8895-9F20E2B21900}" type="pres">
      <dgm:prSet presAssocID="{83FFBDF6-CAA8-4689-B1D1-3B5B2C96F193}" presName="parentText" presStyleLbl="node1" presStyleIdx="2" presStyleCnt="3">
        <dgm:presLayoutVars>
          <dgm:chMax val="0"/>
          <dgm:bulletEnabled val="1"/>
        </dgm:presLayoutVars>
      </dgm:prSet>
      <dgm:spPr/>
      <dgm:t>
        <a:bodyPr/>
        <a:lstStyle/>
        <a:p>
          <a:endParaRPr lang="en-US"/>
        </a:p>
      </dgm:t>
    </dgm:pt>
  </dgm:ptLst>
  <dgm:cxnLst>
    <dgm:cxn modelId="{CA2E1760-A1B3-42E2-99AE-A3B37B3492A5}" srcId="{40981737-9E97-43A3-B0B6-1D9B3CB124EB}" destId="{EA152BF9-160F-424E-85D7-539D24AAAE26}" srcOrd="0" destOrd="0" parTransId="{85BD64B9-4BF0-4FB9-BC43-9659852346A3}" sibTransId="{50CE0414-5318-48E3-ACC9-61A3ED816FD8}"/>
    <dgm:cxn modelId="{61642BDE-CD6B-4C66-9881-40BE8294967E}" type="presOf" srcId="{83FFBDF6-CAA8-4689-B1D1-3B5B2C96F193}" destId="{8B062998-5135-40F3-8895-9F20E2B21900}" srcOrd="0" destOrd="0" presId="urn:microsoft.com/office/officeart/2005/8/layout/vList2"/>
    <dgm:cxn modelId="{64E1CE3E-6054-42CC-B4FF-AB0C13BB6F19}" type="presOf" srcId="{EA152BF9-160F-424E-85D7-539D24AAAE26}" destId="{9E5230EF-593F-4FD3-B458-2E46876705F0}" srcOrd="0" destOrd="0" presId="urn:microsoft.com/office/officeart/2005/8/layout/vList2"/>
    <dgm:cxn modelId="{AFAE0366-B750-4B84-A272-AD5DB22B3FD2}" srcId="{40981737-9E97-43A3-B0B6-1D9B3CB124EB}" destId="{83FFBDF6-CAA8-4689-B1D1-3B5B2C96F193}" srcOrd="2" destOrd="0" parTransId="{C8045799-C15A-407E-9F5C-7348A15A3376}" sibTransId="{1DBF3C7F-4E4A-4EEB-B231-F5DFD132EDAC}"/>
    <dgm:cxn modelId="{17A9CC7E-82CC-4748-B3CF-284880CA5CB0}" type="presOf" srcId="{40981737-9E97-43A3-B0B6-1D9B3CB124EB}" destId="{F5E78F09-5320-406E-9A6A-331ADD311F0F}" srcOrd="0" destOrd="0" presId="urn:microsoft.com/office/officeart/2005/8/layout/vList2"/>
    <dgm:cxn modelId="{CC29E5ED-3E2C-454E-9FDF-7BEFC2710AF5}" srcId="{40981737-9E97-43A3-B0B6-1D9B3CB124EB}" destId="{078BDA55-46B8-4E83-B88F-90DDEABB0876}" srcOrd="1" destOrd="0" parTransId="{B423CB02-CAB7-40A2-B543-04406FA8AD5A}" sibTransId="{42699676-F39C-4C37-8916-1BAD944742FE}"/>
    <dgm:cxn modelId="{97B35265-B77A-4F26-BE83-4578AA749E4F}" type="presOf" srcId="{078BDA55-46B8-4E83-B88F-90DDEABB0876}" destId="{BBFC6D63-B50A-4118-838A-4CDD90FDA1F0}" srcOrd="0" destOrd="0" presId="urn:microsoft.com/office/officeart/2005/8/layout/vList2"/>
    <dgm:cxn modelId="{1405A63A-3E08-4C8E-92AD-2691AC999A1E}" type="presParOf" srcId="{F5E78F09-5320-406E-9A6A-331ADD311F0F}" destId="{9E5230EF-593F-4FD3-B458-2E46876705F0}" srcOrd="0" destOrd="0" presId="urn:microsoft.com/office/officeart/2005/8/layout/vList2"/>
    <dgm:cxn modelId="{DE713E67-080C-49A0-B225-B63B7C2D0F9F}" type="presParOf" srcId="{F5E78F09-5320-406E-9A6A-331ADD311F0F}" destId="{3AB1CA9B-F20C-4D22-9351-998D16DC2AE8}" srcOrd="1" destOrd="0" presId="urn:microsoft.com/office/officeart/2005/8/layout/vList2"/>
    <dgm:cxn modelId="{49962193-BC0D-463E-BDAC-2592F92EE6C7}" type="presParOf" srcId="{F5E78F09-5320-406E-9A6A-331ADD311F0F}" destId="{BBFC6D63-B50A-4118-838A-4CDD90FDA1F0}" srcOrd="2" destOrd="0" presId="urn:microsoft.com/office/officeart/2005/8/layout/vList2"/>
    <dgm:cxn modelId="{FFA7D4C0-8EB8-445C-A58C-B526DA8DDBDD}" type="presParOf" srcId="{F5E78F09-5320-406E-9A6A-331ADD311F0F}" destId="{28A609DB-1E82-459E-9E74-A694CC24C2F3}" srcOrd="3" destOrd="0" presId="urn:microsoft.com/office/officeart/2005/8/layout/vList2"/>
    <dgm:cxn modelId="{8561E08F-032B-4F87-B1E6-2D5A45B734F9}" type="presParOf" srcId="{F5E78F09-5320-406E-9A6A-331ADD311F0F}" destId="{8B062998-5135-40F3-8895-9F20E2B2190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074AFDC-D181-4174-A6D4-F562C8115E1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276B0C2-B14E-44F7-B430-5E80017B260F}">
      <dgm:prSet custT="1"/>
      <dgm:spPr/>
      <dgm:t>
        <a:bodyPr/>
        <a:lstStyle/>
        <a:p>
          <a:r>
            <a:rPr lang="en-US" sz="1800" b="0" dirty="0"/>
            <a:t>The lower the Roman numeral classification, the greater the decomposition, reactivity, and burning rate hazards the organic peroxide presents</a:t>
          </a:r>
        </a:p>
      </dgm:t>
    </dgm:pt>
    <dgm:pt modelId="{6C95AB28-6507-4377-B3D7-55721409DA3B}" type="parTrans" cxnId="{BFDC06E2-9A7A-4EAA-8561-6E7FA34CAE0E}">
      <dgm:prSet/>
      <dgm:spPr/>
      <dgm:t>
        <a:bodyPr/>
        <a:lstStyle/>
        <a:p>
          <a:endParaRPr lang="en-US"/>
        </a:p>
      </dgm:t>
    </dgm:pt>
    <dgm:pt modelId="{BBE0818B-95E7-43D1-B8DB-015DEA4F8136}" type="sibTrans" cxnId="{BFDC06E2-9A7A-4EAA-8561-6E7FA34CAE0E}">
      <dgm:prSet/>
      <dgm:spPr/>
      <dgm:t>
        <a:bodyPr/>
        <a:lstStyle/>
        <a:p>
          <a:endParaRPr lang="en-US"/>
        </a:p>
      </dgm:t>
    </dgm:pt>
    <dgm:pt modelId="{47C433B5-D661-47FB-B075-5436F4136E45}" type="pres">
      <dgm:prSet presAssocID="{4074AFDC-D181-4174-A6D4-F562C8115E1F}" presName="linear" presStyleCnt="0">
        <dgm:presLayoutVars>
          <dgm:animLvl val="lvl"/>
          <dgm:resizeHandles val="exact"/>
        </dgm:presLayoutVars>
      </dgm:prSet>
      <dgm:spPr/>
      <dgm:t>
        <a:bodyPr/>
        <a:lstStyle/>
        <a:p>
          <a:endParaRPr lang="en-US"/>
        </a:p>
      </dgm:t>
    </dgm:pt>
    <dgm:pt modelId="{FA48B958-8BC3-4440-B7D4-521252D0BFED}" type="pres">
      <dgm:prSet presAssocID="{5276B0C2-B14E-44F7-B430-5E80017B260F}" presName="parentText" presStyleLbl="node1" presStyleIdx="0" presStyleCnt="1">
        <dgm:presLayoutVars>
          <dgm:chMax val="0"/>
          <dgm:bulletEnabled val="1"/>
        </dgm:presLayoutVars>
      </dgm:prSet>
      <dgm:spPr/>
      <dgm:t>
        <a:bodyPr/>
        <a:lstStyle/>
        <a:p>
          <a:endParaRPr lang="en-US"/>
        </a:p>
      </dgm:t>
    </dgm:pt>
  </dgm:ptLst>
  <dgm:cxnLst>
    <dgm:cxn modelId="{1D667766-8DA4-4FDA-8874-6E8691859BC9}" type="presOf" srcId="{4074AFDC-D181-4174-A6D4-F562C8115E1F}" destId="{47C433B5-D661-47FB-B075-5436F4136E45}" srcOrd="0" destOrd="0" presId="urn:microsoft.com/office/officeart/2005/8/layout/vList2"/>
    <dgm:cxn modelId="{47D5E2FA-4B66-44E6-A0CE-DB5A9A402E69}" type="presOf" srcId="{5276B0C2-B14E-44F7-B430-5E80017B260F}" destId="{FA48B958-8BC3-4440-B7D4-521252D0BFED}" srcOrd="0" destOrd="0" presId="urn:microsoft.com/office/officeart/2005/8/layout/vList2"/>
    <dgm:cxn modelId="{BFDC06E2-9A7A-4EAA-8561-6E7FA34CAE0E}" srcId="{4074AFDC-D181-4174-A6D4-F562C8115E1F}" destId="{5276B0C2-B14E-44F7-B430-5E80017B260F}" srcOrd="0" destOrd="0" parTransId="{6C95AB28-6507-4377-B3D7-55721409DA3B}" sibTransId="{BBE0818B-95E7-43D1-B8DB-015DEA4F8136}"/>
    <dgm:cxn modelId="{339D634F-37F6-4D05-972B-FFB7D0C58C14}" type="presParOf" srcId="{47C433B5-D661-47FB-B075-5436F4136E45}" destId="{FA48B958-8BC3-4440-B7D4-521252D0BFE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2432235A-96F0-496B-9CFA-F186C892C2F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1E679488-5E76-4198-943C-8ADB774E2583}">
      <dgm:prSet phldrT="[Text]" custT="1"/>
      <dgm:spPr/>
      <dgm:t>
        <a:bodyPr/>
        <a:lstStyle/>
        <a:p>
          <a:r>
            <a:rPr lang="x-none" sz="1800" b="0" u="none"/>
            <a:t>Solid and liquid oxidizers and oxidizing gases do not burn</a:t>
          </a:r>
          <a:endParaRPr lang="en-US" sz="1800" b="0" dirty="0"/>
        </a:p>
      </dgm:t>
    </dgm:pt>
    <dgm:pt modelId="{7654543F-7A0E-492E-865A-2F9DBFF4685B}" type="parTrans" cxnId="{2C13B112-595E-42C4-885B-0089FD1A16CF}">
      <dgm:prSet/>
      <dgm:spPr/>
      <dgm:t>
        <a:bodyPr/>
        <a:lstStyle/>
        <a:p>
          <a:endParaRPr lang="en-US"/>
        </a:p>
      </dgm:t>
    </dgm:pt>
    <dgm:pt modelId="{211395B4-9A4F-4A17-A701-CBD95E6B1922}" type="sibTrans" cxnId="{2C13B112-595E-42C4-885B-0089FD1A16CF}">
      <dgm:prSet/>
      <dgm:spPr/>
      <dgm:t>
        <a:bodyPr/>
        <a:lstStyle/>
        <a:p>
          <a:endParaRPr lang="en-US"/>
        </a:p>
      </dgm:t>
    </dgm:pt>
    <dgm:pt modelId="{20735D1A-772A-4B48-A5A3-FCCB0ED34DC0}">
      <dgm:prSet custT="1"/>
      <dgm:spPr/>
      <dgm:t>
        <a:bodyPr/>
        <a:lstStyle/>
        <a:p>
          <a:r>
            <a:rPr lang="en-US" sz="1800" b="0" u="none" dirty="0" smtClean="0"/>
            <a:t>O</a:t>
          </a:r>
          <a:r>
            <a:rPr lang="x-none" sz="1800" b="0" u="none" dirty="0" smtClean="0"/>
            <a:t>xidizer </a:t>
          </a:r>
          <a:r>
            <a:rPr lang="x-none" sz="1800" b="0" u="none" dirty="0"/>
            <a:t>yields oxygen or other chemical compounds that promote or initiate combustion </a:t>
          </a:r>
          <a:endParaRPr lang="en-US" sz="1800" b="0" u="none" dirty="0"/>
        </a:p>
      </dgm:t>
    </dgm:pt>
    <dgm:pt modelId="{89B5C1B9-BAD0-45D4-9FA7-63B23EC1FF48}" type="parTrans" cxnId="{23CE534A-7FB0-4ECA-B915-42F10C25AE5E}">
      <dgm:prSet/>
      <dgm:spPr/>
      <dgm:t>
        <a:bodyPr/>
        <a:lstStyle/>
        <a:p>
          <a:endParaRPr lang="en-US"/>
        </a:p>
      </dgm:t>
    </dgm:pt>
    <dgm:pt modelId="{B7E5ADF0-14B6-45A3-AF23-9E4DDD526B70}" type="sibTrans" cxnId="{23CE534A-7FB0-4ECA-B915-42F10C25AE5E}">
      <dgm:prSet/>
      <dgm:spPr/>
      <dgm:t>
        <a:bodyPr/>
        <a:lstStyle/>
        <a:p>
          <a:endParaRPr lang="en-US"/>
        </a:p>
      </dgm:t>
    </dgm:pt>
    <dgm:pt modelId="{0897E139-A940-4E4B-ADEC-5EF390208785}">
      <dgm:prSet custT="1"/>
      <dgm:spPr>
        <a:solidFill>
          <a:schemeClr val="accent2"/>
        </a:solidFill>
      </dgm:spPr>
      <dgm:t>
        <a:bodyPr/>
        <a:lstStyle/>
        <a:p>
          <a:r>
            <a:rPr lang="x-none" sz="1800" b="0" u="none" dirty="0"/>
            <a:t>If </a:t>
          </a:r>
          <a:r>
            <a:rPr lang="x-none" sz="1800" b="0" u="none" dirty="0" smtClean="0"/>
            <a:t>oxidizer </a:t>
          </a:r>
          <a:r>
            <a:rPr lang="x-none" sz="1800" b="0" u="none" dirty="0"/>
            <a:t>is heated or contaminated, it can initiate a self-sustained reaction and can result in an explosion or violent decomposition</a:t>
          </a:r>
          <a:endParaRPr lang="en-US" sz="1800" b="0" u="none" dirty="0"/>
        </a:p>
      </dgm:t>
    </dgm:pt>
    <dgm:pt modelId="{FB9411BD-D937-406B-9F64-ACF648427DDC}" type="parTrans" cxnId="{2ADE03F5-7592-4F73-8528-B28FD0AB94DF}">
      <dgm:prSet/>
      <dgm:spPr/>
      <dgm:t>
        <a:bodyPr/>
        <a:lstStyle/>
        <a:p>
          <a:endParaRPr lang="en-US"/>
        </a:p>
      </dgm:t>
    </dgm:pt>
    <dgm:pt modelId="{B5AD96F2-325F-4C2A-B7F3-704628A1AADD}" type="sibTrans" cxnId="{2ADE03F5-7592-4F73-8528-B28FD0AB94DF}">
      <dgm:prSet/>
      <dgm:spPr/>
      <dgm:t>
        <a:bodyPr/>
        <a:lstStyle/>
        <a:p>
          <a:endParaRPr lang="en-US"/>
        </a:p>
      </dgm:t>
    </dgm:pt>
    <dgm:pt modelId="{0A570C7E-E2D1-4E3A-9256-6BFB0BEC7971}">
      <dgm:prSet custT="1"/>
      <dgm:spPr/>
      <dgm:t>
        <a:bodyPr/>
        <a:lstStyle/>
        <a:p>
          <a:r>
            <a:rPr lang="en-US" sz="1800" b="0" dirty="0"/>
            <a:t>Unstable (reactive)</a:t>
          </a:r>
        </a:p>
      </dgm:t>
    </dgm:pt>
    <dgm:pt modelId="{B6F79F16-AB96-411E-8C67-2E50ECD8B61D}" type="parTrans" cxnId="{4FA7BABE-1450-4D40-B958-A7E39597557A}">
      <dgm:prSet/>
      <dgm:spPr/>
      <dgm:t>
        <a:bodyPr/>
        <a:lstStyle/>
        <a:p>
          <a:endParaRPr lang="en-US"/>
        </a:p>
      </dgm:t>
    </dgm:pt>
    <dgm:pt modelId="{04E4F218-18A4-422C-A98E-6DD041C9BD88}" type="sibTrans" cxnId="{4FA7BABE-1450-4D40-B958-A7E39597557A}">
      <dgm:prSet/>
      <dgm:spPr/>
      <dgm:t>
        <a:bodyPr/>
        <a:lstStyle/>
        <a:p>
          <a:endParaRPr lang="en-US"/>
        </a:p>
      </dgm:t>
    </dgm:pt>
    <dgm:pt modelId="{94276517-C9A7-4148-9156-9B33EBB763F0}">
      <dgm:prSet custT="1"/>
      <dgm:spPr/>
      <dgm:t>
        <a:bodyPr/>
        <a:lstStyle/>
        <a:p>
          <a:r>
            <a:rPr lang="en-US" sz="1800" b="0" dirty="0"/>
            <a:t>Water reactive</a:t>
          </a:r>
        </a:p>
      </dgm:t>
    </dgm:pt>
    <dgm:pt modelId="{F2B29CB1-09CB-43F0-A2D9-1565374C85F8}" type="parTrans" cxnId="{F6CEFE95-2A3D-4D99-8975-8BC3974E0373}">
      <dgm:prSet/>
      <dgm:spPr/>
      <dgm:t>
        <a:bodyPr/>
        <a:lstStyle/>
        <a:p>
          <a:endParaRPr lang="en-US"/>
        </a:p>
      </dgm:t>
    </dgm:pt>
    <dgm:pt modelId="{A6C95CC3-AF80-4502-9B7F-4D1EB5D97286}" type="sibTrans" cxnId="{F6CEFE95-2A3D-4D99-8975-8BC3974E0373}">
      <dgm:prSet/>
      <dgm:spPr/>
      <dgm:t>
        <a:bodyPr/>
        <a:lstStyle/>
        <a:p>
          <a:endParaRPr lang="en-US"/>
        </a:p>
      </dgm:t>
    </dgm:pt>
    <dgm:pt modelId="{F1161781-9726-442F-A3C1-298CC31E8720}">
      <dgm:prSet custT="1"/>
      <dgm:spPr/>
      <dgm:t>
        <a:bodyPr/>
        <a:lstStyle/>
        <a:p>
          <a:r>
            <a:rPr lang="en-US" sz="1800" b="0" dirty="0"/>
            <a:t>Toxic (in some cases)</a:t>
          </a:r>
        </a:p>
      </dgm:t>
    </dgm:pt>
    <dgm:pt modelId="{ED787196-B2A4-47CF-A07D-05B0BE90FCAF}" type="parTrans" cxnId="{1B972254-5985-45E5-AAD7-CD8401DBE483}">
      <dgm:prSet/>
      <dgm:spPr/>
      <dgm:t>
        <a:bodyPr/>
        <a:lstStyle/>
        <a:p>
          <a:endParaRPr lang="en-US"/>
        </a:p>
      </dgm:t>
    </dgm:pt>
    <dgm:pt modelId="{C816834C-308C-41B9-9142-71CCBCD1DB06}" type="sibTrans" cxnId="{1B972254-5985-45E5-AAD7-CD8401DBE483}">
      <dgm:prSet/>
      <dgm:spPr/>
      <dgm:t>
        <a:bodyPr/>
        <a:lstStyle/>
        <a:p>
          <a:endParaRPr lang="en-US"/>
        </a:p>
      </dgm:t>
    </dgm:pt>
    <dgm:pt modelId="{D923AEA5-ACAA-403C-87F4-6BB4E0E76193}">
      <dgm:prSet phldrT="[Text]" custT="1"/>
      <dgm:spPr/>
      <dgm:t>
        <a:bodyPr/>
        <a:lstStyle/>
        <a:p>
          <a:r>
            <a:rPr lang="en-US" sz="1800" b="0" u="none" dirty="0"/>
            <a:t>T</a:t>
          </a:r>
          <a:r>
            <a:rPr lang="x-none" sz="1800" b="0" u="none" dirty="0"/>
            <a:t>hey accelerate the rate of burning</a:t>
          </a:r>
          <a:endParaRPr lang="en-US" sz="1800" b="0" dirty="0"/>
        </a:p>
      </dgm:t>
    </dgm:pt>
    <dgm:pt modelId="{5758DE51-5AF4-4D73-9B62-C94CAF1A5083}" type="parTrans" cxnId="{909E4406-C1D4-47BC-8836-7950AD2F7820}">
      <dgm:prSet/>
      <dgm:spPr/>
      <dgm:t>
        <a:bodyPr/>
        <a:lstStyle/>
        <a:p>
          <a:endParaRPr lang="en-US"/>
        </a:p>
      </dgm:t>
    </dgm:pt>
    <dgm:pt modelId="{11E37E02-707C-48DD-AFC3-308DDE3739DB}" type="sibTrans" cxnId="{909E4406-C1D4-47BC-8836-7950AD2F7820}">
      <dgm:prSet/>
      <dgm:spPr/>
      <dgm:t>
        <a:bodyPr/>
        <a:lstStyle/>
        <a:p>
          <a:endParaRPr lang="en-US"/>
        </a:p>
      </dgm:t>
    </dgm:pt>
    <dgm:pt modelId="{91760A30-E32F-4F48-91AD-074CDEADBB0B}">
      <dgm:prSet custT="1"/>
      <dgm:spPr>
        <a:solidFill>
          <a:schemeClr val="accent6">
            <a:lumMod val="75000"/>
          </a:schemeClr>
        </a:solidFill>
      </dgm:spPr>
      <dgm:t>
        <a:bodyPr/>
        <a:lstStyle/>
        <a:p>
          <a:r>
            <a:rPr lang="en-US" sz="1800" b="0" u="none" dirty="0"/>
            <a:t>Other </a:t>
          </a:r>
          <a:r>
            <a:rPr lang="x-none" sz="1800" b="0" u="none"/>
            <a:t>oxidizers</a:t>
          </a:r>
          <a:r>
            <a:rPr lang="en-US" sz="1800" b="0" u="none" dirty="0"/>
            <a:t> can be</a:t>
          </a:r>
        </a:p>
      </dgm:t>
    </dgm:pt>
    <dgm:pt modelId="{D9780D3B-F2E3-4CE3-95F2-392CE91FC8E7}" type="parTrans" cxnId="{DD95C70C-F4F8-42EE-95EB-C5B4A3AB63C9}">
      <dgm:prSet/>
      <dgm:spPr/>
      <dgm:t>
        <a:bodyPr/>
        <a:lstStyle/>
        <a:p>
          <a:endParaRPr lang="en-US"/>
        </a:p>
      </dgm:t>
    </dgm:pt>
    <dgm:pt modelId="{EF3BC7B5-9908-40DC-8E82-E65B89AD5B8B}" type="sibTrans" cxnId="{DD95C70C-F4F8-42EE-95EB-C5B4A3AB63C9}">
      <dgm:prSet/>
      <dgm:spPr/>
      <dgm:t>
        <a:bodyPr/>
        <a:lstStyle/>
        <a:p>
          <a:endParaRPr lang="en-US"/>
        </a:p>
      </dgm:t>
    </dgm:pt>
    <dgm:pt modelId="{13784958-811B-43F8-9DDC-22BB00A0CDC6}">
      <dgm:prSet custT="1"/>
      <dgm:spPr/>
      <dgm:t>
        <a:bodyPr/>
        <a:lstStyle/>
        <a:p>
          <a:r>
            <a:rPr lang="en-US" sz="1800" b="0" dirty="0"/>
            <a:t>Corrosive</a:t>
          </a:r>
          <a:endParaRPr lang="en-US" sz="1800" b="0" u="none" dirty="0"/>
        </a:p>
      </dgm:t>
    </dgm:pt>
    <dgm:pt modelId="{BB83F4F7-FB64-4B5C-92CA-99D255FD86BA}" type="parTrans" cxnId="{FD75B4F7-A335-4A8D-B4DF-9162ABD11219}">
      <dgm:prSet/>
      <dgm:spPr/>
      <dgm:t>
        <a:bodyPr/>
        <a:lstStyle/>
        <a:p>
          <a:endParaRPr lang="en-US"/>
        </a:p>
      </dgm:t>
    </dgm:pt>
    <dgm:pt modelId="{446F4513-AFA3-4862-80E4-A5B5F7799E4D}" type="sibTrans" cxnId="{FD75B4F7-A335-4A8D-B4DF-9162ABD11219}">
      <dgm:prSet/>
      <dgm:spPr/>
      <dgm:t>
        <a:bodyPr/>
        <a:lstStyle/>
        <a:p>
          <a:endParaRPr lang="en-US"/>
        </a:p>
      </dgm:t>
    </dgm:pt>
    <dgm:pt modelId="{798A9194-DE2B-4009-B3B5-736DFEA16458}" type="pres">
      <dgm:prSet presAssocID="{2432235A-96F0-496B-9CFA-F186C892C2F1}" presName="linear" presStyleCnt="0">
        <dgm:presLayoutVars>
          <dgm:dir/>
          <dgm:animLvl val="lvl"/>
          <dgm:resizeHandles val="exact"/>
        </dgm:presLayoutVars>
      </dgm:prSet>
      <dgm:spPr/>
      <dgm:t>
        <a:bodyPr/>
        <a:lstStyle/>
        <a:p>
          <a:endParaRPr lang="en-US"/>
        </a:p>
      </dgm:t>
    </dgm:pt>
    <dgm:pt modelId="{20C7DFFE-1747-4A93-9F95-0902AA1CC3E6}" type="pres">
      <dgm:prSet presAssocID="{1E679488-5E76-4198-943C-8ADB774E2583}" presName="parentLin" presStyleCnt="0"/>
      <dgm:spPr/>
    </dgm:pt>
    <dgm:pt modelId="{0EBB1DA6-BDFD-491D-9FCD-C7F19F3BE858}" type="pres">
      <dgm:prSet presAssocID="{1E679488-5E76-4198-943C-8ADB774E2583}" presName="parentLeftMargin" presStyleLbl="node1" presStyleIdx="0" presStyleCnt="4"/>
      <dgm:spPr/>
      <dgm:t>
        <a:bodyPr/>
        <a:lstStyle/>
        <a:p>
          <a:endParaRPr lang="en-US"/>
        </a:p>
      </dgm:t>
    </dgm:pt>
    <dgm:pt modelId="{69EA2E8B-7E03-4DEB-83E0-D4451B5DDD55}" type="pres">
      <dgm:prSet presAssocID="{1E679488-5E76-4198-943C-8ADB774E2583}" presName="parentText" presStyleLbl="node1" presStyleIdx="0" presStyleCnt="4" custScaleX="136054">
        <dgm:presLayoutVars>
          <dgm:chMax val="0"/>
          <dgm:bulletEnabled val="1"/>
        </dgm:presLayoutVars>
      </dgm:prSet>
      <dgm:spPr/>
      <dgm:t>
        <a:bodyPr/>
        <a:lstStyle/>
        <a:p>
          <a:endParaRPr lang="en-US"/>
        </a:p>
      </dgm:t>
    </dgm:pt>
    <dgm:pt modelId="{E1529ACB-5E94-4495-A968-6B2B7D252830}" type="pres">
      <dgm:prSet presAssocID="{1E679488-5E76-4198-943C-8ADB774E2583}" presName="negativeSpace" presStyleCnt="0"/>
      <dgm:spPr/>
    </dgm:pt>
    <dgm:pt modelId="{8889C2B9-9C5D-4DFB-B0A9-3BF185E2A09A}" type="pres">
      <dgm:prSet presAssocID="{1E679488-5E76-4198-943C-8ADB774E2583}" presName="childText" presStyleLbl="conFgAcc1" presStyleIdx="0" presStyleCnt="4">
        <dgm:presLayoutVars>
          <dgm:bulletEnabled val="1"/>
        </dgm:presLayoutVars>
      </dgm:prSet>
      <dgm:spPr/>
      <dgm:t>
        <a:bodyPr/>
        <a:lstStyle/>
        <a:p>
          <a:endParaRPr lang="en-US"/>
        </a:p>
      </dgm:t>
    </dgm:pt>
    <dgm:pt modelId="{A70FFBC1-9399-4C8D-8B94-EA4D10821A55}" type="pres">
      <dgm:prSet presAssocID="{211395B4-9A4F-4A17-A701-CBD95E6B1922}" presName="spaceBetweenRectangles" presStyleCnt="0"/>
      <dgm:spPr/>
    </dgm:pt>
    <dgm:pt modelId="{91AE3459-9990-4D4E-83D3-2A7AB010C2C2}" type="pres">
      <dgm:prSet presAssocID="{20735D1A-772A-4B48-A5A3-FCCB0ED34DC0}" presName="parentLin" presStyleCnt="0"/>
      <dgm:spPr/>
    </dgm:pt>
    <dgm:pt modelId="{193C5C01-268D-41A8-AD3F-A0899DAD1911}" type="pres">
      <dgm:prSet presAssocID="{20735D1A-772A-4B48-A5A3-FCCB0ED34DC0}" presName="parentLeftMargin" presStyleLbl="node1" presStyleIdx="0" presStyleCnt="4"/>
      <dgm:spPr/>
      <dgm:t>
        <a:bodyPr/>
        <a:lstStyle/>
        <a:p>
          <a:endParaRPr lang="en-US"/>
        </a:p>
      </dgm:t>
    </dgm:pt>
    <dgm:pt modelId="{B9401738-ADDD-4991-BFF4-8B1F9C1FC6AE}" type="pres">
      <dgm:prSet presAssocID="{20735D1A-772A-4B48-A5A3-FCCB0ED34DC0}" presName="parentText" presStyleLbl="node1" presStyleIdx="1" presStyleCnt="4" custScaleX="142857">
        <dgm:presLayoutVars>
          <dgm:chMax val="0"/>
          <dgm:bulletEnabled val="1"/>
        </dgm:presLayoutVars>
      </dgm:prSet>
      <dgm:spPr/>
      <dgm:t>
        <a:bodyPr/>
        <a:lstStyle/>
        <a:p>
          <a:endParaRPr lang="en-US"/>
        </a:p>
      </dgm:t>
    </dgm:pt>
    <dgm:pt modelId="{CA30CF33-D7CE-4380-851C-2C4B608292FB}" type="pres">
      <dgm:prSet presAssocID="{20735D1A-772A-4B48-A5A3-FCCB0ED34DC0}" presName="negativeSpace" presStyleCnt="0"/>
      <dgm:spPr/>
    </dgm:pt>
    <dgm:pt modelId="{03C0874A-DBD6-45F1-89C7-DDE60BF61778}" type="pres">
      <dgm:prSet presAssocID="{20735D1A-772A-4B48-A5A3-FCCB0ED34DC0}" presName="childText" presStyleLbl="conFgAcc1" presStyleIdx="1" presStyleCnt="4">
        <dgm:presLayoutVars>
          <dgm:bulletEnabled val="1"/>
        </dgm:presLayoutVars>
      </dgm:prSet>
      <dgm:spPr/>
    </dgm:pt>
    <dgm:pt modelId="{6EC9CE97-E2ED-4D9B-A778-8BB2B92E616F}" type="pres">
      <dgm:prSet presAssocID="{B7E5ADF0-14B6-45A3-AF23-9E4DDD526B70}" presName="spaceBetweenRectangles" presStyleCnt="0"/>
      <dgm:spPr/>
    </dgm:pt>
    <dgm:pt modelId="{73937051-5113-4B38-82F7-C24FC2CABAC5}" type="pres">
      <dgm:prSet presAssocID="{0897E139-A940-4E4B-ADEC-5EF390208785}" presName="parentLin" presStyleCnt="0"/>
      <dgm:spPr/>
    </dgm:pt>
    <dgm:pt modelId="{AACD9EB9-747E-43A6-91DE-D0B3B331539C}" type="pres">
      <dgm:prSet presAssocID="{0897E139-A940-4E4B-ADEC-5EF390208785}" presName="parentLeftMargin" presStyleLbl="node1" presStyleIdx="1" presStyleCnt="4"/>
      <dgm:spPr/>
      <dgm:t>
        <a:bodyPr/>
        <a:lstStyle/>
        <a:p>
          <a:endParaRPr lang="en-US"/>
        </a:p>
      </dgm:t>
    </dgm:pt>
    <dgm:pt modelId="{4FDB7D52-3411-498D-809F-A7EBF9DF57B7}" type="pres">
      <dgm:prSet presAssocID="{0897E139-A940-4E4B-ADEC-5EF390208785}" presName="parentText" presStyleLbl="node1" presStyleIdx="2" presStyleCnt="4" custScaleX="142857">
        <dgm:presLayoutVars>
          <dgm:chMax val="0"/>
          <dgm:bulletEnabled val="1"/>
        </dgm:presLayoutVars>
      </dgm:prSet>
      <dgm:spPr/>
      <dgm:t>
        <a:bodyPr/>
        <a:lstStyle/>
        <a:p>
          <a:endParaRPr lang="en-US"/>
        </a:p>
      </dgm:t>
    </dgm:pt>
    <dgm:pt modelId="{CEA829D9-33FA-4BDA-9704-C0DD6CF8703E}" type="pres">
      <dgm:prSet presAssocID="{0897E139-A940-4E4B-ADEC-5EF390208785}" presName="negativeSpace" presStyleCnt="0"/>
      <dgm:spPr/>
    </dgm:pt>
    <dgm:pt modelId="{65AAC0E8-1902-4974-82A5-94D55407C25E}" type="pres">
      <dgm:prSet presAssocID="{0897E139-A940-4E4B-ADEC-5EF390208785}" presName="childText" presStyleLbl="conFgAcc1" presStyleIdx="2" presStyleCnt="4">
        <dgm:presLayoutVars>
          <dgm:bulletEnabled val="1"/>
        </dgm:presLayoutVars>
      </dgm:prSet>
      <dgm:spPr/>
    </dgm:pt>
    <dgm:pt modelId="{876604A5-69D9-4A47-B848-3B1FA36A0CB9}" type="pres">
      <dgm:prSet presAssocID="{B5AD96F2-325F-4C2A-B7F3-704628A1AADD}" presName="spaceBetweenRectangles" presStyleCnt="0"/>
      <dgm:spPr/>
    </dgm:pt>
    <dgm:pt modelId="{4E91D867-3173-48C4-85FE-55B774654E6E}" type="pres">
      <dgm:prSet presAssocID="{91760A30-E32F-4F48-91AD-074CDEADBB0B}" presName="parentLin" presStyleCnt="0"/>
      <dgm:spPr/>
    </dgm:pt>
    <dgm:pt modelId="{01FFADBF-A604-42A7-9351-D0D678331D94}" type="pres">
      <dgm:prSet presAssocID="{91760A30-E32F-4F48-91AD-074CDEADBB0B}" presName="parentLeftMargin" presStyleLbl="node1" presStyleIdx="2" presStyleCnt="4"/>
      <dgm:spPr/>
      <dgm:t>
        <a:bodyPr/>
        <a:lstStyle/>
        <a:p>
          <a:endParaRPr lang="en-US"/>
        </a:p>
      </dgm:t>
    </dgm:pt>
    <dgm:pt modelId="{FEC8B2FE-D960-4216-89A6-2644D594E4FA}" type="pres">
      <dgm:prSet presAssocID="{91760A30-E32F-4F48-91AD-074CDEADBB0B}" presName="parentText" presStyleLbl="node1" presStyleIdx="3" presStyleCnt="4">
        <dgm:presLayoutVars>
          <dgm:chMax val="0"/>
          <dgm:bulletEnabled val="1"/>
        </dgm:presLayoutVars>
      </dgm:prSet>
      <dgm:spPr/>
      <dgm:t>
        <a:bodyPr/>
        <a:lstStyle/>
        <a:p>
          <a:endParaRPr lang="en-US"/>
        </a:p>
      </dgm:t>
    </dgm:pt>
    <dgm:pt modelId="{E3A4CE03-E99A-4446-AE99-78E989E7CEA6}" type="pres">
      <dgm:prSet presAssocID="{91760A30-E32F-4F48-91AD-074CDEADBB0B}" presName="negativeSpace" presStyleCnt="0"/>
      <dgm:spPr/>
    </dgm:pt>
    <dgm:pt modelId="{342AF727-E013-43A9-B5C8-A4AE48AF030A}" type="pres">
      <dgm:prSet presAssocID="{91760A30-E32F-4F48-91AD-074CDEADBB0B}" presName="childText" presStyleLbl="conFgAcc1" presStyleIdx="3" presStyleCnt="4">
        <dgm:presLayoutVars>
          <dgm:bulletEnabled val="1"/>
        </dgm:presLayoutVars>
      </dgm:prSet>
      <dgm:spPr/>
      <dgm:t>
        <a:bodyPr/>
        <a:lstStyle/>
        <a:p>
          <a:endParaRPr lang="en-US"/>
        </a:p>
      </dgm:t>
    </dgm:pt>
  </dgm:ptLst>
  <dgm:cxnLst>
    <dgm:cxn modelId="{23CE534A-7FB0-4ECA-B915-42F10C25AE5E}" srcId="{2432235A-96F0-496B-9CFA-F186C892C2F1}" destId="{20735D1A-772A-4B48-A5A3-FCCB0ED34DC0}" srcOrd="1" destOrd="0" parTransId="{89B5C1B9-BAD0-45D4-9FA7-63B23EC1FF48}" sibTransId="{B7E5ADF0-14B6-45A3-AF23-9E4DDD526B70}"/>
    <dgm:cxn modelId="{A79676E9-B490-4229-AEC2-5D2969FD7098}" type="presOf" srcId="{1E679488-5E76-4198-943C-8ADB774E2583}" destId="{69EA2E8B-7E03-4DEB-83E0-D4451B5DDD55}" srcOrd="1" destOrd="0" presId="urn:microsoft.com/office/officeart/2005/8/layout/list1"/>
    <dgm:cxn modelId="{C30CC668-63B6-4ACB-A745-72010DA45E3B}" type="presOf" srcId="{20735D1A-772A-4B48-A5A3-FCCB0ED34DC0}" destId="{193C5C01-268D-41A8-AD3F-A0899DAD1911}" srcOrd="0" destOrd="0" presId="urn:microsoft.com/office/officeart/2005/8/layout/list1"/>
    <dgm:cxn modelId="{FD75B4F7-A335-4A8D-B4DF-9162ABD11219}" srcId="{91760A30-E32F-4F48-91AD-074CDEADBB0B}" destId="{13784958-811B-43F8-9DDC-22BB00A0CDC6}" srcOrd="0" destOrd="0" parTransId="{BB83F4F7-FB64-4B5C-92CA-99D255FD86BA}" sibTransId="{446F4513-AFA3-4862-80E4-A5B5F7799E4D}"/>
    <dgm:cxn modelId="{4FA7BABE-1450-4D40-B958-A7E39597557A}" srcId="{91760A30-E32F-4F48-91AD-074CDEADBB0B}" destId="{0A570C7E-E2D1-4E3A-9256-6BFB0BEC7971}" srcOrd="1" destOrd="0" parTransId="{B6F79F16-AB96-411E-8C67-2E50ECD8B61D}" sibTransId="{04E4F218-18A4-422C-A98E-6DD041C9BD88}"/>
    <dgm:cxn modelId="{270AA9E3-702D-4D8D-9C1C-D3571BA88645}" type="presOf" srcId="{91760A30-E32F-4F48-91AD-074CDEADBB0B}" destId="{01FFADBF-A604-42A7-9351-D0D678331D94}" srcOrd="0" destOrd="0" presId="urn:microsoft.com/office/officeart/2005/8/layout/list1"/>
    <dgm:cxn modelId="{8053E6BF-828D-4E79-916F-79905A60C58D}" type="presOf" srcId="{0897E139-A940-4E4B-ADEC-5EF390208785}" destId="{4FDB7D52-3411-498D-809F-A7EBF9DF57B7}" srcOrd="1" destOrd="0" presId="urn:microsoft.com/office/officeart/2005/8/layout/list1"/>
    <dgm:cxn modelId="{E58BEC4E-9BFF-4CF0-870B-28722F36D192}" type="presOf" srcId="{91760A30-E32F-4F48-91AD-074CDEADBB0B}" destId="{FEC8B2FE-D960-4216-89A6-2644D594E4FA}" srcOrd="1" destOrd="0" presId="urn:microsoft.com/office/officeart/2005/8/layout/list1"/>
    <dgm:cxn modelId="{3BCDA4CE-AFF9-430C-A5AD-6BB52DC51B3B}" type="presOf" srcId="{1E679488-5E76-4198-943C-8ADB774E2583}" destId="{0EBB1DA6-BDFD-491D-9FCD-C7F19F3BE858}" srcOrd="0" destOrd="0" presId="urn:microsoft.com/office/officeart/2005/8/layout/list1"/>
    <dgm:cxn modelId="{1B972254-5985-45E5-AAD7-CD8401DBE483}" srcId="{91760A30-E32F-4F48-91AD-074CDEADBB0B}" destId="{F1161781-9726-442F-A3C1-298CC31E8720}" srcOrd="3" destOrd="0" parTransId="{ED787196-B2A4-47CF-A07D-05B0BE90FCAF}" sibTransId="{C816834C-308C-41B9-9142-71CCBCD1DB06}"/>
    <dgm:cxn modelId="{F558D8E4-17DC-46F7-B989-D628F3E22400}" type="presOf" srcId="{F1161781-9726-442F-A3C1-298CC31E8720}" destId="{342AF727-E013-43A9-B5C8-A4AE48AF030A}" srcOrd="0" destOrd="3" presId="urn:microsoft.com/office/officeart/2005/8/layout/list1"/>
    <dgm:cxn modelId="{BDAB7EBC-963D-4A44-BF13-439D0FF12219}" type="presOf" srcId="{0897E139-A940-4E4B-ADEC-5EF390208785}" destId="{AACD9EB9-747E-43A6-91DE-D0B3B331539C}" srcOrd="0" destOrd="0" presId="urn:microsoft.com/office/officeart/2005/8/layout/list1"/>
    <dgm:cxn modelId="{B4A67ED8-FADB-4F70-A34C-24AD0BF43C1F}" type="presOf" srcId="{0A570C7E-E2D1-4E3A-9256-6BFB0BEC7971}" destId="{342AF727-E013-43A9-B5C8-A4AE48AF030A}" srcOrd="0" destOrd="1" presId="urn:microsoft.com/office/officeart/2005/8/layout/list1"/>
    <dgm:cxn modelId="{DD95C70C-F4F8-42EE-95EB-C5B4A3AB63C9}" srcId="{2432235A-96F0-496B-9CFA-F186C892C2F1}" destId="{91760A30-E32F-4F48-91AD-074CDEADBB0B}" srcOrd="3" destOrd="0" parTransId="{D9780D3B-F2E3-4CE3-95F2-392CE91FC8E7}" sibTransId="{EF3BC7B5-9908-40DC-8E82-E65B89AD5B8B}"/>
    <dgm:cxn modelId="{F6CEFE95-2A3D-4D99-8975-8BC3974E0373}" srcId="{91760A30-E32F-4F48-91AD-074CDEADBB0B}" destId="{94276517-C9A7-4148-9156-9B33EBB763F0}" srcOrd="2" destOrd="0" parTransId="{F2B29CB1-09CB-43F0-A2D9-1565374C85F8}" sibTransId="{A6C95CC3-AF80-4502-9B7F-4D1EB5D97286}"/>
    <dgm:cxn modelId="{692D6E15-4701-429E-AF1F-96C4591ADFE2}" type="presOf" srcId="{2432235A-96F0-496B-9CFA-F186C892C2F1}" destId="{798A9194-DE2B-4009-B3B5-736DFEA16458}" srcOrd="0" destOrd="0" presId="urn:microsoft.com/office/officeart/2005/8/layout/list1"/>
    <dgm:cxn modelId="{D058E60E-498F-402C-A570-CC448C020E57}" type="presOf" srcId="{20735D1A-772A-4B48-A5A3-FCCB0ED34DC0}" destId="{B9401738-ADDD-4991-BFF4-8B1F9C1FC6AE}" srcOrd="1" destOrd="0" presId="urn:microsoft.com/office/officeart/2005/8/layout/list1"/>
    <dgm:cxn modelId="{6A72ED33-510E-4108-BF26-9382C8D7E1B0}" type="presOf" srcId="{13784958-811B-43F8-9DDC-22BB00A0CDC6}" destId="{342AF727-E013-43A9-B5C8-A4AE48AF030A}" srcOrd="0" destOrd="0" presId="urn:microsoft.com/office/officeart/2005/8/layout/list1"/>
    <dgm:cxn modelId="{2C13B112-595E-42C4-885B-0089FD1A16CF}" srcId="{2432235A-96F0-496B-9CFA-F186C892C2F1}" destId="{1E679488-5E76-4198-943C-8ADB774E2583}" srcOrd="0" destOrd="0" parTransId="{7654543F-7A0E-492E-865A-2F9DBFF4685B}" sibTransId="{211395B4-9A4F-4A17-A701-CBD95E6B1922}"/>
    <dgm:cxn modelId="{2ADE03F5-7592-4F73-8528-B28FD0AB94DF}" srcId="{2432235A-96F0-496B-9CFA-F186C892C2F1}" destId="{0897E139-A940-4E4B-ADEC-5EF390208785}" srcOrd="2" destOrd="0" parTransId="{FB9411BD-D937-406B-9F64-ACF648427DDC}" sibTransId="{B5AD96F2-325F-4C2A-B7F3-704628A1AADD}"/>
    <dgm:cxn modelId="{7B8160A7-EC7C-4762-B6E0-3BAF049FFFA3}" type="presOf" srcId="{94276517-C9A7-4148-9156-9B33EBB763F0}" destId="{342AF727-E013-43A9-B5C8-A4AE48AF030A}" srcOrd="0" destOrd="2" presId="urn:microsoft.com/office/officeart/2005/8/layout/list1"/>
    <dgm:cxn modelId="{3799B774-6651-44BF-A1B6-F573A83E1EF1}" type="presOf" srcId="{D923AEA5-ACAA-403C-87F4-6BB4E0E76193}" destId="{8889C2B9-9C5D-4DFB-B0A9-3BF185E2A09A}" srcOrd="0" destOrd="0" presId="urn:microsoft.com/office/officeart/2005/8/layout/list1"/>
    <dgm:cxn modelId="{909E4406-C1D4-47BC-8836-7950AD2F7820}" srcId="{1E679488-5E76-4198-943C-8ADB774E2583}" destId="{D923AEA5-ACAA-403C-87F4-6BB4E0E76193}" srcOrd="0" destOrd="0" parTransId="{5758DE51-5AF4-4D73-9B62-C94CAF1A5083}" sibTransId="{11E37E02-707C-48DD-AFC3-308DDE3739DB}"/>
    <dgm:cxn modelId="{021DC5C3-6097-4536-9C1B-22FE1E72BB6F}" type="presParOf" srcId="{798A9194-DE2B-4009-B3B5-736DFEA16458}" destId="{20C7DFFE-1747-4A93-9F95-0902AA1CC3E6}" srcOrd="0" destOrd="0" presId="urn:microsoft.com/office/officeart/2005/8/layout/list1"/>
    <dgm:cxn modelId="{A1F6A9CF-2A38-401C-9D21-F472803D3DDC}" type="presParOf" srcId="{20C7DFFE-1747-4A93-9F95-0902AA1CC3E6}" destId="{0EBB1DA6-BDFD-491D-9FCD-C7F19F3BE858}" srcOrd="0" destOrd="0" presId="urn:microsoft.com/office/officeart/2005/8/layout/list1"/>
    <dgm:cxn modelId="{9F1E0F8B-1D5C-42AF-90E9-CE041434C0BE}" type="presParOf" srcId="{20C7DFFE-1747-4A93-9F95-0902AA1CC3E6}" destId="{69EA2E8B-7E03-4DEB-83E0-D4451B5DDD55}" srcOrd="1" destOrd="0" presId="urn:microsoft.com/office/officeart/2005/8/layout/list1"/>
    <dgm:cxn modelId="{14852A81-63B8-4B90-AA1D-D748582AF300}" type="presParOf" srcId="{798A9194-DE2B-4009-B3B5-736DFEA16458}" destId="{E1529ACB-5E94-4495-A968-6B2B7D252830}" srcOrd="1" destOrd="0" presId="urn:microsoft.com/office/officeart/2005/8/layout/list1"/>
    <dgm:cxn modelId="{37B23BCB-1A1B-4608-B702-0F635FA6CA15}" type="presParOf" srcId="{798A9194-DE2B-4009-B3B5-736DFEA16458}" destId="{8889C2B9-9C5D-4DFB-B0A9-3BF185E2A09A}" srcOrd="2" destOrd="0" presId="urn:microsoft.com/office/officeart/2005/8/layout/list1"/>
    <dgm:cxn modelId="{2A12680A-EB22-4790-8D55-1D8ADF1770B7}" type="presParOf" srcId="{798A9194-DE2B-4009-B3B5-736DFEA16458}" destId="{A70FFBC1-9399-4C8D-8B94-EA4D10821A55}" srcOrd="3" destOrd="0" presId="urn:microsoft.com/office/officeart/2005/8/layout/list1"/>
    <dgm:cxn modelId="{373B12FC-AA5F-4890-87AB-080C04640B15}" type="presParOf" srcId="{798A9194-DE2B-4009-B3B5-736DFEA16458}" destId="{91AE3459-9990-4D4E-83D3-2A7AB010C2C2}" srcOrd="4" destOrd="0" presId="urn:microsoft.com/office/officeart/2005/8/layout/list1"/>
    <dgm:cxn modelId="{842FC9C0-BA78-4BAB-899C-02EF4AC29D78}" type="presParOf" srcId="{91AE3459-9990-4D4E-83D3-2A7AB010C2C2}" destId="{193C5C01-268D-41A8-AD3F-A0899DAD1911}" srcOrd="0" destOrd="0" presId="urn:microsoft.com/office/officeart/2005/8/layout/list1"/>
    <dgm:cxn modelId="{7CABB622-F33A-44B8-A735-4176F4F7123D}" type="presParOf" srcId="{91AE3459-9990-4D4E-83D3-2A7AB010C2C2}" destId="{B9401738-ADDD-4991-BFF4-8B1F9C1FC6AE}" srcOrd="1" destOrd="0" presId="urn:microsoft.com/office/officeart/2005/8/layout/list1"/>
    <dgm:cxn modelId="{BD0A7479-8F69-42D9-98E5-48C2A4486E77}" type="presParOf" srcId="{798A9194-DE2B-4009-B3B5-736DFEA16458}" destId="{CA30CF33-D7CE-4380-851C-2C4B608292FB}" srcOrd="5" destOrd="0" presId="urn:microsoft.com/office/officeart/2005/8/layout/list1"/>
    <dgm:cxn modelId="{E401EEA8-88BB-4B0D-813B-6BB593B36271}" type="presParOf" srcId="{798A9194-DE2B-4009-B3B5-736DFEA16458}" destId="{03C0874A-DBD6-45F1-89C7-DDE60BF61778}" srcOrd="6" destOrd="0" presId="urn:microsoft.com/office/officeart/2005/8/layout/list1"/>
    <dgm:cxn modelId="{563943C9-A4F2-49A5-974D-4C283A4D8BF3}" type="presParOf" srcId="{798A9194-DE2B-4009-B3B5-736DFEA16458}" destId="{6EC9CE97-E2ED-4D9B-A778-8BB2B92E616F}" srcOrd="7" destOrd="0" presId="urn:microsoft.com/office/officeart/2005/8/layout/list1"/>
    <dgm:cxn modelId="{A4C01679-ACBB-4CBB-96A8-C383BD4312D0}" type="presParOf" srcId="{798A9194-DE2B-4009-B3B5-736DFEA16458}" destId="{73937051-5113-4B38-82F7-C24FC2CABAC5}" srcOrd="8" destOrd="0" presId="urn:microsoft.com/office/officeart/2005/8/layout/list1"/>
    <dgm:cxn modelId="{5927B90C-8905-4CFE-8BC2-9BEE3F9C1C02}" type="presParOf" srcId="{73937051-5113-4B38-82F7-C24FC2CABAC5}" destId="{AACD9EB9-747E-43A6-91DE-D0B3B331539C}" srcOrd="0" destOrd="0" presId="urn:microsoft.com/office/officeart/2005/8/layout/list1"/>
    <dgm:cxn modelId="{6ABD58D5-3A47-485F-A762-0344ABFEC499}" type="presParOf" srcId="{73937051-5113-4B38-82F7-C24FC2CABAC5}" destId="{4FDB7D52-3411-498D-809F-A7EBF9DF57B7}" srcOrd="1" destOrd="0" presId="urn:microsoft.com/office/officeart/2005/8/layout/list1"/>
    <dgm:cxn modelId="{54D22A3B-6F44-42B1-BF2F-453907454EEE}" type="presParOf" srcId="{798A9194-DE2B-4009-B3B5-736DFEA16458}" destId="{CEA829D9-33FA-4BDA-9704-C0DD6CF8703E}" srcOrd="9" destOrd="0" presId="urn:microsoft.com/office/officeart/2005/8/layout/list1"/>
    <dgm:cxn modelId="{F517574B-2EA6-48C5-AE49-18B33F33CF33}" type="presParOf" srcId="{798A9194-DE2B-4009-B3B5-736DFEA16458}" destId="{65AAC0E8-1902-4974-82A5-94D55407C25E}" srcOrd="10" destOrd="0" presId="urn:microsoft.com/office/officeart/2005/8/layout/list1"/>
    <dgm:cxn modelId="{B35667FE-5C4C-4AF5-969D-1E117FDA137E}" type="presParOf" srcId="{798A9194-DE2B-4009-B3B5-736DFEA16458}" destId="{876604A5-69D9-4A47-B848-3B1FA36A0CB9}" srcOrd="11" destOrd="0" presId="urn:microsoft.com/office/officeart/2005/8/layout/list1"/>
    <dgm:cxn modelId="{56E352DC-B298-4CB5-924D-FF64F30EA7AC}" type="presParOf" srcId="{798A9194-DE2B-4009-B3B5-736DFEA16458}" destId="{4E91D867-3173-48C4-85FE-55B774654E6E}" srcOrd="12" destOrd="0" presId="urn:microsoft.com/office/officeart/2005/8/layout/list1"/>
    <dgm:cxn modelId="{13D0F005-3463-42AA-B030-4A4E90C159ED}" type="presParOf" srcId="{4E91D867-3173-48C4-85FE-55B774654E6E}" destId="{01FFADBF-A604-42A7-9351-D0D678331D94}" srcOrd="0" destOrd="0" presId="urn:microsoft.com/office/officeart/2005/8/layout/list1"/>
    <dgm:cxn modelId="{CE89D00B-D693-4FA4-96B3-D4399A41D4D3}" type="presParOf" srcId="{4E91D867-3173-48C4-85FE-55B774654E6E}" destId="{FEC8B2FE-D960-4216-89A6-2644D594E4FA}" srcOrd="1" destOrd="0" presId="urn:microsoft.com/office/officeart/2005/8/layout/list1"/>
    <dgm:cxn modelId="{EE67C37A-4EEB-493D-856E-902E6779D342}" type="presParOf" srcId="{798A9194-DE2B-4009-B3B5-736DFEA16458}" destId="{E3A4CE03-E99A-4446-AE99-78E989E7CEA6}" srcOrd="13" destOrd="0" presId="urn:microsoft.com/office/officeart/2005/8/layout/list1"/>
    <dgm:cxn modelId="{EEAFCDCD-710C-47D5-81FC-9FDE9701223E}" type="presParOf" srcId="{798A9194-DE2B-4009-B3B5-736DFEA16458}" destId="{342AF727-E013-43A9-B5C8-A4AE48AF030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56884BE-3AB2-4D23-AE58-DB7352F39E2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D5B50BF-FA96-4177-BA9F-57D4FDE1D6AA}">
      <dgm:prSet phldrT="[Text]" custT="1"/>
      <dgm:spPr/>
      <dgm:t>
        <a:bodyPr/>
        <a:lstStyle/>
        <a:p>
          <a:r>
            <a:rPr lang="x-none" sz="2000" b="0" u="none"/>
            <a:t>Oxidizers should never have contact with any petroleum-based materials because the reaction will be immediate and violent</a:t>
          </a:r>
          <a:endParaRPr lang="en-US" sz="2000" b="0" dirty="0"/>
        </a:p>
      </dgm:t>
    </dgm:pt>
    <dgm:pt modelId="{84F5AA07-55C1-4AF1-B6FD-E8BA44F51B1B}" type="parTrans" cxnId="{0809C9A2-F038-40C3-940E-561E1F48E815}">
      <dgm:prSet/>
      <dgm:spPr/>
      <dgm:t>
        <a:bodyPr/>
        <a:lstStyle/>
        <a:p>
          <a:endParaRPr lang="en-US"/>
        </a:p>
      </dgm:t>
    </dgm:pt>
    <dgm:pt modelId="{CF0F53C6-AE2D-41BE-8EB4-3A756CEBC30E}" type="sibTrans" cxnId="{0809C9A2-F038-40C3-940E-561E1F48E815}">
      <dgm:prSet/>
      <dgm:spPr/>
      <dgm:t>
        <a:bodyPr/>
        <a:lstStyle/>
        <a:p>
          <a:endParaRPr lang="en-US"/>
        </a:p>
      </dgm:t>
    </dgm:pt>
    <dgm:pt modelId="{A0A5F3D9-CE59-422E-AF72-F673BD484138}" type="pres">
      <dgm:prSet presAssocID="{756884BE-3AB2-4D23-AE58-DB7352F39E23}" presName="linear" presStyleCnt="0">
        <dgm:presLayoutVars>
          <dgm:animLvl val="lvl"/>
          <dgm:resizeHandles val="exact"/>
        </dgm:presLayoutVars>
      </dgm:prSet>
      <dgm:spPr/>
      <dgm:t>
        <a:bodyPr/>
        <a:lstStyle/>
        <a:p>
          <a:endParaRPr lang="en-US"/>
        </a:p>
      </dgm:t>
    </dgm:pt>
    <dgm:pt modelId="{E8DBF810-F775-4EA1-A6BC-F0FDA07EB725}" type="pres">
      <dgm:prSet presAssocID="{0D5B50BF-FA96-4177-BA9F-57D4FDE1D6AA}" presName="parentText" presStyleLbl="node1" presStyleIdx="0" presStyleCnt="1">
        <dgm:presLayoutVars>
          <dgm:chMax val="0"/>
          <dgm:bulletEnabled val="1"/>
        </dgm:presLayoutVars>
      </dgm:prSet>
      <dgm:spPr/>
      <dgm:t>
        <a:bodyPr/>
        <a:lstStyle/>
        <a:p>
          <a:endParaRPr lang="en-US"/>
        </a:p>
      </dgm:t>
    </dgm:pt>
  </dgm:ptLst>
  <dgm:cxnLst>
    <dgm:cxn modelId="{86E64FF6-5E2C-4755-8DC9-6AE8BE124D09}" type="presOf" srcId="{756884BE-3AB2-4D23-AE58-DB7352F39E23}" destId="{A0A5F3D9-CE59-422E-AF72-F673BD484138}" srcOrd="0" destOrd="0" presId="urn:microsoft.com/office/officeart/2005/8/layout/vList2"/>
    <dgm:cxn modelId="{FA49EAE1-1FD0-4798-AB1D-F7BD241B385E}" type="presOf" srcId="{0D5B50BF-FA96-4177-BA9F-57D4FDE1D6AA}" destId="{E8DBF810-F775-4EA1-A6BC-F0FDA07EB725}" srcOrd="0" destOrd="0" presId="urn:microsoft.com/office/officeart/2005/8/layout/vList2"/>
    <dgm:cxn modelId="{0809C9A2-F038-40C3-940E-561E1F48E815}" srcId="{756884BE-3AB2-4D23-AE58-DB7352F39E23}" destId="{0D5B50BF-FA96-4177-BA9F-57D4FDE1D6AA}" srcOrd="0" destOrd="0" parTransId="{84F5AA07-55C1-4AF1-B6FD-E8BA44F51B1B}" sibTransId="{CF0F53C6-AE2D-41BE-8EB4-3A756CEBC30E}"/>
    <dgm:cxn modelId="{236B7527-058E-4494-8D56-806577E2671E}" type="presParOf" srcId="{A0A5F3D9-CE59-422E-AF72-F673BD484138}" destId="{E8DBF810-F775-4EA1-A6BC-F0FDA07EB72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33BE0B01-5ACB-42B6-ADAB-7C591180A79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59017538-C663-4837-A8A8-A3CEE9068306}">
      <dgm:prSet phldrT="[Text]" custT="1"/>
      <dgm:spPr/>
      <dgm:t>
        <a:bodyPr/>
        <a:lstStyle/>
        <a:p>
          <a:r>
            <a:rPr lang="en-US" sz="2000" b="0" dirty="0"/>
            <a:t>How it works</a:t>
          </a:r>
        </a:p>
      </dgm:t>
    </dgm:pt>
    <dgm:pt modelId="{CE061E3F-593C-46AB-A051-C776D2F7CA9D}" type="parTrans" cxnId="{A54B9597-A461-48D0-8D48-489BC024B12D}">
      <dgm:prSet/>
      <dgm:spPr/>
      <dgm:t>
        <a:bodyPr/>
        <a:lstStyle/>
        <a:p>
          <a:endParaRPr lang="en-US"/>
        </a:p>
      </dgm:t>
    </dgm:pt>
    <dgm:pt modelId="{66294C9C-A221-4FF2-83FC-B7E49C6567CB}" type="sibTrans" cxnId="{A54B9597-A461-48D0-8D48-489BC024B12D}">
      <dgm:prSet/>
      <dgm:spPr/>
      <dgm:t>
        <a:bodyPr/>
        <a:lstStyle/>
        <a:p>
          <a:endParaRPr lang="en-US"/>
        </a:p>
      </dgm:t>
    </dgm:pt>
    <dgm:pt modelId="{1CA596D5-0A82-45E9-BEC0-D3F938D221A0}">
      <dgm:prSet custT="1"/>
      <dgm:spPr/>
      <dgm:t>
        <a:bodyPr/>
        <a:lstStyle/>
        <a:p>
          <a:r>
            <a:rPr lang="en-US" sz="2000" b="0" dirty="0"/>
            <a:t>Hydrogen </a:t>
          </a:r>
          <a:r>
            <a:rPr lang="en-US" sz="2000" b="0" i="1" dirty="0"/>
            <a:t>per</a:t>
          </a:r>
          <a:r>
            <a:rPr lang="en-US" sz="2000" b="0" dirty="0"/>
            <a:t>oxide</a:t>
          </a:r>
        </a:p>
      </dgm:t>
    </dgm:pt>
    <dgm:pt modelId="{BEC06D24-0FE8-4586-97F9-012E44053A75}" type="parTrans" cxnId="{1DED8690-43D1-4957-A317-7F5D7567D1E0}">
      <dgm:prSet/>
      <dgm:spPr/>
      <dgm:t>
        <a:bodyPr/>
        <a:lstStyle/>
        <a:p>
          <a:endParaRPr lang="en-US"/>
        </a:p>
      </dgm:t>
    </dgm:pt>
    <dgm:pt modelId="{D6BFEBD4-7A2B-40A3-9CF6-BB0A4898C2A3}" type="sibTrans" cxnId="{1DED8690-43D1-4957-A317-7F5D7567D1E0}">
      <dgm:prSet/>
      <dgm:spPr/>
      <dgm:t>
        <a:bodyPr/>
        <a:lstStyle/>
        <a:p>
          <a:endParaRPr lang="en-US"/>
        </a:p>
      </dgm:t>
    </dgm:pt>
    <dgm:pt modelId="{217E3575-D3EA-46FE-A150-A7E6B2CEF91C}">
      <dgm:prSet custT="1"/>
      <dgm:spPr/>
      <dgm:t>
        <a:bodyPr/>
        <a:lstStyle/>
        <a:p>
          <a:r>
            <a:rPr lang="en-US" sz="2000" b="0" dirty="0"/>
            <a:t>Calcium hypochlor</a:t>
          </a:r>
          <a:r>
            <a:rPr lang="en-US" sz="2000" b="0" i="1" dirty="0"/>
            <a:t>ite</a:t>
          </a:r>
          <a:endParaRPr lang="en-US" sz="2000" b="0" dirty="0"/>
        </a:p>
      </dgm:t>
    </dgm:pt>
    <dgm:pt modelId="{852949A8-F375-48A2-BC55-66418C9AA6CF}" type="parTrans" cxnId="{970D2253-BD29-4771-9404-F4874604213E}">
      <dgm:prSet/>
      <dgm:spPr/>
      <dgm:t>
        <a:bodyPr/>
        <a:lstStyle/>
        <a:p>
          <a:endParaRPr lang="en-US"/>
        </a:p>
      </dgm:t>
    </dgm:pt>
    <dgm:pt modelId="{10562D2E-BF79-4BBA-898F-B0D7D9964F8F}" type="sibTrans" cxnId="{970D2253-BD29-4771-9404-F4874604213E}">
      <dgm:prSet/>
      <dgm:spPr/>
      <dgm:t>
        <a:bodyPr/>
        <a:lstStyle/>
        <a:p>
          <a:endParaRPr lang="en-US"/>
        </a:p>
      </dgm:t>
    </dgm:pt>
    <dgm:pt modelId="{40DFA30D-3100-4D38-87D1-712557587258}">
      <dgm:prSet custT="1"/>
      <dgm:spPr/>
      <dgm:t>
        <a:bodyPr/>
        <a:lstStyle/>
        <a:p>
          <a:r>
            <a:rPr lang="en-US" sz="2000" b="0" dirty="0"/>
            <a:t>Potassium perchlor</a:t>
          </a:r>
          <a:r>
            <a:rPr lang="en-US" sz="2000" b="0" i="1" dirty="0"/>
            <a:t>ate</a:t>
          </a:r>
          <a:endParaRPr lang="en-US" sz="2000" b="0" dirty="0"/>
        </a:p>
      </dgm:t>
    </dgm:pt>
    <dgm:pt modelId="{565B7826-FDB1-4435-A954-B1390FBC5B98}" type="parTrans" cxnId="{4FE6DAE3-B208-44C9-B33E-27E8DAB1EA4C}">
      <dgm:prSet/>
      <dgm:spPr/>
      <dgm:t>
        <a:bodyPr/>
        <a:lstStyle/>
        <a:p>
          <a:endParaRPr lang="en-US"/>
        </a:p>
      </dgm:t>
    </dgm:pt>
    <dgm:pt modelId="{7976EFF3-CB70-467A-A3D5-7C02B0F94DF4}" type="sibTrans" cxnId="{4FE6DAE3-B208-44C9-B33E-27E8DAB1EA4C}">
      <dgm:prSet/>
      <dgm:spPr/>
      <dgm:t>
        <a:bodyPr/>
        <a:lstStyle/>
        <a:p>
          <a:endParaRPr lang="en-US"/>
        </a:p>
      </dgm:t>
    </dgm:pt>
    <dgm:pt modelId="{601B69E2-F572-4726-A13F-36EE153D5422}">
      <dgm:prSet custT="1"/>
      <dgm:spPr/>
      <dgm:t>
        <a:bodyPr/>
        <a:lstStyle/>
        <a:p>
          <a:r>
            <a:rPr lang="en-US" sz="2000" b="0" dirty="0"/>
            <a:t>Ammonium nitr</a:t>
          </a:r>
          <a:r>
            <a:rPr lang="en-US" sz="2000" b="0" i="1" dirty="0"/>
            <a:t>ate</a:t>
          </a:r>
          <a:endParaRPr lang="en-US" sz="2000" b="0" dirty="0"/>
        </a:p>
      </dgm:t>
    </dgm:pt>
    <dgm:pt modelId="{E1EEF1D6-FA11-4CE1-B7F9-156DCC7DF9D0}" type="parTrans" cxnId="{CE7C3CDB-3C66-4B24-83EB-E5136CBC1DF5}">
      <dgm:prSet/>
      <dgm:spPr/>
      <dgm:t>
        <a:bodyPr/>
        <a:lstStyle/>
        <a:p>
          <a:endParaRPr lang="en-US"/>
        </a:p>
      </dgm:t>
    </dgm:pt>
    <dgm:pt modelId="{60C08E12-B725-47F8-BFDF-1E1CECAF9A0E}" type="sibTrans" cxnId="{CE7C3CDB-3C66-4B24-83EB-E5136CBC1DF5}">
      <dgm:prSet/>
      <dgm:spPr/>
      <dgm:t>
        <a:bodyPr/>
        <a:lstStyle/>
        <a:p>
          <a:endParaRPr lang="en-US"/>
        </a:p>
      </dgm:t>
    </dgm:pt>
    <dgm:pt modelId="{C7AC46C4-CB91-4B04-833A-0E1B7A3C1E9C}">
      <dgm:prSet custT="1"/>
      <dgm:spPr/>
      <dgm:t>
        <a:bodyPr/>
        <a:lstStyle/>
        <a:p>
          <a:r>
            <a:rPr lang="en-US" sz="2000" b="0" i="1" dirty="0"/>
            <a:t>Per</a:t>
          </a:r>
          <a:r>
            <a:rPr lang="en-US" sz="2000" b="0" dirty="0"/>
            <a:t>chloric acids</a:t>
          </a:r>
        </a:p>
      </dgm:t>
    </dgm:pt>
    <dgm:pt modelId="{3F51862A-33AA-4597-8F76-D67F31CA6A79}" type="parTrans" cxnId="{D855C9CA-C04C-4470-A2B9-540000A182E2}">
      <dgm:prSet/>
      <dgm:spPr/>
      <dgm:t>
        <a:bodyPr/>
        <a:lstStyle/>
        <a:p>
          <a:endParaRPr lang="en-US"/>
        </a:p>
      </dgm:t>
    </dgm:pt>
    <dgm:pt modelId="{7E2BB950-FEAA-4AC5-91D7-993FDAB96C7A}" type="sibTrans" cxnId="{D855C9CA-C04C-4470-A2B9-540000A182E2}">
      <dgm:prSet/>
      <dgm:spPr/>
      <dgm:t>
        <a:bodyPr/>
        <a:lstStyle/>
        <a:p>
          <a:endParaRPr lang="en-US"/>
        </a:p>
      </dgm:t>
    </dgm:pt>
    <dgm:pt modelId="{ED8FFDDA-8B8C-4481-A182-C18EE8CA96D9}">
      <dgm:prSet phldrT="[Text]" custT="1"/>
      <dgm:spPr/>
      <dgm:t>
        <a:bodyPr/>
        <a:lstStyle/>
        <a:p>
          <a:r>
            <a:rPr lang="en-US" sz="2000" b="0" dirty="0"/>
            <a:t>Ends in the letters </a:t>
          </a:r>
          <a:r>
            <a:rPr lang="en-US" sz="2000" b="0" i="1" dirty="0"/>
            <a:t>ate </a:t>
          </a:r>
          <a:r>
            <a:rPr lang="en-US" sz="2000" b="0" dirty="0"/>
            <a:t>or </a:t>
          </a:r>
          <a:r>
            <a:rPr lang="en-US" sz="2000" b="0" i="1" dirty="0"/>
            <a:t>ite</a:t>
          </a:r>
          <a:endParaRPr lang="en-US" sz="2000" b="0" dirty="0"/>
        </a:p>
      </dgm:t>
    </dgm:pt>
    <dgm:pt modelId="{ACECB240-B674-4FD8-8B2F-16645B84C283}" type="parTrans" cxnId="{9DF941F7-5012-45E8-BF3B-2EB239CDA0A6}">
      <dgm:prSet/>
      <dgm:spPr/>
      <dgm:t>
        <a:bodyPr/>
        <a:lstStyle/>
        <a:p>
          <a:endParaRPr lang="en-US"/>
        </a:p>
      </dgm:t>
    </dgm:pt>
    <dgm:pt modelId="{63620B61-537A-4E98-9F3A-FAC82D0E409C}" type="sibTrans" cxnId="{9DF941F7-5012-45E8-BF3B-2EB239CDA0A6}">
      <dgm:prSet/>
      <dgm:spPr/>
      <dgm:t>
        <a:bodyPr/>
        <a:lstStyle/>
        <a:p>
          <a:endParaRPr lang="en-US"/>
        </a:p>
      </dgm:t>
    </dgm:pt>
    <dgm:pt modelId="{9CC9B879-E5FA-405F-83B8-79093912448C}">
      <dgm:prSet phldrT="[Text]" custT="1"/>
      <dgm:spPr/>
      <dgm:t>
        <a:bodyPr/>
        <a:lstStyle/>
        <a:p>
          <a:r>
            <a:rPr lang="en-US" sz="2000" b="0" dirty="0"/>
            <a:t>If it begins with the letters </a:t>
          </a:r>
          <a:r>
            <a:rPr lang="en-US" sz="2000" b="0" i="1" dirty="0"/>
            <a:t>per</a:t>
          </a:r>
          <a:endParaRPr lang="en-US" sz="2000" b="0" dirty="0"/>
        </a:p>
      </dgm:t>
    </dgm:pt>
    <dgm:pt modelId="{C8A3D260-F8AA-4873-9361-87167C37BA07}" type="parTrans" cxnId="{E61FF970-4520-44D3-88A3-C7848EB2D8D3}">
      <dgm:prSet/>
      <dgm:spPr/>
      <dgm:t>
        <a:bodyPr/>
        <a:lstStyle/>
        <a:p>
          <a:endParaRPr lang="en-US"/>
        </a:p>
      </dgm:t>
    </dgm:pt>
    <dgm:pt modelId="{42292262-1809-4941-905D-D9FA8EA56247}" type="sibTrans" cxnId="{E61FF970-4520-44D3-88A3-C7848EB2D8D3}">
      <dgm:prSet/>
      <dgm:spPr/>
      <dgm:t>
        <a:bodyPr/>
        <a:lstStyle/>
        <a:p>
          <a:endParaRPr lang="en-US"/>
        </a:p>
      </dgm:t>
    </dgm:pt>
    <dgm:pt modelId="{017F95A6-DAD6-4B2C-8C37-EA591C4DA0A5}">
      <dgm:prSet phldrT="[Text]" custT="1"/>
      <dgm:spPr>
        <a:solidFill>
          <a:schemeClr val="accent6">
            <a:lumMod val="75000"/>
          </a:schemeClr>
        </a:solidFill>
      </dgm:spPr>
      <dgm:t>
        <a:bodyPr/>
        <a:lstStyle/>
        <a:p>
          <a:r>
            <a:rPr lang="en-US" sz="2000" b="0" dirty="0"/>
            <a:t>Examples include</a:t>
          </a:r>
        </a:p>
      </dgm:t>
    </dgm:pt>
    <dgm:pt modelId="{B5F4EA50-47C9-4146-BFBA-553A435B4023}" type="parTrans" cxnId="{F8047D27-FC95-44BF-9057-08CD5201A9A6}">
      <dgm:prSet/>
      <dgm:spPr/>
      <dgm:t>
        <a:bodyPr/>
        <a:lstStyle/>
        <a:p>
          <a:endParaRPr lang="en-US"/>
        </a:p>
      </dgm:t>
    </dgm:pt>
    <dgm:pt modelId="{0A007961-5420-462B-8C64-2F6497C196B3}" type="sibTrans" cxnId="{F8047D27-FC95-44BF-9057-08CD5201A9A6}">
      <dgm:prSet/>
      <dgm:spPr/>
      <dgm:t>
        <a:bodyPr/>
        <a:lstStyle/>
        <a:p>
          <a:endParaRPr lang="en-US"/>
        </a:p>
      </dgm:t>
    </dgm:pt>
    <dgm:pt modelId="{F30A5A92-F7A2-465D-9276-415832B84F1E}" type="pres">
      <dgm:prSet presAssocID="{33BE0B01-5ACB-42B6-ADAB-7C591180A791}" presName="linear" presStyleCnt="0">
        <dgm:presLayoutVars>
          <dgm:dir/>
          <dgm:animLvl val="lvl"/>
          <dgm:resizeHandles val="exact"/>
        </dgm:presLayoutVars>
      </dgm:prSet>
      <dgm:spPr/>
      <dgm:t>
        <a:bodyPr/>
        <a:lstStyle/>
        <a:p>
          <a:endParaRPr lang="en-US"/>
        </a:p>
      </dgm:t>
    </dgm:pt>
    <dgm:pt modelId="{881D6F92-E7C0-4AF1-8515-06ACB6BAA76C}" type="pres">
      <dgm:prSet presAssocID="{59017538-C663-4837-A8A8-A3CEE9068306}" presName="parentLin" presStyleCnt="0"/>
      <dgm:spPr/>
    </dgm:pt>
    <dgm:pt modelId="{0FA5F78B-90B3-448D-ACA7-AF6E4BFFC6EC}" type="pres">
      <dgm:prSet presAssocID="{59017538-C663-4837-A8A8-A3CEE9068306}" presName="parentLeftMargin" presStyleLbl="node1" presStyleIdx="0" presStyleCnt="2"/>
      <dgm:spPr/>
      <dgm:t>
        <a:bodyPr/>
        <a:lstStyle/>
        <a:p>
          <a:endParaRPr lang="en-US"/>
        </a:p>
      </dgm:t>
    </dgm:pt>
    <dgm:pt modelId="{46FF01BB-4C5C-41B1-ABA6-285DBE423CBC}" type="pres">
      <dgm:prSet presAssocID="{59017538-C663-4837-A8A8-A3CEE9068306}" presName="parentText" presStyleLbl="node1" presStyleIdx="0" presStyleCnt="2">
        <dgm:presLayoutVars>
          <dgm:chMax val="0"/>
          <dgm:bulletEnabled val="1"/>
        </dgm:presLayoutVars>
      </dgm:prSet>
      <dgm:spPr/>
      <dgm:t>
        <a:bodyPr/>
        <a:lstStyle/>
        <a:p>
          <a:endParaRPr lang="en-US"/>
        </a:p>
      </dgm:t>
    </dgm:pt>
    <dgm:pt modelId="{8943464E-966D-46A8-ABB3-E0B0CFCD799B}" type="pres">
      <dgm:prSet presAssocID="{59017538-C663-4837-A8A8-A3CEE9068306}" presName="negativeSpace" presStyleCnt="0"/>
      <dgm:spPr/>
    </dgm:pt>
    <dgm:pt modelId="{CE9E6369-ABFA-49B9-997B-07AD5B4032D7}" type="pres">
      <dgm:prSet presAssocID="{59017538-C663-4837-A8A8-A3CEE9068306}" presName="childText" presStyleLbl="conFgAcc1" presStyleIdx="0" presStyleCnt="2">
        <dgm:presLayoutVars>
          <dgm:bulletEnabled val="1"/>
        </dgm:presLayoutVars>
      </dgm:prSet>
      <dgm:spPr/>
      <dgm:t>
        <a:bodyPr/>
        <a:lstStyle/>
        <a:p>
          <a:endParaRPr lang="en-US"/>
        </a:p>
      </dgm:t>
    </dgm:pt>
    <dgm:pt modelId="{A6E1CD69-708D-486F-9BE6-53998D91FDC7}" type="pres">
      <dgm:prSet presAssocID="{66294C9C-A221-4FF2-83FC-B7E49C6567CB}" presName="spaceBetweenRectangles" presStyleCnt="0"/>
      <dgm:spPr/>
    </dgm:pt>
    <dgm:pt modelId="{ED4F3006-692C-4290-AF1C-53F6DAB2A6ED}" type="pres">
      <dgm:prSet presAssocID="{017F95A6-DAD6-4B2C-8C37-EA591C4DA0A5}" presName="parentLin" presStyleCnt="0"/>
      <dgm:spPr/>
    </dgm:pt>
    <dgm:pt modelId="{5F5CDE3A-9C4D-43A5-8C5F-D5CD26DD7314}" type="pres">
      <dgm:prSet presAssocID="{017F95A6-DAD6-4B2C-8C37-EA591C4DA0A5}" presName="parentLeftMargin" presStyleLbl="node1" presStyleIdx="0" presStyleCnt="2"/>
      <dgm:spPr/>
      <dgm:t>
        <a:bodyPr/>
        <a:lstStyle/>
        <a:p>
          <a:endParaRPr lang="en-US"/>
        </a:p>
      </dgm:t>
    </dgm:pt>
    <dgm:pt modelId="{6EF746C8-06FC-495E-8470-754F50128424}" type="pres">
      <dgm:prSet presAssocID="{017F95A6-DAD6-4B2C-8C37-EA591C4DA0A5}" presName="parentText" presStyleLbl="node1" presStyleIdx="1" presStyleCnt="2">
        <dgm:presLayoutVars>
          <dgm:chMax val="0"/>
          <dgm:bulletEnabled val="1"/>
        </dgm:presLayoutVars>
      </dgm:prSet>
      <dgm:spPr/>
      <dgm:t>
        <a:bodyPr/>
        <a:lstStyle/>
        <a:p>
          <a:endParaRPr lang="en-US"/>
        </a:p>
      </dgm:t>
    </dgm:pt>
    <dgm:pt modelId="{FC4C2336-0380-4237-A545-A3D768759C81}" type="pres">
      <dgm:prSet presAssocID="{017F95A6-DAD6-4B2C-8C37-EA591C4DA0A5}" presName="negativeSpace" presStyleCnt="0"/>
      <dgm:spPr/>
    </dgm:pt>
    <dgm:pt modelId="{EB50F11F-4BED-4129-8BF2-01645DA78A44}" type="pres">
      <dgm:prSet presAssocID="{017F95A6-DAD6-4B2C-8C37-EA591C4DA0A5}" presName="childText" presStyleLbl="conFgAcc1" presStyleIdx="1" presStyleCnt="2">
        <dgm:presLayoutVars>
          <dgm:bulletEnabled val="1"/>
        </dgm:presLayoutVars>
      </dgm:prSet>
      <dgm:spPr/>
      <dgm:t>
        <a:bodyPr/>
        <a:lstStyle/>
        <a:p>
          <a:endParaRPr lang="en-US"/>
        </a:p>
      </dgm:t>
    </dgm:pt>
  </dgm:ptLst>
  <dgm:cxnLst>
    <dgm:cxn modelId="{D855C9CA-C04C-4470-A2B9-540000A182E2}" srcId="{017F95A6-DAD6-4B2C-8C37-EA591C4DA0A5}" destId="{C7AC46C4-CB91-4B04-833A-0E1B7A3C1E9C}" srcOrd="4" destOrd="0" parTransId="{3F51862A-33AA-4597-8F76-D67F31CA6A79}" sibTransId="{7E2BB950-FEAA-4AC5-91D7-993FDAB96C7A}"/>
    <dgm:cxn modelId="{D4CB7BE7-4B81-4034-981B-9EB10D147B9B}" type="presOf" srcId="{601B69E2-F572-4726-A13F-36EE153D5422}" destId="{EB50F11F-4BED-4129-8BF2-01645DA78A44}" srcOrd="0" destOrd="3" presId="urn:microsoft.com/office/officeart/2005/8/layout/list1"/>
    <dgm:cxn modelId="{E61FF970-4520-44D3-88A3-C7848EB2D8D3}" srcId="{59017538-C663-4837-A8A8-A3CEE9068306}" destId="{9CC9B879-E5FA-405F-83B8-79093912448C}" srcOrd="1" destOrd="0" parTransId="{C8A3D260-F8AA-4873-9361-87167C37BA07}" sibTransId="{42292262-1809-4941-905D-D9FA8EA56247}"/>
    <dgm:cxn modelId="{FA0AAB48-CBDB-4E7B-83E5-54E419241AAA}" type="presOf" srcId="{1CA596D5-0A82-45E9-BEC0-D3F938D221A0}" destId="{EB50F11F-4BED-4129-8BF2-01645DA78A44}" srcOrd="0" destOrd="0" presId="urn:microsoft.com/office/officeart/2005/8/layout/list1"/>
    <dgm:cxn modelId="{D986947F-C654-4249-9B31-457450037430}" type="presOf" srcId="{017F95A6-DAD6-4B2C-8C37-EA591C4DA0A5}" destId="{5F5CDE3A-9C4D-43A5-8C5F-D5CD26DD7314}" srcOrd="0" destOrd="0" presId="urn:microsoft.com/office/officeart/2005/8/layout/list1"/>
    <dgm:cxn modelId="{DDA74B61-789D-4FA9-B9D2-3E2C228BA2DD}" type="presOf" srcId="{40DFA30D-3100-4D38-87D1-712557587258}" destId="{EB50F11F-4BED-4129-8BF2-01645DA78A44}" srcOrd="0" destOrd="2" presId="urn:microsoft.com/office/officeart/2005/8/layout/list1"/>
    <dgm:cxn modelId="{92ABE32D-2D56-442C-A32C-A39ADB4B2B79}" type="presOf" srcId="{9CC9B879-E5FA-405F-83B8-79093912448C}" destId="{CE9E6369-ABFA-49B9-997B-07AD5B4032D7}" srcOrd="0" destOrd="1" presId="urn:microsoft.com/office/officeart/2005/8/layout/list1"/>
    <dgm:cxn modelId="{BC5BBC43-17B3-4597-99F8-A54EC33C496F}" type="presOf" srcId="{217E3575-D3EA-46FE-A150-A7E6B2CEF91C}" destId="{EB50F11F-4BED-4129-8BF2-01645DA78A44}" srcOrd="0" destOrd="1" presId="urn:microsoft.com/office/officeart/2005/8/layout/list1"/>
    <dgm:cxn modelId="{91A5890D-A81E-4428-9865-B4007A203C16}" type="presOf" srcId="{ED8FFDDA-8B8C-4481-A182-C18EE8CA96D9}" destId="{CE9E6369-ABFA-49B9-997B-07AD5B4032D7}" srcOrd="0" destOrd="0" presId="urn:microsoft.com/office/officeart/2005/8/layout/list1"/>
    <dgm:cxn modelId="{F8047D27-FC95-44BF-9057-08CD5201A9A6}" srcId="{33BE0B01-5ACB-42B6-ADAB-7C591180A791}" destId="{017F95A6-DAD6-4B2C-8C37-EA591C4DA0A5}" srcOrd="1" destOrd="0" parTransId="{B5F4EA50-47C9-4146-BFBA-553A435B4023}" sibTransId="{0A007961-5420-462B-8C64-2F6497C196B3}"/>
    <dgm:cxn modelId="{B58F8176-A344-4589-95F8-1A33288598D6}" type="presOf" srcId="{59017538-C663-4837-A8A8-A3CEE9068306}" destId="{46FF01BB-4C5C-41B1-ABA6-285DBE423CBC}" srcOrd="1" destOrd="0" presId="urn:microsoft.com/office/officeart/2005/8/layout/list1"/>
    <dgm:cxn modelId="{970D2253-BD29-4771-9404-F4874604213E}" srcId="{017F95A6-DAD6-4B2C-8C37-EA591C4DA0A5}" destId="{217E3575-D3EA-46FE-A150-A7E6B2CEF91C}" srcOrd="1" destOrd="0" parTransId="{852949A8-F375-48A2-BC55-66418C9AA6CF}" sibTransId="{10562D2E-BF79-4BBA-898F-B0D7D9964F8F}"/>
    <dgm:cxn modelId="{CE7C3CDB-3C66-4B24-83EB-E5136CBC1DF5}" srcId="{017F95A6-DAD6-4B2C-8C37-EA591C4DA0A5}" destId="{601B69E2-F572-4726-A13F-36EE153D5422}" srcOrd="3" destOrd="0" parTransId="{E1EEF1D6-FA11-4CE1-B7F9-156DCC7DF9D0}" sibTransId="{60C08E12-B725-47F8-BFDF-1E1CECAF9A0E}"/>
    <dgm:cxn modelId="{12B62A53-63ED-44EA-8338-30106D60731A}" type="presOf" srcId="{59017538-C663-4837-A8A8-A3CEE9068306}" destId="{0FA5F78B-90B3-448D-ACA7-AF6E4BFFC6EC}" srcOrd="0" destOrd="0" presId="urn:microsoft.com/office/officeart/2005/8/layout/list1"/>
    <dgm:cxn modelId="{3711502B-E7F7-44CA-B5D4-8B82F6209E1D}" type="presOf" srcId="{33BE0B01-5ACB-42B6-ADAB-7C591180A791}" destId="{F30A5A92-F7A2-465D-9276-415832B84F1E}" srcOrd="0" destOrd="0" presId="urn:microsoft.com/office/officeart/2005/8/layout/list1"/>
    <dgm:cxn modelId="{67ABAB51-B660-478B-99F1-7CC1067F9BFB}" type="presOf" srcId="{C7AC46C4-CB91-4B04-833A-0E1B7A3C1E9C}" destId="{EB50F11F-4BED-4129-8BF2-01645DA78A44}" srcOrd="0" destOrd="4" presId="urn:microsoft.com/office/officeart/2005/8/layout/list1"/>
    <dgm:cxn modelId="{9DF941F7-5012-45E8-BF3B-2EB239CDA0A6}" srcId="{59017538-C663-4837-A8A8-A3CEE9068306}" destId="{ED8FFDDA-8B8C-4481-A182-C18EE8CA96D9}" srcOrd="0" destOrd="0" parTransId="{ACECB240-B674-4FD8-8B2F-16645B84C283}" sibTransId="{63620B61-537A-4E98-9F3A-FAC82D0E409C}"/>
    <dgm:cxn modelId="{1DED8690-43D1-4957-A317-7F5D7567D1E0}" srcId="{017F95A6-DAD6-4B2C-8C37-EA591C4DA0A5}" destId="{1CA596D5-0A82-45E9-BEC0-D3F938D221A0}" srcOrd="0" destOrd="0" parTransId="{BEC06D24-0FE8-4586-97F9-012E44053A75}" sibTransId="{D6BFEBD4-7A2B-40A3-9CF6-BB0A4898C2A3}"/>
    <dgm:cxn modelId="{4FE6DAE3-B208-44C9-B33E-27E8DAB1EA4C}" srcId="{017F95A6-DAD6-4B2C-8C37-EA591C4DA0A5}" destId="{40DFA30D-3100-4D38-87D1-712557587258}" srcOrd="2" destOrd="0" parTransId="{565B7826-FDB1-4435-A954-B1390FBC5B98}" sibTransId="{7976EFF3-CB70-467A-A3D5-7C02B0F94DF4}"/>
    <dgm:cxn modelId="{A54B9597-A461-48D0-8D48-489BC024B12D}" srcId="{33BE0B01-5ACB-42B6-ADAB-7C591180A791}" destId="{59017538-C663-4837-A8A8-A3CEE9068306}" srcOrd="0" destOrd="0" parTransId="{CE061E3F-593C-46AB-A051-C776D2F7CA9D}" sibTransId="{66294C9C-A221-4FF2-83FC-B7E49C6567CB}"/>
    <dgm:cxn modelId="{4C12003B-97F0-4CC5-A52D-E93573954939}" type="presOf" srcId="{017F95A6-DAD6-4B2C-8C37-EA591C4DA0A5}" destId="{6EF746C8-06FC-495E-8470-754F50128424}" srcOrd="1" destOrd="0" presId="urn:microsoft.com/office/officeart/2005/8/layout/list1"/>
    <dgm:cxn modelId="{14C3B471-302E-4A24-8C9E-08E223B627B0}" type="presParOf" srcId="{F30A5A92-F7A2-465D-9276-415832B84F1E}" destId="{881D6F92-E7C0-4AF1-8515-06ACB6BAA76C}" srcOrd="0" destOrd="0" presId="urn:microsoft.com/office/officeart/2005/8/layout/list1"/>
    <dgm:cxn modelId="{7D88270C-9780-411A-B80A-CD38A10C65BD}" type="presParOf" srcId="{881D6F92-E7C0-4AF1-8515-06ACB6BAA76C}" destId="{0FA5F78B-90B3-448D-ACA7-AF6E4BFFC6EC}" srcOrd="0" destOrd="0" presId="urn:microsoft.com/office/officeart/2005/8/layout/list1"/>
    <dgm:cxn modelId="{9BAA0412-53E1-48D1-B204-8E384A08C115}" type="presParOf" srcId="{881D6F92-E7C0-4AF1-8515-06ACB6BAA76C}" destId="{46FF01BB-4C5C-41B1-ABA6-285DBE423CBC}" srcOrd="1" destOrd="0" presId="urn:microsoft.com/office/officeart/2005/8/layout/list1"/>
    <dgm:cxn modelId="{7568516D-7D43-4186-9F83-5631C7107678}" type="presParOf" srcId="{F30A5A92-F7A2-465D-9276-415832B84F1E}" destId="{8943464E-966D-46A8-ABB3-E0B0CFCD799B}" srcOrd="1" destOrd="0" presId="urn:microsoft.com/office/officeart/2005/8/layout/list1"/>
    <dgm:cxn modelId="{29D345B3-840B-4EBB-A5C1-2F56E89744D2}" type="presParOf" srcId="{F30A5A92-F7A2-465D-9276-415832B84F1E}" destId="{CE9E6369-ABFA-49B9-997B-07AD5B4032D7}" srcOrd="2" destOrd="0" presId="urn:microsoft.com/office/officeart/2005/8/layout/list1"/>
    <dgm:cxn modelId="{37D2E1CE-A1DB-4A17-86F7-96A8174E2FBD}" type="presParOf" srcId="{F30A5A92-F7A2-465D-9276-415832B84F1E}" destId="{A6E1CD69-708D-486F-9BE6-53998D91FDC7}" srcOrd="3" destOrd="0" presId="urn:microsoft.com/office/officeart/2005/8/layout/list1"/>
    <dgm:cxn modelId="{D5FB9625-126C-41CF-A8B5-1583A6E7354D}" type="presParOf" srcId="{F30A5A92-F7A2-465D-9276-415832B84F1E}" destId="{ED4F3006-692C-4290-AF1C-53F6DAB2A6ED}" srcOrd="4" destOrd="0" presId="urn:microsoft.com/office/officeart/2005/8/layout/list1"/>
    <dgm:cxn modelId="{F598A150-A2A0-4571-8B9F-13A82B8B2171}" type="presParOf" srcId="{ED4F3006-692C-4290-AF1C-53F6DAB2A6ED}" destId="{5F5CDE3A-9C4D-43A5-8C5F-D5CD26DD7314}" srcOrd="0" destOrd="0" presId="urn:microsoft.com/office/officeart/2005/8/layout/list1"/>
    <dgm:cxn modelId="{F60351A8-0F7F-4008-ADCE-81A21EA4D8DE}" type="presParOf" srcId="{ED4F3006-692C-4290-AF1C-53F6DAB2A6ED}" destId="{6EF746C8-06FC-495E-8470-754F50128424}" srcOrd="1" destOrd="0" presId="urn:microsoft.com/office/officeart/2005/8/layout/list1"/>
    <dgm:cxn modelId="{4BB51748-A6F9-4DA2-808D-91809E5ED1B1}" type="presParOf" srcId="{F30A5A92-F7A2-465D-9276-415832B84F1E}" destId="{FC4C2336-0380-4237-A545-A3D768759C81}" srcOrd="5" destOrd="0" presId="urn:microsoft.com/office/officeart/2005/8/layout/list1"/>
    <dgm:cxn modelId="{C6A5A12D-C44F-46A1-AE4D-6EED2BB9F3DD}" type="presParOf" srcId="{F30A5A92-F7A2-465D-9276-415832B84F1E}" destId="{EB50F11F-4BED-4129-8BF2-01645DA78A4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4166CD-E5C7-442D-8BF3-11CD1234D1F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7A4AD89-C257-4A35-93F8-A0FFF7D7232E}">
      <dgm:prSet phldrT="[Text]" custT="1"/>
      <dgm:spPr/>
      <dgm:t>
        <a:bodyPr/>
        <a:lstStyle/>
        <a:p>
          <a:r>
            <a:rPr lang="en-US" sz="2000" b="0" u="none" dirty="0"/>
            <a:t>A</a:t>
          </a:r>
          <a:r>
            <a:rPr lang="x-none" sz="2000" b="0" u="none"/>
            <a:t>sk how the stored material will affect the tank, piping, or the valves that contact the solid, liquid, or gas considered to be hazardous</a:t>
          </a:r>
          <a:endParaRPr lang="en-US" sz="2000" b="0" dirty="0"/>
        </a:p>
      </dgm:t>
    </dgm:pt>
    <dgm:pt modelId="{769C5238-16E6-4EAA-B88B-261B9F6E87D2}" type="parTrans" cxnId="{96B6877D-0FFE-43ED-9D9F-6884AF262A85}">
      <dgm:prSet/>
      <dgm:spPr/>
      <dgm:t>
        <a:bodyPr/>
        <a:lstStyle/>
        <a:p>
          <a:endParaRPr lang="en-US"/>
        </a:p>
      </dgm:t>
    </dgm:pt>
    <dgm:pt modelId="{B83331EB-8E5B-40DE-B409-6EB3B02914E7}" type="sibTrans" cxnId="{96B6877D-0FFE-43ED-9D9F-6884AF262A85}">
      <dgm:prSet/>
      <dgm:spPr/>
      <dgm:t>
        <a:bodyPr/>
        <a:lstStyle/>
        <a:p>
          <a:endParaRPr lang="en-US"/>
        </a:p>
      </dgm:t>
    </dgm:pt>
    <dgm:pt modelId="{01E85141-CFD9-47B9-898C-8373C481AC9B}" type="pres">
      <dgm:prSet presAssocID="{524166CD-E5C7-442D-8BF3-11CD1234D1FD}" presName="linear" presStyleCnt="0">
        <dgm:presLayoutVars>
          <dgm:animLvl val="lvl"/>
          <dgm:resizeHandles val="exact"/>
        </dgm:presLayoutVars>
      </dgm:prSet>
      <dgm:spPr/>
      <dgm:t>
        <a:bodyPr/>
        <a:lstStyle/>
        <a:p>
          <a:endParaRPr lang="en-US"/>
        </a:p>
      </dgm:t>
    </dgm:pt>
    <dgm:pt modelId="{10287BE5-88FE-41EA-ABD7-6CFAABD3D37E}" type="pres">
      <dgm:prSet presAssocID="{77A4AD89-C257-4A35-93F8-A0FFF7D7232E}" presName="parentText" presStyleLbl="node1" presStyleIdx="0" presStyleCnt="1">
        <dgm:presLayoutVars>
          <dgm:chMax val="0"/>
          <dgm:bulletEnabled val="1"/>
        </dgm:presLayoutVars>
      </dgm:prSet>
      <dgm:spPr/>
      <dgm:t>
        <a:bodyPr/>
        <a:lstStyle/>
        <a:p>
          <a:endParaRPr lang="en-US"/>
        </a:p>
      </dgm:t>
    </dgm:pt>
  </dgm:ptLst>
  <dgm:cxnLst>
    <dgm:cxn modelId="{FA92B5AA-BF34-4DF4-B61E-7D490F7024FB}" type="presOf" srcId="{77A4AD89-C257-4A35-93F8-A0FFF7D7232E}" destId="{10287BE5-88FE-41EA-ABD7-6CFAABD3D37E}" srcOrd="0" destOrd="0" presId="urn:microsoft.com/office/officeart/2005/8/layout/vList2"/>
    <dgm:cxn modelId="{5F42CDDE-FE32-4849-9CFE-B9DBF2CF265F}" type="presOf" srcId="{524166CD-E5C7-442D-8BF3-11CD1234D1FD}" destId="{01E85141-CFD9-47B9-898C-8373C481AC9B}" srcOrd="0" destOrd="0" presId="urn:microsoft.com/office/officeart/2005/8/layout/vList2"/>
    <dgm:cxn modelId="{96B6877D-0FFE-43ED-9D9F-6884AF262A85}" srcId="{524166CD-E5C7-442D-8BF3-11CD1234D1FD}" destId="{77A4AD89-C257-4A35-93F8-A0FFF7D7232E}" srcOrd="0" destOrd="0" parTransId="{769C5238-16E6-4EAA-B88B-261B9F6E87D2}" sibTransId="{B83331EB-8E5B-40DE-B409-6EB3B02914E7}"/>
    <dgm:cxn modelId="{DBC7DE8A-41B3-435C-B9A5-A6B2F8B561F7}" type="presParOf" srcId="{01E85141-CFD9-47B9-898C-8373C481AC9B}" destId="{10287BE5-88FE-41EA-ABD7-6CFAABD3D37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0BBA7C82-8476-4D72-A5B7-98C5E5B1289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49BDC07-44BF-4166-8223-0517534425E2}">
      <dgm:prSet phldrT="[Text]" custT="1"/>
      <dgm:spPr/>
      <dgm:t>
        <a:bodyPr/>
        <a:lstStyle/>
        <a:p>
          <a:r>
            <a:rPr lang="en-US" sz="2000" b="0" u="none" dirty="0"/>
            <a:t>B</a:t>
          </a:r>
          <a:r>
            <a:rPr lang="x-none" sz="2000" b="0" u="none" dirty="0"/>
            <a:t>ased on</a:t>
          </a:r>
          <a:r>
            <a:rPr lang="en-US" sz="2000" b="0" u="none" dirty="0"/>
            <a:t> </a:t>
          </a:r>
          <a:r>
            <a:rPr lang="en-US" sz="2000" b="0" dirty="0" smtClean="0"/>
            <a:t>ability </a:t>
          </a:r>
          <a:r>
            <a:rPr lang="en-US" sz="2000" b="0" dirty="0"/>
            <a:t>to accelerate </a:t>
          </a:r>
          <a:r>
            <a:rPr lang="en-US" sz="2000" b="0" dirty="0" smtClean="0"/>
            <a:t>burning, rate of decomposition, and if their decomposition can ignite combustible (Class A) materials</a:t>
          </a:r>
          <a:endParaRPr lang="en-US" sz="2000" b="0" dirty="0"/>
        </a:p>
      </dgm:t>
    </dgm:pt>
    <dgm:pt modelId="{E3BD3FB3-210C-4A2B-A131-FC6E0B35A7B2}" type="parTrans" cxnId="{F0FE5FFC-F89B-4B58-A832-048BA9A33753}">
      <dgm:prSet/>
      <dgm:spPr/>
      <dgm:t>
        <a:bodyPr/>
        <a:lstStyle/>
        <a:p>
          <a:endParaRPr lang="en-US"/>
        </a:p>
      </dgm:t>
    </dgm:pt>
    <dgm:pt modelId="{0FE8DEB3-38D9-4AA2-8B3A-AC7372941F27}" type="sibTrans" cxnId="{F0FE5FFC-F89B-4B58-A832-048BA9A33753}">
      <dgm:prSet/>
      <dgm:spPr/>
      <dgm:t>
        <a:bodyPr/>
        <a:lstStyle/>
        <a:p>
          <a:endParaRPr lang="en-US"/>
        </a:p>
      </dgm:t>
    </dgm:pt>
    <dgm:pt modelId="{66EDF955-7BC0-4B6C-9AA0-C9AAD3CEC7C8}">
      <dgm:prSet custT="1"/>
      <dgm:spPr>
        <a:solidFill>
          <a:schemeClr val="accent6">
            <a:lumMod val="75000"/>
          </a:schemeClr>
        </a:solidFill>
      </dgm:spPr>
      <dgm:t>
        <a:bodyPr/>
        <a:lstStyle/>
        <a:p>
          <a:r>
            <a:rPr lang="x-none" sz="2000" b="0" u="none" dirty="0"/>
            <a:t>The higher the Arabic numeral rating, the greater the hazard the solid or liquid oxidizer presents</a:t>
          </a:r>
          <a:endParaRPr lang="en-US" sz="2000" b="0" u="none" dirty="0"/>
        </a:p>
      </dgm:t>
    </dgm:pt>
    <dgm:pt modelId="{BE2C0065-1D6F-41AA-9475-24A4E70BD4B2}" type="parTrans" cxnId="{6C505D16-8E12-400E-A5A3-55CE5A27850C}">
      <dgm:prSet/>
      <dgm:spPr/>
      <dgm:t>
        <a:bodyPr/>
        <a:lstStyle/>
        <a:p>
          <a:endParaRPr lang="en-US"/>
        </a:p>
      </dgm:t>
    </dgm:pt>
    <dgm:pt modelId="{881B747F-FF83-4C82-A91C-A40CAC7FB671}" type="sibTrans" cxnId="{6C505D16-8E12-400E-A5A3-55CE5A27850C}">
      <dgm:prSet/>
      <dgm:spPr/>
      <dgm:t>
        <a:bodyPr/>
        <a:lstStyle/>
        <a:p>
          <a:endParaRPr lang="en-US"/>
        </a:p>
      </dgm:t>
    </dgm:pt>
    <dgm:pt modelId="{0819585E-4622-458D-9E66-4EC1223ABE11}" type="pres">
      <dgm:prSet presAssocID="{0BBA7C82-8476-4D72-A5B7-98C5E5B12896}" presName="linear" presStyleCnt="0">
        <dgm:presLayoutVars>
          <dgm:animLvl val="lvl"/>
          <dgm:resizeHandles val="exact"/>
        </dgm:presLayoutVars>
      </dgm:prSet>
      <dgm:spPr/>
      <dgm:t>
        <a:bodyPr/>
        <a:lstStyle/>
        <a:p>
          <a:endParaRPr lang="en-US"/>
        </a:p>
      </dgm:t>
    </dgm:pt>
    <dgm:pt modelId="{AE5AC5DC-EBCD-47BD-B070-3FB9BE5D9010}" type="pres">
      <dgm:prSet presAssocID="{949BDC07-44BF-4166-8223-0517534425E2}" presName="parentText" presStyleLbl="node1" presStyleIdx="0" presStyleCnt="2">
        <dgm:presLayoutVars>
          <dgm:chMax val="0"/>
          <dgm:bulletEnabled val="1"/>
        </dgm:presLayoutVars>
      </dgm:prSet>
      <dgm:spPr/>
      <dgm:t>
        <a:bodyPr/>
        <a:lstStyle/>
        <a:p>
          <a:endParaRPr lang="en-US"/>
        </a:p>
      </dgm:t>
    </dgm:pt>
    <dgm:pt modelId="{FCB9E6AD-3209-46A2-B332-2F4615CA7711}" type="pres">
      <dgm:prSet presAssocID="{0FE8DEB3-38D9-4AA2-8B3A-AC7372941F27}" presName="spacer" presStyleCnt="0"/>
      <dgm:spPr/>
    </dgm:pt>
    <dgm:pt modelId="{583BA2B2-8B6A-4774-8652-3CEEAAAD5349}" type="pres">
      <dgm:prSet presAssocID="{66EDF955-7BC0-4B6C-9AA0-C9AAD3CEC7C8}" presName="parentText" presStyleLbl="node1" presStyleIdx="1" presStyleCnt="2">
        <dgm:presLayoutVars>
          <dgm:chMax val="0"/>
          <dgm:bulletEnabled val="1"/>
        </dgm:presLayoutVars>
      </dgm:prSet>
      <dgm:spPr/>
      <dgm:t>
        <a:bodyPr/>
        <a:lstStyle/>
        <a:p>
          <a:endParaRPr lang="en-US"/>
        </a:p>
      </dgm:t>
    </dgm:pt>
  </dgm:ptLst>
  <dgm:cxnLst>
    <dgm:cxn modelId="{1BA9F2D6-14AA-47E9-9A03-59C0C55F51B9}" type="presOf" srcId="{66EDF955-7BC0-4B6C-9AA0-C9AAD3CEC7C8}" destId="{583BA2B2-8B6A-4774-8652-3CEEAAAD5349}" srcOrd="0" destOrd="0" presId="urn:microsoft.com/office/officeart/2005/8/layout/vList2"/>
    <dgm:cxn modelId="{F0FE5FFC-F89B-4B58-A832-048BA9A33753}" srcId="{0BBA7C82-8476-4D72-A5B7-98C5E5B12896}" destId="{949BDC07-44BF-4166-8223-0517534425E2}" srcOrd="0" destOrd="0" parTransId="{E3BD3FB3-210C-4A2B-A131-FC6E0B35A7B2}" sibTransId="{0FE8DEB3-38D9-4AA2-8B3A-AC7372941F27}"/>
    <dgm:cxn modelId="{6C505D16-8E12-400E-A5A3-55CE5A27850C}" srcId="{0BBA7C82-8476-4D72-A5B7-98C5E5B12896}" destId="{66EDF955-7BC0-4B6C-9AA0-C9AAD3CEC7C8}" srcOrd="1" destOrd="0" parTransId="{BE2C0065-1D6F-41AA-9475-24A4E70BD4B2}" sibTransId="{881B747F-FF83-4C82-A91C-A40CAC7FB671}"/>
    <dgm:cxn modelId="{47C4458C-0917-46CD-AC9D-F0226BADB931}" type="presOf" srcId="{0BBA7C82-8476-4D72-A5B7-98C5E5B12896}" destId="{0819585E-4622-458D-9E66-4EC1223ABE11}" srcOrd="0" destOrd="0" presId="urn:microsoft.com/office/officeart/2005/8/layout/vList2"/>
    <dgm:cxn modelId="{8B3149A2-E2BD-41E9-A2C2-C2791FCE1D40}" type="presOf" srcId="{949BDC07-44BF-4166-8223-0517534425E2}" destId="{AE5AC5DC-EBCD-47BD-B070-3FB9BE5D9010}" srcOrd="0" destOrd="0" presId="urn:microsoft.com/office/officeart/2005/8/layout/vList2"/>
    <dgm:cxn modelId="{6BCC7D52-A592-418D-BED6-D8583D55E114}" type="presParOf" srcId="{0819585E-4622-458D-9E66-4EC1223ABE11}" destId="{AE5AC5DC-EBCD-47BD-B070-3FB9BE5D9010}" srcOrd="0" destOrd="0" presId="urn:microsoft.com/office/officeart/2005/8/layout/vList2"/>
    <dgm:cxn modelId="{3BD41A43-542B-4031-BF66-765298949A75}" type="presParOf" srcId="{0819585E-4622-458D-9E66-4EC1223ABE11}" destId="{FCB9E6AD-3209-46A2-B332-2F4615CA7711}" srcOrd="1" destOrd="0" presId="urn:microsoft.com/office/officeart/2005/8/layout/vList2"/>
    <dgm:cxn modelId="{FE997EE7-BB7E-4893-9A89-0ACF57426527}" type="presParOf" srcId="{0819585E-4622-458D-9E66-4EC1223ABE11}" destId="{583BA2B2-8B6A-4774-8652-3CEEAAAD534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37B847AF-C9A0-4D89-B031-C11EB8499D1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3E60397-083B-4A0E-9FEE-0B357DCE3EF6}">
      <dgm:prSet phldrT="[Text]" custT="1"/>
      <dgm:spPr/>
      <dgm:t>
        <a:bodyPr/>
        <a:lstStyle/>
        <a:p>
          <a:r>
            <a:rPr lang="en-US" sz="2000" b="0" dirty="0" smtClean="0"/>
            <a:t>Can </a:t>
          </a:r>
          <a:r>
            <a:rPr lang="en-US" sz="2000" b="0" dirty="0"/>
            <a:t>exist as compressed or liquefied gases</a:t>
          </a:r>
        </a:p>
      </dgm:t>
    </dgm:pt>
    <dgm:pt modelId="{CA13E013-73A9-47F2-887D-B76986C938D3}" type="parTrans" cxnId="{22705EBC-5B27-40F5-A394-F09522EF02B0}">
      <dgm:prSet/>
      <dgm:spPr/>
      <dgm:t>
        <a:bodyPr/>
        <a:lstStyle/>
        <a:p>
          <a:endParaRPr lang="en-US"/>
        </a:p>
      </dgm:t>
    </dgm:pt>
    <dgm:pt modelId="{4421149E-882B-4730-A9A2-B463CBA065D3}" type="sibTrans" cxnId="{22705EBC-5B27-40F5-A394-F09522EF02B0}">
      <dgm:prSet/>
      <dgm:spPr/>
      <dgm:t>
        <a:bodyPr/>
        <a:lstStyle/>
        <a:p>
          <a:endParaRPr lang="en-US"/>
        </a:p>
      </dgm:t>
    </dgm:pt>
    <dgm:pt modelId="{217BA7C8-2A48-47FF-98B6-8CD446D7AF80}">
      <dgm:prSet custT="1"/>
      <dgm:spPr>
        <a:solidFill>
          <a:schemeClr val="accent6">
            <a:lumMod val="75000"/>
          </a:schemeClr>
        </a:solidFill>
      </dgm:spPr>
      <dgm:t>
        <a:bodyPr/>
        <a:lstStyle/>
        <a:p>
          <a:r>
            <a:rPr lang="en-US" sz="2000" b="0" dirty="0"/>
            <a:t>Cryogenic oxygen is commonly used for respiratory therapy and can be found in home health care liquid oxygen containers</a:t>
          </a:r>
        </a:p>
      </dgm:t>
    </dgm:pt>
    <dgm:pt modelId="{9D03D0A3-AC76-40A6-B3C2-27E6070A2BA0}" type="parTrans" cxnId="{5135967E-F93E-4271-BAB3-23AF50874C1C}">
      <dgm:prSet/>
      <dgm:spPr/>
      <dgm:t>
        <a:bodyPr/>
        <a:lstStyle/>
        <a:p>
          <a:endParaRPr lang="en-US"/>
        </a:p>
      </dgm:t>
    </dgm:pt>
    <dgm:pt modelId="{BF7108C5-8161-4E04-91AD-5C8399E7AB25}" type="sibTrans" cxnId="{5135967E-F93E-4271-BAB3-23AF50874C1C}">
      <dgm:prSet/>
      <dgm:spPr/>
      <dgm:t>
        <a:bodyPr/>
        <a:lstStyle/>
        <a:p>
          <a:endParaRPr lang="en-US"/>
        </a:p>
      </dgm:t>
    </dgm:pt>
    <dgm:pt modelId="{5CB7FF5D-ED8F-4B48-8B6D-743BC821275C}">
      <dgm:prSet phldrT="[Text]" custT="1"/>
      <dgm:spPr/>
      <dgm:t>
        <a:bodyPr/>
        <a:lstStyle/>
        <a:p>
          <a:r>
            <a:rPr lang="en-US" sz="2000" b="0" dirty="0"/>
            <a:t>Oxygen can be converted into an oxidizing cryogenic fluid</a:t>
          </a:r>
        </a:p>
      </dgm:t>
    </dgm:pt>
    <dgm:pt modelId="{E4D251CF-5283-497D-93FC-893EF5FE1731}" type="parTrans" cxnId="{07DCE14A-7C78-4E21-9746-1957A2637D01}">
      <dgm:prSet/>
      <dgm:spPr/>
      <dgm:t>
        <a:bodyPr/>
        <a:lstStyle/>
        <a:p>
          <a:endParaRPr lang="en-US"/>
        </a:p>
      </dgm:t>
    </dgm:pt>
    <dgm:pt modelId="{780A242A-741D-4828-A843-B7BC1557ED72}" type="sibTrans" cxnId="{07DCE14A-7C78-4E21-9746-1957A2637D01}">
      <dgm:prSet/>
      <dgm:spPr/>
      <dgm:t>
        <a:bodyPr/>
        <a:lstStyle/>
        <a:p>
          <a:endParaRPr lang="en-US"/>
        </a:p>
      </dgm:t>
    </dgm:pt>
    <dgm:pt modelId="{8444A533-5B84-4130-BC16-76F3A5C739F6}" type="pres">
      <dgm:prSet presAssocID="{37B847AF-C9A0-4D89-B031-C11EB8499D1A}" presName="linear" presStyleCnt="0">
        <dgm:presLayoutVars>
          <dgm:animLvl val="lvl"/>
          <dgm:resizeHandles val="exact"/>
        </dgm:presLayoutVars>
      </dgm:prSet>
      <dgm:spPr/>
      <dgm:t>
        <a:bodyPr/>
        <a:lstStyle/>
        <a:p>
          <a:endParaRPr lang="en-US"/>
        </a:p>
      </dgm:t>
    </dgm:pt>
    <dgm:pt modelId="{A8E453CF-CCAE-414B-B8BE-E1453CC6554E}" type="pres">
      <dgm:prSet presAssocID="{13E60397-083B-4A0E-9FEE-0B357DCE3EF6}" presName="parentText" presStyleLbl="node1" presStyleIdx="0" presStyleCnt="3">
        <dgm:presLayoutVars>
          <dgm:chMax val="0"/>
          <dgm:bulletEnabled val="1"/>
        </dgm:presLayoutVars>
      </dgm:prSet>
      <dgm:spPr/>
      <dgm:t>
        <a:bodyPr/>
        <a:lstStyle/>
        <a:p>
          <a:endParaRPr lang="en-US"/>
        </a:p>
      </dgm:t>
    </dgm:pt>
    <dgm:pt modelId="{ABD10A9E-2B43-40CE-A8E8-E8F124135BCB}" type="pres">
      <dgm:prSet presAssocID="{4421149E-882B-4730-A9A2-B463CBA065D3}" presName="spacer" presStyleCnt="0"/>
      <dgm:spPr/>
    </dgm:pt>
    <dgm:pt modelId="{061A91AF-D417-4B2F-B59D-658F1346861D}" type="pres">
      <dgm:prSet presAssocID="{5CB7FF5D-ED8F-4B48-8B6D-743BC821275C}" presName="parentText" presStyleLbl="node1" presStyleIdx="1" presStyleCnt="3">
        <dgm:presLayoutVars>
          <dgm:chMax val="0"/>
          <dgm:bulletEnabled val="1"/>
        </dgm:presLayoutVars>
      </dgm:prSet>
      <dgm:spPr/>
      <dgm:t>
        <a:bodyPr/>
        <a:lstStyle/>
        <a:p>
          <a:endParaRPr lang="en-US"/>
        </a:p>
      </dgm:t>
    </dgm:pt>
    <dgm:pt modelId="{F93D1773-7584-499C-B9DC-B5BBB71E75EF}" type="pres">
      <dgm:prSet presAssocID="{780A242A-741D-4828-A843-B7BC1557ED72}" presName="spacer" presStyleCnt="0"/>
      <dgm:spPr/>
    </dgm:pt>
    <dgm:pt modelId="{26DFA5C6-1B3C-485F-B766-C2359EA48D00}" type="pres">
      <dgm:prSet presAssocID="{217BA7C8-2A48-47FF-98B6-8CD446D7AF80}" presName="parentText" presStyleLbl="node1" presStyleIdx="2" presStyleCnt="3">
        <dgm:presLayoutVars>
          <dgm:chMax val="0"/>
          <dgm:bulletEnabled val="1"/>
        </dgm:presLayoutVars>
      </dgm:prSet>
      <dgm:spPr/>
      <dgm:t>
        <a:bodyPr/>
        <a:lstStyle/>
        <a:p>
          <a:endParaRPr lang="en-US"/>
        </a:p>
      </dgm:t>
    </dgm:pt>
  </dgm:ptLst>
  <dgm:cxnLst>
    <dgm:cxn modelId="{5135967E-F93E-4271-BAB3-23AF50874C1C}" srcId="{37B847AF-C9A0-4D89-B031-C11EB8499D1A}" destId="{217BA7C8-2A48-47FF-98B6-8CD446D7AF80}" srcOrd="2" destOrd="0" parTransId="{9D03D0A3-AC76-40A6-B3C2-27E6070A2BA0}" sibTransId="{BF7108C5-8161-4E04-91AD-5C8399E7AB25}"/>
    <dgm:cxn modelId="{19DEFE98-667B-4E14-86FF-829229CC6EBF}" type="presOf" srcId="{37B847AF-C9A0-4D89-B031-C11EB8499D1A}" destId="{8444A533-5B84-4130-BC16-76F3A5C739F6}" srcOrd="0" destOrd="0" presId="urn:microsoft.com/office/officeart/2005/8/layout/vList2"/>
    <dgm:cxn modelId="{07DCE14A-7C78-4E21-9746-1957A2637D01}" srcId="{37B847AF-C9A0-4D89-B031-C11EB8499D1A}" destId="{5CB7FF5D-ED8F-4B48-8B6D-743BC821275C}" srcOrd="1" destOrd="0" parTransId="{E4D251CF-5283-497D-93FC-893EF5FE1731}" sibTransId="{780A242A-741D-4828-A843-B7BC1557ED72}"/>
    <dgm:cxn modelId="{22705EBC-5B27-40F5-A394-F09522EF02B0}" srcId="{37B847AF-C9A0-4D89-B031-C11EB8499D1A}" destId="{13E60397-083B-4A0E-9FEE-0B357DCE3EF6}" srcOrd="0" destOrd="0" parTransId="{CA13E013-73A9-47F2-887D-B76986C938D3}" sibTransId="{4421149E-882B-4730-A9A2-B463CBA065D3}"/>
    <dgm:cxn modelId="{2BC2895C-40A2-4A8B-BE9F-3E51F7D6BE92}" type="presOf" srcId="{5CB7FF5D-ED8F-4B48-8B6D-743BC821275C}" destId="{061A91AF-D417-4B2F-B59D-658F1346861D}" srcOrd="0" destOrd="0" presId="urn:microsoft.com/office/officeart/2005/8/layout/vList2"/>
    <dgm:cxn modelId="{8DE39CDE-3393-4216-9777-9D91CA35CF42}" type="presOf" srcId="{13E60397-083B-4A0E-9FEE-0B357DCE3EF6}" destId="{A8E453CF-CCAE-414B-B8BE-E1453CC6554E}" srcOrd="0" destOrd="0" presId="urn:microsoft.com/office/officeart/2005/8/layout/vList2"/>
    <dgm:cxn modelId="{0BA6183F-B8F8-4836-8014-EFC51A5C69CC}" type="presOf" srcId="{217BA7C8-2A48-47FF-98B6-8CD446D7AF80}" destId="{26DFA5C6-1B3C-485F-B766-C2359EA48D00}" srcOrd="0" destOrd="0" presId="urn:microsoft.com/office/officeart/2005/8/layout/vList2"/>
    <dgm:cxn modelId="{5C2F6813-5572-442C-890D-4B1C2A3CBC53}" type="presParOf" srcId="{8444A533-5B84-4130-BC16-76F3A5C739F6}" destId="{A8E453CF-CCAE-414B-B8BE-E1453CC6554E}" srcOrd="0" destOrd="0" presId="urn:microsoft.com/office/officeart/2005/8/layout/vList2"/>
    <dgm:cxn modelId="{F45C1F6D-FCE5-476E-A7EE-D04C196C3BEE}" type="presParOf" srcId="{8444A533-5B84-4130-BC16-76F3A5C739F6}" destId="{ABD10A9E-2B43-40CE-A8E8-E8F124135BCB}" srcOrd="1" destOrd="0" presId="urn:microsoft.com/office/officeart/2005/8/layout/vList2"/>
    <dgm:cxn modelId="{09C7193A-BC2F-4596-A32E-60B56F794C79}" type="presParOf" srcId="{8444A533-5B84-4130-BC16-76F3A5C739F6}" destId="{061A91AF-D417-4B2F-B59D-658F1346861D}" srcOrd="2" destOrd="0" presId="urn:microsoft.com/office/officeart/2005/8/layout/vList2"/>
    <dgm:cxn modelId="{BA6A6D32-1862-4016-B3BE-25EFF6C77E8F}" type="presParOf" srcId="{8444A533-5B84-4130-BC16-76F3A5C739F6}" destId="{F93D1773-7584-499C-B9DC-B5BBB71E75EF}" srcOrd="3" destOrd="0" presId="urn:microsoft.com/office/officeart/2005/8/layout/vList2"/>
    <dgm:cxn modelId="{53D382B3-4074-4DFB-B2CC-7415E9C0E8B0}" type="presParOf" srcId="{8444A533-5B84-4130-BC16-76F3A5C739F6}" destId="{26DFA5C6-1B3C-485F-B766-C2359EA48D0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37B847AF-C9A0-4D89-B031-C11EB8499D1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3E60397-083B-4A0E-9FEE-0B357DCE3EF6}">
      <dgm:prSet phldrT="[Text]" custT="1"/>
      <dgm:spPr/>
      <dgm:t>
        <a:bodyPr/>
        <a:lstStyle/>
        <a:p>
          <a:r>
            <a:rPr lang="x-none" sz="2000" b="0" u="none" dirty="0"/>
            <a:t>Category of solid, liquid, or gaseous hazardous materials that are a significant physical hazard</a:t>
          </a:r>
          <a:endParaRPr lang="en-US" sz="2000" b="0" dirty="0"/>
        </a:p>
      </dgm:t>
    </dgm:pt>
    <dgm:pt modelId="{CA13E013-73A9-47F2-887D-B76986C938D3}" type="parTrans" cxnId="{22705EBC-5B27-40F5-A394-F09522EF02B0}">
      <dgm:prSet/>
      <dgm:spPr/>
      <dgm:t>
        <a:bodyPr/>
        <a:lstStyle/>
        <a:p>
          <a:endParaRPr lang="en-US"/>
        </a:p>
      </dgm:t>
    </dgm:pt>
    <dgm:pt modelId="{4421149E-882B-4730-A9A2-B463CBA065D3}" type="sibTrans" cxnId="{22705EBC-5B27-40F5-A394-F09522EF02B0}">
      <dgm:prSet/>
      <dgm:spPr/>
      <dgm:t>
        <a:bodyPr/>
        <a:lstStyle/>
        <a:p>
          <a:endParaRPr lang="en-US"/>
        </a:p>
      </dgm:t>
    </dgm:pt>
    <dgm:pt modelId="{E256F0CC-C262-4A84-BCEC-42ACF6C666E0}">
      <dgm:prSet custT="1"/>
      <dgm:spPr/>
      <dgm:t>
        <a:bodyPr/>
        <a:lstStyle/>
        <a:p>
          <a:r>
            <a:rPr lang="en-US" sz="2000" b="0" u="none" dirty="0" smtClean="0"/>
            <a:t>M</a:t>
          </a:r>
          <a:r>
            <a:rPr lang="x-none" sz="2000" b="0" u="none" dirty="0" smtClean="0"/>
            <a:t>aterial </a:t>
          </a:r>
          <a:r>
            <a:rPr lang="x-none" sz="2000" b="0" u="none" dirty="0"/>
            <a:t>is classified as pyrophoric when it autoignites in air at temperatures of 130°F (55°C) or less</a:t>
          </a:r>
          <a:endParaRPr lang="en-US" sz="2000" b="0" u="none" dirty="0"/>
        </a:p>
      </dgm:t>
    </dgm:pt>
    <dgm:pt modelId="{A5DDD8C9-ED4F-45C3-BA63-8D2F48F62A2D}" type="parTrans" cxnId="{810867E7-9B6A-4ACC-867E-C9FAD9EF2A1C}">
      <dgm:prSet/>
      <dgm:spPr/>
      <dgm:t>
        <a:bodyPr/>
        <a:lstStyle/>
        <a:p>
          <a:endParaRPr lang="en-US"/>
        </a:p>
      </dgm:t>
    </dgm:pt>
    <dgm:pt modelId="{3FF8269C-60EF-46C9-8270-6D94A5ADFD7C}" type="sibTrans" cxnId="{810867E7-9B6A-4ACC-867E-C9FAD9EF2A1C}">
      <dgm:prSet/>
      <dgm:spPr/>
      <dgm:t>
        <a:bodyPr/>
        <a:lstStyle/>
        <a:p>
          <a:endParaRPr lang="en-US"/>
        </a:p>
      </dgm:t>
    </dgm:pt>
    <dgm:pt modelId="{48B86752-DA86-4B40-83AF-19AA5813E0F5}">
      <dgm:prSet custT="1"/>
      <dgm:spPr/>
      <dgm:t>
        <a:bodyPr/>
        <a:lstStyle/>
        <a:p>
          <a:r>
            <a:rPr lang="x-none" sz="2000" b="0" u="none"/>
            <a:t>Do not require an ignition source</a:t>
          </a:r>
          <a:endParaRPr lang="en-US" sz="2000" b="0" u="none" dirty="0"/>
        </a:p>
      </dgm:t>
    </dgm:pt>
    <dgm:pt modelId="{8CF4FD2A-7DCA-4321-88C3-FE11A7EEF4D9}" type="parTrans" cxnId="{577E39F4-C13D-4C9B-AD20-DBAE23428268}">
      <dgm:prSet/>
      <dgm:spPr/>
      <dgm:t>
        <a:bodyPr/>
        <a:lstStyle/>
        <a:p>
          <a:endParaRPr lang="en-US"/>
        </a:p>
      </dgm:t>
    </dgm:pt>
    <dgm:pt modelId="{647A9D07-B3C7-417A-8277-845D44E65602}" type="sibTrans" cxnId="{577E39F4-C13D-4C9B-AD20-DBAE23428268}">
      <dgm:prSet/>
      <dgm:spPr/>
      <dgm:t>
        <a:bodyPr/>
        <a:lstStyle/>
        <a:p>
          <a:endParaRPr lang="en-US"/>
        </a:p>
      </dgm:t>
    </dgm:pt>
    <dgm:pt modelId="{10616930-C654-483A-BFC1-68DABE99A0B5}">
      <dgm:prSet custT="1"/>
      <dgm:spPr>
        <a:solidFill>
          <a:schemeClr val="accent6">
            <a:lumMod val="75000"/>
          </a:schemeClr>
        </a:solidFill>
      </dgm:spPr>
      <dgm:t>
        <a:bodyPr/>
        <a:lstStyle/>
        <a:p>
          <a:r>
            <a:rPr lang="x-none" sz="2000" b="0" u="none" dirty="0"/>
            <a:t>Some are also water reactive</a:t>
          </a:r>
          <a:endParaRPr lang="en-US" sz="2000" b="0" u="none" dirty="0"/>
        </a:p>
      </dgm:t>
    </dgm:pt>
    <dgm:pt modelId="{E4344EBD-10F5-4982-B937-FF605A7F71A9}" type="parTrans" cxnId="{CCBD0FCC-58CF-4AD6-909B-E3B4B857162F}">
      <dgm:prSet/>
      <dgm:spPr/>
      <dgm:t>
        <a:bodyPr/>
        <a:lstStyle/>
        <a:p>
          <a:endParaRPr lang="en-US"/>
        </a:p>
      </dgm:t>
    </dgm:pt>
    <dgm:pt modelId="{C12CA3BC-74C5-41F1-BCCC-0D2E10CA59D8}" type="sibTrans" cxnId="{CCBD0FCC-58CF-4AD6-909B-E3B4B857162F}">
      <dgm:prSet/>
      <dgm:spPr/>
      <dgm:t>
        <a:bodyPr/>
        <a:lstStyle/>
        <a:p>
          <a:endParaRPr lang="en-US"/>
        </a:p>
      </dgm:t>
    </dgm:pt>
    <dgm:pt modelId="{D6FCB9A9-6F54-43A2-B87E-2DF62FAE68FB}">
      <dgm:prSet custT="1"/>
      <dgm:spPr>
        <a:solidFill>
          <a:schemeClr val="accent2"/>
        </a:solidFill>
      </dgm:spPr>
      <dgm:t>
        <a:bodyPr/>
        <a:lstStyle/>
        <a:p>
          <a:r>
            <a:rPr lang="x-none" sz="2000" b="0" u="none" dirty="0"/>
            <a:t>Because air contains moisture, pyrophorics ignite upon release in air</a:t>
          </a:r>
          <a:endParaRPr lang="en-US" sz="2000" b="0" u="none" dirty="0"/>
        </a:p>
      </dgm:t>
    </dgm:pt>
    <dgm:pt modelId="{5597AA66-C273-48DE-93F1-E09BF27C2C5F}" type="parTrans" cxnId="{139EF7FC-DAAE-45B6-9594-A5A4CA6CF30F}">
      <dgm:prSet/>
      <dgm:spPr/>
      <dgm:t>
        <a:bodyPr/>
        <a:lstStyle/>
        <a:p>
          <a:endParaRPr lang="en-US"/>
        </a:p>
      </dgm:t>
    </dgm:pt>
    <dgm:pt modelId="{349746CF-4D82-4CA5-AB4A-427D1B44A821}" type="sibTrans" cxnId="{139EF7FC-DAAE-45B6-9594-A5A4CA6CF30F}">
      <dgm:prSet/>
      <dgm:spPr/>
      <dgm:t>
        <a:bodyPr/>
        <a:lstStyle/>
        <a:p>
          <a:endParaRPr lang="en-US"/>
        </a:p>
      </dgm:t>
    </dgm:pt>
    <dgm:pt modelId="{8444A533-5B84-4130-BC16-76F3A5C739F6}" type="pres">
      <dgm:prSet presAssocID="{37B847AF-C9A0-4D89-B031-C11EB8499D1A}" presName="linear" presStyleCnt="0">
        <dgm:presLayoutVars>
          <dgm:animLvl val="lvl"/>
          <dgm:resizeHandles val="exact"/>
        </dgm:presLayoutVars>
      </dgm:prSet>
      <dgm:spPr/>
      <dgm:t>
        <a:bodyPr/>
        <a:lstStyle/>
        <a:p>
          <a:endParaRPr lang="en-US"/>
        </a:p>
      </dgm:t>
    </dgm:pt>
    <dgm:pt modelId="{A8E453CF-CCAE-414B-B8BE-E1453CC6554E}" type="pres">
      <dgm:prSet presAssocID="{13E60397-083B-4A0E-9FEE-0B357DCE3EF6}" presName="parentText" presStyleLbl="node1" presStyleIdx="0" presStyleCnt="5">
        <dgm:presLayoutVars>
          <dgm:chMax val="0"/>
          <dgm:bulletEnabled val="1"/>
        </dgm:presLayoutVars>
      </dgm:prSet>
      <dgm:spPr/>
      <dgm:t>
        <a:bodyPr/>
        <a:lstStyle/>
        <a:p>
          <a:endParaRPr lang="en-US"/>
        </a:p>
      </dgm:t>
    </dgm:pt>
    <dgm:pt modelId="{ABD10A9E-2B43-40CE-A8E8-E8F124135BCB}" type="pres">
      <dgm:prSet presAssocID="{4421149E-882B-4730-A9A2-B463CBA065D3}" presName="spacer" presStyleCnt="0"/>
      <dgm:spPr/>
    </dgm:pt>
    <dgm:pt modelId="{8902537B-397A-4027-957F-B19712C4FA56}" type="pres">
      <dgm:prSet presAssocID="{E256F0CC-C262-4A84-BCEC-42ACF6C666E0}" presName="parentText" presStyleLbl="node1" presStyleIdx="1" presStyleCnt="5">
        <dgm:presLayoutVars>
          <dgm:chMax val="0"/>
          <dgm:bulletEnabled val="1"/>
        </dgm:presLayoutVars>
      </dgm:prSet>
      <dgm:spPr/>
      <dgm:t>
        <a:bodyPr/>
        <a:lstStyle/>
        <a:p>
          <a:endParaRPr lang="en-US"/>
        </a:p>
      </dgm:t>
    </dgm:pt>
    <dgm:pt modelId="{D331B494-E027-45D5-8EAC-5F594AA3D6C1}" type="pres">
      <dgm:prSet presAssocID="{3FF8269C-60EF-46C9-8270-6D94A5ADFD7C}" presName="spacer" presStyleCnt="0"/>
      <dgm:spPr/>
    </dgm:pt>
    <dgm:pt modelId="{B03A8DDE-95DE-42C9-BE45-7FABE0D5876A}" type="pres">
      <dgm:prSet presAssocID="{48B86752-DA86-4B40-83AF-19AA5813E0F5}" presName="parentText" presStyleLbl="node1" presStyleIdx="2" presStyleCnt="5">
        <dgm:presLayoutVars>
          <dgm:chMax val="0"/>
          <dgm:bulletEnabled val="1"/>
        </dgm:presLayoutVars>
      </dgm:prSet>
      <dgm:spPr/>
      <dgm:t>
        <a:bodyPr/>
        <a:lstStyle/>
        <a:p>
          <a:endParaRPr lang="en-US"/>
        </a:p>
      </dgm:t>
    </dgm:pt>
    <dgm:pt modelId="{D2F2B1B4-5D6D-444F-9C5B-EB798F40CC9E}" type="pres">
      <dgm:prSet presAssocID="{647A9D07-B3C7-417A-8277-845D44E65602}" presName="spacer" presStyleCnt="0"/>
      <dgm:spPr/>
    </dgm:pt>
    <dgm:pt modelId="{0DA093F6-61A2-422D-A9EA-51B7DED20104}" type="pres">
      <dgm:prSet presAssocID="{D6FCB9A9-6F54-43A2-B87E-2DF62FAE68FB}" presName="parentText" presStyleLbl="node1" presStyleIdx="3" presStyleCnt="5">
        <dgm:presLayoutVars>
          <dgm:chMax val="0"/>
          <dgm:bulletEnabled val="1"/>
        </dgm:presLayoutVars>
      </dgm:prSet>
      <dgm:spPr/>
      <dgm:t>
        <a:bodyPr/>
        <a:lstStyle/>
        <a:p>
          <a:endParaRPr lang="en-US"/>
        </a:p>
      </dgm:t>
    </dgm:pt>
    <dgm:pt modelId="{D8FEF7FC-9E72-4DD1-ACEA-D1A49D1FA378}" type="pres">
      <dgm:prSet presAssocID="{349746CF-4D82-4CA5-AB4A-427D1B44A821}" presName="spacer" presStyleCnt="0"/>
      <dgm:spPr/>
    </dgm:pt>
    <dgm:pt modelId="{7FB6FB04-B284-427D-B8E4-CA4F3B4FF52A}" type="pres">
      <dgm:prSet presAssocID="{10616930-C654-483A-BFC1-68DABE99A0B5}" presName="parentText" presStyleLbl="node1" presStyleIdx="4" presStyleCnt="5">
        <dgm:presLayoutVars>
          <dgm:chMax val="0"/>
          <dgm:bulletEnabled val="1"/>
        </dgm:presLayoutVars>
      </dgm:prSet>
      <dgm:spPr/>
      <dgm:t>
        <a:bodyPr/>
        <a:lstStyle/>
        <a:p>
          <a:endParaRPr lang="en-US"/>
        </a:p>
      </dgm:t>
    </dgm:pt>
  </dgm:ptLst>
  <dgm:cxnLst>
    <dgm:cxn modelId="{921E586B-7BF3-4231-8CAE-52D3DC79B4AB}" type="presOf" srcId="{10616930-C654-483A-BFC1-68DABE99A0B5}" destId="{7FB6FB04-B284-427D-B8E4-CA4F3B4FF52A}" srcOrd="0" destOrd="0" presId="urn:microsoft.com/office/officeart/2005/8/layout/vList2"/>
    <dgm:cxn modelId="{CCBD0FCC-58CF-4AD6-909B-E3B4B857162F}" srcId="{37B847AF-C9A0-4D89-B031-C11EB8499D1A}" destId="{10616930-C654-483A-BFC1-68DABE99A0B5}" srcOrd="4" destOrd="0" parTransId="{E4344EBD-10F5-4982-B937-FF605A7F71A9}" sibTransId="{C12CA3BC-74C5-41F1-BCCC-0D2E10CA59D8}"/>
    <dgm:cxn modelId="{810867E7-9B6A-4ACC-867E-C9FAD9EF2A1C}" srcId="{37B847AF-C9A0-4D89-B031-C11EB8499D1A}" destId="{E256F0CC-C262-4A84-BCEC-42ACF6C666E0}" srcOrd="1" destOrd="0" parTransId="{A5DDD8C9-ED4F-45C3-BA63-8D2F48F62A2D}" sibTransId="{3FF8269C-60EF-46C9-8270-6D94A5ADFD7C}"/>
    <dgm:cxn modelId="{E3917299-0FC7-4FF3-875E-F3701EA48A3A}" type="presOf" srcId="{48B86752-DA86-4B40-83AF-19AA5813E0F5}" destId="{B03A8DDE-95DE-42C9-BE45-7FABE0D5876A}" srcOrd="0" destOrd="0" presId="urn:microsoft.com/office/officeart/2005/8/layout/vList2"/>
    <dgm:cxn modelId="{577E39F4-C13D-4C9B-AD20-DBAE23428268}" srcId="{37B847AF-C9A0-4D89-B031-C11EB8499D1A}" destId="{48B86752-DA86-4B40-83AF-19AA5813E0F5}" srcOrd="2" destOrd="0" parTransId="{8CF4FD2A-7DCA-4321-88C3-FE11A7EEF4D9}" sibTransId="{647A9D07-B3C7-417A-8277-845D44E65602}"/>
    <dgm:cxn modelId="{22705EBC-5B27-40F5-A394-F09522EF02B0}" srcId="{37B847AF-C9A0-4D89-B031-C11EB8499D1A}" destId="{13E60397-083B-4A0E-9FEE-0B357DCE3EF6}" srcOrd="0" destOrd="0" parTransId="{CA13E013-73A9-47F2-887D-B76986C938D3}" sibTransId="{4421149E-882B-4730-A9A2-B463CBA065D3}"/>
    <dgm:cxn modelId="{139EF7FC-DAAE-45B6-9594-A5A4CA6CF30F}" srcId="{37B847AF-C9A0-4D89-B031-C11EB8499D1A}" destId="{D6FCB9A9-6F54-43A2-B87E-2DF62FAE68FB}" srcOrd="3" destOrd="0" parTransId="{5597AA66-C273-48DE-93F1-E09BF27C2C5F}" sibTransId="{349746CF-4D82-4CA5-AB4A-427D1B44A821}"/>
    <dgm:cxn modelId="{55AF61A4-DD08-4568-8F6A-2402C4D046B3}" type="presOf" srcId="{13E60397-083B-4A0E-9FEE-0B357DCE3EF6}" destId="{A8E453CF-CCAE-414B-B8BE-E1453CC6554E}" srcOrd="0" destOrd="0" presId="urn:microsoft.com/office/officeart/2005/8/layout/vList2"/>
    <dgm:cxn modelId="{9EED4868-7200-46DA-BB5D-87E9DE7679F8}" type="presOf" srcId="{D6FCB9A9-6F54-43A2-B87E-2DF62FAE68FB}" destId="{0DA093F6-61A2-422D-A9EA-51B7DED20104}" srcOrd="0" destOrd="0" presId="urn:microsoft.com/office/officeart/2005/8/layout/vList2"/>
    <dgm:cxn modelId="{5E074C55-AAAE-4F3F-8FB6-914317C9EF20}" type="presOf" srcId="{E256F0CC-C262-4A84-BCEC-42ACF6C666E0}" destId="{8902537B-397A-4027-957F-B19712C4FA56}" srcOrd="0" destOrd="0" presId="urn:microsoft.com/office/officeart/2005/8/layout/vList2"/>
    <dgm:cxn modelId="{58C8CA9E-07E7-4CF8-BD88-AE5080FC8966}" type="presOf" srcId="{37B847AF-C9A0-4D89-B031-C11EB8499D1A}" destId="{8444A533-5B84-4130-BC16-76F3A5C739F6}" srcOrd="0" destOrd="0" presId="urn:microsoft.com/office/officeart/2005/8/layout/vList2"/>
    <dgm:cxn modelId="{56021D9B-3D8C-4EF8-B40E-EEEB423E1C81}" type="presParOf" srcId="{8444A533-5B84-4130-BC16-76F3A5C739F6}" destId="{A8E453CF-CCAE-414B-B8BE-E1453CC6554E}" srcOrd="0" destOrd="0" presId="urn:microsoft.com/office/officeart/2005/8/layout/vList2"/>
    <dgm:cxn modelId="{8933E796-1E4A-4055-932A-592E16CF66D6}" type="presParOf" srcId="{8444A533-5B84-4130-BC16-76F3A5C739F6}" destId="{ABD10A9E-2B43-40CE-A8E8-E8F124135BCB}" srcOrd="1" destOrd="0" presId="urn:microsoft.com/office/officeart/2005/8/layout/vList2"/>
    <dgm:cxn modelId="{223C5A4E-71D6-4BE2-843B-CAC7EE81DCB9}" type="presParOf" srcId="{8444A533-5B84-4130-BC16-76F3A5C739F6}" destId="{8902537B-397A-4027-957F-B19712C4FA56}" srcOrd="2" destOrd="0" presId="urn:microsoft.com/office/officeart/2005/8/layout/vList2"/>
    <dgm:cxn modelId="{396B78ED-3B38-4EE4-85D7-A7CC70ADD861}" type="presParOf" srcId="{8444A533-5B84-4130-BC16-76F3A5C739F6}" destId="{D331B494-E027-45D5-8EAC-5F594AA3D6C1}" srcOrd="3" destOrd="0" presId="urn:microsoft.com/office/officeart/2005/8/layout/vList2"/>
    <dgm:cxn modelId="{400E47BC-FEA5-4D0D-8FBF-3ADA54E5678D}" type="presParOf" srcId="{8444A533-5B84-4130-BC16-76F3A5C739F6}" destId="{B03A8DDE-95DE-42C9-BE45-7FABE0D5876A}" srcOrd="4" destOrd="0" presId="urn:microsoft.com/office/officeart/2005/8/layout/vList2"/>
    <dgm:cxn modelId="{2EBD1F4B-87B4-4AFB-B4B7-6984A31CBDEB}" type="presParOf" srcId="{8444A533-5B84-4130-BC16-76F3A5C739F6}" destId="{D2F2B1B4-5D6D-444F-9C5B-EB798F40CC9E}" srcOrd="5" destOrd="0" presId="urn:microsoft.com/office/officeart/2005/8/layout/vList2"/>
    <dgm:cxn modelId="{C9C0AABA-72CD-45B7-87F2-A47626BCEBCB}" type="presParOf" srcId="{8444A533-5B84-4130-BC16-76F3A5C739F6}" destId="{0DA093F6-61A2-422D-A9EA-51B7DED20104}" srcOrd="6" destOrd="0" presId="urn:microsoft.com/office/officeart/2005/8/layout/vList2"/>
    <dgm:cxn modelId="{2EF34857-61A1-45B3-9A7C-CC43F3CACCEC}" type="presParOf" srcId="{8444A533-5B84-4130-BC16-76F3A5C739F6}" destId="{D8FEF7FC-9E72-4DD1-ACEA-D1A49D1FA378}" srcOrd="7" destOrd="0" presId="urn:microsoft.com/office/officeart/2005/8/layout/vList2"/>
    <dgm:cxn modelId="{95A8C0CD-893E-4BC5-83EA-83003CD3681C}" type="presParOf" srcId="{8444A533-5B84-4130-BC16-76F3A5C739F6}" destId="{7FB6FB04-B284-427D-B8E4-CA4F3B4FF52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37B847AF-C9A0-4D89-B031-C11EB8499D1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3E60397-083B-4A0E-9FEE-0B357DCE3EF6}">
      <dgm:prSet phldrT="[Text]" custT="1"/>
      <dgm:spPr/>
      <dgm:t>
        <a:bodyPr/>
        <a:lstStyle/>
        <a:p>
          <a:r>
            <a:rPr lang="en-US" sz="2000" b="0" u="none" dirty="0"/>
            <a:t>C</a:t>
          </a:r>
          <a:r>
            <a:rPr lang="x-none" sz="2000" b="0" u="none" dirty="0"/>
            <a:t>ommonly present other physical and health hazards</a:t>
          </a:r>
          <a:endParaRPr lang="en-US" sz="2000" b="0" dirty="0"/>
        </a:p>
      </dgm:t>
    </dgm:pt>
    <dgm:pt modelId="{CA13E013-73A9-47F2-887D-B76986C938D3}" type="parTrans" cxnId="{22705EBC-5B27-40F5-A394-F09522EF02B0}">
      <dgm:prSet/>
      <dgm:spPr/>
      <dgm:t>
        <a:bodyPr/>
        <a:lstStyle/>
        <a:p>
          <a:endParaRPr lang="en-US"/>
        </a:p>
      </dgm:t>
    </dgm:pt>
    <dgm:pt modelId="{4421149E-882B-4730-A9A2-B463CBA065D3}" type="sibTrans" cxnId="{22705EBC-5B27-40F5-A394-F09522EF02B0}">
      <dgm:prSet/>
      <dgm:spPr/>
      <dgm:t>
        <a:bodyPr/>
        <a:lstStyle/>
        <a:p>
          <a:endParaRPr lang="en-US"/>
        </a:p>
      </dgm:t>
    </dgm:pt>
    <dgm:pt modelId="{5548D02A-EFD4-4150-9587-68633AC3263C}">
      <dgm:prSet custT="1"/>
      <dgm:spPr>
        <a:solidFill>
          <a:schemeClr val="accent6">
            <a:lumMod val="50000"/>
          </a:schemeClr>
        </a:solidFill>
      </dgm:spPr>
      <dgm:t>
        <a:bodyPr/>
        <a:lstStyle/>
        <a:p>
          <a:r>
            <a:rPr lang="x-none" sz="2000" b="0" u="none" dirty="0"/>
            <a:t>Some isotopes of plutonium and uranium are pyrophoric</a:t>
          </a:r>
          <a:endParaRPr lang="en-US" sz="2000" b="0" u="none" dirty="0"/>
        </a:p>
      </dgm:t>
    </dgm:pt>
    <dgm:pt modelId="{374F5B13-7BCE-4963-9700-C1110DA3C1BC}" type="parTrans" cxnId="{F26B689A-EB62-459D-B99F-5F495E06C6F4}">
      <dgm:prSet/>
      <dgm:spPr/>
      <dgm:t>
        <a:bodyPr/>
        <a:lstStyle/>
        <a:p>
          <a:endParaRPr lang="en-US"/>
        </a:p>
      </dgm:t>
    </dgm:pt>
    <dgm:pt modelId="{3DBA21B1-5308-437B-8B67-F8F4AFE5E3C1}" type="sibTrans" cxnId="{F26B689A-EB62-459D-B99F-5F495E06C6F4}">
      <dgm:prSet/>
      <dgm:spPr/>
      <dgm:t>
        <a:bodyPr/>
        <a:lstStyle/>
        <a:p>
          <a:endParaRPr lang="en-US"/>
        </a:p>
      </dgm:t>
    </dgm:pt>
    <dgm:pt modelId="{DE780334-AD4E-4529-BBFD-F62254BC211D}">
      <dgm:prSet phldrT="[Text]" custT="1"/>
      <dgm:spPr/>
      <dgm:t>
        <a:bodyPr/>
        <a:lstStyle/>
        <a:p>
          <a:r>
            <a:rPr lang="en-US" sz="2000" b="0" u="none" dirty="0"/>
            <a:t>Some pyrophoric gases and liquids exist</a:t>
          </a:r>
          <a:endParaRPr lang="en-US" sz="2000" b="0" dirty="0"/>
        </a:p>
      </dgm:t>
    </dgm:pt>
    <dgm:pt modelId="{83B757A3-96F8-4521-8C35-569AB845CBDA}" type="parTrans" cxnId="{719EC36C-CDC5-4B1E-B37E-83CCC1B9B9C0}">
      <dgm:prSet/>
      <dgm:spPr/>
      <dgm:t>
        <a:bodyPr/>
        <a:lstStyle/>
        <a:p>
          <a:endParaRPr lang="en-US"/>
        </a:p>
      </dgm:t>
    </dgm:pt>
    <dgm:pt modelId="{543ECA34-AFC9-45C6-BE4F-CC112E786588}" type="sibTrans" cxnId="{719EC36C-CDC5-4B1E-B37E-83CCC1B9B9C0}">
      <dgm:prSet/>
      <dgm:spPr/>
      <dgm:t>
        <a:bodyPr/>
        <a:lstStyle/>
        <a:p>
          <a:endParaRPr lang="en-US"/>
        </a:p>
      </dgm:t>
    </dgm:pt>
    <dgm:pt modelId="{2964E6B4-B119-402C-9015-505A20C8EAAE}">
      <dgm:prSet phldrT="[Text]" custT="1"/>
      <dgm:spPr>
        <a:solidFill>
          <a:schemeClr val="accent6">
            <a:lumMod val="75000"/>
          </a:schemeClr>
        </a:solidFill>
      </dgm:spPr>
      <dgm:t>
        <a:bodyPr/>
        <a:lstStyle/>
        <a:p>
          <a:r>
            <a:rPr lang="en-US" sz="2000" b="0" u="none" dirty="0"/>
            <a:t>Most materials are solid metals</a:t>
          </a:r>
          <a:endParaRPr lang="en-US" sz="2000" b="0" dirty="0"/>
        </a:p>
      </dgm:t>
    </dgm:pt>
    <dgm:pt modelId="{F07CFAB7-D7D8-46B1-A533-B062B4B1E0F0}" type="parTrans" cxnId="{6AE9E01E-068C-4C06-92B6-AA053E3FC1CE}">
      <dgm:prSet/>
      <dgm:spPr/>
      <dgm:t>
        <a:bodyPr/>
        <a:lstStyle/>
        <a:p>
          <a:endParaRPr lang="en-US"/>
        </a:p>
      </dgm:t>
    </dgm:pt>
    <dgm:pt modelId="{4A98A39C-C48C-469B-900B-10D895F2ABD9}" type="sibTrans" cxnId="{6AE9E01E-068C-4C06-92B6-AA053E3FC1CE}">
      <dgm:prSet/>
      <dgm:spPr/>
      <dgm:t>
        <a:bodyPr/>
        <a:lstStyle/>
        <a:p>
          <a:endParaRPr lang="en-US"/>
        </a:p>
      </dgm:t>
    </dgm:pt>
    <dgm:pt modelId="{8444A533-5B84-4130-BC16-76F3A5C739F6}" type="pres">
      <dgm:prSet presAssocID="{37B847AF-C9A0-4D89-B031-C11EB8499D1A}" presName="linear" presStyleCnt="0">
        <dgm:presLayoutVars>
          <dgm:animLvl val="lvl"/>
          <dgm:resizeHandles val="exact"/>
        </dgm:presLayoutVars>
      </dgm:prSet>
      <dgm:spPr/>
      <dgm:t>
        <a:bodyPr/>
        <a:lstStyle/>
        <a:p>
          <a:endParaRPr lang="en-US"/>
        </a:p>
      </dgm:t>
    </dgm:pt>
    <dgm:pt modelId="{A8E453CF-CCAE-414B-B8BE-E1453CC6554E}" type="pres">
      <dgm:prSet presAssocID="{13E60397-083B-4A0E-9FEE-0B357DCE3EF6}" presName="parentText" presStyleLbl="node1" presStyleIdx="0" presStyleCnt="4">
        <dgm:presLayoutVars>
          <dgm:chMax val="0"/>
          <dgm:bulletEnabled val="1"/>
        </dgm:presLayoutVars>
      </dgm:prSet>
      <dgm:spPr/>
      <dgm:t>
        <a:bodyPr/>
        <a:lstStyle/>
        <a:p>
          <a:endParaRPr lang="en-US"/>
        </a:p>
      </dgm:t>
    </dgm:pt>
    <dgm:pt modelId="{ABD10A9E-2B43-40CE-A8E8-E8F124135BCB}" type="pres">
      <dgm:prSet presAssocID="{4421149E-882B-4730-A9A2-B463CBA065D3}" presName="spacer" presStyleCnt="0"/>
      <dgm:spPr/>
    </dgm:pt>
    <dgm:pt modelId="{BAE5C3F9-F90E-4113-B2D7-F27D2EA91CDA}" type="pres">
      <dgm:prSet presAssocID="{DE780334-AD4E-4529-BBFD-F62254BC211D}" presName="parentText" presStyleLbl="node1" presStyleIdx="1" presStyleCnt="4">
        <dgm:presLayoutVars>
          <dgm:chMax val="0"/>
          <dgm:bulletEnabled val="1"/>
        </dgm:presLayoutVars>
      </dgm:prSet>
      <dgm:spPr/>
      <dgm:t>
        <a:bodyPr/>
        <a:lstStyle/>
        <a:p>
          <a:endParaRPr lang="en-US"/>
        </a:p>
      </dgm:t>
    </dgm:pt>
    <dgm:pt modelId="{81CD7ADC-C7AA-4DC0-815D-BD59830427AC}" type="pres">
      <dgm:prSet presAssocID="{543ECA34-AFC9-45C6-BE4F-CC112E786588}" presName="spacer" presStyleCnt="0"/>
      <dgm:spPr/>
    </dgm:pt>
    <dgm:pt modelId="{64B006B0-1212-40B5-88D4-942477C0B64F}" type="pres">
      <dgm:prSet presAssocID="{2964E6B4-B119-402C-9015-505A20C8EAAE}" presName="parentText" presStyleLbl="node1" presStyleIdx="2" presStyleCnt="4">
        <dgm:presLayoutVars>
          <dgm:chMax val="0"/>
          <dgm:bulletEnabled val="1"/>
        </dgm:presLayoutVars>
      </dgm:prSet>
      <dgm:spPr/>
      <dgm:t>
        <a:bodyPr/>
        <a:lstStyle/>
        <a:p>
          <a:endParaRPr lang="en-US"/>
        </a:p>
      </dgm:t>
    </dgm:pt>
    <dgm:pt modelId="{9E59F248-ACE2-40E6-A0CF-85E43B57D002}" type="pres">
      <dgm:prSet presAssocID="{4A98A39C-C48C-469B-900B-10D895F2ABD9}" presName="spacer" presStyleCnt="0"/>
      <dgm:spPr/>
    </dgm:pt>
    <dgm:pt modelId="{4E1A548B-C8B5-4EDB-912A-4D74D4A95DF0}" type="pres">
      <dgm:prSet presAssocID="{5548D02A-EFD4-4150-9587-68633AC3263C}" presName="parentText" presStyleLbl="node1" presStyleIdx="3" presStyleCnt="4">
        <dgm:presLayoutVars>
          <dgm:chMax val="0"/>
          <dgm:bulletEnabled val="1"/>
        </dgm:presLayoutVars>
      </dgm:prSet>
      <dgm:spPr/>
      <dgm:t>
        <a:bodyPr/>
        <a:lstStyle/>
        <a:p>
          <a:endParaRPr lang="en-US"/>
        </a:p>
      </dgm:t>
    </dgm:pt>
  </dgm:ptLst>
  <dgm:cxnLst>
    <dgm:cxn modelId="{B9E86E64-A50F-42FA-841A-7803106DD950}" type="presOf" srcId="{37B847AF-C9A0-4D89-B031-C11EB8499D1A}" destId="{8444A533-5B84-4130-BC16-76F3A5C739F6}" srcOrd="0" destOrd="0" presId="urn:microsoft.com/office/officeart/2005/8/layout/vList2"/>
    <dgm:cxn modelId="{F248C2E0-19EE-4CBF-83E2-65F9501CADD2}" type="presOf" srcId="{5548D02A-EFD4-4150-9587-68633AC3263C}" destId="{4E1A548B-C8B5-4EDB-912A-4D74D4A95DF0}" srcOrd="0" destOrd="0" presId="urn:microsoft.com/office/officeart/2005/8/layout/vList2"/>
    <dgm:cxn modelId="{719EC36C-CDC5-4B1E-B37E-83CCC1B9B9C0}" srcId="{37B847AF-C9A0-4D89-B031-C11EB8499D1A}" destId="{DE780334-AD4E-4529-BBFD-F62254BC211D}" srcOrd="1" destOrd="0" parTransId="{83B757A3-96F8-4521-8C35-569AB845CBDA}" sibTransId="{543ECA34-AFC9-45C6-BE4F-CC112E786588}"/>
    <dgm:cxn modelId="{22705EBC-5B27-40F5-A394-F09522EF02B0}" srcId="{37B847AF-C9A0-4D89-B031-C11EB8499D1A}" destId="{13E60397-083B-4A0E-9FEE-0B357DCE3EF6}" srcOrd="0" destOrd="0" parTransId="{CA13E013-73A9-47F2-887D-B76986C938D3}" sibTransId="{4421149E-882B-4730-A9A2-B463CBA065D3}"/>
    <dgm:cxn modelId="{6AE9E01E-068C-4C06-92B6-AA053E3FC1CE}" srcId="{37B847AF-C9A0-4D89-B031-C11EB8499D1A}" destId="{2964E6B4-B119-402C-9015-505A20C8EAAE}" srcOrd="2" destOrd="0" parTransId="{F07CFAB7-D7D8-46B1-A533-B062B4B1E0F0}" sibTransId="{4A98A39C-C48C-469B-900B-10D895F2ABD9}"/>
    <dgm:cxn modelId="{CF063A84-7449-420B-BAD4-0EFE49C116BF}" type="presOf" srcId="{13E60397-083B-4A0E-9FEE-0B357DCE3EF6}" destId="{A8E453CF-CCAE-414B-B8BE-E1453CC6554E}" srcOrd="0" destOrd="0" presId="urn:microsoft.com/office/officeart/2005/8/layout/vList2"/>
    <dgm:cxn modelId="{F26B689A-EB62-459D-B99F-5F495E06C6F4}" srcId="{37B847AF-C9A0-4D89-B031-C11EB8499D1A}" destId="{5548D02A-EFD4-4150-9587-68633AC3263C}" srcOrd="3" destOrd="0" parTransId="{374F5B13-7BCE-4963-9700-C1110DA3C1BC}" sibTransId="{3DBA21B1-5308-437B-8B67-F8F4AFE5E3C1}"/>
    <dgm:cxn modelId="{6A44C228-311B-4425-A396-613144BB99F7}" type="presOf" srcId="{2964E6B4-B119-402C-9015-505A20C8EAAE}" destId="{64B006B0-1212-40B5-88D4-942477C0B64F}" srcOrd="0" destOrd="0" presId="urn:microsoft.com/office/officeart/2005/8/layout/vList2"/>
    <dgm:cxn modelId="{E30B339E-E138-4C40-A1EA-FD658F21F127}" type="presOf" srcId="{DE780334-AD4E-4529-BBFD-F62254BC211D}" destId="{BAE5C3F9-F90E-4113-B2D7-F27D2EA91CDA}" srcOrd="0" destOrd="0" presId="urn:microsoft.com/office/officeart/2005/8/layout/vList2"/>
    <dgm:cxn modelId="{D548C382-FA08-4533-8BEA-976BD44488BC}" type="presParOf" srcId="{8444A533-5B84-4130-BC16-76F3A5C739F6}" destId="{A8E453CF-CCAE-414B-B8BE-E1453CC6554E}" srcOrd="0" destOrd="0" presId="urn:microsoft.com/office/officeart/2005/8/layout/vList2"/>
    <dgm:cxn modelId="{301D2889-1322-4575-A4C0-82CFFB5E7652}" type="presParOf" srcId="{8444A533-5B84-4130-BC16-76F3A5C739F6}" destId="{ABD10A9E-2B43-40CE-A8E8-E8F124135BCB}" srcOrd="1" destOrd="0" presId="urn:microsoft.com/office/officeart/2005/8/layout/vList2"/>
    <dgm:cxn modelId="{E2314E91-6774-4D3C-88E4-9B390522AAC1}" type="presParOf" srcId="{8444A533-5B84-4130-BC16-76F3A5C739F6}" destId="{BAE5C3F9-F90E-4113-B2D7-F27D2EA91CDA}" srcOrd="2" destOrd="0" presId="urn:microsoft.com/office/officeart/2005/8/layout/vList2"/>
    <dgm:cxn modelId="{23D39934-62CB-42CC-9B84-3B415492DA3B}" type="presParOf" srcId="{8444A533-5B84-4130-BC16-76F3A5C739F6}" destId="{81CD7ADC-C7AA-4DC0-815D-BD59830427AC}" srcOrd="3" destOrd="0" presId="urn:microsoft.com/office/officeart/2005/8/layout/vList2"/>
    <dgm:cxn modelId="{7B790792-3E55-429B-879A-3BB2E9EC9F6F}" type="presParOf" srcId="{8444A533-5B84-4130-BC16-76F3A5C739F6}" destId="{64B006B0-1212-40B5-88D4-942477C0B64F}" srcOrd="4" destOrd="0" presId="urn:microsoft.com/office/officeart/2005/8/layout/vList2"/>
    <dgm:cxn modelId="{6E765779-D3B3-4767-810D-75618191FA65}" type="presParOf" srcId="{8444A533-5B84-4130-BC16-76F3A5C739F6}" destId="{9E59F248-ACE2-40E6-A0CF-85E43B57D002}" srcOrd="5" destOrd="0" presId="urn:microsoft.com/office/officeart/2005/8/layout/vList2"/>
    <dgm:cxn modelId="{93229FB3-D66F-4FF1-9E51-DE341037CF7E}" type="presParOf" srcId="{8444A533-5B84-4130-BC16-76F3A5C739F6}" destId="{4E1A548B-C8B5-4EDB-912A-4D74D4A95DF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37B847AF-C9A0-4D89-B031-C11EB8499D1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3E60397-083B-4A0E-9FEE-0B357DCE3EF6}">
      <dgm:prSet phldrT="[Text]" custT="1"/>
      <dgm:spPr/>
      <dgm:t>
        <a:bodyPr/>
        <a:lstStyle/>
        <a:p>
          <a:r>
            <a:rPr lang="en-US" sz="2000" b="0" u="none" dirty="0"/>
            <a:t>M</a:t>
          </a:r>
          <a:r>
            <a:rPr lang="x-none" sz="2000" b="0" u="none" dirty="0"/>
            <a:t>odel codes require automatic sprinkler protection in buildings housing pyrophoric materials</a:t>
          </a:r>
          <a:endParaRPr lang="en-US" sz="2000" b="0" dirty="0"/>
        </a:p>
      </dgm:t>
    </dgm:pt>
    <dgm:pt modelId="{CA13E013-73A9-47F2-887D-B76986C938D3}" type="parTrans" cxnId="{22705EBC-5B27-40F5-A394-F09522EF02B0}">
      <dgm:prSet/>
      <dgm:spPr/>
      <dgm:t>
        <a:bodyPr/>
        <a:lstStyle/>
        <a:p>
          <a:endParaRPr lang="en-US"/>
        </a:p>
      </dgm:t>
    </dgm:pt>
    <dgm:pt modelId="{4421149E-882B-4730-A9A2-B463CBA065D3}" type="sibTrans" cxnId="{22705EBC-5B27-40F5-A394-F09522EF02B0}">
      <dgm:prSet/>
      <dgm:spPr/>
      <dgm:t>
        <a:bodyPr/>
        <a:lstStyle/>
        <a:p>
          <a:endParaRPr lang="en-US"/>
        </a:p>
      </dgm:t>
    </dgm:pt>
    <dgm:pt modelId="{64B2F6A7-8CAA-4E05-B042-549AEF750AD5}">
      <dgm:prSet custT="1"/>
      <dgm:spPr/>
      <dgm:t>
        <a:bodyPr/>
        <a:lstStyle/>
        <a:p>
          <a:r>
            <a:rPr lang="x-none" sz="2000" b="0" u="none" dirty="0"/>
            <a:t>Requirements for pyrophoric gases are found in NFPA® 55 and NFPA® 318, </a:t>
          </a:r>
          <a:r>
            <a:rPr lang="x-none" sz="2000" b="0" i="1" u="none" dirty="0"/>
            <a:t>Standard for the Protection of Semiconductor Fabrication Facilities</a:t>
          </a:r>
          <a:endParaRPr lang="en-US" sz="2000" b="0" u="none" dirty="0"/>
        </a:p>
      </dgm:t>
    </dgm:pt>
    <dgm:pt modelId="{D5816A8A-2DE4-4902-95A4-9ECBA912A48E}" type="parTrans" cxnId="{757AA129-CB22-4E9F-BAEF-DAC28AC7F9E0}">
      <dgm:prSet/>
      <dgm:spPr/>
      <dgm:t>
        <a:bodyPr/>
        <a:lstStyle/>
        <a:p>
          <a:endParaRPr lang="en-US"/>
        </a:p>
      </dgm:t>
    </dgm:pt>
    <dgm:pt modelId="{EFD2D6E4-AA65-49B9-A52C-EFA4417CF072}" type="sibTrans" cxnId="{757AA129-CB22-4E9F-BAEF-DAC28AC7F9E0}">
      <dgm:prSet/>
      <dgm:spPr/>
      <dgm:t>
        <a:bodyPr/>
        <a:lstStyle/>
        <a:p>
          <a:endParaRPr lang="en-US"/>
        </a:p>
      </dgm:t>
    </dgm:pt>
    <dgm:pt modelId="{B9FA8F89-D595-4412-A35D-D4A9856632A1}">
      <dgm:prSet custT="1"/>
      <dgm:spPr>
        <a:solidFill>
          <a:schemeClr val="accent6">
            <a:lumMod val="75000"/>
          </a:schemeClr>
        </a:solidFill>
      </dgm:spPr>
      <dgm:t>
        <a:bodyPr/>
        <a:lstStyle/>
        <a:p>
          <a:r>
            <a:rPr lang="x-none" sz="2000" b="0" u="none" dirty="0"/>
            <a:t>Model fire codes also reference Compressed Gas Association Standard G-13, </a:t>
          </a:r>
          <a:r>
            <a:rPr lang="x-none" sz="2000" b="0" i="1" u="none" dirty="0"/>
            <a:t>Storage and Handling of Silane and Silane Mixtures</a:t>
          </a:r>
          <a:endParaRPr lang="en-US" sz="2000" b="0" u="none" dirty="0"/>
        </a:p>
      </dgm:t>
    </dgm:pt>
    <dgm:pt modelId="{B17FC0D7-4608-404D-818C-78725E4261D7}" type="parTrans" cxnId="{A682D96A-77E9-4BC7-866E-3FE691DB122D}">
      <dgm:prSet/>
      <dgm:spPr/>
      <dgm:t>
        <a:bodyPr/>
        <a:lstStyle/>
        <a:p>
          <a:endParaRPr lang="en-US"/>
        </a:p>
      </dgm:t>
    </dgm:pt>
    <dgm:pt modelId="{9057AC29-0F79-41F3-88B1-88E6AB602816}" type="sibTrans" cxnId="{A682D96A-77E9-4BC7-866E-3FE691DB122D}">
      <dgm:prSet/>
      <dgm:spPr/>
      <dgm:t>
        <a:bodyPr/>
        <a:lstStyle/>
        <a:p>
          <a:endParaRPr lang="en-US"/>
        </a:p>
      </dgm:t>
    </dgm:pt>
    <dgm:pt modelId="{8444A533-5B84-4130-BC16-76F3A5C739F6}" type="pres">
      <dgm:prSet presAssocID="{37B847AF-C9A0-4D89-B031-C11EB8499D1A}" presName="linear" presStyleCnt="0">
        <dgm:presLayoutVars>
          <dgm:animLvl val="lvl"/>
          <dgm:resizeHandles val="exact"/>
        </dgm:presLayoutVars>
      </dgm:prSet>
      <dgm:spPr/>
      <dgm:t>
        <a:bodyPr/>
        <a:lstStyle/>
        <a:p>
          <a:endParaRPr lang="en-US"/>
        </a:p>
      </dgm:t>
    </dgm:pt>
    <dgm:pt modelId="{A8E453CF-CCAE-414B-B8BE-E1453CC6554E}" type="pres">
      <dgm:prSet presAssocID="{13E60397-083B-4A0E-9FEE-0B357DCE3EF6}" presName="parentText" presStyleLbl="node1" presStyleIdx="0" presStyleCnt="3">
        <dgm:presLayoutVars>
          <dgm:chMax val="0"/>
          <dgm:bulletEnabled val="1"/>
        </dgm:presLayoutVars>
      </dgm:prSet>
      <dgm:spPr/>
      <dgm:t>
        <a:bodyPr/>
        <a:lstStyle/>
        <a:p>
          <a:endParaRPr lang="en-US"/>
        </a:p>
      </dgm:t>
    </dgm:pt>
    <dgm:pt modelId="{ABD10A9E-2B43-40CE-A8E8-E8F124135BCB}" type="pres">
      <dgm:prSet presAssocID="{4421149E-882B-4730-A9A2-B463CBA065D3}" presName="spacer" presStyleCnt="0"/>
      <dgm:spPr/>
    </dgm:pt>
    <dgm:pt modelId="{41F6770F-635B-4D3B-BA0D-2CBDA17C6492}" type="pres">
      <dgm:prSet presAssocID="{64B2F6A7-8CAA-4E05-B042-549AEF750AD5}" presName="parentText" presStyleLbl="node1" presStyleIdx="1" presStyleCnt="3">
        <dgm:presLayoutVars>
          <dgm:chMax val="0"/>
          <dgm:bulletEnabled val="1"/>
        </dgm:presLayoutVars>
      </dgm:prSet>
      <dgm:spPr/>
      <dgm:t>
        <a:bodyPr/>
        <a:lstStyle/>
        <a:p>
          <a:endParaRPr lang="en-US"/>
        </a:p>
      </dgm:t>
    </dgm:pt>
    <dgm:pt modelId="{9B1921A1-24D8-4551-99E4-38224335E9D2}" type="pres">
      <dgm:prSet presAssocID="{EFD2D6E4-AA65-49B9-A52C-EFA4417CF072}" presName="spacer" presStyleCnt="0"/>
      <dgm:spPr/>
    </dgm:pt>
    <dgm:pt modelId="{F091AA9D-829B-4010-9E97-BDAC6352DE64}" type="pres">
      <dgm:prSet presAssocID="{B9FA8F89-D595-4412-A35D-D4A9856632A1}" presName="parentText" presStyleLbl="node1" presStyleIdx="2" presStyleCnt="3">
        <dgm:presLayoutVars>
          <dgm:chMax val="0"/>
          <dgm:bulletEnabled val="1"/>
        </dgm:presLayoutVars>
      </dgm:prSet>
      <dgm:spPr/>
      <dgm:t>
        <a:bodyPr/>
        <a:lstStyle/>
        <a:p>
          <a:endParaRPr lang="en-US"/>
        </a:p>
      </dgm:t>
    </dgm:pt>
  </dgm:ptLst>
  <dgm:cxnLst>
    <dgm:cxn modelId="{17C897A8-60C7-4A8F-ABCF-55529B67ACFE}" type="presOf" srcId="{64B2F6A7-8CAA-4E05-B042-549AEF750AD5}" destId="{41F6770F-635B-4D3B-BA0D-2CBDA17C6492}" srcOrd="0" destOrd="0" presId="urn:microsoft.com/office/officeart/2005/8/layout/vList2"/>
    <dgm:cxn modelId="{FD44CE67-273C-4DFB-8D37-12A6D2957149}" type="presOf" srcId="{13E60397-083B-4A0E-9FEE-0B357DCE3EF6}" destId="{A8E453CF-CCAE-414B-B8BE-E1453CC6554E}" srcOrd="0" destOrd="0" presId="urn:microsoft.com/office/officeart/2005/8/layout/vList2"/>
    <dgm:cxn modelId="{22705EBC-5B27-40F5-A394-F09522EF02B0}" srcId="{37B847AF-C9A0-4D89-B031-C11EB8499D1A}" destId="{13E60397-083B-4A0E-9FEE-0B357DCE3EF6}" srcOrd="0" destOrd="0" parTransId="{CA13E013-73A9-47F2-887D-B76986C938D3}" sibTransId="{4421149E-882B-4730-A9A2-B463CBA065D3}"/>
    <dgm:cxn modelId="{757AA129-CB22-4E9F-BAEF-DAC28AC7F9E0}" srcId="{37B847AF-C9A0-4D89-B031-C11EB8499D1A}" destId="{64B2F6A7-8CAA-4E05-B042-549AEF750AD5}" srcOrd="1" destOrd="0" parTransId="{D5816A8A-2DE4-4902-95A4-9ECBA912A48E}" sibTransId="{EFD2D6E4-AA65-49B9-A52C-EFA4417CF072}"/>
    <dgm:cxn modelId="{A682D96A-77E9-4BC7-866E-3FE691DB122D}" srcId="{37B847AF-C9A0-4D89-B031-C11EB8499D1A}" destId="{B9FA8F89-D595-4412-A35D-D4A9856632A1}" srcOrd="2" destOrd="0" parTransId="{B17FC0D7-4608-404D-818C-78725E4261D7}" sibTransId="{9057AC29-0F79-41F3-88B1-88E6AB602816}"/>
    <dgm:cxn modelId="{B3E4320F-B445-4EFF-BC78-C3F1025A41EC}" type="presOf" srcId="{37B847AF-C9A0-4D89-B031-C11EB8499D1A}" destId="{8444A533-5B84-4130-BC16-76F3A5C739F6}" srcOrd="0" destOrd="0" presId="urn:microsoft.com/office/officeart/2005/8/layout/vList2"/>
    <dgm:cxn modelId="{F81BAA1B-80D0-4DE7-9A8A-5A31528DA7E4}" type="presOf" srcId="{B9FA8F89-D595-4412-A35D-D4A9856632A1}" destId="{F091AA9D-829B-4010-9E97-BDAC6352DE64}" srcOrd="0" destOrd="0" presId="urn:microsoft.com/office/officeart/2005/8/layout/vList2"/>
    <dgm:cxn modelId="{48FF52C3-347E-408A-A328-021A888612C9}" type="presParOf" srcId="{8444A533-5B84-4130-BC16-76F3A5C739F6}" destId="{A8E453CF-CCAE-414B-B8BE-E1453CC6554E}" srcOrd="0" destOrd="0" presId="urn:microsoft.com/office/officeart/2005/8/layout/vList2"/>
    <dgm:cxn modelId="{33D88E8B-986E-4FE4-83F4-80DD44123D1C}" type="presParOf" srcId="{8444A533-5B84-4130-BC16-76F3A5C739F6}" destId="{ABD10A9E-2B43-40CE-A8E8-E8F124135BCB}" srcOrd="1" destOrd="0" presId="urn:microsoft.com/office/officeart/2005/8/layout/vList2"/>
    <dgm:cxn modelId="{256AF16E-6C6C-4F4D-AA6E-E05AB178D68E}" type="presParOf" srcId="{8444A533-5B84-4130-BC16-76F3A5C739F6}" destId="{41F6770F-635B-4D3B-BA0D-2CBDA17C6492}" srcOrd="2" destOrd="0" presId="urn:microsoft.com/office/officeart/2005/8/layout/vList2"/>
    <dgm:cxn modelId="{62ADA387-2A79-437C-B911-C504E4A162DD}" type="presParOf" srcId="{8444A533-5B84-4130-BC16-76F3A5C739F6}" destId="{9B1921A1-24D8-4551-99E4-38224335E9D2}" srcOrd="3" destOrd="0" presId="urn:microsoft.com/office/officeart/2005/8/layout/vList2"/>
    <dgm:cxn modelId="{9A796D85-3AC0-42F2-9661-D12930CD1FF0}" type="presParOf" srcId="{8444A533-5B84-4130-BC16-76F3A5C739F6}" destId="{F091AA9D-829B-4010-9E97-BDAC6352DE6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37B847AF-C9A0-4D89-B031-C11EB8499D1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32800F6-09D4-4B08-9AA2-C4D3C8BE883C}">
      <dgm:prSet custT="1"/>
      <dgm:spPr/>
      <dgm:t>
        <a:bodyPr/>
        <a:lstStyle/>
        <a:p>
          <a:r>
            <a:rPr lang="x-none" sz="2000" b="0" u="none" dirty="0"/>
            <a:t>Solids, liquids, or gases that can react adversely due to changes in</a:t>
          </a:r>
          <a:r>
            <a:rPr lang="en-US" sz="2000" b="0" u="none" dirty="0"/>
            <a:t> t</a:t>
          </a:r>
          <a:r>
            <a:rPr lang="en-US" sz="2000" b="0" dirty="0"/>
            <a:t>emperature, pressure, mechanical, thermal shock</a:t>
          </a:r>
          <a:endParaRPr lang="en-US" sz="2000" b="0" u="none" dirty="0"/>
        </a:p>
      </dgm:t>
    </dgm:pt>
    <dgm:pt modelId="{3B710452-E4B3-4200-9546-54D82BD912E7}" type="parTrans" cxnId="{03EF4ED9-22E2-4B2B-9933-00025DE6BFF8}">
      <dgm:prSet/>
      <dgm:spPr/>
      <dgm:t>
        <a:bodyPr/>
        <a:lstStyle/>
        <a:p>
          <a:endParaRPr lang="en-US"/>
        </a:p>
      </dgm:t>
    </dgm:pt>
    <dgm:pt modelId="{47D4DCA9-BED0-4145-914F-96AC0364CDDF}" type="sibTrans" cxnId="{03EF4ED9-22E2-4B2B-9933-00025DE6BFF8}">
      <dgm:prSet/>
      <dgm:spPr/>
      <dgm:t>
        <a:bodyPr/>
        <a:lstStyle/>
        <a:p>
          <a:endParaRPr lang="en-US"/>
        </a:p>
      </dgm:t>
    </dgm:pt>
    <dgm:pt modelId="{92562B9C-5450-410F-9D7F-64FBB8FF190D}">
      <dgm:prSet custT="1"/>
      <dgm:spPr/>
      <dgm:t>
        <a:bodyPr/>
        <a:lstStyle/>
        <a:p>
          <a:r>
            <a:rPr lang="x-none" sz="2000" b="0" u="none" dirty="0"/>
            <a:t>Most oxidizers and organic peroxides are also classified as unstable (reactive) materials</a:t>
          </a:r>
          <a:endParaRPr lang="en-US" sz="2000" b="0" u="none" dirty="0"/>
        </a:p>
      </dgm:t>
    </dgm:pt>
    <dgm:pt modelId="{2732998C-04E2-44F8-8697-63117485BF35}" type="parTrans" cxnId="{1F860B93-1F0A-45E3-9B54-1B06CF6FF83E}">
      <dgm:prSet/>
      <dgm:spPr/>
      <dgm:t>
        <a:bodyPr/>
        <a:lstStyle/>
        <a:p>
          <a:endParaRPr lang="en-US"/>
        </a:p>
      </dgm:t>
    </dgm:pt>
    <dgm:pt modelId="{1B622FDA-C29C-40A3-A474-5D55E2B861A9}" type="sibTrans" cxnId="{1F860B93-1F0A-45E3-9B54-1B06CF6FF83E}">
      <dgm:prSet/>
      <dgm:spPr/>
      <dgm:t>
        <a:bodyPr/>
        <a:lstStyle/>
        <a:p>
          <a:endParaRPr lang="en-US"/>
        </a:p>
      </dgm:t>
    </dgm:pt>
    <dgm:pt modelId="{5FC9CEC8-85E1-4407-821D-6CF88BF8622A}">
      <dgm:prSet custT="1"/>
      <dgm:spPr>
        <a:solidFill>
          <a:schemeClr val="accent6">
            <a:lumMod val="50000"/>
          </a:schemeClr>
        </a:solidFill>
      </dgm:spPr>
      <dgm:t>
        <a:bodyPr/>
        <a:lstStyle/>
        <a:p>
          <a:r>
            <a:rPr lang="en-US" sz="2000" b="0" dirty="0"/>
            <a:t>Blowing agents that create foam plastics are commonly classified as unstable (reactive)</a:t>
          </a:r>
        </a:p>
      </dgm:t>
    </dgm:pt>
    <dgm:pt modelId="{561AA3B5-9CD5-4D16-8802-194E8F041007}" type="parTrans" cxnId="{B02C222E-970B-43FB-86BB-1427383B8419}">
      <dgm:prSet/>
      <dgm:spPr/>
      <dgm:t>
        <a:bodyPr/>
        <a:lstStyle/>
        <a:p>
          <a:endParaRPr lang="en-US"/>
        </a:p>
      </dgm:t>
    </dgm:pt>
    <dgm:pt modelId="{8D146FB8-7CCE-40AA-A570-F52C023E1B1D}" type="sibTrans" cxnId="{B02C222E-970B-43FB-86BB-1427383B8419}">
      <dgm:prSet/>
      <dgm:spPr/>
      <dgm:t>
        <a:bodyPr/>
        <a:lstStyle/>
        <a:p>
          <a:endParaRPr lang="en-US"/>
        </a:p>
      </dgm:t>
    </dgm:pt>
    <dgm:pt modelId="{7C54ED9C-EAF5-48B2-955B-C8E931F54728}">
      <dgm:prSet custT="1"/>
      <dgm:spPr>
        <a:solidFill>
          <a:schemeClr val="accent6">
            <a:lumMod val="75000"/>
          </a:schemeClr>
        </a:solidFill>
      </dgm:spPr>
      <dgm:t>
        <a:bodyPr/>
        <a:lstStyle/>
        <a:p>
          <a:r>
            <a:rPr lang="en-US" sz="2000" b="0" u="none" dirty="0"/>
            <a:t>Can be found in the manufacturing of plastics, including expanded foams and urethane compounds</a:t>
          </a:r>
        </a:p>
      </dgm:t>
    </dgm:pt>
    <dgm:pt modelId="{E3C176AA-62E1-4C4B-82E1-F05FA3A61734}" type="parTrans" cxnId="{C445C9B6-9809-4760-BB3B-DBE89F19236D}">
      <dgm:prSet/>
      <dgm:spPr/>
      <dgm:t>
        <a:bodyPr/>
        <a:lstStyle/>
        <a:p>
          <a:endParaRPr lang="en-US"/>
        </a:p>
      </dgm:t>
    </dgm:pt>
    <dgm:pt modelId="{819E9A62-004B-483D-BCF3-D6B5132DFFD8}" type="sibTrans" cxnId="{C445C9B6-9809-4760-BB3B-DBE89F19236D}">
      <dgm:prSet/>
      <dgm:spPr/>
      <dgm:t>
        <a:bodyPr/>
        <a:lstStyle/>
        <a:p>
          <a:endParaRPr lang="en-US"/>
        </a:p>
      </dgm:t>
    </dgm:pt>
    <dgm:pt modelId="{8444A533-5B84-4130-BC16-76F3A5C739F6}" type="pres">
      <dgm:prSet presAssocID="{37B847AF-C9A0-4D89-B031-C11EB8499D1A}" presName="linear" presStyleCnt="0">
        <dgm:presLayoutVars>
          <dgm:animLvl val="lvl"/>
          <dgm:resizeHandles val="exact"/>
        </dgm:presLayoutVars>
      </dgm:prSet>
      <dgm:spPr/>
      <dgm:t>
        <a:bodyPr/>
        <a:lstStyle/>
        <a:p>
          <a:endParaRPr lang="en-US"/>
        </a:p>
      </dgm:t>
    </dgm:pt>
    <dgm:pt modelId="{4A1B78FF-98F0-43BD-8162-7D38673C5573}" type="pres">
      <dgm:prSet presAssocID="{E32800F6-09D4-4B08-9AA2-C4D3C8BE883C}" presName="parentText" presStyleLbl="node1" presStyleIdx="0" presStyleCnt="4">
        <dgm:presLayoutVars>
          <dgm:chMax val="0"/>
          <dgm:bulletEnabled val="1"/>
        </dgm:presLayoutVars>
      </dgm:prSet>
      <dgm:spPr/>
      <dgm:t>
        <a:bodyPr/>
        <a:lstStyle/>
        <a:p>
          <a:endParaRPr lang="en-US"/>
        </a:p>
      </dgm:t>
    </dgm:pt>
    <dgm:pt modelId="{35650C84-FB82-49C4-B071-0FF2A483A1CB}" type="pres">
      <dgm:prSet presAssocID="{47D4DCA9-BED0-4145-914F-96AC0364CDDF}" presName="spacer" presStyleCnt="0"/>
      <dgm:spPr/>
    </dgm:pt>
    <dgm:pt modelId="{18864383-AA66-4E57-86A9-D8C484A41F90}" type="pres">
      <dgm:prSet presAssocID="{92562B9C-5450-410F-9D7F-64FBB8FF190D}" presName="parentText" presStyleLbl="node1" presStyleIdx="1" presStyleCnt="4">
        <dgm:presLayoutVars>
          <dgm:chMax val="0"/>
          <dgm:bulletEnabled val="1"/>
        </dgm:presLayoutVars>
      </dgm:prSet>
      <dgm:spPr/>
      <dgm:t>
        <a:bodyPr/>
        <a:lstStyle/>
        <a:p>
          <a:endParaRPr lang="en-US"/>
        </a:p>
      </dgm:t>
    </dgm:pt>
    <dgm:pt modelId="{136DC892-9402-4DB2-97C7-DACECD36A155}" type="pres">
      <dgm:prSet presAssocID="{1B622FDA-C29C-40A3-A474-5D55E2B861A9}" presName="spacer" presStyleCnt="0"/>
      <dgm:spPr/>
    </dgm:pt>
    <dgm:pt modelId="{38114F38-09F4-4B69-8679-DD9527C445BA}" type="pres">
      <dgm:prSet presAssocID="{7C54ED9C-EAF5-48B2-955B-C8E931F54728}" presName="parentText" presStyleLbl="node1" presStyleIdx="2" presStyleCnt="4">
        <dgm:presLayoutVars>
          <dgm:chMax val="0"/>
          <dgm:bulletEnabled val="1"/>
        </dgm:presLayoutVars>
      </dgm:prSet>
      <dgm:spPr/>
      <dgm:t>
        <a:bodyPr/>
        <a:lstStyle/>
        <a:p>
          <a:endParaRPr lang="en-US"/>
        </a:p>
      </dgm:t>
    </dgm:pt>
    <dgm:pt modelId="{C7BEE42F-BB9F-456D-9281-770F8D8431B8}" type="pres">
      <dgm:prSet presAssocID="{819E9A62-004B-483D-BCF3-D6B5132DFFD8}" presName="spacer" presStyleCnt="0"/>
      <dgm:spPr/>
    </dgm:pt>
    <dgm:pt modelId="{A08E88A1-E8A8-4AD8-B008-E3C82F542F38}" type="pres">
      <dgm:prSet presAssocID="{5FC9CEC8-85E1-4407-821D-6CF88BF8622A}" presName="parentText" presStyleLbl="node1" presStyleIdx="3" presStyleCnt="4">
        <dgm:presLayoutVars>
          <dgm:chMax val="0"/>
          <dgm:bulletEnabled val="1"/>
        </dgm:presLayoutVars>
      </dgm:prSet>
      <dgm:spPr/>
      <dgm:t>
        <a:bodyPr/>
        <a:lstStyle/>
        <a:p>
          <a:endParaRPr lang="en-US"/>
        </a:p>
      </dgm:t>
    </dgm:pt>
  </dgm:ptLst>
  <dgm:cxnLst>
    <dgm:cxn modelId="{60E5202F-2755-4447-ABDC-F3B921F32663}" type="presOf" srcId="{5FC9CEC8-85E1-4407-821D-6CF88BF8622A}" destId="{A08E88A1-E8A8-4AD8-B008-E3C82F542F38}" srcOrd="0" destOrd="0" presId="urn:microsoft.com/office/officeart/2005/8/layout/vList2"/>
    <dgm:cxn modelId="{03EF4ED9-22E2-4B2B-9933-00025DE6BFF8}" srcId="{37B847AF-C9A0-4D89-B031-C11EB8499D1A}" destId="{E32800F6-09D4-4B08-9AA2-C4D3C8BE883C}" srcOrd="0" destOrd="0" parTransId="{3B710452-E4B3-4200-9546-54D82BD912E7}" sibTransId="{47D4DCA9-BED0-4145-914F-96AC0364CDDF}"/>
    <dgm:cxn modelId="{88626806-B6A1-4F27-B8FE-5625C69E1656}" type="presOf" srcId="{E32800F6-09D4-4B08-9AA2-C4D3C8BE883C}" destId="{4A1B78FF-98F0-43BD-8162-7D38673C5573}" srcOrd="0" destOrd="0" presId="urn:microsoft.com/office/officeart/2005/8/layout/vList2"/>
    <dgm:cxn modelId="{EE6C62AD-1F2E-4B67-A247-58759117C254}" type="presOf" srcId="{37B847AF-C9A0-4D89-B031-C11EB8499D1A}" destId="{8444A533-5B84-4130-BC16-76F3A5C739F6}" srcOrd="0" destOrd="0" presId="urn:microsoft.com/office/officeart/2005/8/layout/vList2"/>
    <dgm:cxn modelId="{05049553-B2AC-487B-967A-F2C659D34AC2}" type="presOf" srcId="{92562B9C-5450-410F-9D7F-64FBB8FF190D}" destId="{18864383-AA66-4E57-86A9-D8C484A41F90}" srcOrd="0" destOrd="0" presId="urn:microsoft.com/office/officeart/2005/8/layout/vList2"/>
    <dgm:cxn modelId="{1F860B93-1F0A-45E3-9B54-1B06CF6FF83E}" srcId="{37B847AF-C9A0-4D89-B031-C11EB8499D1A}" destId="{92562B9C-5450-410F-9D7F-64FBB8FF190D}" srcOrd="1" destOrd="0" parTransId="{2732998C-04E2-44F8-8697-63117485BF35}" sibTransId="{1B622FDA-C29C-40A3-A474-5D55E2B861A9}"/>
    <dgm:cxn modelId="{B02C222E-970B-43FB-86BB-1427383B8419}" srcId="{37B847AF-C9A0-4D89-B031-C11EB8499D1A}" destId="{5FC9CEC8-85E1-4407-821D-6CF88BF8622A}" srcOrd="3" destOrd="0" parTransId="{561AA3B5-9CD5-4D16-8802-194E8F041007}" sibTransId="{8D146FB8-7CCE-40AA-A570-F52C023E1B1D}"/>
    <dgm:cxn modelId="{C445C9B6-9809-4760-BB3B-DBE89F19236D}" srcId="{37B847AF-C9A0-4D89-B031-C11EB8499D1A}" destId="{7C54ED9C-EAF5-48B2-955B-C8E931F54728}" srcOrd="2" destOrd="0" parTransId="{E3C176AA-62E1-4C4B-82E1-F05FA3A61734}" sibTransId="{819E9A62-004B-483D-BCF3-D6B5132DFFD8}"/>
    <dgm:cxn modelId="{7F7AA09D-78D2-4116-94FD-04A7E7F67857}" type="presOf" srcId="{7C54ED9C-EAF5-48B2-955B-C8E931F54728}" destId="{38114F38-09F4-4B69-8679-DD9527C445BA}" srcOrd="0" destOrd="0" presId="urn:microsoft.com/office/officeart/2005/8/layout/vList2"/>
    <dgm:cxn modelId="{6F1F8550-1DB4-4BEC-8960-02B7046BE66C}" type="presParOf" srcId="{8444A533-5B84-4130-BC16-76F3A5C739F6}" destId="{4A1B78FF-98F0-43BD-8162-7D38673C5573}" srcOrd="0" destOrd="0" presId="urn:microsoft.com/office/officeart/2005/8/layout/vList2"/>
    <dgm:cxn modelId="{1616C1E5-B8FE-4208-B859-B77D3559DD18}" type="presParOf" srcId="{8444A533-5B84-4130-BC16-76F3A5C739F6}" destId="{35650C84-FB82-49C4-B071-0FF2A483A1CB}" srcOrd="1" destOrd="0" presId="urn:microsoft.com/office/officeart/2005/8/layout/vList2"/>
    <dgm:cxn modelId="{88C2A03E-C366-43EE-8A2A-0B31ABA09024}" type="presParOf" srcId="{8444A533-5B84-4130-BC16-76F3A5C739F6}" destId="{18864383-AA66-4E57-86A9-D8C484A41F90}" srcOrd="2" destOrd="0" presId="urn:microsoft.com/office/officeart/2005/8/layout/vList2"/>
    <dgm:cxn modelId="{54300081-7893-4CD0-9D09-AB97387D1932}" type="presParOf" srcId="{8444A533-5B84-4130-BC16-76F3A5C739F6}" destId="{136DC892-9402-4DB2-97C7-DACECD36A155}" srcOrd="3" destOrd="0" presId="urn:microsoft.com/office/officeart/2005/8/layout/vList2"/>
    <dgm:cxn modelId="{86AB4FC2-0C4C-46E1-8BD6-B477964274C0}" type="presParOf" srcId="{8444A533-5B84-4130-BC16-76F3A5C739F6}" destId="{38114F38-09F4-4B69-8679-DD9527C445BA}" srcOrd="4" destOrd="0" presId="urn:microsoft.com/office/officeart/2005/8/layout/vList2"/>
    <dgm:cxn modelId="{CAA24245-4A8D-4A46-B7C1-CA41DC311AF1}" type="presParOf" srcId="{8444A533-5B84-4130-BC16-76F3A5C739F6}" destId="{C7BEE42F-BB9F-456D-9281-770F8D8431B8}" srcOrd="5" destOrd="0" presId="urn:microsoft.com/office/officeart/2005/8/layout/vList2"/>
    <dgm:cxn modelId="{36C68BA7-71A8-4D58-B650-A905251BCEC1}" type="presParOf" srcId="{8444A533-5B84-4130-BC16-76F3A5C739F6}" destId="{A08E88A1-E8A8-4AD8-B008-E3C82F542F3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6E04483A-5E07-4700-8E15-A46AA8B587D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FC90E39-E203-46E8-8310-3D510CEBCE98}">
      <dgm:prSet phldrT="[Text]" custT="1"/>
      <dgm:spPr/>
      <dgm:t>
        <a:bodyPr/>
        <a:lstStyle/>
        <a:p>
          <a:r>
            <a:rPr lang="en-US" sz="1800" b="0" u="none" dirty="0"/>
            <a:t>C</a:t>
          </a:r>
          <a:r>
            <a:rPr lang="x-none" sz="1800" b="0" u="none"/>
            <a:t>lassified based on</a:t>
          </a:r>
          <a:endParaRPr lang="en-US" sz="1800" b="0" dirty="0"/>
        </a:p>
      </dgm:t>
    </dgm:pt>
    <dgm:pt modelId="{F50A7EEA-9093-4633-9DE8-257FA5467128}" type="parTrans" cxnId="{E2798E06-9A24-4218-AD03-D9C2786B355E}">
      <dgm:prSet/>
      <dgm:spPr/>
      <dgm:t>
        <a:bodyPr/>
        <a:lstStyle/>
        <a:p>
          <a:endParaRPr lang="en-US"/>
        </a:p>
      </dgm:t>
    </dgm:pt>
    <dgm:pt modelId="{B508FA18-1B2D-40B5-BB89-322A296825CF}" type="sibTrans" cxnId="{E2798E06-9A24-4218-AD03-D9C2786B355E}">
      <dgm:prSet/>
      <dgm:spPr/>
      <dgm:t>
        <a:bodyPr/>
        <a:lstStyle/>
        <a:p>
          <a:endParaRPr lang="en-US"/>
        </a:p>
      </dgm:t>
    </dgm:pt>
    <dgm:pt modelId="{6D773ADF-B4B4-4397-A3C5-2B033E28AC00}">
      <dgm:prSet custT="1"/>
      <dgm:spPr/>
      <dgm:t>
        <a:bodyPr/>
        <a:lstStyle/>
        <a:p>
          <a:r>
            <a:rPr lang="en-US" sz="1800" b="0" dirty="0"/>
            <a:t>How the reaction can be initiated by changes in temperature or pressure</a:t>
          </a:r>
        </a:p>
      </dgm:t>
    </dgm:pt>
    <dgm:pt modelId="{7918F396-88EC-4ECC-9F80-031424814C7E}" type="parTrans" cxnId="{9FFE44F2-153D-498B-A255-4BCA222F9EF7}">
      <dgm:prSet/>
      <dgm:spPr/>
      <dgm:t>
        <a:bodyPr/>
        <a:lstStyle/>
        <a:p>
          <a:endParaRPr lang="en-US"/>
        </a:p>
      </dgm:t>
    </dgm:pt>
    <dgm:pt modelId="{5F0C7403-97A4-49FD-840C-E87F14EBDDDB}" type="sibTrans" cxnId="{9FFE44F2-153D-498B-A255-4BCA222F9EF7}">
      <dgm:prSet/>
      <dgm:spPr/>
      <dgm:t>
        <a:bodyPr/>
        <a:lstStyle/>
        <a:p>
          <a:endParaRPr lang="en-US"/>
        </a:p>
      </dgm:t>
    </dgm:pt>
    <dgm:pt modelId="{0B17FF36-B333-42BF-A38E-F5CD624B3777}">
      <dgm:prSet phldrT="[Text]" custT="1"/>
      <dgm:spPr/>
      <dgm:t>
        <a:bodyPr/>
        <a:lstStyle/>
        <a:p>
          <a:r>
            <a:rPr lang="en-US" sz="1800" b="0" dirty="0"/>
            <a:t>Type of uncontrolled reaction they are capable of producing</a:t>
          </a:r>
        </a:p>
      </dgm:t>
    </dgm:pt>
    <dgm:pt modelId="{BF730F88-8D70-4E4F-BC60-A35292B02CD1}" type="parTrans" cxnId="{D99B572A-6FE6-4653-8233-40DB40321BCA}">
      <dgm:prSet/>
      <dgm:spPr/>
      <dgm:t>
        <a:bodyPr/>
        <a:lstStyle/>
        <a:p>
          <a:endParaRPr lang="en-US"/>
        </a:p>
      </dgm:t>
    </dgm:pt>
    <dgm:pt modelId="{6C9A11B2-6566-4665-B9BB-7338F5DB03FE}" type="sibTrans" cxnId="{D99B572A-6FE6-4653-8233-40DB40321BCA}">
      <dgm:prSet/>
      <dgm:spPr/>
      <dgm:t>
        <a:bodyPr/>
        <a:lstStyle/>
        <a:p>
          <a:endParaRPr lang="en-US"/>
        </a:p>
      </dgm:t>
    </dgm:pt>
    <dgm:pt modelId="{6C0BBE8A-EF54-4319-B06E-8AE01712BF33}" type="pres">
      <dgm:prSet presAssocID="{6E04483A-5E07-4700-8E15-A46AA8B587D6}" presName="linear" presStyleCnt="0">
        <dgm:presLayoutVars>
          <dgm:dir/>
          <dgm:animLvl val="lvl"/>
          <dgm:resizeHandles val="exact"/>
        </dgm:presLayoutVars>
      </dgm:prSet>
      <dgm:spPr/>
      <dgm:t>
        <a:bodyPr/>
        <a:lstStyle/>
        <a:p>
          <a:endParaRPr lang="en-US"/>
        </a:p>
      </dgm:t>
    </dgm:pt>
    <dgm:pt modelId="{29C1B6C5-5E18-4394-AF2B-E7F2F7586C6A}" type="pres">
      <dgm:prSet presAssocID="{FFC90E39-E203-46E8-8310-3D510CEBCE98}" presName="parentLin" presStyleCnt="0"/>
      <dgm:spPr/>
    </dgm:pt>
    <dgm:pt modelId="{DFE464EF-126E-470F-8CBE-24EAC41E8989}" type="pres">
      <dgm:prSet presAssocID="{FFC90E39-E203-46E8-8310-3D510CEBCE98}" presName="parentLeftMargin" presStyleLbl="node1" presStyleIdx="0" presStyleCnt="1"/>
      <dgm:spPr/>
      <dgm:t>
        <a:bodyPr/>
        <a:lstStyle/>
        <a:p>
          <a:endParaRPr lang="en-US"/>
        </a:p>
      </dgm:t>
    </dgm:pt>
    <dgm:pt modelId="{5E50979C-4CFE-4F2B-B59C-A5C6F64FA808}" type="pres">
      <dgm:prSet presAssocID="{FFC90E39-E203-46E8-8310-3D510CEBCE98}" presName="parentText" presStyleLbl="node1" presStyleIdx="0" presStyleCnt="1" custScaleX="127243">
        <dgm:presLayoutVars>
          <dgm:chMax val="0"/>
          <dgm:bulletEnabled val="1"/>
        </dgm:presLayoutVars>
      </dgm:prSet>
      <dgm:spPr/>
      <dgm:t>
        <a:bodyPr/>
        <a:lstStyle/>
        <a:p>
          <a:endParaRPr lang="en-US"/>
        </a:p>
      </dgm:t>
    </dgm:pt>
    <dgm:pt modelId="{66292178-2EC4-42F9-942F-0443A3B6B290}" type="pres">
      <dgm:prSet presAssocID="{FFC90E39-E203-46E8-8310-3D510CEBCE98}" presName="negativeSpace" presStyleCnt="0"/>
      <dgm:spPr/>
    </dgm:pt>
    <dgm:pt modelId="{1AD41EC0-F2FF-47A0-8FA8-D19BCC636106}" type="pres">
      <dgm:prSet presAssocID="{FFC90E39-E203-46E8-8310-3D510CEBCE98}" presName="childText" presStyleLbl="conFgAcc1" presStyleIdx="0" presStyleCnt="1">
        <dgm:presLayoutVars>
          <dgm:bulletEnabled val="1"/>
        </dgm:presLayoutVars>
      </dgm:prSet>
      <dgm:spPr/>
      <dgm:t>
        <a:bodyPr/>
        <a:lstStyle/>
        <a:p>
          <a:endParaRPr lang="en-US"/>
        </a:p>
      </dgm:t>
    </dgm:pt>
  </dgm:ptLst>
  <dgm:cxnLst>
    <dgm:cxn modelId="{9FFE44F2-153D-498B-A255-4BCA222F9EF7}" srcId="{FFC90E39-E203-46E8-8310-3D510CEBCE98}" destId="{6D773ADF-B4B4-4397-A3C5-2B033E28AC00}" srcOrd="1" destOrd="0" parTransId="{7918F396-88EC-4ECC-9F80-031424814C7E}" sibTransId="{5F0C7403-97A4-49FD-840C-E87F14EBDDDB}"/>
    <dgm:cxn modelId="{FDF40509-4FA6-4DC2-ABE7-51617E4756EF}" type="presOf" srcId="{6D773ADF-B4B4-4397-A3C5-2B033E28AC00}" destId="{1AD41EC0-F2FF-47A0-8FA8-D19BCC636106}" srcOrd="0" destOrd="1" presId="urn:microsoft.com/office/officeart/2005/8/layout/list1"/>
    <dgm:cxn modelId="{C110FBDF-3F10-489F-8A2D-C36E1CE9A1B5}" type="presOf" srcId="{0B17FF36-B333-42BF-A38E-F5CD624B3777}" destId="{1AD41EC0-F2FF-47A0-8FA8-D19BCC636106}" srcOrd="0" destOrd="0" presId="urn:microsoft.com/office/officeart/2005/8/layout/list1"/>
    <dgm:cxn modelId="{9ADB91F6-8C91-4978-8B2D-0236DC844C2F}" type="presOf" srcId="{FFC90E39-E203-46E8-8310-3D510CEBCE98}" destId="{5E50979C-4CFE-4F2B-B59C-A5C6F64FA808}" srcOrd="1" destOrd="0" presId="urn:microsoft.com/office/officeart/2005/8/layout/list1"/>
    <dgm:cxn modelId="{D99B572A-6FE6-4653-8233-40DB40321BCA}" srcId="{FFC90E39-E203-46E8-8310-3D510CEBCE98}" destId="{0B17FF36-B333-42BF-A38E-F5CD624B3777}" srcOrd="0" destOrd="0" parTransId="{BF730F88-8D70-4E4F-BC60-A35292B02CD1}" sibTransId="{6C9A11B2-6566-4665-B9BB-7338F5DB03FE}"/>
    <dgm:cxn modelId="{9DCD08EC-3497-4743-8306-B2565C440AE7}" type="presOf" srcId="{FFC90E39-E203-46E8-8310-3D510CEBCE98}" destId="{DFE464EF-126E-470F-8CBE-24EAC41E8989}" srcOrd="0" destOrd="0" presId="urn:microsoft.com/office/officeart/2005/8/layout/list1"/>
    <dgm:cxn modelId="{1F6C388F-D95B-4E35-9095-A7799D9CE710}" type="presOf" srcId="{6E04483A-5E07-4700-8E15-A46AA8B587D6}" destId="{6C0BBE8A-EF54-4319-B06E-8AE01712BF33}" srcOrd="0" destOrd="0" presId="urn:microsoft.com/office/officeart/2005/8/layout/list1"/>
    <dgm:cxn modelId="{E2798E06-9A24-4218-AD03-D9C2786B355E}" srcId="{6E04483A-5E07-4700-8E15-A46AA8B587D6}" destId="{FFC90E39-E203-46E8-8310-3D510CEBCE98}" srcOrd="0" destOrd="0" parTransId="{F50A7EEA-9093-4633-9DE8-257FA5467128}" sibTransId="{B508FA18-1B2D-40B5-BB89-322A296825CF}"/>
    <dgm:cxn modelId="{8D7A4CFD-9D6E-4120-AF66-0DB1DE284E6A}" type="presParOf" srcId="{6C0BBE8A-EF54-4319-B06E-8AE01712BF33}" destId="{29C1B6C5-5E18-4394-AF2B-E7F2F7586C6A}" srcOrd="0" destOrd="0" presId="urn:microsoft.com/office/officeart/2005/8/layout/list1"/>
    <dgm:cxn modelId="{33D3418C-BE81-4D88-A803-2DBC663811F4}" type="presParOf" srcId="{29C1B6C5-5E18-4394-AF2B-E7F2F7586C6A}" destId="{DFE464EF-126E-470F-8CBE-24EAC41E8989}" srcOrd="0" destOrd="0" presId="urn:microsoft.com/office/officeart/2005/8/layout/list1"/>
    <dgm:cxn modelId="{DC69769C-AAA5-478E-A60E-F49E01751682}" type="presParOf" srcId="{29C1B6C5-5E18-4394-AF2B-E7F2F7586C6A}" destId="{5E50979C-4CFE-4F2B-B59C-A5C6F64FA808}" srcOrd="1" destOrd="0" presId="urn:microsoft.com/office/officeart/2005/8/layout/list1"/>
    <dgm:cxn modelId="{5B3C9905-B929-4A30-9FE6-C7F390E66AD7}" type="presParOf" srcId="{6C0BBE8A-EF54-4319-B06E-8AE01712BF33}" destId="{66292178-2EC4-42F9-942F-0443A3B6B290}" srcOrd="1" destOrd="0" presId="urn:microsoft.com/office/officeart/2005/8/layout/list1"/>
    <dgm:cxn modelId="{24E8FFD1-DC9F-4A79-88F7-8329F74F54D1}" type="presParOf" srcId="{6C0BBE8A-EF54-4319-B06E-8AE01712BF33}" destId="{1AD41EC0-F2FF-47A0-8FA8-D19BCC636106}"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D835A182-3B12-4A51-8C62-A0593A48D17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7D7A37C-7F8B-4434-B535-20183AEE094F}">
      <dgm:prSet phldrT="[Text]" custT="1"/>
      <dgm:spPr/>
      <dgm:t>
        <a:bodyPr/>
        <a:lstStyle/>
        <a:p>
          <a:r>
            <a:rPr lang="x-none" sz="1800" b="0" u="none" dirty="0"/>
            <a:t>Can react violently or explosively if </a:t>
          </a:r>
          <a:r>
            <a:rPr lang="x-none" sz="1800" b="0" u="none" dirty="0" smtClean="0"/>
            <a:t>in </a:t>
          </a:r>
          <a:r>
            <a:rPr lang="x-none" sz="1800" b="0" u="none" dirty="0"/>
            <a:t>contact with moisture or water</a:t>
          </a:r>
          <a:endParaRPr lang="en-US" sz="1800" b="0" dirty="0"/>
        </a:p>
      </dgm:t>
    </dgm:pt>
    <dgm:pt modelId="{5D983FE0-9882-44D0-8A74-7B5F0B918E43}" type="parTrans" cxnId="{5489FCE8-FC08-4992-AD7C-A35A932754AF}">
      <dgm:prSet/>
      <dgm:spPr/>
      <dgm:t>
        <a:bodyPr/>
        <a:lstStyle/>
        <a:p>
          <a:endParaRPr lang="en-US"/>
        </a:p>
      </dgm:t>
    </dgm:pt>
    <dgm:pt modelId="{5E3EA188-E8A8-4716-97BD-994EC400017E}" type="sibTrans" cxnId="{5489FCE8-FC08-4992-AD7C-A35A932754AF}">
      <dgm:prSet/>
      <dgm:spPr/>
      <dgm:t>
        <a:bodyPr/>
        <a:lstStyle/>
        <a:p>
          <a:endParaRPr lang="en-US"/>
        </a:p>
      </dgm:t>
    </dgm:pt>
    <dgm:pt modelId="{7F697751-70A9-4AE6-B44B-8625AE3DBBCF}">
      <dgm:prSet custT="1"/>
      <dgm:spPr/>
      <dgm:t>
        <a:bodyPr/>
        <a:lstStyle/>
        <a:p>
          <a:r>
            <a:rPr lang="x-none" sz="1800" b="0" u="none"/>
            <a:t>Model fire codes regulate water-reactive solids and liquids</a:t>
          </a:r>
          <a:endParaRPr lang="en-US" sz="1800" b="0" u="none" dirty="0"/>
        </a:p>
      </dgm:t>
    </dgm:pt>
    <dgm:pt modelId="{C4B02D3A-BA65-44D4-B63F-D148E9B60AB5}" type="parTrans" cxnId="{CEDB398E-5FA0-4713-A168-DC4BA47DD260}">
      <dgm:prSet/>
      <dgm:spPr/>
      <dgm:t>
        <a:bodyPr/>
        <a:lstStyle/>
        <a:p>
          <a:endParaRPr lang="en-US"/>
        </a:p>
      </dgm:t>
    </dgm:pt>
    <dgm:pt modelId="{0F0AE255-765E-4747-877C-7A24846DC012}" type="sibTrans" cxnId="{CEDB398E-5FA0-4713-A168-DC4BA47DD260}">
      <dgm:prSet/>
      <dgm:spPr/>
      <dgm:t>
        <a:bodyPr/>
        <a:lstStyle/>
        <a:p>
          <a:endParaRPr lang="en-US"/>
        </a:p>
      </dgm:t>
    </dgm:pt>
    <dgm:pt modelId="{23D4861C-402D-49D7-8120-97BECA8FC68B}">
      <dgm:prSet custT="1"/>
      <dgm:spPr>
        <a:solidFill>
          <a:schemeClr val="accent6">
            <a:lumMod val="75000"/>
          </a:schemeClr>
        </a:solidFill>
      </dgm:spPr>
      <dgm:t>
        <a:bodyPr/>
        <a:lstStyle/>
        <a:p>
          <a:r>
            <a:rPr lang="en-US" sz="1800" b="0" u="none" dirty="0" smtClean="0"/>
            <a:t>N</a:t>
          </a:r>
          <a:r>
            <a:rPr lang="x-none" sz="1800" b="0" u="none" dirty="0" smtClean="0"/>
            <a:t>o </a:t>
          </a:r>
          <a:r>
            <a:rPr lang="x-none" sz="1800" b="0" u="none" dirty="0"/>
            <a:t>water-reactive gases</a:t>
          </a:r>
          <a:endParaRPr lang="en-US" sz="1800" b="0" u="none" dirty="0"/>
        </a:p>
      </dgm:t>
    </dgm:pt>
    <dgm:pt modelId="{D6E96707-E628-46C7-B6B5-C99C50429101}" type="parTrans" cxnId="{4362E995-659F-4D0E-BE99-FC5757C49DEB}">
      <dgm:prSet/>
      <dgm:spPr/>
      <dgm:t>
        <a:bodyPr/>
        <a:lstStyle/>
        <a:p>
          <a:endParaRPr lang="en-US"/>
        </a:p>
      </dgm:t>
    </dgm:pt>
    <dgm:pt modelId="{3932C1AE-A56D-4533-AFAA-AFFAAF02FAC8}" type="sibTrans" cxnId="{4362E995-659F-4D0E-BE99-FC5757C49DEB}">
      <dgm:prSet/>
      <dgm:spPr/>
      <dgm:t>
        <a:bodyPr/>
        <a:lstStyle/>
        <a:p>
          <a:endParaRPr lang="en-US"/>
        </a:p>
      </dgm:t>
    </dgm:pt>
    <dgm:pt modelId="{C98329C8-2A25-45E8-908C-110EC80C6D8E}">
      <dgm:prSet custT="1"/>
      <dgm:spPr>
        <a:solidFill>
          <a:schemeClr val="accent6">
            <a:lumMod val="50000"/>
          </a:schemeClr>
        </a:solidFill>
      </dgm:spPr>
      <dgm:t>
        <a:bodyPr/>
        <a:lstStyle/>
        <a:p>
          <a:r>
            <a:rPr lang="x-none" sz="1800" b="0" u="none" dirty="0"/>
            <a:t>Many pyrophoric metals are also water reactive</a:t>
          </a:r>
          <a:endParaRPr lang="en-US" sz="1800" b="0" u="none" dirty="0"/>
        </a:p>
      </dgm:t>
    </dgm:pt>
    <dgm:pt modelId="{E3D131B6-492A-4FC6-BD3C-3DE861C6EFB5}" type="parTrans" cxnId="{CEC02693-C92E-4F8C-AC8F-ADFE1DE1F484}">
      <dgm:prSet/>
      <dgm:spPr/>
      <dgm:t>
        <a:bodyPr/>
        <a:lstStyle/>
        <a:p>
          <a:endParaRPr lang="en-US"/>
        </a:p>
      </dgm:t>
    </dgm:pt>
    <dgm:pt modelId="{22FEAD8F-812E-4FE2-9697-DAD2D14837B9}" type="sibTrans" cxnId="{CEC02693-C92E-4F8C-AC8F-ADFE1DE1F484}">
      <dgm:prSet/>
      <dgm:spPr/>
      <dgm:t>
        <a:bodyPr/>
        <a:lstStyle/>
        <a:p>
          <a:endParaRPr lang="en-US"/>
        </a:p>
      </dgm:t>
    </dgm:pt>
    <dgm:pt modelId="{4FD74839-9A7C-456F-BB4D-45CDB9B2D925}" type="pres">
      <dgm:prSet presAssocID="{D835A182-3B12-4A51-8C62-A0593A48D17E}" presName="linear" presStyleCnt="0">
        <dgm:presLayoutVars>
          <dgm:animLvl val="lvl"/>
          <dgm:resizeHandles val="exact"/>
        </dgm:presLayoutVars>
      </dgm:prSet>
      <dgm:spPr/>
      <dgm:t>
        <a:bodyPr/>
        <a:lstStyle/>
        <a:p>
          <a:endParaRPr lang="en-US"/>
        </a:p>
      </dgm:t>
    </dgm:pt>
    <dgm:pt modelId="{A0F3CCFE-E472-4328-A052-7EDD62E190DB}" type="pres">
      <dgm:prSet presAssocID="{17D7A37C-7F8B-4434-B535-20183AEE094F}" presName="parentText" presStyleLbl="node1" presStyleIdx="0" presStyleCnt="4">
        <dgm:presLayoutVars>
          <dgm:chMax val="0"/>
          <dgm:bulletEnabled val="1"/>
        </dgm:presLayoutVars>
      </dgm:prSet>
      <dgm:spPr/>
      <dgm:t>
        <a:bodyPr/>
        <a:lstStyle/>
        <a:p>
          <a:endParaRPr lang="en-US"/>
        </a:p>
      </dgm:t>
    </dgm:pt>
    <dgm:pt modelId="{6D324F4A-2996-42FC-8995-6A539363B956}" type="pres">
      <dgm:prSet presAssocID="{5E3EA188-E8A8-4716-97BD-994EC400017E}" presName="spacer" presStyleCnt="0"/>
      <dgm:spPr/>
    </dgm:pt>
    <dgm:pt modelId="{B13A979A-E805-4187-8177-49895B32BD6A}" type="pres">
      <dgm:prSet presAssocID="{7F697751-70A9-4AE6-B44B-8625AE3DBBCF}" presName="parentText" presStyleLbl="node1" presStyleIdx="1" presStyleCnt="4">
        <dgm:presLayoutVars>
          <dgm:chMax val="0"/>
          <dgm:bulletEnabled val="1"/>
        </dgm:presLayoutVars>
      </dgm:prSet>
      <dgm:spPr/>
      <dgm:t>
        <a:bodyPr/>
        <a:lstStyle/>
        <a:p>
          <a:endParaRPr lang="en-US"/>
        </a:p>
      </dgm:t>
    </dgm:pt>
    <dgm:pt modelId="{1360E0F7-CE8C-4365-9147-7A46F664A35C}" type="pres">
      <dgm:prSet presAssocID="{0F0AE255-765E-4747-877C-7A24846DC012}" presName="spacer" presStyleCnt="0"/>
      <dgm:spPr/>
    </dgm:pt>
    <dgm:pt modelId="{7A192D9A-8F6B-458B-8106-892516EE6F79}" type="pres">
      <dgm:prSet presAssocID="{23D4861C-402D-49D7-8120-97BECA8FC68B}" presName="parentText" presStyleLbl="node1" presStyleIdx="2" presStyleCnt="4">
        <dgm:presLayoutVars>
          <dgm:chMax val="0"/>
          <dgm:bulletEnabled val="1"/>
        </dgm:presLayoutVars>
      </dgm:prSet>
      <dgm:spPr/>
      <dgm:t>
        <a:bodyPr/>
        <a:lstStyle/>
        <a:p>
          <a:endParaRPr lang="en-US"/>
        </a:p>
      </dgm:t>
    </dgm:pt>
    <dgm:pt modelId="{1E0D6BD0-2A94-4210-BCF7-CA917199B004}" type="pres">
      <dgm:prSet presAssocID="{3932C1AE-A56D-4533-AFAA-AFFAAF02FAC8}" presName="spacer" presStyleCnt="0"/>
      <dgm:spPr/>
    </dgm:pt>
    <dgm:pt modelId="{18B4EB24-E899-4A6D-BAF2-EE33555BC5C5}" type="pres">
      <dgm:prSet presAssocID="{C98329C8-2A25-45E8-908C-110EC80C6D8E}" presName="parentText" presStyleLbl="node1" presStyleIdx="3" presStyleCnt="4">
        <dgm:presLayoutVars>
          <dgm:chMax val="0"/>
          <dgm:bulletEnabled val="1"/>
        </dgm:presLayoutVars>
      </dgm:prSet>
      <dgm:spPr/>
      <dgm:t>
        <a:bodyPr/>
        <a:lstStyle/>
        <a:p>
          <a:endParaRPr lang="en-US"/>
        </a:p>
      </dgm:t>
    </dgm:pt>
  </dgm:ptLst>
  <dgm:cxnLst>
    <dgm:cxn modelId="{BD01BAE5-90D6-471B-AAC3-FE1F8AA1D041}" type="presOf" srcId="{17D7A37C-7F8B-4434-B535-20183AEE094F}" destId="{A0F3CCFE-E472-4328-A052-7EDD62E190DB}" srcOrd="0" destOrd="0" presId="urn:microsoft.com/office/officeart/2005/8/layout/vList2"/>
    <dgm:cxn modelId="{CEC02693-C92E-4F8C-AC8F-ADFE1DE1F484}" srcId="{D835A182-3B12-4A51-8C62-A0593A48D17E}" destId="{C98329C8-2A25-45E8-908C-110EC80C6D8E}" srcOrd="3" destOrd="0" parTransId="{E3D131B6-492A-4FC6-BD3C-3DE861C6EFB5}" sibTransId="{22FEAD8F-812E-4FE2-9697-DAD2D14837B9}"/>
    <dgm:cxn modelId="{84A5A819-472E-4024-878E-884BC367A754}" type="presOf" srcId="{7F697751-70A9-4AE6-B44B-8625AE3DBBCF}" destId="{B13A979A-E805-4187-8177-49895B32BD6A}" srcOrd="0" destOrd="0" presId="urn:microsoft.com/office/officeart/2005/8/layout/vList2"/>
    <dgm:cxn modelId="{8EAAD7E9-8052-449E-B382-296482152111}" type="presOf" srcId="{C98329C8-2A25-45E8-908C-110EC80C6D8E}" destId="{18B4EB24-E899-4A6D-BAF2-EE33555BC5C5}" srcOrd="0" destOrd="0" presId="urn:microsoft.com/office/officeart/2005/8/layout/vList2"/>
    <dgm:cxn modelId="{435583A5-D6B0-4293-999B-DA898EE76D9F}" type="presOf" srcId="{D835A182-3B12-4A51-8C62-A0593A48D17E}" destId="{4FD74839-9A7C-456F-BB4D-45CDB9B2D925}" srcOrd="0" destOrd="0" presId="urn:microsoft.com/office/officeart/2005/8/layout/vList2"/>
    <dgm:cxn modelId="{5489FCE8-FC08-4992-AD7C-A35A932754AF}" srcId="{D835A182-3B12-4A51-8C62-A0593A48D17E}" destId="{17D7A37C-7F8B-4434-B535-20183AEE094F}" srcOrd="0" destOrd="0" parTransId="{5D983FE0-9882-44D0-8A74-7B5F0B918E43}" sibTransId="{5E3EA188-E8A8-4716-97BD-994EC400017E}"/>
    <dgm:cxn modelId="{4362E995-659F-4D0E-BE99-FC5757C49DEB}" srcId="{D835A182-3B12-4A51-8C62-A0593A48D17E}" destId="{23D4861C-402D-49D7-8120-97BECA8FC68B}" srcOrd="2" destOrd="0" parTransId="{D6E96707-E628-46C7-B6B5-C99C50429101}" sibTransId="{3932C1AE-A56D-4533-AFAA-AFFAAF02FAC8}"/>
    <dgm:cxn modelId="{C57AD613-0BBE-44C0-81DD-F3A7D4A21F02}" type="presOf" srcId="{23D4861C-402D-49D7-8120-97BECA8FC68B}" destId="{7A192D9A-8F6B-458B-8106-892516EE6F79}" srcOrd="0" destOrd="0" presId="urn:microsoft.com/office/officeart/2005/8/layout/vList2"/>
    <dgm:cxn modelId="{CEDB398E-5FA0-4713-A168-DC4BA47DD260}" srcId="{D835A182-3B12-4A51-8C62-A0593A48D17E}" destId="{7F697751-70A9-4AE6-B44B-8625AE3DBBCF}" srcOrd="1" destOrd="0" parTransId="{C4B02D3A-BA65-44D4-B63F-D148E9B60AB5}" sibTransId="{0F0AE255-765E-4747-877C-7A24846DC012}"/>
    <dgm:cxn modelId="{A8F35A7B-4D22-4F64-AE5C-CCFE6565287A}" type="presParOf" srcId="{4FD74839-9A7C-456F-BB4D-45CDB9B2D925}" destId="{A0F3CCFE-E472-4328-A052-7EDD62E190DB}" srcOrd="0" destOrd="0" presId="urn:microsoft.com/office/officeart/2005/8/layout/vList2"/>
    <dgm:cxn modelId="{0DD845DC-DDC3-4ED0-B648-D11B99CB1E01}" type="presParOf" srcId="{4FD74839-9A7C-456F-BB4D-45CDB9B2D925}" destId="{6D324F4A-2996-42FC-8995-6A539363B956}" srcOrd="1" destOrd="0" presId="urn:microsoft.com/office/officeart/2005/8/layout/vList2"/>
    <dgm:cxn modelId="{78BC6DB7-1249-44EE-B4F6-AABDF2605C25}" type="presParOf" srcId="{4FD74839-9A7C-456F-BB4D-45CDB9B2D925}" destId="{B13A979A-E805-4187-8177-49895B32BD6A}" srcOrd="2" destOrd="0" presId="urn:microsoft.com/office/officeart/2005/8/layout/vList2"/>
    <dgm:cxn modelId="{A4BE28E0-FF5F-4C33-A410-6DD10DF9FFD3}" type="presParOf" srcId="{4FD74839-9A7C-456F-BB4D-45CDB9B2D925}" destId="{1360E0F7-CE8C-4365-9147-7A46F664A35C}" srcOrd="3" destOrd="0" presId="urn:microsoft.com/office/officeart/2005/8/layout/vList2"/>
    <dgm:cxn modelId="{AE0EAC6D-94C5-4029-B1E5-17258647AEA2}" type="presParOf" srcId="{4FD74839-9A7C-456F-BB4D-45CDB9B2D925}" destId="{7A192D9A-8F6B-458B-8106-892516EE6F79}" srcOrd="4" destOrd="0" presId="urn:microsoft.com/office/officeart/2005/8/layout/vList2"/>
    <dgm:cxn modelId="{332F53D7-0462-4692-BEA7-0F1758DF5A8C}" type="presParOf" srcId="{4FD74839-9A7C-456F-BB4D-45CDB9B2D925}" destId="{1E0D6BD0-2A94-4210-BCF7-CA917199B004}" srcOrd="5" destOrd="0" presId="urn:microsoft.com/office/officeart/2005/8/layout/vList2"/>
    <dgm:cxn modelId="{445248F9-F5C5-4CAC-B7AA-9C1D7D35FE07}" type="presParOf" srcId="{4FD74839-9A7C-456F-BB4D-45CDB9B2D925}" destId="{18B4EB24-E899-4A6D-BAF2-EE33555BC5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6583F30A-8A27-424F-9F11-90A21F62EAB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1743038-5AE9-493C-BAD9-CEF8A0850E00}">
      <dgm:prSet phldrT="[Text]" custT="1"/>
      <dgm:spPr/>
      <dgm:t>
        <a:bodyPr/>
        <a:lstStyle/>
        <a:p>
          <a:r>
            <a:rPr lang="en-US" sz="2000" b="0" u="none" dirty="0"/>
            <a:t>Ca</a:t>
          </a:r>
          <a:r>
            <a:rPr lang="x-none" sz="2000" b="0" u="none" dirty="0"/>
            <a:t>pable of producing a sudden, violent expansion of gases that may be accompanied by a shock or pressure wave</a:t>
          </a:r>
          <a:endParaRPr lang="en-US" sz="2000" b="0" dirty="0"/>
        </a:p>
      </dgm:t>
    </dgm:pt>
    <dgm:pt modelId="{0E14EED4-D5CE-4245-8160-051B06CB2A46}" type="parTrans" cxnId="{7AF60A38-0DDD-4D58-9C83-4F79855D0882}">
      <dgm:prSet/>
      <dgm:spPr/>
      <dgm:t>
        <a:bodyPr/>
        <a:lstStyle/>
        <a:p>
          <a:endParaRPr lang="en-US"/>
        </a:p>
      </dgm:t>
    </dgm:pt>
    <dgm:pt modelId="{CF6CD03C-329A-4F27-8A0D-B6271F115F2E}" type="sibTrans" cxnId="{7AF60A38-0DDD-4D58-9C83-4F79855D0882}">
      <dgm:prSet/>
      <dgm:spPr/>
      <dgm:t>
        <a:bodyPr/>
        <a:lstStyle/>
        <a:p>
          <a:endParaRPr lang="en-US"/>
        </a:p>
      </dgm:t>
    </dgm:pt>
    <dgm:pt modelId="{A9202B07-B12C-40BB-B6B2-D4F0EE923213}">
      <dgm:prSet custT="1"/>
      <dgm:spPr/>
      <dgm:t>
        <a:bodyPr/>
        <a:lstStyle/>
        <a:p>
          <a:r>
            <a:rPr lang="x-none" sz="2000" b="0" u="none"/>
            <a:t>Explosives exist in solid or liquid states </a:t>
          </a:r>
          <a:endParaRPr lang="en-US" sz="2000" b="0" u="none" dirty="0"/>
        </a:p>
      </dgm:t>
    </dgm:pt>
    <dgm:pt modelId="{D5143826-F5C1-4307-952C-226DE6585F32}" type="parTrans" cxnId="{354DFF1C-5CB4-4DB5-B1FF-205A3913AB22}">
      <dgm:prSet/>
      <dgm:spPr/>
      <dgm:t>
        <a:bodyPr/>
        <a:lstStyle/>
        <a:p>
          <a:endParaRPr lang="en-US"/>
        </a:p>
      </dgm:t>
    </dgm:pt>
    <dgm:pt modelId="{99C6DD22-EBD9-4B66-BCD6-49C3337F0508}" type="sibTrans" cxnId="{354DFF1C-5CB4-4DB5-B1FF-205A3913AB22}">
      <dgm:prSet/>
      <dgm:spPr/>
      <dgm:t>
        <a:bodyPr/>
        <a:lstStyle/>
        <a:p>
          <a:endParaRPr lang="en-US"/>
        </a:p>
      </dgm:t>
    </dgm:pt>
    <dgm:pt modelId="{6E531EAD-6D58-4C9A-829B-CB47B0C43B5C}">
      <dgm:prSet custT="1"/>
      <dgm:spPr/>
      <dgm:t>
        <a:bodyPr/>
        <a:lstStyle/>
        <a:p>
          <a:r>
            <a:rPr lang="en-US" sz="2000" b="0" u="none" dirty="0"/>
            <a:t>E</a:t>
          </a:r>
          <a:r>
            <a:rPr lang="x-none" sz="2000" b="0" u="none"/>
            <a:t>xplosives classification system in the IFC and NFPA® 495 is based on the UNDMGC and US DOT regulations</a:t>
          </a:r>
          <a:endParaRPr lang="en-US" sz="2000" b="0" u="none" dirty="0"/>
        </a:p>
      </dgm:t>
    </dgm:pt>
    <dgm:pt modelId="{BECE709E-30DA-4007-8005-32C897F097DC}" type="parTrans" cxnId="{D1740066-B962-4AD6-85D6-E834260151A0}">
      <dgm:prSet/>
      <dgm:spPr/>
      <dgm:t>
        <a:bodyPr/>
        <a:lstStyle/>
        <a:p>
          <a:endParaRPr lang="en-US"/>
        </a:p>
      </dgm:t>
    </dgm:pt>
    <dgm:pt modelId="{BAC060BE-BED8-416E-B7D5-8DEBB4C17ACF}" type="sibTrans" cxnId="{D1740066-B962-4AD6-85D6-E834260151A0}">
      <dgm:prSet/>
      <dgm:spPr/>
      <dgm:t>
        <a:bodyPr/>
        <a:lstStyle/>
        <a:p>
          <a:endParaRPr lang="en-US"/>
        </a:p>
      </dgm:t>
    </dgm:pt>
    <dgm:pt modelId="{27577E11-5A94-4837-9036-A506F5624209}">
      <dgm:prSet custT="1"/>
      <dgm:spPr>
        <a:solidFill>
          <a:schemeClr val="accent6">
            <a:lumMod val="75000"/>
          </a:schemeClr>
        </a:solidFill>
      </dgm:spPr>
      <dgm:t>
        <a:bodyPr/>
        <a:lstStyle/>
        <a:p>
          <a:r>
            <a:rPr lang="x-none" sz="2000" b="0" u="none"/>
            <a:t>All explosive materials that meet the UNDMGC criteria are designated as Hazard Class 1 materials</a:t>
          </a:r>
          <a:endParaRPr lang="en-US" sz="2000" b="0" u="none" dirty="0"/>
        </a:p>
      </dgm:t>
    </dgm:pt>
    <dgm:pt modelId="{B57F2EFE-040D-415C-AE85-53BF8C238411}" type="parTrans" cxnId="{58B27ADB-2526-4017-A68D-B04A063FAB4F}">
      <dgm:prSet/>
      <dgm:spPr/>
      <dgm:t>
        <a:bodyPr/>
        <a:lstStyle/>
        <a:p>
          <a:endParaRPr lang="en-US"/>
        </a:p>
      </dgm:t>
    </dgm:pt>
    <dgm:pt modelId="{D972BC83-3143-4128-B7D4-8EA5C1678CDD}" type="sibTrans" cxnId="{58B27ADB-2526-4017-A68D-B04A063FAB4F}">
      <dgm:prSet/>
      <dgm:spPr/>
      <dgm:t>
        <a:bodyPr/>
        <a:lstStyle/>
        <a:p>
          <a:endParaRPr lang="en-US"/>
        </a:p>
      </dgm:t>
    </dgm:pt>
    <dgm:pt modelId="{7453EEB4-6DD6-40E9-AB41-7D93A089BBA8}">
      <dgm:prSet custT="1"/>
      <dgm:spPr>
        <a:solidFill>
          <a:schemeClr val="accent6">
            <a:lumMod val="50000"/>
          </a:schemeClr>
        </a:solidFill>
      </dgm:spPr>
      <dgm:t>
        <a:bodyPr/>
        <a:lstStyle/>
        <a:p>
          <a:r>
            <a:rPr lang="en-US" sz="2000" b="0" u="none" dirty="0"/>
            <a:t>F</a:t>
          </a:r>
          <a:r>
            <a:rPr lang="x-none" sz="2000" b="0" u="none" dirty="0"/>
            <a:t>urther categorized based </a:t>
          </a:r>
          <a:r>
            <a:rPr lang="x-none" sz="2000" b="0" u="none" dirty="0" smtClean="0"/>
            <a:t>on </a:t>
          </a:r>
          <a:r>
            <a:rPr lang="x-none" sz="2000" b="0" u="none" dirty="0"/>
            <a:t>type of hazard </a:t>
          </a:r>
          <a:r>
            <a:rPr lang="x-none" sz="1800" b="0" u="none" dirty="0"/>
            <a:t>they present</a:t>
          </a:r>
          <a:endParaRPr lang="en-US" sz="1800" b="0" u="none" dirty="0"/>
        </a:p>
      </dgm:t>
    </dgm:pt>
    <dgm:pt modelId="{7B7AE4D4-A525-40AE-BDEE-24DA894006B9}" type="parTrans" cxnId="{357A11FA-006B-4B01-A19A-88D360CAF07A}">
      <dgm:prSet/>
      <dgm:spPr/>
      <dgm:t>
        <a:bodyPr/>
        <a:lstStyle/>
        <a:p>
          <a:endParaRPr lang="en-US"/>
        </a:p>
      </dgm:t>
    </dgm:pt>
    <dgm:pt modelId="{3A17C582-B414-4A9D-9053-D68C3ED1B434}" type="sibTrans" cxnId="{357A11FA-006B-4B01-A19A-88D360CAF07A}">
      <dgm:prSet/>
      <dgm:spPr/>
      <dgm:t>
        <a:bodyPr/>
        <a:lstStyle/>
        <a:p>
          <a:endParaRPr lang="en-US"/>
        </a:p>
      </dgm:t>
    </dgm:pt>
    <dgm:pt modelId="{EC7FF870-761B-4A4C-AB1E-A0DC6D630AE5}" type="pres">
      <dgm:prSet presAssocID="{6583F30A-8A27-424F-9F11-90A21F62EAB4}" presName="linear" presStyleCnt="0">
        <dgm:presLayoutVars>
          <dgm:animLvl val="lvl"/>
          <dgm:resizeHandles val="exact"/>
        </dgm:presLayoutVars>
      </dgm:prSet>
      <dgm:spPr/>
      <dgm:t>
        <a:bodyPr/>
        <a:lstStyle/>
        <a:p>
          <a:endParaRPr lang="en-US"/>
        </a:p>
      </dgm:t>
    </dgm:pt>
    <dgm:pt modelId="{D52BE81F-3316-4A1C-941E-73C5CE9110C3}" type="pres">
      <dgm:prSet presAssocID="{D1743038-5AE9-493C-BAD9-CEF8A0850E00}" presName="parentText" presStyleLbl="node1" presStyleIdx="0" presStyleCnt="5">
        <dgm:presLayoutVars>
          <dgm:chMax val="0"/>
          <dgm:bulletEnabled val="1"/>
        </dgm:presLayoutVars>
      </dgm:prSet>
      <dgm:spPr/>
      <dgm:t>
        <a:bodyPr/>
        <a:lstStyle/>
        <a:p>
          <a:endParaRPr lang="en-US"/>
        </a:p>
      </dgm:t>
    </dgm:pt>
    <dgm:pt modelId="{655F7D77-667F-48CA-B38D-DB5B5F04E471}" type="pres">
      <dgm:prSet presAssocID="{CF6CD03C-329A-4F27-8A0D-B6271F115F2E}" presName="spacer" presStyleCnt="0"/>
      <dgm:spPr/>
    </dgm:pt>
    <dgm:pt modelId="{1D039D7B-1BEC-44AC-9A37-E56776863998}" type="pres">
      <dgm:prSet presAssocID="{A9202B07-B12C-40BB-B6B2-D4F0EE923213}" presName="parentText" presStyleLbl="node1" presStyleIdx="1" presStyleCnt="5">
        <dgm:presLayoutVars>
          <dgm:chMax val="0"/>
          <dgm:bulletEnabled val="1"/>
        </dgm:presLayoutVars>
      </dgm:prSet>
      <dgm:spPr/>
      <dgm:t>
        <a:bodyPr/>
        <a:lstStyle/>
        <a:p>
          <a:endParaRPr lang="en-US"/>
        </a:p>
      </dgm:t>
    </dgm:pt>
    <dgm:pt modelId="{FF40B8FB-DA60-42F0-885C-FFEB59C7F962}" type="pres">
      <dgm:prSet presAssocID="{99C6DD22-EBD9-4B66-BCD6-49C3337F0508}" presName="spacer" presStyleCnt="0"/>
      <dgm:spPr/>
    </dgm:pt>
    <dgm:pt modelId="{94ED4F82-A7AC-41F9-BEA0-8D3D77997E23}" type="pres">
      <dgm:prSet presAssocID="{6E531EAD-6D58-4C9A-829B-CB47B0C43B5C}" presName="parentText" presStyleLbl="node1" presStyleIdx="2" presStyleCnt="5">
        <dgm:presLayoutVars>
          <dgm:chMax val="0"/>
          <dgm:bulletEnabled val="1"/>
        </dgm:presLayoutVars>
      </dgm:prSet>
      <dgm:spPr/>
      <dgm:t>
        <a:bodyPr/>
        <a:lstStyle/>
        <a:p>
          <a:endParaRPr lang="en-US"/>
        </a:p>
      </dgm:t>
    </dgm:pt>
    <dgm:pt modelId="{A9B7FA3A-4CE0-4F39-8A41-CB87686EE600}" type="pres">
      <dgm:prSet presAssocID="{BAC060BE-BED8-416E-B7D5-8DEBB4C17ACF}" presName="spacer" presStyleCnt="0"/>
      <dgm:spPr/>
    </dgm:pt>
    <dgm:pt modelId="{23983310-E3A2-4766-A0F4-9F7932FF7544}" type="pres">
      <dgm:prSet presAssocID="{27577E11-5A94-4837-9036-A506F5624209}" presName="parentText" presStyleLbl="node1" presStyleIdx="3" presStyleCnt="5">
        <dgm:presLayoutVars>
          <dgm:chMax val="0"/>
          <dgm:bulletEnabled val="1"/>
        </dgm:presLayoutVars>
      </dgm:prSet>
      <dgm:spPr/>
      <dgm:t>
        <a:bodyPr/>
        <a:lstStyle/>
        <a:p>
          <a:endParaRPr lang="en-US"/>
        </a:p>
      </dgm:t>
    </dgm:pt>
    <dgm:pt modelId="{0EF17732-8B1F-4E37-B79A-E57BAC660F65}" type="pres">
      <dgm:prSet presAssocID="{D972BC83-3143-4128-B7D4-8EA5C1678CDD}" presName="spacer" presStyleCnt="0"/>
      <dgm:spPr/>
    </dgm:pt>
    <dgm:pt modelId="{62DEDE2B-9C89-402E-8E4C-3F8844A26009}" type="pres">
      <dgm:prSet presAssocID="{7453EEB4-6DD6-40E9-AB41-7D93A089BBA8}" presName="parentText" presStyleLbl="node1" presStyleIdx="4" presStyleCnt="5">
        <dgm:presLayoutVars>
          <dgm:chMax val="0"/>
          <dgm:bulletEnabled val="1"/>
        </dgm:presLayoutVars>
      </dgm:prSet>
      <dgm:spPr/>
      <dgm:t>
        <a:bodyPr/>
        <a:lstStyle/>
        <a:p>
          <a:endParaRPr lang="en-US"/>
        </a:p>
      </dgm:t>
    </dgm:pt>
  </dgm:ptLst>
  <dgm:cxnLst>
    <dgm:cxn modelId="{7AF60A38-0DDD-4D58-9C83-4F79855D0882}" srcId="{6583F30A-8A27-424F-9F11-90A21F62EAB4}" destId="{D1743038-5AE9-493C-BAD9-CEF8A0850E00}" srcOrd="0" destOrd="0" parTransId="{0E14EED4-D5CE-4245-8160-051B06CB2A46}" sibTransId="{CF6CD03C-329A-4F27-8A0D-B6271F115F2E}"/>
    <dgm:cxn modelId="{6A664D51-B295-4D9B-9650-DEDEE806C7F6}" type="presOf" srcId="{A9202B07-B12C-40BB-B6B2-D4F0EE923213}" destId="{1D039D7B-1BEC-44AC-9A37-E56776863998}" srcOrd="0" destOrd="0" presId="urn:microsoft.com/office/officeart/2005/8/layout/vList2"/>
    <dgm:cxn modelId="{354DFF1C-5CB4-4DB5-B1FF-205A3913AB22}" srcId="{6583F30A-8A27-424F-9F11-90A21F62EAB4}" destId="{A9202B07-B12C-40BB-B6B2-D4F0EE923213}" srcOrd="1" destOrd="0" parTransId="{D5143826-F5C1-4307-952C-226DE6585F32}" sibTransId="{99C6DD22-EBD9-4B66-BCD6-49C3337F0508}"/>
    <dgm:cxn modelId="{D63F405D-02AC-4E8F-A76F-839997554F57}" type="presOf" srcId="{6583F30A-8A27-424F-9F11-90A21F62EAB4}" destId="{EC7FF870-761B-4A4C-AB1E-A0DC6D630AE5}" srcOrd="0" destOrd="0" presId="urn:microsoft.com/office/officeart/2005/8/layout/vList2"/>
    <dgm:cxn modelId="{D1740066-B962-4AD6-85D6-E834260151A0}" srcId="{6583F30A-8A27-424F-9F11-90A21F62EAB4}" destId="{6E531EAD-6D58-4C9A-829B-CB47B0C43B5C}" srcOrd="2" destOrd="0" parTransId="{BECE709E-30DA-4007-8005-32C897F097DC}" sibTransId="{BAC060BE-BED8-416E-B7D5-8DEBB4C17ACF}"/>
    <dgm:cxn modelId="{91552D6C-14B5-4FE1-9B8D-73A6C5C0A408}" type="presOf" srcId="{6E531EAD-6D58-4C9A-829B-CB47B0C43B5C}" destId="{94ED4F82-A7AC-41F9-BEA0-8D3D77997E23}" srcOrd="0" destOrd="0" presId="urn:microsoft.com/office/officeart/2005/8/layout/vList2"/>
    <dgm:cxn modelId="{D52B1A64-03A7-42BA-8C34-A2E6C5C61E3B}" type="presOf" srcId="{7453EEB4-6DD6-40E9-AB41-7D93A089BBA8}" destId="{62DEDE2B-9C89-402E-8E4C-3F8844A26009}" srcOrd="0" destOrd="0" presId="urn:microsoft.com/office/officeart/2005/8/layout/vList2"/>
    <dgm:cxn modelId="{3F6D28AA-2AD4-4978-BA2A-88857480DA97}" type="presOf" srcId="{D1743038-5AE9-493C-BAD9-CEF8A0850E00}" destId="{D52BE81F-3316-4A1C-941E-73C5CE9110C3}" srcOrd="0" destOrd="0" presId="urn:microsoft.com/office/officeart/2005/8/layout/vList2"/>
    <dgm:cxn modelId="{357A11FA-006B-4B01-A19A-88D360CAF07A}" srcId="{6583F30A-8A27-424F-9F11-90A21F62EAB4}" destId="{7453EEB4-6DD6-40E9-AB41-7D93A089BBA8}" srcOrd="4" destOrd="0" parTransId="{7B7AE4D4-A525-40AE-BDEE-24DA894006B9}" sibTransId="{3A17C582-B414-4A9D-9053-D68C3ED1B434}"/>
    <dgm:cxn modelId="{58B27ADB-2526-4017-A68D-B04A063FAB4F}" srcId="{6583F30A-8A27-424F-9F11-90A21F62EAB4}" destId="{27577E11-5A94-4837-9036-A506F5624209}" srcOrd="3" destOrd="0" parTransId="{B57F2EFE-040D-415C-AE85-53BF8C238411}" sibTransId="{D972BC83-3143-4128-B7D4-8EA5C1678CDD}"/>
    <dgm:cxn modelId="{85F62ACA-F806-44DF-BCE6-15F920F75A4A}" type="presOf" srcId="{27577E11-5A94-4837-9036-A506F5624209}" destId="{23983310-E3A2-4766-A0F4-9F7932FF7544}" srcOrd="0" destOrd="0" presId="urn:microsoft.com/office/officeart/2005/8/layout/vList2"/>
    <dgm:cxn modelId="{3E119149-062C-448F-9067-00ACAE401267}" type="presParOf" srcId="{EC7FF870-761B-4A4C-AB1E-A0DC6D630AE5}" destId="{D52BE81F-3316-4A1C-941E-73C5CE9110C3}" srcOrd="0" destOrd="0" presId="urn:microsoft.com/office/officeart/2005/8/layout/vList2"/>
    <dgm:cxn modelId="{BEC1FE7D-FDBE-4E9E-8864-51E4721EA645}" type="presParOf" srcId="{EC7FF870-761B-4A4C-AB1E-A0DC6D630AE5}" destId="{655F7D77-667F-48CA-B38D-DB5B5F04E471}" srcOrd="1" destOrd="0" presId="urn:microsoft.com/office/officeart/2005/8/layout/vList2"/>
    <dgm:cxn modelId="{EB18DDA4-52D0-40DA-9B49-C74A7B17A318}" type="presParOf" srcId="{EC7FF870-761B-4A4C-AB1E-A0DC6D630AE5}" destId="{1D039D7B-1BEC-44AC-9A37-E56776863998}" srcOrd="2" destOrd="0" presId="urn:microsoft.com/office/officeart/2005/8/layout/vList2"/>
    <dgm:cxn modelId="{26779235-02B3-4FFF-8152-ED920DB33429}" type="presParOf" srcId="{EC7FF870-761B-4A4C-AB1E-A0DC6D630AE5}" destId="{FF40B8FB-DA60-42F0-885C-FFEB59C7F962}" srcOrd="3" destOrd="0" presId="urn:microsoft.com/office/officeart/2005/8/layout/vList2"/>
    <dgm:cxn modelId="{7BBB1B22-3D41-43F9-8038-14A510BCEFED}" type="presParOf" srcId="{EC7FF870-761B-4A4C-AB1E-A0DC6D630AE5}" destId="{94ED4F82-A7AC-41F9-BEA0-8D3D77997E23}" srcOrd="4" destOrd="0" presId="urn:microsoft.com/office/officeart/2005/8/layout/vList2"/>
    <dgm:cxn modelId="{FC55AE07-ACD7-42F1-8C1C-D9B3F8674A5B}" type="presParOf" srcId="{EC7FF870-761B-4A4C-AB1E-A0DC6D630AE5}" destId="{A9B7FA3A-4CE0-4F39-8A41-CB87686EE600}" srcOrd="5" destOrd="0" presId="urn:microsoft.com/office/officeart/2005/8/layout/vList2"/>
    <dgm:cxn modelId="{32DC7512-CE89-4B50-AD28-6D01825972E9}" type="presParOf" srcId="{EC7FF870-761B-4A4C-AB1E-A0DC6D630AE5}" destId="{23983310-E3A2-4766-A0F4-9F7932FF7544}" srcOrd="6" destOrd="0" presId="urn:microsoft.com/office/officeart/2005/8/layout/vList2"/>
    <dgm:cxn modelId="{432AF125-D780-4037-AF47-516B9B4250CB}" type="presParOf" srcId="{EC7FF870-761B-4A4C-AB1E-A0DC6D630AE5}" destId="{0EF17732-8B1F-4E37-B79A-E57BAC660F65}" srcOrd="7" destOrd="0" presId="urn:microsoft.com/office/officeart/2005/8/layout/vList2"/>
    <dgm:cxn modelId="{C7DCEAFA-6418-4470-B6AB-D433816741D1}" type="presParOf" srcId="{EC7FF870-761B-4A4C-AB1E-A0DC6D630AE5}" destId="{62DEDE2B-9C89-402E-8E4C-3F8844A260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6583F30A-8A27-424F-9F11-90A21F62EAB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1743038-5AE9-493C-BAD9-CEF8A0850E00}">
      <dgm:prSet phldrT="[Text]" custT="1"/>
      <dgm:spPr/>
      <dgm:t>
        <a:bodyPr/>
        <a:lstStyle/>
        <a:p>
          <a:r>
            <a:rPr lang="en-US" sz="2000" b="0" dirty="0"/>
            <a:t>Health hazard materials include items where a single brief exposure to the hazardous material can result in death, injury, or incapacitation</a:t>
          </a:r>
        </a:p>
      </dgm:t>
    </dgm:pt>
    <dgm:pt modelId="{0E14EED4-D5CE-4245-8160-051B06CB2A46}" type="parTrans" cxnId="{7AF60A38-0DDD-4D58-9C83-4F79855D0882}">
      <dgm:prSet/>
      <dgm:spPr/>
      <dgm:t>
        <a:bodyPr/>
        <a:lstStyle/>
        <a:p>
          <a:endParaRPr lang="en-US"/>
        </a:p>
      </dgm:t>
    </dgm:pt>
    <dgm:pt modelId="{CF6CD03C-329A-4F27-8A0D-B6271F115F2E}" type="sibTrans" cxnId="{7AF60A38-0DDD-4D58-9C83-4F79855D0882}">
      <dgm:prSet/>
      <dgm:spPr/>
      <dgm:t>
        <a:bodyPr/>
        <a:lstStyle/>
        <a:p>
          <a:endParaRPr lang="en-US"/>
        </a:p>
      </dgm:t>
    </dgm:pt>
    <dgm:pt modelId="{59A9EEEB-C360-4094-B345-815FEAA00BDF}">
      <dgm:prSet custT="1"/>
      <dgm:spPr/>
      <dgm:t>
        <a:bodyPr/>
        <a:lstStyle/>
        <a:p>
          <a:r>
            <a:rPr lang="x-none" sz="2000" b="0" u="none" dirty="0"/>
            <a:t>Under DOT and TC rules it is a toxic inhalation hazard (TIH)</a:t>
          </a:r>
          <a:endParaRPr lang="en-US" sz="2000" b="0" u="none" dirty="0"/>
        </a:p>
      </dgm:t>
    </dgm:pt>
    <dgm:pt modelId="{F30B7309-E194-41E5-8C50-2CD39DF3167F}" type="parTrans" cxnId="{99AC1A30-45F2-4B66-81C6-B5B013A0BDB1}">
      <dgm:prSet/>
      <dgm:spPr/>
      <dgm:t>
        <a:bodyPr/>
        <a:lstStyle/>
        <a:p>
          <a:endParaRPr lang="en-US"/>
        </a:p>
      </dgm:t>
    </dgm:pt>
    <dgm:pt modelId="{E7567ACB-2586-44D3-9C5C-E80A29533412}" type="sibTrans" cxnId="{99AC1A30-45F2-4B66-81C6-B5B013A0BDB1}">
      <dgm:prSet/>
      <dgm:spPr/>
      <dgm:t>
        <a:bodyPr/>
        <a:lstStyle/>
        <a:p>
          <a:endParaRPr lang="en-US"/>
        </a:p>
      </dgm:t>
    </dgm:pt>
    <dgm:pt modelId="{96EA9630-36D7-4FAA-B510-6DF3BE6EE083}">
      <dgm:prSet custT="1"/>
      <dgm:spPr>
        <a:solidFill>
          <a:schemeClr val="accent6">
            <a:lumMod val="75000"/>
          </a:schemeClr>
        </a:solidFill>
      </dgm:spPr>
      <dgm:t>
        <a:bodyPr/>
        <a:lstStyle/>
        <a:p>
          <a:r>
            <a:rPr lang="x-none" sz="2000" b="0" u="none" dirty="0"/>
            <a:t>This illustrates why a DOT label or placard cannot always be used as a basis for classifying hazardous materials in fire codes</a:t>
          </a:r>
          <a:endParaRPr lang="en-US" sz="2000" b="0" u="none" dirty="0"/>
        </a:p>
      </dgm:t>
    </dgm:pt>
    <dgm:pt modelId="{D0D8DD36-FC62-45B7-A262-98DBC5EC6BBF}" type="parTrans" cxnId="{2BABE9A5-97C0-433A-B008-EEB6965B5103}">
      <dgm:prSet/>
      <dgm:spPr/>
      <dgm:t>
        <a:bodyPr/>
        <a:lstStyle/>
        <a:p>
          <a:endParaRPr lang="en-US"/>
        </a:p>
      </dgm:t>
    </dgm:pt>
    <dgm:pt modelId="{4A152550-E2BD-4EA6-A117-E12391A6709F}" type="sibTrans" cxnId="{2BABE9A5-97C0-433A-B008-EEB6965B5103}">
      <dgm:prSet/>
      <dgm:spPr/>
      <dgm:t>
        <a:bodyPr/>
        <a:lstStyle/>
        <a:p>
          <a:endParaRPr lang="en-US"/>
        </a:p>
      </dgm:t>
    </dgm:pt>
    <dgm:pt modelId="{EC7FF870-761B-4A4C-AB1E-A0DC6D630AE5}" type="pres">
      <dgm:prSet presAssocID="{6583F30A-8A27-424F-9F11-90A21F62EAB4}" presName="linear" presStyleCnt="0">
        <dgm:presLayoutVars>
          <dgm:animLvl val="lvl"/>
          <dgm:resizeHandles val="exact"/>
        </dgm:presLayoutVars>
      </dgm:prSet>
      <dgm:spPr/>
      <dgm:t>
        <a:bodyPr/>
        <a:lstStyle/>
        <a:p>
          <a:endParaRPr lang="en-US"/>
        </a:p>
      </dgm:t>
    </dgm:pt>
    <dgm:pt modelId="{D52BE81F-3316-4A1C-941E-73C5CE9110C3}" type="pres">
      <dgm:prSet presAssocID="{D1743038-5AE9-493C-BAD9-CEF8A0850E00}" presName="parentText" presStyleLbl="node1" presStyleIdx="0" presStyleCnt="3">
        <dgm:presLayoutVars>
          <dgm:chMax val="0"/>
          <dgm:bulletEnabled val="1"/>
        </dgm:presLayoutVars>
      </dgm:prSet>
      <dgm:spPr/>
      <dgm:t>
        <a:bodyPr/>
        <a:lstStyle/>
        <a:p>
          <a:endParaRPr lang="en-US"/>
        </a:p>
      </dgm:t>
    </dgm:pt>
    <dgm:pt modelId="{655F7D77-667F-48CA-B38D-DB5B5F04E471}" type="pres">
      <dgm:prSet presAssocID="{CF6CD03C-329A-4F27-8A0D-B6271F115F2E}" presName="spacer" presStyleCnt="0"/>
      <dgm:spPr/>
    </dgm:pt>
    <dgm:pt modelId="{FE064CF5-1E8C-4054-943E-4680EA447586}" type="pres">
      <dgm:prSet presAssocID="{59A9EEEB-C360-4094-B345-815FEAA00BDF}" presName="parentText" presStyleLbl="node1" presStyleIdx="1" presStyleCnt="3">
        <dgm:presLayoutVars>
          <dgm:chMax val="0"/>
          <dgm:bulletEnabled val="1"/>
        </dgm:presLayoutVars>
      </dgm:prSet>
      <dgm:spPr/>
      <dgm:t>
        <a:bodyPr/>
        <a:lstStyle/>
        <a:p>
          <a:endParaRPr lang="en-US"/>
        </a:p>
      </dgm:t>
    </dgm:pt>
    <dgm:pt modelId="{CCE027E1-8CF9-4A3E-A274-1A79B2B12117}" type="pres">
      <dgm:prSet presAssocID="{E7567ACB-2586-44D3-9C5C-E80A29533412}" presName="spacer" presStyleCnt="0"/>
      <dgm:spPr/>
    </dgm:pt>
    <dgm:pt modelId="{5E4A7214-B77D-4218-B2A0-54C97466227A}" type="pres">
      <dgm:prSet presAssocID="{96EA9630-36D7-4FAA-B510-6DF3BE6EE083}" presName="parentText" presStyleLbl="node1" presStyleIdx="2" presStyleCnt="3">
        <dgm:presLayoutVars>
          <dgm:chMax val="0"/>
          <dgm:bulletEnabled val="1"/>
        </dgm:presLayoutVars>
      </dgm:prSet>
      <dgm:spPr/>
      <dgm:t>
        <a:bodyPr/>
        <a:lstStyle/>
        <a:p>
          <a:endParaRPr lang="en-US"/>
        </a:p>
      </dgm:t>
    </dgm:pt>
  </dgm:ptLst>
  <dgm:cxnLst>
    <dgm:cxn modelId="{0E4E6F9A-75DC-4BE4-AF54-DE78F351BF1C}" type="presOf" srcId="{59A9EEEB-C360-4094-B345-815FEAA00BDF}" destId="{FE064CF5-1E8C-4054-943E-4680EA447586}" srcOrd="0" destOrd="0" presId="urn:microsoft.com/office/officeart/2005/8/layout/vList2"/>
    <dgm:cxn modelId="{209682D0-E59B-4888-BA3F-FA4363C8E96A}" type="presOf" srcId="{D1743038-5AE9-493C-BAD9-CEF8A0850E00}" destId="{D52BE81F-3316-4A1C-941E-73C5CE9110C3}" srcOrd="0" destOrd="0" presId="urn:microsoft.com/office/officeart/2005/8/layout/vList2"/>
    <dgm:cxn modelId="{7AF60A38-0DDD-4D58-9C83-4F79855D0882}" srcId="{6583F30A-8A27-424F-9F11-90A21F62EAB4}" destId="{D1743038-5AE9-493C-BAD9-CEF8A0850E00}" srcOrd="0" destOrd="0" parTransId="{0E14EED4-D5CE-4245-8160-051B06CB2A46}" sibTransId="{CF6CD03C-329A-4F27-8A0D-B6271F115F2E}"/>
    <dgm:cxn modelId="{4C98C868-72A2-4C62-9577-030AAAD3453B}" type="presOf" srcId="{96EA9630-36D7-4FAA-B510-6DF3BE6EE083}" destId="{5E4A7214-B77D-4218-B2A0-54C97466227A}" srcOrd="0" destOrd="0" presId="urn:microsoft.com/office/officeart/2005/8/layout/vList2"/>
    <dgm:cxn modelId="{2BABE9A5-97C0-433A-B008-EEB6965B5103}" srcId="{6583F30A-8A27-424F-9F11-90A21F62EAB4}" destId="{96EA9630-36D7-4FAA-B510-6DF3BE6EE083}" srcOrd="2" destOrd="0" parTransId="{D0D8DD36-FC62-45B7-A262-98DBC5EC6BBF}" sibTransId="{4A152550-E2BD-4EA6-A117-E12391A6709F}"/>
    <dgm:cxn modelId="{80E09262-7443-4D30-8DAF-777272969F29}" type="presOf" srcId="{6583F30A-8A27-424F-9F11-90A21F62EAB4}" destId="{EC7FF870-761B-4A4C-AB1E-A0DC6D630AE5}" srcOrd="0" destOrd="0" presId="urn:microsoft.com/office/officeart/2005/8/layout/vList2"/>
    <dgm:cxn modelId="{99AC1A30-45F2-4B66-81C6-B5B013A0BDB1}" srcId="{6583F30A-8A27-424F-9F11-90A21F62EAB4}" destId="{59A9EEEB-C360-4094-B345-815FEAA00BDF}" srcOrd="1" destOrd="0" parTransId="{F30B7309-E194-41E5-8C50-2CD39DF3167F}" sibTransId="{E7567ACB-2586-44D3-9C5C-E80A29533412}"/>
    <dgm:cxn modelId="{9D48418A-9DE4-4DF0-90AA-086DA1F9C5A1}" type="presParOf" srcId="{EC7FF870-761B-4A4C-AB1E-A0DC6D630AE5}" destId="{D52BE81F-3316-4A1C-941E-73C5CE9110C3}" srcOrd="0" destOrd="0" presId="urn:microsoft.com/office/officeart/2005/8/layout/vList2"/>
    <dgm:cxn modelId="{CBD62B3C-EB46-47C3-9BC2-F35A3006A9BF}" type="presParOf" srcId="{EC7FF870-761B-4A4C-AB1E-A0DC6D630AE5}" destId="{655F7D77-667F-48CA-B38D-DB5B5F04E471}" srcOrd="1" destOrd="0" presId="urn:microsoft.com/office/officeart/2005/8/layout/vList2"/>
    <dgm:cxn modelId="{3980A5E2-8158-4E4B-87E6-EDD2CD0A3C1C}" type="presParOf" srcId="{EC7FF870-761B-4A4C-AB1E-A0DC6D630AE5}" destId="{FE064CF5-1E8C-4054-943E-4680EA447586}" srcOrd="2" destOrd="0" presId="urn:microsoft.com/office/officeart/2005/8/layout/vList2"/>
    <dgm:cxn modelId="{F145ECA5-66A4-4639-B2F5-5B9B2AECA6A0}" type="presParOf" srcId="{EC7FF870-761B-4A4C-AB1E-A0DC6D630AE5}" destId="{CCE027E1-8CF9-4A3E-A274-1A79B2B12117}" srcOrd="3" destOrd="0" presId="urn:microsoft.com/office/officeart/2005/8/layout/vList2"/>
    <dgm:cxn modelId="{5455CAFD-EBC1-4083-8532-34A583FC9B4D}" type="presParOf" srcId="{EC7FF870-761B-4A4C-AB1E-A0DC6D630AE5}" destId="{5E4A7214-B77D-4218-B2A0-54C97466227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4166CD-E5C7-442D-8BF3-11CD1234D1F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7A4AD89-C257-4A35-93F8-A0FFF7D7232E}">
      <dgm:prSet phldrT="[Text]" custT="1"/>
      <dgm:spPr/>
      <dgm:t>
        <a:bodyPr/>
        <a:lstStyle/>
        <a:p>
          <a:r>
            <a:rPr lang="en-US" sz="1800" b="0" dirty="0"/>
            <a:t>Stored hazardous materials are always assumed to be capable of being exposed to fire</a:t>
          </a:r>
        </a:p>
      </dgm:t>
    </dgm:pt>
    <dgm:pt modelId="{769C5238-16E6-4EAA-B88B-261B9F6E87D2}" type="parTrans" cxnId="{96B6877D-0FFE-43ED-9D9F-6884AF262A85}">
      <dgm:prSet/>
      <dgm:spPr/>
      <dgm:t>
        <a:bodyPr/>
        <a:lstStyle/>
        <a:p>
          <a:endParaRPr lang="en-US"/>
        </a:p>
      </dgm:t>
    </dgm:pt>
    <dgm:pt modelId="{B83331EB-8E5B-40DE-B409-6EB3B02914E7}" type="sibTrans" cxnId="{96B6877D-0FFE-43ED-9D9F-6884AF262A85}">
      <dgm:prSet/>
      <dgm:spPr/>
      <dgm:t>
        <a:bodyPr/>
        <a:lstStyle/>
        <a:p>
          <a:endParaRPr lang="en-US"/>
        </a:p>
      </dgm:t>
    </dgm:pt>
    <dgm:pt modelId="{35BBE1AB-AC23-4967-B2C6-AF815E9510C9}">
      <dgm:prSet custT="1"/>
      <dgm:spPr/>
      <dgm:t>
        <a:bodyPr/>
        <a:lstStyle/>
        <a:p>
          <a:r>
            <a:rPr lang="en-US" sz="1800" b="0" dirty="0" smtClean="0"/>
            <a:t>Pressure </a:t>
          </a:r>
          <a:r>
            <a:rPr lang="en-US" sz="1800" b="0" dirty="0"/>
            <a:t>relief can be heat-activated or </a:t>
          </a:r>
          <a:r>
            <a:rPr lang="en-US" sz="1800" b="0" dirty="0" smtClean="0"/>
            <a:t>respond </a:t>
          </a:r>
          <a:r>
            <a:rPr lang="en-US" sz="1800" b="0" dirty="0"/>
            <a:t>to an increase in pressure</a:t>
          </a:r>
        </a:p>
      </dgm:t>
    </dgm:pt>
    <dgm:pt modelId="{FD8498E5-59D9-482D-80AF-CECACDB860F1}" type="parTrans" cxnId="{DBF484AF-FCE6-4525-B72D-CC4753FAB4FC}">
      <dgm:prSet/>
      <dgm:spPr/>
      <dgm:t>
        <a:bodyPr/>
        <a:lstStyle/>
        <a:p>
          <a:endParaRPr lang="en-US"/>
        </a:p>
      </dgm:t>
    </dgm:pt>
    <dgm:pt modelId="{E3365544-0387-4CB9-867D-7E060E0B3415}" type="sibTrans" cxnId="{DBF484AF-FCE6-4525-B72D-CC4753FAB4FC}">
      <dgm:prSet/>
      <dgm:spPr/>
      <dgm:t>
        <a:bodyPr/>
        <a:lstStyle/>
        <a:p>
          <a:endParaRPr lang="en-US"/>
        </a:p>
      </dgm:t>
    </dgm:pt>
    <dgm:pt modelId="{BF990024-0FCF-4441-BDE6-38BC087114E7}">
      <dgm:prSet custT="1"/>
      <dgm:spPr>
        <a:solidFill>
          <a:schemeClr val="accent2"/>
        </a:solidFill>
      </dgm:spPr>
      <dgm:t>
        <a:bodyPr/>
        <a:lstStyle/>
        <a:p>
          <a:r>
            <a:rPr lang="en-US" sz="1800" b="0" dirty="0"/>
            <a:t>Can also be a design where the container safely vents under controlled fire exposure</a:t>
          </a:r>
        </a:p>
      </dgm:t>
    </dgm:pt>
    <dgm:pt modelId="{2012673F-A173-46D8-B8D4-67698926ABDB}" type="parTrans" cxnId="{60D54924-70E9-4EA1-810D-B2B07313B81E}">
      <dgm:prSet/>
      <dgm:spPr/>
      <dgm:t>
        <a:bodyPr/>
        <a:lstStyle/>
        <a:p>
          <a:endParaRPr lang="en-US"/>
        </a:p>
      </dgm:t>
    </dgm:pt>
    <dgm:pt modelId="{DFBD82D4-F4F8-4651-BD60-8D3803D0089E}" type="sibTrans" cxnId="{60D54924-70E9-4EA1-810D-B2B07313B81E}">
      <dgm:prSet/>
      <dgm:spPr/>
      <dgm:t>
        <a:bodyPr/>
        <a:lstStyle/>
        <a:p>
          <a:endParaRPr lang="en-US"/>
        </a:p>
      </dgm:t>
    </dgm:pt>
    <dgm:pt modelId="{01E85141-CFD9-47B9-898C-8373C481AC9B}" type="pres">
      <dgm:prSet presAssocID="{524166CD-E5C7-442D-8BF3-11CD1234D1FD}" presName="linear" presStyleCnt="0">
        <dgm:presLayoutVars>
          <dgm:animLvl val="lvl"/>
          <dgm:resizeHandles val="exact"/>
        </dgm:presLayoutVars>
      </dgm:prSet>
      <dgm:spPr/>
      <dgm:t>
        <a:bodyPr/>
        <a:lstStyle/>
        <a:p>
          <a:endParaRPr lang="en-US"/>
        </a:p>
      </dgm:t>
    </dgm:pt>
    <dgm:pt modelId="{10287BE5-88FE-41EA-ABD7-6CFAABD3D37E}" type="pres">
      <dgm:prSet presAssocID="{77A4AD89-C257-4A35-93F8-A0FFF7D7232E}" presName="parentText" presStyleLbl="node1" presStyleIdx="0" presStyleCnt="3">
        <dgm:presLayoutVars>
          <dgm:chMax val="0"/>
          <dgm:bulletEnabled val="1"/>
        </dgm:presLayoutVars>
      </dgm:prSet>
      <dgm:spPr/>
      <dgm:t>
        <a:bodyPr/>
        <a:lstStyle/>
        <a:p>
          <a:endParaRPr lang="en-US"/>
        </a:p>
      </dgm:t>
    </dgm:pt>
    <dgm:pt modelId="{F08D90DA-D8A9-4A8B-B68D-0F495EBBEAC8}" type="pres">
      <dgm:prSet presAssocID="{B83331EB-8E5B-40DE-B409-6EB3B02914E7}" presName="spacer" presStyleCnt="0"/>
      <dgm:spPr/>
    </dgm:pt>
    <dgm:pt modelId="{3E3F904F-E359-4BF6-878C-CF009B119729}" type="pres">
      <dgm:prSet presAssocID="{35BBE1AB-AC23-4967-B2C6-AF815E9510C9}" presName="parentText" presStyleLbl="node1" presStyleIdx="1" presStyleCnt="3">
        <dgm:presLayoutVars>
          <dgm:chMax val="0"/>
          <dgm:bulletEnabled val="1"/>
        </dgm:presLayoutVars>
      </dgm:prSet>
      <dgm:spPr/>
      <dgm:t>
        <a:bodyPr/>
        <a:lstStyle/>
        <a:p>
          <a:endParaRPr lang="en-US"/>
        </a:p>
      </dgm:t>
    </dgm:pt>
    <dgm:pt modelId="{D9C9CB37-5DED-44A6-A852-F3117B9BBC79}" type="pres">
      <dgm:prSet presAssocID="{E3365544-0387-4CB9-867D-7E060E0B3415}" presName="spacer" presStyleCnt="0"/>
      <dgm:spPr/>
    </dgm:pt>
    <dgm:pt modelId="{47B202AE-E5E3-4745-98D6-7F1A71F2773F}" type="pres">
      <dgm:prSet presAssocID="{BF990024-0FCF-4441-BDE6-38BC087114E7}" presName="parentText" presStyleLbl="node1" presStyleIdx="2" presStyleCnt="3">
        <dgm:presLayoutVars>
          <dgm:chMax val="0"/>
          <dgm:bulletEnabled val="1"/>
        </dgm:presLayoutVars>
      </dgm:prSet>
      <dgm:spPr/>
      <dgm:t>
        <a:bodyPr/>
        <a:lstStyle/>
        <a:p>
          <a:endParaRPr lang="en-US"/>
        </a:p>
      </dgm:t>
    </dgm:pt>
  </dgm:ptLst>
  <dgm:cxnLst>
    <dgm:cxn modelId="{CCB04803-99F2-47C1-8146-C295437AABB0}" type="presOf" srcId="{77A4AD89-C257-4A35-93F8-A0FFF7D7232E}" destId="{10287BE5-88FE-41EA-ABD7-6CFAABD3D37E}" srcOrd="0" destOrd="0" presId="urn:microsoft.com/office/officeart/2005/8/layout/vList2"/>
    <dgm:cxn modelId="{96B6877D-0FFE-43ED-9D9F-6884AF262A85}" srcId="{524166CD-E5C7-442D-8BF3-11CD1234D1FD}" destId="{77A4AD89-C257-4A35-93F8-A0FFF7D7232E}" srcOrd="0" destOrd="0" parTransId="{769C5238-16E6-4EAA-B88B-261B9F6E87D2}" sibTransId="{B83331EB-8E5B-40DE-B409-6EB3B02914E7}"/>
    <dgm:cxn modelId="{60D54924-70E9-4EA1-810D-B2B07313B81E}" srcId="{524166CD-E5C7-442D-8BF3-11CD1234D1FD}" destId="{BF990024-0FCF-4441-BDE6-38BC087114E7}" srcOrd="2" destOrd="0" parTransId="{2012673F-A173-46D8-B8D4-67698926ABDB}" sibTransId="{DFBD82D4-F4F8-4651-BD60-8D3803D0089E}"/>
    <dgm:cxn modelId="{FFE081E6-25B8-418B-8C6F-8A37D5B45F2D}" type="presOf" srcId="{BF990024-0FCF-4441-BDE6-38BC087114E7}" destId="{47B202AE-E5E3-4745-98D6-7F1A71F2773F}" srcOrd="0" destOrd="0" presId="urn:microsoft.com/office/officeart/2005/8/layout/vList2"/>
    <dgm:cxn modelId="{DBF484AF-FCE6-4525-B72D-CC4753FAB4FC}" srcId="{524166CD-E5C7-442D-8BF3-11CD1234D1FD}" destId="{35BBE1AB-AC23-4967-B2C6-AF815E9510C9}" srcOrd="1" destOrd="0" parTransId="{FD8498E5-59D9-482D-80AF-CECACDB860F1}" sibTransId="{E3365544-0387-4CB9-867D-7E060E0B3415}"/>
    <dgm:cxn modelId="{2A6BD7A0-47F4-423A-BCD1-DB96A3C4A874}" type="presOf" srcId="{35BBE1AB-AC23-4967-B2C6-AF815E9510C9}" destId="{3E3F904F-E359-4BF6-878C-CF009B119729}" srcOrd="0" destOrd="0" presId="urn:microsoft.com/office/officeart/2005/8/layout/vList2"/>
    <dgm:cxn modelId="{20638645-270C-4F6E-BAC2-0677CB021046}" type="presOf" srcId="{524166CD-E5C7-442D-8BF3-11CD1234D1FD}" destId="{01E85141-CFD9-47B9-898C-8373C481AC9B}" srcOrd="0" destOrd="0" presId="urn:microsoft.com/office/officeart/2005/8/layout/vList2"/>
    <dgm:cxn modelId="{DDB6F11B-81D5-4E58-BEC1-41E899D76846}" type="presParOf" srcId="{01E85141-CFD9-47B9-898C-8373C481AC9B}" destId="{10287BE5-88FE-41EA-ABD7-6CFAABD3D37E}" srcOrd="0" destOrd="0" presId="urn:microsoft.com/office/officeart/2005/8/layout/vList2"/>
    <dgm:cxn modelId="{E0EF9DFC-1C28-4BF0-BB5B-17A17BA21FF2}" type="presParOf" srcId="{01E85141-CFD9-47B9-898C-8373C481AC9B}" destId="{F08D90DA-D8A9-4A8B-B68D-0F495EBBEAC8}" srcOrd="1" destOrd="0" presId="urn:microsoft.com/office/officeart/2005/8/layout/vList2"/>
    <dgm:cxn modelId="{6A8C1874-53FF-4B6D-8047-B7CAE994B047}" type="presParOf" srcId="{01E85141-CFD9-47B9-898C-8373C481AC9B}" destId="{3E3F904F-E359-4BF6-878C-CF009B119729}" srcOrd="2" destOrd="0" presId="urn:microsoft.com/office/officeart/2005/8/layout/vList2"/>
    <dgm:cxn modelId="{0C5D2BE6-4656-4302-876A-74A76A28B593}" type="presParOf" srcId="{01E85141-CFD9-47B9-898C-8373C481AC9B}" destId="{D9C9CB37-5DED-44A6-A852-F3117B9BBC79}" srcOrd="3" destOrd="0" presId="urn:microsoft.com/office/officeart/2005/8/layout/vList2"/>
    <dgm:cxn modelId="{AEEF5CC5-8B5E-4FCA-9030-E54D4C0343E3}" type="presParOf" srcId="{01E85141-CFD9-47B9-898C-8373C481AC9B}" destId="{47B202AE-E5E3-4745-98D6-7F1A71F2773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3F8AB95-26C4-4D04-97D3-0D671959DC4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C81EB8D-11AC-4556-9A7A-0248809427F8}">
      <dgm:prSet phldrT="[Text]" custT="1"/>
      <dgm:spPr/>
      <dgm:t>
        <a:bodyPr/>
        <a:lstStyle/>
        <a:p>
          <a:r>
            <a:rPr lang="x-none" sz="2000" b="0" u="none"/>
            <a:t>It is imperative that inspectors become aware of the possible toxic effects of a material and ensure that they are wearing appropriate PPE</a:t>
          </a:r>
          <a:endParaRPr lang="en-US" sz="2000" b="0" dirty="0"/>
        </a:p>
      </dgm:t>
    </dgm:pt>
    <dgm:pt modelId="{74A41DEF-36AB-42E8-BDD9-F1781B8B0227}" type="parTrans" cxnId="{D053D499-C584-47E1-BFAE-91E99F1E2D7E}">
      <dgm:prSet/>
      <dgm:spPr/>
      <dgm:t>
        <a:bodyPr/>
        <a:lstStyle/>
        <a:p>
          <a:endParaRPr lang="en-US"/>
        </a:p>
      </dgm:t>
    </dgm:pt>
    <dgm:pt modelId="{1A80E089-D428-43AD-8294-BC05B5832935}" type="sibTrans" cxnId="{D053D499-C584-47E1-BFAE-91E99F1E2D7E}">
      <dgm:prSet/>
      <dgm:spPr/>
      <dgm:t>
        <a:bodyPr/>
        <a:lstStyle/>
        <a:p>
          <a:endParaRPr lang="en-US"/>
        </a:p>
      </dgm:t>
    </dgm:pt>
    <dgm:pt modelId="{50063192-451A-40DA-9233-D6E208E493CB}" type="pres">
      <dgm:prSet presAssocID="{13F8AB95-26C4-4D04-97D3-0D671959DC46}" presName="linear" presStyleCnt="0">
        <dgm:presLayoutVars>
          <dgm:animLvl val="lvl"/>
          <dgm:resizeHandles val="exact"/>
        </dgm:presLayoutVars>
      </dgm:prSet>
      <dgm:spPr/>
      <dgm:t>
        <a:bodyPr/>
        <a:lstStyle/>
        <a:p>
          <a:endParaRPr lang="en-US"/>
        </a:p>
      </dgm:t>
    </dgm:pt>
    <dgm:pt modelId="{15591D42-A859-4AB9-9048-6642DCEE30FB}" type="pres">
      <dgm:prSet presAssocID="{3C81EB8D-11AC-4556-9A7A-0248809427F8}" presName="parentText" presStyleLbl="node1" presStyleIdx="0" presStyleCnt="1">
        <dgm:presLayoutVars>
          <dgm:chMax val="0"/>
          <dgm:bulletEnabled val="1"/>
        </dgm:presLayoutVars>
      </dgm:prSet>
      <dgm:spPr/>
      <dgm:t>
        <a:bodyPr/>
        <a:lstStyle/>
        <a:p>
          <a:endParaRPr lang="en-US"/>
        </a:p>
      </dgm:t>
    </dgm:pt>
  </dgm:ptLst>
  <dgm:cxnLst>
    <dgm:cxn modelId="{10E9F3C0-7462-425C-B807-76DBF69FAB44}" type="presOf" srcId="{3C81EB8D-11AC-4556-9A7A-0248809427F8}" destId="{15591D42-A859-4AB9-9048-6642DCEE30FB}" srcOrd="0" destOrd="0" presId="urn:microsoft.com/office/officeart/2005/8/layout/vList2"/>
    <dgm:cxn modelId="{D053D499-C584-47E1-BFAE-91E99F1E2D7E}" srcId="{13F8AB95-26C4-4D04-97D3-0D671959DC46}" destId="{3C81EB8D-11AC-4556-9A7A-0248809427F8}" srcOrd="0" destOrd="0" parTransId="{74A41DEF-36AB-42E8-BDD9-F1781B8B0227}" sibTransId="{1A80E089-D428-43AD-8294-BC05B5832935}"/>
    <dgm:cxn modelId="{7B9B5852-9F74-4C43-8F85-A03687CFDF02}" type="presOf" srcId="{13F8AB95-26C4-4D04-97D3-0D671959DC46}" destId="{50063192-451A-40DA-9233-D6E208E493CB}" srcOrd="0" destOrd="0" presId="urn:microsoft.com/office/officeart/2005/8/layout/vList2"/>
    <dgm:cxn modelId="{920C995F-9062-4A09-9063-E0367E3B25F8}" type="presParOf" srcId="{50063192-451A-40DA-9233-D6E208E493CB}" destId="{15591D42-A859-4AB9-9048-6642DCEE30F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D223F648-BA92-43A1-BBD8-71B783735FA6}" type="doc">
      <dgm:prSet loTypeId="urn:microsoft.com/office/officeart/2005/8/layout/vList5" loCatId="list" qsTypeId="urn:microsoft.com/office/officeart/2005/8/quickstyle/simple5" qsCatId="simple" csTypeId="urn:microsoft.com/office/officeart/2005/8/colors/accent2_3" csCatId="accent2" phldr="1"/>
      <dgm:spPr/>
      <dgm:t>
        <a:bodyPr/>
        <a:lstStyle/>
        <a:p>
          <a:endParaRPr lang="en-US"/>
        </a:p>
      </dgm:t>
    </dgm:pt>
    <dgm:pt modelId="{48445A10-A1FF-4DAC-AF51-2E6B2501518D}">
      <dgm:prSet phldrT="[Text]" custT="1"/>
      <dgm:spPr/>
      <dgm:t>
        <a:bodyPr/>
        <a:lstStyle/>
        <a:p>
          <a:r>
            <a:rPr lang="en-US" sz="3200" b="0" dirty="0"/>
            <a:t>LD</a:t>
          </a:r>
          <a:r>
            <a:rPr lang="en-US" sz="3200" b="0" baseline="-25000" dirty="0"/>
            <a:t>50</a:t>
          </a:r>
          <a:endParaRPr lang="en-US" sz="3200" b="0" dirty="0"/>
        </a:p>
      </dgm:t>
    </dgm:pt>
    <dgm:pt modelId="{EBBBAD2A-179B-4FDA-8768-A690D7D63A11}" type="parTrans" cxnId="{AA24E27E-A57B-4F66-BCF3-0D640B1722B4}">
      <dgm:prSet/>
      <dgm:spPr/>
      <dgm:t>
        <a:bodyPr/>
        <a:lstStyle/>
        <a:p>
          <a:endParaRPr lang="en-US"/>
        </a:p>
      </dgm:t>
    </dgm:pt>
    <dgm:pt modelId="{0E5C41F7-E7DC-454E-AE49-7E22E57762B2}" type="sibTrans" cxnId="{AA24E27E-A57B-4F66-BCF3-0D640B1722B4}">
      <dgm:prSet/>
      <dgm:spPr/>
      <dgm:t>
        <a:bodyPr/>
        <a:lstStyle/>
        <a:p>
          <a:endParaRPr lang="en-US"/>
        </a:p>
      </dgm:t>
    </dgm:pt>
    <dgm:pt modelId="{168BA4B8-8043-440C-9FBB-0FA7206270DF}">
      <dgm:prSet custT="1"/>
      <dgm:spPr/>
      <dgm:t>
        <a:bodyPr/>
        <a:lstStyle/>
        <a:p>
          <a:r>
            <a:rPr lang="en-US" sz="3200" b="0" dirty="0"/>
            <a:t>LC</a:t>
          </a:r>
          <a:r>
            <a:rPr lang="en-US" sz="3200" b="0" baseline="-25000" dirty="0"/>
            <a:t>50</a:t>
          </a:r>
          <a:endParaRPr lang="en-US" sz="3200" b="0" dirty="0"/>
        </a:p>
      </dgm:t>
    </dgm:pt>
    <dgm:pt modelId="{088125AE-E593-4A9B-9F2A-2E93113980A4}" type="parTrans" cxnId="{6857469B-8D5B-495D-AAA1-5E42DEA3A7E8}">
      <dgm:prSet/>
      <dgm:spPr/>
      <dgm:t>
        <a:bodyPr/>
        <a:lstStyle/>
        <a:p>
          <a:endParaRPr lang="en-US"/>
        </a:p>
      </dgm:t>
    </dgm:pt>
    <dgm:pt modelId="{A3F308FC-8715-4BD7-AE8F-89D1B7E636E9}" type="sibTrans" cxnId="{6857469B-8D5B-495D-AAA1-5E42DEA3A7E8}">
      <dgm:prSet/>
      <dgm:spPr/>
      <dgm:t>
        <a:bodyPr/>
        <a:lstStyle/>
        <a:p>
          <a:endParaRPr lang="en-US"/>
        </a:p>
      </dgm:t>
    </dgm:pt>
    <dgm:pt modelId="{8FBB0DC5-16B1-4D9E-A576-953CF56D520F}">
      <dgm:prSet phldrT="[Text]" custT="1"/>
      <dgm:spPr/>
      <dgm:t>
        <a:bodyPr/>
        <a:lstStyle/>
        <a:p>
          <a:r>
            <a:rPr lang="en-US" sz="1800" b="0" dirty="0"/>
            <a:t>Refers to </a:t>
          </a:r>
          <a:r>
            <a:rPr lang="en-US" sz="1800" b="0" dirty="0" smtClean="0"/>
            <a:t>ingested </a:t>
          </a:r>
          <a:r>
            <a:rPr lang="en-US" sz="1800" b="0" dirty="0"/>
            <a:t>dose of a given substance that was lethal to 50 percent or more of the test population when they swallowed or ate the substance</a:t>
          </a:r>
        </a:p>
      </dgm:t>
    </dgm:pt>
    <dgm:pt modelId="{306680F8-79C8-4602-A985-0C221501AA36}" type="parTrans" cxnId="{BCA8AE1C-2094-4188-B4A7-D831201E0AA1}">
      <dgm:prSet/>
      <dgm:spPr/>
      <dgm:t>
        <a:bodyPr/>
        <a:lstStyle/>
        <a:p>
          <a:endParaRPr lang="en-US"/>
        </a:p>
      </dgm:t>
    </dgm:pt>
    <dgm:pt modelId="{E7C2AD44-2DC9-4F06-9800-7EC03AB95FD0}" type="sibTrans" cxnId="{BCA8AE1C-2094-4188-B4A7-D831201E0AA1}">
      <dgm:prSet/>
      <dgm:spPr/>
      <dgm:t>
        <a:bodyPr/>
        <a:lstStyle/>
        <a:p>
          <a:endParaRPr lang="en-US"/>
        </a:p>
      </dgm:t>
    </dgm:pt>
    <dgm:pt modelId="{B1CD8373-D7FE-479A-A8E7-89610E3213AA}">
      <dgm:prSet custT="1"/>
      <dgm:spPr/>
      <dgm:t>
        <a:bodyPr/>
        <a:lstStyle/>
        <a:p>
          <a:r>
            <a:rPr lang="en-US" sz="1800" b="0" dirty="0"/>
            <a:t>Refers </a:t>
          </a:r>
          <a:r>
            <a:rPr lang="en-US" sz="1800" b="0" dirty="0" smtClean="0"/>
            <a:t>to concentration </a:t>
          </a:r>
          <a:r>
            <a:rPr lang="en-US" sz="1800" b="0" dirty="0"/>
            <a:t>in the air of a given substance that killed 50 percent or more of the test population when they inhaled or absorbed the vapors, fumes, or mists of the substance</a:t>
          </a:r>
        </a:p>
      </dgm:t>
    </dgm:pt>
    <dgm:pt modelId="{79A0D7C8-6B30-438A-AA92-6F25F4D75465}" type="parTrans" cxnId="{81F2CCB3-0BD6-46F4-92E5-A8139C981461}">
      <dgm:prSet/>
      <dgm:spPr/>
      <dgm:t>
        <a:bodyPr/>
        <a:lstStyle/>
        <a:p>
          <a:endParaRPr lang="en-US"/>
        </a:p>
      </dgm:t>
    </dgm:pt>
    <dgm:pt modelId="{C3188030-9179-4224-9648-F01158EF4E80}" type="sibTrans" cxnId="{81F2CCB3-0BD6-46F4-92E5-A8139C981461}">
      <dgm:prSet/>
      <dgm:spPr/>
      <dgm:t>
        <a:bodyPr/>
        <a:lstStyle/>
        <a:p>
          <a:endParaRPr lang="en-US"/>
        </a:p>
      </dgm:t>
    </dgm:pt>
    <dgm:pt modelId="{98D9A6CF-BA03-4A2C-A039-8F9EE43F25B3}" type="pres">
      <dgm:prSet presAssocID="{D223F648-BA92-43A1-BBD8-71B783735FA6}" presName="Name0" presStyleCnt="0">
        <dgm:presLayoutVars>
          <dgm:dir/>
          <dgm:animLvl val="lvl"/>
          <dgm:resizeHandles val="exact"/>
        </dgm:presLayoutVars>
      </dgm:prSet>
      <dgm:spPr/>
      <dgm:t>
        <a:bodyPr/>
        <a:lstStyle/>
        <a:p>
          <a:endParaRPr lang="en-US"/>
        </a:p>
      </dgm:t>
    </dgm:pt>
    <dgm:pt modelId="{08890613-6B29-443F-868D-AB7E501A1ACE}" type="pres">
      <dgm:prSet presAssocID="{48445A10-A1FF-4DAC-AF51-2E6B2501518D}" presName="linNode" presStyleCnt="0"/>
      <dgm:spPr/>
    </dgm:pt>
    <dgm:pt modelId="{ADEC47FA-11DA-4A16-84C6-F6E3D66B608B}" type="pres">
      <dgm:prSet presAssocID="{48445A10-A1FF-4DAC-AF51-2E6B2501518D}" presName="parentText" presStyleLbl="node1" presStyleIdx="0" presStyleCnt="2">
        <dgm:presLayoutVars>
          <dgm:chMax val="1"/>
          <dgm:bulletEnabled val="1"/>
        </dgm:presLayoutVars>
      </dgm:prSet>
      <dgm:spPr/>
      <dgm:t>
        <a:bodyPr/>
        <a:lstStyle/>
        <a:p>
          <a:endParaRPr lang="en-US"/>
        </a:p>
      </dgm:t>
    </dgm:pt>
    <dgm:pt modelId="{763DB0D1-FFAB-4372-87A8-2D08ACC3EC5B}" type="pres">
      <dgm:prSet presAssocID="{48445A10-A1FF-4DAC-AF51-2E6B2501518D}" presName="descendantText" presStyleLbl="alignAccFollowNode1" presStyleIdx="0" presStyleCnt="2">
        <dgm:presLayoutVars>
          <dgm:bulletEnabled val="1"/>
        </dgm:presLayoutVars>
      </dgm:prSet>
      <dgm:spPr/>
      <dgm:t>
        <a:bodyPr/>
        <a:lstStyle/>
        <a:p>
          <a:endParaRPr lang="en-US"/>
        </a:p>
      </dgm:t>
    </dgm:pt>
    <dgm:pt modelId="{9D7DFF76-294C-4647-A647-13E628186090}" type="pres">
      <dgm:prSet presAssocID="{0E5C41F7-E7DC-454E-AE49-7E22E57762B2}" presName="sp" presStyleCnt="0"/>
      <dgm:spPr/>
    </dgm:pt>
    <dgm:pt modelId="{92803A53-434A-478B-8F7F-933FB9A892D9}" type="pres">
      <dgm:prSet presAssocID="{168BA4B8-8043-440C-9FBB-0FA7206270DF}" presName="linNode" presStyleCnt="0"/>
      <dgm:spPr/>
    </dgm:pt>
    <dgm:pt modelId="{7D24FE5F-973B-47B1-90C7-2085C888C398}" type="pres">
      <dgm:prSet presAssocID="{168BA4B8-8043-440C-9FBB-0FA7206270DF}" presName="parentText" presStyleLbl="node1" presStyleIdx="1" presStyleCnt="2">
        <dgm:presLayoutVars>
          <dgm:chMax val="1"/>
          <dgm:bulletEnabled val="1"/>
        </dgm:presLayoutVars>
      </dgm:prSet>
      <dgm:spPr/>
      <dgm:t>
        <a:bodyPr/>
        <a:lstStyle/>
        <a:p>
          <a:endParaRPr lang="en-US"/>
        </a:p>
      </dgm:t>
    </dgm:pt>
    <dgm:pt modelId="{AA6EFCD9-274D-43A7-B187-6568E64CC63F}" type="pres">
      <dgm:prSet presAssocID="{168BA4B8-8043-440C-9FBB-0FA7206270DF}" presName="descendantText" presStyleLbl="alignAccFollowNode1" presStyleIdx="1" presStyleCnt="2">
        <dgm:presLayoutVars>
          <dgm:bulletEnabled val="1"/>
        </dgm:presLayoutVars>
      </dgm:prSet>
      <dgm:spPr/>
      <dgm:t>
        <a:bodyPr/>
        <a:lstStyle/>
        <a:p>
          <a:endParaRPr lang="en-US"/>
        </a:p>
      </dgm:t>
    </dgm:pt>
  </dgm:ptLst>
  <dgm:cxnLst>
    <dgm:cxn modelId="{6857469B-8D5B-495D-AAA1-5E42DEA3A7E8}" srcId="{D223F648-BA92-43A1-BBD8-71B783735FA6}" destId="{168BA4B8-8043-440C-9FBB-0FA7206270DF}" srcOrd="1" destOrd="0" parTransId="{088125AE-E593-4A9B-9F2A-2E93113980A4}" sibTransId="{A3F308FC-8715-4BD7-AE8F-89D1B7E636E9}"/>
    <dgm:cxn modelId="{66FF8C00-3800-41F9-B310-8269DAB9F28B}" type="presOf" srcId="{48445A10-A1FF-4DAC-AF51-2E6B2501518D}" destId="{ADEC47FA-11DA-4A16-84C6-F6E3D66B608B}" srcOrd="0" destOrd="0" presId="urn:microsoft.com/office/officeart/2005/8/layout/vList5"/>
    <dgm:cxn modelId="{D8B6DB92-1BC4-4A59-89A5-1C645296AC20}" type="presOf" srcId="{B1CD8373-D7FE-479A-A8E7-89610E3213AA}" destId="{AA6EFCD9-274D-43A7-B187-6568E64CC63F}" srcOrd="0" destOrd="0" presId="urn:microsoft.com/office/officeart/2005/8/layout/vList5"/>
    <dgm:cxn modelId="{BA8880A6-3BEE-4086-87E2-D6CFD35DE9B5}" type="presOf" srcId="{168BA4B8-8043-440C-9FBB-0FA7206270DF}" destId="{7D24FE5F-973B-47B1-90C7-2085C888C398}" srcOrd="0" destOrd="0" presId="urn:microsoft.com/office/officeart/2005/8/layout/vList5"/>
    <dgm:cxn modelId="{AC764B8C-F6A2-49D0-A3A2-D54705AEC048}" type="presOf" srcId="{8FBB0DC5-16B1-4D9E-A576-953CF56D520F}" destId="{763DB0D1-FFAB-4372-87A8-2D08ACC3EC5B}" srcOrd="0" destOrd="0" presId="urn:microsoft.com/office/officeart/2005/8/layout/vList5"/>
    <dgm:cxn modelId="{BCA8AE1C-2094-4188-B4A7-D831201E0AA1}" srcId="{48445A10-A1FF-4DAC-AF51-2E6B2501518D}" destId="{8FBB0DC5-16B1-4D9E-A576-953CF56D520F}" srcOrd="0" destOrd="0" parTransId="{306680F8-79C8-4602-A985-0C221501AA36}" sibTransId="{E7C2AD44-2DC9-4F06-9800-7EC03AB95FD0}"/>
    <dgm:cxn modelId="{81F2CCB3-0BD6-46F4-92E5-A8139C981461}" srcId="{168BA4B8-8043-440C-9FBB-0FA7206270DF}" destId="{B1CD8373-D7FE-479A-A8E7-89610E3213AA}" srcOrd="0" destOrd="0" parTransId="{79A0D7C8-6B30-438A-AA92-6F25F4D75465}" sibTransId="{C3188030-9179-4224-9648-F01158EF4E80}"/>
    <dgm:cxn modelId="{AA24E27E-A57B-4F66-BCF3-0D640B1722B4}" srcId="{D223F648-BA92-43A1-BBD8-71B783735FA6}" destId="{48445A10-A1FF-4DAC-AF51-2E6B2501518D}" srcOrd="0" destOrd="0" parTransId="{EBBBAD2A-179B-4FDA-8768-A690D7D63A11}" sibTransId="{0E5C41F7-E7DC-454E-AE49-7E22E57762B2}"/>
    <dgm:cxn modelId="{152BA29B-AD46-42D5-A450-D1F645DCEAF9}" type="presOf" srcId="{D223F648-BA92-43A1-BBD8-71B783735FA6}" destId="{98D9A6CF-BA03-4A2C-A039-8F9EE43F25B3}" srcOrd="0" destOrd="0" presId="urn:microsoft.com/office/officeart/2005/8/layout/vList5"/>
    <dgm:cxn modelId="{0222F865-4AB9-4DCF-85CE-B1CD68110D83}" type="presParOf" srcId="{98D9A6CF-BA03-4A2C-A039-8F9EE43F25B3}" destId="{08890613-6B29-443F-868D-AB7E501A1ACE}" srcOrd="0" destOrd="0" presId="urn:microsoft.com/office/officeart/2005/8/layout/vList5"/>
    <dgm:cxn modelId="{A7074C7B-031A-4D68-A7F5-CD87677DCBB0}" type="presParOf" srcId="{08890613-6B29-443F-868D-AB7E501A1ACE}" destId="{ADEC47FA-11DA-4A16-84C6-F6E3D66B608B}" srcOrd="0" destOrd="0" presId="urn:microsoft.com/office/officeart/2005/8/layout/vList5"/>
    <dgm:cxn modelId="{52BFBC8C-C24D-4DA2-9CCF-16BCBB12C764}" type="presParOf" srcId="{08890613-6B29-443F-868D-AB7E501A1ACE}" destId="{763DB0D1-FFAB-4372-87A8-2D08ACC3EC5B}" srcOrd="1" destOrd="0" presId="urn:microsoft.com/office/officeart/2005/8/layout/vList5"/>
    <dgm:cxn modelId="{19EA4797-113A-4AFA-9D9A-F9CD11853A8E}" type="presParOf" srcId="{98D9A6CF-BA03-4A2C-A039-8F9EE43F25B3}" destId="{9D7DFF76-294C-4647-A647-13E628186090}" srcOrd="1" destOrd="0" presId="urn:microsoft.com/office/officeart/2005/8/layout/vList5"/>
    <dgm:cxn modelId="{A5A7F4C5-B36F-4AD1-ACB1-B02F58C68D64}" type="presParOf" srcId="{98D9A6CF-BA03-4A2C-A039-8F9EE43F25B3}" destId="{92803A53-434A-478B-8F7F-933FB9A892D9}" srcOrd="2" destOrd="0" presId="urn:microsoft.com/office/officeart/2005/8/layout/vList5"/>
    <dgm:cxn modelId="{251E5182-F1D7-4A29-82F8-98B2258B102F}" type="presParOf" srcId="{92803A53-434A-478B-8F7F-933FB9A892D9}" destId="{7D24FE5F-973B-47B1-90C7-2085C888C398}" srcOrd="0" destOrd="0" presId="urn:microsoft.com/office/officeart/2005/8/layout/vList5"/>
    <dgm:cxn modelId="{5936D5B0-ACBE-4C1C-84CC-C68C99BDEE88}" type="presParOf" srcId="{92803A53-434A-478B-8F7F-933FB9A892D9}" destId="{AA6EFCD9-274D-43A7-B187-6568E64CC63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D223F648-BA92-43A1-BBD8-71B783735FA6}" type="doc">
      <dgm:prSet loTypeId="urn:microsoft.com/office/officeart/2005/8/layout/vList5" loCatId="list" qsTypeId="urn:microsoft.com/office/officeart/2005/8/quickstyle/simple5" qsCatId="simple" csTypeId="urn:microsoft.com/office/officeart/2005/8/colors/accent2_3" csCatId="accent2" phldr="1"/>
      <dgm:spPr/>
      <dgm:t>
        <a:bodyPr/>
        <a:lstStyle/>
        <a:p>
          <a:endParaRPr lang="en-US"/>
        </a:p>
      </dgm:t>
    </dgm:pt>
    <dgm:pt modelId="{48445A10-A1FF-4DAC-AF51-2E6B2501518D}">
      <dgm:prSet phldrT="[Text]" custT="1"/>
      <dgm:spPr/>
      <dgm:t>
        <a:bodyPr/>
        <a:lstStyle/>
        <a:p>
          <a:r>
            <a:rPr lang="en-US" sz="1800" b="0" dirty="0"/>
            <a:t>Resources</a:t>
          </a:r>
        </a:p>
      </dgm:t>
    </dgm:pt>
    <dgm:pt modelId="{EBBBAD2A-179B-4FDA-8768-A690D7D63A11}" type="parTrans" cxnId="{AA24E27E-A57B-4F66-BCF3-0D640B1722B4}">
      <dgm:prSet/>
      <dgm:spPr/>
      <dgm:t>
        <a:bodyPr/>
        <a:lstStyle/>
        <a:p>
          <a:endParaRPr lang="en-US"/>
        </a:p>
      </dgm:t>
    </dgm:pt>
    <dgm:pt modelId="{0E5C41F7-E7DC-454E-AE49-7E22E57762B2}" type="sibTrans" cxnId="{AA24E27E-A57B-4F66-BCF3-0D640B1722B4}">
      <dgm:prSet/>
      <dgm:spPr/>
      <dgm:t>
        <a:bodyPr/>
        <a:lstStyle/>
        <a:p>
          <a:endParaRPr lang="en-US"/>
        </a:p>
      </dgm:t>
    </dgm:pt>
    <dgm:pt modelId="{CAF3706A-CF3E-45B5-9138-9778A8D9B9BC}">
      <dgm:prSet custT="1"/>
      <dgm:spPr/>
      <dgm:t>
        <a:bodyPr/>
        <a:lstStyle/>
        <a:p>
          <a:r>
            <a:rPr lang="en-US" sz="1800" b="0" i="1" dirty="0"/>
            <a:t>Sax’s Dangerous Properties of Industrial Materials</a:t>
          </a:r>
          <a:endParaRPr lang="en-US" sz="1800" b="0" dirty="0"/>
        </a:p>
      </dgm:t>
    </dgm:pt>
    <dgm:pt modelId="{748B26DD-0B3E-45D6-B2A9-A6D39D324D50}" type="parTrans" cxnId="{2731F4E6-1888-4A6D-8BAF-AD47D1D543FC}">
      <dgm:prSet/>
      <dgm:spPr/>
      <dgm:t>
        <a:bodyPr/>
        <a:lstStyle/>
        <a:p>
          <a:endParaRPr lang="en-US"/>
        </a:p>
      </dgm:t>
    </dgm:pt>
    <dgm:pt modelId="{FCE83B63-2A0C-47C1-9DAE-35992E0EC089}" type="sibTrans" cxnId="{2731F4E6-1888-4A6D-8BAF-AD47D1D543FC}">
      <dgm:prSet/>
      <dgm:spPr/>
      <dgm:t>
        <a:bodyPr/>
        <a:lstStyle/>
        <a:p>
          <a:endParaRPr lang="en-US"/>
        </a:p>
      </dgm:t>
    </dgm:pt>
    <dgm:pt modelId="{6D086737-AE19-49C5-85C0-33B6855B7AAA}">
      <dgm:prSet custT="1"/>
      <dgm:spPr/>
      <dgm:t>
        <a:bodyPr/>
        <a:lstStyle/>
        <a:p>
          <a:r>
            <a:rPr lang="x-none" sz="1800" b="0" u="none"/>
            <a:t>Highly Toxic materials include </a:t>
          </a:r>
          <a:endParaRPr lang="en-US" sz="1800" b="0" u="none" dirty="0"/>
        </a:p>
      </dgm:t>
    </dgm:pt>
    <dgm:pt modelId="{0DE30150-285D-4531-854C-3DACA7646843}" type="parTrans" cxnId="{50FDD0A0-5DD7-4B3C-A5E8-F3CB7B1C8E9F}">
      <dgm:prSet/>
      <dgm:spPr/>
      <dgm:t>
        <a:bodyPr/>
        <a:lstStyle/>
        <a:p>
          <a:endParaRPr lang="en-US"/>
        </a:p>
      </dgm:t>
    </dgm:pt>
    <dgm:pt modelId="{9ED6681E-7DEC-46CA-8562-D72D03073134}" type="sibTrans" cxnId="{50FDD0A0-5DD7-4B3C-A5E8-F3CB7B1C8E9F}">
      <dgm:prSet/>
      <dgm:spPr/>
      <dgm:t>
        <a:bodyPr/>
        <a:lstStyle/>
        <a:p>
          <a:endParaRPr lang="en-US"/>
        </a:p>
      </dgm:t>
    </dgm:pt>
    <dgm:pt modelId="{57955BB7-5292-42DE-9218-FB1DDE5496C6}">
      <dgm:prSet custT="1"/>
      <dgm:spPr/>
      <dgm:t>
        <a:bodyPr/>
        <a:lstStyle/>
        <a:p>
          <a:r>
            <a:rPr lang="en-US" sz="1800" b="0" dirty="0"/>
            <a:t>Fluorine</a:t>
          </a:r>
        </a:p>
      </dgm:t>
    </dgm:pt>
    <dgm:pt modelId="{82791CF4-702F-4ECB-A3E6-6DF8E32BE8E7}" type="parTrans" cxnId="{FD97AE3A-86D9-418D-A890-0C0DE6374D53}">
      <dgm:prSet/>
      <dgm:spPr/>
      <dgm:t>
        <a:bodyPr/>
        <a:lstStyle/>
        <a:p>
          <a:endParaRPr lang="en-US"/>
        </a:p>
      </dgm:t>
    </dgm:pt>
    <dgm:pt modelId="{72621A4E-252F-41C2-98C0-6D9BD81F6251}" type="sibTrans" cxnId="{FD97AE3A-86D9-418D-A890-0C0DE6374D53}">
      <dgm:prSet/>
      <dgm:spPr/>
      <dgm:t>
        <a:bodyPr/>
        <a:lstStyle/>
        <a:p>
          <a:endParaRPr lang="en-US"/>
        </a:p>
      </dgm:t>
    </dgm:pt>
    <dgm:pt modelId="{8B41769A-9FDF-4302-9242-BC728FB5A6BB}">
      <dgm:prSet custT="1"/>
      <dgm:spPr/>
      <dgm:t>
        <a:bodyPr/>
        <a:lstStyle/>
        <a:p>
          <a:r>
            <a:rPr lang="en-US" sz="1800" b="0" dirty="0"/>
            <a:t>Hydrogen cyanide</a:t>
          </a:r>
        </a:p>
      </dgm:t>
    </dgm:pt>
    <dgm:pt modelId="{AC205295-BA99-41FD-85F1-2C10AFE778F9}" type="parTrans" cxnId="{549E159D-0715-42AD-830C-2A760A60A522}">
      <dgm:prSet/>
      <dgm:spPr/>
      <dgm:t>
        <a:bodyPr/>
        <a:lstStyle/>
        <a:p>
          <a:endParaRPr lang="en-US"/>
        </a:p>
      </dgm:t>
    </dgm:pt>
    <dgm:pt modelId="{9A27C893-75C9-4FFA-8E46-8B34BAF4ADE0}" type="sibTrans" cxnId="{549E159D-0715-42AD-830C-2A760A60A522}">
      <dgm:prSet/>
      <dgm:spPr/>
      <dgm:t>
        <a:bodyPr/>
        <a:lstStyle/>
        <a:p>
          <a:endParaRPr lang="en-US"/>
        </a:p>
      </dgm:t>
    </dgm:pt>
    <dgm:pt modelId="{AE8FE34C-EE7A-46B4-9580-2CDC83F7158E}">
      <dgm:prSet custT="1"/>
      <dgm:spPr/>
      <dgm:t>
        <a:bodyPr/>
        <a:lstStyle/>
        <a:p>
          <a:r>
            <a:rPr lang="en-US" sz="1800" b="0" dirty="0"/>
            <a:t>Methyl ethyl isocyanic acid</a:t>
          </a:r>
        </a:p>
      </dgm:t>
    </dgm:pt>
    <dgm:pt modelId="{5BC1DE17-864C-40B3-8641-1D333BE441E9}" type="parTrans" cxnId="{D67BC1B5-C71B-4CF1-A9BA-059837322CB2}">
      <dgm:prSet/>
      <dgm:spPr/>
      <dgm:t>
        <a:bodyPr/>
        <a:lstStyle/>
        <a:p>
          <a:endParaRPr lang="en-US"/>
        </a:p>
      </dgm:t>
    </dgm:pt>
    <dgm:pt modelId="{1E0CDD19-6925-482A-A1B9-FB220F479975}" type="sibTrans" cxnId="{D67BC1B5-C71B-4CF1-A9BA-059837322CB2}">
      <dgm:prSet/>
      <dgm:spPr/>
      <dgm:t>
        <a:bodyPr/>
        <a:lstStyle/>
        <a:p>
          <a:endParaRPr lang="en-US"/>
        </a:p>
      </dgm:t>
    </dgm:pt>
    <dgm:pt modelId="{4EE65050-83D9-4296-BE36-C501ED820D03}">
      <dgm:prSet custT="1"/>
      <dgm:spPr/>
      <dgm:t>
        <a:bodyPr/>
        <a:lstStyle/>
        <a:p>
          <a:r>
            <a:rPr lang="en-US" sz="1800" b="0" dirty="0"/>
            <a:t>White phosphorus</a:t>
          </a:r>
        </a:p>
      </dgm:t>
    </dgm:pt>
    <dgm:pt modelId="{48351E15-9802-4A19-92B7-3F3073026A7A}" type="parTrans" cxnId="{546D4AB0-76EA-4A17-9C04-D4B83DB6FB61}">
      <dgm:prSet/>
      <dgm:spPr/>
      <dgm:t>
        <a:bodyPr/>
        <a:lstStyle/>
        <a:p>
          <a:endParaRPr lang="en-US"/>
        </a:p>
      </dgm:t>
    </dgm:pt>
    <dgm:pt modelId="{A24F6F27-5ADA-4E7D-BB03-409E891FB2D6}" type="sibTrans" cxnId="{546D4AB0-76EA-4A17-9C04-D4B83DB6FB61}">
      <dgm:prSet/>
      <dgm:spPr/>
      <dgm:t>
        <a:bodyPr/>
        <a:lstStyle/>
        <a:p>
          <a:endParaRPr lang="en-US"/>
        </a:p>
      </dgm:t>
    </dgm:pt>
    <dgm:pt modelId="{63837450-1E2A-44F4-9BAF-13CA47932F67}">
      <dgm:prSet custT="1"/>
      <dgm:spPr>
        <a:solidFill>
          <a:schemeClr val="accent6">
            <a:lumMod val="75000"/>
          </a:schemeClr>
        </a:solidFill>
      </dgm:spPr>
      <dgm:t>
        <a:bodyPr/>
        <a:lstStyle/>
        <a:p>
          <a:r>
            <a:rPr lang="x-none" sz="1800" b="0" u="none"/>
            <a:t>Toxic materials include </a:t>
          </a:r>
          <a:endParaRPr lang="en-US" sz="1800" b="0" u="none" dirty="0"/>
        </a:p>
      </dgm:t>
    </dgm:pt>
    <dgm:pt modelId="{A3E376A1-AAD3-4590-83B4-C0F15FE100C5}" type="parTrans" cxnId="{375BB432-E81E-47FE-94D4-A8CEA969F360}">
      <dgm:prSet/>
      <dgm:spPr/>
      <dgm:t>
        <a:bodyPr/>
        <a:lstStyle/>
        <a:p>
          <a:endParaRPr lang="en-US"/>
        </a:p>
      </dgm:t>
    </dgm:pt>
    <dgm:pt modelId="{5284EC25-C0EC-4441-9DA0-EB6EB2AE1845}" type="sibTrans" cxnId="{375BB432-E81E-47FE-94D4-A8CEA969F360}">
      <dgm:prSet/>
      <dgm:spPr/>
      <dgm:t>
        <a:bodyPr/>
        <a:lstStyle/>
        <a:p>
          <a:endParaRPr lang="en-US"/>
        </a:p>
      </dgm:t>
    </dgm:pt>
    <dgm:pt modelId="{8B488E08-231B-4E24-AA8A-1404A485D477}">
      <dgm:prSet custT="1"/>
      <dgm:spPr/>
      <dgm:t>
        <a:bodyPr/>
        <a:lstStyle/>
        <a:p>
          <a:r>
            <a:rPr lang="en-US" sz="1800" b="0" dirty="0"/>
            <a:t>Chlorine</a:t>
          </a:r>
        </a:p>
      </dgm:t>
    </dgm:pt>
    <dgm:pt modelId="{A0A70E82-432D-45E5-9BB4-73E036D6CD28}" type="parTrans" cxnId="{BC8CA54B-A2FE-4F8A-8AEB-36CF5FE86861}">
      <dgm:prSet/>
      <dgm:spPr/>
      <dgm:t>
        <a:bodyPr/>
        <a:lstStyle/>
        <a:p>
          <a:endParaRPr lang="en-US"/>
        </a:p>
      </dgm:t>
    </dgm:pt>
    <dgm:pt modelId="{4B1ABF97-E868-45BC-ABE3-EAA10675448E}" type="sibTrans" cxnId="{BC8CA54B-A2FE-4F8A-8AEB-36CF5FE86861}">
      <dgm:prSet/>
      <dgm:spPr/>
      <dgm:t>
        <a:bodyPr/>
        <a:lstStyle/>
        <a:p>
          <a:endParaRPr lang="en-US"/>
        </a:p>
      </dgm:t>
    </dgm:pt>
    <dgm:pt modelId="{7DCF6796-5458-49AB-9640-E6426C7AD628}">
      <dgm:prSet custT="1"/>
      <dgm:spPr/>
      <dgm:t>
        <a:bodyPr/>
        <a:lstStyle/>
        <a:p>
          <a:r>
            <a:rPr lang="en-US" sz="1800" b="0" dirty="0"/>
            <a:t>Aniline</a:t>
          </a:r>
        </a:p>
      </dgm:t>
    </dgm:pt>
    <dgm:pt modelId="{05A1E693-0416-4C4B-9A11-FCD185A85DEB}" type="parTrans" cxnId="{7C891DDC-D209-4264-949E-2F528415FA43}">
      <dgm:prSet/>
      <dgm:spPr/>
      <dgm:t>
        <a:bodyPr/>
        <a:lstStyle/>
        <a:p>
          <a:endParaRPr lang="en-US"/>
        </a:p>
      </dgm:t>
    </dgm:pt>
    <dgm:pt modelId="{6E92CF4C-2268-40C4-9B1C-1C879DB8504E}" type="sibTrans" cxnId="{7C891DDC-D209-4264-949E-2F528415FA43}">
      <dgm:prSet/>
      <dgm:spPr/>
      <dgm:t>
        <a:bodyPr/>
        <a:lstStyle/>
        <a:p>
          <a:endParaRPr lang="en-US"/>
        </a:p>
      </dgm:t>
    </dgm:pt>
    <dgm:pt modelId="{DDB65CFA-0FA4-4FC8-B551-21019872DBE4}">
      <dgm:prSet custT="1"/>
      <dgm:spPr/>
      <dgm:t>
        <a:bodyPr/>
        <a:lstStyle/>
        <a:p>
          <a:r>
            <a:rPr lang="en-US" sz="1800" b="0" dirty="0"/>
            <a:t>Sulfuric acid</a:t>
          </a:r>
        </a:p>
      </dgm:t>
    </dgm:pt>
    <dgm:pt modelId="{0BA7F854-66DE-4A7A-A5C9-825AF7E8ED66}" type="parTrans" cxnId="{842F53C5-CDB3-4823-8AFF-7ECE224D7363}">
      <dgm:prSet/>
      <dgm:spPr/>
      <dgm:t>
        <a:bodyPr/>
        <a:lstStyle/>
        <a:p>
          <a:endParaRPr lang="en-US"/>
        </a:p>
      </dgm:t>
    </dgm:pt>
    <dgm:pt modelId="{0E9D461A-BBE6-4927-BF64-CAEDDCD4C481}" type="sibTrans" cxnId="{842F53C5-CDB3-4823-8AFF-7ECE224D7363}">
      <dgm:prSet/>
      <dgm:spPr/>
      <dgm:t>
        <a:bodyPr/>
        <a:lstStyle/>
        <a:p>
          <a:endParaRPr lang="en-US"/>
        </a:p>
      </dgm:t>
    </dgm:pt>
    <dgm:pt modelId="{4F11AB2F-B162-44C3-A105-0090E23A6372}">
      <dgm:prSet custT="1"/>
      <dgm:spPr/>
      <dgm:t>
        <a:bodyPr/>
        <a:lstStyle/>
        <a:p>
          <a:r>
            <a:rPr lang="en-US" sz="1800" b="0" dirty="0"/>
            <a:t>Chromium trioxide</a:t>
          </a:r>
        </a:p>
      </dgm:t>
    </dgm:pt>
    <dgm:pt modelId="{FD7C2C25-F41C-466B-90FB-1AB99500FCF0}" type="parTrans" cxnId="{A87604DF-C981-4391-8D25-BF3510F6EC39}">
      <dgm:prSet/>
      <dgm:spPr/>
      <dgm:t>
        <a:bodyPr/>
        <a:lstStyle/>
        <a:p>
          <a:endParaRPr lang="en-US"/>
        </a:p>
      </dgm:t>
    </dgm:pt>
    <dgm:pt modelId="{E68B6B8A-0408-44BA-B543-3B46414D14B6}" type="sibTrans" cxnId="{A87604DF-C981-4391-8D25-BF3510F6EC39}">
      <dgm:prSet/>
      <dgm:spPr/>
      <dgm:t>
        <a:bodyPr/>
        <a:lstStyle/>
        <a:p>
          <a:endParaRPr lang="en-US"/>
        </a:p>
      </dgm:t>
    </dgm:pt>
    <dgm:pt modelId="{3C62EA1D-9A8A-4DD7-BCEC-E63CA46ACF51}">
      <dgm:prSet phldrT="[Text]" custT="1"/>
      <dgm:spPr/>
      <dgm:t>
        <a:bodyPr/>
        <a:lstStyle/>
        <a:p>
          <a:r>
            <a:rPr lang="en-US" sz="1800" b="0" dirty="0"/>
            <a:t>Registry of Toxic Effects of Chemical Substances (RTECS)</a:t>
          </a:r>
        </a:p>
      </dgm:t>
    </dgm:pt>
    <dgm:pt modelId="{B22B152E-9073-4D69-8C8C-A1FF8366F06B}" type="parTrans" cxnId="{E049EBEC-2C52-4F00-9551-3947737F53F5}">
      <dgm:prSet/>
      <dgm:spPr/>
      <dgm:t>
        <a:bodyPr/>
        <a:lstStyle/>
        <a:p>
          <a:endParaRPr lang="en-US"/>
        </a:p>
      </dgm:t>
    </dgm:pt>
    <dgm:pt modelId="{86A2BFBB-D3E8-4C7C-8BBE-BBF91E7EA01E}" type="sibTrans" cxnId="{E049EBEC-2C52-4F00-9551-3947737F53F5}">
      <dgm:prSet/>
      <dgm:spPr/>
      <dgm:t>
        <a:bodyPr/>
        <a:lstStyle/>
        <a:p>
          <a:endParaRPr lang="en-US"/>
        </a:p>
      </dgm:t>
    </dgm:pt>
    <dgm:pt modelId="{98D9A6CF-BA03-4A2C-A039-8F9EE43F25B3}" type="pres">
      <dgm:prSet presAssocID="{D223F648-BA92-43A1-BBD8-71B783735FA6}" presName="Name0" presStyleCnt="0">
        <dgm:presLayoutVars>
          <dgm:dir/>
          <dgm:animLvl val="lvl"/>
          <dgm:resizeHandles val="exact"/>
        </dgm:presLayoutVars>
      </dgm:prSet>
      <dgm:spPr/>
      <dgm:t>
        <a:bodyPr/>
        <a:lstStyle/>
        <a:p>
          <a:endParaRPr lang="en-US"/>
        </a:p>
      </dgm:t>
    </dgm:pt>
    <dgm:pt modelId="{08890613-6B29-443F-868D-AB7E501A1ACE}" type="pres">
      <dgm:prSet presAssocID="{48445A10-A1FF-4DAC-AF51-2E6B2501518D}" presName="linNode" presStyleCnt="0"/>
      <dgm:spPr/>
    </dgm:pt>
    <dgm:pt modelId="{ADEC47FA-11DA-4A16-84C6-F6E3D66B608B}" type="pres">
      <dgm:prSet presAssocID="{48445A10-A1FF-4DAC-AF51-2E6B2501518D}" presName="parentText" presStyleLbl="node1" presStyleIdx="0" presStyleCnt="3">
        <dgm:presLayoutVars>
          <dgm:chMax val="1"/>
          <dgm:bulletEnabled val="1"/>
        </dgm:presLayoutVars>
      </dgm:prSet>
      <dgm:spPr/>
      <dgm:t>
        <a:bodyPr/>
        <a:lstStyle/>
        <a:p>
          <a:endParaRPr lang="en-US"/>
        </a:p>
      </dgm:t>
    </dgm:pt>
    <dgm:pt modelId="{763DB0D1-FFAB-4372-87A8-2D08ACC3EC5B}" type="pres">
      <dgm:prSet presAssocID="{48445A10-A1FF-4DAC-AF51-2E6B2501518D}" presName="descendantText" presStyleLbl="alignAccFollowNode1" presStyleIdx="0" presStyleCnt="3">
        <dgm:presLayoutVars>
          <dgm:bulletEnabled val="1"/>
        </dgm:presLayoutVars>
      </dgm:prSet>
      <dgm:spPr/>
      <dgm:t>
        <a:bodyPr/>
        <a:lstStyle/>
        <a:p>
          <a:endParaRPr lang="en-US"/>
        </a:p>
      </dgm:t>
    </dgm:pt>
    <dgm:pt modelId="{9D7DFF76-294C-4647-A647-13E628186090}" type="pres">
      <dgm:prSet presAssocID="{0E5C41F7-E7DC-454E-AE49-7E22E57762B2}" presName="sp" presStyleCnt="0"/>
      <dgm:spPr/>
    </dgm:pt>
    <dgm:pt modelId="{3E0FF697-A3BB-4CEA-8809-6E35F98E4EBE}" type="pres">
      <dgm:prSet presAssocID="{6D086737-AE19-49C5-85C0-33B6855B7AAA}" presName="linNode" presStyleCnt="0"/>
      <dgm:spPr/>
    </dgm:pt>
    <dgm:pt modelId="{6F821589-31EE-4F5F-AAA7-06DD3D9BD85D}" type="pres">
      <dgm:prSet presAssocID="{6D086737-AE19-49C5-85C0-33B6855B7AAA}" presName="parentText" presStyleLbl="node1" presStyleIdx="1" presStyleCnt="3">
        <dgm:presLayoutVars>
          <dgm:chMax val="1"/>
          <dgm:bulletEnabled val="1"/>
        </dgm:presLayoutVars>
      </dgm:prSet>
      <dgm:spPr/>
      <dgm:t>
        <a:bodyPr/>
        <a:lstStyle/>
        <a:p>
          <a:endParaRPr lang="en-US"/>
        </a:p>
      </dgm:t>
    </dgm:pt>
    <dgm:pt modelId="{36B56DB3-FA08-45EA-BE24-B5C329C805F2}" type="pres">
      <dgm:prSet presAssocID="{6D086737-AE19-49C5-85C0-33B6855B7AAA}" presName="descendantText" presStyleLbl="alignAccFollowNode1" presStyleIdx="1" presStyleCnt="3">
        <dgm:presLayoutVars>
          <dgm:bulletEnabled val="1"/>
        </dgm:presLayoutVars>
      </dgm:prSet>
      <dgm:spPr/>
      <dgm:t>
        <a:bodyPr/>
        <a:lstStyle/>
        <a:p>
          <a:endParaRPr lang="en-US"/>
        </a:p>
      </dgm:t>
    </dgm:pt>
    <dgm:pt modelId="{1912F517-5FDB-4646-9D16-149372042901}" type="pres">
      <dgm:prSet presAssocID="{9ED6681E-7DEC-46CA-8562-D72D03073134}" presName="sp" presStyleCnt="0"/>
      <dgm:spPr/>
    </dgm:pt>
    <dgm:pt modelId="{A256E035-5967-4361-BC47-A29A6279EDD7}" type="pres">
      <dgm:prSet presAssocID="{63837450-1E2A-44F4-9BAF-13CA47932F67}" presName="linNode" presStyleCnt="0"/>
      <dgm:spPr/>
    </dgm:pt>
    <dgm:pt modelId="{887602C3-4C82-4806-A325-BC938DB3A2EE}" type="pres">
      <dgm:prSet presAssocID="{63837450-1E2A-44F4-9BAF-13CA47932F67}" presName="parentText" presStyleLbl="node1" presStyleIdx="2" presStyleCnt="3">
        <dgm:presLayoutVars>
          <dgm:chMax val="1"/>
          <dgm:bulletEnabled val="1"/>
        </dgm:presLayoutVars>
      </dgm:prSet>
      <dgm:spPr/>
      <dgm:t>
        <a:bodyPr/>
        <a:lstStyle/>
        <a:p>
          <a:endParaRPr lang="en-US"/>
        </a:p>
      </dgm:t>
    </dgm:pt>
    <dgm:pt modelId="{A372864B-6658-4E1A-AF43-E6C2D604CF63}" type="pres">
      <dgm:prSet presAssocID="{63837450-1E2A-44F4-9BAF-13CA47932F67}" presName="descendantText" presStyleLbl="alignAccFollowNode1" presStyleIdx="2" presStyleCnt="3">
        <dgm:presLayoutVars>
          <dgm:bulletEnabled val="1"/>
        </dgm:presLayoutVars>
      </dgm:prSet>
      <dgm:spPr/>
      <dgm:t>
        <a:bodyPr/>
        <a:lstStyle/>
        <a:p>
          <a:endParaRPr lang="en-US"/>
        </a:p>
      </dgm:t>
    </dgm:pt>
  </dgm:ptLst>
  <dgm:cxnLst>
    <dgm:cxn modelId="{375BB432-E81E-47FE-94D4-A8CEA969F360}" srcId="{D223F648-BA92-43A1-BBD8-71B783735FA6}" destId="{63837450-1E2A-44F4-9BAF-13CA47932F67}" srcOrd="2" destOrd="0" parTransId="{A3E376A1-AAD3-4590-83B4-C0F15FE100C5}" sibTransId="{5284EC25-C0EC-4441-9DA0-EB6EB2AE1845}"/>
    <dgm:cxn modelId="{BC8CA54B-A2FE-4F8A-8AEB-36CF5FE86861}" srcId="{63837450-1E2A-44F4-9BAF-13CA47932F67}" destId="{8B488E08-231B-4E24-AA8A-1404A485D477}" srcOrd="0" destOrd="0" parTransId="{A0A70E82-432D-45E5-9BB4-73E036D6CD28}" sibTransId="{4B1ABF97-E868-45BC-ABE3-EAA10675448E}"/>
    <dgm:cxn modelId="{549E159D-0715-42AD-830C-2A760A60A522}" srcId="{6D086737-AE19-49C5-85C0-33B6855B7AAA}" destId="{8B41769A-9FDF-4302-9242-BC728FB5A6BB}" srcOrd="1" destOrd="0" parTransId="{AC205295-BA99-41FD-85F1-2C10AFE778F9}" sibTransId="{9A27C893-75C9-4FFA-8E46-8B34BAF4ADE0}"/>
    <dgm:cxn modelId="{A87604DF-C981-4391-8D25-BF3510F6EC39}" srcId="{63837450-1E2A-44F4-9BAF-13CA47932F67}" destId="{4F11AB2F-B162-44C3-A105-0090E23A6372}" srcOrd="3" destOrd="0" parTransId="{FD7C2C25-F41C-466B-90FB-1AB99500FCF0}" sibTransId="{E68B6B8A-0408-44BA-B543-3B46414D14B6}"/>
    <dgm:cxn modelId="{546D4AB0-76EA-4A17-9C04-D4B83DB6FB61}" srcId="{6D086737-AE19-49C5-85C0-33B6855B7AAA}" destId="{4EE65050-83D9-4296-BE36-C501ED820D03}" srcOrd="3" destOrd="0" parTransId="{48351E15-9802-4A19-92B7-3F3073026A7A}" sibTransId="{A24F6F27-5ADA-4E7D-BB03-409E891FB2D6}"/>
    <dgm:cxn modelId="{2D37AC7A-7495-4B4F-8070-8A61B0B5FE13}" type="presOf" srcId="{4EE65050-83D9-4296-BE36-C501ED820D03}" destId="{36B56DB3-FA08-45EA-BE24-B5C329C805F2}" srcOrd="0" destOrd="3" presId="urn:microsoft.com/office/officeart/2005/8/layout/vList5"/>
    <dgm:cxn modelId="{E6838B9D-B459-4753-9445-9F30D8401EA0}" type="presOf" srcId="{4F11AB2F-B162-44C3-A105-0090E23A6372}" destId="{A372864B-6658-4E1A-AF43-E6C2D604CF63}" srcOrd="0" destOrd="3" presId="urn:microsoft.com/office/officeart/2005/8/layout/vList5"/>
    <dgm:cxn modelId="{A316A729-525B-4823-959F-F59103CFC2C4}" type="presOf" srcId="{7DCF6796-5458-49AB-9640-E6426C7AD628}" destId="{A372864B-6658-4E1A-AF43-E6C2D604CF63}" srcOrd="0" destOrd="1" presId="urn:microsoft.com/office/officeart/2005/8/layout/vList5"/>
    <dgm:cxn modelId="{AA24E27E-A57B-4F66-BCF3-0D640B1722B4}" srcId="{D223F648-BA92-43A1-BBD8-71B783735FA6}" destId="{48445A10-A1FF-4DAC-AF51-2E6B2501518D}" srcOrd="0" destOrd="0" parTransId="{EBBBAD2A-179B-4FDA-8768-A690D7D63A11}" sibTransId="{0E5C41F7-E7DC-454E-AE49-7E22E57762B2}"/>
    <dgm:cxn modelId="{CE9806E1-557B-41F0-90D2-FF6BEB734C76}" type="presOf" srcId="{8B41769A-9FDF-4302-9242-BC728FB5A6BB}" destId="{36B56DB3-FA08-45EA-BE24-B5C329C805F2}" srcOrd="0" destOrd="1" presId="urn:microsoft.com/office/officeart/2005/8/layout/vList5"/>
    <dgm:cxn modelId="{E7BF46D3-3EA1-49D5-BB47-74F57CDCC48A}" type="presOf" srcId="{63837450-1E2A-44F4-9BAF-13CA47932F67}" destId="{887602C3-4C82-4806-A325-BC938DB3A2EE}" srcOrd="0" destOrd="0" presId="urn:microsoft.com/office/officeart/2005/8/layout/vList5"/>
    <dgm:cxn modelId="{E049EBEC-2C52-4F00-9551-3947737F53F5}" srcId="{48445A10-A1FF-4DAC-AF51-2E6B2501518D}" destId="{3C62EA1D-9A8A-4DD7-BCEC-E63CA46ACF51}" srcOrd="0" destOrd="0" parTransId="{B22B152E-9073-4D69-8C8C-A1FF8366F06B}" sibTransId="{86A2BFBB-D3E8-4C7C-8BBE-BBF91E7EA01E}"/>
    <dgm:cxn modelId="{38420DCD-3D29-4C8A-97B6-C4FD22649176}" type="presOf" srcId="{48445A10-A1FF-4DAC-AF51-2E6B2501518D}" destId="{ADEC47FA-11DA-4A16-84C6-F6E3D66B608B}" srcOrd="0" destOrd="0" presId="urn:microsoft.com/office/officeart/2005/8/layout/vList5"/>
    <dgm:cxn modelId="{8E1B948B-E3A9-43C6-B05A-C7D4B3CE53F3}" type="presOf" srcId="{DDB65CFA-0FA4-4FC8-B551-21019872DBE4}" destId="{A372864B-6658-4E1A-AF43-E6C2D604CF63}" srcOrd="0" destOrd="2" presId="urn:microsoft.com/office/officeart/2005/8/layout/vList5"/>
    <dgm:cxn modelId="{2731F4E6-1888-4A6D-8BAF-AD47D1D543FC}" srcId="{48445A10-A1FF-4DAC-AF51-2E6B2501518D}" destId="{CAF3706A-CF3E-45B5-9138-9778A8D9B9BC}" srcOrd="1" destOrd="0" parTransId="{748B26DD-0B3E-45D6-B2A9-A6D39D324D50}" sibTransId="{FCE83B63-2A0C-47C1-9DAE-35992E0EC089}"/>
    <dgm:cxn modelId="{8112D54D-DF93-49EE-AAD9-44844AC04511}" type="presOf" srcId="{3C62EA1D-9A8A-4DD7-BCEC-E63CA46ACF51}" destId="{763DB0D1-FFAB-4372-87A8-2D08ACC3EC5B}" srcOrd="0" destOrd="0" presId="urn:microsoft.com/office/officeart/2005/8/layout/vList5"/>
    <dgm:cxn modelId="{343E2CE9-67A6-4073-9CEB-2193D662C2B6}" type="presOf" srcId="{6D086737-AE19-49C5-85C0-33B6855B7AAA}" destId="{6F821589-31EE-4F5F-AAA7-06DD3D9BD85D}" srcOrd="0" destOrd="0" presId="urn:microsoft.com/office/officeart/2005/8/layout/vList5"/>
    <dgm:cxn modelId="{7AAD9C62-118A-48BB-AA60-550A70466E68}" type="presOf" srcId="{CAF3706A-CF3E-45B5-9138-9778A8D9B9BC}" destId="{763DB0D1-FFAB-4372-87A8-2D08ACC3EC5B}" srcOrd="0" destOrd="1" presId="urn:microsoft.com/office/officeart/2005/8/layout/vList5"/>
    <dgm:cxn modelId="{B10AC3C3-CEFC-4CBC-88C7-6ABDE9C37738}" type="presOf" srcId="{57955BB7-5292-42DE-9218-FB1DDE5496C6}" destId="{36B56DB3-FA08-45EA-BE24-B5C329C805F2}" srcOrd="0" destOrd="0" presId="urn:microsoft.com/office/officeart/2005/8/layout/vList5"/>
    <dgm:cxn modelId="{FD97AE3A-86D9-418D-A890-0C0DE6374D53}" srcId="{6D086737-AE19-49C5-85C0-33B6855B7AAA}" destId="{57955BB7-5292-42DE-9218-FB1DDE5496C6}" srcOrd="0" destOrd="0" parTransId="{82791CF4-702F-4ECB-A3E6-6DF8E32BE8E7}" sibTransId="{72621A4E-252F-41C2-98C0-6D9BD81F6251}"/>
    <dgm:cxn modelId="{7C891DDC-D209-4264-949E-2F528415FA43}" srcId="{63837450-1E2A-44F4-9BAF-13CA47932F67}" destId="{7DCF6796-5458-49AB-9640-E6426C7AD628}" srcOrd="1" destOrd="0" parTransId="{05A1E693-0416-4C4B-9A11-FCD185A85DEB}" sibTransId="{6E92CF4C-2268-40C4-9B1C-1C879DB8504E}"/>
    <dgm:cxn modelId="{842F53C5-CDB3-4823-8AFF-7ECE224D7363}" srcId="{63837450-1E2A-44F4-9BAF-13CA47932F67}" destId="{DDB65CFA-0FA4-4FC8-B551-21019872DBE4}" srcOrd="2" destOrd="0" parTransId="{0BA7F854-66DE-4A7A-A5C9-825AF7E8ED66}" sibTransId="{0E9D461A-BBE6-4927-BF64-CAEDDCD4C481}"/>
    <dgm:cxn modelId="{D67BC1B5-C71B-4CF1-A9BA-059837322CB2}" srcId="{6D086737-AE19-49C5-85C0-33B6855B7AAA}" destId="{AE8FE34C-EE7A-46B4-9580-2CDC83F7158E}" srcOrd="2" destOrd="0" parTransId="{5BC1DE17-864C-40B3-8641-1D333BE441E9}" sibTransId="{1E0CDD19-6925-482A-A1B9-FB220F479975}"/>
    <dgm:cxn modelId="{741930D1-43BC-4CA7-9767-BD76FD3DAAD2}" type="presOf" srcId="{AE8FE34C-EE7A-46B4-9580-2CDC83F7158E}" destId="{36B56DB3-FA08-45EA-BE24-B5C329C805F2}" srcOrd="0" destOrd="2" presId="urn:microsoft.com/office/officeart/2005/8/layout/vList5"/>
    <dgm:cxn modelId="{78C4A053-3FCD-420D-A026-C7D7F689B3BB}" type="presOf" srcId="{D223F648-BA92-43A1-BBD8-71B783735FA6}" destId="{98D9A6CF-BA03-4A2C-A039-8F9EE43F25B3}" srcOrd="0" destOrd="0" presId="urn:microsoft.com/office/officeart/2005/8/layout/vList5"/>
    <dgm:cxn modelId="{654E2303-2C06-4031-9CCF-9B45E112FFF8}" type="presOf" srcId="{8B488E08-231B-4E24-AA8A-1404A485D477}" destId="{A372864B-6658-4E1A-AF43-E6C2D604CF63}" srcOrd="0" destOrd="0" presId="urn:microsoft.com/office/officeart/2005/8/layout/vList5"/>
    <dgm:cxn modelId="{50FDD0A0-5DD7-4B3C-A5E8-F3CB7B1C8E9F}" srcId="{D223F648-BA92-43A1-BBD8-71B783735FA6}" destId="{6D086737-AE19-49C5-85C0-33B6855B7AAA}" srcOrd="1" destOrd="0" parTransId="{0DE30150-285D-4531-854C-3DACA7646843}" sibTransId="{9ED6681E-7DEC-46CA-8562-D72D03073134}"/>
    <dgm:cxn modelId="{6664D73B-4369-43F5-919C-23366B31A8F9}" type="presParOf" srcId="{98D9A6CF-BA03-4A2C-A039-8F9EE43F25B3}" destId="{08890613-6B29-443F-868D-AB7E501A1ACE}" srcOrd="0" destOrd="0" presId="urn:microsoft.com/office/officeart/2005/8/layout/vList5"/>
    <dgm:cxn modelId="{E7EED31F-50AF-4282-9E27-128F2FF33AA3}" type="presParOf" srcId="{08890613-6B29-443F-868D-AB7E501A1ACE}" destId="{ADEC47FA-11DA-4A16-84C6-F6E3D66B608B}" srcOrd="0" destOrd="0" presId="urn:microsoft.com/office/officeart/2005/8/layout/vList5"/>
    <dgm:cxn modelId="{B7DD33BE-439B-48CA-BBFD-CB4804C8C6A6}" type="presParOf" srcId="{08890613-6B29-443F-868D-AB7E501A1ACE}" destId="{763DB0D1-FFAB-4372-87A8-2D08ACC3EC5B}" srcOrd="1" destOrd="0" presId="urn:microsoft.com/office/officeart/2005/8/layout/vList5"/>
    <dgm:cxn modelId="{B982EAD4-5F10-4B86-8C28-71EF9D859705}" type="presParOf" srcId="{98D9A6CF-BA03-4A2C-A039-8F9EE43F25B3}" destId="{9D7DFF76-294C-4647-A647-13E628186090}" srcOrd="1" destOrd="0" presId="urn:microsoft.com/office/officeart/2005/8/layout/vList5"/>
    <dgm:cxn modelId="{D71C088A-E177-42E5-B89E-812E6F762D1C}" type="presParOf" srcId="{98D9A6CF-BA03-4A2C-A039-8F9EE43F25B3}" destId="{3E0FF697-A3BB-4CEA-8809-6E35F98E4EBE}" srcOrd="2" destOrd="0" presId="urn:microsoft.com/office/officeart/2005/8/layout/vList5"/>
    <dgm:cxn modelId="{F298E0B0-258E-4597-BC9A-D6C2D13EC9F1}" type="presParOf" srcId="{3E0FF697-A3BB-4CEA-8809-6E35F98E4EBE}" destId="{6F821589-31EE-4F5F-AAA7-06DD3D9BD85D}" srcOrd="0" destOrd="0" presId="urn:microsoft.com/office/officeart/2005/8/layout/vList5"/>
    <dgm:cxn modelId="{58B986F1-E334-4DF5-A2CB-95B816DE6E4B}" type="presParOf" srcId="{3E0FF697-A3BB-4CEA-8809-6E35F98E4EBE}" destId="{36B56DB3-FA08-45EA-BE24-B5C329C805F2}" srcOrd="1" destOrd="0" presId="urn:microsoft.com/office/officeart/2005/8/layout/vList5"/>
    <dgm:cxn modelId="{F49264BF-1C30-409A-A82A-09B71501A34E}" type="presParOf" srcId="{98D9A6CF-BA03-4A2C-A039-8F9EE43F25B3}" destId="{1912F517-5FDB-4646-9D16-149372042901}" srcOrd="3" destOrd="0" presId="urn:microsoft.com/office/officeart/2005/8/layout/vList5"/>
    <dgm:cxn modelId="{43FF1B75-F185-4F3B-8B41-EC091909D091}" type="presParOf" srcId="{98D9A6CF-BA03-4A2C-A039-8F9EE43F25B3}" destId="{A256E035-5967-4361-BC47-A29A6279EDD7}" srcOrd="4" destOrd="0" presId="urn:microsoft.com/office/officeart/2005/8/layout/vList5"/>
    <dgm:cxn modelId="{181A29A1-EF73-4B5A-89B9-3999D43410C0}" type="presParOf" srcId="{A256E035-5967-4361-BC47-A29A6279EDD7}" destId="{887602C3-4C82-4806-A325-BC938DB3A2EE}" srcOrd="0" destOrd="0" presId="urn:microsoft.com/office/officeart/2005/8/layout/vList5"/>
    <dgm:cxn modelId="{0FB78D3A-1BD9-441E-911D-28DC57B5100E}" type="presParOf" srcId="{A256E035-5967-4361-BC47-A29A6279EDD7}" destId="{A372864B-6658-4E1A-AF43-E6C2D604CF6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7BCB1EFB-6701-4875-B7E3-8AF5C5C25F5C}" type="doc">
      <dgm:prSet loTypeId="urn:microsoft.com/office/officeart/2008/layout/LinedList" loCatId="list" qsTypeId="urn:microsoft.com/office/officeart/2005/8/quickstyle/simple2" qsCatId="simple" csTypeId="urn:microsoft.com/office/officeart/2005/8/colors/accent2_3" csCatId="accent2" phldr="1"/>
      <dgm:spPr/>
      <dgm:t>
        <a:bodyPr/>
        <a:lstStyle/>
        <a:p>
          <a:endParaRPr lang="en-US"/>
        </a:p>
      </dgm:t>
    </dgm:pt>
    <dgm:pt modelId="{E63A4C47-7049-485D-9A07-FA88667CA235}">
      <dgm:prSet phldrT="[Text]" custT="1"/>
      <dgm:spPr/>
      <dgm:t>
        <a:bodyPr/>
        <a:lstStyle/>
        <a:p>
          <a:r>
            <a:rPr lang="en-US" sz="1800" b="0" u="none" dirty="0"/>
            <a:t>U</a:t>
          </a:r>
          <a:r>
            <a:rPr lang="x-none" sz="1800" b="0" u="none"/>
            <a:t>sed in</a:t>
          </a:r>
          <a:r>
            <a:rPr lang="en-US" sz="1800" b="0" u="none" dirty="0"/>
            <a:t> w</a:t>
          </a:r>
          <a:r>
            <a:rPr lang="en-US" sz="1800" b="0" dirty="0"/>
            <a:t>ater and wastewater treatment; metal finishing; extraction and processing of minerals</a:t>
          </a:r>
        </a:p>
      </dgm:t>
    </dgm:pt>
    <dgm:pt modelId="{F3A8B1F5-8F8F-4D5B-BCB9-9560346EE0C7}" type="parTrans" cxnId="{E232703C-11A7-47C7-BA45-09C306054075}">
      <dgm:prSet/>
      <dgm:spPr/>
      <dgm:t>
        <a:bodyPr/>
        <a:lstStyle/>
        <a:p>
          <a:endParaRPr lang="en-US"/>
        </a:p>
      </dgm:t>
    </dgm:pt>
    <dgm:pt modelId="{E3D9CB96-F468-4BD2-B647-F4CD65692F45}" type="sibTrans" cxnId="{E232703C-11A7-47C7-BA45-09C306054075}">
      <dgm:prSet/>
      <dgm:spPr/>
      <dgm:t>
        <a:bodyPr/>
        <a:lstStyle/>
        <a:p>
          <a:endParaRPr lang="en-US"/>
        </a:p>
      </dgm:t>
    </dgm:pt>
    <dgm:pt modelId="{4F0D1F6A-015F-44EF-A95B-78FF5550EDF0}">
      <dgm:prSet custT="1"/>
      <dgm:spPr/>
      <dgm:t>
        <a:bodyPr/>
        <a:lstStyle/>
        <a:p>
          <a:r>
            <a:rPr lang="x-none" sz="1800" b="0" u="none" dirty="0"/>
            <a:t>Classification</a:t>
          </a:r>
          <a:r>
            <a:rPr lang="en-US" sz="1800" b="0" u="none" dirty="0"/>
            <a:t> </a:t>
          </a:r>
          <a:r>
            <a:rPr lang="x-none" sz="1800" b="0" u="none" dirty="0"/>
            <a:t>in </a:t>
          </a:r>
          <a:r>
            <a:rPr lang="x-none" sz="1800" b="0" u="none" dirty="0" smtClean="0"/>
            <a:t>model </a:t>
          </a:r>
          <a:r>
            <a:rPr lang="x-none" sz="1800" b="0" u="none" dirty="0"/>
            <a:t>fire codes is assigned when the material causes irreversible alteration or visible destruction to human skin</a:t>
          </a:r>
          <a:endParaRPr lang="en-US" sz="1800" b="0" u="none" dirty="0"/>
        </a:p>
      </dgm:t>
    </dgm:pt>
    <dgm:pt modelId="{B6BB82C6-41E7-43FB-B355-DC753BC520E8}" type="parTrans" cxnId="{B834C522-6D2D-4D18-AF3B-BA0C551F29BE}">
      <dgm:prSet/>
      <dgm:spPr/>
      <dgm:t>
        <a:bodyPr/>
        <a:lstStyle/>
        <a:p>
          <a:endParaRPr lang="en-US"/>
        </a:p>
      </dgm:t>
    </dgm:pt>
    <dgm:pt modelId="{10B61321-D609-48B5-93FE-406CFD4CC205}" type="sibTrans" cxnId="{B834C522-6D2D-4D18-AF3B-BA0C551F29BE}">
      <dgm:prSet/>
      <dgm:spPr/>
      <dgm:t>
        <a:bodyPr/>
        <a:lstStyle/>
        <a:p>
          <a:endParaRPr lang="en-US"/>
        </a:p>
      </dgm:t>
    </dgm:pt>
    <dgm:pt modelId="{F3E4A3F5-43B8-4F20-B0DB-7EFE0CD0C81F}">
      <dgm:prSet custT="1"/>
      <dgm:spPr/>
      <dgm:t>
        <a:bodyPr/>
        <a:lstStyle/>
        <a:p>
          <a:r>
            <a:rPr lang="x-none" sz="1800" b="0" u="none"/>
            <a:t>At higher concentrations, corrosives are a health hazard because contact on skin or eyes can cause burns</a:t>
          </a:r>
          <a:endParaRPr lang="en-US" sz="1800" b="0" u="none" dirty="0"/>
        </a:p>
      </dgm:t>
    </dgm:pt>
    <dgm:pt modelId="{74FF681F-EF0D-48B2-A869-012452A9FB0C}" type="parTrans" cxnId="{F2CCA8F9-F0DD-412C-9574-01D4AFE83722}">
      <dgm:prSet/>
      <dgm:spPr/>
      <dgm:t>
        <a:bodyPr/>
        <a:lstStyle/>
        <a:p>
          <a:endParaRPr lang="en-US"/>
        </a:p>
      </dgm:t>
    </dgm:pt>
    <dgm:pt modelId="{5C5E996C-26C9-47B5-B499-BA95432B048E}" type="sibTrans" cxnId="{F2CCA8F9-F0DD-412C-9574-01D4AFE83722}">
      <dgm:prSet/>
      <dgm:spPr/>
      <dgm:t>
        <a:bodyPr/>
        <a:lstStyle/>
        <a:p>
          <a:endParaRPr lang="en-US"/>
        </a:p>
      </dgm:t>
    </dgm:pt>
    <dgm:pt modelId="{401834F5-FB01-4FAE-B8AB-1B7806638743}">
      <dgm:prSet custT="1"/>
      <dgm:spPr/>
      <dgm:t>
        <a:bodyPr/>
        <a:lstStyle/>
        <a:p>
          <a:r>
            <a:rPr lang="x-none" sz="1800" b="0" u="none" dirty="0"/>
            <a:t>Classification criteria used in </a:t>
          </a:r>
          <a:r>
            <a:rPr lang="x-none" sz="1800" b="0" u="none" dirty="0" smtClean="0"/>
            <a:t>fire </a:t>
          </a:r>
          <a:r>
            <a:rPr lang="x-none" sz="1800" b="0" u="none" dirty="0"/>
            <a:t>codes is the same as the UNDMGC criteria</a:t>
          </a:r>
          <a:endParaRPr lang="en-US" sz="1800" b="0" u="none" dirty="0"/>
        </a:p>
      </dgm:t>
    </dgm:pt>
    <dgm:pt modelId="{642F881B-48A1-4F96-A430-D1E584682CCB}" type="parTrans" cxnId="{A6C27B3B-643B-4DBD-B054-DC07BE7B68D9}">
      <dgm:prSet/>
      <dgm:spPr/>
      <dgm:t>
        <a:bodyPr/>
        <a:lstStyle/>
        <a:p>
          <a:endParaRPr lang="en-US"/>
        </a:p>
      </dgm:t>
    </dgm:pt>
    <dgm:pt modelId="{4BA3C490-815A-4C0D-BD1A-6071C01DF06C}" type="sibTrans" cxnId="{A6C27B3B-643B-4DBD-B054-DC07BE7B68D9}">
      <dgm:prSet/>
      <dgm:spPr/>
      <dgm:t>
        <a:bodyPr/>
        <a:lstStyle/>
        <a:p>
          <a:endParaRPr lang="en-US"/>
        </a:p>
      </dgm:t>
    </dgm:pt>
    <dgm:pt modelId="{77B97372-B90F-44BA-9849-A04E0808B3ED}">
      <dgm:prSet custT="1"/>
      <dgm:spPr/>
      <dgm:t>
        <a:bodyPr/>
        <a:lstStyle/>
        <a:p>
          <a:r>
            <a:rPr lang="en-US" sz="1800" b="0" u="none" dirty="0" smtClean="0"/>
            <a:t>M</a:t>
          </a:r>
          <a:r>
            <a:rPr lang="x-none" sz="1800" b="0" u="none" dirty="0" smtClean="0"/>
            <a:t>aterial </a:t>
          </a:r>
          <a:r>
            <a:rPr lang="x-none" sz="1800" b="0" u="none" dirty="0"/>
            <a:t>classified as corrosive by DOT or TC has the same classification in the fire codes</a:t>
          </a:r>
          <a:endParaRPr lang="en-US" sz="1800" b="0" u="none" dirty="0"/>
        </a:p>
      </dgm:t>
    </dgm:pt>
    <dgm:pt modelId="{FA9B3E4B-2C91-42A4-A40B-4E430868A562}" type="parTrans" cxnId="{4F52E985-BD2F-4CCC-A2BD-82C101B18570}">
      <dgm:prSet/>
      <dgm:spPr/>
      <dgm:t>
        <a:bodyPr/>
        <a:lstStyle/>
        <a:p>
          <a:endParaRPr lang="en-US"/>
        </a:p>
      </dgm:t>
    </dgm:pt>
    <dgm:pt modelId="{A0C1D365-6DB6-4154-A83E-A84EE6B35960}" type="sibTrans" cxnId="{4F52E985-BD2F-4CCC-A2BD-82C101B18570}">
      <dgm:prSet/>
      <dgm:spPr/>
      <dgm:t>
        <a:bodyPr/>
        <a:lstStyle/>
        <a:p>
          <a:endParaRPr lang="en-US"/>
        </a:p>
      </dgm:t>
    </dgm:pt>
    <dgm:pt modelId="{17019733-9A9F-4C32-97C6-AD042BB2B4EE}" type="pres">
      <dgm:prSet presAssocID="{7BCB1EFB-6701-4875-B7E3-8AF5C5C25F5C}" presName="vert0" presStyleCnt="0">
        <dgm:presLayoutVars>
          <dgm:dir/>
          <dgm:animOne val="branch"/>
          <dgm:animLvl val="lvl"/>
        </dgm:presLayoutVars>
      </dgm:prSet>
      <dgm:spPr/>
      <dgm:t>
        <a:bodyPr/>
        <a:lstStyle/>
        <a:p>
          <a:endParaRPr lang="en-US"/>
        </a:p>
      </dgm:t>
    </dgm:pt>
    <dgm:pt modelId="{36D86B21-AFDE-49A4-AC4C-E29B41D8804B}" type="pres">
      <dgm:prSet presAssocID="{E63A4C47-7049-485D-9A07-FA88667CA235}" presName="thickLine" presStyleLbl="alignNode1" presStyleIdx="0" presStyleCnt="5"/>
      <dgm:spPr/>
      <dgm:t>
        <a:bodyPr/>
        <a:lstStyle/>
        <a:p>
          <a:endParaRPr lang="en-US"/>
        </a:p>
      </dgm:t>
    </dgm:pt>
    <dgm:pt modelId="{22D1278A-ADBE-4270-AC17-6F72A0F3FC15}" type="pres">
      <dgm:prSet presAssocID="{E63A4C47-7049-485D-9A07-FA88667CA235}" presName="horz1" presStyleCnt="0"/>
      <dgm:spPr/>
      <dgm:t>
        <a:bodyPr/>
        <a:lstStyle/>
        <a:p>
          <a:endParaRPr lang="en-US"/>
        </a:p>
      </dgm:t>
    </dgm:pt>
    <dgm:pt modelId="{EDD2EF7E-605F-44A8-9596-7CB70A4AF554}" type="pres">
      <dgm:prSet presAssocID="{E63A4C47-7049-485D-9A07-FA88667CA235}" presName="tx1" presStyleLbl="revTx" presStyleIdx="0" presStyleCnt="5"/>
      <dgm:spPr/>
      <dgm:t>
        <a:bodyPr/>
        <a:lstStyle/>
        <a:p>
          <a:endParaRPr lang="en-US"/>
        </a:p>
      </dgm:t>
    </dgm:pt>
    <dgm:pt modelId="{20410E59-D01B-4251-B3DA-98F16C245470}" type="pres">
      <dgm:prSet presAssocID="{E63A4C47-7049-485D-9A07-FA88667CA235}" presName="vert1" presStyleCnt="0"/>
      <dgm:spPr/>
      <dgm:t>
        <a:bodyPr/>
        <a:lstStyle/>
        <a:p>
          <a:endParaRPr lang="en-US"/>
        </a:p>
      </dgm:t>
    </dgm:pt>
    <dgm:pt modelId="{013E277F-48CB-4D31-A020-184F9F8E7C27}" type="pres">
      <dgm:prSet presAssocID="{4F0D1F6A-015F-44EF-A95B-78FF5550EDF0}" presName="thickLine" presStyleLbl="alignNode1" presStyleIdx="1" presStyleCnt="5"/>
      <dgm:spPr/>
      <dgm:t>
        <a:bodyPr/>
        <a:lstStyle/>
        <a:p>
          <a:endParaRPr lang="en-US"/>
        </a:p>
      </dgm:t>
    </dgm:pt>
    <dgm:pt modelId="{2B4AF44F-9DBB-4DD5-9555-8807248B3D2D}" type="pres">
      <dgm:prSet presAssocID="{4F0D1F6A-015F-44EF-A95B-78FF5550EDF0}" presName="horz1" presStyleCnt="0"/>
      <dgm:spPr/>
      <dgm:t>
        <a:bodyPr/>
        <a:lstStyle/>
        <a:p>
          <a:endParaRPr lang="en-US"/>
        </a:p>
      </dgm:t>
    </dgm:pt>
    <dgm:pt modelId="{DE11C959-BBC2-4C75-915A-E2D6E6BF0111}" type="pres">
      <dgm:prSet presAssocID="{4F0D1F6A-015F-44EF-A95B-78FF5550EDF0}" presName="tx1" presStyleLbl="revTx" presStyleIdx="1" presStyleCnt="5"/>
      <dgm:spPr/>
      <dgm:t>
        <a:bodyPr/>
        <a:lstStyle/>
        <a:p>
          <a:endParaRPr lang="en-US"/>
        </a:p>
      </dgm:t>
    </dgm:pt>
    <dgm:pt modelId="{65C91DC4-DDD7-4CCE-82CB-61B913BCCDFB}" type="pres">
      <dgm:prSet presAssocID="{4F0D1F6A-015F-44EF-A95B-78FF5550EDF0}" presName="vert1" presStyleCnt="0"/>
      <dgm:spPr/>
      <dgm:t>
        <a:bodyPr/>
        <a:lstStyle/>
        <a:p>
          <a:endParaRPr lang="en-US"/>
        </a:p>
      </dgm:t>
    </dgm:pt>
    <dgm:pt modelId="{271160C0-46D6-4296-AE0B-D4347128B52B}" type="pres">
      <dgm:prSet presAssocID="{F3E4A3F5-43B8-4F20-B0DB-7EFE0CD0C81F}" presName="thickLine" presStyleLbl="alignNode1" presStyleIdx="2" presStyleCnt="5"/>
      <dgm:spPr/>
      <dgm:t>
        <a:bodyPr/>
        <a:lstStyle/>
        <a:p>
          <a:endParaRPr lang="en-US"/>
        </a:p>
      </dgm:t>
    </dgm:pt>
    <dgm:pt modelId="{17B32DCD-7E54-47E4-BBAA-C7DCD9ED04E7}" type="pres">
      <dgm:prSet presAssocID="{F3E4A3F5-43B8-4F20-B0DB-7EFE0CD0C81F}" presName="horz1" presStyleCnt="0"/>
      <dgm:spPr/>
      <dgm:t>
        <a:bodyPr/>
        <a:lstStyle/>
        <a:p>
          <a:endParaRPr lang="en-US"/>
        </a:p>
      </dgm:t>
    </dgm:pt>
    <dgm:pt modelId="{9CBEF7B7-5A48-4455-BAE0-6A7A9B10C795}" type="pres">
      <dgm:prSet presAssocID="{F3E4A3F5-43B8-4F20-B0DB-7EFE0CD0C81F}" presName="tx1" presStyleLbl="revTx" presStyleIdx="2" presStyleCnt="5"/>
      <dgm:spPr/>
      <dgm:t>
        <a:bodyPr/>
        <a:lstStyle/>
        <a:p>
          <a:endParaRPr lang="en-US"/>
        </a:p>
      </dgm:t>
    </dgm:pt>
    <dgm:pt modelId="{0FFF40C2-A71A-4392-BFC0-1D15F12D2633}" type="pres">
      <dgm:prSet presAssocID="{F3E4A3F5-43B8-4F20-B0DB-7EFE0CD0C81F}" presName="vert1" presStyleCnt="0"/>
      <dgm:spPr/>
      <dgm:t>
        <a:bodyPr/>
        <a:lstStyle/>
        <a:p>
          <a:endParaRPr lang="en-US"/>
        </a:p>
      </dgm:t>
    </dgm:pt>
    <dgm:pt modelId="{417F4463-9872-4058-8F81-E0952C303396}" type="pres">
      <dgm:prSet presAssocID="{401834F5-FB01-4FAE-B8AB-1B7806638743}" presName="thickLine" presStyleLbl="alignNode1" presStyleIdx="3" presStyleCnt="5"/>
      <dgm:spPr/>
      <dgm:t>
        <a:bodyPr/>
        <a:lstStyle/>
        <a:p>
          <a:endParaRPr lang="en-US"/>
        </a:p>
      </dgm:t>
    </dgm:pt>
    <dgm:pt modelId="{49FB442C-4D31-497E-8113-00B8BD82B4B9}" type="pres">
      <dgm:prSet presAssocID="{401834F5-FB01-4FAE-B8AB-1B7806638743}" presName="horz1" presStyleCnt="0"/>
      <dgm:spPr/>
      <dgm:t>
        <a:bodyPr/>
        <a:lstStyle/>
        <a:p>
          <a:endParaRPr lang="en-US"/>
        </a:p>
      </dgm:t>
    </dgm:pt>
    <dgm:pt modelId="{9D08EB58-54E9-4F5A-A30F-90D23B116E9F}" type="pres">
      <dgm:prSet presAssocID="{401834F5-FB01-4FAE-B8AB-1B7806638743}" presName="tx1" presStyleLbl="revTx" presStyleIdx="3" presStyleCnt="5"/>
      <dgm:spPr/>
      <dgm:t>
        <a:bodyPr/>
        <a:lstStyle/>
        <a:p>
          <a:endParaRPr lang="en-US"/>
        </a:p>
      </dgm:t>
    </dgm:pt>
    <dgm:pt modelId="{D19ACFB4-5B4F-4CA7-ADFA-5E4F8076AB7D}" type="pres">
      <dgm:prSet presAssocID="{401834F5-FB01-4FAE-B8AB-1B7806638743}" presName="vert1" presStyleCnt="0"/>
      <dgm:spPr/>
      <dgm:t>
        <a:bodyPr/>
        <a:lstStyle/>
        <a:p>
          <a:endParaRPr lang="en-US"/>
        </a:p>
      </dgm:t>
    </dgm:pt>
    <dgm:pt modelId="{D7704C59-1214-48B5-828C-A57478EE034E}" type="pres">
      <dgm:prSet presAssocID="{77B97372-B90F-44BA-9849-A04E0808B3ED}" presName="thickLine" presStyleLbl="alignNode1" presStyleIdx="4" presStyleCnt="5"/>
      <dgm:spPr/>
      <dgm:t>
        <a:bodyPr/>
        <a:lstStyle/>
        <a:p>
          <a:endParaRPr lang="en-US"/>
        </a:p>
      </dgm:t>
    </dgm:pt>
    <dgm:pt modelId="{B61DC39D-8050-4BD4-9872-C259BC1BE7B6}" type="pres">
      <dgm:prSet presAssocID="{77B97372-B90F-44BA-9849-A04E0808B3ED}" presName="horz1" presStyleCnt="0"/>
      <dgm:spPr/>
      <dgm:t>
        <a:bodyPr/>
        <a:lstStyle/>
        <a:p>
          <a:endParaRPr lang="en-US"/>
        </a:p>
      </dgm:t>
    </dgm:pt>
    <dgm:pt modelId="{396EE3CF-26B5-449D-B66C-EE6B59E293EB}" type="pres">
      <dgm:prSet presAssocID="{77B97372-B90F-44BA-9849-A04E0808B3ED}" presName="tx1" presStyleLbl="revTx" presStyleIdx="4" presStyleCnt="5"/>
      <dgm:spPr/>
      <dgm:t>
        <a:bodyPr/>
        <a:lstStyle/>
        <a:p>
          <a:endParaRPr lang="en-US"/>
        </a:p>
      </dgm:t>
    </dgm:pt>
    <dgm:pt modelId="{28871DAD-BEF7-49A4-89BD-94203BBD1F6B}" type="pres">
      <dgm:prSet presAssocID="{77B97372-B90F-44BA-9849-A04E0808B3ED}" presName="vert1" presStyleCnt="0"/>
      <dgm:spPr/>
      <dgm:t>
        <a:bodyPr/>
        <a:lstStyle/>
        <a:p>
          <a:endParaRPr lang="en-US"/>
        </a:p>
      </dgm:t>
    </dgm:pt>
  </dgm:ptLst>
  <dgm:cxnLst>
    <dgm:cxn modelId="{BA7CD8C5-7138-44B2-9938-8152238E34B9}" type="presOf" srcId="{F3E4A3F5-43B8-4F20-B0DB-7EFE0CD0C81F}" destId="{9CBEF7B7-5A48-4455-BAE0-6A7A9B10C795}" srcOrd="0" destOrd="0" presId="urn:microsoft.com/office/officeart/2008/layout/LinedList"/>
    <dgm:cxn modelId="{3418981E-920F-423F-A70F-A728B1AC8309}" type="presOf" srcId="{E63A4C47-7049-485D-9A07-FA88667CA235}" destId="{EDD2EF7E-605F-44A8-9596-7CB70A4AF554}" srcOrd="0" destOrd="0" presId="urn:microsoft.com/office/officeart/2008/layout/LinedList"/>
    <dgm:cxn modelId="{F2CCA8F9-F0DD-412C-9574-01D4AFE83722}" srcId="{7BCB1EFB-6701-4875-B7E3-8AF5C5C25F5C}" destId="{F3E4A3F5-43B8-4F20-B0DB-7EFE0CD0C81F}" srcOrd="2" destOrd="0" parTransId="{74FF681F-EF0D-48B2-A869-012452A9FB0C}" sibTransId="{5C5E996C-26C9-47B5-B499-BA95432B048E}"/>
    <dgm:cxn modelId="{9A15B4A4-9DEF-4D5D-86EC-7BFF887AF7DD}" type="presOf" srcId="{77B97372-B90F-44BA-9849-A04E0808B3ED}" destId="{396EE3CF-26B5-449D-B66C-EE6B59E293EB}" srcOrd="0" destOrd="0" presId="urn:microsoft.com/office/officeart/2008/layout/LinedList"/>
    <dgm:cxn modelId="{866BB064-5DE1-445F-9EB1-1766031FD48A}" type="presOf" srcId="{401834F5-FB01-4FAE-B8AB-1B7806638743}" destId="{9D08EB58-54E9-4F5A-A30F-90D23B116E9F}" srcOrd="0" destOrd="0" presId="urn:microsoft.com/office/officeart/2008/layout/LinedList"/>
    <dgm:cxn modelId="{A6C27B3B-643B-4DBD-B054-DC07BE7B68D9}" srcId="{7BCB1EFB-6701-4875-B7E3-8AF5C5C25F5C}" destId="{401834F5-FB01-4FAE-B8AB-1B7806638743}" srcOrd="3" destOrd="0" parTransId="{642F881B-48A1-4F96-A430-D1E584682CCB}" sibTransId="{4BA3C490-815A-4C0D-BD1A-6071C01DF06C}"/>
    <dgm:cxn modelId="{D4663D31-19FC-4BC9-A74F-4968A73D07DC}" type="presOf" srcId="{4F0D1F6A-015F-44EF-A95B-78FF5550EDF0}" destId="{DE11C959-BBC2-4C75-915A-E2D6E6BF0111}" srcOrd="0" destOrd="0" presId="urn:microsoft.com/office/officeart/2008/layout/LinedList"/>
    <dgm:cxn modelId="{9CDD287A-CD2B-4F10-820C-35B695056838}" type="presOf" srcId="{7BCB1EFB-6701-4875-B7E3-8AF5C5C25F5C}" destId="{17019733-9A9F-4C32-97C6-AD042BB2B4EE}" srcOrd="0" destOrd="0" presId="urn:microsoft.com/office/officeart/2008/layout/LinedList"/>
    <dgm:cxn modelId="{4F52E985-BD2F-4CCC-A2BD-82C101B18570}" srcId="{7BCB1EFB-6701-4875-B7E3-8AF5C5C25F5C}" destId="{77B97372-B90F-44BA-9849-A04E0808B3ED}" srcOrd="4" destOrd="0" parTransId="{FA9B3E4B-2C91-42A4-A40B-4E430868A562}" sibTransId="{A0C1D365-6DB6-4154-A83E-A84EE6B35960}"/>
    <dgm:cxn modelId="{B834C522-6D2D-4D18-AF3B-BA0C551F29BE}" srcId="{7BCB1EFB-6701-4875-B7E3-8AF5C5C25F5C}" destId="{4F0D1F6A-015F-44EF-A95B-78FF5550EDF0}" srcOrd="1" destOrd="0" parTransId="{B6BB82C6-41E7-43FB-B355-DC753BC520E8}" sibTransId="{10B61321-D609-48B5-93FE-406CFD4CC205}"/>
    <dgm:cxn modelId="{E232703C-11A7-47C7-BA45-09C306054075}" srcId="{7BCB1EFB-6701-4875-B7E3-8AF5C5C25F5C}" destId="{E63A4C47-7049-485D-9A07-FA88667CA235}" srcOrd="0" destOrd="0" parTransId="{F3A8B1F5-8F8F-4D5B-BCB9-9560346EE0C7}" sibTransId="{E3D9CB96-F468-4BD2-B647-F4CD65692F45}"/>
    <dgm:cxn modelId="{1C759257-21B7-4FA5-B852-F97FC1B45A3E}" type="presParOf" srcId="{17019733-9A9F-4C32-97C6-AD042BB2B4EE}" destId="{36D86B21-AFDE-49A4-AC4C-E29B41D8804B}" srcOrd="0" destOrd="0" presId="urn:microsoft.com/office/officeart/2008/layout/LinedList"/>
    <dgm:cxn modelId="{8395C129-3522-4344-945E-C50B39CB9D76}" type="presParOf" srcId="{17019733-9A9F-4C32-97C6-AD042BB2B4EE}" destId="{22D1278A-ADBE-4270-AC17-6F72A0F3FC15}" srcOrd="1" destOrd="0" presId="urn:microsoft.com/office/officeart/2008/layout/LinedList"/>
    <dgm:cxn modelId="{01969A8F-BEC7-4FFB-92E2-4385468ABB5F}" type="presParOf" srcId="{22D1278A-ADBE-4270-AC17-6F72A0F3FC15}" destId="{EDD2EF7E-605F-44A8-9596-7CB70A4AF554}" srcOrd="0" destOrd="0" presId="urn:microsoft.com/office/officeart/2008/layout/LinedList"/>
    <dgm:cxn modelId="{642658DD-E094-4057-9ED1-920871DEBA4B}" type="presParOf" srcId="{22D1278A-ADBE-4270-AC17-6F72A0F3FC15}" destId="{20410E59-D01B-4251-B3DA-98F16C245470}" srcOrd="1" destOrd="0" presId="urn:microsoft.com/office/officeart/2008/layout/LinedList"/>
    <dgm:cxn modelId="{5BC26D65-A0B6-40F9-AD81-81355055087D}" type="presParOf" srcId="{17019733-9A9F-4C32-97C6-AD042BB2B4EE}" destId="{013E277F-48CB-4D31-A020-184F9F8E7C27}" srcOrd="2" destOrd="0" presId="urn:microsoft.com/office/officeart/2008/layout/LinedList"/>
    <dgm:cxn modelId="{25EA9F02-578C-464F-A439-746B69F3F66D}" type="presParOf" srcId="{17019733-9A9F-4C32-97C6-AD042BB2B4EE}" destId="{2B4AF44F-9DBB-4DD5-9555-8807248B3D2D}" srcOrd="3" destOrd="0" presId="urn:microsoft.com/office/officeart/2008/layout/LinedList"/>
    <dgm:cxn modelId="{B4D425DC-E883-4D22-8DFA-89D661CB05F4}" type="presParOf" srcId="{2B4AF44F-9DBB-4DD5-9555-8807248B3D2D}" destId="{DE11C959-BBC2-4C75-915A-E2D6E6BF0111}" srcOrd="0" destOrd="0" presId="urn:microsoft.com/office/officeart/2008/layout/LinedList"/>
    <dgm:cxn modelId="{1B372E09-9D6E-4941-9D58-C9E73E03161E}" type="presParOf" srcId="{2B4AF44F-9DBB-4DD5-9555-8807248B3D2D}" destId="{65C91DC4-DDD7-4CCE-82CB-61B913BCCDFB}" srcOrd="1" destOrd="0" presId="urn:microsoft.com/office/officeart/2008/layout/LinedList"/>
    <dgm:cxn modelId="{14ED03FE-D7B6-4D0B-9C33-DCAD6E568050}" type="presParOf" srcId="{17019733-9A9F-4C32-97C6-AD042BB2B4EE}" destId="{271160C0-46D6-4296-AE0B-D4347128B52B}" srcOrd="4" destOrd="0" presId="urn:microsoft.com/office/officeart/2008/layout/LinedList"/>
    <dgm:cxn modelId="{D77A0CF4-C6EE-4B83-A9BE-8186BF1B70ED}" type="presParOf" srcId="{17019733-9A9F-4C32-97C6-AD042BB2B4EE}" destId="{17B32DCD-7E54-47E4-BBAA-C7DCD9ED04E7}" srcOrd="5" destOrd="0" presId="urn:microsoft.com/office/officeart/2008/layout/LinedList"/>
    <dgm:cxn modelId="{6DEFF755-CBE2-4CD9-BF09-0F00F7E76106}" type="presParOf" srcId="{17B32DCD-7E54-47E4-BBAA-C7DCD9ED04E7}" destId="{9CBEF7B7-5A48-4455-BAE0-6A7A9B10C795}" srcOrd="0" destOrd="0" presId="urn:microsoft.com/office/officeart/2008/layout/LinedList"/>
    <dgm:cxn modelId="{7AB6463C-AF6C-417D-AF4A-95A6697084F8}" type="presParOf" srcId="{17B32DCD-7E54-47E4-BBAA-C7DCD9ED04E7}" destId="{0FFF40C2-A71A-4392-BFC0-1D15F12D2633}" srcOrd="1" destOrd="0" presId="urn:microsoft.com/office/officeart/2008/layout/LinedList"/>
    <dgm:cxn modelId="{53C40F32-CAB3-4DFB-B6BE-76ED8CAB300C}" type="presParOf" srcId="{17019733-9A9F-4C32-97C6-AD042BB2B4EE}" destId="{417F4463-9872-4058-8F81-E0952C303396}" srcOrd="6" destOrd="0" presId="urn:microsoft.com/office/officeart/2008/layout/LinedList"/>
    <dgm:cxn modelId="{B9A6CF05-2C0F-4886-891C-903D560923FD}" type="presParOf" srcId="{17019733-9A9F-4C32-97C6-AD042BB2B4EE}" destId="{49FB442C-4D31-497E-8113-00B8BD82B4B9}" srcOrd="7" destOrd="0" presId="urn:microsoft.com/office/officeart/2008/layout/LinedList"/>
    <dgm:cxn modelId="{44641507-6AA2-4F01-A3A3-FC0F5A2A11AF}" type="presParOf" srcId="{49FB442C-4D31-497E-8113-00B8BD82B4B9}" destId="{9D08EB58-54E9-4F5A-A30F-90D23B116E9F}" srcOrd="0" destOrd="0" presId="urn:microsoft.com/office/officeart/2008/layout/LinedList"/>
    <dgm:cxn modelId="{9957E0A7-9C55-440B-B229-1C001A0F3B29}" type="presParOf" srcId="{49FB442C-4D31-497E-8113-00B8BD82B4B9}" destId="{D19ACFB4-5B4F-4CA7-ADFA-5E4F8076AB7D}" srcOrd="1" destOrd="0" presId="urn:microsoft.com/office/officeart/2008/layout/LinedList"/>
    <dgm:cxn modelId="{11401284-8D5E-4531-B428-2484BA5CDC64}" type="presParOf" srcId="{17019733-9A9F-4C32-97C6-AD042BB2B4EE}" destId="{D7704C59-1214-48B5-828C-A57478EE034E}" srcOrd="8" destOrd="0" presId="urn:microsoft.com/office/officeart/2008/layout/LinedList"/>
    <dgm:cxn modelId="{5CE21C48-B109-426D-8AE7-72B661B33BEE}" type="presParOf" srcId="{17019733-9A9F-4C32-97C6-AD042BB2B4EE}" destId="{B61DC39D-8050-4BD4-9872-C259BC1BE7B6}" srcOrd="9" destOrd="0" presId="urn:microsoft.com/office/officeart/2008/layout/LinedList"/>
    <dgm:cxn modelId="{6129E0FB-8C85-430A-8CEE-2B328A21E2A9}" type="presParOf" srcId="{B61DC39D-8050-4BD4-9872-C259BC1BE7B6}" destId="{396EE3CF-26B5-449D-B66C-EE6B59E293EB}" srcOrd="0" destOrd="0" presId="urn:microsoft.com/office/officeart/2008/layout/LinedList"/>
    <dgm:cxn modelId="{C03EDF40-9456-4B3C-95D0-69CF868DBA91}" type="presParOf" srcId="{B61DC39D-8050-4BD4-9872-C259BC1BE7B6}" destId="{28871DAD-BEF7-49A4-89BD-94203BBD1F6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EF4693CB-8666-4AA5-A1B9-8F0C8DB6463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A0F2EB6-C603-4E38-AACE-CB46305672CA}">
      <dgm:prSet custT="1"/>
      <dgm:spPr/>
      <dgm:t>
        <a:bodyPr/>
        <a:lstStyle/>
        <a:p>
          <a:r>
            <a:rPr lang="x-none" sz="2400" b="0" u="none" dirty="0"/>
            <a:t>Mixing chemicals can change their chemical and physical properties like their boiling or melting point</a:t>
          </a:r>
          <a:endParaRPr lang="en-US" sz="2400" b="0" u="none" dirty="0"/>
        </a:p>
      </dgm:t>
    </dgm:pt>
    <dgm:pt modelId="{DC58FE71-E8E1-4C9C-AED8-4BD053CC5FB3}" type="parTrans" cxnId="{FA4D8F0E-7905-4D3E-86D8-3A1C04CDF307}">
      <dgm:prSet/>
      <dgm:spPr/>
      <dgm:t>
        <a:bodyPr/>
        <a:lstStyle/>
        <a:p>
          <a:endParaRPr lang="en-US"/>
        </a:p>
      </dgm:t>
    </dgm:pt>
    <dgm:pt modelId="{4C94A927-DD96-404A-A896-F765B7A4C1AD}" type="sibTrans" cxnId="{FA4D8F0E-7905-4D3E-86D8-3A1C04CDF307}">
      <dgm:prSet/>
      <dgm:spPr/>
      <dgm:t>
        <a:bodyPr/>
        <a:lstStyle/>
        <a:p>
          <a:endParaRPr lang="en-US"/>
        </a:p>
      </dgm:t>
    </dgm:pt>
    <dgm:pt modelId="{92F059A7-090D-4ADD-AAAF-8D144D3679D8}">
      <dgm:prSet custT="1"/>
      <dgm:spPr/>
      <dgm:t>
        <a:bodyPr/>
        <a:lstStyle/>
        <a:p>
          <a:r>
            <a:rPr lang="x-none" sz="2400" b="0" u="none" dirty="0"/>
            <a:t>Can also change the hazard classification of a material</a:t>
          </a:r>
          <a:endParaRPr lang="en-US" sz="2400" b="0" u="none" dirty="0"/>
        </a:p>
      </dgm:t>
    </dgm:pt>
    <dgm:pt modelId="{B83355D6-A7F5-46A6-A233-37818B4BE03F}" type="parTrans" cxnId="{305EF7C0-4B5C-4BF5-A639-025DBB32D533}">
      <dgm:prSet/>
      <dgm:spPr/>
      <dgm:t>
        <a:bodyPr/>
        <a:lstStyle/>
        <a:p>
          <a:endParaRPr lang="en-US"/>
        </a:p>
      </dgm:t>
    </dgm:pt>
    <dgm:pt modelId="{D1D19DD8-3640-4D54-A733-D4BA62A828A8}" type="sibTrans" cxnId="{305EF7C0-4B5C-4BF5-A639-025DBB32D533}">
      <dgm:prSet/>
      <dgm:spPr/>
      <dgm:t>
        <a:bodyPr/>
        <a:lstStyle/>
        <a:p>
          <a:endParaRPr lang="en-US"/>
        </a:p>
      </dgm:t>
    </dgm:pt>
    <dgm:pt modelId="{0FDF6ABC-2C9F-4236-A931-6B0BF4DF3065}">
      <dgm:prSet custT="1"/>
      <dgm:spPr>
        <a:solidFill>
          <a:schemeClr val="accent6">
            <a:lumMod val="75000"/>
          </a:schemeClr>
        </a:solidFill>
      </dgm:spPr>
      <dgm:t>
        <a:bodyPr/>
        <a:lstStyle/>
        <a:p>
          <a:r>
            <a:rPr lang="x-none" sz="2400" b="0" u="none" dirty="0"/>
            <a:t>Mixing two chemicals can create a new compound with its own unique hazards</a:t>
          </a:r>
          <a:endParaRPr lang="en-US" sz="2400" b="0" u="none" dirty="0"/>
        </a:p>
      </dgm:t>
    </dgm:pt>
    <dgm:pt modelId="{B7E598B7-FF88-4201-9956-FD733F144C8C}" type="parTrans" cxnId="{C3EFB5F1-92B3-4F9C-B70D-2B2DA1C7A4D0}">
      <dgm:prSet/>
      <dgm:spPr/>
      <dgm:t>
        <a:bodyPr/>
        <a:lstStyle/>
        <a:p>
          <a:endParaRPr lang="en-US"/>
        </a:p>
      </dgm:t>
    </dgm:pt>
    <dgm:pt modelId="{B03DBA0C-3D27-47A9-837E-AD4EECE54459}" type="sibTrans" cxnId="{C3EFB5F1-92B3-4F9C-B70D-2B2DA1C7A4D0}">
      <dgm:prSet/>
      <dgm:spPr/>
      <dgm:t>
        <a:bodyPr/>
        <a:lstStyle/>
        <a:p>
          <a:endParaRPr lang="en-US"/>
        </a:p>
      </dgm:t>
    </dgm:pt>
    <dgm:pt modelId="{2C9F90D0-DF0C-4C03-B7B0-3DC04E41DC68}" type="pres">
      <dgm:prSet presAssocID="{EF4693CB-8666-4AA5-A1B9-8F0C8DB64636}" presName="linear" presStyleCnt="0">
        <dgm:presLayoutVars>
          <dgm:animLvl val="lvl"/>
          <dgm:resizeHandles val="exact"/>
        </dgm:presLayoutVars>
      </dgm:prSet>
      <dgm:spPr/>
      <dgm:t>
        <a:bodyPr/>
        <a:lstStyle/>
        <a:p>
          <a:endParaRPr lang="en-US"/>
        </a:p>
      </dgm:t>
    </dgm:pt>
    <dgm:pt modelId="{97507034-018B-433B-8979-082A10AEB3A6}" type="pres">
      <dgm:prSet presAssocID="{8A0F2EB6-C603-4E38-AACE-CB46305672CA}" presName="parentText" presStyleLbl="node1" presStyleIdx="0" presStyleCnt="3">
        <dgm:presLayoutVars>
          <dgm:chMax val="0"/>
          <dgm:bulletEnabled val="1"/>
        </dgm:presLayoutVars>
      </dgm:prSet>
      <dgm:spPr/>
      <dgm:t>
        <a:bodyPr/>
        <a:lstStyle/>
        <a:p>
          <a:endParaRPr lang="en-US"/>
        </a:p>
      </dgm:t>
    </dgm:pt>
    <dgm:pt modelId="{3FBB31F0-8002-448A-98D5-66C16BD2E3B7}" type="pres">
      <dgm:prSet presAssocID="{4C94A927-DD96-404A-A896-F765B7A4C1AD}" presName="spacer" presStyleCnt="0"/>
      <dgm:spPr/>
    </dgm:pt>
    <dgm:pt modelId="{5E6A244F-5E8A-47CA-BCC3-3A6CC8ED14D3}" type="pres">
      <dgm:prSet presAssocID="{92F059A7-090D-4ADD-AAAF-8D144D3679D8}" presName="parentText" presStyleLbl="node1" presStyleIdx="1" presStyleCnt="3">
        <dgm:presLayoutVars>
          <dgm:chMax val="0"/>
          <dgm:bulletEnabled val="1"/>
        </dgm:presLayoutVars>
      </dgm:prSet>
      <dgm:spPr/>
      <dgm:t>
        <a:bodyPr/>
        <a:lstStyle/>
        <a:p>
          <a:endParaRPr lang="en-US"/>
        </a:p>
      </dgm:t>
    </dgm:pt>
    <dgm:pt modelId="{4B0797D4-0B3A-481E-935B-5EDBAE15444D}" type="pres">
      <dgm:prSet presAssocID="{D1D19DD8-3640-4D54-A733-D4BA62A828A8}" presName="spacer" presStyleCnt="0"/>
      <dgm:spPr/>
    </dgm:pt>
    <dgm:pt modelId="{E5E4F411-4C2A-4ECC-9DEF-7EF6BE13829D}" type="pres">
      <dgm:prSet presAssocID="{0FDF6ABC-2C9F-4236-A931-6B0BF4DF3065}" presName="parentText" presStyleLbl="node1" presStyleIdx="2" presStyleCnt="3">
        <dgm:presLayoutVars>
          <dgm:chMax val="0"/>
          <dgm:bulletEnabled val="1"/>
        </dgm:presLayoutVars>
      </dgm:prSet>
      <dgm:spPr/>
      <dgm:t>
        <a:bodyPr/>
        <a:lstStyle/>
        <a:p>
          <a:endParaRPr lang="en-US"/>
        </a:p>
      </dgm:t>
    </dgm:pt>
  </dgm:ptLst>
  <dgm:cxnLst>
    <dgm:cxn modelId="{9330242C-3E21-451F-8F0A-7292E5FC0F03}" type="presOf" srcId="{0FDF6ABC-2C9F-4236-A931-6B0BF4DF3065}" destId="{E5E4F411-4C2A-4ECC-9DEF-7EF6BE13829D}" srcOrd="0" destOrd="0" presId="urn:microsoft.com/office/officeart/2005/8/layout/vList2"/>
    <dgm:cxn modelId="{955F39F0-CE08-4D35-86A8-F58578141685}" type="presOf" srcId="{8A0F2EB6-C603-4E38-AACE-CB46305672CA}" destId="{97507034-018B-433B-8979-082A10AEB3A6}" srcOrd="0" destOrd="0" presId="urn:microsoft.com/office/officeart/2005/8/layout/vList2"/>
    <dgm:cxn modelId="{AECB2735-C204-46B4-8666-0CD1840B82F1}" type="presOf" srcId="{EF4693CB-8666-4AA5-A1B9-8F0C8DB64636}" destId="{2C9F90D0-DF0C-4C03-B7B0-3DC04E41DC68}" srcOrd="0" destOrd="0" presId="urn:microsoft.com/office/officeart/2005/8/layout/vList2"/>
    <dgm:cxn modelId="{305EF7C0-4B5C-4BF5-A639-025DBB32D533}" srcId="{EF4693CB-8666-4AA5-A1B9-8F0C8DB64636}" destId="{92F059A7-090D-4ADD-AAAF-8D144D3679D8}" srcOrd="1" destOrd="0" parTransId="{B83355D6-A7F5-46A6-A233-37818B4BE03F}" sibTransId="{D1D19DD8-3640-4D54-A733-D4BA62A828A8}"/>
    <dgm:cxn modelId="{C3EFB5F1-92B3-4F9C-B70D-2B2DA1C7A4D0}" srcId="{EF4693CB-8666-4AA5-A1B9-8F0C8DB64636}" destId="{0FDF6ABC-2C9F-4236-A931-6B0BF4DF3065}" srcOrd="2" destOrd="0" parTransId="{B7E598B7-FF88-4201-9956-FD733F144C8C}" sibTransId="{B03DBA0C-3D27-47A9-837E-AD4EECE54459}"/>
    <dgm:cxn modelId="{FA4D8F0E-7905-4D3E-86D8-3A1C04CDF307}" srcId="{EF4693CB-8666-4AA5-A1B9-8F0C8DB64636}" destId="{8A0F2EB6-C603-4E38-AACE-CB46305672CA}" srcOrd="0" destOrd="0" parTransId="{DC58FE71-E8E1-4C9C-AED8-4BD053CC5FB3}" sibTransId="{4C94A927-DD96-404A-A896-F765B7A4C1AD}"/>
    <dgm:cxn modelId="{1D6F7083-0108-4BBA-8B65-561494E5F817}" type="presOf" srcId="{92F059A7-090D-4ADD-AAAF-8D144D3679D8}" destId="{5E6A244F-5E8A-47CA-BCC3-3A6CC8ED14D3}" srcOrd="0" destOrd="0" presId="urn:microsoft.com/office/officeart/2005/8/layout/vList2"/>
    <dgm:cxn modelId="{D949B707-7906-4020-93FD-E97662113B03}" type="presParOf" srcId="{2C9F90D0-DF0C-4C03-B7B0-3DC04E41DC68}" destId="{97507034-018B-433B-8979-082A10AEB3A6}" srcOrd="0" destOrd="0" presId="urn:microsoft.com/office/officeart/2005/8/layout/vList2"/>
    <dgm:cxn modelId="{B59C7135-3286-454F-8CDB-A974E835DFE6}" type="presParOf" srcId="{2C9F90D0-DF0C-4C03-B7B0-3DC04E41DC68}" destId="{3FBB31F0-8002-448A-98D5-66C16BD2E3B7}" srcOrd="1" destOrd="0" presId="urn:microsoft.com/office/officeart/2005/8/layout/vList2"/>
    <dgm:cxn modelId="{6EC9C5CF-D1EC-4E01-A72B-4F395EFFFAA6}" type="presParOf" srcId="{2C9F90D0-DF0C-4C03-B7B0-3DC04E41DC68}" destId="{5E6A244F-5E8A-47CA-BCC3-3A6CC8ED14D3}" srcOrd="2" destOrd="0" presId="urn:microsoft.com/office/officeart/2005/8/layout/vList2"/>
    <dgm:cxn modelId="{CE8E02C0-B1AE-4D16-A26E-C09FF069B2E2}" type="presParOf" srcId="{2C9F90D0-DF0C-4C03-B7B0-3DC04E41DC68}" destId="{4B0797D4-0B3A-481E-935B-5EDBAE15444D}" srcOrd="3" destOrd="0" presId="urn:microsoft.com/office/officeart/2005/8/layout/vList2"/>
    <dgm:cxn modelId="{ED46346A-501A-4821-95A3-6742DE974831}" type="presParOf" srcId="{2C9F90D0-DF0C-4C03-B7B0-3DC04E41DC68}" destId="{E5E4F411-4C2A-4ECC-9DEF-7EF6BE13829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5C9509AD-52FC-44E4-AE10-A552DB2E087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9194CAC-2E00-4634-A233-A46838FA5A65}">
      <dgm:prSet phldrT="[Text]" custT="1"/>
      <dgm:spPr/>
      <dgm:t>
        <a:bodyPr/>
        <a:lstStyle/>
        <a:p>
          <a:r>
            <a:rPr lang="en-US" sz="2000" b="0" u="none" dirty="0"/>
            <a:t>Definition</a:t>
          </a:r>
          <a:endParaRPr lang="en-US" sz="2000" b="0" dirty="0"/>
        </a:p>
      </dgm:t>
    </dgm:pt>
    <dgm:pt modelId="{6D57B378-8114-4643-97DC-E2396A7A38FD}" type="parTrans" cxnId="{DB2103DA-F204-4490-88F7-E22F6B8E8E1B}">
      <dgm:prSet/>
      <dgm:spPr/>
      <dgm:t>
        <a:bodyPr/>
        <a:lstStyle/>
        <a:p>
          <a:endParaRPr lang="en-US"/>
        </a:p>
      </dgm:t>
    </dgm:pt>
    <dgm:pt modelId="{7B3BE91C-51CB-4C97-BABE-A97ECD729397}" type="sibTrans" cxnId="{DB2103DA-F204-4490-88F7-E22F6B8E8E1B}">
      <dgm:prSet/>
      <dgm:spPr/>
      <dgm:t>
        <a:bodyPr/>
        <a:lstStyle/>
        <a:p>
          <a:endParaRPr lang="en-US"/>
        </a:p>
      </dgm:t>
    </dgm:pt>
    <dgm:pt modelId="{0F9A430A-EF59-4BA2-8DD5-965CE30214A4}">
      <dgm:prSet custT="1"/>
      <dgm:spPr/>
      <dgm:t>
        <a:bodyPr/>
        <a:lstStyle/>
        <a:p>
          <a:r>
            <a:rPr lang="en-US" sz="1800" b="0" dirty="0"/>
            <a:t>Heat</a:t>
          </a:r>
        </a:p>
      </dgm:t>
    </dgm:pt>
    <dgm:pt modelId="{C70B5241-A0C2-4D07-AB9F-C154E44F4141}" type="parTrans" cxnId="{CB5F112E-B5ED-4896-8942-7240005AD6B4}">
      <dgm:prSet/>
      <dgm:spPr/>
      <dgm:t>
        <a:bodyPr/>
        <a:lstStyle/>
        <a:p>
          <a:endParaRPr lang="en-US"/>
        </a:p>
      </dgm:t>
    </dgm:pt>
    <dgm:pt modelId="{BC89102D-16D1-4493-A7A0-22B03191F801}" type="sibTrans" cxnId="{CB5F112E-B5ED-4896-8942-7240005AD6B4}">
      <dgm:prSet/>
      <dgm:spPr/>
      <dgm:t>
        <a:bodyPr/>
        <a:lstStyle/>
        <a:p>
          <a:endParaRPr lang="en-US"/>
        </a:p>
      </dgm:t>
    </dgm:pt>
    <dgm:pt modelId="{C2C4EAFA-C78C-4CC4-A37A-05442A535B2A}">
      <dgm:prSet custT="1"/>
      <dgm:spPr/>
      <dgm:t>
        <a:bodyPr/>
        <a:lstStyle/>
        <a:p>
          <a:r>
            <a:rPr lang="en-US" sz="1800" b="0" dirty="0"/>
            <a:t>Fumes</a:t>
          </a:r>
        </a:p>
      </dgm:t>
    </dgm:pt>
    <dgm:pt modelId="{EA6D6351-F6EE-421D-BCCF-E00C64B7AFED}" type="parTrans" cxnId="{124DFEBE-E120-4F8D-A3C9-08D119548339}">
      <dgm:prSet/>
      <dgm:spPr/>
      <dgm:t>
        <a:bodyPr/>
        <a:lstStyle/>
        <a:p>
          <a:endParaRPr lang="en-US"/>
        </a:p>
      </dgm:t>
    </dgm:pt>
    <dgm:pt modelId="{BD00AB34-44BC-46BC-B57C-22EF00FEF1B6}" type="sibTrans" cxnId="{124DFEBE-E120-4F8D-A3C9-08D119548339}">
      <dgm:prSet/>
      <dgm:spPr/>
      <dgm:t>
        <a:bodyPr/>
        <a:lstStyle/>
        <a:p>
          <a:endParaRPr lang="en-US"/>
        </a:p>
      </dgm:t>
    </dgm:pt>
    <dgm:pt modelId="{BC744421-15DF-4257-8BD0-4EA835B8266E}">
      <dgm:prSet custT="1"/>
      <dgm:spPr/>
      <dgm:t>
        <a:bodyPr/>
        <a:lstStyle/>
        <a:p>
          <a:r>
            <a:rPr lang="en-US" sz="1800" b="0" dirty="0"/>
            <a:t>Gases</a:t>
          </a:r>
        </a:p>
      </dgm:t>
    </dgm:pt>
    <dgm:pt modelId="{57EF978A-A71D-4019-9CF8-FEE9987BAC88}" type="parTrans" cxnId="{E89AF36E-C50E-4DB1-BE6B-42EA7C5A0130}">
      <dgm:prSet/>
      <dgm:spPr/>
      <dgm:t>
        <a:bodyPr/>
        <a:lstStyle/>
        <a:p>
          <a:endParaRPr lang="en-US"/>
        </a:p>
      </dgm:t>
    </dgm:pt>
    <dgm:pt modelId="{59A0FF9C-49D9-4FDF-A6BD-A5A78707385A}" type="sibTrans" cxnId="{E89AF36E-C50E-4DB1-BE6B-42EA7C5A0130}">
      <dgm:prSet/>
      <dgm:spPr/>
      <dgm:t>
        <a:bodyPr/>
        <a:lstStyle/>
        <a:p>
          <a:endParaRPr lang="en-US"/>
        </a:p>
      </dgm:t>
    </dgm:pt>
    <dgm:pt modelId="{88402A51-17FC-4933-BEA7-43D24F1473FD}">
      <dgm:prSet custT="1"/>
      <dgm:spPr/>
      <dgm:t>
        <a:bodyPr/>
        <a:lstStyle/>
        <a:p>
          <a:r>
            <a:rPr lang="en-US" sz="1800" b="0" dirty="0"/>
            <a:t>Byproducts that are hazardous to life or property</a:t>
          </a:r>
        </a:p>
      </dgm:t>
    </dgm:pt>
    <dgm:pt modelId="{1E0D5EB9-9AB4-4DCF-A6C0-EDF6A5CCD07A}" type="parTrans" cxnId="{1776C437-6F11-4E65-9C26-8A0B95680200}">
      <dgm:prSet/>
      <dgm:spPr/>
      <dgm:t>
        <a:bodyPr/>
        <a:lstStyle/>
        <a:p>
          <a:endParaRPr lang="en-US"/>
        </a:p>
      </dgm:t>
    </dgm:pt>
    <dgm:pt modelId="{FFCAA89D-E042-46FB-AC79-7AA4E12CFEA8}" type="sibTrans" cxnId="{1776C437-6F11-4E65-9C26-8A0B95680200}">
      <dgm:prSet/>
      <dgm:spPr/>
      <dgm:t>
        <a:bodyPr/>
        <a:lstStyle/>
        <a:p>
          <a:endParaRPr lang="en-US"/>
        </a:p>
      </dgm:t>
    </dgm:pt>
    <dgm:pt modelId="{8F671E48-7834-4BF3-84BC-F3A67D5C58CE}">
      <dgm:prSet phldrT="[Text]" custT="1"/>
      <dgm:spPr/>
      <dgm:t>
        <a:bodyPr/>
        <a:lstStyle/>
        <a:p>
          <a:r>
            <a:rPr lang="en-US" sz="1800" b="0" u="none" dirty="0"/>
            <a:t>T</a:t>
          </a:r>
          <a:r>
            <a:rPr lang="x-none" sz="1800" b="0" u="none"/>
            <a:t>wo materials that are mixed and cause a reaction</a:t>
          </a:r>
          <a:endParaRPr lang="en-US" sz="1800" b="0" dirty="0"/>
        </a:p>
      </dgm:t>
    </dgm:pt>
    <dgm:pt modelId="{B4D7B8B9-B5EF-493B-9BF5-5C38F88B1B35}" type="parTrans" cxnId="{9478DDD2-BDD5-43CC-AE29-EFAF9D450943}">
      <dgm:prSet/>
      <dgm:spPr/>
      <dgm:t>
        <a:bodyPr/>
        <a:lstStyle/>
        <a:p>
          <a:endParaRPr lang="en-US"/>
        </a:p>
      </dgm:t>
    </dgm:pt>
    <dgm:pt modelId="{F07F184D-46C9-4082-86B2-90A974EA0D11}" type="sibTrans" cxnId="{9478DDD2-BDD5-43CC-AE29-EFAF9D450943}">
      <dgm:prSet/>
      <dgm:spPr/>
      <dgm:t>
        <a:bodyPr/>
        <a:lstStyle/>
        <a:p>
          <a:endParaRPr lang="en-US"/>
        </a:p>
      </dgm:t>
    </dgm:pt>
    <dgm:pt modelId="{39D3A799-3A0C-4CAE-8C16-B1E71A9FFA9E}">
      <dgm:prSet phldrT="[Text]" custT="1"/>
      <dgm:spPr/>
      <dgm:t>
        <a:bodyPr/>
        <a:lstStyle/>
        <a:p>
          <a:r>
            <a:rPr lang="en-US" sz="2000" b="0" dirty="0"/>
            <a:t>Reaction</a:t>
          </a:r>
        </a:p>
      </dgm:t>
    </dgm:pt>
    <dgm:pt modelId="{413E1628-1405-495B-BA57-BF0A890B1BBA}" type="parTrans" cxnId="{49CED53D-37C9-436D-AF1B-AA585E2589FF}">
      <dgm:prSet/>
      <dgm:spPr/>
      <dgm:t>
        <a:bodyPr/>
        <a:lstStyle/>
        <a:p>
          <a:endParaRPr lang="en-US"/>
        </a:p>
      </dgm:t>
    </dgm:pt>
    <dgm:pt modelId="{1C17883F-00FC-4DF2-9715-9749722AF6C7}" type="sibTrans" cxnId="{49CED53D-37C9-436D-AF1B-AA585E2589FF}">
      <dgm:prSet/>
      <dgm:spPr/>
      <dgm:t>
        <a:bodyPr/>
        <a:lstStyle/>
        <a:p>
          <a:endParaRPr lang="en-US"/>
        </a:p>
      </dgm:t>
    </dgm:pt>
    <dgm:pt modelId="{D0D1B9E5-398B-4891-80B4-93621598389A}">
      <dgm:prSet custT="1"/>
      <dgm:spPr/>
      <dgm:t>
        <a:bodyPr/>
        <a:lstStyle/>
        <a:p>
          <a:r>
            <a:rPr lang="en-US" sz="1800" b="0" dirty="0"/>
            <a:t>Uncontrolled pressures in containers or tanks</a:t>
          </a:r>
        </a:p>
      </dgm:t>
    </dgm:pt>
    <dgm:pt modelId="{C21EBD36-3F8E-4F9A-9AA2-2DDF5737CD9B}" type="parTrans" cxnId="{4C87059C-F108-43F9-BF30-EC539B5DE996}">
      <dgm:prSet/>
      <dgm:spPr/>
      <dgm:t>
        <a:bodyPr/>
        <a:lstStyle/>
        <a:p>
          <a:endParaRPr lang="en-US"/>
        </a:p>
      </dgm:t>
    </dgm:pt>
    <dgm:pt modelId="{111D1DD7-62EF-4B88-9D91-B28CCD1CEE5F}" type="sibTrans" cxnId="{4C87059C-F108-43F9-BF30-EC539B5DE996}">
      <dgm:prSet/>
      <dgm:spPr/>
      <dgm:t>
        <a:bodyPr/>
        <a:lstStyle/>
        <a:p>
          <a:endParaRPr lang="en-US"/>
        </a:p>
      </dgm:t>
    </dgm:pt>
    <dgm:pt modelId="{55BDAE2A-650E-482D-AACA-5CBC7F24F7E0}">
      <dgm:prSet custT="1"/>
      <dgm:spPr>
        <a:solidFill>
          <a:schemeClr val="accent6">
            <a:lumMod val="75000"/>
          </a:schemeClr>
        </a:solidFill>
      </dgm:spPr>
      <dgm:t>
        <a:bodyPr/>
        <a:lstStyle/>
        <a:p>
          <a:r>
            <a:rPr lang="en-US" sz="2000" b="0" dirty="0"/>
            <a:t>Identifying incompatible storage</a:t>
          </a:r>
        </a:p>
      </dgm:t>
    </dgm:pt>
    <dgm:pt modelId="{C21066F8-C158-45CA-99C4-310F5E68AFF6}" type="parTrans" cxnId="{F72D59E5-345C-4DC0-AF53-08DAFFDEFB79}">
      <dgm:prSet/>
      <dgm:spPr/>
      <dgm:t>
        <a:bodyPr/>
        <a:lstStyle/>
        <a:p>
          <a:endParaRPr lang="en-US"/>
        </a:p>
      </dgm:t>
    </dgm:pt>
    <dgm:pt modelId="{88585239-2D4D-4CD9-99B1-53B7DF5C10E0}" type="sibTrans" cxnId="{F72D59E5-345C-4DC0-AF53-08DAFFDEFB79}">
      <dgm:prSet/>
      <dgm:spPr/>
      <dgm:t>
        <a:bodyPr/>
        <a:lstStyle/>
        <a:p>
          <a:endParaRPr lang="en-US"/>
        </a:p>
      </dgm:t>
    </dgm:pt>
    <dgm:pt modelId="{315120BB-47AE-4871-9359-FFA74B9D8604}">
      <dgm:prSet custT="1"/>
      <dgm:spPr/>
      <dgm:t>
        <a:bodyPr/>
        <a:lstStyle/>
        <a:p>
          <a:r>
            <a:rPr lang="en-US" sz="1800" b="0" dirty="0"/>
            <a:t>Knowing the hazard classification of the two materials</a:t>
          </a:r>
        </a:p>
      </dgm:t>
    </dgm:pt>
    <dgm:pt modelId="{E6C178DF-8829-462D-ACD4-5EADD6399B82}" type="parTrans" cxnId="{A0EE3453-6378-4003-B272-8E3FFAAA6ED5}">
      <dgm:prSet/>
      <dgm:spPr/>
      <dgm:t>
        <a:bodyPr/>
        <a:lstStyle/>
        <a:p>
          <a:endParaRPr lang="en-US"/>
        </a:p>
      </dgm:t>
    </dgm:pt>
    <dgm:pt modelId="{1DCDD148-E6C8-4A59-973A-1A7A1FC3000B}" type="sibTrans" cxnId="{A0EE3453-6378-4003-B272-8E3FFAAA6ED5}">
      <dgm:prSet/>
      <dgm:spPr/>
      <dgm:t>
        <a:bodyPr/>
        <a:lstStyle/>
        <a:p>
          <a:endParaRPr lang="en-US"/>
        </a:p>
      </dgm:t>
    </dgm:pt>
    <dgm:pt modelId="{32A8848F-20AE-4CD0-BFE5-DE6ADF15A689}">
      <dgm:prSet custT="1"/>
      <dgm:spPr/>
      <dgm:t>
        <a:bodyPr/>
        <a:lstStyle/>
        <a:p>
          <a:r>
            <a:rPr lang="en-US" sz="1800" b="0" dirty="0"/>
            <a:t>Reviewing each product’s SDS</a:t>
          </a:r>
        </a:p>
      </dgm:t>
    </dgm:pt>
    <dgm:pt modelId="{819A88BB-1366-443D-8AB5-1D8905564606}" type="parTrans" cxnId="{F23C7B74-C154-4BD0-ABFA-B87976372F64}">
      <dgm:prSet/>
      <dgm:spPr/>
      <dgm:t>
        <a:bodyPr/>
        <a:lstStyle/>
        <a:p>
          <a:endParaRPr lang="en-US"/>
        </a:p>
      </dgm:t>
    </dgm:pt>
    <dgm:pt modelId="{C444C4A7-858C-4639-A640-77593DD0E6A1}" type="sibTrans" cxnId="{F23C7B74-C154-4BD0-ABFA-B87976372F64}">
      <dgm:prSet/>
      <dgm:spPr/>
      <dgm:t>
        <a:bodyPr/>
        <a:lstStyle/>
        <a:p>
          <a:endParaRPr lang="en-US"/>
        </a:p>
      </dgm:t>
    </dgm:pt>
    <dgm:pt modelId="{49F25221-B495-40CF-B698-1FDFBAF345DE}">
      <dgm:prSet custT="1"/>
      <dgm:spPr/>
      <dgm:t>
        <a:bodyPr/>
        <a:lstStyle/>
        <a:p>
          <a:r>
            <a:rPr lang="en-US" sz="1800" b="0" dirty="0"/>
            <a:t>Comparing </a:t>
          </a:r>
          <a:r>
            <a:rPr lang="en-US" sz="1800" b="0" dirty="0" smtClean="0"/>
            <a:t>reactivity </a:t>
          </a:r>
          <a:r>
            <a:rPr lang="en-US" sz="1800" b="0" dirty="0"/>
            <a:t>information to determine </a:t>
          </a:r>
          <a:r>
            <a:rPr lang="en-US" sz="1800" b="0" dirty="0" smtClean="0"/>
            <a:t>chemical </a:t>
          </a:r>
          <a:r>
            <a:rPr lang="en-US" sz="1800" b="0" dirty="0"/>
            <a:t>compatibility</a:t>
          </a:r>
        </a:p>
      </dgm:t>
    </dgm:pt>
    <dgm:pt modelId="{BC37491A-E970-4084-843F-B0A349F41CCF}" type="parTrans" cxnId="{73298524-F795-4B7E-8AA7-D6707BA65160}">
      <dgm:prSet/>
      <dgm:spPr/>
      <dgm:t>
        <a:bodyPr/>
        <a:lstStyle/>
        <a:p>
          <a:endParaRPr lang="en-US"/>
        </a:p>
      </dgm:t>
    </dgm:pt>
    <dgm:pt modelId="{DA7A8872-2A4B-4910-9C3A-927196022A20}" type="sibTrans" cxnId="{73298524-F795-4B7E-8AA7-D6707BA65160}">
      <dgm:prSet/>
      <dgm:spPr/>
      <dgm:t>
        <a:bodyPr/>
        <a:lstStyle/>
        <a:p>
          <a:endParaRPr lang="en-US"/>
        </a:p>
      </dgm:t>
    </dgm:pt>
    <dgm:pt modelId="{0AF7DA1D-2E22-40E9-BD53-9669BBBEAA77}" type="pres">
      <dgm:prSet presAssocID="{5C9509AD-52FC-44E4-AE10-A552DB2E0875}" presName="linear" presStyleCnt="0">
        <dgm:presLayoutVars>
          <dgm:dir/>
          <dgm:animLvl val="lvl"/>
          <dgm:resizeHandles val="exact"/>
        </dgm:presLayoutVars>
      </dgm:prSet>
      <dgm:spPr/>
      <dgm:t>
        <a:bodyPr/>
        <a:lstStyle/>
        <a:p>
          <a:endParaRPr lang="en-US"/>
        </a:p>
      </dgm:t>
    </dgm:pt>
    <dgm:pt modelId="{EDA6B241-0D0C-40E6-B6BD-90FADCFA9338}" type="pres">
      <dgm:prSet presAssocID="{49194CAC-2E00-4634-A233-A46838FA5A65}" presName="parentLin" presStyleCnt="0"/>
      <dgm:spPr/>
    </dgm:pt>
    <dgm:pt modelId="{A8BCE42A-9F13-4CF6-816E-8A7340072D81}" type="pres">
      <dgm:prSet presAssocID="{49194CAC-2E00-4634-A233-A46838FA5A65}" presName="parentLeftMargin" presStyleLbl="node1" presStyleIdx="0" presStyleCnt="3"/>
      <dgm:spPr/>
      <dgm:t>
        <a:bodyPr/>
        <a:lstStyle/>
        <a:p>
          <a:endParaRPr lang="en-US"/>
        </a:p>
      </dgm:t>
    </dgm:pt>
    <dgm:pt modelId="{34EF2792-449D-4CC9-8306-64EF6649D143}" type="pres">
      <dgm:prSet presAssocID="{49194CAC-2E00-4634-A233-A46838FA5A65}" presName="parentText" presStyleLbl="node1" presStyleIdx="0" presStyleCnt="3">
        <dgm:presLayoutVars>
          <dgm:chMax val="0"/>
          <dgm:bulletEnabled val="1"/>
        </dgm:presLayoutVars>
      </dgm:prSet>
      <dgm:spPr/>
      <dgm:t>
        <a:bodyPr/>
        <a:lstStyle/>
        <a:p>
          <a:endParaRPr lang="en-US"/>
        </a:p>
      </dgm:t>
    </dgm:pt>
    <dgm:pt modelId="{9B33711B-1255-4F41-BBD9-3F6B3B241CB0}" type="pres">
      <dgm:prSet presAssocID="{49194CAC-2E00-4634-A233-A46838FA5A65}" presName="negativeSpace" presStyleCnt="0"/>
      <dgm:spPr/>
    </dgm:pt>
    <dgm:pt modelId="{4EDCBF32-3869-4B4A-B4D9-4B7C9418201E}" type="pres">
      <dgm:prSet presAssocID="{49194CAC-2E00-4634-A233-A46838FA5A65}" presName="childText" presStyleLbl="conFgAcc1" presStyleIdx="0" presStyleCnt="3">
        <dgm:presLayoutVars>
          <dgm:bulletEnabled val="1"/>
        </dgm:presLayoutVars>
      </dgm:prSet>
      <dgm:spPr/>
      <dgm:t>
        <a:bodyPr/>
        <a:lstStyle/>
        <a:p>
          <a:endParaRPr lang="en-US"/>
        </a:p>
      </dgm:t>
    </dgm:pt>
    <dgm:pt modelId="{FAF827F5-B203-4D98-89E2-65AA080EE991}" type="pres">
      <dgm:prSet presAssocID="{7B3BE91C-51CB-4C97-BABE-A97ECD729397}" presName="spaceBetweenRectangles" presStyleCnt="0"/>
      <dgm:spPr/>
    </dgm:pt>
    <dgm:pt modelId="{84DFC84D-7154-429B-91E1-7E768C91533B}" type="pres">
      <dgm:prSet presAssocID="{39D3A799-3A0C-4CAE-8C16-B1E71A9FFA9E}" presName="parentLin" presStyleCnt="0"/>
      <dgm:spPr/>
    </dgm:pt>
    <dgm:pt modelId="{021BDCCC-C540-4D2B-8EFD-E283914186C9}" type="pres">
      <dgm:prSet presAssocID="{39D3A799-3A0C-4CAE-8C16-B1E71A9FFA9E}" presName="parentLeftMargin" presStyleLbl="node1" presStyleIdx="0" presStyleCnt="3"/>
      <dgm:spPr/>
      <dgm:t>
        <a:bodyPr/>
        <a:lstStyle/>
        <a:p>
          <a:endParaRPr lang="en-US"/>
        </a:p>
      </dgm:t>
    </dgm:pt>
    <dgm:pt modelId="{B0057912-7D81-477D-BF65-38EB0E22FE98}" type="pres">
      <dgm:prSet presAssocID="{39D3A799-3A0C-4CAE-8C16-B1E71A9FFA9E}" presName="parentText" presStyleLbl="node1" presStyleIdx="1" presStyleCnt="3">
        <dgm:presLayoutVars>
          <dgm:chMax val="0"/>
          <dgm:bulletEnabled val="1"/>
        </dgm:presLayoutVars>
      </dgm:prSet>
      <dgm:spPr/>
      <dgm:t>
        <a:bodyPr/>
        <a:lstStyle/>
        <a:p>
          <a:endParaRPr lang="en-US"/>
        </a:p>
      </dgm:t>
    </dgm:pt>
    <dgm:pt modelId="{7BF2C4F3-7902-4708-A5D4-0206248B81B9}" type="pres">
      <dgm:prSet presAssocID="{39D3A799-3A0C-4CAE-8C16-B1E71A9FFA9E}" presName="negativeSpace" presStyleCnt="0"/>
      <dgm:spPr/>
    </dgm:pt>
    <dgm:pt modelId="{3035DAA5-AB7B-425A-9FDE-74B0CFA0A535}" type="pres">
      <dgm:prSet presAssocID="{39D3A799-3A0C-4CAE-8C16-B1E71A9FFA9E}" presName="childText" presStyleLbl="conFgAcc1" presStyleIdx="1" presStyleCnt="3">
        <dgm:presLayoutVars>
          <dgm:bulletEnabled val="1"/>
        </dgm:presLayoutVars>
      </dgm:prSet>
      <dgm:spPr/>
      <dgm:t>
        <a:bodyPr/>
        <a:lstStyle/>
        <a:p>
          <a:endParaRPr lang="en-US"/>
        </a:p>
      </dgm:t>
    </dgm:pt>
    <dgm:pt modelId="{B896A406-1868-4AD3-8D22-BE2C8E630B8D}" type="pres">
      <dgm:prSet presAssocID="{1C17883F-00FC-4DF2-9715-9749722AF6C7}" presName="spaceBetweenRectangles" presStyleCnt="0"/>
      <dgm:spPr/>
    </dgm:pt>
    <dgm:pt modelId="{CD0906CE-9FB2-4AFE-80A8-EAB3CD5B56CE}" type="pres">
      <dgm:prSet presAssocID="{55BDAE2A-650E-482D-AACA-5CBC7F24F7E0}" presName="parentLin" presStyleCnt="0"/>
      <dgm:spPr/>
    </dgm:pt>
    <dgm:pt modelId="{3B0AE7B1-C7FB-4843-AD40-E6B25B3FA089}" type="pres">
      <dgm:prSet presAssocID="{55BDAE2A-650E-482D-AACA-5CBC7F24F7E0}" presName="parentLeftMargin" presStyleLbl="node1" presStyleIdx="1" presStyleCnt="3"/>
      <dgm:spPr/>
      <dgm:t>
        <a:bodyPr/>
        <a:lstStyle/>
        <a:p>
          <a:endParaRPr lang="en-US"/>
        </a:p>
      </dgm:t>
    </dgm:pt>
    <dgm:pt modelId="{F1378827-4FAD-4F6D-8645-C7B2938BB33C}" type="pres">
      <dgm:prSet presAssocID="{55BDAE2A-650E-482D-AACA-5CBC7F24F7E0}" presName="parentText" presStyleLbl="node1" presStyleIdx="2" presStyleCnt="3">
        <dgm:presLayoutVars>
          <dgm:chMax val="0"/>
          <dgm:bulletEnabled val="1"/>
        </dgm:presLayoutVars>
      </dgm:prSet>
      <dgm:spPr/>
      <dgm:t>
        <a:bodyPr/>
        <a:lstStyle/>
        <a:p>
          <a:endParaRPr lang="en-US"/>
        </a:p>
      </dgm:t>
    </dgm:pt>
    <dgm:pt modelId="{CE055759-9D40-4016-B418-AE37F5CDA45E}" type="pres">
      <dgm:prSet presAssocID="{55BDAE2A-650E-482D-AACA-5CBC7F24F7E0}" presName="negativeSpace" presStyleCnt="0"/>
      <dgm:spPr/>
    </dgm:pt>
    <dgm:pt modelId="{158709C0-08EA-4A1B-946D-FE47785E5639}" type="pres">
      <dgm:prSet presAssocID="{55BDAE2A-650E-482D-AACA-5CBC7F24F7E0}" presName="childText" presStyleLbl="conFgAcc1" presStyleIdx="2" presStyleCnt="3">
        <dgm:presLayoutVars>
          <dgm:bulletEnabled val="1"/>
        </dgm:presLayoutVars>
      </dgm:prSet>
      <dgm:spPr/>
      <dgm:t>
        <a:bodyPr/>
        <a:lstStyle/>
        <a:p>
          <a:endParaRPr lang="en-US"/>
        </a:p>
      </dgm:t>
    </dgm:pt>
  </dgm:ptLst>
  <dgm:cxnLst>
    <dgm:cxn modelId="{4C87059C-F108-43F9-BF30-EC539B5DE996}" srcId="{39D3A799-3A0C-4CAE-8C16-B1E71A9FFA9E}" destId="{D0D1B9E5-398B-4891-80B4-93621598389A}" srcOrd="4" destOrd="0" parTransId="{C21EBD36-3F8E-4F9A-9AA2-2DDF5737CD9B}" sibTransId="{111D1DD7-62EF-4B88-9D91-B28CCD1CEE5F}"/>
    <dgm:cxn modelId="{ACFFE1FB-781E-4370-8413-CB40AAF00A08}" type="presOf" srcId="{49F25221-B495-40CF-B698-1FDFBAF345DE}" destId="{158709C0-08EA-4A1B-946D-FE47785E5639}" srcOrd="0" destOrd="2" presId="urn:microsoft.com/office/officeart/2005/8/layout/list1"/>
    <dgm:cxn modelId="{FC9B2F14-C52D-4A4F-BAD7-EF1BBF65A2BC}" type="presOf" srcId="{55BDAE2A-650E-482D-AACA-5CBC7F24F7E0}" destId="{3B0AE7B1-C7FB-4843-AD40-E6B25B3FA089}" srcOrd="0" destOrd="0" presId="urn:microsoft.com/office/officeart/2005/8/layout/list1"/>
    <dgm:cxn modelId="{DB2103DA-F204-4490-88F7-E22F6B8E8E1B}" srcId="{5C9509AD-52FC-44E4-AE10-A552DB2E0875}" destId="{49194CAC-2E00-4634-A233-A46838FA5A65}" srcOrd="0" destOrd="0" parTransId="{6D57B378-8114-4643-97DC-E2396A7A38FD}" sibTransId="{7B3BE91C-51CB-4C97-BABE-A97ECD729397}"/>
    <dgm:cxn modelId="{49CED53D-37C9-436D-AF1B-AA585E2589FF}" srcId="{5C9509AD-52FC-44E4-AE10-A552DB2E0875}" destId="{39D3A799-3A0C-4CAE-8C16-B1E71A9FFA9E}" srcOrd="1" destOrd="0" parTransId="{413E1628-1405-495B-BA57-BF0A890B1BBA}" sibTransId="{1C17883F-00FC-4DF2-9715-9749722AF6C7}"/>
    <dgm:cxn modelId="{D91710E9-CE16-4090-9381-4D87E70483E9}" type="presOf" srcId="{88402A51-17FC-4933-BEA7-43D24F1473FD}" destId="{3035DAA5-AB7B-425A-9FDE-74B0CFA0A535}" srcOrd="0" destOrd="3" presId="urn:microsoft.com/office/officeart/2005/8/layout/list1"/>
    <dgm:cxn modelId="{1776C437-6F11-4E65-9C26-8A0B95680200}" srcId="{39D3A799-3A0C-4CAE-8C16-B1E71A9FFA9E}" destId="{88402A51-17FC-4933-BEA7-43D24F1473FD}" srcOrd="3" destOrd="0" parTransId="{1E0D5EB9-9AB4-4DCF-A6C0-EDF6A5CCD07A}" sibTransId="{FFCAA89D-E042-46FB-AC79-7AA4E12CFEA8}"/>
    <dgm:cxn modelId="{2AEF4508-1895-4CA2-A25B-719F874FDA0F}" type="presOf" srcId="{BC744421-15DF-4257-8BD0-4EA835B8266E}" destId="{3035DAA5-AB7B-425A-9FDE-74B0CFA0A535}" srcOrd="0" destOrd="2" presId="urn:microsoft.com/office/officeart/2005/8/layout/list1"/>
    <dgm:cxn modelId="{0B3CB7D4-B700-4EE9-A436-833430E4EAC7}" type="presOf" srcId="{8F671E48-7834-4BF3-84BC-F3A67D5C58CE}" destId="{4EDCBF32-3869-4B4A-B4D9-4B7C9418201E}" srcOrd="0" destOrd="0" presId="urn:microsoft.com/office/officeart/2005/8/layout/list1"/>
    <dgm:cxn modelId="{F73867C9-AB61-4735-8EDD-F74DCD2E32D9}" type="presOf" srcId="{32A8848F-20AE-4CD0-BFE5-DE6ADF15A689}" destId="{158709C0-08EA-4A1B-946D-FE47785E5639}" srcOrd="0" destOrd="1" presId="urn:microsoft.com/office/officeart/2005/8/layout/list1"/>
    <dgm:cxn modelId="{F23C7B74-C154-4BD0-ABFA-B87976372F64}" srcId="{55BDAE2A-650E-482D-AACA-5CBC7F24F7E0}" destId="{32A8848F-20AE-4CD0-BFE5-DE6ADF15A689}" srcOrd="1" destOrd="0" parTransId="{819A88BB-1366-443D-8AB5-1D8905564606}" sibTransId="{C444C4A7-858C-4639-A640-77593DD0E6A1}"/>
    <dgm:cxn modelId="{A0EE3453-6378-4003-B272-8E3FFAAA6ED5}" srcId="{55BDAE2A-650E-482D-AACA-5CBC7F24F7E0}" destId="{315120BB-47AE-4871-9359-FFA74B9D8604}" srcOrd="0" destOrd="0" parTransId="{E6C178DF-8829-462D-ACD4-5EADD6399B82}" sibTransId="{1DCDD148-E6C8-4A59-973A-1A7A1FC3000B}"/>
    <dgm:cxn modelId="{124DFEBE-E120-4F8D-A3C9-08D119548339}" srcId="{39D3A799-3A0C-4CAE-8C16-B1E71A9FFA9E}" destId="{C2C4EAFA-C78C-4CC4-A37A-05442A535B2A}" srcOrd="1" destOrd="0" parTransId="{EA6D6351-F6EE-421D-BCCF-E00C64B7AFED}" sibTransId="{BD00AB34-44BC-46BC-B57C-22EF00FEF1B6}"/>
    <dgm:cxn modelId="{88B237FB-7052-42BB-89C8-187E61B12A2D}" type="presOf" srcId="{55BDAE2A-650E-482D-AACA-5CBC7F24F7E0}" destId="{F1378827-4FAD-4F6D-8645-C7B2938BB33C}" srcOrd="1" destOrd="0" presId="urn:microsoft.com/office/officeart/2005/8/layout/list1"/>
    <dgm:cxn modelId="{71CC504E-1F10-474A-9411-8E88EF11D43B}" type="presOf" srcId="{49194CAC-2E00-4634-A233-A46838FA5A65}" destId="{34EF2792-449D-4CC9-8306-64EF6649D143}" srcOrd="1" destOrd="0" presId="urn:microsoft.com/office/officeart/2005/8/layout/list1"/>
    <dgm:cxn modelId="{1F88CDE7-A391-40FE-9118-568246328C0B}" type="presOf" srcId="{C2C4EAFA-C78C-4CC4-A37A-05442A535B2A}" destId="{3035DAA5-AB7B-425A-9FDE-74B0CFA0A535}" srcOrd="0" destOrd="1" presId="urn:microsoft.com/office/officeart/2005/8/layout/list1"/>
    <dgm:cxn modelId="{73298524-F795-4B7E-8AA7-D6707BA65160}" srcId="{55BDAE2A-650E-482D-AACA-5CBC7F24F7E0}" destId="{49F25221-B495-40CF-B698-1FDFBAF345DE}" srcOrd="2" destOrd="0" parTransId="{BC37491A-E970-4084-843F-B0A349F41CCF}" sibTransId="{DA7A8872-2A4B-4910-9C3A-927196022A20}"/>
    <dgm:cxn modelId="{E89AF36E-C50E-4DB1-BE6B-42EA7C5A0130}" srcId="{39D3A799-3A0C-4CAE-8C16-B1E71A9FFA9E}" destId="{BC744421-15DF-4257-8BD0-4EA835B8266E}" srcOrd="2" destOrd="0" parTransId="{57EF978A-A71D-4019-9CF8-FEE9987BAC88}" sibTransId="{59A0FF9C-49D9-4FDF-A6BD-A5A78707385A}"/>
    <dgm:cxn modelId="{9478DDD2-BDD5-43CC-AE29-EFAF9D450943}" srcId="{49194CAC-2E00-4634-A233-A46838FA5A65}" destId="{8F671E48-7834-4BF3-84BC-F3A67D5C58CE}" srcOrd="0" destOrd="0" parTransId="{B4D7B8B9-B5EF-493B-9BF5-5C38F88B1B35}" sibTransId="{F07F184D-46C9-4082-86B2-90A974EA0D11}"/>
    <dgm:cxn modelId="{CB5F112E-B5ED-4896-8942-7240005AD6B4}" srcId="{39D3A799-3A0C-4CAE-8C16-B1E71A9FFA9E}" destId="{0F9A430A-EF59-4BA2-8DD5-965CE30214A4}" srcOrd="0" destOrd="0" parTransId="{C70B5241-A0C2-4D07-AB9F-C154E44F4141}" sibTransId="{BC89102D-16D1-4493-A7A0-22B03191F801}"/>
    <dgm:cxn modelId="{F72D59E5-345C-4DC0-AF53-08DAFFDEFB79}" srcId="{5C9509AD-52FC-44E4-AE10-A552DB2E0875}" destId="{55BDAE2A-650E-482D-AACA-5CBC7F24F7E0}" srcOrd="2" destOrd="0" parTransId="{C21066F8-C158-45CA-99C4-310F5E68AFF6}" sibTransId="{88585239-2D4D-4CD9-99B1-53B7DF5C10E0}"/>
    <dgm:cxn modelId="{446CA2FF-9697-40A3-804A-CBF02ABEA02C}" type="presOf" srcId="{315120BB-47AE-4871-9359-FFA74B9D8604}" destId="{158709C0-08EA-4A1B-946D-FE47785E5639}" srcOrd="0" destOrd="0" presId="urn:microsoft.com/office/officeart/2005/8/layout/list1"/>
    <dgm:cxn modelId="{BE824870-2402-4860-B82E-B35AE5F41503}" type="presOf" srcId="{5C9509AD-52FC-44E4-AE10-A552DB2E0875}" destId="{0AF7DA1D-2E22-40E9-BD53-9669BBBEAA77}" srcOrd="0" destOrd="0" presId="urn:microsoft.com/office/officeart/2005/8/layout/list1"/>
    <dgm:cxn modelId="{A2B842C7-9E48-46C3-A820-2A0E2373B2F9}" type="presOf" srcId="{0F9A430A-EF59-4BA2-8DD5-965CE30214A4}" destId="{3035DAA5-AB7B-425A-9FDE-74B0CFA0A535}" srcOrd="0" destOrd="0" presId="urn:microsoft.com/office/officeart/2005/8/layout/list1"/>
    <dgm:cxn modelId="{2138BEB1-1A08-4706-A6B5-80008FF18C4E}" type="presOf" srcId="{39D3A799-3A0C-4CAE-8C16-B1E71A9FFA9E}" destId="{021BDCCC-C540-4D2B-8EFD-E283914186C9}" srcOrd="0" destOrd="0" presId="urn:microsoft.com/office/officeart/2005/8/layout/list1"/>
    <dgm:cxn modelId="{E59EE875-C2EE-47C1-BEDB-93153AE24F2E}" type="presOf" srcId="{39D3A799-3A0C-4CAE-8C16-B1E71A9FFA9E}" destId="{B0057912-7D81-477D-BF65-38EB0E22FE98}" srcOrd="1" destOrd="0" presId="urn:microsoft.com/office/officeart/2005/8/layout/list1"/>
    <dgm:cxn modelId="{FA932287-D437-42FA-9CF5-9E7D78CFFA39}" type="presOf" srcId="{D0D1B9E5-398B-4891-80B4-93621598389A}" destId="{3035DAA5-AB7B-425A-9FDE-74B0CFA0A535}" srcOrd="0" destOrd="4" presId="urn:microsoft.com/office/officeart/2005/8/layout/list1"/>
    <dgm:cxn modelId="{B27FA0EA-5BE3-4AD1-8862-BEB8618317B4}" type="presOf" srcId="{49194CAC-2E00-4634-A233-A46838FA5A65}" destId="{A8BCE42A-9F13-4CF6-816E-8A7340072D81}" srcOrd="0" destOrd="0" presId="urn:microsoft.com/office/officeart/2005/8/layout/list1"/>
    <dgm:cxn modelId="{EA196794-EFD4-4B29-AA8E-429E60287304}" type="presParOf" srcId="{0AF7DA1D-2E22-40E9-BD53-9669BBBEAA77}" destId="{EDA6B241-0D0C-40E6-B6BD-90FADCFA9338}" srcOrd="0" destOrd="0" presId="urn:microsoft.com/office/officeart/2005/8/layout/list1"/>
    <dgm:cxn modelId="{D95768CA-8BD4-4F2D-80E1-45CD3132B6D2}" type="presParOf" srcId="{EDA6B241-0D0C-40E6-B6BD-90FADCFA9338}" destId="{A8BCE42A-9F13-4CF6-816E-8A7340072D81}" srcOrd="0" destOrd="0" presId="urn:microsoft.com/office/officeart/2005/8/layout/list1"/>
    <dgm:cxn modelId="{B0CA83B7-E349-4073-9B52-E6DA832A959E}" type="presParOf" srcId="{EDA6B241-0D0C-40E6-B6BD-90FADCFA9338}" destId="{34EF2792-449D-4CC9-8306-64EF6649D143}" srcOrd="1" destOrd="0" presId="urn:microsoft.com/office/officeart/2005/8/layout/list1"/>
    <dgm:cxn modelId="{A168CC90-7A99-4C59-A01D-B8EBE0B1B078}" type="presParOf" srcId="{0AF7DA1D-2E22-40E9-BD53-9669BBBEAA77}" destId="{9B33711B-1255-4F41-BBD9-3F6B3B241CB0}" srcOrd="1" destOrd="0" presId="urn:microsoft.com/office/officeart/2005/8/layout/list1"/>
    <dgm:cxn modelId="{FFE067EE-400D-4ECF-952B-8F408F757482}" type="presParOf" srcId="{0AF7DA1D-2E22-40E9-BD53-9669BBBEAA77}" destId="{4EDCBF32-3869-4B4A-B4D9-4B7C9418201E}" srcOrd="2" destOrd="0" presId="urn:microsoft.com/office/officeart/2005/8/layout/list1"/>
    <dgm:cxn modelId="{9D0A64A2-A41E-4B17-8E3F-EE300E7AB448}" type="presParOf" srcId="{0AF7DA1D-2E22-40E9-BD53-9669BBBEAA77}" destId="{FAF827F5-B203-4D98-89E2-65AA080EE991}" srcOrd="3" destOrd="0" presId="urn:microsoft.com/office/officeart/2005/8/layout/list1"/>
    <dgm:cxn modelId="{389E60CD-C655-449D-B053-EA68CB1F0AF5}" type="presParOf" srcId="{0AF7DA1D-2E22-40E9-BD53-9669BBBEAA77}" destId="{84DFC84D-7154-429B-91E1-7E768C91533B}" srcOrd="4" destOrd="0" presId="urn:microsoft.com/office/officeart/2005/8/layout/list1"/>
    <dgm:cxn modelId="{A3B440A3-3317-4C96-9300-B657607B1CC8}" type="presParOf" srcId="{84DFC84D-7154-429B-91E1-7E768C91533B}" destId="{021BDCCC-C540-4D2B-8EFD-E283914186C9}" srcOrd="0" destOrd="0" presId="urn:microsoft.com/office/officeart/2005/8/layout/list1"/>
    <dgm:cxn modelId="{F62C8728-3783-4624-B4F8-F8392CE2CA14}" type="presParOf" srcId="{84DFC84D-7154-429B-91E1-7E768C91533B}" destId="{B0057912-7D81-477D-BF65-38EB0E22FE98}" srcOrd="1" destOrd="0" presId="urn:microsoft.com/office/officeart/2005/8/layout/list1"/>
    <dgm:cxn modelId="{0FF68A8A-3448-4AAD-AC84-A0DB436FCC51}" type="presParOf" srcId="{0AF7DA1D-2E22-40E9-BD53-9669BBBEAA77}" destId="{7BF2C4F3-7902-4708-A5D4-0206248B81B9}" srcOrd="5" destOrd="0" presId="urn:microsoft.com/office/officeart/2005/8/layout/list1"/>
    <dgm:cxn modelId="{8D6F4689-33C8-47B5-AC9F-DE817BF32057}" type="presParOf" srcId="{0AF7DA1D-2E22-40E9-BD53-9669BBBEAA77}" destId="{3035DAA5-AB7B-425A-9FDE-74B0CFA0A535}" srcOrd="6" destOrd="0" presId="urn:microsoft.com/office/officeart/2005/8/layout/list1"/>
    <dgm:cxn modelId="{58EFA06D-6A2B-44D8-9D6D-ACB2658B16DA}" type="presParOf" srcId="{0AF7DA1D-2E22-40E9-BD53-9669BBBEAA77}" destId="{B896A406-1868-4AD3-8D22-BE2C8E630B8D}" srcOrd="7" destOrd="0" presId="urn:microsoft.com/office/officeart/2005/8/layout/list1"/>
    <dgm:cxn modelId="{2BE8E634-41D0-45EF-A693-3649F41B3CDB}" type="presParOf" srcId="{0AF7DA1D-2E22-40E9-BD53-9669BBBEAA77}" destId="{CD0906CE-9FB2-4AFE-80A8-EAB3CD5B56CE}" srcOrd="8" destOrd="0" presId="urn:microsoft.com/office/officeart/2005/8/layout/list1"/>
    <dgm:cxn modelId="{F38E0B2D-E3CF-42D1-8F31-1357472A5CB2}" type="presParOf" srcId="{CD0906CE-9FB2-4AFE-80A8-EAB3CD5B56CE}" destId="{3B0AE7B1-C7FB-4843-AD40-E6B25B3FA089}" srcOrd="0" destOrd="0" presId="urn:microsoft.com/office/officeart/2005/8/layout/list1"/>
    <dgm:cxn modelId="{71F67C4A-29EE-4A85-9C73-5AD49CE6D12D}" type="presParOf" srcId="{CD0906CE-9FB2-4AFE-80A8-EAB3CD5B56CE}" destId="{F1378827-4FAD-4F6D-8645-C7B2938BB33C}" srcOrd="1" destOrd="0" presId="urn:microsoft.com/office/officeart/2005/8/layout/list1"/>
    <dgm:cxn modelId="{CBCD1C23-A80C-4466-B33A-190C2D98D8A1}" type="presParOf" srcId="{0AF7DA1D-2E22-40E9-BD53-9669BBBEAA77}" destId="{CE055759-9D40-4016-B418-AE37F5CDA45E}" srcOrd="9" destOrd="0" presId="urn:microsoft.com/office/officeart/2005/8/layout/list1"/>
    <dgm:cxn modelId="{7408B5C6-ECB6-43E5-AB8B-13900F2FC51E}" type="presParOf" srcId="{0AF7DA1D-2E22-40E9-BD53-9669BBBEAA77}" destId="{158709C0-08EA-4A1B-946D-FE47785E563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8856C8FA-3D19-4F21-8E16-231A09E85464}"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1167D1B-4012-472A-B7CE-5B2676FB5BA6}">
      <dgm:prSet phldrT="[Text]" custT="1"/>
      <dgm:spPr/>
      <dgm:t>
        <a:bodyPr/>
        <a:lstStyle/>
        <a:p>
          <a:r>
            <a:rPr lang="en-US" sz="1800" b="0" u="none" dirty="0"/>
            <a:t>C</a:t>
          </a:r>
          <a:r>
            <a:rPr lang="x-none" sz="1800" b="0" u="none"/>
            <a:t>onsidered separated if </a:t>
          </a:r>
          <a:endParaRPr lang="en-US" sz="1800" b="0" dirty="0"/>
        </a:p>
      </dgm:t>
    </dgm:pt>
    <dgm:pt modelId="{99178FED-F394-4E98-A340-D3D782811FED}" type="parTrans" cxnId="{3BD85A43-288B-4407-AF80-2C83298970B3}">
      <dgm:prSet/>
      <dgm:spPr/>
      <dgm:t>
        <a:bodyPr/>
        <a:lstStyle/>
        <a:p>
          <a:endParaRPr lang="en-US"/>
        </a:p>
      </dgm:t>
    </dgm:pt>
    <dgm:pt modelId="{B71FDA14-3AE8-4A8A-8B50-61A90D227563}" type="sibTrans" cxnId="{3BD85A43-288B-4407-AF80-2C83298970B3}">
      <dgm:prSet/>
      <dgm:spPr/>
      <dgm:t>
        <a:bodyPr/>
        <a:lstStyle/>
        <a:p>
          <a:endParaRPr lang="en-US"/>
        </a:p>
      </dgm:t>
    </dgm:pt>
    <dgm:pt modelId="{1701E69C-7C6F-4B2A-9ED2-0CC26E5284E7}">
      <dgm:prSet custT="1"/>
      <dgm:spPr/>
      <dgm:t>
        <a:bodyPr/>
        <a:lstStyle/>
        <a:p>
          <a:r>
            <a:rPr lang="en-US" sz="1800" b="0" dirty="0" smtClean="0"/>
            <a:t>Separated </a:t>
          </a:r>
          <a:r>
            <a:rPr lang="en-US" sz="1800" b="0" dirty="0"/>
            <a:t>by a distance of 20 feet (6 m) or more</a:t>
          </a:r>
        </a:p>
      </dgm:t>
    </dgm:pt>
    <dgm:pt modelId="{DB822FE9-ADBD-4EF5-9897-EF492E639DCE}" type="parTrans" cxnId="{076E33BA-3801-4BE7-BF65-2201F46BE4CF}">
      <dgm:prSet/>
      <dgm:spPr/>
      <dgm:t>
        <a:bodyPr/>
        <a:lstStyle/>
        <a:p>
          <a:endParaRPr lang="en-US"/>
        </a:p>
      </dgm:t>
    </dgm:pt>
    <dgm:pt modelId="{4169FB4E-249E-4C64-B750-2BC1AB92621E}" type="sibTrans" cxnId="{076E33BA-3801-4BE7-BF65-2201F46BE4CF}">
      <dgm:prSet/>
      <dgm:spPr/>
      <dgm:t>
        <a:bodyPr/>
        <a:lstStyle/>
        <a:p>
          <a:endParaRPr lang="en-US"/>
        </a:p>
      </dgm:t>
    </dgm:pt>
    <dgm:pt modelId="{D7ED6CE7-E34E-4C34-84D1-91C5E70C8D1F}">
      <dgm:prSet custT="1"/>
      <dgm:spPr/>
      <dgm:t>
        <a:bodyPr/>
        <a:lstStyle/>
        <a:p>
          <a:r>
            <a:rPr lang="en-US" sz="1800" b="0" dirty="0"/>
            <a:t>One of the materials is stored in an approved storage cabinet, exhausted enclosure, or gas cabinet</a:t>
          </a:r>
        </a:p>
      </dgm:t>
    </dgm:pt>
    <dgm:pt modelId="{F6AE3260-66AB-4C44-9C26-E2219E423920}" type="parTrans" cxnId="{4BC861B8-44F1-46E7-9459-DADB33677767}">
      <dgm:prSet/>
      <dgm:spPr/>
      <dgm:t>
        <a:bodyPr/>
        <a:lstStyle/>
        <a:p>
          <a:endParaRPr lang="en-US"/>
        </a:p>
      </dgm:t>
    </dgm:pt>
    <dgm:pt modelId="{0A629DB4-416F-456A-9556-C310E58A29F6}" type="sibTrans" cxnId="{4BC861B8-44F1-46E7-9459-DADB33677767}">
      <dgm:prSet/>
      <dgm:spPr/>
      <dgm:t>
        <a:bodyPr/>
        <a:lstStyle/>
        <a:p>
          <a:endParaRPr lang="en-US"/>
        </a:p>
      </dgm:t>
    </dgm:pt>
    <dgm:pt modelId="{6420D244-3369-4C9E-8669-B80F029B5154}">
      <dgm:prSet custT="1"/>
      <dgm:spPr/>
      <dgm:t>
        <a:bodyPr/>
        <a:lstStyle/>
        <a:p>
          <a:r>
            <a:rPr lang="en-US" sz="1800" b="0" dirty="0" smtClean="0"/>
            <a:t>Separated </a:t>
          </a:r>
          <a:r>
            <a:rPr lang="en-US" sz="1800" b="0" dirty="0"/>
            <a:t>by a noncombustible line-of-sight barrier</a:t>
          </a:r>
        </a:p>
      </dgm:t>
    </dgm:pt>
    <dgm:pt modelId="{0D6FA537-885B-44FE-A12A-65CA59200667}" type="parTrans" cxnId="{33E6C341-EFCA-4768-9574-54B5FDA609D9}">
      <dgm:prSet/>
      <dgm:spPr/>
      <dgm:t>
        <a:bodyPr/>
        <a:lstStyle/>
        <a:p>
          <a:endParaRPr lang="en-US"/>
        </a:p>
      </dgm:t>
    </dgm:pt>
    <dgm:pt modelId="{DA5CAF8D-AC30-4BFA-B244-DA3F8AC96080}" type="sibTrans" cxnId="{33E6C341-EFCA-4768-9574-54B5FDA609D9}">
      <dgm:prSet/>
      <dgm:spPr/>
      <dgm:t>
        <a:bodyPr/>
        <a:lstStyle/>
        <a:p>
          <a:endParaRPr lang="en-US"/>
        </a:p>
      </dgm:t>
    </dgm:pt>
    <dgm:pt modelId="{076FD6B7-021F-4EA2-83E0-C2BAB97F4E98}">
      <dgm:prSet custT="1"/>
      <dgm:spPr>
        <a:solidFill>
          <a:schemeClr val="accent6">
            <a:lumMod val="75000"/>
          </a:schemeClr>
        </a:solidFill>
      </dgm:spPr>
      <dgm:t>
        <a:bodyPr/>
        <a:lstStyle/>
        <a:p>
          <a:r>
            <a:rPr lang="en-US" sz="1800" b="0" u="none" dirty="0"/>
            <a:t>Exemptions</a:t>
          </a:r>
        </a:p>
      </dgm:t>
    </dgm:pt>
    <dgm:pt modelId="{397E24CE-F9D8-4A4B-BB59-DB76BAB70CF2}" type="parTrans" cxnId="{AAFB90E5-EE90-4386-BEBD-1718DA88FAB5}">
      <dgm:prSet/>
      <dgm:spPr/>
      <dgm:t>
        <a:bodyPr/>
        <a:lstStyle/>
        <a:p>
          <a:endParaRPr lang="en-US"/>
        </a:p>
      </dgm:t>
    </dgm:pt>
    <dgm:pt modelId="{8EE301F5-0FD3-447E-A3F4-91F15B7234E4}" type="sibTrans" cxnId="{AAFB90E5-EE90-4386-BEBD-1718DA88FAB5}">
      <dgm:prSet/>
      <dgm:spPr/>
      <dgm:t>
        <a:bodyPr/>
        <a:lstStyle/>
        <a:p>
          <a:endParaRPr lang="en-US"/>
        </a:p>
      </dgm:t>
    </dgm:pt>
    <dgm:pt modelId="{E0C3C296-3A78-4DD9-B937-31C6AEC94E8B}">
      <dgm:prSet custT="1"/>
      <dgm:spPr/>
      <dgm:t>
        <a:bodyPr/>
        <a:lstStyle/>
        <a:p>
          <a:r>
            <a:rPr lang="en-US" sz="1800" b="0" u="none" dirty="0"/>
            <a:t>P</a:t>
          </a:r>
          <a:r>
            <a:rPr lang="x-none" sz="1800" b="0" u="none"/>
            <a:t>ackages weighing less than 5 pounds (2.5 kg) or with a volume of 0.5 gallons (2 L) or less </a:t>
          </a:r>
          <a:endParaRPr lang="en-US" sz="1800" b="0" u="none" dirty="0"/>
        </a:p>
      </dgm:t>
    </dgm:pt>
    <dgm:pt modelId="{304E5D99-4508-4287-A9E8-52936A5AADAF}" type="parTrans" cxnId="{58C9766A-2E98-49A8-A4C5-6EA801A8BE74}">
      <dgm:prSet/>
      <dgm:spPr/>
      <dgm:t>
        <a:bodyPr/>
        <a:lstStyle/>
        <a:p>
          <a:endParaRPr lang="en-US"/>
        </a:p>
      </dgm:t>
    </dgm:pt>
    <dgm:pt modelId="{230C57C4-9056-4712-A8B8-CA06E8BD7E85}" type="sibTrans" cxnId="{58C9766A-2E98-49A8-A4C5-6EA801A8BE74}">
      <dgm:prSet/>
      <dgm:spPr/>
      <dgm:t>
        <a:bodyPr/>
        <a:lstStyle/>
        <a:p>
          <a:endParaRPr lang="en-US"/>
        </a:p>
      </dgm:t>
    </dgm:pt>
    <dgm:pt modelId="{E0390A9E-0D67-4FD1-9B26-1AF3F6C001BE}" type="pres">
      <dgm:prSet presAssocID="{8856C8FA-3D19-4F21-8E16-231A09E85464}" presName="linear" presStyleCnt="0">
        <dgm:presLayoutVars>
          <dgm:dir/>
          <dgm:animLvl val="lvl"/>
          <dgm:resizeHandles val="exact"/>
        </dgm:presLayoutVars>
      </dgm:prSet>
      <dgm:spPr/>
      <dgm:t>
        <a:bodyPr/>
        <a:lstStyle/>
        <a:p>
          <a:endParaRPr lang="en-US"/>
        </a:p>
      </dgm:t>
    </dgm:pt>
    <dgm:pt modelId="{09B8A3DD-1D87-4490-8AD1-9C4F7FD43963}" type="pres">
      <dgm:prSet presAssocID="{41167D1B-4012-472A-B7CE-5B2676FB5BA6}" presName="parentLin" presStyleCnt="0"/>
      <dgm:spPr/>
    </dgm:pt>
    <dgm:pt modelId="{D061BF4F-ADD9-40CE-8321-EA13FD595377}" type="pres">
      <dgm:prSet presAssocID="{41167D1B-4012-472A-B7CE-5B2676FB5BA6}" presName="parentLeftMargin" presStyleLbl="node1" presStyleIdx="0" presStyleCnt="2"/>
      <dgm:spPr/>
      <dgm:t>
        <a:bodyPr/>
        <a:lstStyle/>
        <a:p>
          <a:endParaRPr lang="en-US"/>
        </a:p>
      </dgm:t>
    </dgm:pt>
    <dgm:pt modelId="{7535DBD5-06D5-4D7B-B092-C6FB945BD3FF}" type="pres">
      <dgm:prSet presAssocID="{41167D1B-4012-472A-B7CE-5B2676FB5BA6}" presName="parentText" presStyleLbl="node1" presStyleIdx="0" presStyleCnt="2">
        <dgm:presLayoutVars>
          <dgm:chMax val="0"/>
          <dgm:bulletEnabled val="1"/>
        </dgm:presLayoutVars>
      </dgm:prSet>
      <dgm:spPr/>
      <dgm:t>
        <a:bodyPr/>
        <a:lstStyle/>
        <a:p>
          <a:endParaRPr lang="en-US"/>
        </a:p>
      </dgm:t>
    </dgm:pt>
    <dgm:pt modelId="{1D173843-5DB4-4DF1-90DD-E3EB9180E756}" type="pres">
      <dgm:prSet presAssocID="{41167D1B-4012-472A-B7CE-5B2676FB5BA6}" presName="negativeSpace" presStyleCnt="0"/>
      <dgm:spPr/>
    </dgm:pt>
    <dgm:pt modelId="{DC50CF08-20A4-45C2-9725-EEA17FD66A52}" type="pres">
      <dgm:prSet presAssocID="{41167D1B-4012-472A-B7CE-5B2676FB5BA6}" presName="childText" presStyleLbl="conFgAcc1" presStyleIdx="0" presStyleCnt="2">
        <dgm:presLayoutVars>
          <dgm:bulletEnabled val="1"/>
        </dgm:presLayoutVars>
      </dgm:prSet>
      <dgm:spPr/>
      <dgm:t>
        <a:bodyPr/>
        <a:lstStyle/>
        <a:p>
          <a:endParaRPr lang="en-US"/>
        </a:p>
      </dgm:t>
    </dgm:pt>
    <dgm:pt modelId="{7709D9C0-9282-45A7-B067-56E4FD6EA2DE}" type="pres">
      <dgm:prSet presAssocID="{B71FDA14-3AE8-4A8A-8B50-61A90D227563}" presName="spaceBetweenRectangles" presStyleCnt="0"/>
      <dgm:spPr/>
    </dgm:pt>
    <dgm:pt modelId="{9A23D421-452D-4823-AF27-B11DCD628F7C}" type="pres">
      <dgm:prSet presAssocID="{076FD6B7-021F-4EA2-83E0-C2BAB97F4E98}" presName="parentLin" presStyleCnt="0"/>
      <dgm:spPr/>
    </dgm:pt>
    <dgm:pt modelId="{51550058-1770-48B1-8E12-B1796AFE2936}" type="pres">
      <dgm:prSet presAssocID="{076FD6B7-021F-4EA2-83E0-C2BAB97F4E98}" presName="parentLeftMargin" presStyleLbl="node1" presStyleIdx="0" presStyleCnt="2"/>
      <dgm:spPr/>
      <dgm:t>
        <a:bodyPr/>
        <a:lstStyle/>
        <a:p>
          <a:endParaRPr lang="en-US"/>
        </a:p>
      </dgm:t>
    </dgm:pt>
    <dgm:pt modelId="{6C6E5E40-13E8-4D35-8C9E-D884C6A7E9AD}" type="pres">
      <dgm:prSet presAssocID="{076FD6B7-021F-4EA2-83E0-C2BAB97F4E98}" presName="parentText" presStyleLbl="node1" presStyleIdx="1" presStyleCnt="2">
        <dgm:presLayoutVars>
          <dgm:chMax val="0"/>
          <dgm:bulletEnabled val="1"/>
        </dgm:presLayoutVars>
      </dgm:prSet>
      <dgm:spPr/>
      <dgm:t>
        <a:bodyPr/>
        <a:lstStyle/>
        <a:p>
          <a:endParaRPr lang="en-US"/>
        </a:p>
      </dgm:t>
    </dgm:pt>
    <dgm:pt modelId="{5CA931F9-DF12-443A-84BB-1F4C5A658CD3}" type="pres">
      <dgm:prSet presAssocID="{076FD6B7-021F-4EA2-83E0-C2BAB97F4E98}" presName="negativeSpace" presStyleCnt="0"/>
      <dgm:spPr/>
    </dgm:pt>
    <dgm:pt modelId="{1C0AA3A3-441B-48B6-A020-1E62131436A7}" type="pres">
      <dgm:prSet presAssocID="{076FD6B7-021F-4EA2-83E0-C2BAB97F4E98}" presName="childText" presStyleLbl="conFgAcc1" presStyleIdx="1" presStyleCnt="2">
        <dgm:presLayoutVars>
          <dgm:bulletEnabled val="1"/>
        </dgm:presLayoutVars>
      </dgm:prSet>
      <dgm:spPr/>
      <dgm:t>
        <a:bodyPr/>
        <a:lstStyle/>
        <a:p>
          <a:endParaRPr lang="en-US"/>
        </a:p>
      </dgm:t>
    </dgm:pt>
  </dgm:ptLst>
  <dgm:cxnLst>
    <dgm:cxn modelId="{3A24E6E4-88FD-4F5B-89A3-B93B6C66CB13}" type="presOf" srcId="{6420D244-3369-4C9E-8669-B80F029B5154}" destId="{DC50CF08-20A4-45C2-9725-EEA17FD66A52}" srcOrd="0" destOrd="2" presId="urn:microsoft.com/office/officeart/2005/8/layout/list1"/>
    <dgm:cxn modelId="{0EC3D8A0-2390-4A6F-8DC7-4C414427FD6B}" type="presOf" srcId="{41167D1B-4012-472A-B7CE-5B2676FB5BA6}" destId="{D061BF4F-ADD9-40CE-8321-EA13FD595377}" srcOrd="0" destOrd="0" presId="urn:microsoft.com/office/officeart/2005/8/layout/list1"/>
    <dgm:cxn modelId="{12BEE2BE-F392-4385-A947-BE14A07FA7D2}" type="presOf" srcId="{076FD6B7-021F-4EA2-83E0-C2BAB97F4E98}" destId="{51550058-1770-48B1-8E12-B1796AFE2936}" srcOrd="0" destOrd="0" presId="urn:microsoft.com/office/officeart/2005/8/layout/list1"/>
    <dgm:cxn modelId="{58C9766A-2E98-49A8-A4C5-6EA801A8BE74}" srcId="{076FD6B7-021F-4EA2-83E0-C2BAB97F4E98}" destId="{E0C3C296-3A78-4DD9-B937-31C6AEC94E8B}" srcOrd="0" destOrd="0" parTransId="{304E5D99-4508-4287-A9E8-52936A5AADAF}" sibTransId="{230C57C4-9056-4712-A8B8-CA06E8BD7E85}"/>
    <dgm:cxn modelId="{33E6C341-EFCA-4768-9574-54B5FDA609D9}" srcId="{41167D1B-4012-472A-B7CE-5B2676FB5BA6}" destId="{6420D244-3369-4C9E-8669-B80F029B5154}" srcOrd="2" destOrd="0" parTransId="{0D6FA537-885B-44FE-A12A-65CA59200667}" sibTransId="{DA5CAF8D-AC30-4BFA-B244-DA3F8AC96080}"/>
    <dgm:cxn modelId="{AAFB90E5-EE90-4386-BEBD-1718DA88FAB5}" srcId="{8856C8FA-3D19-4F21-8E16-231A09E85464}" destId="{076FD6B7-021F-4EA2-83E0-C2BAB97F4E98}" srcOrd="1" destOrd="0" parTransId="{397E24CE-F9D8-4A4B-BB59-DB76BAB70CF2}" sibTransId="{8EE301F5-0FD3-447E-A3F4-91F15B7234E4}"/>
    <dgm:cxn modelId="{4BC861B8-44F1-46E7-9459-DADB33677767}" srcId="{41167D1B-4012-472A-B7CE-5B2676FB5BA6}" destId="{D7ED6CE7-E34E-4C34-84D1-91C5E70C8D1F}" srcOrd="1" destOrd="0" parTransId="{F6AE3260-66AB-4C44-9C26-E2219E423920}" sibTransId="{0A629DB4-416F-456A-9556-C310E58A29F6}"/>
    <dgm:cxn modelId="{CB281698-F794-4C18-9A47-CC0C7F72F6CB}" type="presOf" srcId="{D7ED6CE7-E34E-4C34-84D1-91C5E70C8D1F}" destId="{DC50CF08-20A4-45C2-9725-EEA17FD66A52}" srcOrd="0" destOrd="1" presId="urn:microsoft.com/office/officeart/2005/8/layout/list1"/>
    <dgm:cxn modelId="{5957F611-6463-46ED-9093-CCB27AC4A0E2}" type="presOf" srcId="{076FD6B7-021F-4EA2-83E0-C2BAB97F4E98}" destId="{6C6E5E40-13E8-4D35-8C9E-D884C6A7E9AD}" srcOrd="1" destOrd="0" presId="urn:microsoft.com/office/officeart/2005/8/layout/list1"/>
    <dgm:cxn modelId="{3BD85A43-288B-4407-AF80-2C83298970B3}" srcId="{8856C8FA-3D19-4F21-8E16-231A09E85464}" destId="{41167D1B-4012-472A-B7CE-5B2676FB5BA6}" srcOrd="0" destOrd="0" parTransId="{99178FED-F394-4E98-A340-D3D782811FED}" sibTransId="{B71FDA14-3AE8-4A8A-8B50-61A90D227563}"/>
    <dgm:cxn modelId="{EBE16D11-1275-4B8D-A2BD-BF4ED7258BBB}" type="presOf" srcId="{E0C3C296-3A78-4DD9-B937-31C6AEC94E8B}" destId="{1C0AA3A3-441B-48B6-A020-1E62131436A7}" srcOrd="0" destOrd="0" presId="urn:microsoft.com/office/officeart/2005/8/layout/list1"/>
    <dgm:cxn modelId="{908E1939-0DDC-4731-BEF4-95FD0EEEBE68}" type="presOf" srcId="{41167D1B-4012-472A-B7CE-5B2676FB5BA6}" destId="{7535DBD5-06D5-4D7B-B092-C6FB945BD3FF}" srcOrd="1" destOrd="0" presId="urn:microsoft.com/office/officeart/2005/8/layout/list1"/>
    <dgm:cxn modelId="{67C594BD-6A12-496F-882C-D84916B3CCDB}" type="presOf" srcId="{1701E69C-7C6F-4B2A-9ED2-0CC26E5284E7}" destId="{DC50CF08-20A4-45C2-9725-EEA17FD66A52}" srcOrd="0" destOrd="0" presId="urn:microsoft.com/office/officeart/2005/8/layout/list1"/>
    <dgm:cxn modelId="{076E33BA-3801-4BE7-BF65-2201F46BE4CF}" srcId="{41167D1B-4012-472A-B7CE-5B2676FB5BA6}" destId="{1701E69C-7C6F-4B2A-9ED2-0CC26E5284E7}" srcOrd="0" destOrd="0" parTransId="{DB822FE9-ADBD-4EF5-9897-EF492E639DCE}" sibTransId="{4169FB4E-249E-4C64-B750-2BC1AB92621E}"/>
    <dgm:cxn modelId="{6AFF6217-BAE1-4FDA-B59A-BCF4EAA5663B}" type="presOf" srcId="{8856C8FA-3D19-4F21-8E16-231A09E85464}" destId="{E0390A9E-0D67-4FD1-9B26-1AF3F6C001BE}" srcOrd="0" destOrd="0" presId="urn:microsoft.com/office/officeart/2005/8/layout/list1"/>
    <dgm:cxn modelId="{7EB6440F-738C-4A42-A4B7-2FAEB0EE06BF}" type="presParOf" srcId="{E0390A9E-0D67-4FD1-9B26-1AF3F6C001BE}" destId="{09B8A3DD-1D87-4490-8AD1-9C4F7FD43963}" srcOrd="0" destOrd="0" presId="urn:microsoft.com/office/officeart/2005/8/layout/list1"/>
    <dgm:cxn modelId="{4770F404-D2FF-484B-8F9F-707C2BB42E15}" type="presParOf" srcId="{09B8A3DD-1D87-4490-8AD1-9C4F7FD43963}" destId="{D061BF4F-ADD9-40CE-8321-EA13FD595377}" srcOrd="0" destOrd="0" presId="urn:microsoft.com/office/officeart/2005/8/layout/list1"/>
    <dgm:cxn modelId="{1A4A37C7-66EA-4B41-A216-404CABC228A5}" type="presParOf" srcId="{09B8A3DD-1D87-4490-8AD1-9C4F7FD43963}" destId="{7535DBD5-06D5-4D7B-B092-C6FB945BD3FF}" srcOrd="1" destOrd="0" presId="urn:microsoft.com/office/officeart/2005/8/layout/list1"/>
    <dgm:cxn modelId="{B3C8F7DE-4DD8-4A03-B3ED-C4EA221CC68F}" type="presParOf" srcId="{E0390A9E-0D67-4FD1-9B26-1AF3F6C001BE}" destId="{1D173843-5DB4-4DF1-90DD-E3EB9180E756}" srcOrd="1" destOrd="0" presId="urn:microsoft.com/office/officeart/2005/8/layout/list1"/>
    <dgm:cxn modelId="{17A3B9E8-2E1F-4DF4-9015-55B094B416CE}" type="presParOf" srcId="{E0390A9E-0D67-4FD1-9B26-1AF3F6C001BE}" destId="{DC50CF08-20A4-45C2-9725-EEA17FD66A52}" srcOrd="2" destOrd="0" presId="urn:microsoft.com/office/officeart/2005/8/layout/list1"/>
    <dgm:cxn modelId="{3574A76A-0DAF-4873-BF9C-BE109A9DF00C}" type="presParOf" srcId="{E0390A9E-0D67-4FD1-9B26-1AF3F6C001BE}" destId="{7709D9C0-9282-45A7-B067-56E4FD6EA2DE}" srcOrd="3" destOrd="0" presId="urn:microsoft.com/office/officeart/2005/8/layout/list1"/>
    <dgm:cxn modelId="{83C7722B-06E4-485C-BB1A-6667A507E01A}" type="presParOf" srcId="{E0390A9E-0D67-4FD1-9B26-1AF3F6C001BE}" destId="{9A23D421-452D-4823-AF27-B11DCD628F7C}" srcOrd="4" destOrd="0" presId="urn:microsoft.com/office/officeart/2005/8/layout/list1"/>
    <dgm:cxn modelId="{0BDA9E9B-E0BD-408E-94A4-58D1C7A9523B}" type="presParOf" srcId="{9A23D421-452D-4823-AF27-B11DCD628F7C}" destId="{51550058-1770-48B1-8E12-B1796AFE2936}" srcOrd="0" destOrd="0" presId="urn:microsoft.com/office/officeart/2005/8/layout/list1"/>
    <dgm:cxn modelId="{3E837F9C-4793-4F44-B6D0-16953FE52E0F}" type="presParOf" srcId="{9A23D421-452D-4823-AF27-B11DCD628F7C}" destId="{6C6E5E40-13E8-4D35-8C9E-D884C6A7E9AD}" srcOrd="1" destOrd="0" presId="urn:microsoft.com/office/officeart/2005/8/layout/list1"/>
    <dgm:cxn modelId="{B427FDE8-93F5-404E-818A-FB20B01EF47E}" type="presParOf" srcId="{E0390A9E-0D67-4FD1-9B26-1AF3F6C001BE}" destId="{5CA931F9-DF12-443A-84BB-1F4C5A658CD3}" srcOrd="5" destOrd="0" presId="urn:microsoft.com/office/officeart/2005/8/layout/list1"/>
    <dgm:cxn modelId="{79D10216-F276-4B70-B339-1D1CA208DA06}" type="presParOf" srcId="{E0390A9E-0D67-4FD1-9B26-1AF3F6C001BE}" destId="{1C0AA3A3-441B-48B6-A020-1E62131436A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2F2A6953-2399-48D2-80E9-BB4F39F13C58}"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2BF3741-10CA-4E75-9D0A-0DDC23A88386}">
      <dgm:prSet phldrT="[Text]" custT="1"/>
      <dgm:spPr/>
      <dgm:t>
        <a:bodyPr/>
        <a:lstStyle/>
        <a:p>
          <a:r>
            <a:rPr lang="en-US" sz="1800" b="0" dirty="0"/>
            <a:t>Markings</a:t>
          </a:r>
        </a:p>
      </dgm:t>
    </dgm:pt>
    <dgm:pt modelId="{4770EEA3-60D9-44BF-9E97-68A7801F1F4E}" type="parTrans" cxnId="{7B48A7C3-F59E-469D-AB46-0FA209AA248C}">
      <dgm:prSet/>
      <dgm:spPr/>
      <dgm:t>
        <a:bodyPr/>
        <a:lstStyle/>
        <a:p>
          <a:endParaRPr lang="en-US"/>
        </a:p>
      </dgm:t>
    </dgm:pt>
    <dgm:pt modelId="{93958820-1AE0-4204-B739-E5A4E31442FC}" type="sibTrans" cxnId="{7B48A7C3-F59E-469D-AB46-0FA209AA248C}">
      <dgm:prSet/>
      <dgm:spPr/>
      <dgm:t>
        <a:bodyPr/>
        <a:lstStyle/>
        <a:p>
          <a:endParaRPr lang="en-US"/>
        </a:p>
      </dgm:t>
    </dgm:pt>
    <dgm:pt modelId="{D4B26F98-99AF-4EBE-911B-8515AD6B86CD}">
      <dgm:prSet custT="1"/>
      <dgm:spPr/>
      <dgm:t>
        <a:bodyPr/>
        <a:lstStyle/>
        <a:p>
          <a:r>
            <a:rPr lang="en-US" sz="1800" b="0" dirty="0"/>
            <a:t>SDSs</a:t>
          </a:r>
        </a:p>
      </dgm:t>
    </dgm:pt>
    <dgm:pt modelId="{308A0E77-026E-44FB-8FAA-16DB1A2896C4}" type="parTrans" cxnId="{5F63A0B0-4335-4CE4-8523-0A1031459933}">
      <dgm:prSet/>
      <dgm:spPr/>
      <dgm:t>
        <a:bodyPr/>
        <a:lstStyle/>
        <a:p>
          <a:endParaRPr lang="en-US"/>
        </a:p>
      </dgm:t>
    </dgm:pt>
    <dgm:pt modelId="{EA5AE9C3-D950-4FBC-A4C7-4DC79AC5B406}" type="sibTrans" cxnId="{5F63A0B0-4335-4CE4-8523-0A1031459933}">
      <dgm:prSet/>
      <dgm:spPr/>
      <dgm:t>
        <a:bodyPr/>
        <a:lstStyle/>
        <a:p>
          <a:endParaRPr lang="en-US"/>
        </a:p>
      </dgm:t>
    </dgm:pt>
    <dgm:pt modelId="{CD8A69CD-5D26-4C78-B40C-EED8569F1904}">
      <dgm:prSet custT="1"/>
      <dgm:spPr>
        <a:solidFill>
          <a:schemeClr val="accent6">
            <a:lumMod val="75000"/>
          </a:schemeClr>
        </a:solidFill>
      </dgm:spPr>
      <dgm:t>
        <a:bodyPr/>
        <a:lstStyle/>
        <a:p>
          <a:r>
            <a:rPr lang="en-US" sz="1800" b="0" dirty="0"/>
            <a:t>Placards and material numbering systems used by</a:t>
          </a:r>
        </a:p>
      </dgm:t>
    </dgm:pt>
    <dgm:pt modelId="{CC66D40B-356E-4BC6-A5EB-3DA9DED0E65F}" type="parTrans" cxnId="{04FCA6F3-ECFE-40BC-A2C6-8F34EBE7912B}">
      <dgm:prSet/>
      <dgm:spPr/>
      <dgm:t>
        <a:bodyPr/>
        <a:lstStyle/>
        <a:p>
          <a:endParaRPr lang="en-US"/>
        </a:p>
      </dgm:t>
    </dgm:pt>
    <dgm:pt modelId="{DA50FAA6-F186-4AB7-BDAD-85599AE00F0B}" type="sibTrans" cxnId="{04FCA6F3-ECFE-40BC-A2C6-8F34EBE7912B}">
      <dgm:prSet/>
      <dgm:spPr/>
      <dgm:t>
        <a:bodyPr/>
        <a:lstStyle/>
        <a:p>
          <a:endParaRPr lang="en-US"/>
        </a:p>
      </dgm:t>
    </dgm:pt>
    <dgm:pt modelId="{627E7829-434D-4E6D-82EC-765A16427DA8}">
      <dgm:prSet custT="1"/>
      <dgm:spPr/>
      <dgm:t>
        <a:bodyPr/>
        <a:lstStyle/>
        <a:p>
          <a:r>
            <a:rPr lang="x-none" sz="1800" b="0" u="none"/>
            <a:t>DOT</a:t>
          </a:r>
          <a:endParaRPr lang="en-US" sz="1800" b="0" u="none" dirty="0"/>
        </a:p>
      </dgm:t>
    </dgm:pt>
    <dgm:pt modelId="{8053EF5A-AEA3-4506-8712-0DEB465925E8}" type="parTrans" cxnId="{C0CB72E9-75EE-4677-8FC2-CE381D9DB0D5}">
      <dgm:prSet/>
      <dgm:spPr/>
      <dgm:t>
        <a:bodyPr/>
        <a:lstStyle/>
        <a:p>
          <a:endParaRPr lang="en-US"/>
        </a:p>
      </dgm:t>
    </dgm:pt>
    <dgm:pt modelId="{045EE891-EA51-4A6E-B335-0EF8D38B0554}" type="sibTrans" cxnId="{C0CB72E9-75EE-4677-8FC2-CE381D9DB0D5}">
      <dgm:prSet/>
      <dgm:spPr/>
      <dgm:t>
        <a:bodyPr/>
        <a:lstStyle/>
        <a:p>
          <a:endParaRPr lang="en-US"/>
        </a:p>
      </dgm:t>
    </dgm:pt>
    <dgm:pt modelId="{9F64D053-2C75-4B6E-84E1-D6613819F808}">
      <dgm:prSet custT="1"/>
      <dgm:spPr/>
      <dgm:t>
        <a:bodyPr/>
        <a:lstStyle/>
        <a:p>
          <a:r>
            <a:rPr lang="x-none" sz="1800" b="0" u="none"/>
            <a:t>Transport Canada (TC)</a:t>
          </a:r>
          <a:endParaRPr lang="en-US" sz="1800" b="0" u="none" dirty="0"/>
        </a:p>
      </dgm:t>
    </dgm:pt>
    <dgm:pt modelId="{96D79901-E24A-4276-9969-814319C8D885}" type="parTrans" cxnId="{B002E2B6-5DEE-4F67-844C-D7D4F84F7102}">
      <dgm:prSet/>
      <dgm:spPr/>
      <dgm:t>
        <a:bodyPr/>
        <a:lstStyle/>
        <a:p>
          <a:endParaRPr lang="en-US"/>
        </a:p>
      </dgm:t>
    </dgm:pt>
    <dgm:pt modelId="{DABF6A30-7C7F-44C4-A8E5-C36658E3E1E3}" type="sibTrans" cxnId="{B002E2B6-5DEE-4F67-844C-D7D4F84F7102}">
      <dgm:prSet/>
      <dgm:spPr/>
      <dgm:t>
        <a:bodyPr/>
        <a:lstStyle/>
        <a:p>
          <a:endParaRPr lang="en-US"/>
        </a:p>
      </dgm:t>
    </dgm:pt>
    <dgm:pt modelId="{EEEE7C6E-34B3-4B10-8B09-EDE0368A2C4C}">
      <dgm:prSet custT="1"/>
      <dgm:spPr/>
      <dgm:t>
        <a:bodyPr/>
        <a:lstStyle/>
        <a:p>
          <a:r>
            <a:rPr lang="x-none" sz="1800" b="0" u="none"/>
            <a:t>Mexican Secretariat for Communications and Transport (SCT)</a:t>
          </a:r>
          <a:endParaRPr lang="en-US" sz="1800" b="0" u="none" dirty="0"/>
        </a:p>
      </dgm:t>
    </dgm:pt>
    <dgm:pt modelId="{D2BCD48D-D7D7-461B-B9D7-0416EACC88E5}" type="parTrans" cxnId="{D6AC6DC7-0A22-48AD-BCA7-5C9B3EA6FAE9}">
      <dgm:prSet/>
      <dgm:spPr/>
      <dgm:t>
        <a:bodyPr/>
        <a:lstStyle/>
        <a:p>
          <a:endParaRPr lang="en-US"/>
        </a:p>
      </dgm:t>
    </dgm:pt>
    <dgm:pt modelId="{CCE8D909-7759-4D56-BEAC-1BDFA0858FBF}" type="sibTrans" cxnId="{D6AC6DC7-0A22-48AD-BCA7-5C9B3EA6FAE9}">
      <dgm:prSet/>
      <dgm:spPr/>
      <dgm:t>
        <a:bodyPr/>
        <a:lstStyle/>
        <a:p>
          <a:endParaRPr lang="en-US"/>
        </a:p>
      </dgm:t>
    </dgm:pt>
    <dgm:pt modelId="{E9C185C7-B1E4-4DF1-B594-CCF576A2B614}">
      <dgm:prSet custT="1"/>
      <dgm:spPr/>
      <dgm:t>
        <a:bodyPr/>
        <a:lstStyle/>
        <a:p>
          <a:r>
            <a:rPr lang="x-none" sz="1800" b="0" u="none"/>
            <a:t>International governing bodies</a:t>
          </a:r>
          <a:endParaRPr lang="en-US" sz="1800" b="0" u="none" dirty="0"/>
        </a:p>
      </dgm:t>
    </dgm:pt>
    <dgm:pt modelId="{32604A23-0D38-4D11-A54E-65931A654D81}" type="parTrans" cxnId="{C0E40C4B-5B45-462B-9B60-481908AB7BC1}">
      <dgm:prSet/>
      <dgm:spPr/>
      <dgm:t>
        <a:bodyPr/>
        <a:lstStyle/>
        <a:p>
          <a:endParaRPr lang="en-US"/>
        </a:p>
      </dgm:t>
    </dgm:pt>
    <dgm:pt modelId="{72C55231-B605-44DE-AF6A-A1AD5133BD75}" type="sibTrans" cxnId="{C0E40C4B-5B45-462B-9B60-481908AB7BC1}">
      <dgm:prSet/>
      <dgm:spPr/>
      <dgm:t>
        <a:bodyPr/>
        <a:lstStyle/>
        <a:p>
          <a:endParaRPr lang="en-US"/>
        </a:p>
      </dgm:t>
    </dgm:pt>
    <dgm:pt modelId="{DA03F906-FD13-4473-9945-4F7B752BFDE2}">
      <dgm:prSet custT="1"/>
      <dgm:spPr/>
      <dgm:t>
        <a:bodyPr/>
        <a:lstStyle/>
        <a:p>
          <a:r>
            <a:rPr lang="x-none" sz="1800" b="0" u="none"/>
            <a:t>Other agencies</a:t>
          </a:r>
          <a:endParaRPr lang="en-US" sz="1800" b="0" u="none" dirty="0"/>
        </a:p>
      </dgm:t>
    </dgm:pt>
    <dgm:pt modelId="{71D2827E-8E1C-427E-9A15-8107AF68E7F7}" type="parTrans" cxnId="{7E3FF4E9-899B-4752-AC65-04E2AA1BABDC}">
      <dgm:prSet/>
      <dgm:spPr/>
      <dgm:t>
        <a:bodyPr/>
        <a:lstStyle/>
        <a:p>
          <a:endParaRPr lang="en-US"/>
        </a:p>
      </dgm:t>
    </dgm:pt>
    <dgm:pt modelId="{04EECD73-02D7-4934-8F5F-44B463915EE6}" type="sibTrans" cxnId="{7E3FF4E9-899B-4752-AC65-04E2AA1BABDC}">
      <dgm:prSet/>
      <dgm:spPr/>
      <dgm:t>
        <a:bodyPr/>
        <a:lstStyle/>
        <a:p>
          <a:endParaRPr lang="en-US"/>
        </a:p>
      </dgm:t>
    </dgm:pt>
    <dgm:pt modelId="{3A8DBD05-C7F8-4D88-9725-7DA2879BC4CC}">
      <dgm:prSet phldrT="[Text]" custT="1"/>
      <dgm:spPr/>
      <dgm:t>
        <a:bodyPr/>
        <a:lstStyle/>
        <a:p>
          <a:r>
            <a:rPr lang="en-US" sz="1800" b="0" dirty="0"/>
            <a:t>Assist in determining proper storage or handling procedures during inspections</a:t>
          </a:r>
        </a:p>
      </dgm:t>
    </dgm:pt>
    <dgm:pt modelId="{5E259DB5-F394-4DEA-9D56-D2E45BA8A5AF}" type="parTrans" cxnId="{C197DF08-64A0-4D1E-82C8-2D5893093915}">
      <dgm:prSet/>
      <dgm:spPr/>
      <dgm:t>
        <a:bodyPr/>
        <a:lstStyle/>
        <a:p>
          <a:endParaRPr lang="en-US"/>
        </a:p>
      </dgm:t>
    </dgm:pt>
    <dgm:pt modelId="{0271F620-16CF-4250-B189-B2E538A57155}" type="sibTrans" cxnId="{C197DF08-64A0-4D1E-82C8-2D5893093915}">
      <dgm:prSet/>
      <dgm:spPr/>
      <dgm:t>
        <a:bodyPr/>
        <a:lstStyle/>
        <a:p>
          <a:endParaRPr lang="en-US"/>
        </a:p>
      </dgm:t>
    </dgm:pt>
    <dgm:pt modelId="{0BA92F3D-4EB7-4F5F-8D9C-9DDDC0251C19}">
      <dgm:prSet custT="1"/>
      <dgm:spPr/>
      <dgm:t>
        <a:bodyPr/>
        <a:lstStyle/>
        <a:p>
          <a:r>
            <a:rPr lang="en-US" sz="1800" b="0" dirty="0"/>
            <a:t>Must </a:t>
          </a:r>
          <a:r>
            <a:rPr lang="en-US" sz="1800" b="0" dirty="0" smtClean="0"/>
            <a:t>be </a:t>
          </a:r>
          <a:r>
            <a:rPr lang="en-US" sz="1800" b="0" dirty="0"/>
            <a:t>present where hazardous materials are stored, used, or transported</a:t>
          </a:r>
        </a:p>
      </dgm:t>
    </dgm:pt>
    <dgm:pt modelId="{0854CD9F-86E7-4BC5-ABC7-C5563686132D}" type="parTrans" cxnId="{AFCD722E-801A-487F-9697-DFFE47853953}">
      <dgm:prSet/>
      <dgm:spPr/>
      <dgm:t>
        <a:bodyPr/>
        <a:lstStyle/>
        <a:p>
          <a:endParaRPr lang="en-US"/>
        </a:p>
      </dgm:t>
    </dgm:pt>
    <dgm:pt modelId="{842D56E8-6101-443E-8811-AE1C79D47DA5}" type="sibTrans" cxnId="{AFCD722E-801A-487F-9697-DFFE47853953}">
      <dgm:prSet/>
      <dgm:spPr/>
      <dgm:t>
        <a:bodyPr/>
        <a:lstStyle/>
        <a:p>
          <a:endParaRPr lang="en-US"/>
        </a:p>
      </dgm:t>
    </dgm:pt>
    <dgm:pt modelId="{9F66C865-98B8-4ECE-BAE2-3A25D62578A7}" type="pres">
      <dgm:prSet presAssocID="{2F2A6953-2399-48D2-80E9-BB4F39F13C58}" presName="linear" presStyleCnt="0">
        <dgm:presLayoutVars>
          <dgm:dir/>
          <dgm:animLvl val="lvl"/>
          <dgm:resizeHandles val="exact"/>
        </dgm:presLayoutVars>
      </dgm:prSet>
      <dgm:spPr/>
      <dgm:t>
        <a:bodyPr/>
        <a:lstStyle/>
        <a:p>
          <a:endParaRPr lang="en-US"/>
        </a:p>
      </dgm:t>
    </dgm:pt>
    <dgm:pt modelId="{7A611919-9BE3-4997-ACCF-871DE845AC8F}" type="pres">
      <dgm:prSet presAssocID="{C2BF3741-10CA-4E75-9D0A-0DDC23A88386}" presName="parentLin" presStyleCnt="0"/>
      <dgm:spPr/>
    </dgm:pt>
    <dgm:pt modelId="{1F6D3D5D-BB83-4312-8065-30F67FE20EC8}" type="pres">
      <dgm:prSet presAssocID="{C2BF3741-10CA-4E75-9D0A-0DDC23A88386}" presName="parentLeftMargin" presStyleLbl="node1" presStyleIdx="0" presStyleCnt="3"/>
      <dgm:spPr/>
      <dgm:t>
        <a:bodyPr/>
        <a:lstStyle/>
        <a:p>
          <a:endParaRPr lang="en-US"/>
        </a:p>
      </dgm:t>
    </dgm:pt>
    <dgm:pt modelId="{80A44113-86EB-48C2-9603-0C138E713B51}" type="pres">
      <dgm:prSet presAssocID="{C2BF3741-10CA-4E75-9D0A-0DDC23A88386}" presName="parentText" presStyleLbl="node1" presStyleIdx="0" presStyleCnt="3">
        <dgm:presLayoutVars>
          <dgm:chMax val="0"/>
          <dgm:bulletEnabled val="1"/>
        </dgm:presLayoutVars>
      </dgm:prSet>
      <dgm:spPr/>
      <dgm:t>
        <a:bodyPr/>
        <a:lstStyle/>
        <a:p>
          <a:endParaRPr lang="en-US"/>
        </a:p>
      </dgm:t>
    </dgm:pt>
    <dgm:pt modelId="{DD80B346-BD7C-4E85-A12E-B004EB9787D7}" type="pres">
      <dgm:prSet presAssocID="{C2BF3741-10CA-4E75-9D0A-0DDC23A88386}" presName="negativeSpace" presStyleCnt="0"/>
      <dgm:spPr/>
    </dgm:pt>
    <dgm:pt modelId="{BA36E754-DB1A-4C34-AD7D-28588A84E2D0}" type="pres">
      <dgm:prSet presAssocID="{C2BF3741-10CA-4E75-9D0A-0DDC23A88386}" presName="childText" presStyleLbl="conFgAcc1" presStyleIdx="0" presStyleCnt="3">
        <dgm:presLayoutVars>
          <dgm:bulletEnabled val="1"/>
        </dgm:presLayoutVars>
      </dgm:prSet>
      <dgm:spPr/>
      <dgm:t>
        <a:bodyPr/>
        <a:lstStyle/>
        <a:p>
          <a:endParaRPr lang="en-US"/>
        </a:p>
      </dgm:t>
    </dgm:pt>
    <dgm:pt modelId="{F0212E76-9514-4700-B7A1-08F508A9F936}" type="pres">
      <dgm:prSet presAssocID="{93958820-1AE0-4204-B739-E5A4E31442FC}" presName="spaceBetweenRectangles" presStyleCnt="0"/>
      <dgm:spPr/>
    </dgm:pt>
    <dgm:pt modelId="{63C3F386-BA28-49FA-8D49-1811BACEDD6E}" type="pres">
      <dgm:prSet presAssocID="{D4B26F98-99AF-4EBE-911B-8515AD6B86CD}" presName="parentLin" presStyleCnt="0"/>
      <dgm:spPr/>
    </dgm:pt>
    <dgm:pt modelId="{0EF7D105-82B6-47E5-A035-8C0E0198AB57}" type="pres">
      <dgm:prSet presAssocID="{D4B26F98-99AF-4EBE-911B-8515AD6B86CD}" presName="parentLeftMargin" presStyleLbl="node1" presStyleIdx="0" presStyleCnt="3"/>
      <dgm:spPr/>
      <dgm:t>
        <a:bodyPr/>
        <a:lstStyle/>
        <a:p>
          <a:endParaRPr lang="en-US"/>
        </a:p>
      </dgm:t>
    </dgm:pt>
    <dgm:pt modelId="{67A53167-6D6C-4885-838F-B8757C543A02}" type="pres">
      <dgm:prSet presAssocID="{D4B26F98-99AF-4EBE-911B-8515AD6B86CD}" presName="parentText" presStyleLbl="node1" presStyleIdx="1" presStyleCnt="3">
        <dgm:presLayoutVars>
          <dgm:chMax val="0"/>
          <dgm:bulletEnabled val="1"/>
        </dgm:presLayoutVars>
      </dgm:prSet>
      <dgm:spPr/>
      <dgm:t>
        <a:bodyPr/>
        <a:lstStyle/>
        <a:p>
          <a:endParaRPr lang="en-US"/>
        </a:p>
      </dgm:t>
    </dgm:pt>
    <dgm:pt modelId="{E96867F3-EE7B-4902-8A34-44F8A4415A8C}" type="pres">
      <dgm:prSet presAssocID="{D4B26F98-99AF-4EBE-911B-8515AD6B86CD}" presName="negativeSpace" presStyleCnt="0"/>
      <dgm:spPr/>
    </dgm:pt>
    <dgm:pt modelId="{9597F93F-5ED9-44B5-A585-40F7D42EC9F7}" type="pres">
      <dgm:prSet presAssocID="{D4B26F98-99AF-4EBE-911B-8515AD6B86CD}" presName="childText" presStyleLbl="conFgAcc1" presStyleIdx="1" presStyleCnt="3">
        <dgm:presLayoutVars>
          <dgm:bulletEnabled val="1"/>
        </dgm:presLayoutVars>
      </dgm:prSet>
      <dgm:spPr/>
      <dgm:t>
        <a:bodyPr/>
        <a:lstStyle/>
        <a:p>
          <a:endParaRPr lang="en-US"/>
        </a:p>
      </dgm:t>
    </dgm:pt>
    <dgm:pt modelId="{E9E83D8D-0B5D-4B12-9A84-6F87001DDFA6}" type="pres">
      <dgm:prSet presAssocID="{EA5AE9C3-D950-4FBC-A4C7-4DC79AC5B406}" presName="spaceBetweenRectangles" presStyleCnt="0"/>
      <dgm:spPr/>
    </dgm:pt>
    <dgm:pt modelId="{154C4B97-59D2-4833-88EB-825021CB9466}" type="pres">
      <dgm:prSet presAssocID="{CD8A69CD-5D26-4C78-B40C-EED8569F1904}" presName="parentLin" presStyleCnt="0"/>
      <dgm:spPr/>
    </dgm:pt>
    <dgm:pt modelId="{94CEA1E0-79AF-41F3-AA25-8E660E0C7EE7}" type="pres">
      <dgm:prSet presAssocID="{CD8A69CD-5D26-4C78-B40C-EED8569F1904}" presName="parentLeftMargin" presStyleLbl="node1" presStyleIdx="1" presStyleCnt="3"/>
      <dgm:spPr/>
      <dgm:t>
        <a:bodyPr/>
        <a:lstStyle/>
        <a:p>
          <a:endParaRPr lang="en-US"/>
        </a:p>
      </dgm:t>
    </dgm:pt>
    <dgm:pt modelId="{603C5FAC-94CA-43D9-83C9-D0887FB5F742}" type="pres">
      <dgm:prSet presAssocID="{CD8A69CD-5D26-4C78-B40C-EED8569F1904}" presName="parentText" presStyleLbl="node1" presStyleIdx="2" presStyleCnt="3">
        <dgm:presLayoutVars>
          <dgm:chMax val="0"/>
          <dgm:bulletEnabled val="1"/>
        </dgm:presLayoutVars>
      </dgm:prSet>
      <dgm:spPr/>
      <dgm:t>
        <a:bodyPr/>
        <a:lstStyle/>
        <a:p>
          <a:endParaRPr lang="en-US"/>
        </a:p>
      </dgm:t>
    </dgm:pt>
    <dgm:pt modelId="{CCCD4994-B272-4FA1-A340-AD90EC714C1A}" type="pres">
      <dgm:prSet presAssocID="{CD8A69CD-5D26-4C78-B40C-EED8569F1904}" presName="negativeSpace" presStyleCnt="0"/>
      <dgm:spPr/>
    </dgm:pt>
    <dgm:pt modelId="{9AE2C35E-D2D9-4798-8548-FBD6E19D7319}" type="pres">
      <dgm:prSet presAssocID="{CD8A69CD-5D26-4C78-B40C-EED8569F1904}" presName="childText" presStyleLbl="conFgAcc1" presStyleIdx="2" presStyleCnt="3">
        <dgm:presLayoutVars>
          <dgm:bulletEnabled val="1"/>
        </dgm:presLayoutVars>
      </dgm:prSet>
      <dgm:spPr/>
      <dgm:t>
        <a:bodyPr/>
        <a:lstStyle/>
        <a:p>
          <a:endParaRPr lang="en-US"/>
        </a:p>
      </dgm:t>
    </dgm:pt>
  </dgm:ptLst>
  <dgm:cxnLst>
    <dgm:cxn modelId="{5539DE7A-0441-4675-A186-422BAAA62B82}" type="presOf" srcId="{3A8DBD05-C7F8-4D88-9725-7DA2879BC4CC}" destId="{BA36E754-DB1A-4C34-AD7D-28588A84E2D0}" srcOrd="0" destOrd="0" presId="urn:microsoft.com/office/officeart/2005/8/layout/list1"/>
    <dgm:cxn modelId="{739EC78B-D21C-4B53-B3B3-6BEED90BA6CF}" type="presOf" srcId="{D4B26F98-99AF-4EBE-911B-8515AD6B86CD}" destId="{67A53167-6D6C-4885-838F-B8757C543A02}" srcOrd="1" destOrd="0" presId="urn:microsoft.com/office/officeart/2005/8/layout/list1"/>
    <dgm:cxn modelId="{5F63A0B0-4335-4CE4-8523-0A1031459933}" srcId="{2F2A6953-2399-48D2-80E9-BB4F39F13C58}" destId="{D4B26F98-99AF-4EBE-911B-8515AD6B86CD}" srcOrd="1" destOrd="0" parTransId="{308A0E77-026E-44FB-8FAA-16DB1A2896C4}" sibTransId="{EA5AE9C3-D950-4FBC-A4C7-4DC79AC5B406}"/>
    <dgm:cxn modelId="{C197DF08-64A0-4D1E-82C8-2D5893093915}" srcId="{C2BF3741-10CA-4E75-9D0A-0DDC23A88386}" destId="{3A8DBD05-C7F8-4D88-9725-7DA2879BC4CC}" srcOrd="0" destOrd="0" parTransId="{5E259DB5-F394-4DEA-9D56-D2E45BA8A5AF}" sibTransId="{0271F620-16CF-4250-B189-B2E538A57155}"/>
    <dgm:cxn modelId="{64447A82-B5EA-4317-BF16-9AEB19AAFE6B}" type="presOf" srcId="{CD8A69CD-5D26-4C78-B40C-EED8569F1904}" destId="{94CEA1E0-79AF-41F3-AA25-8E660E0C7EE7}" srcOrd="0" destOrd="0" presId="urn:microsoft.com/office/officeart/2005/8/layout/list1"/>
    <dgm:cxn modelId="{B002E2B6-5DEE-4F67-844C-D7D4F84F7102}" srcId="{CD8A69CD-5D26-4C78-B40C-EED8569F1904}" destId="{9F64D053-2C75-4B6E-84E1-D6613819F808}" srcOrd="1" destOrd="0" parTransId="{96D79901-E24A-4276-9969-814319C8D885}" sibTransId="{DABF6A30-7C7F-44C4-A8E5-C36658E3E1E3}"/>
    <dgm:cxn modelId="{C79AAC4C-3DC1-44D7-9178-2111188530CA}" type="presOf" srcId="{9F64D053-2C75-4B6E-84E1-D6613819F808}" destId="{9AE2C35E-D2D9-4798-8548-FBD6E19D7319}" srcOrd="0" destOrd="1" presId="urn:microsoft.com/office/officeart/2005/8/layout/list1"/>
    <dgm:cxn modelId="{AFCD722E-801A-487F-9697-DFFE47853953}" srcId="{D4B26F98-99AF-4EBE-911B-8515AD6B86CD}" destId="{0BA92F3D-4EB7-4F5F-8D9C-9DDDC0251C19}" srcOrd="0" destOrd="0" parTransId="{0854CD9F-86E7-4BC5-ABC7-C5563686132D}" sibTransId="{842D56E8-6101-443E-8811-AE1C79D47DA5}"/>
    <dgm:cxn modelId="{38962A3D-C850-4947-A88C-D716D1F71940}" type="presOf" srcId="{627E7829-434D-4E6D-82EC-765A16427DA8}" destId="{9AE2C35E-D2D9-4798-8548-FBD6E19D7319}" srcOrd="0" destOrd="0" presId="urn:microsoft.com/office/officeart/2005/8/layout/list1"/>
    <dgm:cxn modelId="{F4AD1283-E94D-433E-BAAC-A51921596435}" type="presOf" srcId="{EEEE7C6E-34B3-4B10-8B09-EDE0368A2C4C}" destId="{9AE2C35E-D2D9-4798-8548-FBD6E19D7319}" srcOrd="0" destOrd="2" presId="urn:microsoft.com/office/officeart/2005/8/layout/list1"/>
    <dgm:cxn modelId="{7B48A7C3-F59E-469D-AB46-0FA209AA248C}" srcId="{2F2A6953-2399-48D2-80E9-BB4F39F13C58}" destId="{C2BF3741-10CA-4E75-9D0A-0DDC23A88386}" srcOrd="0" destOrd="0" parTransId="{4770EEA3-60D9-44BF-9E97-68A7801F1F4E}" sibTransId="{93958820-1AE0-4204-B739-E5A4E31442FC}"/>
    <dgm:cxn modelId="{7E3FF4E9-899B-4752-AC65-04E2AA1BABDC}" srcId="{CD8A69CD-5D26-4C78-B40C-EED8569F1904}" destId="{DA03F906-FD13-4473-9945-4F7B752BFDE2}" srcOrd="4" destOrd="0" parTransId="{71D2827E-8E1C-427E-9A15-8107AF68E7F7}" sibTransId="{04EECD73-02D7-4934-8F5F-44B463915EE6}"/>
    <dgm:cxn modelId="{8C640C84-A08B-4456-83D2-5AE191E3CEAC}" type="presOf" srcId="{C2BF3741-10CA-4E75-9D0A-0DDC23A88386}" destId="{1F6D3D5D-BB83-4312-8065-30F67FE20EC8}" srcOrd="0" destOrd="0" presId="urn:microsoft.com/office/officeart/2005/8/layout/list1"/>
    <dgm:cxn modelId="{C0CB72E9-75EE-4677-8FC2-CE381D9DB0D5}" srcId="{CD8A69CD-5D26-4C78-B40C-EED8569F1904}" destId="{627E7829-434D-4E6D-82EC-765A16427DA8}" srcOrd="0" destOrd="0" parTransId="{8053EF5A-AEA3-4506-8712-0DEB465925E8}" sibTransId="{045EE891-EA51-4A6E-B335-0EF8D38B0554}"/>
    <dgm:cxn modelId="{B2B9B0D1-66B0-490F-99A9-D846BFB290C7}" type="presOf" srcId="{C2BF3741-10CA-4E75-9D0A-0DDC23A88386}" destId="{80A44113-86EB-48C2-9603-0C138E713B51}" srcOrd="1" destOrd="0" presId="urn:microsoft.com/office/officeart/2005/8/layout/list1"/>
    <dgm:cxn modelId="{09A1DE52-6778-4A88-A2AF-B326ABD0FF26}" type="presOf" srcId="{CD8A69CD-5D26-4C78-B40C-EED8569F1904}" destId="{603C5FAC-94CA-43D9-83C9-D0887FB5F742}" srcOrd="1" destOrd="0" presId="urn:microsoft.com/office/officeart/2005/8/layout/list1"/>
    <dgm:cxn modelId="{C0E40C4B-5B45-462B-9B60-481908AB7BC1}" srcId="{CD8A69CD-5D26-4C78-B40C-EED8569F1904}" destId="{E9C185C7-B1E4-4DF1-B594-CCF576A2B614}" srcOrd="3" destOrd="0" parTransId="{32604A23-0D38-4D11-A54E-65931A654D81}" sibTransId="{72C55231-B605-44DE-AF6A-A1AD5133BD75}"/>
    <dgm:cxn modelId="{AC0DB00C-3B4F-4946-A93B-B041937230BD}" type="presOf" srcId="{D4B26F98-99AF-4EBE-911B-8515AD6B86CD}" destId="{0EF7D105-82B6-47E5-A035-8C0E0198AB57}" srcOrd="0" destOrd="0" presId="urn:microsoft.com/office/officeart/2005/8/layout/list1"/>
    <dgm:cxn modelId="{04FCA6F3-ECFE-40BC-A2C6-8F34EBE7912B}" srcId="{2F2A6953-2399-48D2-80E9-BB4F39F13C58}" destId="{CD8A69CD-5D26-4C78-B40C-EED8569F1904}" srcOrd="2" destOrd="0" parTransId="{CC66D40B-356E-4BC6-A5EB-3DA9DED0E65F}" sibTransId="{DA50FAA6-F186-4AB7-BDAD-85599AE00F0B}"/>
    <dgm:cxn modelId="{D6AC6DC7-0A22-48AD-BCA7-5C9B3EA6FAE9}" srcId="{CD8A69CD-5D26-4C78-B40C-EED8569F1904}" destId="{EEEE7C6E-34B3-4B10-8B09-EDE0368A2C4C}" srcOrd="2" destOrd="0" parTransId="{D2BCD48D-D7D7-461B-B9D7-0416EACC88E5}" sibTransId="{CCE8D909-7759-4D56-BEAC-1BDFA0858FBF}"/>
    <dgm:cxn modelId="{ABF56226-1CC9-40C0-91DD-8964DF3A4E23}" type="presOf" srcId="{2F2A6953-2399-48D2-80E9-BB4F39F13C58}" destId="{9F66C865-98B8-4ECE-BAE2-3A25D62578A7}" srcOrd="0" destOrd="0" presId="urn:microsoft.com/office/officeart/2005/8/layout/list1"/>
    <dgm:cxn modelId="{F6AFEC30-A66B-484D-ACB1-AF9691A28EEC}" type="presOf" srcId="{DA03F906-FD13-4473-9945-4F7B752BFDE2}" destId="{9AE2C35E-D2D9-4798-8548-FBD6E19D7319}" srcOrd="0" destOrd="4" presId="urn:microsoft.com/office/officeart/2005/8/layout/list1"/>
    <dgm:cxn modelId="{E4E2FC26-4E02-42DF-96A3-17D228205C99}" type="presOf" srcId="{E9C185C7-B1E4-4DF1-B594-CCF576A2B614}" destId="{9AE2C35E-D2D9-4798-8548-FBD6E19D7319}" srcOrd="0" destOrd="3" presId="urn:microsoft.com/office/officeart/2005/8/layout/list1"/>
    <dgm:cxn modelId="{110C3992-2F27-4634-9F2A-8050AED5CC67}" type="presOf" srcId="{0BA92F3D-4EB7-4F5F-8D9C-9DDDC0251C19}" destId="{9597F93F-5ED9-44B5-A585-40F7D42EC9F7}" srcOrd="0" destOrd="0" presId="urn:microsoft.com/office/officeart/2005/8/layout/list1"/>
    <dgm:cxn modelId="{C7B9F624-32E9-441A-8692-D72EB771DE7F}" type="presParOf" srcId="{9F66C865-98B8-4ECE-BAE2-3A25D62578A7}" destId="{7A611919-9BE3-4997-ACCF-871DE845AC8F}" srcOrd="0" destOrd="0" presId="urn:microsoft.com/office/officeart/2005/8/layout/list1"/>
    <dgm:cxn modelId="{20B08BE9-96C3-4017-9C65-4AF0ADAEEB3B}" type="presParOf" srcId="{7A611919-9BE3-4997-ACCF-871DE845AC8F}" destId="{1F6D3D5D-BB83-4312-8065-30F67FE20EC8}" srcOrd="0" destOrd="0" presId="urn:microsoft.com/office/officeart/2005/8/layout/list1"/>
    <dgm:cxn modelId="{7028FD25-81D0-4E2D-8B8C-92B0905140FF}" type="presParOf" srcId="{7A611919-9BE3-4997-ACCF-871DE845AC8F}" destId="{80A44113-86EB-48C2-9603-0C138E713B51}" srcOrd="1" destOrd="0" presId="urn:microsoft.com/office/officeart/2005/8/layout/list1"/>
    <dgm:cxn modelId="{C8178A55-F7A4-4FE7-B427-07911A61A767}" type="presParOf" srcId="{9F66C865-98B8-4ECE-BAE2-3A25D62578A7}" destId="{DD80B346-BD7C-4E85-A12E-B004EB9787D7}" srcOrd="1" destOrd="0" presId="urn:microsoft.com/office/officeart/2005/8/layout/list1"/>
    <dgm:cxn modelId="{F629949C-D5D2-4083-96E6-FF0CD6992D1A}" type="presParOf" srcId="{9F66C865-98B8-4ECE-BAE2-3A25D62578A7}" destId="{BA36E754-DB1A-4C34-AD7D-28588A84E2D0}" srcOrd="2" destOrd="0" presId="urn:microsoft.com/office/officeart/2005/8/layout/list1"/>
    <dgm:cxn modelId="{9745C87F-0BA9-4086-8635-44EE743096C8}" type="presParOf" srcId="{9F66C865-98B8-4ECE-BAE2-3A25D62578A7}" destId="{F0212E76-9514-4700-B7A1-08F508A9F936}" srcOrd="3" destOrd="0" presId="urn:microsoft.com/office/officeart/2005/8/layout/list1"/>
    <dgm:cxn modelId="{F381FCF8-94D0-4A10-A102-2B842E60D137}" type="presParOf" srcId="{9F66C865-98B8-4ECE-BAE2-3A25D62578A7}" destId="{63C3F386-BA28-49FA-8D49-1811BACEDD6E}" srcOrd="4" destOrd="0" presId="urn:microsoft.com/office/officeart/2005/8/layout/list1"/>
    <dgm:cxn modelId="{193CB4D0-E7BC-4E9A-87C8-C3A52FF5F685}" type="presParOf" srcId="{63C3F386-BA28-49FA-8D49-1811BACEDD6E}" destId="{0EF7D105-82B6-47E5-A035-8C0E0198AB57}" srcOrd="0" destOrd="0" presId="urn:microsoft.com/office/officeart/2005/8/layout/list1"/>
    <dgm:cxn modelId="{7A5A8AD0-BD04-40D7-B495-68B7C9EB2276}" type="presParOf" srcId="{63C3F386-BA28-49FA-8D49-1811BACEDD6E}" destId="{67A53167-6D6C-4885-838F-B8757C543A02}" srcOrd="1" destOrd="0" presId="urn:microsoft.com/office/officeart/2005/8/layout/list1"/>
    <dgm:cxn modelId="{E17B5114-88F9-4679-B52D-698A346059BC}" type="presParOf" srcId="{9F66C865-98B8-4ECE-BAE2-3A25D62578A7}" destId="{E96867F3-EE7B-4902-8A34-44F8A4415A8C}" srcOrd="5" destOrd="0" presId="urn:microsoft.com/office/officeart/2005/8/layout/list1"/>
    <dgm:cxn modelId="{20F0728C-7671-49EA-A313-D3A5C157B717}" type="presParOf" srcId="{9F66C865-98B8-4ECE-BAE2-3A25D62578A7}" destId="{9597F93F-5ED9-44B5-A585-40F7D42EC9F7}" srcOrd="6" destOrd="0" presId="urn:microsoft.com/office/officeart/2005/8/layout/list1"/>
    <dgm:cxn modelId="{E95E8E50-C11B-4130-9AC2-A504CD6FFA4F}" type="presParOf" srcId="{9F66C865-98B8-4ECE-BAE2-3A25D62578A7}" destId="{E9E83D8D-0B5D-4B12-9A84-6F87001DDFA6}" srcOrd="7" destOrd="0" presId="urn:microsoft.com/office/officeart/2005/8/layout/list1"/>
    <dgm:cxn modelId="{DF5CC5DF-5859-4B31-B804-C14EF2AE3163}" type="presParOf" srcId="{9F66C865-98B8-4ECE-BAE2-3A25D62578A7}" destId="{154C4B97-59D2-4833-88EB-825021CB9466}" srcOrd="8" destOrd="0" presId="urn:microsoft.com/office/officeart/2005/8/layout/list1"/>
    <dgm:cxn modelId="{9F474582-01F2-481F-99CC-ABFA1148A5AF}" type="presParOf" srcId="{154C4B97-59D2-4833-88EB-825021CB9466}" destId="{94CEA1E0-79AF-41F3-AA25-8E660E0C7EE7}" srcOrd="0" destOrd="0" presId="urn:microsoft.com/office/officeart/2005/8/layout/list1"/>
    <dgm:cxn modelId="{30337B04-4698-4575-9983-4F1A7FF68262}" type="presParOf" srcId="{154C4B97-59D2-4833-88EB-825021CB9466}" destId="{603C5FAC-94CA-43D9-83C9-D0887FB5F742}" srcOrd="1" destOrd="0" presId="urn:microsoft.com/office/officeart/2005/8/layout/list1"/>
    <dgm:cxn modelId="{C1EF612C-39EB-432F-8573-3482810410C5}" type="presParOf" srcId="{9F66C865-98B8-4ECE-BAE2-3A25D62578A7}" destId="{CCCD4994-B272-4FA1-A340-AD90EC714C1A}" srcOrd="9" destOrd="0" presId="urn:microsoft.com/office/officeart/2005/8/layout/list1"/>
    <dgm:cxn modelId="{6AF5BC19-3291-4319-B846-6C5F8D59938A}" type="presParOf" srcId="{9F66C865-98B8-4ECE-BAE2-3A25D62578A7}" destId="{9AE2C35E-D2D9-4798-8548-FBD6E19D731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2F2A6953-2399-48D2-80E9-BB4F39F13C58}"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DA03F906-FD13-4473-9945-4F7B752BFDE2}">
      <dgm:prSet/>
      <dgm:spPr/>
      <dgm:t>
        <a:bodyPr/>
        <a:lstStyle/>
        <a:p>
          <a:r>
            <a:rPr lang="en-US" dirty="0"/>
            <a:t>Inspectors must be familiar </a:t>
          </a:r>
          <a:r>
            <a:rPr lang="en-US" dirty="0" smtClean="0"/>
            <a:t>with</a:t>
          </a:r>
          <a:endParaRPr lang="en-US" dirty="0"/>
        </a:p>
      </dgm:t>
    </dgm:pt>
    <dgm:pt modelId="{71D2827E-8E1C-427E-9A15-8107AF68E7F7}" type="parTrans" cxnId="{7E3FF4E9-899B-4752-AC65-04E2AA1BABDC}">
      <dgm:prSet/>
      <dgm:spPr/>
      <dgm:t>
        <a:bodyPr/>
        <a:lstStyle/>
        <a:p>
          <a:endParaRPr lang="en-US"/>
        </a:p>
      </dgm:t>
    </dgm:pt>
    <dgm:pt modelId="{04EECD73-02D7-4934-8F5F-44B463915EE6}" type="sibTrans" cxnId="{7E3FF4E9-899B-4752-AC65-04E2AA1BABDC}">
      <dgm:prSet/>
      <dgm:spPr/>
      <dgm:t>
        <a:bodyPr/>
        <a:lstStyle/>
        <a:p>
          <a:endParaRPr lang="en-US"/>
        </a:p>
      </dgm:t>
    </dgm:pt>
    <dgm:pt modelId="{F8F56922-C919-411C-ACE5-8212FC2FFA19}">
      <dgm:prSet/>
      <dgm:spPr/>
      <dgm:t>
        <a:bodyPr/>
        <a:lstStyle/>
        <a:p>
          <a:r>
            <a:rPr lang="x-none"/>
            <a:t>UN classification system</a:t>
          </a:r>
          <a:endParaRPr lang="en-US" dirty="0"/>
        </a:p>
      </dgm:t>
    </dgm:pt>
    <dgm:pt modelId="{CDA8EE26-EBC1-405B-A044-04E097CFAD3B}" type="parTrans" cxnId="{15565B65-8B1F-4772-8DD0-4EDD579392B6}">
      <dgm:prSet/>
      <dgm:spPr/>
      <dgm:t>
        <a:bodyPr/>
        <a:lstStyle/>
        <a:p>
          <a:endParaRPr lang="en-US"/>
        </a:p>
      </dgm:t>
    </dgm:pt>
    <dgm:pt modelId="{D1137B0C-BBE2-4430-955F-6C654C7705BA}" type="sibTrans" cxnId="{15565B65-8B1F-4772-8DD0-4EDD579392B6}">
      <dgm:prSet/>
      <dgm:spPr/>
      <dgm:t>
        <a:bodyPr/>
        <a:lstStyle/>
        <a:p>
          <a:endParaRPr lang="en-US"/>
        </a:p>
      </dgm:t>
    </dgm:pt>
    <dgm:pt modelId="{C2ADE51C-127D-438C-BE99-277A6E3AE415}">
      <dgm:prSet/>
      <dgm:spPr/>
      <dgm:t>
        <a:bodyPr/>
        <a:lstStyle/>
        <a:p>
          <a:r>
            <a:rPr lang="x-none"/>
            <a:t>DOT placard and markings system</a:t>
          </a:r>
          <a:endParaRPr lang="en-US" dirty="0"/>
        </a:p>
      </dgm:t>
    </dgm:pt>
    <dgm:pt modelId="{88111B5C-9F21-4716-8D73-DEAFAAD95844}" type="parTrans" cxnId="{EB499F8C-398A-4152-B6A2-AED0195B210E}">
      <dgm:prSet/>
      <dgm:spPr/>
      <dgm:t>
        <a:bodyPr/>
        <a:lstStyle/>
        <a:p>
          <a:endParaRPr lang="en-US"/>
        </a:p>
      </dgm:t>
    </dgm:pt>
    <dgm:pt modelId="{35451F73-F841-4469-9237-0C297872C7B0}" type="sibTrans" cxnId="{EB499F8C-398A-4152-B6A2-AED0195B210E}">
      <dgm:prSet/>
      <dgm:spPr/>
      <dgm:t>
        <a:bodyPr/>
        <a:lstStyle/>
        <a:p>
          <a:endParaRPr lang="en-US"/>
        </a:p>
      </dgm:t>
    </dgm:pt>
    <dgm:pt modelId="{20DDB5A6-618E-4DAF-931A-48F2986B1998}">
      <dgm:prSet/>
      <dgm:spPr/>
      <dgm:t>
        <a:bodyPr/>
        <a:lstStyle/>
        <a:p>
          <a:r>
            <a:rPr lang="en-US" dirty="0"/>
            <a:t>Know how to </a:t>
          </a:r>
          <a:r>
            <a:rPr lang="en-US" dirty="0" smtClean="0"/>
            <a:t>use </a:t>
          </a:r>
          <a:endParaRPr lang="en-US" dirty="0"/>
        </a:p>
      </dgm:t>
    </dgm:pt>
    <dgm:pt modelId="{26928484-B82A-419B-B11F-FA6D46F9692E}" type="parTrans" cxnId="{E438A94F-421C-4981-9755-551FF29130BC}">
      <dgm:prSet/>
      <dgm:spPr/>
      <dgm:t>
        <a:bodyPr/>
        <a:lstStyle/>
        <a:p>
          <a:endParaRPr lang="en-US"/>
        </a:p>
      </dgm:t>
    </dgm:pt>
    <dgm:pt modelId="{36FD6AE2-8B8E-4089-8349-5072AD66810F}" type="sibTrans" cxnId="{E438A94F-421C-4981-9755-551FF29130BC}">
      <dgm:prSet/>
      <dgm:spPr/>
      <dgm:t>
        <a:bodyPr/>
        <a:lstStyle/>
        <a:p>
          <a:endParaRPr lang="en-US"/>
        </a:p>
      </dgm:t>
    </dgm:pt>
    <dgm:pt modelId="{55DA8F4D-DBCD-4781-B02E-E6A16537E81C}">
      <dgm:prSet/>
      <dgm:spPr/>
      <dgm:t>
        <a:bodyPr/>
        <a:lstStyle/>
        <a:p>
          <a:r>
            <a:rPr lang="x-none"/>
            <a:t>Emergency Response Guidebook (ERG)</a:t>
          </a:r>
          <a:endParaRPr lang="en-US" dirty="0"/>
        </a:p>
      </dgm:t>
    </dgm:pt>
    <dgm:pt modelId="{2D38F9F7-3962-4227-B821-E9F84EFC71D7}" type="parTrans" cxnId="{3EE98852-4430-4FFC-B3C7-685C192B5213}">
      <dgm:prSet/>
      <dgm:spPr/>
      <dgm:t>
        <a:bodyPr/>
        <a:lstStyle/>
        <a:p>
          <a:endParaRPr lang="en-US"/>
        </a:p>
      </dgm:t>
    </dgm:pt>
    <dgm:pt modelId="{72EFA49A-34C7-4127-9D91-1914787C6BC5}" type="sibTrans" cxnId="{3EE98852-4430-4FFC-B3C7-685C192B5213}">
      <dgm:prSet/>
      <dgm:spPr/>
      <dgm:t>
        <a:bodyPr/>
        <a:lstStyle/>
        <a:p>
          <a:endParaRPr lang="en-US"/>
        </a:p>
      </dgm:t>
    </dgm:pt>
    <dgm:pt modelId="{A33697BB-5978-4CD2-84D5-D1B92746DE4F}">
      <dgm:prSet/>
      <dgm:spPr/>
      <dgm:t>
        <a:bodyPr/>
        <a:lstStyle/>
        <a:p>
          <a:r>
            <a:rPr lang="x-none"/>
            <a:t>National Institute for Occupational Safety and Health (NIOSH) Pocket Guide to Chemical Hazards</a:t>
          </a:r>
          <a:endParaRPr lang="en-US" dirty="0"/>
        </a:p>
      </dgm:t>
    </dgm:pt>
    <dgm:pt modelId="{20B7D87D-87EA-4CBC-B86E-30698CADC2F6}" type="parTrans" cxnId="{BB5DEA2C-FE35-4212-816F-05ABC471BC86}">
      <dgm:prSet/>
      <dgm:spPr/>
      <dgm:t>
        <a:bodyPr/>
        <a:lstStyle/>
        <a:p>
          <a:endParaRPr lang="en-US"/>
        </a:p>
      </dgm:t>
    </dgm:pt>
    <dgm:pt modelId="{7CCE2EF0-5ED2-42F5-8768-028AD049A4C4}" type="sibTrans" cxnId="{BB5DEA2C-FE35-4212-816F-05ABC471BC86}">
      <dgm:prSet/>
      <dgm:spPr/>
      <dgm:t>
        <a:bodyPr/>
        <a:lstStyle/>
        <a:p>
          <a:endParaRPr lang="en-US"/>
        </a:p>
      </dgm:t>
    </dgm:pt>
    <dgm:pt modelId="{37C38770-A534-41E3-83FD-A8B6B229EA08}">
      <dgm:prSet/>
      <dgm:spPr/>
      <dgm:t>
        <a:bodyPr/>
        <a:lstStyle/>
        <a:p>
          <a:r>
            <a:rPr lang="x-none"/>
            <a:t>Hazardous Materials Guide for First Responders from the U.S. Fire Academy (USFA)</a:t>
          </a:r>
          <a:endParaRPr lang="en-US" dirty="0"/>
        </a:p>
      </dgm:t>
    </dgm:pt>
    <dgm:pt modelId="{D2413C49-1E39-4C93-8D9A-D0813E5215D8}" type="parTrans" cxnId="{67BA6F94-4249-45CE-8169-8A8501147D41}">
      <dgm:prSet/>
      <dgm:spPr/>
      <dgm:t>
        <a:bodyPr/>
        <a:lstStyle/>
        <a:p>
          <a:endParaRPr lang="en-US"/>
        </a:p>
      </dgm:t>
    </dgm:pt>
    <dgm:pt modelId="{A8CC6002-24E6-4AC5-A4D7-8360876879C2}" type="sibTrans" cxnId="{67BA6F94-4249-45CE-8169-8A8501147D41}">
      <dgm:prSet/>
      <dgm:spPr/>
      <dgm:t>
        <a:bodyPr/>
        <a:lstStyle/>
        <a:p>
          <a:endParaRPr lang="en-US"/>
        </a:p>
      </dgm:t>
    </dgm:pt>
    <dgm:pt modelId="{9F66C865-98B8-4ECE-BAE2-3A25D62578A7}" type="pres">
      <dgm:prSet presAssocID="{2F2A6953-2399-48D2-80E9-BB4F39F13C58}" presName="linear" presStyleCnt="0">
        <dgm:presLayoutVars>
          <dgm:dir/>
          <dgm:animLvl val="lvl"/>
          <dgm:resizeHandles val="exact"/>
        </dgm:presLayoutVars>
      </dgm:prSet>
      <dgm:spPr/>
      <dgm:t>
        <a:bodyPr/>
        <a:lstStyle/>
        <a:p>
          <a:endParaRPr lang="en-US"/>
        </a:p>
      </dgm:t>
    </dgm:pt>
    <dgm:pt modelId="{AB1F5B7B-ED46-47F0-A04D-242078C7A4E1}" type="pres">
      <dgm:prSet presAssocID="{DA03F906-FD13-4473-9945-4F7B752BFDE2}" presName="parentLin" presStyleCnt="0"/>
      <dgm:spPr/>
      <dgm:t>
        <a:bodyPr/>
        <a:lstStyle/>
        <a:p>
          <a:endParaRPr lang="en-US"/>
        </a:p>
      </dgm:t>
    </dgm:pt>
    <dgm:pt modelId="{CA6524B4-E0A5-49C8-864C-A334C6408352}" type="pres">
      <dgm:prSet presAssocID="{DA03F906-FD13-4473-9945-4F7B752BFDE2}" presName="parentLeftMargin" presStyleLbl="node1" presStyleIdx="0" presStyleCnt="2"/>
      <dgm:spPr/>
      <dgm:t>
        <a:bodyPr/>
        <a:lstStyle/>
        <a:p>
          <a:endParaRPr lang="en-US"/>
        </a:p>
      </dgm:t>
    </dgm:pt>
    <dgm:pt modelId="{461C11E0-5101-4D1C-A3B3-04C9E86EE410}" type="pres">
      <dgm:prSet presAssocID="{DA03F906-FD13-4473-9945-4F7B752BFDE2}" presName="parentText" presStyleLbl="node1" presStyleIdx="0" presStyleCnt="2">
        <dgm:presLayoutVars>
          <dgm:chMax val="0"/>
          <dgm:bulletEnabled val="1"/>
        </dgm:presLayoutVars>
      </dgm:prSet>
      <dgm:spPr/>
      <dgm:t>
        <a:bodyPr/>
        <a:lstStyle/>
        <a:p>
          <a:endParaRPr lang="en-US"/>
        </a:p>
      </dgm:t>
    </dgm:pt>
    <dgm:pt modelId="{C7892FE4-EB5E-4AB4-8D0E-071409469946}" type="pres">
      <dgm:prSet presAssocID="{DA03F906-FD13-4473-9945-4F7B752BFDE2}" presName="negativeSpace" presStyleCnt="0"/>
      <dgm:spPr/>
      <dgm:t>
        <a:bodyPr/>
        <a:lstStyle/>
        <a:p>
          <a:endParaRPr lang="en-US"/>
        </a:p>
      </dgm:t>
    </dgm:pt>
    <dgm:pt modelId="{99FF561A-4015-4850-9C6B-C6473DA7EB23}" type="pres">
      <dgm:prSet presAssocID="{DA03F906-FD13-4473-9945-4F7B752BFDE2}" presName="childText" presStyleLbl="conFgAcc1" presStyleIdx="0" presStyleCnt="2">
        <dgm:presLayoutVars>
          <dgm:bulletEnabled val="1"/>
        </dgm:presLayoutVars>
      </dgm:prSet>
      <dgm:spPr/>
      <dgm:t>
        <a:bodyPr/>
        <a:lstStyle/>
        <a:p>
          <a:endParaRPr lang="en-US"/>
        </a:p>
      </dgm:t>
    </dgm:pt>
    <dgm:pt modelId="{0A06EA03-D6C7-4A87-AF46-CE81813DCE28}" type="pres">
      <dgm:prSet presAssocID="{04EECD73-02D7-4934-8F5F-44B463915EE6}" presName="spaceBetweenRectangles" presStyleCnt="0"/>
      <dgm:spPr/>
      <dgm:t>
        <a:bodyPr/>
        <a:lstStyle/>
        <a:p>
          <a:endParaRPr lang="en-US"/>
        </a:p>
      </dgm:t>
    </dgm:pt>
    <dgm:pt modelId="{3323CDB7-0133-462D-A9C6-DD65A2A49CC6}" type="pres">
      <dgm:prSet presAssocID="{20DDB5A6-618E-4DAF-931A-48F2986B1998}" presName="parentLin" presStyleCnt="0"/>
      <dgm:spPr/>
      <dgm:t>
        <a:bodyPr/>
        <a:lstStyle/>
        <a:p>
          <a:endParaRPr lang="en-US"/>
        </a:p>
      </dgm:t>
    </dgm:pt>
    <dgm:pt modelId="{E1277A9F-D0B3-46A8-9130-FCAA18E84637}" type="pres">
      <dgm:prSet presAssocID="{20DDB5A6-618E-4DAF-931A-48F2986B1998}" presName="parentLeftMargin" presStyleLbl="node1" presStyleIdx="0" presStyleCnt="2"/>
      <dgm:spPr/>
      <dgm:t>
        <a:bodyPr/>
        <a:lstStyle/>
        <a:p>
          <a:endParaRPr lang="en-US"/>
        </a:p>
      </dgm:t>
    </dgm:pt>
    <dgm:pt modelId="{1DA09549-D41B-4E1C-9D68-CF74FD075B7F}" type="pres">
      <dgm:prSet presAssocID="{20DDB5A6-618E-4DAF-931A-48F2986B1998}" presName="parentText" presStyleLbl="node1" presStyleIdx="1" presStyleCnt="2">
        <dgm:presLayoutVars>
          <dgm:chMax val="0"/>
          <dgm:bulletEnabled val="1"/>
        </dgm:presLayoutVars>
      </dgm:prSet>
      <dgm:spPr/>
      <dgm:t>
        <a:bodyPr/>
        <a:lstStyle/>
        <a:p>
          <a:endParaRPr lang="en-US"/>
        </a:p>
      </dgm:t>
    </dgm:pt>
    <dgm:pt modelId="{74BDC357-E87D-4C7B-AAD8-F97B86B0030C}" type="pres">
      <dgm:prSet presAssocID="{20DDB5A6-618E-4DAF-931A-48F2986B1998}" presName="negativeSpace" presStyleCnt="0"/>
      <dgm:spPr/>
      <dgm:t>
        <a:bodyPr/>
        <a:lstStyle/>
        <a:p>
          <a:endParaRPr lang="en-US"/>
        </a:p>
      </dgm:t>
    </dgm:pt>
    <dgm:pt modelId="{64350142-A0A5-4F8B-BFBB-F1871C5268A4}" type="pres">
      <dgm:prSet presAssocID="{20DDB5A6-618E-4DAF-931A-48F2986B1998}" presName="childText" presStyleLbl="conFgAcc1" presStyleIdx="1" presStyleCnt="2">
        <dgm:presLayoutVars>
          <dgm:bulletEnabled val="1"/>
        </dgm:presLayoutVars>
      </dgm:prSet>
      <dgm:spPr/>
      <dgm:t>
        <a:bodyPr/>
        <a:lstStyle/>
        <a:p>
          <a:endParaRPr lang="en-US"/>
        </a:p>
      </dgm:t>
    </dgm:pt>
  </dgm:ptLst>
  <dgm:cxnLst>
    <dgm:cxn modelId="{15565B65-8B1F-4772-8DD0-4EDD579392B6}" srcId="{DA03F906-FD13-4473-9945-4F7B752BFDE2}" destId="{F8F56922-C919-411C-ACE5-8212FC2FFA19}" srcOrd="0" destOrd="0" parTransId="{CDA8EE26-EBC1-405B-A044-04E097CFAD3B}" sibTransId="{D1137B0C-BBE2-4430-955F-6C654C7705BA}"/>
    <dgm:cxn modelId="{BB5DEA2C-FE35-4212-816F-05ABC471BC86}" srcId="{20DDB5A6-618E-4DAF-931A-48F2986B1998}" destId="{A33697BB-5978-4CD2-84D5-D1B92746DE4F}" srcOrd="1" destOrd="0" parTransId="{20B7D87D-87EA-4CBC-B86E-30698CADC2F6}" sibTransId="{7CCE2EF0-5ED2-42F5-8768-028AD049A4C4}"/>
    <dgm:cxn modelId="{781B10DA-211C-48EA-821E-02ABF7FDB9C0}" type="presOf" srcId="{20DDB5A6-618E-4DAF-931A-48F2986B1998}" destId="{1DA09549-D41B-4E1C-9D68-CF74FD075B7F}" srcOrd="1" destOrd="0" presId="urn:microsoft.com/office/officeart/2005/8/layout/list1"/>
    <dgm:cxn modelId="{755516E3-0616-456C-9CA9-35211B6DF24F}" type="presOf" srcId="{37C38770-A534-41E3-83FD-A8B6B229EA08}" destId="{64350142-A0A5-4F8B-BFBB-F1871C5268A4}" srcOrd="0" destOrd="2" presId="urn:microsoft.com/office/officeart/2005/8/layout/list1"/>
    <dgm:cxn modelId="{7E3FF4E9-899B-4752-AC65-04E2AA1BABDC}" srcId="{2F2A6953-2399-48D2-80E9-BB4F39F13C58}" destId="{DA03F906-FD13-4473-9945-4F7B752BFDE2}" srcOrd="0" destOrd="0" parTransId="{71D2827E-8E1C-427E-9A15-8107AF68E7F7}" sibTransId="{04EECD73-02D7-4934-8F5F-44B463915EE6}"/>
    <dgm:cxn modelId="{E438A94F-421C-4981-9755-551FF29130BC}" srcId="{2F2A6953-2399-48D2-80E9-BB4F39F13C58}" destId="{20DDB5A6-618E-4DAF-931A-48F2986B1998}" srcOrd="1" destOrd="0" parTransId="{26928484-B82A-419B-B11F-FA6D46F9692E}" sibTransId="{36FD6AE2-8B8E-4089-8349-5072AD66810F}"/>
    <dgm:cxn modelId="{67BA6F94-4249-45CE-8169-8A8501147D41}" srcId="{20DDB5A6-618E-4DAF-931A-48F2986B1998}" destId="{37C38770-A534-41E3-83FD-A8B6B229EA08}" srcOrd="2" destOrd="0" parTransId="{D2413C49-1E39-4C93-8D9A-D0813E5215D8}" sibTransId="{A8CC6002-24E6-4AC5-A4D7-8360876879C2}"/>
    <dgm:cxn modelId="{6C47C6DE-5069-487A-A13B-C5F32E1E3465}" type="presOf" srcId="{20DDB5A6-618E-4DAF-931A-48F2986B1998}" destId="{E1277A9F-D0B3-46A8-9130-FCAA18E84637}" srcOrd="0" destOrd="0" presId="urn:microsoft.com/office/officeart/2005/8/layout/list1"/>
    <dgm:cxn modelId="{44E056DD-DFE5-456C-8B24-0C13EA664CA2}" type="presOf" srcId="{2F2A6953-2399-48D2-80E9-BB4F39F13C58}" destId="{9F66C865-98B8-4ECE-BAE2-3A25D62578A7}" srcOrd="0" destOrd="0" presId="urn:microsoft.com/office/officeart/2005/8/layout/list1"/>
    <dgm:cxn modelId="{3EE98852-4430-4FFC-B3C7-685C192B5213}" srcId="{20DDB5A6-618E-4DAF-931A-48F2986B1998}" destId="{55DA8F4D-DBCD-4781-B02E-E6A16537E81C}" srcOrd="0" destOrd="0" parTransId="{2D38F9F7-3962-4227-B821-E9F84EFC71D7}" sibTransId="{72EFA49A-34C7-4127-9D91-1914787C6BC5}"/>
    <dgm:cxn modelId="{7A7D6568-ED80-4970-B492-D3F16EC64F4C}" type="presOf" srcId="{C2ADE51C-127D-438C-BE99-277A6E3AE415}" destId="{99FF561A-4015-4850-9C6B-C6473DA7EB23}" srcOrd="0" destOrd="1" presId="urn:microsoft.com/office/officeart/2005/8/layout/list1"/>
    <dgm:cxn modelId="{7AA62CF5-262B-49F8-A26E-8DE4E9DA5260}" type="presOf" srcId="{DA03F906-FD13-4473-9945-4F7B752BFDE2}" destId="{461C11E0-5101-4D1C-A3B3-04C9E86EE410}" srcOrd="1" destOrd="0" presId="urn:microsoft.com/office/officeart/2005/8/layout/list1"/>
    <dgm:cxn modelId="{2AB4492A-480A-46DF-9C72-E92E5479E328}" type="presOf" srcId="{F8F56922-C919-411C-ACE5-8212FC2FFA19}" destId="{99FF561A-4015-4850-9C6B-C6473DA7EB23}" srcOrd="0" destOrd="0" presId="urn:microsoft.com/office/officeart/2005/8/layout/list1"/>
    <dgm:cxn modelId="{6B894EB5-B2DF-43C0-AD8E-DA8B5DE4A160}" type="presOf" srcId="{55DA8F4D-DBCD-4781-B02E-E6A16537E81C}" destId="{64350142-A0A5-4F8B-BFBB-F1871C5268A4}" srcOrd="0" destOrd="0" presId="urn:microsoft.com/office/officeart/2005/8/layout/list1"/>
    <dgm:cxn modelId="{EB499F8C-398A-4152-B6A2-AED0195B210E}" srcId="{DA03F906-FD13-4473-9945-4F7B752BFDE2}" destId="{C2ADE51C-127D-438C-BE99-277A6E3AE415}" srcOrd="1" destOrd="0" parTransId="{88111B5C-9F21-4716-8D73-DEAFAAD95844}" sibTransId="{35451F73-F841-4469-9237-0C297872C7B0}"/>
    <dgm:cxn modelId="{C3413ABF-34C1-4B3F-9C0E-118E08BEE427}" type="presOf" srcId="{DA03F906-FD13-4473-9945-4F7B752BFDE2}" destId="{CA6524B4-E0A5-49C8-864C-A334C6408352}" srcOrd="0" destOrd="0" presId="urn:microsoft.com/office/officeart/2005/8/layout/list1"/>
    <dgm:cxn modelId="{71ACA18E-3378-4718-88C2-7EBA40C2E951}" type="presOf" srcId="{A33697BB-5978-4CD2-84D5-D1B92746DE4F}" destId="{64350142-A0A5-4F8B-BFBB-F1871C5268A4}" srcOrd="0" destOrd="1" presId="urn:microsoft.com/office/officeart/2005/8/layout/list1"/>
    <dgm:cxn modelId="{C3C90A59-7D14-4605-9175-C8A7E2DEF25F}" type="presParOf" srcId="{9F66C865-98B8-4ECE-BAE2-3A25D62578A7}" destId="{AB1F5B7B-ED46-47F0-A04D-242078C7A4E1}" srcOrd="0" destOrd="0" presId="urn:microsoft.com/office/officeart/2005/8/layout/list1"/>
    <dgm:cxn modelId="{C669022C-5837-4D4B-9D0C-2A6712507EA6}" type="presParOf" srcId="{AB1F5B7B-ED46-47F0-A04D-242078C7A4E1}" destId="{CA6524B4-E0A5-49C8-864C-A334C6408352}" srcOrd="0" destOrd="0" presId="urn:microsoft.com/office/officeart/2005/8/layout/list1"/>
    <dgm:cxn modelId="{56B8048D-4E85-4EF6-979E-2549581CC003}" type="presParOf" srcId="{AB1F5B7B-ED46-47F0-A04D-242078C7A4E1}" destId="{461C11E0-5101-4D1C-A3B3-04C9E86EE410}" srcOrd="1" destOrd="0" presId="urn:microsoft.com/office/officeart/2005/8/layout/list1"/>
    <dgm:cxn modelId="{78A10D1E-C226-40A1-A95F-91C2E7B895C1}" type="presParOf" srcId="{9F66C865-98B8-4ECE-BAE2-3A25D62578A7}" destId="{C7892FE4-EB5E-4AB4-8D0E-071409469946}" srcOrd="1" destOrd="0" presId="urn:microsoft.com/office/officeart/2005/8/layout/list1"/>
    <dgm:cxn modelId="{3D80A615-CB8F-46AB-B084-867DFD25DC0D}" type="presParOf" srcId="{9F66C865-98B8-4ECE-BAE2-3A25D62578A7}" destId="{99FF561A-4015-4850-9C6B-C6473DA7EB23}" srcOrd="2" destOrd="0" presId="urn:microsoft.com/office/officeart/2005/8/layout/list1"/>
    <dgm:cxn modelId="{62130D2E-FAD5-4AD5-8419-560DCE9EC0B5}" type="presParOf" srcId="{9F66C865-98B8-4ECE-BAE2-3A25D62578A7}" destId="{0A06EA03-D6C7-4A87-AF46-CE81813DCE28}" srcOrd="3" destOrd="0" presId="urn:microsoft.com/office/officeart/2005/8/layout/list1"/>
    <dgm:cxn modelId="{25C67B39-AD17-439B-AE33-3D30E50D88B1}" type="presParOf" srcId="{9F66C865-98B8-4ECE-BAE2-3A25D62578A7}" destId="{3323CDB7-0133-462D-A9C6-DD65A2A49CC6}" srcOrd="4" destOrd="0" presId="urn:microsoft.com/office/officeart/2005/8/layout/list1"/>
    <dgm:cxn modelId="{3145BE37-EDE7-451C-9349-698CCC493876}" type="presParOf" srcId="{3323CDB7-0133-462D-A9C6-DD65A2A49CC6}" destId="{E1277A9F-D0B3-46A8-9130-FCAA18E84637}" srcOrd="0" destOrd="0" presId="urn:microsoft.com/office/officeart/2005/8/layout/list1"/>
    <dgm:cxn modelId="{A2C42C3D-389A-440D-9FD0-8ACACB2C7AB6}" type="presParOf" srcId="{3323CDB7-0133-462D-A9C6-DD65A2A49CC6}" destId="{1DA09549-D41B-4E1C-9D68-CF74FD075B7F}" srcOrd="1" destOrd="0" presId="urn:microsoft.com/office/officeart/2005/8/layout/list1"/>
    <dgm:cxn modelId="{9379FACF-8E58-402F-A736-B9FDE0C1CD1E}" type="presParOf" srcId="{9F66C865-98B8-4ECE-BAE2-3A25D62578A7}" destId="{74BDC357-E87D-4C7B-AAD8-F97B86B0030C}" srcOrd="5" destOrd="0" presId="urn:microsoft.com/office/officeart/2005/8/layout/list1"/>
    <dgm:cxn modelId="{A4D0D1DC-5BCA-4953-B506-F04F533A8DB4}" type="presParOf" srcId="{9F66C865-98B8-4ECE-BAE2-3A25D62578A7}" destId="{64350142-A0A5-4F8B-BFBB-F1871C5268A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F6D95D10-3D50-40CE-8758-F925F3E07F99}"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62F2555-1421-417D-A209-8671A35111F7}">
      <dgm:prSet phldrT="[Text]" custT="1"/>
      <dgm:spPr/>
      <dgm:t>
        <a:bodyPr/>
        <a:lstStyle/>
        <a:p>
          <a:r>
            <a:rPr lang="en-US" sz="1800" dirty="0"/>
            <a:t>Formerly known as material safety data sheet (MSDS)</a:t>
          </a:r>
        </a:p>
      </dgm:t>
    </dgm:pt>
    <dgm:pt modelId="{2BC84738-DEDC-4CD9-BF64-9E8F10717141}" type="parTrans" cxnId="{768C5FC0-7666-44C1-BD3E-C83E8792FDC0}">
      <dgm:prSet/>
      <dgm:spPr/>
      <dgm:t>
        <a:bodyPr/>
        <a:lstStyle/>
        <a:p>
          <a:endParaRPr lang="en-US"/>
        </a:p>
      </dgm:t>
    </dgm:pt>
    <dgm:pt modelId="{A3E8DFA5-DD13-47C4-8F9B-664DBA7ACEE3}" type="sibTrans" cxnId="{768C5FC0-7666-44C1-BD3E-C83E8792FDC0}">
      <dgm:prSet/>
      <dgm:spPr/>
      <dgm:t>
        <a:bodyPr/>
        <a:lstStyle/>
        <a:p>
          <a:endParaRPr lang="en-US"/>
        </a:p>
      </dgm:t>
    </dgm:pt>
    <dgm:pt modelId="{C6C892B0-AACB-4BFA-90B1-EA7032F2E812}">
      <dgm:prSet custT="1"/>
      <dgm:spPr/>
      <dgm:t>
        <a:bodyPr/>
        <a:lstStyle/>
        <a:p>
          <a:r>
            <a:rPr lang="en-US" sz="1800" dirty="0"/>
            <a:t>Detailed information bulletin prepared by </a:t>
          </a:r>
          <a:r>
            <a:rPr lang="en-US" sz="1800" dirty="0" smtClean="0"/>
            <a:t>manufacturer </a:t>
          </a:r>
          <a:r>
            <a:rPr lang="en-US" sz="1800" dirty="0"/>
            <a:t>or importer of a chemical to describe </a:t>
          </a:r>
          <a:r>
            <a:rPr lang="en-US" sz="1800" dirty="0" smtClean="0"/>
            <a:t>hazards </a:t>
          </a:r>
          <a:endParaRPr lang="en-US" sz="1800" dirty="0"/>
        </a:p>
      </dgm:t>
    </dgm:pt>
    <dgm:pt modelId="{8FDE0832-D216-4909-B815-DEAF10242242}" type="parTrans" cxnId="{5FE3C585-E0FA-4B33-87A9-8F43B0F014D7}">
      <dgm:prSet/>
      <dgm:spPr/>
      <dgm:t>
        <a:bodyPr/>
        <a:lstStyle/>
        <a:p>
          <a:endParaRPr lang="en-US"/>
        </a:p>
      </dgm:t>
    </dgm:pt>
    <dgm:pt modelId="{70F57559-D213-4D53-9EB6-BAF782401D16}" type="sibTrans" cxnId="{5FE3C585-E0FA-4B33-87A9-8F43B0F014D7}">
      <dgm:prSet/>
      <dgm:spPr/>
      <dgm:t>
        <a:bodyPr/>
        <a:lstStyle/>
        <a:p>
          <a:endParaRPr lang="en-US"/>
        </a:p>
      </dgm:t>
    </dgm:pt>
    <dgm:pt modelId="{218CDDA5-DD0B-4667-BC2D-A6EA631AC1E0}">
      <dgm:prSet custT="1"/>
      <dgm:spPr/>
      <dgm:t>
        <a:bodyPr/>
        <a:lstStyle/>
        <a:p>
          <a:r>
            <a:rPr lang="en-US" sz="1800" dirty="0"/>
            <a:t>Inspectors can acquire an SDS from several sources</a:t>
          </a:r>
        </a:p>
      </dgm:t>
    </dgm:pt>
    <dgm:pt modelId="{7154F212-5FA9-449F-B945-ED9D3B0167B4}" type="parTrans" cxnId="{0934C394-BA15-46F6-842C-F45AD0161AA8}">
      <dgm:prSet/>
      <dgm:spPr/>
      <dgm:t>
        <a:bodyPr/>
        <a:lstStyle/>
        <a:p>
          <a:endParaRPr lang="en-US"/>
        </a:p>
      </dgm:t>
    </dgm:pt>
    <dgm:pt modelId="{DE14FC21-B5B0-498A-B74E-47204DE0467F}" type="sibTrans" cxnId="{0934C394-BA15-46F6-842C-F45AD0161AA8}">
      <dgm:prSet/>
      <dgm:spPr/>
      <dgm:t>
        <a:bodyPr/>
        <a:lstStyle/>
        <a:p>
          <a:endParaRPr lang="en-US"/>
        </a:p>
      </dgm:t>
    </dgm:pt>
    <dgm:pt modelId="{E2CD00CF-579F-428E-BF3E-D6236DB1D5B5}">
      <dgm:prSet custT="1"/>
      <dgm:spPr/>
      <dgm:t>
        <a:bodyPr/>
        <a:lstStyle/>
        <a:p>
          <a:r>
            <a:rPr lang="en-US" sz="1800" dirty="0"/>
            <a:t>Used worldwide and must include the sixteen sections </a:t>
          </a:r>
        </a:p>
      </dgm:t>
    </dgm:pt>
    <dgm:pt modelId="{670B5C5B-BCD9-42FC-84E5-FA34F4D29BED}" type="parTrans" cxnId="{45213F04-ED4E-457E-8C83-EFABAE816EFF}">
      <dgm:prSet/>
      <dgm:spPr/>
      <dgm:t>
        <a:bodyPr/>
        <a:lstStyle/>
        <a:p>
          <a:endParaRPr lang="en-US"/>
        </a:p>
      </dgm:t>
    </dgm:pt>
    <dgm:pt modelId="{042ADDD2-ECAF-4322-B6C4-B93DB41434C9}" type="sibTrans" cxnId="{45213F04-ED4E-457E-8C83-EFABAE816EFF}">
      <dgm:prSet/>
      <dgm:spPr/>
      <dgm:t>
        <a:bodyPr/>
        <a:lstStyle/>
        <a:p>
          <a:endParaRPr lang="en-US"/>
        </a:p>
      </dgm:t>
    </dgm:pt>
    <dgm:pt modelId="{9981F157-2416-47F5-9ADA-F57BF15CF692}">
      <dgm:prSet custT="1"/>
      <dgm:spPr/>
      <dgm:t>
        <a:bodyPr/>
        <a:lstStyle/>
        <a:p>
          <a:r>
            <a:rPr lang="en-US" sz="1800" dirty="0"/>
            <a:t>May still see some SDSs that were developed to ANSI standards, OSHA standards, or Canadian standards</a:t>
          </a:r>
        </a:p>
      </dgm:t>
    </dgm:pt>
    <dgm:pt modelId="{FA482837-902E-4181-9172-E266271A5F5A}" type="parTrans" cxnId="{C7BA6D65-9EAC-4B5D-9F3F-1FC913E15678}">
      <dgm:prSet/>
      <dgm:spPr/>
      <dgm:t>
        <a:bodyPr/>
        <a:lstStyle/>
        <a:p>
          <a:endParaRPr lang="en-US"/>
        </a:p>
      </dgm:t>
    </dgm:pt>
    <dgm:pt modelId="{6D64E688-69BF-4DFD-8887-A1723AED8693}" type="sibTrans" cxnId="{C7BA6D65-9EAC-4B5D-9F3F-1FC913E15678}">
      <dgm:prSet/>
      <dgm:spPr/>
      <dgm:t>
        <a:bodyPr/>
        <a:lstStyle/>
        <a:p>
          <a:endParaRPr lang="en-US"/>
        </a:p>
      </dgm:t>
    </dgm:pt>
    <dgm:pt modelId="{477C8B86-694E-4729-80C2-59952E151E73}" type="pres">
      <dgm:prSet presAssocID="{F6D95D10-3D50-40CE-8758-F925F3E07F99}" presName="linear" presStyleCnt="0">
        <dgm:presLayoutVars>
          <dgm:animLvl val="lvl"/>
          <dgm:resizeHandles val="exact"/>
        </dgm:presLayoutVars>
      </dgm:prSet>
      <dgm:spPr/>
      <dgm:t>
        <a:bodyPr/>
        <a:lstStyle/>
        <a:p>
          <a:endParaRPr lang="en-US"/>
        </a:p>
      </dgm:t>
    </dgm:pt>
    <dgm:pt modelId="{EF4246A3-2412-4460-8F08-9A34D37BC15F}" type="pres">
      <dgm:prSet presAssocID="{C62F2555-1421-417D-A209-8671A35111F7}" presName="parentText" presStyleLbl="node1" presStyleIdx="0" presStyleCnt="5">
        <dgm:presLayoutVars>
          <dgm:chMax val="0"/>
          <dgm:bulletEnabled val="1"/>
        </dgm:presLayoutVars>
      </dgm:prSet>
      <dgm:spPr/>
      <dgm:t>
        <a:bodyPr/>
        <a:lstStyle/>
        <a:p>
          <a:endParaRPr lang="en-US"/>
        </a:p>
      </dgm:t>
    </dgm:pt>
    <dgm:pt modelId="{7A3A5ED9-EF1B-4698-8586-B72147EBA9CF}" type="pres">
      <dgm:prSet presAssocID="{A3E8DFA5-DD13-47C4-8F9B-664DBA7ACEE3}" presName="spacer" presStyleCnt="0"/>
      <dgm:spPr/>
      <dgm:t>
        <a:bodyPr/>
        <a:lstStyle/>
        <a:p>
          <a:endParaRPr lang="en-US"/>
        </a:p>
      </dgm:t>
    </dgm:pt>
    <dgm:pt modelId="{B0129E47-CE38-46ED-9053-FB8185C06729}" type="pres">
      <dgm:prSet presAssocID="{C6C892B0-AACB-4BFA-90B1-EA7032F2E812}" presName="parentText" presStyleLbl="node1" presStyleIdx="1" presStyleCnt="5">
        <dgm:presLayoutVars>
          <dgm:chMax val="0"/>
          <dgm:bulletEnabled val="1"/>
        </dgm:presLayoutVars>
      </dgm:prSet>
      <dgm:spPr/>
      <dgm:t>
        <a:bodyPr/>
        <a:lstStyle/>
        <a:p>
          <a:endParaRPr lang="en-US"/>
        </a:p>
      </dgm:t>
    </dgm:pt>
    <dgm:pt modelId="{DF9AD6CD-7AE8-439D-A004-EDFC31A5C859}" type="pres">
      <dgm:prSet presAssocID="{70F57559-D213-4D53-9EB6-BAF782401D16}" presName="spacer" presStyleCnt="0"/>
      <dgm:spPr/>
      <dgm:t>
        <a:bodyPr/>
        <a:lstStyle/>
        <a:p>
          <a:endParaRPr lang="en-US"/>
        </a:p>
      </dgm:t>
    </dgm:pt>
    <dgm:pt modelId="{A84AAA9C-257E-4A80-9967-84C1A8AD1284}" type="pres">
      <dgm:prSet presAssocID="{218CDDA5-DD0B-4667-BC2D-A6EA631AC1E0}" presName="parentText" presStyleLbl="node1" presStyleIdx="2" presStyleCnt="5">
        <dgm:presLayoutVars>
          <dgm:chMax val="0"/>
          <dgm:bulletEnabled val="1"/>
        </dgm:presLayoutVars>
      </dgm:prSet>
      <dgm:spPr/>
      <dgm:t>
        <a:bodyPr/>
        <a:lstStyle/>
        <a:p>
          <a:endParaRPr lang="en-US"/>
        </a:p>
      </dgm:t>
    </dgm:pt>
    <dgm:pt modelId="{441AE0ED-EF98-4F88-9751-3B7271A7E618}" type="pres">
      <dgm:prSet presAssocID="{DE14FC21-B5B0-498A-B74E-47204DE0467F}" presName="spacer" presStyleCnt="0"/>
      <dgm:spPr/>
      <dgm:t>
        <a:bodyPr/>
        <a:lstStyle/>
        <a:p>
          <a:endParaRPr lang="en-US"/>
        </a:p>
      </dgm:t>
    </dgm:pt>
    <dgm:pt modelId="{E5399843-092D-4AA0-A1B4-FCD56602885D}" type="pres">
      <dgm:prSet presAssocID="{E2CD00CF-579F-428E-BF3E-D6236DB1D5B5}" presName="parentText" presStyleLbl="node1" presStyleIdx="3" presStyleCnt="5">
        <dgm:presLayoutVars>
          <dgm:chMax val="0"/>
          <dgm:bulletEnabled val="1"/>
        </dgm:presLayoutVars>
      </dgm:prSet>
      <dgm:spPr/>
      <dgm:t>
        <a:bodyPr/>
        <a:lstStyle/>
        <a:p>
          <a:endParaRPr lang="en-US"/>
        </a:p>
      </dgm:t>
    </dgm:pt>
    <dgm:pt modelId="{06043D18-F603-4161-B80C-8CAB67172151}" type="pres">
      <dgm:prSet presAssocID="{042ADDD2-ECAF-4322-B6C4-B93DB41434C9}" presName="spacer" presStyleCnt="0"/>
      <dgm:spPr/>
      <dgm:t>
        <a:bodyPr/>
        <a:lstStyle/>
        <a:p>
          <a:endParaRPr lang="en-US"/>
        </a:p>
      </dgm:t>
    </dgm:pt>
    <dgm:pt modelId="{3FC2945C-FBA5-4D0A-9EC2-33E026763C35}" type="pres">
      <dgm:prSet presAssocID="{9981F157-2416-47F5-9ADA-F57BF15CF692}" presName="parentText" presStyleLbl="node1" presStyleIdx="4" presStyleCnt="5">
        <dgm:presLayoutVars>
          <dgm:chMax val="0"/>
          <dgm:bulletEnabled val="1"/>
        </dgm:presLayoutVars>
      </dgm:prSet>
      <dgm:spPr/>
      <dgm:t>
        <a:bodyPr/>
        <a:lstStyle/>
        <a:p>
          <a:endParaRPr lang="en-US"/>
        </a:p>
      </dgm:t>
    </dgm:pt>
  </dgm:ptLst>
  <dgm:cxnLst>
    <dgm:cxn modelId="{BD35610F-C293-4C18-9EA4-2C32D41848FD}" type="presOf" srcId="{C62F2555-1421-417D-A209-8671A35111F7}" destId="{EF4246A3-2412-4460-8F08-9A34D37BC15F}" srcOrd="0" destOrd="0" presId="urn:microsoft.com/office/officeart/2005/8/layout/vList2"/>
    <dgm:cxn modelId="{5FE3C585-E0FA-4B33-87A9-8F43B0F014D7}" srcId="{F6D95D10-3D50-40CE-8758-F925F3E07F99}" destId="{C6C892B0-AACB-4BFA-90B1-EA7032F2E812}" srcOrd="1" destOrd="0" parTransId="{8FDE0832-D216-4909-B815-DEAF10242242}" sibTransId="{70F57559-D213-4D53-9EB6-BAF782401D16}"/>
    <dgm:cxn modelId="{CE59F903-22D3-4BF4-8815-E5AB851CAA5A}" type="presOf" srcId="{9981F157-2416-47F5-9ADA-F57BF15CF692}" destId="{3FC2945C-FBA5-4D0A-9EC2-33E026763C35}" srcOrd="0" destOrd="0" presId="urn:microsoft.com/office/officeart/2005/8/layout/vList2"/>
    <dgm:cxn modelId="{0934C394-BA15-46F6-842C-F45AD0161AA8}" srcId="{F6D95D10-3D50-40CE-8758-F925F3E07F99}" destId="{218CDDA5-DD0B-4667-BC2D-A6EA631AC1E0}" srcOrd="2" destOrd="0" parTransId="{7154F212-5FA9-449F-B945-ED9D3B0167B4}" sibTransId="{DE14FC21-B5B0-498A-B74E-47204DE0467F}"/>
    <dgm:cxn modelId="{768C5FC0-7666-44C1-BD3E-C83E8792FDC0}" srcId="{F6D95D10-3D50-40CE-8758-F925F3E07F99}" destId="{C62F2555-1421-417D-A209-8671A35111F7}" srcOrd="0" destOrd="0" parTransId="{2BC84738-DEDC-4CD9-BF64-9E8F10717141}" sibTransId="{A3E8DFA5-DD13-47C4-8F9B-664DBA7ACEE3}"/>
    <dgm:cxn modelId="{C7BA6D65-9EAC-4B5D-9F3F-1FC913E15678}" srcId="{F6D95D10-3D50-40CE-8758-F925F3E07F99}" destId="{9981F157-2416-47F5-9ADA-F57BF15CF692}" srcOrd="4" destOrd="0" parTransId="{FA482837-902E-4181-9172-E266271A5F5A}" sibTransId="{6D64E688-69BF-4DFD-8887-A1723AED8693}"/>
    <dgm:cxn modelId="{695074DF-0520-472B-B52B-A0D77A8F120A}" type="presOf" srcId="{218CDDA5-DD0B-4667-BC2D-A6EA631AC1E0}" destId="{A84AAA9C-257E-4A80-9967-84C1A8AD1284}" srcOrd="0" destOrd="0" presId="urn:microsoft.com/office/officeart/2005/8/layout/vList2"/>
    <dgm:cxn modelId="{F6AEC7A7-831B-4543-9D88-B604F8A7C5DB}" type="presOf" srcId="{C6C892B0-AACB-4BFA-90B1-EA7032F2E812}" destId="{B0129E47-CE38-46ED-9053-FB8185C06729}" srcOrd="0" destOrd="0" presId="urn:microsoft.com/office/officeart/2005/8/layout/vList2"/>
    <dgm:cxn modelId="{4EAF6D21-1E8D-443F-86CB-FADF57559926}" type="presOf" srcId="{E2CD00CF-579F-428E-BF3E-D6236DB1D5B5}" destId="{E5399843-092D-4AA0-A1B4-FCD56602885D}" srcOrd="0" destOrd="0" presId="urn:microsoft.com/office/officeart/2005/8/layout/vList2"/>
    <dgm:cxn modelId="{4A7ECBED-AAF0-483A-9437-BDAFF451EDD2}" type="presOf" srcId="{F6D95D10-3D50-40CE-8758-F925F3E07F99}" destId="{477C8B86-694E-4729-80C2-59952E151E73}" srcOrd="0" destOrd="0" presId="urn:microsoft.com/office/officeart/2005/8/layout/vList2"/>
    <dgm:cxn modelId="{45213F04-ED4E-457E-8C83-EFABAE816EFF}" srcId="{F6D95D10-3D50-40CE-8758-F925F3E07F99}" destId="{E2CD00CF-579F-428E-BF3E-D6236DB1D5B5}" srcOrd="3" destOrd="0" parTransId="{670B5C5B-BCD9-42FC-84E5-FA34F4D29BED}" sibTransId="{042ADDD2-ECAF-4322-B6C4-B93DB41434C9}"/>
    <dgm:cxn modelId="{D57E229D-D34A-4340-ACFE-0ADB225DCF4E}" type="presParOf" srcId="{477C8B86-694E-4729-80C2-59952E151E73}" destId="{EF4246A3-2412-4460-8F08-9A34D37BC15F}" srcOrd="0" destOrd="0" presId="urn:microsoft.com/office/officeart/2005/8/layout/vList2"/>
    <dgm:cxn modelId="{C3A75865-6769-46ED-B5C4-CEA733AFBA1F}" type="presParOf" srcId="{477C8B86-694E-4729-80C2-59952E151E73}" destId="{7A3A5ED9-EF1B-4698-8586-B72147EBA9CF}" srcOrd="1" destOrd="0" presId="urn:microsoft.com/office/officeart/2005/8/layout/vList2"/>
    <dgm:cxn modelId="{D0FA5A79-63E9-4CCE-9AC7-8544D6C27E6F}" type="presParOf" srcId="{477C8B86-694E-4729-80C2-59952E151E73}" destId="{B0129E47-CE38-46ED-9053-FB8185C06729}" srcOrd="2" destOrd="0" presId="urn:microsoft.com/office/officeart/2005/8/layout/vList2"/>
    <dgm:cxn modelId="{2E29F9A3-C26B-4D5B-8257-845FF4010279}" type="presParOf" srcId="{477C8B86-694E-4729-80C2-59952E151E73}" destId="{DF9AD6CD-7AE8-439D-A004-EDFC31A5C859}" srcOrd="3" destOrd="0" presId="urn:microsoft.com/office/officeart/2005/8/layout/vList2"/>
    <dgm:cxn modelId="{8D104BFE-05C9-44F3-8CEE-5D0F7830695B}" type="presParOf" srcId="{477C8B86-694E-4729-80C2-59952E151E73}" destId="{A84AAA9C-257E-4A80-9967-84C1A8AD1284}" srcOrd="4" destOrd="0" presId="urn:microsoft.com/office/officeart/2005/8/layout/vList2"/>
    <dgm:cxn modelId="{7F210BCC-26E6-4A3D-BEC1-7BC257CE8FA4}" type="presParOf" srcId="{477C8B86-694E-4729-80C2-59952E151E73}" destId="{441AE0ED-EF98-4F88-9751-3B7271A7E618}" srcOrd="5" destOrd="0" presId="urn:microsoft.com/office/officeart/2005/8/layout/vList2"/>
    <dgm:cxn modelId="{A200AB32-B8BD-435F-8A7C-8F8BB8995291}" type="presParOf" srcId="{477C8B86-694E-4729-80C2-59952E151E73}" destId="{E5399843-092D-4AA0-A1B4-FCD56602885D}" srcOrd="6" destOrd="0" presId="urn:microsoft.com/office/officeart/2005/8/layout/vList2"/>
    <dgm:cxn modelId="{9871DF62-99B0-46C5-99B7-4CF0ED1A23C0}" type="presParOf" srcId="{477C8B86-694E-4729-80C2-59952E151E73}" destId="{06043D18-F603-4161-B80C-8CAB67172151}" srcOrd="7" destOrd="0" presId="urn:microsoft.com/office/officeart/2005/8/layout/vList2"/>
    <dgm:cxn modelId="{BE67DE15-26A2-4917-B32D-2F590C53B253}" type="presParOf" srcId="{477C8B86-694E-4729-80C2-59952E151E73}" destId="{3FC2945C-FBA5-4D0A-9EC2-33E026763C3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4166CD-E5C7-442D-8BF3-11CD1234D1F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A7F3FBB-2E50-4BFF-99B9-CD83D3837ED3}">
      <dgm:prSet custT="1"/>
      <dgm:spPr/>
      <dgm:t>
        <a:bodyPr/>
        <a:lstStyle/>
        <a:p>
          <a:r>
            <a:rPr lang="en-US" sz="1800" b="0" dirty="0"/>
            <a:t>Protection can include locating the materials in fire-resistant enclosures</a:t>
          </a:r>
        </a:p>
      </dgm:t>
    </dgm:pt>
    <dgm:pt modelId="{F52645DF-A4DF-4DB7-BFD7-3C05BABE3BC8}" type="parTrans" cxnId="{CEC67987-C605-4A1F-8B3B-A956F209D5CE}">
      <dgm:prSet/>
      <dgm:spPr/>
      <dgm:t>
        <a:bodyPr/>
        <a:lstStyle/>
        <a:p>
          <a:endParaRPr lang="en-US"/>
        </a:p>
      </dgm:t>
    </dgm:pt>
    <dgm:pt modelId="{D585DE51-D689-4BE0-8713-6164238CB012}" type="sibTrans" cxnId="{CEC67987-C605-4A1F-8B3B-A956F209D5CE}">
      <dgm:prSet/>
      <dgm:spPr/>
      <dgm:t>
        <a:bodyPr/>
        <a:lstStyle/>
        <a:p>
          <a:endParaRPr lang="en-US"/>
        </a:p>
      </dgm:t>
    </dgm:pt>
    <dgm:pt modelId="{A9704341-8B85-406A-892B-F674DB1D0015}">
      <dgm:prSet custT="1"/>
      <dgm:spPr/>
      <dgm:t>
        <a:bodyPr/>
        <a:lstStyle/>
        <a:p>
          <a:r>
            <a:rPr lang="en-US" sz="1800" b="0" dirty="0"/>
            <a:t>Fire-resistive construction may be required to separate rooms or areas where hazardous materials are stored or used</a:t>
          </a:r>
        </a:p>
      </dgm:t>
    </dgm:pt>
    <dgm:pt modelId="{6EF47976-EADD-4AA0-AFC1-1F368292DA4B}" type="parTrans" cxnId="{A88749CD-7141-49AD-AA81-79E6B2E1B2F5}">
      <dgm:prSet/>
      <dgm:spPr/>
      <dgm:t>
        <a:bodyPr/>
        <a:lstStyle/>
        <a:p>
          <a:endParaRPr lang="en-US"/>
        </a:p>
      </dgm:t>
    </dgm:pt>
    <dgm:pt modelId="{DC3E4294-E7CD-4D3D-AD0D-65D982C1CF65}" type="sibTrans" cxnId="{A88749CD-7141-49AD-AA81-79E6B2E1B2F5}">
      <dgm:prSet/>
      <dgm:spPr/>
      <dgm:t>
        <a:bodyPr/>
        <a:lstStyle/>
        <a:p>
          <a:endParaRPr lang="en-US"/>
        </a:p>
      </dgm:t>
    </dgm:pt>
    <dgm:pt modelId="{829D4529-73F4-4E1A-91BE-A4B5081128FA}">
      <dgm:prSet custT="1"/>
      <dgm:spPr>
        <a:solidFill>
          <a:schemeClr val="accent2"/>
        </a:solidFill>
      </dgm:spPr>
      <dgm:t>
        <a:bodyPr/>
        <a:lstStyle/>
        <a:p>
          <a:r>
            <a:rPr lang="en-US" sz="1800" b="0" dirty="0"/>
            <a:t>Model codes require that an automatic sprinkler system protect the building or area</a:t>
          </a:r>
        </a:p>
      </dgm:t>
    </dgm:pt>
    <dgm:pt modelId="{64E0C663-E244-4160-ADEE-7BD7CDC8C5B8}" type="parTrans" cxnId="{C34C3A07-16BD-4EFA-86A9-04D4E76C6C40}">
      <dgm:prSet/>
      <dgm:spPr/>
      <dgm:t>
        <a:bodyPr/>
        <a:lstStyle/>
        <a:p>
          <a:endParaRPr lang="en-US"/>
        </a:p>
      </dgm:t>
    </dgm:pt>
    <dgm:pt modelId="{77D3320A-AA02-45EF-96F3-77130E87F29C}" type="sibTrans" cxnId="{C34C3A07-16BD-4EFA-86A9-04D4E76C6C40}">
      <dgm:prSet/>
      <dgm:spPr/>
      <dgm:t>
        <a:bodyPr/>
        <a:lstStyle/>
        <a:p>
          <a:endParaRPr lang="en-US"/>
        </a:p>
      </dgm:t>
    </dgm:pt>
    <dgm:pt modelId="{01E85141-CFD9-47B9-898C-8373C481AC9B}" type="pres">
      <dgm:prSet presAssocID="{524166CD-E5C7-442D-8BF3-11CD1234D1FD}" presName="linear" presStyleCnt="0">
        <dgm:presLayoutVars>
          <dgm:animLvl val="lvl"/>
          <dgm:resizeHandles val="exact"/>
        </dgm:presLayoutVars>
      </dgm:prSet>
      <dgm:spPr/>
      <dgm:t>
        <a:bodyPr/>
        <a:lstStyle/>
        <a:p>
          <a:endParaRPr lang="en-US"/>
        </a:p>
      </dgm:t>
    </dgm:pt>
    <dgm:pt modelId="{4048B6EF-231F-4531-8C74-8977FF51C0FA}" type="pres">
      <dgm:prSet presAssocID="{5A7F3FBB-2E50-4BFF-99B9-CD83D3837ED3}" presName="parentText" presStyleLbl="node1" presStyleIdx="0" presStyleCnt="3" custLinFactY="-19709" custLinFactNeighborX="888" custLinFactNeighborY="-100000">
        <dgm:presLayoutVars>
          <dgm:chMax val="0"/>
          <dgm:bulletEnabled val="1"/>
        </dgm:presLayoutVars>
      </dgm:prSet>
      <dgm:spPr/>
      <dgm:t>
        <a:bodyPr/>
        <a:lstStyle/>
        <a:p>
          <a:endParaRPr lang="en-US"/>
        </a:p>
      </dgm:t>
    </dgm:pt>
    <dgm:pt modelId="{04DAF178-B922-4973-8126-8C4532980F06}" type="pres">
      <dgm:prSet presAssocID="{D585DE51-D689-4BE0-8713-6164238CB012}" presName="spacer" presStyleCnt="0"/>
      <dgm:spPr/>
    </dgm:pt>
    <dgm:pt modelId="{36F12CC5-C99D-4549-90F7-FE230520CA95}" type="pres">
      <dgm:prSet presAssocID="{A9704341-8B85-406A-892B-F674DB1D0015}" presName="parentText" presStyleLbl="node1" presStyleIdx="1" presStyleCnt="3" custLinFactY="-9103" custLinFactNeighborY="-100000">
        <dgm:presLayoutVars>
          <dgm:chMax val="0"/>
          <dgm:bulletEnabled val="1"/>
        </dgm:presLayoutVars>
      </dgm:prSet>
      <dgm:spPr/>
      <dgm:t>
        <a:bodyPr/>
        <a:lstStyle/>
        <a:p>
          <a:endParaRPr lang="en-US"/>
        </a:p>
      </dgm:t>
    </dgm:pt>
    <dgm:pt modelId="{69BBCD2D-722D-4482-B4C8-A127ADA87E3F}" type="pres">
      <dgm:prSet presAssocID="{DC3E4294-E7CD-4D3D-AD0D-65D982C1CF65}" presName="spacer" presStyleCnt="0"/>
      <dgm:spPr/>
    </dgm:pt>
    <dgm:pt modelId="{F95F94AE-6122-4B20-9DF7-98CF092AF416}" type="pres">
      <dgm:prSet presAssocID="{829D4529-73F4-4E1A-91BE-A4B5081128FA}" presName="parentText" presStyleLbl="node1" presStyleIdx="2" presStyleCnt="3">
        <dgm:presLayoutVars>
          <dgm:chMax val="0"/>
          <dgm:bulletEnabled val="1"/>
        </dgm:presLayoutVars>
      </dgm:prSet>
      <dgm:spPr/>
      <dgm:t>
        <a:bodyPr/>
        <a:lstStyle/>
        <a:p>
          <a:endParaRPr lang="en-US"/>
        </a:p>
      </dgm:t>
    </dgm:pt>
  </dgm:ptLst>
  <dgm:cxnLst>
    <dgm:cxn modelId="{CC1BED21-71B0-47B5-AE53-1ED1792BA079}" type="presOf" srcId="{829D4529-73F4-4E1A-91BE-A4B5081128FA}" destId="{F95F94AE-6122-4B20-9DF7-98CF092AF416}" srcOrd="0" destOrd="0" presId="urn:microsoft.com/office/officeart/2005/8/layout/vList2"/>
    <dgm:cxn modelId="{ED16874B-1EE7-46D0-9133-37A042D383E8}" type="presOf" srcId="{A9704341-8B85-406A-892B-F674DB1D0015}" destId="{36F12CC5-C99D-4549-90F7-FE230520CA95}" srcOrd="0" destOrd="0" presId="urn:microsoft.com/office/officeart/2005/8/layout/vList2"/>
    <dgm:cxn modelId="{936AB566-7160-4023-B6E0-E75E4411C13C}" type="presOf" srcId="{524166CD-E5C7-442D-8BF3-11CD1234D1FD}" destId="{01E85141-CFD9-47B9-898C-8373C481AC9B}" srcOrd="0" destOrd="0" presId="urn:microsoft.com/office/officeart/2005/8/layout/vList2"/>
    <dgm:cxn modelId="{CEC67987-C605-4A1F-8B3B-A956F209D5CE}" srcId="{524166CD-E5C7-442D-8BF3-11CD1234D1FD}" destId="{5A7F3FBB-2E50-4BFF-99B9-CD83D3837ED3}" srcOrd="0" destOrd="0" parTransId="{F52645DF-A4DF-4DB7-BFD7-3C05BABE3BC8}" sibTransId="{D585DE51-D689-4BE0-8713-6164238CB012}"/>
    <dgm:cxn modelId="{A88749CD-7141-49AD-AA81-79E6B2E1B2F5}" srcId="{524166CD-E5C7-442D-8BF3-11CD1234D1FD}" destId="{A9704341-8B85-406A-892B-F674DB1D0015}" srcOrd="1" destOrd="0" parTransId="{6EF47976-EADD-4AA0-AFC1-1F368292DA4B}" sibTransId="{DC3E4294-E7CD-4D3D-AD0D-65D982C1CF65}"/>
    <dgm:cxn modelId="{C34C3A07-16BD-4EFA-86A9-04D4E76C6C40}" srcId="{524166CD-E5C7-442D-8BF3-11CD1234D1FD}" destId="{829D4529-73F4-4E1A-91BE-A4B5081128FA}" srcOrd="2" destOrd="0" parTransId="{64E0C663-E244-4160-ADEE-7BD7CDC8C5B8}" sibTransId="{77D3320A-AA02-45EF-96F3-77130E87F29C}"/>
    <dgm:cxn modelId="{36320363-00D5-464A-A306-96A591DE770E}" type="presOf" srcId="{5A7F3FBB-2E50-4BFF-99B9-CD83D3837ED3}" destId="{4048B6EF-231F-4531-8C74-8977FF51C0FA}" srcOrd="0" destOrd="0" presId="urn:microsoft.com/office/officeart/2005/8/layout/vList2"/>
    <dgm:cxn modelId="{1F28B51C-3E1D-4910-A002-F485F002AD8D}" type="presParOf" srcId="{01E85141-CFD9-47B9-898C-8373C481AC9B}" destId="{4048B6EF-231F-4531-8C74-8977FF51C0FA}" srcOrd="0" destOrd="0" presId="urn:microsoft.com/office/officeart/2005/8/layout/vList2"/>
    <dgm:cxn modelId="{0BEDB644-2E9D-474D-90E7-E08AF22EC2B5}" type="presParOf" srcId="{01E85141-CFD9-47B9-898C-8373C481AC9B}" destId="{04DAF178-B922-4973-8126-8C4532980F06}" srcOrd="1" destOrd="0" presId="urn:microsoft.com/office/officeart/2005/8/layout/vList2"/>
    <dgm:cxn modelId="{24C9CAD7-DD63-42FA-BF1C-37018AAC882E}" type="presParOf" srcId="{01E85141-CFD9-47B9-898C-8373C481AC9B}" destId="{36F12CC5-C99D-4549-90F7-FE230520CA95}" srcOrd="2" destOrd="0" presId="urn:microsoft.com/office/officeart/2005/8/layout/vList2"/>
    <dgm:cxn modelId="{1930C7F6-9BA7-4EE6-99E0-BC7FFED59D15}" type="presParOf" srcId="{01E85141-CFD9-47B9-898C-8373C481AC9B}" destId="{69BBCD2D-722D-4482-B4C8-A127ADA87E3F}" srcOrd="3" destOrd="0" presId="urn:microsoft.com/office/officeart/2005/8/layout/vList2"/>
    <dgm:cxn modelId="{09A9795C-C7E8-4419-8E8C-8C10031CD9F0}" type="presParOf" srcId="{01E85141-CFD9-47B9-898C-8373C481AC9B}" destId="{F95F94AE-6122-4B20-9DF7-98CF092AF41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CA5BE676-26C6-4572-B856-B9EB2BF606D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94A1A5D-4B70-40BA-BADE-84A672095021}">
      <dgm:prSet phldrT="[Text]" custT="1"/>
      <dgm:spPr/>
      <dgm:t>
        <a:bodyPr/>
        <a:lstStyle/>
        <a:p>
          <a:r>
            <a:rPr lang="en-US" sz="1800" b="0" dirty="0" smtClean="0"/>
            <a:t>Result </a:t>
          </a:r>
          <a:r>
            <a:rPr lang="en-US" sz="1800" b="0" dirty="0"/>
            <a:t>of the North American Free Trade Agreement (NAFTA) of 1994 and other agreements</a:t>
          </a:r>
        </a:p>
      </dgm:t>
    </dgm:pt>
    <dgm:pt modelId="{EE0C1825-12ED-4422-AB02-89CFC55A3FAB}" type="parTrans" cxnId="{A6867D54-FE17-47EA-B691-20433F055CD4}">
      <dgm:prSet/>
      <dgm:spPr/>
      <dgm:t>
        <a:bodyPr/>
        <a:lstStyle/>
        <a:p>
          <a:endParaRPr lang="en-US"/>
        </a:p>
      </dgm:t>
    </dgm:pt>
    <dgm:pt modelId="{7247824D-1D89-46D6-BB5E-3EE9F7F6DDD0}" type="sibTrans" cxnId="{A6867D54-FE17-47EA-B691-20433F055CD4}">
      <dgm:prSet/>
      <dgm:spPr/>
      <dgm:t>
        <a:bodyPr/>
        <a:lstStyle/>
        <a:p>
          <a:endParaRPr lang="en-US"/>
        </a:p>
      </dgm:t>
    </dgm:pt>
    <dgm:pt modelId="{F0356D93-A58F-428C-A27D-4ED9410CBF79}">
      <dgm:prSet custT="1"/>
      <dgm:spPr/>
      <dgm:t>
        <a:bodyPr/>
        <a:lstStyle/>
        <a:p>
          <a:r>
            <a:rPr lang="en-US" sz="1800" b="0" dirty="0"/>
            <a:t>To help regulate </a:t>
          </a:r>
          <a:r>
            <a:rPr lang="en-US" sz="1800" b="0" dirty="0" smtClean="0"/>
            <a:t>movement </a:t>
          </a:r>
          <a:r>
            <a:rPr lang="en-US" sz="1800" b="0" dirty="0"/>
            <a:t>of vehicles and materials, adopted the </a:t>
          </a:r>
          <a:r>
            <a:rPr lang="en-US" sz="1800" b="0" i="1" dirty="0"/>
            <a:t>UN Recommendations</a:t>
          </a:r>
          <a:r>
            <a:rPr lang="en-US" sz="1800" b="0" dirty="0"/>
            <a:t> regarding transportation placards, labels, and markings for identifying hazardous materials or dangerous goods</a:t>
          </a:r>
        </a:p>
      </dgm:t>
    </dgm:pt>
    <dgm:pt modelId="{B157B92B-1BE6-4CDB-9872-1E15D2C6883D}" type="parTrans" cxnId="{A18D01CC-DFDF-450C-8E25-A816BA54574B}">
      <dgm:prSet/>
      <dgm:spPr/>
      <dgm:t>
        <a:bodyPr/>
        <a:lstStyle/>
        <a:p>
          <a:endParaRPr lang="en-US"/>
        </a:p>
      </dgm:t>
    </dgm:pt>
    <dgm:pt modelId="{ED82DE8E-B0C8-466A-9195-23E38EA0A3A6}" type="sibTrans" cxnId="{A18D01CC-DFDF-450C-8E25-A816BA54574B}">
      <dgm:prSet/>
      <dgm:spPr/>
      <dgm:t>
        <a:bodyPr/>
        <a:lstStyle/>
        <a:p>
          <a:endParaRPr lang="en-US"/>
        </a:p>
      </dgm:t>
    </dgm:pt>
    <dgm:pt modelId="{E2342DE6-7B4C-42AC-98EB-D2925CCC23D1}">
      <dgm:prSet custT="1"/>
      <dgm:spPr>
        <a:solidFill>
          <a:schemeClr val="accent2">
            <a:lumMod val="75000"/>
          </a:schemeClr>
        </a:solidFill>
      </dgm:spPr>
      <dgm:t>
        <a:bodyPr/>
        <a:lstStyle/>
        <a:p>
          <a:r>
            <a:rPr lang="en-US" sz="1800" b="0" u="none" dirty="0"/>
            <a:t>M</a:t>
          </a:r>
          <a:r>
            <a:rPr lang="x-none" sz="1800" b="0" u="none"/>
            <a:t>ajority of the placards, labels, and markings used to identify these materials are very similar in each country</a:t>
          </a:r>
          <a:endParaRPr lang="en-US" sz="1800" b="0" u="none" dirty="0"/>
        </a:p>
      </dgm:t>
    </dgm:pt>
    <dgm:pt modelId="{735EBA11-EBFF-4C17-A078-51537DB106DB}" type="parTrans" cxnId="{192812A1-544C-4076-8769-3A771D325E17}">
      <dgm:prSet/>
      <dgm:spPr/>
      <dgm:t>
        <a:bodyPr/>
        <a:lstStyle/>
        <a:p>
          <a:endParaRPr lang="en-US"/>
        </a:p>
      </dgm:t>
    </dgm:pt>
    <dgm:pt modelId="{A3ADC799-1D78-4CE8-9A90-287526CABCD8}" type="sibTrans" cxnId="{192812A1-544C-4076-8769-3A771D325E17}">
      <dgm:prSet/>
      <dgm:spPr/>
      <dgm:t>
        <a:bodyPr/>
        <a:lstStyle/>
        <a:p>
          <a:endParaRPr lang="en-US"/>
        </a:p>
      </dgm:t>
    </dgm:pt>
    <dgm:pt modelId="{71E2815B-BCC4-4BC3-9BAE-534939DE3F65}">
      <dgm:prSet custT="1"/>
      <dgm:spPr>
        <a:solidFill>
          <a:schemeClr val="accent6">
            <a:lumMod val="50000"/>
          </a:schemeClr>
        </a:solidFill>
      </dgm:spPr>
      <dgm:t>
        <a:bodyPr/>
        <a:lstStyle/>
        <a:p>
          <a:r>
            <a:rPr lang="x-none" sz="1800" b="0" u="none" dirty="0"/>
            <a:t>These recommendations enhance safety</a:t>
          </a:r>
          <a:endParaRPr lang="en-US" sz="1800" b="0" u="none" dirty="0"/>
        </a:p>
      </dgm:t>
    </dgm:pt>
    <dgm:pt modelId="{E079C3A8-643C-49F1-B9DC-770732FB1DCE}" type="parTrans" cxnId="{34F05B7F-9645-4DD5-A9DF-A7AE62850647}">
      <dgm:prSet/>
      <dgm:spPr/>
      <dgm:t>
        <a:bodyPr/>
        <a:lstStyle/>
        <a:p>
          <a:endParaRPr lang="en-US"/>
        </a:p>
      </dgm:t>
    </dgm:pt>
    <dgm:pt modelId="{C861051A-2E83-430A-B5B2-CB34491E81E3}" type="sibTrans" cxnId="{34F05B7F-9645-4DD5-A9DF-A7AE62850647}">
      <dgm:prSet/>
      <dgm:spPr/>
      <dgm:t>
        <a:bodyPr/>
        <a:lstStyle/>
        <a:p>
          <a:endParaRPr lang="en-US"/>
        </a:p>
      </dgm:t>
    </dgm:pt>
    <dgm:pt modelId="{EA7BB537-C4E0-4A8D-AD0D-2FBEAD06EF9B}">
      <dgm:prSet phldrT="[Text]" custT="1"/>
      <dgm:spPr/>
      <dgm:t>
        <a:bodyPr/>
        <a:lstStyle/>
        <a:p>
          <a:r>
            <a:rPr lang="en-US" sz="1800" b="0" dirty="0"/>
            <a:t>Trucks carrying products that include hazardous materials move freely among the U.S., Canada, and Mexico</a:t>
          </a:r>
        </a:p>
      </dgm:t>
    </dgm:pt>
    <dgm:pt modelId="{5D8FEB50-847D-4353-924D-EB0E26DA756A}" type="parTrans" cxnId="{2D12B619-31C8-4E87-8273-401850583595}">
      <dgm:prSet/>
      <dgm:spPr/>
      <dgm:t>
        <a:bodyPr/>
        <a:lstStyle/>
        <a:p>
          <a:endParaRPr lang="en-US"/>
        </a:p>
      </dgm:t>
    </dgm:pt>
    <dgm:pt modelId="{F1DC0EBD-268B-4F64-AD02-4AF3D91872EE}" type="sibTrans" cxnId="{2D12B619-31C8-4E87-8273-401850583595}">
      <dgm:prSet/>
      <dgm:spPr/>
      <dgm:t>
        <a:bodyPr/>
        <a:lstStyle/>
        <a:p>
          <a:endParaRPr lang="en-US"/>
        </a:p>
      </dgm:t>
    </dgm:pt>
    <dgm:pt modelId="{B4552C5D-E3DE-450A-A3EE-55AA3006654A}" type="pres">
      <dgm:prSet presAssocID="{CA5BE676-26C6-4572-B856-B9EB2BF606D2}" presName="linear" presStyleCnt="0">
        <dgm:presLayoutVars>
          <dgm:animLvl val="lvl"/>
          <dgm:resizeHandles val="exact"/>
        </dgm:presLayoutVars>
      </dgm:prSet>
      <dgm:spPr/>
      <dgm:t>
        <a:bodyPr/>
        <a:lstStyle/>
        <a:p>
          <a:endParaRPr lang="en-US"/>
        </a:p>
      </dgm:t>
    </dgm:pt>
    <dgm:pt modelId="{472E4B65-E897-4579-BDE4-9561EB8E20A4}" type="pres">
      <dgm:prSet presAssocID="{C94A1A5D-4B70-40BA-BADE-84A672095021}" presName="parentText" presStyleLbl="node1" presStyleIdx="0" presStyleCnt="5">
        <dgm:presLayoutVars>
          <dgm:chMax val="0"/>
          <dgm:bulletEnabled val="1"/>
        </dgm:presLayoutVars>
      </dgm:prSet>
      <dgm:spPr/>
      <dgm:t>
        <a:bodyPr/>
        <a:lstStyle/>
        <a:p>
          <a:endParaRPr lang="en-US"/>
        </a:p>
      </dgm:t>
    </dgm:pt>
    <dgm:pt modelId="{9595DAFB-C474-4AD8-A3DF-ED39A70DD008}" type="pres">
      <dgm:prSet presAssocID="{7247824D-1D89-46D6-BB5E-3EE9F7F6DDD0}" presName="spacer" presStyleCnt="0"/>
      <dgm:spPr/>
    </dgm:pt>
    <dgm:pt modelId="{09B8C4BE-4BE1-4202-80DB-E1FFA6CE0B0B}" type="pres">
      <dgm:prSet presAssocID="{EA7BB537-C4E0-4A8D-AD0D-2FBEAD06EF9B}" presName="parentText" presStyleLbl="node1" presStyleIdx="1" presStyleCnt="5">
        <dgm:presLayoutVars>
          <dgm:chMax val="0"/>
          <dgm:bulletEnabled val="1"/>
        </dgm:presLayoutVars>
      </dgm:prSet>
      <dgm:spPr/>
      <dgm:t>
        <a:bodyPr/>
        <a:lstStyle/>
        <a:p>
          <a:endParaRPr lang="en-US"/>
        </a:p>
      </dgm:t>
    </dgm:pt>
    <dgm:pt modelId="{CD8E0090-A670-437E-B5A7-9DC9F80DBCF0}" type="pres">
      <dgm:prSet presAssocID="{F1DC0EBD-268B-4F64-AD02-4AF3D91872EE}" presName="spacer" presStyleCnt="0"/>
      <dgm:spPr/>
    </dgm:pt>
    <dgm:pt modelId="{701492EA-8A8B-4B75-AB72-870358D5F664}" type="pres">
      <dgm:prSet presAssocID="{F0356D93-A58F-428C-A27D-4ED9410CBF79}" presName="parentText" presStyleLbl="node1" presStyleIdx="2" presStyleCnt="5">
        <dgm:presLayoutVars>
          <dgm:chMax val="0"/>
          <dgm:bulletEnabled val="1"/>
        </dgm:presLayoutVars>
      </dgm:prSet>
      <dgm:spPr/>
      <dgm:t>
        <a:bodyPr/>
        <a:lstStyle/>
        <a:p>
          <a:endParaRPr lang="en-US"/>
        </a:p>
      </dgm:t>
    </dgm:pt>
    <dgm:pt modelId="{BBC3D57B-69CC-4C6B-B2C0-D979CFFC3CD8}" type="pres">
      <dgm:prSet presAssocID="{ED82DE8E-B0C8-466A-9195-23E38EA0A3A6}" presName="spacer" presStyleCnt="0"/>
      <dgm:spPr/>
    </dgm:pt>
    <dgm:pt modelId="{79723F33-A340-4F5A-AD7E-A0E37F958C70}" type="pres">
      <dgm:prSet presAssocID="{E2342DE6-7B4C-42AC-98EB-D2925CCC23D1}" presName="parentText" presStyleLbl="node1" presStyleIdx="3" presStyleCnt="5">
        <dgm:presLayoutVars>
          <dgm:chMax val="0"/>
          <dgm:bulletEnabled val="1"/>
        </dgm:presLayoutVars>
      </dgm:prSet>
      <dgm:spPr/>
      <dgm:t>
        <a:bodyPr/>
        <a:lstStyle/>
        <a:p>
          <a:endParaRPr lang="en-US"/>
        </a:p>
      </dgm:t>
    </dgm:pt>
    <dgm:pt modelId="{80134C41-5EEA-42C4-962E-4B785FD1E627}" type="pres">
      <dgm:prSet presAssocID="{A3ADC799-1D78-4CE8-9A90-287526CABCD8}" presName="spacer" presStyleCnt="0"/>
      <dgm:spPr/>
    </dgm:pt>
    <dgm:pt modelId="{BFCFE40A-55CB-4FFE-BC25-F8EC32092051}" type="pres">
      <dgm:prSet presAssocID="{71E2815B-BCC4-4BC3-9BAE-534939DE3F65}" presName="parentText" presStyleLbl="node1" presStyleIdx="4" presStyleCnt="5">
        <dgm:presLayoutVars>
          <dgm:chMax val="0"/>
          <dgm:bulletEnabled val="1"/>
        </dgm:presLayoutVars>
      </dgm:prSet>
      <dgm:spPr/>
      <dgm:t>
        <a:bodyPr/>
        <a:lstStyle/>
        <a:p>
          <a:endParaRPr lang="en-US"/>
        </a:p>
      </dgm:t>
    </dgm:pt>
  </dgm:ptLst>
  <dgm:cxnLst>
    <dgm:cxn modelId="{2D12B619-31C8-4E87-8273-401850583595}" srcId="{CA5BE676-26C6-4572-B856-B9EB2BF606D2}" destId="{EA7BB537-C4E0-4A8D-AD0D-2FBEAD06EF9B}" srcOrd="1" destOrd="0" parTransId="{5D8FEB50-847D-4353-924D-EB0E26DA756A}" sibTransId="{F1DC0EBD-268B-4F64-AD02-4AF3D91872EE}"/>
    <dgm:cxn modelId="{F289386C-0EC6-4AD6-84CA-703E164823F4}" type="presOf" srcId="{EA7BB537-C4E0-4A8D-AD0D-2FBEAD06EF9B}" destId="{09B8C4BE-4BE1-4202-80DB-E1FFA6CE0B0B}" srcOrd="0" destOrd="0" presId="urn:microsoft.com/office/officeart/2005/8/layout/vList2"/>
    <dgm:cxn modelId="{470BFC93-E9A8-4A86-8884-B143706C1F58}" type="presOf" srcId="{CA5BE676-26C6-4572-B856-B9EB2BF606D2}" destId="{B4552C5D-E3DE-450A-A3EE-55AA3006654A}" srcOrd="0" destOrd="0" presId="urn:microsoft.com/office/officeart/2005/8/layout/vList2"/>
    <dgm:cxn modelId="{4C3F9023-83B2-42EE-8E9F-84568955C4AE}" type="presOf" srcId="{71E2815B-BCC4-4BC3-9BAE-534939DE3F65}" destId="{BFCFE40A-55CB-4FFE-BC25-F8EC32092051}" srcOrd="0" destOrd="0" presId="urn:microsoft.com/office/officeart/2005/8/layout/vList2"/>
    <dgm:cxn modelId="{192812A1-544C-4076-8769-3A771D325E17}" srcId="{CA5BE676-26C6-4572-B856-B9EB2BF606D2}" destId="{E2342DE6-7B4C-42AC-98EB-D2925CCC23D1}" srcOrd="3" destOrd="0" parTransId="{735EBA11-EBFF-4C17-A078-51537DB106DB}" sibTransId="{A3ADC799-1D78-4CE8-9A90-287526CABCD8}"/>
    <dgm:cxn modelId="{B551FF87-371C-4CEE-862D-C1031BD7F930}" type="presOf" srcId="{C94A1A5D-4B70-40BA-BADE-84A672095021}" destId="{472E4B65-E897-4579-BDE4-9561EB8E20A4}" srcOrd="0" destOrd="0" presId="urn:microsoft.com/office/officeart/2005/8/layout/vList2"/>
    <dgm:cxn modelId="{A6867D54-FE17-47EA-B691-20433F055CD4}" srcId="{CA5BE676-26C6-4572-B856-B9EB2BF606D2}" destId="{C94A1A5D-4B70-40BA-BADE-84A672095021}" srcOrd="0" destOrd="0" parTransId="{EE0C1825-12ED-4422-AB02-89CFC55A3FAB}" sibTransId="{7247824D-1D89-46D6-BB5E-3EE9F7F6DDD0}"/>
    <dgm:cxn modelId="{A18D01CC-DFDF-450C-8E25-A816BA54574B}" srcId="{CA5BE676-26C6-4572-B856-B9EB2BF606D2}" destId="{F0356D93-A58F-428C-A27D-4ED9410CBF79}" srcOrd="2" destOrd="0" parTransId="{B157B92B-1BE6-4CDB-9872-1E15D2C6883D}" sibTransId="{ED82DE8E-B0C8-466A-9195-23E38EA0A3A6}"/>
    <dgm:cxn modelId="{6976D453-C6D3-43F7-A02E-C786CEDCB835}" type="presOf" srcId="{F0356D93-A58F-428C-A27D-4ED9410CBF79}" destId="{701492EA-8A8B-4B75-AB72-870358D5F664}" srcOrd="0" destOrd="0" presId="urn:microsoft.com/office/officeart/2005/8/layout/vList2"/>
    <dgm:cxn modelId="{34F05B7F-9645-4DD5-A9DF-A7AE62850647}" srcId="{CA5BE676-26C6-4572-B856-B9EB2BF606D2}" destId="{71E2815B-BCC4-4BC3-9BAE-534939DE3F65}" srcOrd="4" destOrd="0" parTransId="{E079C3A8-643C-49F1-B9DC-770732FB1DCE}" sibTransId="{C861051A-2E83-430A-B5B2-CB34491E81E3}"/>
    <dgm:cxn modelId="{70493326-1018-4997-9156-B5A1EF8228B2}" type="presOf" srcId="{E2342DE6-7B4C-42AC-98EB-D2925CCC23D1}" destId="{79723F33-A340-4F5A-AD7E-A0E37F958C70}" srcOrd="0" destOrd="0" presId="urn:microsoft.com/office/officeart/2005/8/layout/vList2"/>
    <dgm:cxn modelId="{F6869899-BECA-4660-8662-4EED8F6A51F9}" type="presParOf" srcId="{B4552C5D-E3DE-450A-A3EE-55AA3006654A}" destId="{472E4B65-E897-4579-BDE4-9561EB8E20A4}" srcOrd="0" destOrd="0" presId="urn:microsoft.com/office/officeart/2005/8/layout/vList2"/>
    <dgm:cxn modelId="{5B7492BE-6CF8-4075-AA99-92C974D65472}" type="presParOf" srcId="{B4552C5D-E3DE-450A-A3EE-55AA3006654A}" destId="{9595DAFB-C474-4AD8-A3DF-ED39A70DD008}" srcOrd="1" destOrd="0" presId="urn:microsoft.com/office/officeart/2005/8/layout/vList2"/>
    <dgm:cxn modelId="{63860A95-B4FB-4A12-A1A3-B361E9B1474F}" type="presParOf" srcId="{B4552C5D-E3DE-450A-A3EE-55AA3006654A}" destId="{09B8C4BE-4BE1-4202-80DB-E1FFA6CE0B0B}" srcOrd="2" destOrd="0" presId="urn:microsoft.com/office/officeart/2005/8/layout/vList2"/>
    <dgm:cxn modelId="{735386E9-B951-4E25-ADD7-1F7DAAA073AC}" type="presParOf" srcId="{B4552C5D-E3DE-450A-A3EE-55AA3006654A}" destId="{CD8E0090-A670-437E-B5A7-9DC9F80DBCF0}" srcOrd="3" destOrd="0" presId="urn:microsoft.com/office/officeart/2005/8/layout/vList2"/>
    <dgm:cxn modelId="{F83B021B-4318-41F6-A0E3-8F740B18585B}" type="presParOf" srcId="{B4552C5D-E3DE-450A-A3EE-55AA3006654A}" destId="{701492EA-8A8B-4B75-AB72-870358D5F664}" srcOrd="4" destOrd="0" presId="urn:microsoft.com/office/officeart/2005/8/layout/vList2"/>
    <dgm:cxn modelId="{F39E6C39-2450-4F94-B46F-209094E31A00}" type="presParOf" srcId="{B4552C5D-E3DE-450A-A3EE-55AA3006654A}" destId="{BBC3D57B-69CC-4C6B-B2C0-D979CFFC3CD8}" srcOrd="5" destOrd="0" presId="urn:microsoft.com/office/officeart/2005/8/layout/vList2"/>
    <dgm:cxn modelId="{DB0CAF58-88C3-45C2-B159-D644BA69497F}" type="presParOf" srcId="{B4552C5D-E3DE-450A-A3EE-55AA3006654A}" destId="{79723F33-A340-4F5A-AD7E-A0E37F958C70}" srcOrd="6" destOrd="0" presId="urn:microsoft.com/office/officeart/2005/8/layout/vList2"/>
    <dgm:cxn modelId="{DC569AD5-A595-4897-89B6-002A896624E9}" type="presParOf" srcId="{B4552C5D-E3DE-450A-A3EE-55AA3006654A}" destId="{80134C41-5EEA-42C4-962E-4B785FD1E627}" srcOrd="7" destOrd="0" presId="urn:microsoft.com/office/officeart/2005/8/layout/vList2"/>
    <dgm:cxn modelId="{5EBE548F-DC3C-41B7-AF00-9DAE7ECF9797}" type="presParOf" srcId="{B4552C5D-E3DE-450A-A3EE-55AA3006654A}" destId="{BFCFE40A-55CB-4FFE-BC25-F8EC3209205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110BF241-D41E-4212-AC13-F30A5135A5EC}" type="doc">
      <dgm:prSet loTypeId="urn:microsoft.com/office/officeart/2005/8/layout/vList5" loCatId="list" qsTypeId="urn:microsoft.com/office/officeart/2005/8/quickstyle/simple5" qsCatId="simple" csTypeId="urn:microsoft.com/office/officeart/2005/8/colors/accent2_3" csCatId="accent2" phldr="1"/>
      <dgm:spPr/>
      <dgm:t>
        <a:bodyPr/>
        <a:lstStyle/>
        <a:p>
          <a:endParaRPr lang="en-US"/>
        </a:p>
      </dgm:t>
    </dgm:pt>
    <dgm:pt modelId="{C1A10722-ADAD-48B7-8811-310010E121C3}">
      <dgm:prSet phldrT="[Text]" custT="1"/>
      <dgm:spPr/>
      <dgm:t>
        <a:bodyPr/>
        <a:lstStyle/>
        <a:p>
          <a:r>
            <a:rPr lang="en-US" sz="2000" b="0" dirty="0"/>
            <a:t>Class 1</a:t>
          </a:r>
        </a:p>
      </dgm:t>
    </dgm:pt>
    <dgm:pt modelId="{C82C3C3E-2B17-419D-ABC0-53B4F0E60BA6}" type="parTrans" cxnId="{73346C6B-C962-47B0-BA05-9913D9E9A182}">
      <dgm:prSet/>
      <dgm:spPr/>
      <dgm:t>
        <a:bodyPr/>
        <a:lstStyle/>
        <a:p>
          <a:endParaRPr lang="en-US"/>
        </a:p>
      </dgm:t>
    </dgm:pt>
    <dgm:pt modelId="{F712978C-D4E9-475B-80F3-DE85EDD7F22D}" type="sibTrans" cxnId="{73346C6B-C962-47B0-BA05-9913D9E9A182}">
      <dgm:prSet/>
      <dgm:spPr/>
      <dgm:t>
        <a:bodyPr/>
        <a:lstStyle/>
        <a:p>
          <a:endParaRPr lang="en-US"/>
        </a:p>
      </dgm:t>
    </dgm:pt>
    <dgm:pt modelId="{8342CA74-4BC3-41AE-B61B-B2F0BA0EB905}">
      <dgm:prSet custT="1"/>
      <dgm:spPr/>
      <dgm:t>
        <a:bodyPr/>
        <a:lstStyle/>
        <a:p>
          <a:r>
            <a:rPr lang="en-US" sz="2000" b="0" dirty="0"/>
            <a:t>Class 2</a:t>
          </a:r>
        </a:p>
      </dgm:t>
    </dgm:pt>
    <dgm:pt modelId="{2685FE30-A078-4807-8B13-391DCC7DA1C5}" type="parTrans" cxnId="{D133FB96-05F4-47DF-9267-32FBA5AB2BA4}">
      <dgm:prSet/>
      <dgm:spPr/>
      <dgm:t>
        <a:bodyPr/>
        <a:lstStyle/>
        <a:p>
          <a:endParaRPr lang="en-US"/>
        </a:p>
      </dgm:t>
    </dgm:pt>
    <dgm:pt modelId="{B8438C24-ECA4-49EE-ACB3-0A853FD90CE9}" type="sibTrans" cxnId="{D133FB96-05F4-47DF-9267-32FBA5AB2BA4}">
      <dgm:prSet/>
      <dgm:spPr/>
      <dgm:t>
        <a:bodyPr/>
        <a:lstStyle/>
        <a:p>
          <a:endParaRPr lang="en-US"/>
        </a:p>
      </dgm:t>
    </dgm:pt>
    <dgm:pt modelId="{ADCFA5E6-631A-494E-B951-6B8CBC5D6267}">
      <dgm:prSet custT="1"/>
      <dgm:spPr/>
      <dgm:t>
        <a:bodyPr/>
        <a:lstStyle/>
        <a:p>
          <a:r>
            <a:rPr lang="en-US" sz="2000" b="0" dirty="0"/>
            <a:t>Class 3</a:t>
          </a:r>
        </a:p>
      </dgm:t>
    </dgm:pt>
    <dgm:pt modelId="{5225DBB1-2832-4247-8F89-997A11DF50C9}" type="parTrans" cxnId="{366C6A4A-1668-4A69-8DA9-E3BFEE04305C}">
      <dgm:prSet/>
      <dgm:spPr/>
      <dgm:t>
        <a:bodyPr/>
        <a:lstStyle/>
        <a:p>
          <a:endParaRPr lang="en-US"/>
        </a:p>
      </dgm:t>
    </dgm:pt>
    <dgm:pt modelId="{E45FCE0D-FEE1-4785-ABA4-59FC6DB9AD74}" type="sibTrans" cxnId="{366C6A4A-1668-4A69-8DA9-E3BFEE04305C}">
      <dgm:prSet/>
      <dgm:spPr/>
      <dgm:t>
        <a:bodyPr/>
        <a:lstStyle/>
        <a:p>
          <a:endParaRPr lang="en-US"/>
        </a:p>
      </dgm:t>
    </dgm:pt>
    <dgm:pt modelId="{D8715636-B448-4406-894C-5FA970EB3A1D}">
      <dgm:prSet custT="1"/>
      <dgm:spPr>
        <a:solidFill>
          <a:schemeClr val="accent2">
            <a:lumMod val="75000"/>
          </a:schemeClr>
        </a:solidFill>
      </dgm:spPr>
      <dgm:t>
        <a:bodyPr/>
        <a:lstStyle/>
        <a:p>
          <a:r>
            <a:rPr lang="en-US" sz="2000" b="0" dirty="0"/>
            <a:t>Class 4</a:t>
          </a:r>
        </a:p>
      </dgm:t>
    </dgm:pt>
    <dgm:pt modelId="{160AAF10-8ECC-42F1-92C4-6924D9CDCFBD}" type="parTrans" cxnId="{40EF24BC-2E6F-40A3-B143-998E341393ED}">
      <dgm:prSet/>
      <dgm:spPr/>
      <dgm:t>
        <a:bodyPr/>
        <a:lstStyle/>
        <a:p>
          <a:endParaRPr lang="en-US"/>
        </a:p>
      </dgm:t>
    </dgm:pt>
    <dgm:pt modelId="{9505D23C-D41B-4ED7-BA33-34BD05AAAAA4}" type="sibTrans" cxnId="{40EF24BC-2E6F-40A3-B143-998E341393ED}">
      <dgm:prSet/>
      <dgm:spPr/>
      <dgm:t>
        <a:bodyPr/>
        <a:lstStyle/>
        <a:p>
          <a:endParaRPr lang="en-US"/>
        </a:p>
      </dgm:t>
    </dgm:pt>
    <dgm:pt modelId="{AC4FCE9E-3465-4D51-B02A-A2F8EE01292E}">
      <dgm:prSet custT="1"/>
      <dgm:spPr/>
      <dgm:t>
        <a:bodyPr/>
        <a:lstStyle/>
        <a:p>
          <a:r>
            <a:rPr lang="en-US" sz="1800" b="0" dirty="0"/>
            <a:t>Flammable and Combustible Liquids</a:t>
          </a:r>
        </a:p>
      </dgm:t>
    </dgm:pt>
    <dgm:pt modelId="{D5526975-6095-4184-81D9-7A32EA1B5047}" type="parTrans" cxnId="{35CBEE42-DE0B-4259-8AD4-81852282FDC1}">
      <dgm:prSet/>
      <dgm:spPr/>
      <dgm:t>
        <a:bodyPr/>
        <a:lstStyle/>
        <a:p>
          <a:endParaRPr lang="en-US"/>
        </a:p>
      </dgm:t>
    </dgm:pt>
    <dgm:pt modelId="{FEE31AA1-6163-409C-A966-915FE7DF5658}" type="sibTrans" cxnId="{35CBEE42-DE0B-4259-8AD4-81852282FDC1}">
      <dgm:prSet/>
      <dgm:spPr/>
      <dgm:t>
        <a:bodyPr/>
        <a:lstStyle/>
        <a:p>
          <a:endParaRPr lang="en-US"/>
        </a:p>
      </dgm:t>
    </dgm:pt>
    <dgm:pt modelId="{0A90E04C-784C-4E0B-B4E0-11766D528DA2}">
      <dgm:prSet phldrT="[Text]" custT="1"/>
      <dgm:spPr/>
      <dgm:t>
        <a:bodyPr/>
        <a:lstStyle/>
        <a:p>
          <a:r>
            <a:rPr lang="en-US" sz="1800" b="0" dirty="0"/>
            <a:t>Explosives</a:t>
          </a:r>
        </a:p>
      </dgm:t>
    </dgm:pt>
    <dgm:pt modelId="{C6E9101C-10D1-443F-8C1E-21F956384BD4}" type="parTrans" cxnId="{753730ED-E57D-46C0-9150-CDBAC1030989}">
      <dgm:prSet/>
      <dgm:spPr/>
      <dgm:t>
        <a:bodyPr/>
        <a:lstStyle/>
        <a:p>
          <a:endParaRPr lang="en-US"/>
        </a:p>
      </dgm:t>
    </dgm:pt>
    <dgm:pt modelId="{5BA4ECE1-910B-4A3B-8EA7-8760D3C6372A}" type="sibTrans" cxnId="{753730ED-E57D-46C0-9150-CDBAC1030989}">
      <dgm:prSet/>
      <dgm:spPr/>
      <dgm:t>
        <a:bodyPr/>
        <a:lstStyle/>
        <a:p>
          <a:endParaRPr lang="en-US"/>
        </a:p>
      </dgm:t>
    </dgm:pt>
    <dgm:pt modelId="{CFE5B4A7-18A8-4AA0-86FB-C039DC7DB17C}">
      <dgm:prSet custT="1"/>
      <dgm:spPr/>
      <dgm:t>
        <a:bodyPr/>
        <a:lstStyle/>
        <a:p>
          <a:r>
            <a:rPr lang="en-US" sz="1800" b="0" dirty="0"/>
            <a:t>Gases</a:t>
          </a:r>
        </a:p>
      </dgm:t>
    </dgm:pt>
    <dgm:pt modelId="{80618D81-4A4A-4693-B64C-BE430162C463}" type="parTrans" cxnId="{1FA73516-D61C-43C8-A127-320BB37B2038}">
      <dgm:prSet/>
      <dgm:spPr/>
      <dgm:t>
        <a:bodyPr/>
        <a:lstStyle/>
        <a:p>
          <a:endParaRPr lang="en-US"/>
        </a:p>
      </dgm:t>
    </dgm:pt>
    <dgm:pt modelId="{3732EE63-BA6D-4811-9773-375DFDEC2650}" type="sibTrans" cxnId="{1FA73516-D61C-43C8-A127-320BB37B2038}">
      <dgm:prSet/>
      <dgm:spPr/>
      <dgm:t>
        <a:bodyPr/>
        <a:lstStyle/>
        <a:p>
          <a:endParaRPr lang="en-US"/>
        </a:p>
      </dgm:t>
    </dgm:pt>
    <dgm:pt modelId="{69AC3B5C-5948-4DC5-B0F1-956DB99BE775}">
      <dgm:prSet custT="1"/>
      <dgm:spPr/>
      <dgm:t>
        <a:bodyPr/>
        <a:lstStyle/>
        <a:p>
          <a:r>
            <a:rPr lang="en-US" sz="1800" b="0" dirty="0"/>
            <a:t>Flammable Solids, Spontaneously Combustible Materials, and Dangerous-When-Wet Materials</a:t>
          </a:r>
        </a:p>
      </dgm:t>
    </dgm:pt>
    <dgm:pt modelId="{46067BA8-19F4-4C5D-8BD4-60552B0D1DC5}" type="parTrans" cxnId="{A51EE459-8C5C-486D-B864-0E1F27116ABA}">
      <dgm:prSet/>
      <dgm:spPr/>
      <dgm:t>
        <a:bodyPr/>
        <a:lstStyle/>
        <a:p>
          <a:endParaRPr lang="en-US"/>
        </a:p>
      </dgm:t>
    </dgm:pt>
    <dgm:pt modelId="{EB4A54FA-85CF-4E3F-B86A-2D91192AEFB7}" type="sibTrans" cxnId="{A51EE459-8C5C-486D-B864-0E1F27116ABA}">
      <dgm:prSet/>
      <dgm:spPr/>
      <dgm:t>
        <a:bodyPr/>
        <a:lstStyle/>
        <a:p>
          <a:endParaRPr lang="en-US"/>
        </a:p>
      </dgm:t>
    </dgm:pt>
    <dgm:pt modelId="{7AFE7AB5-3611-4E7E-A8C8-717CF486FB96}" type="pres">
      <dgm:prSet presAssocID="{110BF241-D41E-4212-AC13-F30A5135A5EC}" presName="Name0" presStyleCnt="0">
        <dgm:presLayoutVars>
          <dgm:dir/>
          <dgm:animLvl val="lvl"/>
          <dgm:resizeHandles val="exact"/>
        </dgm:presLayoutVars>
      </dgm:prSet>
      <dgm:spPr/>
      <dgm:t>
        <a:bodyPr/>
        <a:lstStyle/>
        <a:p>
          <a:endParaRPr lang="en-US"/>
        </a:p>
      </dgm:t>
    </dgm:pt>
    <dgm:pt modelId="{109840E4-B37E-4E70-AC62-7FCCD970AF9D}" type="pres">
      <dgm:prSet presAssocID="{C1A10722-ADAD-48B7-8811-310010E121C3}" presName="linNode" presStyleCnt="0"/>
      <dgm:spPr/>
    </dgm:pt>
    <dgm:pt modelId="{667214DA-8A1A-4398-B2E8-7B36B5642351}" type="pres">
      <dgm:prSet presAssocID="{C1A10722-ADAD-48B7-8811-310010E121C3}" presName="parentText" presStyleLbl="node1" presStyleIdx="0" presStyleCnt="4">
        <dgm:presLayoutVars>
          <dgm:chMax val="1"/>
          <dgm:bulletEnabled val="1"/>
        </dgm:presLayoutVars>
      </dgm:prSet>
      <dgm:spPr/>
      <dgm:t>
        <a:bodyPr/>
        <a:lstStyle/>
        <a:p>
          <a:endParaRPr lang="en-US"/>
        </a:p>
      </dgm:t>
    </dgm:pt>
    <dgm:pt modelId="{8AE8E60E-DBDD-4631-9A25-95A48EB50297}" type="pres">
      <dgm:prSet presAssocID="{C1A10722-ADAD-48B7-8811-310010E121C3}" presName="descendantText" presStyleLbl="alignAccFollowNode1" presStyleIdx="0" presStyleCnt="4">
        <dgm:presLayoutVars>
          <dgm:bulletEnabled val="1"/>
        </dgm:presLayoutVars>
      </dgm:prSet>
      <dgm:spPr/>
      <dgm:t>
        <a:bodyPr/>
        <a:lstStyle/>
        <a:p>
          <a:endParaRPr lang="en-US"/>
        </a:p>
      </dgm:t>
    </dgm:pt>
    <dgm:pt modelId="{1CCBEAEB-922E-4418-ABE2-FCFAA262C3B1}" type="pres">
      <dgm:prSet presAssocID="{F712978C-D4E9-475B-80F3-DE85EDD7F22D}" presName="sp" presStyleCnt="0"/>
      <dgm:spPr/>
    </dgm:pt>
    <dgm:pt modelId="{EDD9B292-F102-438E-9561-4EC07EAC45BA}" type="pres">
      <dgm:prSet presAssocID="{8342CA74-4BC3-41AE-B61B-B2F0BA0EB905}" presName="linNode" presStyleCnt="0"/>
      <dgm:spPr/>
    </dgm:pt>
    <dgm:pt modelId="{F342A777-844B-4D62-8CBB-0FAFD749DE75}" type="pres">
      <dgm:prSet presAssocID="{8342CA74-4BC3-41AE-B61B-B2F0BA0EB905}" presName="parentText" presStyleLbl="node1" presStyleIdx="1" presStyleCnt="4">
        <dgm:presLayoutVars>
          <dgm:chMax val="1"/>
          <dgm:bulletEnabled val="1"/>
        </dgm:presLayoutVars>
      </dgm:prSet>
      <dgm:spPr/>
      <dgm:t>
        <a:bodyPr/>
        <a:lstStyle/>
        <a:p>
          <a:endParaRPr lang="en-US"/>
        </a:p>
      </dgm:t>
    </dgm:pt>
    <dgm:pt modelId="{001F8D4C-39F7-45AE-A86D-EA0D85FDA94D}" type="pres">
      <dgm:prSet presAssocID="{8342CA74-4BC3-41AE-B61B-B2F0BA0EB905}" presName="descendantText" presStyleLbl="alignAccFollowNode1" presStyleIdx="1" presStyleCnt="4">
        <dgm:presLayoutVars>
          <dgm:bulletEnabled val="1"/>
        </dgm:presLayoutVars>
      </dgm:prSet>
      <dgm:spPr/>
      <dgm:t>
        <a:bodyPr/>
        <a:lstStyle/>
        <a:p>
          <a:endParaRPr lang="en-US"/>
        </a:p>
      </dgm:t>
    </dgm:pt>
    <dgm:pt modelId="{38D9FD6A-2340-4111-8BD4-F1480D5E6CC7}" type="pres">
      <dgm:prSet presAssocID="{B8438C24-ECA4-49EE-ACB3-0A853FD90CE9}" presName="sp" presStyleCnt="0"/>
      <dgm:spPr/>
    </dgm:pt>
    <dgm:pt modelId="{9E0F3503-A081-42AF-BC21-20AE8D43CBDD}" type="pres">
      <dgm:prSet presAssocID="{ADCFA5E6-631A-494E-B951-6B8CBC5D6267}" presName="linNode" presStyleCnt="0"/>
      <dgm:spPr/>
    </dgm:pt>
    <dgm:pt modelId="{7F0423C0-8EAC-401B-A06C-C8EEBBEDA33F}" type="pres">
      <dgm:prSet presAssocID="{ADCFA5E6-631A-494E-B951-6B8CBC5D6267}" presName="parentText" presStyleLbl="node1" presStyleIdx="2" presStyleCnt="4">
        <dgm:presLayoutVars>
          <dgm:chMax val="1"/>
          <dgm:bulletEnabled val="1"/>
        </dgm:presLayoutVars>
      </dgm:prSet>
      <dgm:spPr/>
      <dgm:t>
        <a:bodyPr/>
        <a:lstStyle/>
        <a:p>
          <a:endParaRPr lang="en-US"/>
        </a:p>
      </dgm:t>
    </dgm:pt>
    <dgm:pt modelId="{FCDC0EF9-6DF1-4569-9054-2210E0017FC3}" type="pres">
      <dgm:prSet presAssocID="{ADCFA5E6-631A-494E-B951-6B8CBC5D6267}" presName="descendantText" presStyleLbl="alignAccFollowNode1" presStyleIdx="2" presStyleCnt="4">
        <dgm:presLayoutVars>
          <dgm:bulletEnabled val="1"/>
        </dgm:presLayoutVars>
      </dgm:prSet>
      <dgm:spPr/>
      <dgm:t>
        <a:bodyPr/>
        <a:lstStyle/>
        <a:p>
          <a:endParaRPr lang="en-US"/>
        </a:p>
      </dgm:t>
    </dgm:pt>
    <dgm:pt modelId="{ED918191-5C5E-4065-9C6A-FBC31C129685}" type="pres">
      <dgm:prSet presAssocID="{E45FCE0D-FEE1-4785-ABA4-59FC6DB9AD74}" presName="sp" presStyleCnt="0"/>
      <dgm:spPr/>
    </dgm:pt>
    <dgm:pt modelId="{402811E9-F264-4B0D-A69D-B5BC0E36EF67}" type="pres">
      <dgm:prSet presAssocID="{D8715636-B448-4406-894C-5FA970EB3A1D}" presName="linNode" presStyleCnt="0"/>
      <dgm:spPr/>
    </dgm:pt>
    <dgm:pt modelId="{F17865A3-67E7-4F86-8D53-FC6EDEB7CAAF}" type="pres">
      <dgm:prSet presAssocID="{D8715636-B448-4406-894C-5FA970EB3A1D}" presName="parentText" presStyleLbl="node1" presStyleIdx="3" presStyleCnt="4">
        <dgm:presLayoutVars>
          <dgm:chMax val="1"/>
          <dgm:bulletEnabled val="1"/>
        </dgm:presLayoutVars>
      </dgm:prSet>
      <dgm:spPr/>
      <dgm:t>
        <a:bodyPr/>
        <a:lstStyle/>
        <a:p>
          <a:endParaRPr lang="en-US"/>
        </a:p>
      </dgm:t>
    </dgm:pt>
    <dgm:pt modelId="{73C9A5FF-85E5-4D64-8FB2-44F5E50A3C2F}" type="pres">
      <dgm:prSet presAssocID="{D8715636-B448-4406-894C-5FA970EB3A1D}" presName="descendantText" presStyleLbl="alignAccFollowNode1" presStyleIdx="3" presStyleCnt="4">
        <dgm:presLayoutVars>
          <dgm:bulletEnabled val="1"/>
        </dgm:presLayoutVars>
      </dgm:prSet>
      <dgm:spPr/>
      <dgm:t>
        <a:bodyPr/>
        <a:lstStyle/>
        <a:p>
          <a:endParaRPr lang="en-US"/>
        </a:p>
      </dgm:t>
    </dgm:pt>
  </dgm:ptLst>
  <dgm:cxnLst>
    <dgm:cxn modelId="{40EF24BC-2E6F-40A3-B143-998E341393ED}" srcId="{110BF241-D41E-4212-AC13-F30A5135A5EC}" destId="{D8715636-B448-4406-894C-5FA970EB3A1D}" srcOrd="3" destOrd="0" parTransId="{160AAF10-8ECC-42F1-92C4-6924D9CDCFBD}" sibTransId="{9505D23C-D41B-4ED7-BA33-34BD05AAAAA4}"/>
    <dgm:cxn modelId="{44338608-217A-4557-9ED9-66111AB1C34D}" type="presOf" srcId="{110BF241-D41E-4212-AC13-F30A5135A5EC}" destId="{7AFE7AB5-3611-4E7E-A8C8-717CF486FB96}" srcOrd="0" destOrd="0" presId="urn:microsoft.com/office/officeart/2005/8/layout/vList5"/>
    <dgm:cxn modelId="{7CCFCD67-72C1-44C0-8393-8E221858A1C8}" type="presOf" srcId="{0A90E04C-784C-4E0B-B4E0-11766D528DA2}" destId="{8AE8E60E-DBDD-4631-9A25-95A48EB50297}" srcOrd="0" destOrd="0" presId="urn:microsoft.com/office/officeart/2005/8/layout/vList5"/>
    <dgm:cxn modelId="{36A3AE0C-1307-4334-B1F5-A819491F6C62}" type="presOf" srcId="{D8715636-B448-4406-894C-5FA970EB3A1D}" destId="{F17865A3-67E7-4F86-8D53-FC6EDEB7CAAF}" srcOrd="0" destOrd="0" presId="urn:microsoft.com/office/officeart/2005/8/layout/vList5"/>
    <dgm:cxn modelId="{808F3435-CE9A-46B1-9E91-0283DE0A85BB}" type="presOf" srcId="{C1A10722-ADAD-48B7-8811-310010E121C3}" destId="{667214DA-8A1A-4398-B2E8-7B36B5642351}" srcOrd="0" destOrd="0" presId="urn:microsoft.com/office/officeart/2005/8/layout/vList5"/>
    <dgm:cxn modelId="{97D90E7D-3942-4564-8C6F-1E3C4A88E435}" type="presOf" srcId="{AC4FCE9E-3465-4D51-B02A-A2F8EE01292E}" destId="{FCDC0EF9-6DF1-4569-9054-2210E0017FC3}" srcOrd="0" destOrd="0" presId="urn:microsoft.com/office/officeart/2005/8/layout/vList5"/>
    <dgm:cxn modelId="{8AB9D6CE-5576-4459-931E-C59539E9EDEC}" type="presOf" srcId="{8342CA74-4BC3-41AE-B61B-B2F0BA0EB905}" destId="{F342A777-844B-4D62-8CBB-0FAFD749DE75}" srcOrd="0" destOrd="0" presId="urn:microsoft.com/office/officeart/2005/8/layout/vList5"/>
    <dgm:cxn modelId="{6BA49A37-C0A2-4C4D-B81D-87EAC35EC017}" type="presOf" srcId="{ADCFA5E6-631A-494E-B951-6B8CBC5D6267}" destId="{7F0423C0-8EAC-401B-A06C-C8EEBBEDA33F}" srcOrd="0" destOrd="0" presId="urn:microsoft.com/office/officeart/2005/8/layout/vList5"/>
    <dgm:cxn modelId="{35CBEE42-DE0B-4259-8AD4-81852282FDC1}" srcId="{ADCFA5E6-631A-494E-B951-6B8CBC5D6267}" destId="{AC4FCE9E-3465-4D51-B02A-A2F8EE01292E}" srcOrd="0" destOrd="0" parTransId="{D5526975-6095-4184-81D9-7A32EA1B5047}" sibTransId="{FEE31AA1-6163-409C-A966-915FE7DF5658}"/>
    <dgm:cxn modelId="{A51EE459-8C5C-486D-B864-0E1F27116ABA}" srcId="{D8715636-B448-4406-894C-5FA970EB3A1D}" destId="{69AC3B5C-5948-4DC5-B0F1-956DB99BE775}" srcOrd="0" destOrd="0" parTransId="{46067BA8-19F4-4C5D-8BD4-60552B0D1DC5}" sibTransId="{EB4A54FA-85CF-4E3F-B86A-2D91192AEFB7}"/>
    <dgm:cxn modelId="{753730ED-E57D-46C0-9150-CDBAC1030989}" srcId="{C1A10722-ADAD-48B7-8811-310010E121C3}" destId="{0A90E04C-784C-4E0B-B4E0-11766D528DA2}" srcOrd="0" destOrd="0" parTransId="{C6E9101C-10D1-443F-8C1E-21F956384BD4}" sibTransId="{5BA4ECE1-910B-4A3B-8EA7-8760D3C6372A}"/>
    <dgm:cxn modelId="{48AB0591-F391-4F01-B8C3-55190C892651}" type="presOf" srcId="{69AC3B5C-5948-4DC5-B0F1-956DB99BE775}" destId="{73C9A5FF-85E5-4D64-8FB2-44F5E50A3C2F}" srcOrd="0" destOrd="0" presId="urn:microsoft.com/office/officeart/2005/8/layout/vList5"/>
    <dgm:cxn modelId="{D133FB96-05F4-47DF-9267-32FBA5AB2BA4}" srcId="{110BF241-D41E-4212-AC13-F30A5135A5EC}" destId="{8342CA74-4BC3-41AE-B61B-B2F0BA0EB905}" srcOrd="1" destOrd="0" parTransId="{2685FE30-A078-4807-8B13-391DCC7DA1C5}" sibTransId="{B8438C24-ECA4-49EE-ACB3-0A853FD90CE9}"/>
    <dgm:cxn modelId="{366C6A4A-1668-4A69-8DA9-E3BFEE04305C}" srcId="{110BF241-D41E-4212-AC13-F30A5135A5EC}" destId="{ADCFA5E6-631A-494E-B951-6B8CBC5D6267}" srcOrd="2" destOrd="0" parTransId="{5225DBB1-2832-4247-8F89-997A11DF50C9}" sibTransId="{E45FCE0D-FEE1-4785-ABA4-59FC6DB9AD74}"/>
    <dgm:cxn modelId="{1FA73516-D61C-43C8-A127-320BB37B2038}" srcId="{8342CA74-4BC3-41AE-B61B-B2F0BA0EB905}" destId="{CFE5B4A7-18A8-4AA0-86FB-C039DC7DB17C}" srcOrd="0" destOrd="0" parTransId="{80618D81-4A4A-4693-B64C-BE430162C463}" sibTransId="{3732EE63-BA6D-4811-9773-375DFDEC2650}"/>
    <dgm:cxn modelId="{73346C6B-C962-47B0-BA05-9913D9E9A182}" srcId="{110BF241-D41E-4212-AC13-F30A5135A5EC}" destId="{C1A10722-ADAD-48B7-8811-310010E121C3}" srcOrd="0" destOrd="0" parTransId="{C82C3C3E-2B17-419D-ABC0-53B4F0E60BA6}" sibTransId="{F712978C-D4E9-475B-80F3-DE85EDD7F22D}"/>
    <dgm:cxn modelId="{B605EB60-4441-461C-AC16-3CD1C7236135}" type="presOf" srcId="{CFE5B4A7-18A8-4AA0-86FB-C039DC7DB17C}" destId="{001F8D4C-39F7-45AE-A86D-EA0D85FDA94D}" srcOrd="0" destOrd="0" presId="urn:microsoft.com/office/officeart/2005/8/layout/vList5"/>
    <dgm:cxn modelId="{3B821588-2A1A-442B-A6C8-1D0DB43D2546}" type="presParOf" srcId="{7AFE7AB5-3611-4E7E-A8C8-717CF486FB96}" destId="{109840E4-B37E-4E70-AC62-7FCCD970AF9D}" srcOrd="0" destOrd="0" presId="urn:microsoft.com/office/officeart/2005/8/layout/vList5"/>
    <dgm:cxn modelId="{544E5C42-19AF-4D09-A675-ECE8D4BE1E77}" type="presParOf" srcId="{109840E4-B37E-4E70-AC62-7FCCD970AF9D}" destId="{667214DA-8A1A-4398-B2E8-7B36B5642351}" srcOrd="0" destOrd="0" presId="urn:microsoft.com/office/officeart/2005/8/layout/vList5"/>
    <dgm:cxn modelId="{C14ACC4F-2F72-42C1-935A-DBFC6F89C40F}" type="presParOf" srcId="{109840E4-B37E-4E70-AC62-7FCCD970AF9D}" destId="{8AE8E60E-DBDD-4631-9A25-95A48EB50297}" srcOrd="1" destOrd="0" presId="urn:microsoft.com/office/officeart/2005/8/layout/vList5"/>
    <dgm:cxn modelId="{C7604BA8-F07D-48B4-9C96-18BB04ABFEC2}" type="presParOf" srcId="{7AFE7AB5-3611-4E7E-A8C8-717CF486FB96}" destId="{1CCBEAEB-922E-4418-ABE2-FCFAA262C3B1}" srcOrd="1" destOrd="0" presId="urn:microsoft.com/office/officeart/2005/8/layout/vList5"/>
    <dgm:cxn modelId="{AB42ED29-93C1-4C6F-B6D7-18F4A2C58266}" type="presParOf" srcId="{7AFE7AB5-3611-4E7E-A8C8-717CF486FB96}" destId="{EDD9B292-F102-438E-9561-4EC07EAC45BA}" srcOrd="2" destOrd="0" presId="urn:microsoft.com/office/officeart/2005/8/layout/vList5"/>
    <dgm:cxn modelId="{C4CD92F0-FD26-4683-901B-E4FC1BE85307}" type="presParOf" srcId="{EDD9B292-F102-438E-9561-4EC07EAC45BA}" destId="{F342A777-844B-4D62-8CBB-0FAFD749DE75}" srcOrd="0" destOrd="0" presId="urn:microsoft.com/office/officeart/2005/8/layout/vList5"/>
    <dgm:cxn modelId="{9E972E79-AC06-44E8-B3A8-164D818668F8}" type="presParOf" srcId="{EDD9B292-F102-438E-9561-4EC07EAC45BA}" destId="{001F8D4C-39F7-45AE-A86D-EA0D85FDA94D}" srcOrd="1" destOrd="0" presId="urn:microsoft.com/office/officeart/2005/8/layout/vList5"/>
    <dgm:cxn modelId="{349DAE1D-FBA2-4939-A253-6B7B9E837AF1}" type="presParOf" srcId="{7AFE7AB5-3611-4E7E-A8C8-717CF486FB96}" destId="{38D9FD6A-2340-4111-8BD4-F1480D5E6CC7}" srcOrd="3" destOrd="0" presId="urn:microsoft.com/office/officeart/2005/8/layout/vList5"/>
    <dgm:cxn modelId="{C536DF20-558E-4723-8BFA-DABBB66316AC}" type="presParOf" srcId="{7AFE7AB5-3611-4E7E-A8C8-717CF486FB96}" destId="{9E0F3503-A081-42AF-BC21-20AE8D43CBDD}" srcOrd="4" destOrd="0" presId="urn:microsoft.com/office/officeart/2005/8/layout/vList5"/>
    <dgm:cxn modelId="{D330AD00-2290-4FC2-8C0C-8DB93C39AF67}" type="presParOf" srcId="{9E0F3503-A081-42AF-BC21-20AE8D43CBDD}" destId="{7F0423C0-8EAC-401B-A06C-C8EEBBEDA33F}" srcOrd="0" destOrd="0" presId="urn:microsoft.com/office/officeart/2005/8/layout/vList5"/>
    <dgm:cxn modelId="{C228A4F2-8C0C-433F-A753-1305818348F9}" type="presParOf" srcId="{9E0F3503-A081-42AF-BC21-20AE8D43CBDD}" destId="{FCDC0EF9-6DF1-4569-9054-2210E0017FC3}" srcOrd="1" destOrd="0" presId="urn:microsoft.com/office/officeart/2005/8/layout/vList5"/>
    <dgm:cxn modelId="{C3D3ACF1-DFF9-4AAB-B9BC-03B39B8305ED}" type="presParOf" srcId="{7AFE7AB5-3611-4E7E-A8C8-717CF486FB96}" destId="{ED918191-5C5E-4065-9C6A-FBC31C129685}" srcOrd="5" destOrd="0" presId="urn:microsoft.com/office/officeart/2005/8/layout/vList5"/>
    <dgm:cxn modelId="{E250C5D9-497A-4DF2-9FC7-591E60F79571}" type="presParOf" srcId="{7AFE7AB5-3611-4E7E-A8C8-717CF486FB96}" destId="{402811E9-F264-4B0D-A69D-B5BC0E36EF67}" srcOrd="6" destOrd="0" presId="urn:microsoft.com/office/officeart/2005/8/layout/vList5"/>
    <dgm:cxn modelId="{5ABDB21A-2C9B-4356-9C8B-77005E33A5A5}" type="presParOf" srcId="{402811E9-F264-4B0D-A69D-B5BC0E36EF67}" destId="{F17865A3-67E7-4F86-8D53-FC6EDEB7CAAF}" srcOrd="0" destOrd="0" presId="urn:microsoft.com/office/officeart/2005/8/layout/vList5"/>
    <dgm:cxn modelId="{1CD68CA3-6129-48F3-A441-1882C959E530}" type="presParOf" srcId="{402811E9-F264-4B0D-A69D-B5BC0E36EF67}" destId="{73C9A5FF-85E5-4D64-8FB2-44F5E50A3C2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110BF241-D41E-4212-AC13-F30A5135A5EC}" type="doc">
      <dgm:prSet loTypeId="urn:microsoft.com/office/officeart/2005/8/layout/vList5" loCatId="list" qsTypeId="urn:microsoft.com/office/officeart/2005/8/quickstyle/simple5" qsCatId="simple" csTypeId="urn:microsoft.com/office/officeart/2005/8/colors/accent2_3" csCatId="accent2" phldr="1"/>
      <dgm:spPr/>
      <dgm:t>
        <a:bodyPr/>
        <a:lstStyle/>
        <a:p>
          <a:endParaRPr lang="en-US"/>
        </a:p>
      </dgm:t>
    </dgm:pt>
    <dgm:pt modelId="{8751DC3F-E09B-4EC6-8F89-A2BC62B9BC4B}">
      <dgm:prSet custT="1"/>
      <dgm:spPr/>
      <dgm:t>
        <a:bodyPr/>
        <a:lstStyle/>
        <a:p>
          <a:r>
            <a:rPr lang="en-US" sz="2000" b="0" dirty="0"/>
            <a:t>Class 6</a:t>
          </a:r>
        </a:p>
      </dgm:t>
    </dgm:pt>
    <dgm:pt modelId="{98BA2401-7B95-478D-B5D7-D333C015322B}" type="parTrans" cxnId="{28AAA9B2-7A65-47C0-83D4-8D8CF3200E1A}">
      <dgm:prSet/>
      <dgm:spPr/>
      <dgm:t>
        <a:bodyPr/>
        <a:lstStyle/>
        <a:p>
          <a:endParaRPr lang="en-US"/>
        </a:p>
      </dgm:t>
    </dgm:pt>
    <dgm:pt modelId="{76EF0E79-9F34-4E0C-BF85-5226BE87C200}" type="sibTrans" cxnId="{28AAA9B2-7A65-47C0-83D4-8D8CF3200E1A}">
      <dgm:prSet/>
      <dgm:spPr/>
      <dgm:t>
        <a:bodyPr/>
        <a:lstStyle/>
        <a:p>
          <a:endParaRPr lang="en-US"/>
        </a:p>
      </dgm:t>
    </dgm:pt>
    <dgm:pt modelId="{9478317A-503A-4C6F-B3D3-93EB7E96824A}">
      <dgm:prSet custT="1"/>
      <dgm:spPr/>
      <dgm:t>
        <a:bodyPr/>
        <a:lstStyle/>
        <a:p>
          <a:r>
            <a:rPr lang="en-US" sz="2000" b="0" dirty="0"/>
            <a:t>Class 7</a:t>
          </a:r>
        </a:p>
      </dgm:t>
    </dgm:pt>
    <dgm:pt modelId="{15AA828F-96EE-4E73-8F24-4E58C858005E}" type="parTrans" cxnId="{800A0648-4C0C-401C-926D-8CB009EB980F}">
      <dgm:prSet/>
      <dgm:spPr/>
      <dgm:t>
        <a:bodyPr/>
        <a:lstStyle/>
        <a:p>
          <a:endParaRPr lang="en-US"/>
        </a:p>
      </dgm:t>
    </dgm:pt>
    <dgm:pt modelId="{DEEF3A11-7C78-46FE-829D-2822AF28BE82}" type="sibTrans" cxnId="{800A0648-4C0C-401C-926D-8CB009EB980F}">
      <dgm:prSet/>
      <dgm:spPr/>
      <dgm:t>
        <a:bodyPr/>
        <a:lstStyle/>
        <a:p>
          <a:endParaRPr lang="en-US"/>
        </a:p>
      </dgm:t>
    </dgm:pt>
    <dgm:pt modelId="{9560ED9E-F3B0-434D-9691-D8D9E3DBE15E}">
      <dgm:prSet custT="1"/>
      <dgm:spPr>
        <a:solidFill>
          <a:schemeClr val="accent6">
            <a:lumMod val="75000"/>
          </a:schemeClr>
        </a:solidFill>
      </dgm:spPr>
      <dgm:t>
        <a:bodyPr/>
        <a:lstStyle/>
        <a:p>
          <a:r>
            <a:rPr lang="en-US" sz="2000" b="0" dirty="0"/>
            <a:t>Class 8</a:t>
          </a:r>
        </a:p>
      </dgm:t>
    </dgm:pt>
    <dgm:pt modelId="{87A670C3-BE71-4FBC-9F85-82010A37E5AE}" type="parTrans" cxnId="{D540CD79-75F5-40C4-AC84-B958DC5D4124}">
      <dgm:prSet/>
      <dgm:spPr/>
      <dgm:t>
        <a:bodyPr/>
        <a:lstStyle/>
        <a:p>
          <a:endParaRPr lang="en-US"/>
        </a:p>
      </dgm:t>
    </dgm:pt>
    <dgm:pt modelId="{21214B14-818E-4716-9414-B90377D95B30}" type="sibTrans" cxnId="{D540CD79-75F5-40C4-AC84-B958DC5D4124}">
      <dgm:prSet/>
      <dgm:spPr/>
      <dgm:t>
        <a:bodyPr/>
        <a:lstStyle/>
        <a:p>
          <a:endParaRPr lang="en-US"/>
        </a:p>
      </dgm:t>
    </dgm:pt>
    <dgm:pt modelId="{A4C91DD7-9CCD-46BD-A20D-5D0038A9F901}">
      <dgm:prSet custT="1"/>
      <dgm:spPr>
        <a:solidFill>
          <a:schemeClr val="accent6">
            <a:lumMod val="50000"/>
          </a:schemeClr>
        </a:solidFill>
      </dgm:spPr>
      <dgm:t>
        <a:bodyPr/>
        <a:lstStyle/>
        <a:p>
          <a:r>
            <a:rPr lang="en-US" sz="2000" b="0" dirty="0"/>
            <a:t>Class 9</a:t>
          </a:r>
        </a:p>
      </dgm:t>
    </dgm:pt>
    <dgm:pt modelId="{053E2423-B04C-4563-BD7D-48E0B6765A4C}" type="parTrans" cxnId="{A7D04E84-8487-4D94-A0F5-C0B47342F6EE}">
      <dgm:prSet/>
      <dgm:spPr/>
      <dgm:t>
        <a:bodyPr/>
        <a:lstStyle/>
        <a:p>
          <a:endParaRPr lang="en-US"/>
        </a:p>
      </dgm:t>
    </dgm:pt>
    <dgm:pt modelId="{47C64BD5-7670-4587-914C-7F9F6BBF11A2}" type="sibTrans" cxnId="{A7D04E84-8487-4D94-A0F5-C0B47342F6EE}">
      <dgm:prSet/>
      <dgm:spPr/>
      <dgm:t>
        <a:bodyPr/>
        <a:lstStyle/>
        <a:p>
          <a:endParaRPr lang="en-US"/>
        </a:p>
      </dgm:t>
    </dgm:pt>
    <dgm:pt modelId="{69AC3B5C-5948-4DC5-B0F1-956DB99BE775}">
      <dgm:prSet custT="1"/>
      <dgm:spPr/>
      <dgm:t>
        <a:bodyPr/>
        <a:lstStyle/>
        <a:p>
          <a:r>
            <a:rPr lang="en-US" sz="2000" b="0" dirty="0"/>
            <a:t>Class 5</a:t>
          </a:r>
          <a:endParaRPr lang="en-US" sz="1800" b="0" dirty="0"/>
        </a:p>
      </dgm:t>
    </dgm:pt>
    <dgm:pt modelId="{46067BA8-19F4-4C5D-8BD4-60552B0D1DC5}" type="parTrans" cxnId="{A51EE459-8C5C-486D-B864-0E1F27116ABA}">
      <dgm:prSet/>
      <dgm:spPr/>
      <dgm:t>
        <a:bodyPr/>
        <a:lstStyle/>
        <a:p>
          <a:endParaRPr lang="en-US"/>
        </a:p>
      </dgm:t>
    </dgm:pt>
    <dgm:pt modelId="{EB4A54FA-85CF-4E3F-B86A-2D91192AEFB7}" type="sibTrans" cxnId="{A51EE459-8C5C-486D-B864-0E1F27116ABA}">
      <dgm:prSet/>
      <dgm:spPr/>
      <dgm:t>
        <a:bodyPr/>
        <a:lstStyle/>
        <a:p>
          <a:endParaRPr lang="en-US"/>
        </a:p>
      </dgm:t>
    </dgm:pt>
    <dgm:pt modelId="{CE47C3F9-2338-4FEA-BAE4-A15A197F9B01}">
      <dgm:prSet custT="1"/>
      <dgm:spPr/>
      <dgm:t>
        <a:bodyPr/>
        <a:lstStyle/>
        <a:p>
          <a:r>
            <a:rPr lang="en-US" sz="1800" b="0" dirty="0"/>
            <a:t>Oxidizers and Organic Peroxides</a:t>
          </a:r>
        </a:p>
      </dgm:t>
    </dgm:pt>
    <dgm:pt modelId="{B744CAB6-1AD9-4E38-842E-9B33D01864B4}" type="parTrans" cxnId="{929F6B97-C834-4DE0-89E6-C0E6FAE34C56}">
      <dgm:prSet/>
      <dgm:spPr/>
      <dgm:t>
        <a:bodyPr/>
        <a:lstStyle/>
        <a:p>
          <a:endParaRPr lang="en-US"/>
        </a:p>
      </dgm:t>
    </dgm:pt>
    <dgm:pt modelId="{54D8682D-786E-4FC0-80F2-74269C1997C5}" type="sibTrans" cxnId="{929F6B97-C834-4DE0-89E6-C0E6FAE34C56}">
      <dgm:prSet/>
      <dgm:spPr/>
      <dgm:t>
        <a:bodyPr/>
        <a:lstStyle/>
        <a:p>
          <a:endParaRPr lang="en-US"/>
        </a:p>
      </dgm:t>
    </dgm:pt>
    <dgm:pt modelId="{322FD61F-FC60-4AB0-B5E2-2F8B892097AB}">
      <dgm:prSet custT="1"/>
      <dgm:spPr/>
      <dgm:t>
        <a:bodyPr/>
        <a:lstStyle/>
        <a:p>
          <a:r>
            <a:rPr lang="en-US" sz="1800" b="0" dirty="0"/>
            <a:t>Poison (Toxic) and Poison Inhalation Hazard</a:t>
          </a:r>
        </a:p>
      </dgm:t>
    </dgm:pt>
    <dgm:pt modelId="{B58E5CF2-41F6-4B99-A1AB-3697DD9A0A09}" type="parTrans" cxnId="{93E1189F-3818-47E9-8063-994904DFA9B3}">
      <dgm:prSet/>
      <dgm:spPr/>
      <dgm:t>
        <a:bodyPr/>
        <a:lstStyle/>
        <a:p>
          <a:endParaRPr lang="en-US"/>
        </a:p>
      </dgm:t>
    </dgm:pt>
    <dgm:pt modelId="{E8DFAE22-CC49-4627-8E6C-D4860EFC5D21}" type="sibTrans" cxnId="{93E1189F-3818-47E9-8063-994904DFA9B3}">
      <dgm:prSet/>
      <dgm:spPr/>
      <dgm:t>
        <a:bodyPr/>
        <a:lstStyle/>
        <a:p>
          <a:endParaRPr lang="en-US"/>
        </a:p>
      </dgm:t>
    </dgm:pt>
    <dgm:pt modelId="{305D87F8-0E9F-44F3-9223-7A110E1B3400}">
      <dgm:prSet custT="1"/>
      <dgm:spPr/>
      <dgm:t>
        <a:bodyPr/>
        <a:lstStyle/>
        <a:p>
          <a:r>
            <a:rPr lang="en-US" sz="1800" b="0" dirty="0"/>
            <a:t>Radioactive Materials</a:t>
          </a:r>
        </a:p>
      </dgm:t>
    </dgm:pt>
    <dgm:pt modelId="{3D7F4F25-E0BC-46DA-BBB8-668C0928C2DE}" type="parTrans" cxnId="{818F3D3D-7210-4A53-B096-DCF4719BDAB9}">
      <dgm:prSet/>
      <dgm:spPr/>
      <dgm:t>
        <a:bodyPr/>
        <a:lstStyle/>
        <a:p>
          <a:endParaRPr lang="en-US"/>
        </a:p>
      </dgm:t>
    </dgm:pt>
    <dgm:pt modelId="{F3D849C2-DA60-4B55-8664-C94228C23C3C}" type="sibTrans" cxnId="{818F3D3D-7210-4A53-B096-DCF4719BDAB9}">
      <dgm:prSet/>
      <dgm:spPr/>
      <dgm:t>
        <a:bodyPr/>
        <a:lstStyle/>
        <a:p>
          <a:endParaRPr lang="en-US"/>
        </a:p>
      </dgm:t>
    </dgm:pt>
    <dgm:pt modelId="{1D266DAD-5574-4285-9A3E-026AE42A5296}">
      <dgm:prSet custT="1"/>
      <dgm:spPr/>
      <dgm:t>
        <a:bodyPr/>
        <a:lstStyle/>
        <a:p>
          <a:r>
            <a:rPr lang="en-US" sz="1800" b="0" dirty="0"/>
            <a:t>Corrosive Materials</a:t>
          </a:r>
        </a:p>
      </dgm:t>
    </dgm:pt>
    <dgm:pt modelId="{A0230859-C885-43C9-B084-BFF209DEF862}" type="parTrans" cxnId="{F8E97D9A-574E-4197-846F-79AC68F3679D}">
      <dgm:prSet/>
      <dgm:spPr/>
      <dgm:t>
        <a:bodyPr/>
        <a:lstStyle/>
        <a:p>
          <a:endParaRPr lang="en-US"/>
        </a:p>
      </dgm:t>
    </dgm:pt>
    <dgm:pt modelId="{84B33C86-034E-4E08-9394-B6CF961F40CC}" type="sibTrans" cxnId="{F8E97D9A-574E-4197-846F-79AC68F3679D}">
      <dgm:prSet/>
      <dgm:spPr/>
      <dgm:t>
        <a:bodyPr/>
        <a:lstStyle/>
        <a:p>
          <a:endParaRPr lang="en-US"/>
        </a:p>
      </dgm:t>
    </dgm:pt>
    <dgm:pt modelId="{24B5CA0D-5628-4443-85C7-54DDFFD98853}">
      <dgm:prSet custT="1"/>
      <dgm:spPr/>
      <dgm:t>
        <a:bodyPr/>
        <a:lstStyle/>
        <a:p>
          <a:r>
            <a:rPr lang="en-US" sz="1800" b="0" dirty="0"/>
            <a:t>Miscellaneous Dangerous Goods</a:t>
          </a:r>
        </a:p>
      </dgm:t>
    </dgm:pt>
    <dgm:pt modelId="{B4B01AAD-EB0C-459A-945F-2880174089C9}" type="parTrans" cxnId="{A5A0674C-DF04-43E8-BA7B-9FCF20BA3FE3}">
      <dgm:prSet/>
      <dgm:spPr/>
      <dgm:t>
        <a:bodyPr/>
        <a:lstStyle/>
        <a:p>
          <a:endParaRPr lang="en-US"/>
        </a:p>
      </dgm:t>
    </dgm:pt>
    <dgm:pt modelId="{EBFDCF22-7731-407B-A709-1CDDE8340C9C}" type="sibTrans" cxnId="{A5A0674C-DF04-43E8-BA7B-9FCF20BA3FE3}">
      <dgm:prSet/>
      <dgm:spPr/>
      <dgm:t>
        <a:bodyPr/>
        <a:lstStyle/>
        <a:p>
          <a:endParaRPr lang="en-US"/>
        </a:p>
      </dgm:t>
    </dgm:pt>
    <dgm:pt modelId="{7AFE7AB5-3611-4E7E-A8C8-717CF486FB96}" type="pres">
      <dgm:prSet presAssocID="{110BF241-D41E-4212-AC13-F30A5135A5EC}" presName="Name0" presStyleCnt="0">
        <dgm:presLayoutVars>
          <dgm:dir/>
          <dgm:animLvl val="lvl"/>
          <dgm:resizeHandles val="exact"/>
        </dgm:presLayoutVars>
      </dgm:prSet>
      <dgm:spPr/>
      <dgm:t>
        <a:bodyPr/>
        <a:lstStyle/>
        <a:p>
          <a:endParaRPr lang="en-US"/>
        </a:p>
      </dgm:t>
    </dgm:pt>
    <dgm:pt modelId="{324ED429-B7BD-4FB8-A077-91C46B47C505}" type="pres">
      <dgm:prSet presAssocID="{69AC3B5C-5948-4DC5-B0F1-956DB99BE775}" presName="linNode" presStyleCnt="0"/>
      <dgm:spPr/>
    </dgm:pt>
    <dgm:pt modelId="{90EB7417-DB81-4F9E-9C30-F49668AA3DB9}" type="pres">
      <dgm:prSet presAssocID="{69AC3B5C-5948-4DC5-B0F1-956DB99BE775}" presName="parentText" presStyleLbl="node1" presStyleIdx="0" presStyleCnt="5">
        <dgm:presLayoutVars>
          <dgm:chMax val="1"/>
          <dgm:bulletEnabled val="1"/>
        </dgm:presLayoutVars>
      </dgm:prSet>
      <dgm:spPr/>
      <dgm:t>
        <a:bodyPr/>
        <a:lstStyle/>
        <a:p>
          <a:endParaRPr lang="en-US"/>
        </a:p>
      </dgm:t>
    </dgm:pt>
    <dgm:pt modelId="{20718C4F-3514-44B5-B94E-4A667A81BD83}" type="pres">
      <dgm:prSet presAssocID="{69AC3B5C-5948-4DC5-B0F1-956DB99BE775}" presName="descendantText" presStyleLbl="alignAccFollowNode1" presStyleIdx="0" presStyleCnt="5">
        <dgm:presLayoutVars>
          <dgm:bulletEnabled val="1"/>
        </dgm:presLayoutVars>
      </dgm:prSet>
      <dgm:spPr/>
      <dgm:t>
        <a:bodyPr/>
        <a:lstStyle/>
        <a:p>
          <a:endParaRPr lang="en-US"/>
        </a:p>
      </dgm:t>
    </dgm:pt>
    <dgm:pt modelId="{2499CCB2-F277-4EA2-BFAB-725268E8D4E0}" type="pres">
      <dgm:prSet presAssocID="{EB4A54FA-85CF-4E3F-B86A-2D91192AEFB7}" presName="sp" presStyleCnt="0"/>
      <dgm:spPr/>
    </dgm:pt>
    <dgm:pt modelId="{FEC4A862-F583-476E-9F0B-F163EA89E4EE}" type="pres">
      <dgm:prSet presAssocID="{8751DC3F-E09B-4EC6-8F89-A2BC62B9BC4B}" presName="linNode" presStyleCnt="0"/>
      <dgm:spPr/>
    </dgm:pt>
    <dgm:pt modelId="{B5328EE9-C4A7-40E2-BBF6-C3A19CBDA428}" type="pres">
      <dgm:prSet presAssocID="{8751DC3F-E09B-4EC6-8F89-A2BC62B9BC4B}" presName="parentText" presStyleLbl="node1" presStyleIdx="1" presStyleCnt="5">
        <dgm:presLayoutVars>
          <dgm:chMax val="1"/>
          <dgm:bulletEnabled val="1"/>
        </dgm:presLayoutVars>
      </dgm:prSet>
      <dgm:spPr/>
      <dgm:t>
        <a:bodyPr/>
        <a:lstStyle/>
        <a:p>
          <a:endParaRPr lang="en-US"/>
        </a:p>
      </dgm:t>
    </dgm:pt>
    <dgm:pt modelId="{6A1D59DC-3CE1-4621-B573-027EC68854F0}" type="pres">
      <dgm:prSet presAssocID="{8751DC3F-E09B-4EC6-8F89-A2BC62B9BC4B}" presName="descendantText" presStyleLbl="alignAccFollowNode1" presStyleIdx="1" presStyleCnt="5">
        <dgm:presLayoutVars>
          <dgm:bulletEnabled val="1"/>
        </dgm:presLayoutVars>
      </dgm:prSet>
      <dgm:spPr/>
      <dgm:t>
        <a:bodyPr/>
        <a:lstStyle/>
        <a:p>
          <a:endParaRPr lang="en-US"/>
        </a:p>
      </dgm:t>
    </dgm:pt>
    <dgm:pt modelId="{910BB27B-00E3-490E-BEBD-0BCDA870D033}" type="pres">
      <dgm:prSet presAssocID="{76EF0E79-9F34-4E0C-BF85-5226BE87C200}" presName="sp" presStyleCnt="0"/>
      <dgm:spPr/>
    </dgm:pt>
    <dgm:pt modelId="{A70A3325-7DB2-40EF-9768-ECB977E0243D}" type="pres">
      <dgm:prSet presAssocID="{9478317A-503A-4C6F-B3D3-93EB7E96824A}" presName="linNode" presStyleCnt="0"/>
      <dgm:spPr/>
    </dgm:pt>
    <dgm:pt modelId="{9D79A181-CFA4-4303-89AA-46B116905A64}" type="pres">
      <dgm:prSet presAssocID="{9478317A-503A-4C6F-B3D3-93EB7E96824A}" presName="parentText" presStyleLbl="node1" presStyleIdx="2" presStyleCnt="5">
        <dgm:presLayoutVars>
          <dgm:chMax val="1"/>
          <dgm:bulletEnabled val="1"/>
        </dgm:presLayoutVars>
      </dgm:prSet>
      <dgm:spPr/>
      <dgm:t>
        <a:bodyPr/>
        <a:lstStyle/>
        <a:p>
          <a:endParaRPr lang="en-US"/>
        </a:p>
      </dgm:t>
    </dgm:pt>
    <dgm:pt modelId="{541F85EF-AE10-4097-AB2C-084871E15720}" type="pres">
      <dgm:prSet presAssocID="{9478317A-503A-4C6F-B3D3-93EB7E96824A}" presName="descendantText" presStyleLbl="alignAccFollowNode1" presStyleIdx="2" presStyleCnt="5">
        <dgm:presLayoutVars>
          <dgm:bulletEnabled val="1"/>
        </dgm:presLayoutVars>
      </dgm:prSet>
      <dgm:spPr/>
      <dgm:t>
        <a:bodyPr/>
        <a:lstStyle/>
        <a:p>
          <a:endParaRPr lang="en-US"/>
        </a:p>
      </dgm:t>
    </dgm:pt>
    <dgm:pt modelId="{6512F6F0-5DB8-4E3D-A1BA-ADBA9A7214F8}" type="pres">
      <dgm:prSet presAssocID="{DEEF3A11-7C78-46FE-829D-2822AF28BE82}" presName="sp" presStyleCnt="0"/>
      <dgm:spPr/>
    </dgm:pt>
    <dgm:pt modelId="{539D88DA-8120-480F-BF37-861880CC6EF4}" type="pres">
      <dgm:prSet presAssocID="{9560ED9E-F3B0-434D-9691-D8D9E3DBE15E}" presName="linNode" presStyleCnt="0"/>
      <dgm:spPr/>
    </dgm:pt>
    <dgm:pt modelId="{2E43273C-8489-4F49-9CE7-5B47BC619EE4}" type="pres">
      <dgm:prSet presAssocID="{9560ED9E-F3B0-434D-9691-D8D9E3DBE15E}" presName="parentText" presStyleLbl="node1" presStyleIdx="3" presStyleCnt="5">
        <dgm:presLayoutVars>
          <dgm:chMax val="1"/>
          <dgm:bulletEnabled val="1"/>
        </dgm:presLayoutVars>
      </dgm:prSet>
      <dgm:spPr/>
      <dgm:t>
        <a:bodyPr/>
        <a:lstStyle/>
        <a:p>
          <a:endParaRPr lang="en-US"/>
        </a:p>
      </dgm:t>
    </dgm:pt>
    <dgm:pt modelId="{CFD8A216-3656-46C1-A45C-D11039DCDA39}" type="pres">
      <dgm:prSet presAssocID="{9560ED9E-F3B0-434D-9691-D8D9E3DBE15E}" presName="descendantText" presStyleLbl="alignAccFollowNode1" presStyleIdx="3" presStyleCnt="5">
        <dgm:presLayoutVars>
          <dgm:bulletEnabled val="1"/>
        </dgm:presLayoutVars>
      </dgm:prSet>
      <dgm:spPr/>
      <dgm:t>
        <a:bodyPr/>
        <a:lstStyle/>
        <a:p>
          <a:endParaRPr lang="en-US"/>
        </a:p>
      </dgm:t>
    </dgm:pt>
    <dgm:pt modelId="{37C636E6-ECB7-4258-BA7A-6B1059D71690}" type="pres">
      <dgm:prSet presAssocID="{21214B14-818E-4716-9414-B90377D95B30}" presName="sp" presStyleCnt="0"/>
      <dgm:spPr/>
    </dgm:pt>
    <dgm:pt modelId="{F4F8C54D-997D-4E9F-BB28-10C7E441D1A1}" type="pres">
      <dgm:prSet presAssocID="{A4C91DD7-9CCD-46BD-A20D-5D0038A9F901}" presName="linNode" presStyleCnt="0"/>
      <dgm:spPr/>
    </dgm:pt>
    <dgm:pt modelId="{FBE79B93-E331-4272-9BC3-FDA076AEB3DD}" type="pres">
      <dgm:prSet presAssocID="{A4C91DD7-9CCD-46BD-A20D-5D0038A9F901}" presName="parentText" presStyleLbl="node1" presStyleIdx="4" presStyleCnt="5">
        <dgm:presLayoutVars>
          <dgm:chMax val="1"/>
          <dgm:bulletEnabled val="1"/>
        </dgm:presLayoutVars>
      </dgm:prSet>
      <dgm:spPr/>
      <dgm:t>
        <a:bodyPr/>
        <a:lstStyle/>
        <a:p>
          <a:endParaRPr lang="en-US"/>
        </a:p>
      </dgm:t>
    </dgm:pt>
    <dgm:pt modelId="{85810623-5586-4C6A-AC6A-8EC340547E29}" type="pres">
      <dgm:prSet presAssocID="{A4C91DD7-9CCD-46BD-A20D-5D0038A9F901}" presName="descendantText" presStyleLbl="alignAccFollowNode1" presStyleIdx="4" presStyleCnt="5">
        <dgm:presLayoutVars>
          <dgm:bulletEnabled val="1"/>
        </dgm:presLayoutVars>
      </dgm:prSet>
      <dgm:spPr/>
      <dgm:t>
        <a:bodyPr/>
        <a:lstStyle/>
        <a:p>
          <a:endParaRPr lang="en-US"/>
        </a:p>
      </dgm:t>
    </dgm:pt>
  </dgm:ptLst>
  <dgm:cxnLst>
    <dgm:cxn modelId="{F9538AAD-5580-45B7-82D7-4C0FFBBCFBB4}" type="presOf" srcId="{1D266DAD-5574-4285-9A3E-026AE42A5296}" destId="{CFD8A216-3656-46C1-A45C-D11039DCDA39}" srcOrd="0" destOrd="0" presId="urn:microsoft.com/office/officeart/2005/8/layout/vList5"/>
    <dgm:cxn modelId="{33004172-FF3A-44AD-AE41-E3DFD388BD8D}" type="presOf" srcId="{8751DC3F-E09B-4EC6-8F89-A2BC62B9BC4B}" destId="{B5328EE9-C4A7-40E2-BBF6-C3A19CBDA428}" srcOrd="0" destOrd="0" presId="urn:microsoft.com/office/officeart/2005/8/layout/vList5"/>
    <dgm:cxn modelId="{929F6B97-C834-4DE0-89E6-C0E6FAE34C56}" srcId="{69AC3B5C-5948-4DC5-B0F1-956DB99BE775}" destId="{CE47C3F9-2338-4FEA-BAE4-A15A197F9B01}" srcOrd="0" destOrd="0" parTransId="{B744CAB6-1AD9-4E38-842E-9B33D01864B4}" sibTransId="{54D8682D-786E-4FC0-80F2-74269C1997C5}"/>
    <dgm:cxn modelId="{93E1189F-3818-47E9-8063-994904DFA9B3}" srcId="{8751DC3F-E09B-4EC6-8F89-A2BC62B9BC4B}" destId="{322FD61F-FC60-4AB0-B5E2-2F8B892097AB}" srcOrd="0" destOrd="0" parTransId="{B58E5CF2-41F6-4B99-A1AB-3697DD9A0A09}" sibTransId="{E8DFAE22-CC49-4627-8E6C-D4860EFC5D21}"/>
    <dgm:cxn modelId="{A5A0674C-DF04-43E8-BA7B-9FCF20BA3FE3}" srcId="{A4C91DD7-9CCD-46BD-A20D-5D0038A9F901}" destId="{24B5CA0D-5628-4443-85C7-54DDFFD98853}" srcOrd="0" destOrd="0" parTransId="{B4B01AAD-EB0C-459A-945F-2880174089C9}" sibTransId="{EBFDCF22-7731-407B-A709-1CDDE8340C9C}"/>
    <dgm:cxn modelId="{F8E97D9A-574E-4197-846F-79AC68F3679D}" srcId="{9560ED9E-F3B0-434D-9691-D8D9E3DBE15E}" destId="{1D266DAD-5574-4285-9A3E-026AE42A5296}" srcOrd="0" destOrd="0" parTransId="{A0230859-C885-43C9-B084-BFF209DEF862}" sibTransId="{84B33C86-034E-4E08-9394-B6CF961F40CC}"/>
    <dgm:cxn modelId="{BC30557A-2E2E-4ACE-A8B2-33300FA0B148}" type="presOf" srcId="{305D87F8-0E9F-44F3-9223-7A110E1B3400}" destId="{541F85EF-AE10-4097-AB2C-084871E15720}" srcOrd="0" destOrd="0" presId="urn:microsoft.com/office/officeart/2005/8/layout/vList5"/>
    <dgm:cxn modelId="{C703784B-7629-4564-BF47-94833FE5DEBE}" type="presOf" srcId="{A4C91DD7-9CCD-46BD-A20D-5D0038A9F901}" destId="{FBE79B93-E331-4272-9BC3-FDA076AEB3DD}" srcOrd="0" destOrd="0" presId="urn:microsoft.com/office/officeart/2005/8/layout/vList5"/>
    <dgm:cxn modelId="{BEF35385-DB3D-485B-9243-7236F6C567BB}" type="presOf" srcId="{9560ED9E-F3B0-434D-9691-D8D9E3DBE15E}" destId="{2E43273C-8489-4F49-9CE7-5B47BC619EE4}" srcOrd="0" destOrd="0" presId="urn:microsoft.com/office/officeart/2005/8/layout/vList5"/>
    <dgm:cxn modelId="{EEE9E7A5-255C-43E6-B3F6-F5FB9853D613}" type="presOf" srcId="{CE47C3F9-2338-4FEA-BAE4-A15A197F9B01}" destId="{20718C4F-3514-44B5-B94E-4A667A81BD83}" srcOrd="0" destOrd="0" presId="urn:microsoft.com/office/officeart/2005/8/layout/vList5"/>
    <dgm:cxn modelId="{800A0648-4C0C-401C-926D-8CB009EB980F}" srcId="{110BF241-D41E-4212-AC13-F30A5135A5EC}" destId="{9478317A-503A-4C6F-B3D3-93EB7E96824A}" srcOrd="2" destOrd="0" parTransId="{15AA828F-96EE-4E73-8F24-4E58C858005E}" sibTransId="{DEEF3A11-7C78-46FE-829D-2822AF28BE82}"/>
    <dgm:cxn modelId="{E8DA4F04-642B-4387-B301-FB67711F87A2}" type="presOf" srcId="{69AC3B5C-5948-4DC5-B0F1-956DB99BE775}" destId="{90EB7417-DB81-4F9E-9C30-F49668AA3DB9}" srcOrd="0" destOrd="0" presId="urn:microsoft.com/office/officeart/2005/8/layout/vList5"/>
    <dgm:cxn modelId="{A51EE459-8C5C-486D-B864-0E1F27116ABA}" srcId="{110BF241-D41E-4212-AC13-F30A5135A5EC}" destId="{69AC3B5C-5948-4DC5-B0F1-956DB99BE775}" srcOrd="0" destOrd="0" parTransId="{46067BA8-19F4-4C5D-8BD4-60552B0D1DC5}" sibTransId="{EB4A54FA-85CF-4E3F-B86A-2D91192AEFB7}"/>
    <dgm:cxn modelId="{D540CD79-75F5-40C4-AC84-B958DC5D4124}" srcId="{110BF241-D41E-4212-AC13-F30A5135A5EC}" destId="{9560ED9E-F3B0-434D-9691-D8D9E3DBE15E}" srcOrd="3" destOrd="0" parTransId="{87A670C3-BE71-4FBC-9F85-82010A37E5AE}" sibTransId="{21214B14-818E-4716-9414-B90377D95B30}"/>
    <dgm:cxn modelId="{28AAA9B2-7A65-47C0-83D4-8D8CF3200E1A}" srcId="{110BF241-D41E-4212-AC13-F30A5135A5EC}" destId="{8751DC3F-E09B-4EC6-8F89-A2BC62B9BC4B}" srcOrd="1" destOrd="0" parTransId="{98BA2401-7B95-478D-B5D7-D333C015322B}" sibTransId="{76EF0E79-9F34-4E0C-BF85-5226BE87C200}"/>
    <dgm:cxn modelId="{FF1591FF-C69E-4971-9ABD-EBBD7B5A3E66}" type="presOf" srcId="{24B5CA0D-5628-4443-85C7-54DDFFD98853}" destId="{85810623-5586-4C6A-AC6A-8EC340547E29}" srcOrd="0" destOrd="0" presId="urn:microsoft.com/office/officeart/2005/8/layout/vList5"/>
    <dgm:cxn modelId="{4D877451-E1FB-4183-A136-7CA2FE49500C}" type="presOf" srcId="{9478317A-503A-4C6F-B3D3-93EB7E96824A}" destId="{9D79A181-CFA4-4303-89AA-46B116905A64}" srcOrd="0" destOrd="0" presId="urn:microsoft.com/office/officeart/2005/8/layout/vList5"/>
    <dgm:cxn modelId="{A7D04E84-8487-4D94-A0F5-C0B47342F6EE}" srcId="{110BF241-D41E-4212-AC13-F30A5135A5EC}" destId="{A4C91DD7-9CCD-46BD-A20D-5D0038A9F901}" srcOrd="4" destOrd="0" parTransId="{053E2423-B04C-4563-BD7D-48E0B6765A4C}" sibTransId="{47C64BD5-7670-4587-914C-7F9F6BBF11A2}"/>
    <dgm:cxn modelId="{818F3D3D-7210-4A53-B096-DCF4719BDAB9}" srcId="{9478317A-503A-4C6F-B3D3-93EB7E96824A}" destId="{305D87F8-0E9F-44F3-9223-7A110E1B3400}" srcOrd="0" destOrd="0" parTransId="{3D7F4F25-E0BC-46DA-BBB8-668C0928C2DE}" sibTransId="{F3D849C2-DA60-4B55-8664-C94228C23C3C}"/>
    <dgm:cxn modelId="{35952878-8006-4228-9B30-28AC5EA2E3E0}" type="presOf" srcId="{110BF241-D41E-4212-AC13-F30A5135A5EC}" destId="{7AFE7AB5-3611-4E7E-A8C8-717CF486FB96}" srcOrd="0" destOrd="0" presId="urn:microsoft.com/office/officeart/2005/8/layout/vList5"/>
    <dgm:cxn modelId="{3742B035-5707-4A9F-A215-ED179BBEB724}" type="presOf" srcId="{322FD61F-FC60-4AB0-B5E2-2F8B892097AB}" destId="{6A1D59DC-3CE1-4621-B573-027EC68854F0}" srcOrd="0" destOrd="0" presId="urn:microsoft.com/office/officeart/2005/8/layout/vList5"/>
    <dgm:cxn modelId="{F8385834-EFF7-41C7-9701-B511667C67FD}" type="presParOf" srcId="{7AFE7AB5-3611-4E7E-A8C8-717CF486FB96}" destId="{324ED429-B7BD-4FB8-A077-91C46B47C505}" srcOrd="0" destOrd="0" presId="urn:microsoft.com/office/officeart/2005/8/layout/vList5"/>
    <dgm:cxn modelId="{DB35885A-C031-4286-B4DB-AB51E98BB5F3}" type="presParOf" srcId="{324ED429-B7BD-4FB8-A077-91C46B47C505}" destId="{90EB7417-DB81-4F9E-9C30-F49668AA3DB9}" srcOrd="0" destOrd="0" presId="urn:microsoft.com/office/officeart/2005/8/layout/vList5"/>
    <dgm:cxn modelId="{8400AA5B-A1CC-4230-8866-C37FC709C7DB}" type="presParOf" srcId="{324ED429-B7BD-4FB8-A077-91C46B47C505}" destId="{20718C4F-3514-44B5-B94E-4A667A81BD83}" srcOrd="1" destOrd="0" presId="urn:microsoft.com/office/officeart/2005/8/layout/vList5"/>
    <dgm:cxn modelId="{3ACA89DB-A1EA-4628-B898-4BE33171D2EF}" type="presParOf" srcId="{7AFE7AB5-3611-4E7E-A8C8-717CF486FB96}" destId="{2499CCB2-F277-4EA2-BFAB-725268E8D4E0}" srcOrd="1" destOrd="0" presId="urn:microsoft.com/office/officeart/2005/8/layout/vList5"/>
    <dgm:cxn modelId="{A67571C7-92B0-42C8-B8AB-5CF92C2097A6}" type="presParOf" srcId="{7AFE7AB5-3611-4E7E-A8C8-717CF486FB96}" destId="{FEC4A862-F583-476E-9F0B-F163EA89E4EE}" srcOrd="2" destOrd="0" presId="urn:microsoft.com/office/officeart/2005/8/layout/vList5"/>
    <dgm:cxn modelId="{45C97C2A-3617-4CA3-BA11-3A5F412A6515}" type="presParOf" srcId="{FEC4A862-F583-476E-9F0B-F163EA89E4EE}" destId="{B5328EE9-C4A7-40E2-BBF6-C3A19CBDA428}" srcOrd="0" destOrd="0" presId="urn:microsoft.com/office/officeart/2005/8/layout/vList5"/>
    <dgm:cxn modelId="{95DD4FA5-D8F4-46ED-A32C-BBC645B0686B}" type="presParOf" srcId="{FEC4A862-F583-476E-9F0B-F163EA89E4EE}" destId="{6A1D59DC-3CE1-4621-B573-027EC68854F0}" srcOrd="1" destOrd="0" presId="urn:microsoft.com/office/officeart/2005/8/layout/vList5"/>
    <dgm:cxn modelId="{2947733F-CD8F-412C-A999-F1CA07B5A309}" type="presParOf" srcId="{7AFE7AB5-3611-4E7E-A8C8-717CF486FB96}" destId="{910BB27B-00E3-490E-BEBD-0BCDA870D033}" srcOrd="3" destOrd="0" presId="urn:microsoft.com/office/officeart/2005/8/layout/vList5"/>
    <dgm:cxn modelId="{395F73BB-8CD5-4FB5-A5CA-75FFC9BB0A02}" type="presParOf" srcId="{7AFE7AB5-3611-4E7E-A8C8-717CF486FB96}" destId="{A70A3325-7DB2-40EF-9768-ECB977E0243D}" srcOrd="4" destOrd="0" presId="urn:microsoft.com/office/officeart/2005/8/layout/vList5"/>
    <dgm:cxn modelId="{58A0F9CD-BEA7-4F66-BD54-CDF19A2294E7}" type="presParOf" srcId="{A70A3325-7DB2-40EF-9768-ECB977E0243D}" destId="{9D79A181-CFA4-4303-89AA-46B116905A64}" srcOrd="0" destOrd="0" presId="urn:microsoft.com/office/officeart/2005/8/layout/vList5"/>
    <dgm:cxn modelId="{66B5F91D-0F9E-4A06-9FD5-4201AA1CDB8E}" type="presParOf" srcId="{A70A3325-7DB2-40EF-9768-ECB977E0243D}" destId="{541F85EF-AE10-4097-AB2C-084871E15720}" srcOrd="1" destOrd="0" presId="urn:microsoft.com/office/officeart/2005/8/layout/vList5"/>
    <dgm:cxn modelId="{7109781D-2D29-4E39-AFD7-F980B93A77B7}" type="presParOf" srcId="{7AFE7AB5-3611-4E7E-A8C8-717CF486FB96}" destId="{6512F6F0-5DB8-4E3D-A1BA-ADBA9A7214F8}" srcOrd="5" destOrd="0" presId="urn:microsoft.com/office/officeart/2005/8/layout/vList5"/>
    <dgm:cxn modelId="{C87430F2-6CE3-4C00-BAAA-36B7CD73B6D4}" type="presParOf" srcId="{7AFE7AB5-3611-4E7E-A8C8-717CF486FB96}" destId="{539D88DA-8120-480F-BF37-861880CC6EF4}" srcOrd="6" destOrd="0" presId="urn:microsoft.com/office/officeart/2005/8/layout/vList5"/>
    <dgm:cxn modelId="{A9010527-AE84-442C-ABC8-E48070E1B2B2}" type="presParOf" srcId="{539D88DA-8120-480F-BF37-861880CC6EF4}" destId="{2E43273C-8489-4F49-9CE7-5B47BC619EE4}" srcOrd="0" destOrd="0" presId="urn:microsoft.com/office/officeart/2005/8/layout/vList5"/>
    <dgm:cxn modelId="{0001FA96-EF36-4A65-80A8-8A55D79B2BEC}" type="presParOf" srcId="{539D88DA-8120-480F-BF37-861880CC6EF4}" destId="{CFD8A216-3656-46C1-A45C-D11039DCDA39}" srcOrd="1" destOrd="0" presId="urn:microsoft.com/office/officeart/2005/8/layout/vList5"/>
    <dgm:cxn modelId="{AF5D8EE7-7602-4996-9F45-D8EF1D170BA7}" type="presParOf" srcId="{7AFE7AB5-3611-4E7E-A8C8-717CF486FB96}" destId="{37C636E6-ECB7-4258-BA7A-6B1059D71690}" srcOrd="7" destOrd="0" presId="urn:microsoft.com/office/officeart/2005/8/layout/vList5"/>
    <dgm:cxn modelId="{650A2CBE-436D-4502-B365-227E712E9F8B}" type="presParOf" srcId="{7AFE7AB5-3611-4E7E-A8C8-717CF486FB96}" destId="{F4F8C54D-997D-4E9F-BB28-10C7E441D1A1}" srcOrd="8" destOrd="0" presId="urn:microsoft.com/office/officeart/2005/8/layout/vList5"/>
    <dgm:cxn modelId="{6F39DE51-8AC1-432F-83E2-163B268BED3E}" type="presParOf" srcId="{F4F8C54D-997D-4E9F-BB28-10C7E441D1A1}" destId="{FBE79B93-E331-4272-9BC3-FDA076AEB3DD}" srcOrd="0" destOrd="0" presId="urn:microsoft.com/office/officeart/2005/8/layout/vList5"/>
    <dgm:cxn modelId="{2B590EDD-2702-4E7B-99FE-804C0BAB7DCE}" type="presParOf" srcId="{F4F8C54D-997D-4E9F-BB28-10C7E441D1A1}" destId="{85810623-5586-4C6A-AC6A-8EC340547E2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40A0AC01-ACED-4BAE-AB34-0D2BF2D23EB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B910515-661B-472F-AD00-96DBFFF5F6FE}">
      <dgm:prSet phldrT="[Text]" custT="1"/>
      <dgm:spPr/>
      <dgm:t>
        <a:bodyPr/>
        <a:lstStyle/>
        <a:p>
          <a:pPr algn="ctr"/>
          <a:r>
            <a:rPr lang="en-US" sz="1800" b="0" dirty="0" smtClean="0"/>
            <a:t>Number </a:t>
          </a:r>
          <a:r>
            <a:rPr lang="en-US" sz="1800" b="0" dirty="0"/>
            <a:t>must be displayed in the lower corner of placards corresponding to the primary hazard class of a material</a:t>
          </a:r>
        </a:p>
      </dgm:t>
    </dgm:pt>
    <dgm:pt modelId="{FCC6BC37-CB1A-4675-A9DB-A9560E197443}" type="parTrans" cxnId="{03043A7D-9C05-4B2A-ADA7-22A066FCFCB8}">
      <dgm:prSet/>
      <dgm:spPr/>
      <dgm:t>
        <a:bodyPr/>
        <a:lstStyle/>
        <a:p>
          <a:pPr algn="ctr"/>
          <a:endParaRPr lang="en-US"/>
        </a:p>
      </dgm:t>
    </dgm:pt>
    <dgm:pt modelId="{91B7DC5D-9CCF-4C11-B91B-07A609B36E8E}" type="sibTrans" cxnId="{03043A7D-9C05-4B2A-ADA7-22A066FCFCB8}">
      <dgm:prSet/>
      <dgm:spPr/>
      <dgm:t>
        <a:bodyPr/>
        <a:lstStyle/>
        <a:p>
          <a:pPr algn="ctr"/>
          <a:endParaRPr lang="en-US"/>
        </a:p>
      </dgm:t>
    </dgm:pt>
    <dgm:pt modelId="{F4296339-69C4-489F-AD3A-690683D60CFE}" type="pres">
      <dgm:prSet presAssocID="{40A0AC01-ACED-4BAE-AB34-0D2BF2D23EB0}" presName="linear" presStyleCnt="0">
        <dgm:presLayoutVars>
          <dgm:animLvl val="lvl"/>
          <dgm:resizeHandles val="exact"/>
        </dgm:presLayoutVars>
      </dgm:prSet>
      <dgm:spPr/>
      <dgm:t>
        <a:bodyPr/>
        <a:lstStyle/>
        <a:p>
          <a:endParaRPr lang="en-US"/>
        </a:p>
      </dgm:t>
    </dgm:pt>
    <dgm:pt modelId="{BD75BE00-66FB-4C55-B598-57B300B2A323}" type="pres">
      <dgm:prSet presAssocID="{EB910515-661B-472F-AD00-96DBFFF5F6FE}" presName="parentText" presStyleLbl="node1" presStyleIdx="0" presStyleCnt="1" custLinFactNeighborY="-8709">
        <dgm:presLayoutVars>
          <dgm:chMax val="0"/>
          <dgm:bulletEnabled val="1"/>
        </dgm:presLayoutVars>
      </dgm:prSet>
      <dgm:spPr/>
      <dgm:t>
        <a:bodyPr/>
        <a:lstStyle/>
        <a:p>
          <a:endParaRPr lang="en-US"/>
        </a:p>
      </dgm:t>
    </dgm:pt>
  </dgm:ptLst>
  <dgm:cxnLst>
    <dgm:cxn modelId="{5B6B5571-A2F6-4F4E-8174-00C054319583}" type="presOf" srcId="{EB910515-661B-472F-AD00-96DBFFF5F6FE}" destId="{BD75BE00-66FB-4C55-B598-57B300B2A323}" srcOrd="0" destOrd="0" presId="urn:microsoft.com/office/officeart/2005/8/layout/vList2"/>
    <dgm:cxn modelId="{03043A7D-9C05-4B2A-ADA7-22A066FCFCB8}" srcId="{40A0AC01-ACED-4BAE-AB34-0D2BF2D23EB0}" destId="{EB910515-661B-472F-AD00-96DBFFF5F6FE}" srcOrd="0" destOrd="0" parTransId="{FCC6BC37-CB1A-4675-A9DB-A9560E197443}" sibTransId="{91B7DC5D-9CCF-4C11-B91B-07A609B36E8E}"/>
    <dgm:cxn modelId="{E1DC5373-CBDA-4EBA-BAEB-B99CDCE72E14}" type="presOf" srcId="{40A0AC01-ACED-4BAE-AB34-0D2BF2D23EB0}" destId="{F4296339-69C4-489F-AD3A-690683D60CFE}" srcOrd="0" destOrd="0" presId="urn:microsoft.com/office/officeart/2005/8/layout/vList2"/>
    <dgm:cxn modelId="{202C1EA3-7C40-4654-8F54-693D07975D63}" type="presParOf" srcId="{F4296339-69C4-489F-AD3A-690683D60CFE}" destId="{BD75BE00-66FB-4C55-B598-57B300B2A32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30273D9E-FFBD-4336-B0CB-6EBF8BDCD24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61C624A-45D4-4B7A-BEEA-07CC268A390A}">
      <dgm:prSet phldrT="[Text]" custT="1"/>
      <dgm:spPr/>
      <dgm:t>
        <a:bodyPr/>
        <a:lstStyle/>
        <a:p>
          <a:r>
            <a:rPr lang="x-none" sz="1800" b="0" u="none"/>
            <a:t>Each hazardous material is assigned a unique four-digit number</a:t>
          </a:r>
          <a:endParaRPr lang="en-US" sz="1800" b="0" dirty="0"/>
        </a:p>
      </dgm:t>
    </dgm:pt>
    <dgm:pt modelId="{04A588FE-6331-40FA-86CF-AF9E9B547E7B}" type="parTrans" cxnId="{FD930495-EC06-4990-933F-EE1281A8CA0B}">
      <dgm:prSet/>
      <dgm:spPr/>
      <dgm:t>
        <a:bodyPr/>
        <a:lstStyle/>
        <a:p>
          <a:endParaRPr lang="en-US"/>
        </a:p>
      </dgm:t>
    </dgm:pt>
    <dgm:pt modelId="{3C19BDD4-A8DF-489B-9527-5FBC05CDA90D}" type="sibTrans" cxnId="{FD930495-EC06-4990-933F-EE1281A8CA0B}">
      <dgm:prSet/>
      <dgm:spPr/>
      <dgm:t>
        <a:bodyPr/>
        <a:lstStyle/>
        <a:p>
          <a:endParaRPr lang="en-US"/>
        </a:p>
      </dgm:t>
    </dgm:pt>
    <dgm:pt modelId="{6AB86760-FF88-475B-8140-50EB3DA1D513}">
      <dgm:prSet custT="1"/>
      <dgm:spPr>
        <a:solidFill>
          <a:schemeClr val="accent6">
            <a:lumMod val="75000"/>
          </a:schemeClr>
        </a:solidFill>
      </dgm:spPr>
      <dgm:t>
        <a:bodyPr/>
        <a:lstStyle/>
        <a:p>
          <a:r>
            <a:rPr lang="x-none" sz="1800" b="0" u="none" dirty="0"/>
            <a:t>This number is often displayed on placards, labels, orange panels, and/or white diamonds</a:t>
          </a:r>
          <a:endParaRPr lang="en-US" sz="1800" b="0" u="none" dirty="0"/>
        </a:p>
      </dgm:t>
    </dgm:pt>
    <dgm:pt modelId="{A7E97EFD-AAC6-405B-9AE8-86F47D2D03DA}" type="parTrans" cxnId="{7174E4BA-2158-4EAA-9652-9A321109EB47}">
      <dgm:prSet/>
      <dgm:spPr/>
      <dgm:t>
        <a:bodyPr/>
        <a:lstStyle/>
        <a:p>
          <a:endParaRPr lang="en-US"/>
        </a:p>
      </dgm:t>
    </dgm:pt>
    <dgm:pt modelId="{57D6F7DD-35DD-4E07-81B4-E6737547129E}" type="sibTrans" cxnId="{7174E4BA-2158-4EAA-9652-9A321109EB47}">
      <dgm:prSet/>
      <dgm:spPr/>
      <dgm:t>
        <a:bodyPr/>
        <a:lstStyle/>
        <a:p>
          <a:endParaRPr lang="en-US"/>
        </a:p>
      </dgm:t>
    </dgm:pt>
    <dgm:pt modelId="{F3E47ADE-A81D-4E02-99E0-8F831E56154B}" type="pres">
      <dgm:prSet presAssocID="{30273D9E-FFBD-4336-B0CB-6EBF8BDCD240}" presName="linear" presStyleCnt="0">
        <dgm:presLayoutVars>
          <dgm:animLvl val="lvl"/>
          <dgm:resizeHandles val="exact"/>
        </dgm:presLayoutVars>
      </dgm:prSet>
      <dgm:spPr/>
      <dgm:t>
        <a:bodyPr/>
        <a:lstStyle/>
        <a:p>
          <a:endParaRPr lang="en-US"/>
        </a:p>
      </dgm:t>
    </dgm:pt>
    <dgm:pt modelId="{00E8DA93-7B6F-46D0-914A-F1F3187F8803}" type="pres">
      <dgm:prSet presAssocID="{B61C624A-45D4-4B7A-BEEA-07CC268A390A}" presName="parentText" presStyleLbl="node1" presStyleIdx="0" presStyleCnt="2">
        <dgm:presLayoutVars>
          <dgm:chMax val="0"/>
          <dgm:bulletEnabled val="1"/>
        </dgm:presLayoutVars>
      </dgm:prSet>
      <dgm:spPr/>
      <dgm:t>
        <a:bodyPr/>
        <a:lstStyle/>
        <a:p>
          <a:endParaRPr lang="en-US"/>
        </a:p>
      </dgm:t>
    </dgm:pt>
    <dgm:pt modelId="{40CA7F17-6C1C-4854-9DC4-A92EA6D13378}" type="pres">
      <dgm:prSet presAssocID="{3C19BDD4-A8DF-489B-9527-5FBC05CDA90D}" presName="spacer" presStyleCnt="0"/>
      <dgm:spPr/>
    </dgm:pt>
    <dgm:pt modelId="{C21F7657-ABDE-4196-864A-F3225C4328B6}" type="pres">
      <dgm:prSet presAssocID="{6AB86760-FF88-475B-8140-50EB3DA1D513}" presName="parentText" presStyleLbl="node1" presStyleIdx="1" presStyleCnt="2">
        <dgm:presLayoutVars>
          <dgm:chMax val="0"/>
          <dgm:bulletEnabled val="1"/>
        </dgm:presLayoutVars>
      </dgm:prSet>
      <dgm:spPr/>
      <dgm:t>
        <a:bodyPr/>
        <a:lstStyle/>
        <a:p>
          <a:endParaRPr lang="en-US"/>
        </a:p>
      </dgm:t>
    </dgm:pt>
  </dgm:ptLst>
  <dgm:cxnLst>
    <dgm:cxn modelId="{3449260E-B191-4855-AA84-9ED8848358A3}" type="presOf" srcId="{6AB86760-FF88-475B-8140-50EB3DA1D513}" destId="{C21F7657-ABDE-4196-864A-F3225C4328B6}" srcOrd="0" destOrd="0" presId="urn:microsoft.com/office/officeart/2005/8/layout/vList2"/>
    <dgm:cxn modelId="{7C8D0182-5D87-4005-85E4-A7FFF0B1EF36}" type="presOf" srcId="{30273D9E-FFBD-4336-B0CB-6EBF8BDCD240}" destId="{F3E47ADE-A81D-4E02-99E0-8F831E56154B}" srcOrd="0" destOrd="0" presId="urn:microsoft.com/office/officeart/2005/8/layout/vList2"/>
    <dgm:cxn modelId="{7174E4BA-2158-4EAA-9652-9A321109EB47}" srcId="{30273D9E-FFBD-4336-B0CB-6EBF8BDCD240}" destId="{6AB86760-FF88-475B-8140-50EB3DA1D513}" srcOrd="1" destOrd="0" parTransId="{A7E97EFD-AAC6-405B-9AE8-86F47D2D03DA}" sibTransId="{57D6F7DD-35DD-4E07-81B4-E6737547129E}"/>
    <dgm:cxn modelId="{4382ACB7-1FB8-4083-B9DE-1DED563DDA2B}" type="presOf" srcId="{B61C624A-45D4-4B7A-BEEA-07CC268A390A}" destId="{00E8DA93-7B6F-46D0-914A-F1F3187F8803}" srcOrd="0" destOrd="0" presId="urn:microsoft.com/office/officeart/2005/8/layout/vList2"/>
    <dgm:cxn modelId="{FD930495-EC06-4990-933F-EE1281A8CA0B}" srcId="{30273D9E-FFBD-4336-B0CB-6EBF8BDCD240}" destId="{B61C624A-45D4-4B7A-BEEA-07CC268A390A}" srcOrd="0" destOrd="0" parTransId="{04A588FE-6331-40FA-86CF-AF9E9B547E7B}" sibTransId="{3C19BDD4-A8DF-489B-9527-5FBC05CDA90D}"/>
    <dgm:cxn modelId="{0650976D-C29B-4FF5-B9AD-450F834B9E97}" type="presParOf" srcId="{F3E47ADE-A81D-4E02-99E0-8F831E56154B}" destId="{00E8DA93-7B6F-46D0-914A-F1F3187F8803}" srcOrd="0" destOrd="0" presId="urn:microsoft.com/office/officeart/2005/8/layout/vList2"/>
    <dgm:cxn modelId="{442434EE-84B2-4315-BA12-DCADD5606582}" type="presParOf" srcId="{F3E47ADE-A81D-4E02-99E0-8F831E56154B}" destId="{40CA7F17-6C1C-4854-9DC4-A92EA6D13378}" srcOrd="1" destOrd="0" presId="urn:microsoft.com/office/officeart/2005/8/layout/vList2"/>
    <dgm:cxn modelId="{2D9D1ED0-6EB0-4D4B-9DF2-5B96316B6C07}" type="presParOf" srcId="{F3E47ADE-A81D-4E02-99E0-8F831E56154B}" destId="{C21F7657-ABDE-4196-864A-F3225C4328B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30273D9E-FFBD-4336-B0CB-6EBF8BDCD24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61C624A-45D4-4B7A-BEEA-07CC268A390A}">
      <dgm:prSet phldrT="[Text]" custT="1"/>
      <dgm:spPr/>
      <dgm:t>
        <a:bodyPr/>
        <a:lstStyle/>
        <a:p>
          <a:r>
            <a:rPr lang="x-none" sz="1800" b="0" u="none"/>
            <a:t>On orange panels, letters </a:t>
          </a:r>
          <a:r>
            <a:rPr lang="en-US" sz="1800" b="0" u="none" dirty="0"/>
            <a:t>“</a:t>
          </a:r>
          <a:r>
            <a:rPr lang="x-none" sz="1800" b="0" i="0" u="none"/>
            <a:t>UN</a:t>
          </a:r>
          <a:r>
            <a:rPr lang="en-US" sz="1800" b="0" i="1" u="none" dirty="0"/>
            <a:t>” </a:t>
          </a:r>
          <a:r>
            <a:rPr lang="x-none" sz="1800" b="0" u="none"/>
            <a:t>may precede the number</a:t>
          </a:r>
          <a:endParaRPr lang="en-US" sz="1800" b="0" dirty="0"/>
        </a:p>
      </dgm:t>
    </dgm:pt>
    <dgm:pt modelId="{04A588FE-6331-40FA-86CF-AF9E9B547E7B}" type="parTrans" cxnId="{FD930495-EC06-4990-933F-EE1281A8CA0B}">
      <dgm:prSet/>
      <dgm:spPr/>
      <dgm:t>
        <a:bodyPr/>
        <a:lstStyle/>
        <a:p>
          <a:endParaRPr lang="en-US"/>
        </a:p>
      </dgm:t>
    </dgm:pt>
    <dgm:pt modelId="{3C19BDD4-A8DF-489B-9527-5FBC05CDA90D}" type="sibTrans" cxnId="{FD930495-EC06-4990-933F-EE1281A8CA0B}">
      <dgm:prSet/>
      <dgm:spPr/>
      <dgm:t>
        <a:bodyPr/>
        <a:lstStyle/>
        <a:p>
          <a:endParaRPr lang="en-US"/>
        </a:p>
      </dgm:t>
    </dgm:pt>
    <dgm:pt modelId="{A8297C0D-D7DD-4E25-B07E-945359D24516}">
      <dgm:prSet custT="1"/>
      <dgm:spPr/>
      <dgm:t>
        <a:bodyPr/>
        <a:lstStyle/>
        <a:p>
          <a:r>
            <a:rPr lang="en-US" sz="1800" b="0" u="none" dirty="0"/>
            <a:t>Y</a:t>
          </a:r>
          <a:r>
            <a:rPr lang="x-none" sz="1800" b="0" u="none"/>
            <a:t>ellow-bordered pages section in the ERG provides a key to the four-digit identification numbers</a:t>
          </a:r>
          <a:endParaRPr lang="en-US" sz="1800" b="0" u="none" dirty="0"/>
        </a:p>
      </dgm:t>
    </dgm:pt>
    <dgm:pt modelId="{14E2BD1A-A259-4FED-8D96-EF8A44846011}" type="parTrans" cxnId="{7C6DA30A-9935-4FF7-9F13-6CDFE8F5173C}">
      <dgm:prSet/>
      <dgm:spPr/>
      <dgm:t>
        <a:bodyPr/>
        <a:lstStyle/>
        <a:p>
          <a:endParaRPr lang="en-US"/>
        </a:p>
      </dgm:t>
    </dgm:pt>
    <dgm:pt modelId="{DBA90A6E-0F77-4DF1-8A2B-CE8FE6A205AB}" type="sibTrans" cxnId="{7C6DA30A-9935-4FF7-9F13-6CDFE8F5173C}">
      <dgm:prSet/>
      <dgm:spPr/>
      <dgm:t>
        <a:bodyPr/>
        <a:lstStyle/>
        <a:p>
          <a:endParaRPr lang="en-US"/>
        </a:p>
      </dgm:t>
    </dgm:pt>
    <dgm:pt modelId="{110D5A7A-D593-473A-8FB5-8D940F91225A}">
      <dgm:prSet custT="1"/>
      <dgm:spPr>
        <a:solidFill>
          <a:schemeClr val="accent6">
            <a:lumMod val="75000"/>
          </a:schemeClr>
        </a:solidFill>
      </dgm:spPr>
      <dgm:t>
        <a:bodyPr/>
        <a:lstStyle/>
        <a:p>
          <a:r>
            <a:rPr lang="en-US" sz="1800" b="0" u="none" dirty="0"/>
            <a:t>N</a:t>
          </a:r>
          <a:r>
            <a:rPr lang="x-none" sz="1800" b="0" u="none" dirty="0"/>
            <a:t>umber also appears on shipping papers; should match the numbers displayed </a:t>
          </a:r>
          <a:endParaRPr lang="en-US" sz="1800" b="0" u="none" dirty="0"/>
        </a:p>
      </dgm:t>
    </dgm:pt>
    <dgm:pt modelId="{B17AF2F7-4153-40B8-B2BD-84889D7257BC}" type="parTrans" cxnId="{B3F8F1AC-5BCA-4E13-91D0-A12F37A535D3}">
      <dgm:prSet/>
      <dgm:spPr/>
      <dgm:t>
        <a:bodyPr/>
        <a:lstStyle/>
        <a:p>
          <a:endParaRPr lang="en-US"/>
        </a:p>
      </dgm:t>
    </dgm:pt>
    <dgm:pt modelId="{3A8B803F-CF6A-415C-9F3B-6C4D390FBBD8}" type="sibTrans" cxnId="{B3F8F1AC-5BCA-4E13-91D0-A12F37A535D3}">
      <dgm:prSet/>
      <dgm:spPr/>
      <dgm:t>
        <a:bodyPr/>
        <a:lstStyle/>
        <a:p>
          <a:endParaRPr lang="en-US"/>
        </a:p>
      </dgm:t>
    </dgm:pt>
    <dgm:pt modelId="{0C197623-5EDC-4AD9-98EF-426F99F063AA}">
      <dgm:prSet custT="1"/>
      <dgm:spPr/>
      <dgm:t>
        <a:bodyPr/>
        <a:lstStyle/>
        <a:p>
          <a:r>
            <a:rPr lang="en-US" sz="1800" b="0" u="none" dirty="0"/>
            <a:t>U</a:t>
          </a:r>
          <a:r>
            <a:rPr lang="x-none" sz="1800" b="0" u="none"/>
            <a:t>se the number and the ERG to determine appropriate response information</a:t>
          </a:r>
          <a:endParaRPr lang="en-US" sz="1800" b="0" u="none" dirty="0"/>
        </a:p>
      </dgm:t>
    </dgm:pt>
    <dgm:pt modelId="{DCE2C05C-ABD4-44B7-B604-BAC4CC482C33}" type="parTrans" cxnId="{10866175-C366-44AC-8677-A1A336B0418E}">
      <dgm:prSet/>
      <dgm:spPr/>
      <dgm:t>
        <a:bodyPr/>
        <a:lstStyle/>
        <a:p>
          <a:endParaRPr lang="en-US"/>
        </a:p>
      </dgm:t>
    </dgm:pt>
    <dgm:pt modelId="{0D160B13-EC69-42FA-B223-DA61BBADE5A8}" type="sibTrans" cxnId="{10866175-C366-44AC-8677-A1A336B0418E}">
      <dgm:prSet/>
      <dgm:spPr/>
      <dgm:t>
        <a:bodyPr/>
        <a:lstStyle/>
        <a:p>
          <a:endParaRPr lang="en-US"/>
        </a:p>
      </dgm:t>
    </dgm:pt>
    <dgm:pt modelId="{F3E47ADE-A81D-4E02-99E0-8F831E56154B}" type="pres">
      <dgm:prSet presAssocID="{30273D9E-FFBD-4336-B0CB-6EBF8BDCD240}" presName="linear" presStyleCnt="0">
        <dgm:presLayoutVars>
          <dgm:animLvl val="lvl"/>
          <dgm:resizeHandles val="exact"/>
        </dgm:presLayoutVars>
      </dgm:prSet>
      <dgm:spPr/>
      <dgm:t>
        <a:bodyPr/>
        <a:lstStyle/>
        <a:p>
          <a:endParaRPr lang="en-US"/>
        </a:p>
      </dgm:t>
    </dgm:pt>
    <dgm:pt modelId="{00E8DA93-7B6F-46D0-914A-F1F3187F8803}" type="pres">
      <dgm:prSet presAssocID="{B61C624A-45D4-4B7A-BEEA-07CC268A390A}" presName="parentText" presStyleLbl="node1" presStyleIdx="0" presStyleCnt="4">
        <dgm:presLayoutVars>
          <dgm:chMax val="0"/>
          <dgm:bulletEnabled val="1"/>
        </dgm:presLayoutVars>
      </dgm:prSet>
      <dgm:spPr/>
      <dgm:t>
        <a:bodyPr/>
        <a:lstStyle/>
        <a:p>
          <a:endParaRPr lang="en-US"/>
        </a:p>
      </dgm:t>
    </dgm:pt>
    <dgm:pt modelId="{40CA7F17-6C1C-4854-9DC4-A92EA6D13378}" type="pres">
      <dgm:prSet presAssocID="{3C19BDD4-A8DF-489B-9527-5FBC05CDA90D}" presName="spacer" presStyleCnt="0"/>
      <dgm:spPr/>
    </dgm:pt>
    <dgm:pt modelId="{8CE4C099-BC1A-4A63-9806-59AA32E9CA39}" type="pres">
      <dgm:prSet presAssocID="{A8297C0D-D7DD-4E25-B07E-945359D24516}" presName="parentText" presStyleLbl="node1" presStyleIdx="1" presStyleCnt="4">
        <dgm:presLayoutVars>
          <dgm:chMax val="0"/>
          <dgm:bulletEnabled val="1"/>
        </dgm:presLayoutVars>
      </dgm:prSet>
      <dgm:spPr/>
      <dgm:t>
        <a:bodyPr/>
        <a:lstStyle/>
        <a:p>
          <a:endParaRPr lang="en-US"/>
        </a:p>
      </dgm:t>
    </dgm:pt>
    <dgm:pt modelId="{B27D2E89-8B3F-45F0-87CF-EBFC7177ED5E}" type="pres">
      <dgm:prSet presAssocID="{DBA90A6E-0F77-4DF1-8A2B-CE8FE6A205AB}" presName="spacer" presStyleCnt="0"/>
      <dgm:spPr/>
    </dgm:pt>
    <dgm:pt modelId="{39C24365-86DD-4BE8-A9B1-F11D061186B3}" type="pres">
      <dgm:prSet presAssocID="{0C197623-5EDC-4AD9-98EF-426F99F063AA}" presName="parentText" presStyleLbl="node1" presStyleIdx="2" presStyleCnt="4">
        <dgm:presLayoutVars>
          <dgm:chMax val="0"/>
          <dgm:bulletEnabled val="1"/>
        </dgm:presLayoutVars>
      </dgm:prSet>
      <dgm:spPr/>
      <dgm:t>
        <a:bodyPr/>
        <a:lstStyle/>
        <a:p>
          <a:endParaRPr lang="en-US"/>
        </a:p>
      </dgm:t>
    </dgm:pt>
    <dgm:pt modelId="{81633536-B0C9-4465-A0CF-2AA1586A2919}" type="pres">
      <dgm:prSet presAssocID="{0D160B13-EC69-42FA-B223-DA61BBADE5A8}" presName="spacer" presStyleCnt="0"/>
      <dgm:spPr/>
    </dgm:pt>
    <dgm:pt modelId="{CE727514-63D6-452F-A3E6-740C8BA4B8A0}" type="pres">
      <dgm:prSet presAssocID="{110D5A7A-D593-473A-8FB5-8D940F91225A}" presName="parentText" presStyleLbl="node1" presStyleIdx="3" presStyleCnt="4">
        <dgm:presLayoutVars>
          <dgm:chMax val="0"/>
          <dgm:bulletEnabled val="1"/>
        </dgm:presLayoutVars>
      </dgm:prSet>
      <dgm:spPr/>
      <dgm:t>
        <a:bodyPr/>
        <a:lstStyle/>
        <a:p>
          <a:endParaRPr lang="en-US"/>
        </a:p>
      </dgm:t>
    </dgm:pt>
  </dgm:ptLst>
  <dgm:cxnLst>
    <dgm:cxn modelId="{570AD637-0E7A-4E3F-B852-66651CE733CF}" type="presOf" srcId="{30273D9E-FFBD-4336-B0CB-6EBF8BDCD240}" destId="{F3E47ADE-A81D-4E02-99E0-8F831E56154B}" srcOrd="0" destOrd="0" presId="urn:microsoft.com/office/officeart/2005/8/layout/vList2"/>
    <dgm:cxn modelId="{D9462F8D-75C8-44B4-96BA-B3A84846448F}" type="presOf" srcId="{B61C624A-45D4-4B7A-BEEA-07CC268A390A}" destId="{00E8DA93-7B6F-46D0-914A-F1F3187F8803}" srcOrd="0" destOrd="0" presId="urn:microsoft.com/office/officeart/2005/8/layout/vList2"/>
    <dgm:cxn modelId="{D341F3D2-EA84-4118-A3AE-16D3BE07AC9D}" type="presOf" srcId="{110D5A7A-D593-473A-8FB5-8D940F91225A}" destId="{CE727514-63D6-452F-A3E6-740C8BA4B8A0}" srcOrd="0" destOrd="0" presId="urn:microsoft.com/office/officeart/2005/8/layout/vList2"/>
    <dgm:cxn modelId="{B3F8F1AC-5BCA-4E13-91D0-A12F37A535D3}" srcId="{30273D9E-FFBD-4336-B0CB-6EBF8BDCD240}" destId="{110D5A7A-D593-473A-8FB5-8D940F91225A}" srcOrd="3" destOrd="0" parTransId="{B17AF2F7-4153-40B8-B2BD-84889D7257BC}" sibTransId="{3A8B803F-CF6A-415C-9F3B-6C4D390FBBD8}"/>
    <dgm:cxn modelId="{10866175-C366-44AC-8677-A1A336B0418E}" srcId="{30273D9E-FFBD-4336-B0CB-6EBF8BDCD240}" destId="{0C197623-5EDC-4AD9-98EF-426F99F063AA}" srcOrd="2" destOrd="0" parTransId="{DCE2C05C-ABD4-44B7-B604-BAC4CC482C33}" sibTransId="{0D160B13-EC69-42FA-B223-DA61BBADE5A8}"/>
    <dgm:cxn modelId="{7C6DA30A-9935-4FF7-9F13-6CDFE8F5173C}" srcId="{30273D9E-FFBD-4336-B0CB-6EBF8BDCD240}" destId="{A8297C0D-D7DD-4E25-B07E-945359D24516}" srcOrd="1" destOrd="0" parTransId="{14E2BD1A-A259-4FED-8D96-EF8A44846011}" sibTransId="{DBA90A6E-0F77-4DF1-8A2B-CE8FE6A205AB}"/>
    <dgm:cxn modelId="{84531398-7166-4D4A-80BC-B9809814A216}" type="presOf" srcId="{A8297C0D-D7DD-4E25-B07E-945359D24516}" destId="{8CE4C099-BC1A-4A63-9806-59AA32E9CA39}" srcOrd="0" destOrd="0" presId="urn:microsoft.com/office/officeart/2005/8/layout/vList2"/>
    <dgm:cxn modelId="{FD930495-EC06-4990-933F-EE1281A8CA0B}" srcId="{30273D9E-FFBD-4336-B0CB-6EBF8BDCD240}" destId="{B61C624A-45D4-4B7A-BEEA-07CC268A390A}" srcOrd="0" destOrd="0" parTransId="{04A588FE-6331-40FA-86CF-AF9E9B547E7B}" sibTransId="{3C19BDD4-A8DF-489B-9527-5FBC05CDA90D}"/>
    <dgm:cxn modelId="{C7AB3976-F7C2-4E89-9210-9997A1254C4E}" type="presOf" srcId="{0C197623-5EDC-4AD9-98EF-426F99F063AA}" destId="{39C24365-86DD-4BE8-A9B1-F11D061186B3}" srcOrd="0" destOrd="0" presId="urn:microsoft.com/office/officeart/2005/8/layout/vList2"/>
    <dgm:cxn modelId="{1D698B55-28BB-477D-A037-A67B5E41997A}" type="presParOf" srcId="{F3E47ADE-A81D-4E02-99E0-8F831E56154B}" destId="{00E8DA93-7B6F-46D0-914A-F1F3187F8803}" srcOrd="0" destOrd="0" presId="urn:microsoft.com/office/officeart/2005/8/layout/vList2"/>
    <dgm:cxn modelId="{4223FC7B-A158-4017-B0BE-D58ED68DA629}" type="presParOf" srcId="{F3E47ADE-A81D-4E02-99E0-8F831E56154B}" destId="{40CA7F17-6C1C-4854-9DC4-A92EA6D13378}" srcOrd="1" destOrd="0" presId="urn:microsoft.com/office/officeart/2005/8/layout/vList2"/>
    <dgm:cxn modelId="{D34F0D7E-F4CA-439D-A51C-7192B36EB122}" type="presParOf" srcId="{F3E47ADE-A81D-4E02-99E0-8F831E56154B}" destId="{8CE4C099-BC1A-4A63-9806-59AA32E9CA39}" srcOrd="2" destOrd="0" presId="urn:microsoft.com/office/officeart/2005/8/layout/vList2"/>
    <dgm:cxn modelId="{10CAAD08-C63A-4174-8F93-FE1B543F43C7}" type="presParOf" srcId="{F3E47ADE-A81D-4E02-99E0-8F831E56154B}" destId="{B27D2E89-8B3F-45F0-87CF-EBFC7177ED5E}" srcOrd="3" destOrd="0" presId="urn:microsoft.com/office/officeart/2005/8/layout/vList2"/>
    <dgm:cxn modelId="{F4746DAD-98C3-4419-AE75-D35DDD7528ED}" type="presParOf" srcId="{F3E47ADE-A81D-4E02-99E0-8F831E56154B}" destId="{39C24365-86DD-4BE8-A9B1-F11D061186B3}" srcOrd="4" destOrd="0" presId="urn:microsoft.com/office/officeart/2005/8/layout/vList2"/>
    <dgm:cxn modelId="{0AF7BA8D-F909-4F8C-BF7E-753090DCAD08}" type="presParOf" srcId="{F3E47ADE-A81D-4E02-99E0-8F831E56154B}" destId="{81633536-B0C9-4465-A0CF-2AA1586A2919}" srcOrd="5" destOrd="0" presId="urn:microsoft.com/office/officeart/2005/8/layout/vList2"/>
    <dgm:cxn modelId="{9BF17501-A871-4959-BBDA-2C511300E1CB}" type="presParOf" srcId="{F3E47ADE-A81D-4E02-99E0-8F831E56154B}" destId="{CE727514-63D6-452F-A3E6-740C8BA4B8A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EAD1F751-3BC2-4B97-A176-8497D90EE8FD}"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58345ED-1FCC-494F-9EF8-FE6A29467B7D}">
      <dgm:prSet phldrT="[Text]" custT="1"/>
      <dgm:spPr/>
      <dgm:t>
        <a:bodyPr/>
        <a:lstStyle/>
        <a:p>
          <a:r>
            <a:rPr lang="en-US" sz="2000" b="0" dirty="0"/>
            <a:t>Rail tank cars</a:t>
          </a:r>
        </a:p>
      </dgm:t>
    </dgm:pt>
    <dgm:pt modelId="{A3379202-17DE-4C4D-A3E9-BCACA91F8851}" type="parTrans" cxnId="{C8EFCDB7-89CB-4B88-AE5A-A3D1E8D92936}">
      <dgm:prSet/>
      <dgm:spPr/>
      <dgm:t>
        <a:bodyPr/>
        <a:lstStyle/>
        <a:p>
          <a:endParaRPr lang="en-US"/>
        </a:p>
      </dgm:t>
    </dgm:pt>
    <dgm:pt modelId="{A0CC22E1-F3EA-4405-809A-2E13038A8BC7}" type="sibTrans" cxnId="{C8EFCDB7-89CB-4B88-AE5A-A3D1E8D92936}">
      <dgm:prSet/>
      <dgm:spPr/>
      <dgm:t>
        <a:bodyPr/>
        <a:lstStyle/>
        <a:p>
          <a:endParaRPr lang="en-US"/>
        </a:p>
      </dgm:t>
    </dgm:pt>
    <dgm:pt modelId="{FB80E7AC-68EB-4707-80BA-02459672EE9A}">
      <dgm:prSet custT="1"/>
      <dgm:spPr/>
      <dgm:t>
        <a:bodyPr/>
        <a:lstStyle/>
        <a:p>
          <a:r>
            <a:rPr lang="en-US" sz="2000" b="0" dirty="0"/>
            <a:t>Cargo tank cars</a:t>
          </a:r>
        </a:p>
      </dgm:t>
    </dgm:pt>
    <dgm:pt modelId="{34FBBAB7-0C9B-41F6-B437-3FEF2F4DDB15}" type="parTrans" cxnId="{E3FE2C1B-65FF-47B8-BF35-47A3FBBDFFF6}">
      <dgm:prSet/>
      <dgm:spPr/>
      <dgm:t>
        <a:bodyPr/>
        <a:lstStyle/>
        <a:p>
          <a:endParaRPr lang="en-US"/>
        </a:p>
      </dgm:t>
    </dgm:pt>
    <dgm:pt modelId="{713A91AD-8B97-4D4D-8C7F-8C66255E50DD}" type="sibTrans" cxnId="{E3FE2C1B-65FF-47B8-BF35-47A3FBBDFFF6}">
      <dgm:prSet/>
      <dgm:spPr/>
      <dgm:t>
        <a:bodyPr/>
        <a:lstStyle/>
        <a:p>
          <a:endParaRPr lang="en-US"/>
        </a:p>
      </dgm:t>
    </dgm:pt>
    <dgm:pt modelId="{FBA094C8-6E8A-43A5-BA6E-FB56057064E5}">
      <dgm:prSet custT="1"/>
      <dgm:spPr/>
      <dgm:t>
        <a:bodyPr/>
        <a:lstStyle/>
        <a:p>
          <a:r>
            <a:rPr lang="en-US" sz="2000" b="0" dirty="0"/>
            <a:t>Portable tank cars</a:t>
          </a:r>
        </a:p>
      </dgm:t>
    </dgm:pt>
    <dgm:pt modelId="{62BB691D-389B-4B2F-ACD0-EF9B06E0224C}" type="parTrans" cxnId="{180C73DB-2E65-4CD2-B771-C56C9BE32B4C}">
      <dgm:prSet/>
      <dgm:spPr/>
      <dgm:t>
        <a:bodyPr/>
        <a:lstStyle/>
        <a:p>
          <a:endParaRPr lang="en-US"/>
        </a:p>
      </dgm:t>
    </dgm:pt>
    <dgm:pt modelId="{4953B0D9-C48B-4D42-9041-3ADA6082DCC7}" type="sibTrans" cxnId="{180C73DB-2E65-4CD2-B771-C56C9BE32B4C}">
      <dgm:prSet/>
      <dgm:spPr/>
      <dgm:t>
        <a:bodyPr/>
        <a:lstStyle/>
        <a:p>
          <a:endParaRPr lang="en-US"/>
        </a:p>
      </dgm:t>
    </dgm:pt>
    <dgm:pt modelId="{3B71B88B-6534-4FBA-9F93-79E583039F9D}">
      <dgm:prSet custT="1"/>
      <dgm:spPr/>
      <dgm:t>
        <a:bodyPr/>
        <a:lstStyle/>
        <a:p>
          <a:r>
            <a:rPr lang="en-US" sz="2000" b="0" dirty="0"/>
            <a:t>Bulk packages</a:t>
          </a:r>
        </a:p>
      </dgm:t>
    </dgm:pt>
    <dgm:pt modelId="{31E163B8-AA9C-4054-BCF8-DD463CEC00AF}" type="parTrans" cxnId="{9F375584-01A7-4D52-AFF4-1F2F87BAAE84}">
      <dgm:prSet/>
      <dgm:spPr/>
      <dgm:t>
        <a:bodyPr/>
        <a:lstStyle/>
        <a:p>
          <a:endParaRPr lang="en-US"/>
        </a:p>
      </dgm:t>
    </dgm:pt>
    <dgm:pt modelId="{975D50FF-D53E-46F0-9C20-2357E62A2A1F}" type="sibTrans" cxnId="{9F375584-01A7-4D52-AFF4-1F2F87BAAE84}">
      <dgm:prSet/>
      <dgm:spPr/>
      <dgm:t>
        <a:bodyPr/>
        <a:lstStyle/>
        <a:p>
          <a:endParaRPr lang="en-US"/>
        </a:p>
      </dgm:t>
    </dgm:pt>
    <dgm:pt modelId="{E83B4287-13EC-4D2C-9FEA-3B72E82323AE}">
      <dgm:prSet custT="1"/>
      <dgm:spPr>
        <a:solidFill>
          <a:schemeClr val="accent2">
            <a:lumMod val="50000"/>
          </a:schemeClr>
        </a:solidFill>
      </dgm:spPr>
      <dgm:t>
        <a:bodyPr/>
        <a:lstStyle/>
        <a:p>
          <a:r>
            <a:rPr lang="en-US" sz="2000" b="0" dirty="0"/>
            <a:t>Vehicle containers containing large quantities (at least 8,820 lbs or 4 400 kg) of hazardous materials</a:t>
          </a:r>
        </a:p>
      </dgm:t>
    </dgm:pt>
    <dgm:pt modelId="{46B7A4C3-CA75-457F-B47E-356DA2D0BF42}" type="parTrans" cxnId="{59E4015D-D4CF-4201-959B-4E0F6A55AB29}">
      <dgm:prSet/>
      <dgm:spPr/>
      <dgm:t>
        <a:bodyPr/>
        <a:lstStyle/>
        <a:p>
          <a:endParaRPr lang="en-US"/>
        </a:p>
      </dgm:t>
    </dgm:pt>
    <dgm:pt modelId="{CE7EAFCE-3C22-4C0B-B501-03290765D2C0}" type="sibTrans" cxnId="{59E4015D-D4CF-4201-959B-4E0F6A55AB29}">
      <dgm:prSet/>
      <dgm:spPr/>
      <dgm:t>
        <a:bodyPr/>
        <a:lstStyle/>
        <a:p>
          <a:endParaRPr lang="en-US"/>
        </a:p>
      </dgm:t>
    </dgm:pt>
    <dgm:pt modelId="{3A332FE2-E19E-40CB-8CE4-7E46FBFE01CE}">
      <dgm:prSet custT="1"/>
      <dgm:spPr>
        <a:solidFill>
          <a:schemeClr val="accent6">
            <a:lumMod val="75000"/>
          </a:schemeClr>
        </a:solidFill>
      </dgm:spPr>
      <dgm:t>
        <a:bodyPr/>
        <a:lstStyle/>
        <a:p>
          <a:r>
            <a:rPr lang="en-US" sz="2000" b="0" dirty="0"/>
            <a:t>Certain nonbulk packages (for example, poisonous gases in specified amounts)</a:t>
          </a:r>
        </a:p>
      </dgm:t>
    </dgm:pt>
    <dgm:pt modelId="{9DA17AD3-777F-49B8-B2E7-008E189390FC}" type="parTrans" cxnId="{9968423F-5A07-4B97-A395-502D55336D9E}">
      <dgm:prSet/>
      <dgm:spPr/>
      <dgm:t>
        <a:bodyPr/>
        <a:lstStyle/>
        <a:p>
          <a:endParaRPr lang="en-US"/>
        </a:p>
      </dgm:t>
    </dgm:pt>
    <dgm:pt modelId="{40B27AB7-7456-41F9-A06F-0530D5DC1E71}" type="sibTrans" cxnId="{9968423F-5A07-4B97-A395-502D55336D9E}">
      <dgm:prSet/>
      <dgm:spPr/>
      <dgm:t>
        <a:bodyPr/>
        <a:lstStyle/>
        <a:p>
          <a:endParaRPr lang="en-US"/>
        </a:p>
      </dgm:t>
    </dgm:pt>
    <dgm:pt modelId="{10B677FD-B48B-447D-9358-5D867712AAC0}" type="pres">
      <dgm:prSet presAssocID="{EAD1F751-3BC2-4B97-A176-8497D90EE8FD}" presName="diagram" presStyleCnt="0">
        <dgm:presLayoutVars>
          <dgm:dir/>
          <dgm:resizeHandles val="exact"/>
        </dgm:presLayoutVars>
      </dgm:prSet>
      <dgm:spPr/>
      <dgm:t>
        <a:bodyPr/>
        <a:lstStyle/>
        <a:p>
          <a:endParaRPr lang="en-US"/>
        </a:p>
      </dgm:t>
    </dgm:pt>
    <dgm:pt modelId="{8EF1F3AB-B94D-4117-917A-2D6E0A6F826A}" type="pres">
      <dgm:prSet presAssocID="{058345ED-1FCC-494F-9EF8-FE6A29467B7D}" presName="node" presStyleLbl="node1" presStyleIdx="0" presStyleCnt="6" custScaleY="139542">
        <dgm:presLayoutVars>
          <dgm:bulletEnabled val="1"/>
        </dgm:presLayoutVars>
      </dgm:prSet>
      <dgm:spPr/>
      <dgm:t>
        <a:bodyPr/>
        <a:lstStyle/>
        <a:p>
          <a:endParaRPr lang="en-US"/>
        </a:p>
      </dgm:t>
    </dgm:pt>
    <dgm:pt modelId="{BC118D2A-A013-4409-A435-22C3E1A18FF7}" type="pres">
      <dgm:prSet presAssocID="{A0CC22E1-F3EA-4405-809A-2E13038A8BC7}" presName="sibTrans" presStyleCnt="0"/>
      <dgm:spPr/>
    </dgm:pt>
    <dgm:pt modelId="{ED8F206E-593B-4EAB-B133-53D6D6A68B0F}" type="pres">
      <dgm:prSet presAssocID="{FB80E7AC-68EB-4707-80BA-02459672EE9A}" presName="node" presStyleLbl="node1" presStyleIdx="1" presStyleCnt="6" custScaleY="139542">
        <dgm:presLayoutVars>
          <dgm:bulletEnabled val="1"/>
        </dgm:presLayoutVars>
      </dgm:prSet>
      <dgm:spPr/>
      <dgm:t>
        <a:bodyPr/>
        <a:lstStyle/>
        <a:p>
          <a:endParaRPr lang="en-US"/>
        </a:p>
      </dgm:t>
    </dgm:pt>
    <dgm:pt modelId="{28747E7D-2989-479C-B694-91708F0F07C4}" type="pres">
      <dgm:prSet presAssocID="{713A91AD-8B97-4D4D-8C7F-8C66255E50DD}" presName="sibTrans" presStyleCnt="0"/>
      <dgm:spPr/>
    </dgm:pt>
    <dgm:pt modelId="{48C0A20C-9492-4C36-B510-3B4720F69752}" type="pres">
      <dgm:prSet presAssocID="{FBA094C8-6E8A-43A5-BA6E-FB56057064E5}" presName="node" presStyleLbl="node1" presStyleIdx="2" presStyleCnt="6" custScaleY="139542">
        <dgm:presLayoutVars>
          <dgm:bulletEnabled val="1"/>
        </dgm:presLayoutVars>
      </dgm:prSet>
      <dgm:spPr/>
      <dgm:t>
        <a:bodyPr/>
        <a:lstStyle/>
        <a:p>
          <a:endParaRPr lang="en-US"/>
        </a:p>
      </dgm:t>
    </dgm:pt>
    <dgm:pt modelId="{11C872F7-B084-453F-8481-9D9AE0A022A2}" type="pres">
      <dgm:prSet presAssocID="{4953B0D9-C48B-4D42-9041-3ADA6082DCC7}" presName="sibTrans" presStyleCnt="0"/>
      <dgm:spPr/>
    </dgm:pt>
    <dgm:pt modelId="{77857E42-6C71-447D-902C-7A15F0ACEDD2}" type="pres">
      <dgm:prSet presAssocID="{3B71B88B-6534-4FBA-9F93-79E583039F9D}" presName="node" presStyleLbl="node1" presStyleIdx="3" presStyleCnt="6" custScaleY="139542">
        <dgm:presLayoutVars>
          <dgm:bulletEnabled val="1"/>
        </dgm:presLayoutVars>
      </dgm:prSet>
      <dgm:spPr/>
      <dgm:t>
        <a:bodyPr/>
        <a:lstStyle/>
        <a:p>
          <a:endParaRPr lang="en-US"/>
        </a:p>
      </dgm:t>
    </dgm:pt>
    <dgm:pt modelId="{3C5E2386-2C57-4017-99B9-DD1DF1605682}" type="pres">
      <dgm:prSet presAssocID="{975D50FF-D53E-46F0-9C20-2357E62A2A1F}" presName="sibTrans" presStyleCnt="0"/>
      <dgm:spPr/>
    </dgm:pt>
    <dgm:pt modelId="{784CEDAB-5D62-497D-9811-E8BE1CB284A0}" type="pres">
      <dgm:prSet presAssocID="{E83B4287-13EC-4D2C-9FEA-3B72E82323AE}" presName="node" presStyleLbl="node1" presStyleIdx="4" presStyleCnt="6" custScaleY="139542">
        <dgm:presLayoutVars>
          <dgm:bulletEnabled val="1"/>
        </dgm:presLayoutVars>
      </dgm:prSet>
      <dgm:spPr/>
      <dgm:t>
        <a:bodyPr/>
        <a:lstStyle/>
        <a:p>
          <a:endParaRPr lang="en-US"/>
        </a:p>
      </dgm:t>
    </dgm:pt>
    <dgm:pt modelId="{48E02088-8E16-4FA3-A336-2534C599FEC0}" type="pres">
      <dgm:prSet presAssocID="{CE7EAFCE-3C22-4C0B-B501-03290765D2C0}" presName="sibTrans" presStyleCnt="0"/>
      <dgm:spPr/>
    </dgm:pt>
    <dgm:pt modelId="{206216D5-DF86-4A4E-967E-17EFA0981246}" type="pres">
      <dgm:prSet presAssocID="{3A332FE2-E19E-40CB-8CE4-7E46FBFE01CE}" presName="node" presStyleLbl="node1" presStyleIdx="5" presStyleCnt="6" custScaleY="139542">
        <dgm:presLayoutVars>
          <dgm:bulletEnabled val="1"/>
        </dgm:presLayoutVars>
      </dgm:prSet>
      <dgm:spPr/>
      <dgm:t>
        <a:bodyPr/>
        <a:lstStyle/>
        <a:p>
          <a:endParaRPr lang="en-US"/>
        </a:p>
      </dgm:t>
    </dgm:pt>
  </dgm:ptLst>
  <dgm:cxnLst>
    <dgm:cxn modelId="{7E675C48-AE64-43B9-AA42-2F205A27D483}" type="presOf" srcId="{E83B4287-13EC-4D2C-9FEA-3B72E82323AE}" destId="{784CEDAB-5D62-497D-9811-E8BE1CB284A0}" srcOrd="0" destOrd="0" presId="urn:microsoft.com/office/officeart/2005/8/layout/default"/>
    <dgm:cxn modelId="{037C5722-0E92-41AC-AD65-D60D9D0F700F}" type="presOf" srcId="{058345ED-1FCC-494F-9EF8-FE6A29467B7D}" destId="{8EF1F3AB-B94D-4117-917A-2D6E0A6F826A}" srcOrd="0" destOrd="0" presId="urn:microsoft.com/office/officeart/2005/8/layout/default"/>
    <dgm:cxn modelId="{9F375584-01A7-4D52-AFF4-1F2F87BAAE84}" srcId="{EAD1F751-3BC2-4B97-A176-8497D90EE8FD}" destId="{3B71B88B-6534-4FBA-9F93-79E583039F9D}" srcOrd="3" destOrd="0" parTransId="{31E163B8-AA9C-4054-BCF8-DD463CEC00AF}" sibTransId="{975D50FF-D53E-46F0-9C20-2357E62A2A1F}"/>
    <dgm:cxn modelId="{3F18E614-33D0-41BA-8822-E4981635FB52}" type="presOf" srcId="{3B71B88B-6534-4FBA-9F93-79E583039F9D}" destId="{77857E42-6C71-447D-902C-7A15F0ACEDD2}" srcOrd="0" destOrd="0" presId="urn:microsoft.com/office/officeart/2005/8/layout/default"/>
    <dgm:cxn modelId="{9968423F-5A07-4B97-A395-502D55336D9E}" srcId="{EAD1F751-3BC2-4B97-A176-8497D90EE8FD}" destId="{3A332FE2-E19E-40CB-8CE4-7E46FBFE01CE}" srcOrd="5" destOrd="0" parTransId="{9DA17AD3-777F-49B8-B2E7-008E189390FC}" sibTransId="{40B27AB7-7456-41F9-A06F-0530D5DC1E71}"/>
    <dgm:cxn modelId="{359A0111-EAF8-42DD-BD3F-F60FFB2FF12D}" type="presOf" srcId="{3A332FE2-E19E-40CB-8CE4-7E46FBFE01CE}" destId="{206216D5-DF86-4A4E-967E-17EFA0981246}" srcOrd="0" destOrd="0" presId="urn:microsoft.com/office/officeart/2005/8/layout/default"/>
    <dgm:cxn modelId="{99DFA25B-7B7C-4E12-9058-AA765B6ED22F}" type="presOf" srcId="{EAD1F751-3BC2-4B97-A176-8497D90EE8FD}" destId="{10B677FD-B48B-447D-9358-5D867712AAC0}" srcOrd="0" destOrd="0" presId="urn:microsoft.com/office/officeart/2005/8/layout/default"/>
    <dgm:cxn modelId="{180C73DB-2E65-4CD2-B771-C56C9BE32B4C}" srcId="{EAD1F751-3BC2-4B97-A176-8497D90EE8FD}" destId="{FBA094C8-6E8A-43A5-BA6E-FB56057064E5}" srcOrd="2" destOrd="0" parTransId="{62BB691D-389B-4B2F-ACD0-EF9B06E0224C}" sibTransId="{4953B0D9-C48B-4D42-9041-3ADA6082DCC7}"/>
    <dgm:cxn modelId="{DA5977F3-3B6E-4C11-898B-C3C260BD824A}" type="presOf" srcId="{FBA094C8-6E8A-43A5-BA6E-FB56057064E5}" destId="{48C0A20C-9492-4C36-B510-3B4720F69752}" srcOrd="0" destOrd="0" presId="urn:microsoft.com/office/officeart/2005/8/layout/default"/>
    <dgm:cxn modelId="{59E4015D-D4CF-4201-959B-4E0F6A55AB29}" srcId="{EAD1F751-3BC2-4B97-A176-8497D90EE8FD}" destId="{E83B4287-13EC-4D2C-9FEA-3B72E82323AE}" srcOrd="4" destOrd="0" parTransId="{46B7A4C3-CA75-457F-B47E-356DA2D0BF42}" sibTransId="{CE7EAFCE-3C22-4C0B-B501-03290765D2C0}"/>
    <dgm:cxn modelId="{E3FE2C1B-65FF-47B8-BF35-47A3FBBDFFF6}" srcId="{EAD1F751-3BC2-4B97-A176-8497D90EE8FD}" destId="{FB80E7AC-68EB-4707-80BA-02459672EE9A}" srcOrd="1" destOrd="0" parTransId="{34FBBAB7-0C9B-41F6-B437-3FEF2F4DDB15}" sibTransId="{713A91AD-8B97-4D4D-8C7F-8C66255E50DD}"/>
    <dgm:cxn modelId="{4505071D-9C88-47F6-BE4D-D8BA5B5AA290}" type="presOf" srcId="{FB80E7AC-68EB-4707-80BA-02459672EE9A}" destId="{ED8F206E-593B-4EAB-B133-53D6D6A68B0F}" srcOrd="0" destOrd="0" presId="urn:microsoft.com/office/officeart/2005/8/layout/default"/>
    <dgm:cxn modelId="{C8EFCDB7-89CB-4B88-AE5A-A3D1E8D92936}" srcId="{EAD1F751-3BC2-4B97-A176-8497D90EE8FD}" destId="{058345ED-1FCC-494F-9EF8-FE6A29467B7D}" srcOrd="0" destOrd="0" parTransId="{A3379202-17DE-4C4D-A3E9-BCACA91F8851}" sibTransId="{A0CC22E1-F3EA-4405-809A-2E13038A8BC7}"/>
    <dgm:cxn modelId="{E4FF8025-3315-4C28-9C26-93B2C019463D}" type="presParOf" srcId="{10B677FD-B48B-447D-9358-5D867712AAC0}" destId="{8EF1F3AB-B94D-4117-917A-2D6E0A6F826A}" srcOrd="0" destOrd="0" presId="urn:microsoft.com/office/officeart/2005/8/layout/default"/>
    <dgm:cxn modelId="{AFBA2ED4-DD8E-4CCB-AAD8-ABD642581376}" type="presParOf" srcId="{10B677FD-B48B-447D-9358-5D867712AAC0}" destId="{BC118D2A-A013-4409-A435-22C3E1A18FF7}" srcOrd="1" destOrd="0" presId="urn:microsoft.com/office/officeart/2005/8/layout/default"/>
    <dgm:cxn modelId="{97D6EC41-3D6A-479F-AE56-B80A861A0E3D}" type="presParOf" srcId="{10B677FD-B48B-447D-9358-5D867712AAC0}" destId="{ED8F206E-593B-4EAB-B133-53D6D6A68B0F}" srcOrd="2" destOrd="0" presId="urn:microsoft.com/office/officeart/2005/8/layout/default"/>
    <dgm:cxn modelId="{569B6391-D0B2-419C-946C-1A8B0048BA01}" type="presParOf" srcId="{10B677FD-B48B-447D-9358-5D867712AAC0}" destId="{28747E7D-2989-479C-B694-91708F0F07C4}" srcOrd="3" destOrd="0" presId="urn:microsoft.com/office/officeart/2005/8/layout/default"/>
    <dgm:cxn modelId="{0B2982A7-1E10-4E31-B3C9-20E6FFB2429A}" type="presParOf" srcId="{10B677FD-B48B-447D-9358-5D867712AAC0}" destId="{48C0A20C-9492-4C36-B510-3B4720F69752}" srcOrd="4" destOrd="0" presId="urn:microsoft.com/office/officeart/2005/8/layout/default"/>
    <dgm:cxn modelId="{F8900391-E0CA-40B7-924D-086012030390}" type="presParOf" srcId="{10B677FD-B48B-447D-9358-5D867712AAC0}" destId="{11C872F7-B084-453F-8481-9D9AE0A022A2}" srcOrd="5" destOrd="0" presId="urn:microsoft.com/office/officeart/2005/8/layout/default"/>
    <dgm:cxn modelId="{614314CE-6E68-47ED-9146-2583A1652B29}" type="presParOf" srcId="{10B677FD-B48B-447D-9358-5D867712AAC0}" destId="{77857E42-6C71-447D-902C-7A15F0ACEDD2}" srcOrd="6" destOrd="0" presId="urn:microsoft.com/office/officeart/2005/8/layout/default"/>
    <dgm:cxn modelId="{0F2CE1F0-F71E-465B-AC56-46D5825E65B2}" type="presParOf" srcId="{10B677FD-B48B-447D-9358-5D867712AAC0}" destId="{3C5E2386-2C57-4017-99B9-DD1DF1605682}" srcOrd="7" destOrd="0" presId="urn:microsoft.com/office/officeart/2005/8/layout/default"/>
    <dgm:cxn modelId="{F5C66A04-C784-4F01-BFC3-913B5030423B}" type="presParOf" srcId="{10B677FD-B48B-447D-9358-5D867712AAC0}" destId="{784CEDAB-5D62-497D-9811-E8BE1CB284A0}" srcOrd="8" destOrd="0" presId="urn:microsoft.com/office/officeart/2005/8/layout/default"/>
    <dgm:cxn modelId="{98BACC03-9801-432C-9C5A-E6DD5BA3FE25}" type="presParOf" srcId="{10B677FD-B48B-447D-9358-5D867712AAC0}" destId="{48E02088-8E16-4FA3-A336-2534C599FEC0}" srcOrd="9" destOrd="0" presId="urn:microsoft.com/office/officeart/2005/8/layout/default"/>
    <dgm:cxn modelId="{9E07360B-1784-41D2-A22B-13919B2DBAAD}" type="presParOf" srcId="{10B677FD-B48B-447D-9358-5D867712AAC0}" destId="{206216D5-DF86-4A4E-967E-17EFA098124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51CF1131-9818-47F2-9388-8C0F09FCB5CD}"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D983C890-A9E0-42AA-AD22-C1DAD39984D4}">
      <dgm:prSet phldrT="[Text]" custT="1"/>
      <dgm:spPr/>
      <dgm:t>
        <a:bodyPr/>
        <a:lstStyle/>
        <a:p>
          <a:r>
            <a:rPr lang="en-US" sz="2400" b="0" dirty="0"/>
            <a:t>Other regulated materials (ORM-Ds)</a:t>
          </a:r>
        </a:p>
      </dgm:t>
    </dgm:pt>
    <dgm:pt modelId="{E5D44484-08FC-4898-819B-C875DC67D696}" type="parTrans" cxnId="{1CECFBF3-71C8-4327-9C1E-A5392D56DDF2}">
      <dgm:prSet/>
      <dgm:spPr/>
      <dgm:t>
        <a:bodyPr/>
        <a:lstStyle/>
        <a:p>
          <a:endParaRPr lang="en-US"/>
        </a:p>
      </dgm:t>
    </dgm:pt>
    <dgm:pt modelId="{BE30B9C8-1C9B-48DF-9BFB-3450EBAE14A5}" type="sibTrans" cxnId="{1CECFBF3-71C8-4327-9C1E-A5392D56DDF2}">
      <dgm:prSet/>
      <dgm:spPr/>
      <dgm:t>
        <a:bodyPr/>
        <a:lstStyle/>
        <a:p>
          <a:endParaRPr lang="en-US"/>
        </a:p>
      </dgm:t>
    </dgm:pt>
    <dgm:pt modelId="{30456699-7B61-42F3-A942-A6C1CD97BFD4}">
      <dgm:prSet custT="1"/>
      <dgm:spPr/>
      <dgm:t>
        <a:bodyPr/>
        <a:lstStyle/>
        <a:p>
          <a:r>
            <a:rPr lang="en-US" sz="2400" b="0" dirty="0"/>
            <a:t>Materials of trade (MOTs)</a:t>
          </a:r>
        </a:p>
      </dgm:t>
    </dgm:pt>
    <dgm:pt modelId="{16287048-4CA9-46B3-9CD8-2C9E86EBF4CE}" type="parTrans" cxnId="{0FFDD7CB-869B-4450-9225-725B89D51C2A}">
      <dgm:prSet/>
      <dgm:spPr/>
      <dgm:t>
        <a:bodyPr/>
        <a:lstStyle/>
        <a:p>
          <a:endParaRPr lang="en-US"/>
        </a:p>
      </dgm:t>
    </dgm:pt>
    <dgm:pt modelId="{474679F7-F2F7-450C-A5CF-DB023765EAA0}" type="sibTrans" cxnId="{0FFDD7CB-869B-4450-9225-725B89D51C2A}">
      <dgm:prSet/>
      <dgm:spPr/>
      <dgm:t>
        <a:bodyPr/>
        <a:lstStyle/>
        <a:p>
          <a:endParaRPr lang="en-US"/>
        </a:p>
      </dgm:t>
    </dgm:pt>
    <dgm:pt modelId="{A7E8A7CA-4618-4525-ABA1-91389530C34F}">
      <dgm:prSet custT="1"/>
      <dgm:spPr>
        <a:solidFill>
          <a:schemeClr val="accent2">
            <a:lumMod val="50000"/>
          </a:schemeClr>
        </a:solidFill>
      </dgm:spPr>
      <dgm:t>
        <a:bodyPr/>
        <a:lstStyle/>
        <a:p>
          <a:r>
            <a:rPr lang="en-US" sz="2400" b="0" dirty="0"/>
            <a:t>Fumigated loads</a:t>
          </a:r>
        </a:p>
      </dgm:t>
    </dgm:pt>
    <dgm:pt modelId="{374B5F4A-2598-40AE-A121-8DCA09044194}" type="parTrans" cxnId="{8B59CA6D-56D8-4714-A39C-91896590D59B}">
      <dgm:prSet/>
      <dgm:spPr/>
      <dgm:t>
        <a:bodyPr/>
        <a:lstStyle/>
        <a:p>
          <a:endParaRPr lang="en-US"/>
        </a:p>
      </dgm:t>
    </dgm:pt>
    <dgm:pt modelId="{27E1ACAB-0BE0-4AB3-BB68-541125AE0960}" type="sibTrans" cxnId="{8B59CA6D-56D8-4714-A39C-91896590D59B}">
      <dgm:prSet/>
      <dgm:spPr/>
      <dgm:t>
        <a:bodyPr/>
        <a:lstStyle/>
        <a:p>
          <a:endParaRPr lang="en-US"/>
        </a:p>
      </dgm:t>
    </dgm:pt>
    <dgm:pt modelId="{3A1266F6-FDFC-41B1-974A-30C621983A20}" type="pres">
      <dgm:prSet presAssocID="{51CF1131-9818-47F2-9388-8C0F09FCB5CD}" presName="diagram" presStyleCnt="0">
        <dgm:presLayoutVars>
          <dgm:dir/>
          <dgm:resizeHandles val="exact"/>
        </dgm:presLayoutVars>
      </dgm:prSet>
      <dgm:spPr/>
      <dgm:t>
        <a:bodyPr/>
        <a:lstStyle/>
        <a:p>
          <a:endParaRPr lang="en-US"/>
        </a:p>
      </dgm:t>
    </dgm:pt>
    <dgm:pt modelId="{2A7B2847-5945-480D-9D0F-3097E87F531D}" type="pres">
      <dgm:prSet presAssocID="{D983C890-A9E0-42AA-AD22-C1DAD39984D4}" presName="node" presStyleLbl="node1" presStyleIdx="0" presStyleCnt="3">
        <dgm:presLayoutVars>
          <dgm:bulletEnabled val="1"/>
        </dgm:presLayoutVars>
      </dgm:prSet>
      <dgm:spPr/>
      <dgm:t>
        <a:bodyPr/>
        <a:lstStyle/>
        <a:p>
          <a:endParaRPr lang="en-US"/>
        </a:p>
      </dgm:t>
    </dgm:pt>
    <dgm:pt modelId="{AE088C4F-8FD7-4D6D-AAB2-8360CC883EC5}" type="pres">
      <dgm:prSet presAssocID="{BE30B9C8-1C9B-48DF-9BFB-3450EBAE14A5}" presName="sibTrans" presStyleCnt="0"/>
      <dgm:spPr/>
    </dgm:pt>
    <dgm:pt modelId="{C3F36C3F-A449-405B-BF4D-498F11552FFD}" type="pres">
      <dgm:prSet presAssocID="{30456699-7B61-42F3-A942-A6C1CD97BFD4}" presName="node" presStyleLbl="node1" presStyleIdx="1" presStyleCnt="3">
        <dgm:presLayoutVars>
          <dgm:bulletEnabled val="1"/>
        </dgm:presLayoutVars>
      </dgm:prSet>
      <dgm:spPr/>
      <dgm:t>
        <a:bodyPr/>
        <a:lstStyle/>
        <a:p>
          <a:endParaRPr lang="en-US"/>
        </a:p>
      </dgm:t>
    </dgm:pt>
    <dgm:pt modelId="{1E4CC678-92EB-4F8E-BFD8-941B576D0311}" type="pres">
      <dgm:prSet presAssocID="{474679F7-F2F7-450C-A5CF-DB023765EAA0}" presName="sibTrans" presStyleCnt="0"/>
      <dgm:spPr/>
    </dgm:pt>
    <dgm:pt modelId="{920DC5E6-AD18-40AF-8843-29D23AF8CAF2}" type="pres">
      <dgm:prSet presAssocID="{A7E8A7CA-4618-4525-ABA1-91389530C34F}" presName="node" presStyleLbl="node1" presStyleIdx="2" presStyleCnt="3">
        <dgm:presLayoutVars>
          <dgm:bulletEnabled val="1"/>
        </dgm:presLayoutVars>
      </dgm:prSet>
      <dgm:spPr/>
      <dgm:t>
        <a:bodyPr/>
        <a:lstStyle/>
        <a:p>
          <a:endParaRPr lang="en-US"/>
        </a:p>
      </dgm:t>
    </dgm:pt>
  </dgm:ptLst>
  <dgm:cxnLst>
    <dgm:cxn modelId="{8B59CA6D-56D8-4714-A39C-91896590D59B}" srcId="{51CF1131-9818-47F2-9388-8C0F09FCB5CD}" destId="{A7E8A7CA-4618-4525-ABA1-91389530C34F}" srcOrd="2" destOrd="0" parTransId="{374B5F4A-2598-40AE-A121-8DCA09044194}" sibTransId="{27E1ACAB-0BE0-4AB3-BB68-541125AE0960}"/>
    <dgm:cxn modelId="{0FFDD7CB-869B-4450-9225-725B89D51C2A}" srcId="{51CF1131-9818-47F2-9388-8C0F09FCB5CD}" destId="{30456699-7B61-42F3-A942-A6C1CD97BFD4}" srcOrd="1" destOrd="0" parTransId="{16287048-4CA9-46B3-9CD8-2C9E86EBF4CE}" sibTransId="{474679F7-F2F7-450C-A5CF-DB023765EAA0}"/>
    <dgm:cxn modelId="{65ABA3E0-7425-4E50-B56A-8B72D185F6E6}" type="presOf" srcId="{D983C890-A9E0-42AA-AD22-C1DAD39984D4}" destId="{2A7B2847-5945-480D-9D0F-3097E87F531D}" srcOrd="0" destOrd="0" presId="urn:microsoft.com/office/officeart/2005/8/layout/default"/>
    <dgm:cxn modelId="{B9728F06-4333-44CA-B131-535C427325F9}" type="presOf" srcId="{A7E8A7CA-4618-4525-ABA1-91389530C34F}" destId="{920DC5E6-AD18-40AF-8843-29D23AF8CAF2}" srcOrd="0" destOrd="0" presId="urn:microsoft.com/office/officeart/2005/8/layout/default"/>
    <dgm:cxn modelId="{1CECFBF3-71C8-4327-9C1E-A5392D56DDF2}" srcId="{51CF1131-9818-47F2-9388-8C0F09FCB5CD}" destId="{D983C890-A9E0-42AA-AD22-C1DAD39984D4}" srcOrd="0" destOrd="0" parTransId="{E5D44484-08FC-4898-819B-C875DC67D696}" sibTransId="{BE30B9C8-1C9B-48DF-9BFB-3450EBAE14A5}"/>
    <dgm:cxn modelId="{6374B6FF-A67C-4FB3-84B7-5326DC718DDD}" type="presOf" srcId="{30456699-7B61-42F3-A942-A6C1CD97BFD4}" destId="{C3F36C3F-A449-405B-BF4D-498F11552FFD}" srcOrd="0" destOrd="0" presId="urn:microsoft.com/office/officeart/2005/8/layout/default"/>
    <dgm:cxn modelId="{8FD10DBF-08E9-4982-BA3C-B39927BF026A}" type="presOf" srcId="{51CF1131-9818-47F2-9388-8C0F09FCB5CD}" destId="{3A1266F6-FDFC-41B1-974A-30C621983A20}" srcOrd="0" destOrd="0" presId="urn:microsoft.com/office/officeart/2005/8/layout/default"/>
    <dgm:cxn modelId="{92B67CA2-5AF6-4E35-8F8D-501494C07B95}" type="presParOf" srcId="{3A1266F6-FDFC-41B1-974A-30C621983A20}" destId="{2A7B2847-5945-480D-9D0F-3097E87F531D}" srcOrd="0" destOrd="0" presId="urn:microsoft.com/office/officeart/2005/8/layout/default"/>
    <dgm:cxn modelId="{13FF7B02-CEED-4C3F-A5C0-1D477C0F9331}" type="presParOf" srcId="{3A1266F6-FDFC-41B1-974A-30C621983A20}" destId="{AE088C4F-8FD7-4D6D-AAB2-8360CC883EC5}" srcOrd="1" destOrd="0" presId="urn:microsoft.com/office/officeart/2005/8/layout/default"/>
    <dgm:cxn modelId="{C9B2FE25-C2DB-4122-90B3-9696C5B01770}" type="presParOf" srcId="{3A1266F6-FDFC-41B1-974A-30C621983A20}" destId="{C3F36C3F-A449-405B-BF4D-498F11552FFD}" srcOrd="2" destOrd="0" presId="urn:microsoft.com/office/officeart/2005/8/layout/default"/>
    <dgm:cxn modelId="{D6E68ABD-432D-4B5F-8CF3-78ADB1F8EA32}" type="presParOf" srcId="{3A1266F6-FDFC-41B1-974A-30C621983A20}" destId="{1E4CC678-92EB-4F8E-BFD8-941B576D0311}" srcOrd="3" destOrd="0" presId="urn:microsoft.com/office/officeart/2005/8/layout/default"/>
    <dgm:cxn modelId="{1AE81640-4810-41A6-B75C-D4D9B1A3E5E5}" type="presParOf" srcId="{3A1266F6-FDFC-41B1-974A-30C621983A20}" destId="{920DC5E6-AD18-40AF-8843-29D23AF8CAF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51CF1131-9818-47F2-9388-8C0F09FCB5C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983C890-A9E0-42AA-AD22-C1DAD39984D4}">
      <dgm:prSet phldrT="[Text]" custT="1"/>
      <dgm:spPr/>
      <dgm:t>
        <a:bodyPr/>
        <a:lstStyle/>
        <a:p>
          <a:r>
            <a:rPr lang="en-US" sz="2200" b="0" u="none" dirty="0"/>
            <a:t>M</a:t>
          </a:r>
          <a:r>
            <a:rPr lang="x-none" sz="2200" b="0" u="none"/>
            <a:t>ust record information about these substances during an evaluation of a facility or industrial location</a:t>
          </a:r>
          <a:endParaRPr lang="en-US" sz="2200" b="0" dirty="0"/>
        </a:p>
      </dgm:t>
    </dgm:pt>
    <dgm:pt modelId="{E5D44484-08FC-4898-819B-C875DC67D696}" type="parTrans" cxnId="{1CECFBF3-71C8-4327-9C1E-A5392D56DDF2}">
      <dgm:prSet/>
      <dgm:spPr/>
      <dgm:t>
        <a:bodyPr/>
        <a:lstStyle/>
        <a:p>
          <a:endParaRPr lang="en-US"/>
        </a:p>
      </dgm:t>
    </dgm:pt>
    <dgm:pt modelId="{BE30B9C8-1C9B-48DF-9BFB-3450EBAE14A5}" type="sibTrans" cxnId="{1CECFBF3-71C8-4327-9C1E-A5392D56DDF2}">
      <dgm:prSet/>
      <dgm:spPr/>
      <dgm:t>
        <a:bodyPr/>
        <a:lstStyle/>
        <a:p>
          <a:endParaRPr lang="en-US"/>
        </a:p>
      </dgm:t>
    </dgm:pt>
    <dgm:pt modelId="{191F38B1-A275-4864-9A62-B903EB7FA420}">
      <dgm:prSet custT="1"/>
      <dgm:spPr/>
      <dgm:t>
        <a:bodyPr/>
        <a:lstStyle/>
        <a:p>
          <a:r>
            <a:rPr lang="en-US" sz="2200" b="0" u="none" dirty="0" smtClean="0"/>
            <a:t>B</a:t>
          </a:r>
          <a:r>
            <a:rPr lang="x-none" sz="2200" b="0" u="none" dirty="0" smtClean="0"/>
            <a:t>asic </a:t>
          </a:r>
          <a:r>
            <a:rPr lang="x-none" sz="2200" b="0" u="none" dirty="0"/>
            <a:t>understanding of the UN system enables an inspector to quickly recognize most hazardous materials or dangerous goods</a:t>
          </a:r>
          <a:endParaRPr lang="en-US" sz="2200" b="0" u="none" dirty="0"/>
        </a:p>
      </dgm:t>
    </dgm:pt>
    <dgm:pt modelId="{7EC05900-8A75-4742-B0B4-D644DE45D57A}" type="parTrans" cxnId="{260D95B3-03E3-4E9F-8D66-032735AAC0D5}">
      <dgm:prSet/>
      <dgm:spPr/>
      <dgm:t>
        <a:bodyPr/>
        <a:lstStyle/>
        <a:p>
          <a:endParaRPr lang="en-US"/>
        </a:p>
      </dgm:t>
    </dgm:pt>
    <dgm:pt modelId="{534397B5-BC51-4AD9-B711-F459DFB6888C}" type="sibTrans" cxnId="{260D95B3-03E3-4E9F-8D66-032735AAC0D5}">
      <dgm:prSet/>
      <dgm:spPr/>
      <dgm:t>
        <a:bodyPr/>
        <a:lstStyle/>
        <a:p>
          <a:endParaRPr lang="en-US"/>
        </a:p>
      </dgm:t>
    </dgm:pt>
    <dgm:pt modelId="{E748797B-AC93-4E61-9023-D7F04286B270}">
      <dgm:prSet custT="1"/>
      <dgm:spPr>
        <a:solidFill>
          <a:schemeClr val="accent2">
            <a:lumMod val="50000"/>
          </a:schemeClr>
        </a:solidFill>
      </dgm:spPr>
      <dgm:t>
        <a:bodyPr/>
        <a:lstStyle/>
        <a:p>
          <a:r>
            <a:rPr lang="x-none" sz="2200" b="0" u="none" dirty="0"/>
            <a:t>Knowledge of the standard systems used in the U.S. is important in order to accurately recognize these hazards</a:t>
          </a:r>
          <a:endParaRPr lang="en-US" sz="2200" b="0" u="none" dirty="0"/>
        </a:p>
      </dgm:t>
    </dgm:pt>
    <dgm:pt modelId="{1492697B-7351-4B2A-B122-9E1111E4B61F}" type="parTrans" cxnId="{CA5348C3-C1F7-489F-93AD-8C240F8BBD7C}">
      <dgm:prSet/>
      <dgm:spPr/>
      <dgm:t>
        <a:bodyPr/>
        <a:lstStyle/>
        <a:p>
          <a:endParaRPr lang="en-US"/>
        </a:p>
      </dgm:t>
    </dgm:pt>
    <dgm:pt modelId="{9EDE5494-C4A4-4D42-9D1C-9ED38AD97BF3}" type="sibTrans" cxnId="{CA5348C3-C1F7-489F-93AD-8C240F8BBD7C}">
      <dgm:prSet/>
      <dgm:spPr/>
      <dgm:t>
        <a:bodyPr/>
        <a:lstStyle/>
        <a:p>
          <a:endParaRPr lang="en-US"/>
        </a:p>
      </dgm:t>
    </dgm:pt>
    <dgm:pt modelId="{618DD33D-D4C2-451D-BD43-106A511268EC}" type="pres">
      <dgm:prSet presAssocID="{51CF1131-9818-47F2-9388-8C0F09FCB5CD}" presName="linear" presStyleCnt="0">
        <dgm:presLayoutVars>
          <dgm:animLvl val="lvl"/>
          <dgm:resizeHandles val="exact"/>
        </dgm:presLayoutVars>
      </dgm:prSet>
      <dgm:spPr/>
      <dgm:t>
        <a:bodyPr/>
        <a:lstStyle/>
        <a:p>
          <a:endParaRPr lang="en-US"/>
        </a:p>
      </dgm:t>
    </dgm:pt>
    <dgm:pt modelId="{9D2A17D9-27DB-4E2B-B1E9-CC6602B7F8EF}" type="pres">
      <dgm:prSet presAssocID="{D983C890-A9E0-42AA-AD22-C1DAD39984D4}" presName="parentText" presStyleLbl="node1" presStyleIdx="0" presStyleCnt="3">
        <dgm:presLayoutVars>
          <dgm:chMax val="0"/>
          <dgm:bulletEnabled val="1"/>
        </dgm:presLayoutVars>
      </dgm:prSet>
      <dgm:spPr/>
      <dgm:t>
        <a:bodyPr/>
        <a:lstStyle/>
        <a:p>
          <a:endParaRPr lang="en-US"/>
        </a:p>
      </dgm:t>
    </dgm:pt>
    <dgm:pt modelId="{65DDC55A-3F57-4563-830F-F44954406330}" type="pres">
      <dgm:prSet presAssocID="{BE30B9C8-1C9B-48DF-9BFB-3450EBAE14A5}" presName="spacer" presStyleCnt="0"/>
      <dgm:spPr/>
    </dgm:pt>
    <dgm:pt modelId="{8E39CCF0-2EE9-41D3-BEC1-249CAB91C8AB}" type="pres">
      <dgm:prSet presAssocID="{191F38B1-A275-4864-9A62-B903EB7FA420}" presName="parentText" presStyleLbl="node1" presStyleIdx="1" presStyleCnt="3">
        <dgm:presLayoutVars>
          <dgm:chMax val="0"/>
          <dgm:bulletEnabled val="1"/>
        </dgm:presLayoutVars>
      </dgm:prSet>
      <dgm:spPr/>
      <dgm:t>
        <a:bodyPr/>
        <a:lstStyle/>
        <a:p>
          <a:endParaRPr lang="en-US"/>
        </a:p>
      </dgm:t>
    </dgm:pt>
    <dgm:pt modelId="{B8670C98-3B7E-4761-970C-869913FF48CF}" type="pres">
      <dgm:prSet presAssocID="{534397B5-BC51-4AD9-B711-F459DFB6888C}" presName="spacer" presStyleCnt="0"/>
      <dgm:spPr/>
    </dgm:pt>
    <dgm:pt modelId="{4472DD05-6F2C-46AB-BDCD-9C55C978F16C}" type="pres">
      <dgm:prSet presAssocID="{E748797B-AC93-4E61-9023-D7F04286B270}" presName="parentText" presStyleLbl="node1" presStyleIdx="2" presStyleCnt="3">
        <dgm:presLayoutVars>
          <dgm:chMax val="0"/>
          <dgm:bulletEnabled val="1"/>
        </dgm:presLayoutVars>
      </dgm:prSet>
      <dgm:spPr/>
      <dgm:t>
        <a:bodyPr/>
        <a:lstStyle/>
        <a:p>
          <a:endParaRPr lang="en-US"/>
        </a:p>
      </dgm:t>
    </dgm:pt>
  </dgm:ptLst>
  <dgm:cxnLst>
    <dgm:cxn modelId="{CA5348C3-C1F7-489F-93AD-8C240F8BBD7C}" srcId="{51CF1131-9818-47F2-9388-8C0F09FCB5CD}" destId="{E748797B-AC93-4E61-9023-D7F04286B270}" srcOrd="2" destOrd="0" parTransId="{1492697B-7351-4B2A-B122-9E1111E4B61F}" sibTransId="{9EDE5494-C4A4-4D42-9D1C-9ED38AD97BF3}"/>
    <dgm:cxn modelId="{529EEF50-8000-40CA-AC80-74030D0475DB}" type="presOf" srcId="{E748797B-AC93-4E61-9023-D7F04286B270}" destId="{4472DD05-6F2C-46AB-BDCD-9C55C978F16C}" srcOrd="0" destOrd="0" presId="urn:microsoft.com/office/officeart/2005/8/layout/vList2"/>
    <dgm:cxn modelId="{4F8825CC-FEE4-4821-BFB8-1C89F3183C8A}" type="presOf" srcId="{191F38B1-A275-4864-9A62-B903EB7FA420}" destId="{8E39CCF0-2EE9-41D3-BEC1-249CAB91C8AB}" srcOrd="0" destOrd="0" presId="urn:microsoft.com/office/officeart/2005/8/layout/vList2"/>
    <dgm:cxn modelId="{1152CB02-7275-4BC1-AAFD-EF5F416A2397}" type="presOf" srcId="{51CF1131-9818-47F2-9388-8C0F09FCB5CD}" destId="{618DD33D-D4C2-451D-BD43-106A511268EC}" srcOrd="0" destOrd="0" presId="urn:microsoft.com/office/officeart/2005/8/layout/vList2"/>
    <dgm:cxn modelId="{F69A29B5-2F89-4BD8-BF21-3DFED52F6803}" type="presOf" srcId="{D983C890-A9E0-42AA-AD22-C1DAD39984D4}" destId="{9D2A17D9-27DB-4E2B-B1E9-CC6602B7F8EF}" srcOrd="0" destOrd="0" presId="urn:microsoft.com/office/officeart/2005/8/layout/vList2"/>
    <dgm:cxn modelId="{1CECFBF3-71C8-4327-9C1E-A5392D56DDF2}" srcId="{51CF1131-9818-47F2-9388-8C0F09FCB5CD}" destId="{D983C890-A9E0-42AA-AD22-C1DAD39984D4}" srcOrd="0" destOrd="0" parTransId="{E5D44484-08FC-4898-819B-C875DC67D696}" sibTransId="{BE30B9C8-1C9B-48DF-9BFB-3450EBAE14A5}"/>
    <dgm:cxn modelId="{260D95B3-03E3-4E9F-8D66-032735AAC0D5}" srcId="{51CF1131-9818-47F2-9388-8C0F09FCB5CD}" destId="{191F38B1-A275-4864-9A62-B903EB7FA420}" srcOrd="1" destOrd="0" parTransId="{7EC05900-8A75-4742-B0B4-D644DE45D57A}" sibTransId="{534397B5-BC51-4AD9-B711-F459DFB6888C}"/>
    <dgm:cxn modelId="{E6DB8D72-8C1C-4596-86E2-15D7B07827C7}" type="presParOf" srcId="{618DD33D-D4C2-451D-BD43-106A511268EC}" destId="{9D2A17D9-27DB-4E2B-B1E9-CC6602B7F8EF}" srcOrd="0" destOrd="0" presId="urn:microsoft.com/office/officeart/2005/8/layout/vList2"/>
    <dgm:cxn modelId="{9ADB69E6-D416-456D-AF32-4C51F652BAB6}" type="presParOf" srcId="{618DD33D-D4C2-451D-BD43-106A511268EC}" destId="{65DDC55A-3F57-4563-830F-F44954406330}" srcOrd="1" destOrd="0" presId="urn:microsoft.com/office/officeart/2005/8/layout/vList2"/>
    <dgm:cxn modelId="{F12E243D-E91B-4370-8A30-B651601DEB4D}" type="presParOf" srcId="{618DD33D-D4C2-451D-BD43-106A511268EC}" destId="{8E39CCF0-2EE9-41D3-BEC1-249CAB91C8AB}" srcOrd="2" destOrd="0" presId="urn:microsoft.com/office/officeart/2005/8/layout/vList2"/>
    <dgm:cxn modelId="{0F32A10B-55A2-4D7C-8B35-388EC13F2555}" type="presParOf" srcId="{618DD33D-D4C2-451D-BD43-106A511268EC}" destId="{B8670C98-3B7E-4761-970C-869913FF48CF}" srcOrd="3" destOrd="0" presId="urn:microsoft.com/office/officeart/2005/8/layout/vList2"/>
    <dgm:cxn modelId="{9E614763-E07F-489B-8B7D-3F532D5B7E5A}" type="presParOf" srcId="{618DD33D-D4C2-451D-BD43-106A511268EC}" destId="{4472DD05-6F2C-46AB-BDCD-9C55C978F16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09EFBA55-4220-4B68-9AA0-D12DBE5D4A1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ED3D02D-B921-4E0A-A898-704F580054E2}">
      <dgm:prSet phldrT="[Text]" custT="1"/>
      <dgm:spPr/>
      <dgm:t>
        <a:bodyPr/>
        <a:lstStyle/>
        <a:p>
          <a:r>
            <a:rPr lang="en-US" sz="2000" b="0" dirty="0"/>
            <a:t>Description</a:t>
          </a:r>
        </a:p>
      </dgm:t>
    </dgm:pt>
    <dgm:pt modelId="{B7A363A4-5FB4-4918-8652-5D18CDC183E4}" type="parTrans" cxnId="{32DA4C86-9688-4409-BFE0-0A7B9C787EA9}">
      <dgm:prSet/>
      <dgm:spPr/>
      <dgm:t>
        <a:bodyPr/>
        <a:lstStyle/>
        <a:p>
          <a:endParaRPr lang="en-US"/>
        </a:p>
      </dgm:t>
    </dgm:pt>
    <dgm:pt modelId="{3797901C-945F-44C5-958F-90EDA3E5C52E}" type="sibTrans" cxnId="{32DA4C86-9688-4409-BFE0-0A7B9C787EA9}">
      <dgm:prSet/>
      <dgm:spPr/>
      <dgm:t>
        <a:bodyPr/>
        <a:lstStyle/>
        <a:p>
          <a:endParaRPr lang="en-US"/>
        </a:p>
      </dgm:t>
    </dgm:pt>
    <dgm:pt modelId="{CA28E27F-CAD6-4608-833E-E041B3367ACE}">
      <dgm:prSet custT="1"/>
      <dgm:spPr>
        <a:solidFill>
          <a:schemeClr val="accent2"/>
        </a:solidFill>
      </dgm:spPr>
      <dgm:t>
        <a:bodyPr/>
        <a:lstStyle/>
        <a:p>
          <a:r>
            <a:rPr lang="en-US" sz="2000" b="0" dirty="0"/>
            <a:t>Where they are seen</a:t>
          </a:r>
        </a:p>
      </dgm:t>
    </dgm:pt>
    <dgm:pt modelId="{BE02DADC-3AB8-4604-BB0A-25A79CD39F17}" type="parTrans" cxnId="{B2D43291-6560-46A8-8CAB-F17CC25A7710}">
      <dgm:prSet/>
      <dgm:spPr/>
      <dgm:t>
        <a:bodyPr/>
        <a:lstStyle/>
        <a:p>
          <a:endParaRPr lang="en-US"/>
        </a:p>
      </dgm:t>
    </dgm:pt>
    <dgm:pt modelId="{9383915E-A9C5-4B50-B752-DE92E2328F92}" type="sibTrans" cxnId="{B2D43291-6560-46A8-8CAB-F17CC25A7710}">
      <dgm:prSet/>
      <dgm:spPr/>
      <dgm:t>
        <a:bodyPr/>
        <a:lstStyle/>
        <a:p>
          <a:endParaRPr lang="en-US"/>
        </a:p>
      </dgm:t>
    </dgm:pt>
    <dgm:pt modelId="{3263BB4A-C02E-4403-9112-E5E0A7917456}">
      <dgm:prSet custT="1"/>
      <dgm:spPr/>
      <dgm:t>
        <a:bodyPr/>
        <a:lstStyle/>
        <a:p>
          <a:r>
            <a:rPr lang="en-US" sz="1800" b="0" dirty="0"/>
            <a:t>Rail tank cars</a:t>
          </a:r>
        </a:p>
      </dgm:t>
    </dgm:pt>
    <dgm:pt modelId="{6B388E9C-1EA0-49AD-9DBE-0A48F90F621B}" type="parTrans" cxnId="{63F0D9AE-DCB0-4F24-9925-863CAE34692F}">
      <dgm:prSet/>
      <dgm:spPr/>
      <dgm:t>
        <a:bodyPr/>
        <a:lstStyle/>
        <a:p>
          <a:endParaRPr lang="en-US"/>
        </a:p>
      </dgm:t>
    </dgm:pt>
    <dgm:pt modelId="{7A66551B-BBAB-4BBA-BEA8-60D98DD6704C}" type="sibTrans" cxnId="{63F0D9AE-DCB0-4F24-9925-863CAE34692F}">
      <dgm:prSet/>
      <dgm:spPr/>
      <dgm:t>
        <a:bodyPr/>
        <a:lstStyle/>
        <a:p>
          <a:endParaRPr lang="en-US"/>
        </a:p>
      </dgm:t>
    </dgm:pt>
    <dgm:pt modelId="{F262382C-1C9E-45FE-9587-1A12FF410F2D}">
      <dgm:prSet custT="1"/>
      <dgm:spPr/>
      <dgm:t>
        <a:bodyPr/>
        <a:lstStyle/>
        <a:p>
          <a:r>
            <a:rPr lang="en-US" sz="1800" b="0" dirty="0"/>
            <a:t>Cargo tank vehicles</a:t>
          </a:r>
        </a:p>
      </dgm:t>
    </dgm:pt>
    <dgm:pt modelId="{5DFCEF20-CC2E-4FE2-8FF4-551C7FEA73EE}" type="parTrans" cxnId="{1565AFA0-6923-48E5-88BF-3653B583D2E0}">
      <dgm:prSet/>
      <dgm:spPr/>
      <dgm:t>
        <a:bodyPr/>
        <a:lstStyle/>
        <a:p>
          <a:endParaRPr lang="en-US"/>
        </a:p>
      </dgm:t>
    </dgm:pt>
    <dgm:pt modelId="{4241903A-EC19-46A9-AE81-D30EC7DF300F}" type="sibTrans" cxnId="{1565AFA0-6923-48E5-88BF-3653B583D2E0}">
      <dgm:prSet/>
      <dgm:spPr/>
      <dgm:t>
        <a:bodyPr/>
        <a:lstStyle/>
        <a:p>
          <a:endParaRPr lang="en-US"/>
        </a:p>
      </dgm:t>
    </dgm:pt>
    <dgm:pt modelId="{44798D74-B65C-44F4-9523-951C3AB3F226}">
      <dgm:prSet custT="1"/>
      <dgm:spPr/>
      <dgm:t>
        <a:bodyPr/>
        <a:lstStyle/>
        <a:p>
          <a:r>
            <a:rPr lang="en-US" sz="1800" b="0" dirty="0"/>
            <a:t>Portable tanks</a:t>
          </a:r>
        </a:p>
      </dgm:t>
    </dgm:pt>
    <dgm:pt modelId="{3DE138B6-5381-4540-A471-BEF859F7681D}" type="parTrans" cxnId="{F3F3E847-F486-4126-A566-B9D3484AD043}">
      <dgm:prSet/>
      <dgm:spPr/>
      <dgm:t>
        <a:bodyPr/>
        <a:lstStyle/>
        <a:p>
          <a:endParaRPr lang="en-US"/>
        </a:p>
      </dgm:t>
    </dgm:pt>
    <dgm:pt modelId="{CE12C681-0C71-4859-B041-D74F0366D827}" type="sibTrans" cxnId="{F3F3E847-F486-4126-A566-B9D3484AD043}">
      <dgm:prSet/>
      <dgm:spPr/>
      <dgm:t>
        <a:bodyPr/>
        <a:lstStyle/>
        <a:p>
          <a:endParaRPr lang="en-US"/>
        </a:p>
      </dgm:t>
    </dgm:pt>
    <dgm:pt modelId="{04BB3B4D-1B96-44C7-97D5-A0A7BA45DC6D}">
      <dgm:prSet custT="1"/>
      <dgm:spPr/>
      <dgm:t>
        <a:bodyPr/>
        <a:lstStyle/>
        <a:p>
          <a:r>
            <a:rPr lang="en-US" sz="1800" b="0" dirty="0"/>
            <a:t>Unit loading devices containing hazardous materials over 640 cubic feet (18 m</a:t>
          </a:r>
          <a:r>
            <a:rPr lang="en-US" sz="1800" b="0" baseline="30000" dirty="0"/>
            <a:t>3</a:t>
          </a:r>
          <a:r>
            <a:rPr lang="en-US" sz="1800" b="0" dirty="0"/>
            <a:t>) in capacity</a:t>
          </a:r>
        </a:p>
      </dgm:t>
    </dgm:pt>
    <dgm:pt modelId="{EFC04D79-1E93-4795-9A70-7D80AF4ACA58}" type="parTrans" cxnId="{147892EE-DE9F-4717-B250-5FB79699D2A7}">
      <dgm:prSet/>
      <dgm:spPr/>
      <dgm:t>
        <a:bodyPr/>
        <a:lstStyle/>
        <a:p>
          <a:endParaRPr lang="en-US"/>
        </a:p>
      </dgm:t>
    </dgm:pt>
    <dgm:pt modelId="{5D253BF9-A98B-4B0F-9A55-2BD571C62C01}" type="sibTrans" cxnId="{147892EE-DE9F-4717-B250-5FB79699D2A7}">
      <dgm:prSet/>
      <dgm:spPr/>
      <dgm:t>
        <a:bodyPr/>
        <a:lstStyle/>
        <a:p>
          <a:endParaRPr lang="en-US"/>
        </a:p>
      </dgm:t>
    </dgm:pt>
    <dgm:pt modelId="{798FA71A-7B2E-4BB1-9CF6-428666F8331C}">
      <dgm:prSet custT="1"/>
      <dgm:spPr/>
      <dgm:t>
        <a:bodyPr/>
        <a:lstStyle/>
        <a:p>
          <a:r>
            <a:rPr lang="en-US" sz="1800" b="0" dirty="0"/>
            <a:t>Certain nonbulk containers</a:t>
          </a:r>
        </a:p>
      </dgm:t>
    </dgm:pt>
    <dgm:pt modelId="{CB2F23F3-6032-4437-A7D6-7BB5C33751EA}" type="parTrans" cxnId="{2F1FBDB1-5764-4E3D-AFC6-A475F4F5B4CA}">
      <dgm:prSet/>
      <dgm:spPr/>
      <dgm:t>
        <a:bodyPr/>
        <a:lstStyle/>
        <a:p>
          <a:endParaRPr lang="en-US"/>
        </a:p>
      </dgm:t>
    </dgm:pt>
    <dgm:pt modelId="{FFEA20FC-F7F8-4BA0-9B37-76E983583830}" type="sibTrans" cxnId="{2F1FBDB1-5764-4E3D-AFC6-A475F4F5B4CA}">
      <dgm:prSet/>
      <dgm:spPr/>
      <dgm:t>
        <a:bodyPr/>
        <a:lstStyle/>
        <a:p>
          <a:endParaRPr lang="en-US"/>
        </a:p>
      </dgm:t>
    </dgm:pt>
    <dgm:pt modelId="{F93C5555-44B2-4E44-B4F7-1D0651728381}">
      <dgm:prSet phldrT="[Text]" custT="1"/>
      <dgm:spPr/>
      <dgm:t>
        <a:bodyPr/>
        <a:lstStyle/>
        <a:p>
          <a:r>
            <a:rPr lang="en-US" sz="1800" b="0" dirty="0"/>
            <a:t>Diamond-shaped</a:t>
          </a:r>
        </a:p>
      </dgm:t>
    </dgm:pt>
    <dgm:pt modelId="{3F4138BA-CA90-4210-980C-90AF80999E45}" type="parTrans" cxnId="{9D15AB49-3109-4FF6-9469-9CF24A3DA7AC}">
      <dgm:prSet/>
      <dgm:spPr/>
      <dgm:t>
        <a:bodyPr/>
        <a:lstStyle/>
        <a:p>
          <a:endParaRPr lang="en-US"/>
        </a:p>
      </dgm:t>
    </dgm:pt>
    <dgm:pt modelId="{8C7910E4-CF9B-4B27-9806-D02E7429ED76}" type="sibTrans" cxnId="{9D15AB49-3109-4FF6-9469-9CF24A3DA7AC}">
      <dgm:prSet/>
      <dgm:spPr/>
      <dgm:t>
        <a:bodyPr/>
        <a:lstStyle/>
        <a:p>
          <a:endParaRPr lang="en-US"/>
        </a:p>
      </dgm:t>
    </dgm:pt>
    <dgm:pt modelId="{8C5FD13E-52C8-4F64-A13F-4F63F65EAD64}">
      <dgm:prSet phldrT="[Text]" custT="1"/>
      <dgm:spPr/>
      <dgm:t>
        <a:bodyPr/>
        <a:lstStyle/>
        <a:p>
          <a:r>
            <a:rPr lang="en-US" sz="1800" b="0" dirty="0"/>
            <a:t>Color-coded</a:t>
          </a:r>
        </a:p>
      </dgm:t>
    </dgm:pt>
    <dgm:pt modelId="{E56AAF80-A67A-4B3A-B66E-8C4902C18788}" type="parTrans" cxnId="{369DDA2A-24B4-4002-B981-D924C4D00DCF}">
      <dgm:prSet/>
      <dgm:spPr/>
      <dgm:t>
        <a:bodyPr/>
        <a:lstStyle/>
        <a:p>
          <a:endParaRPr lang="en-US"/>
        </a:p>
      </dgm:t>
    </dgm:pt>
    <dgm:pt modelId="{D92BB7C0-2A92-401F-BBDF-2EF9B18A2429}" type="sibTrans" cxnId="{369DDA2A-24B4-4002-B981-D924C4D00DCF}">
      <dgm:prSet/>
      <dgm:spPr/>
      <dgm:t>
        <a:bodyPr/>
        <a:lstStyle/>
        <a:p>
          <a:endParaRPr lang="en-US"/>
        </a:p>
      </dgm:t>
    </dgm:pt>
    <dgm:pt modelId="{5F49D857-7E65-46BE-89E2-A251ADEE4AC6}">
      <dgm:prSet custT="1"/>
      <dgm:spPr/>
      <dgm:t>
        <a:bodyPr/>
        <a:lstStyle/>
        <a:p>
          <a:r>
            <a:rPr lang="en-US" sz="1800" b="0" dirty="0"/>
            <a:t>Bulk packages</a:t>
          </a:r>
        </a:p>
      </dgm:t>
    </dgm:pt>
    <dgm:pt modelId="{D9E931FF-4DC7-4643-A559-E4C5F0F082D7}" type="parTrans" cxnId="{51E4BF4E-FDE3-410A-80A2-2763FB6C44DC}">
      <dgm:prSet/>
      <dgm:spPr/>
      <dgm:t>
        <a:bodyPr/>
        <a:lstStyle/>
        <a:p>
          <a:endParaRPr lang="en-US"/>
        </a:p>
      </dgm:t>
    </dgm:pt>
    <dgm:pt modelId="{E81A37E0-2C17-479F-B36C-E459145D4C8B}" type="sibTrans" cxnId="{51E4BF4E-FDE3-410A-80A2-2763FB6C44DC}">
      <dgm:prSet/>
      <dgm:spPr/>
      <dgm:t>
        <a:bodyPr/>
        <a:lstStyle/>
        <a:p>
          <a:endParaRPr lang="en-US"/>
        </a:p>
      </dgm:t>
    </dgm:pt>
    <dgm:pt modelId="{DECF34E9-24AC-400F-8C1B-87D460802E75}" type="pres">
      <dgm:prSet presAssocID="{09EFBA55-4220-4B68-9AA0-D12DBE5D4A11}" presName="linear" presStyleCnt="0">
        <dgm:presLayoutVars>
          <dgm:dir/>
          <dgm:animLvl val="lvl"/>
          <dgm:resizeHandles val="exact"/>
        </dgm:presLayoutVars>
      </dgm:prSet>
      <dgm:spPr/>
      <dgm:t>
        <a:bodyPr/>
        <a:lstStyle/>
        <a:p>
          <a:endParaRPr lang="en-US"/>
        </a:p>
      </dgm:t>
    </dgm:pt>
    <dgm:pt modelId="{9431B432-4ECA-4632-AEAC-8C803FFB62E5}" type="pres">
      <dgm:prSet presAssocID="{AED3D02D-B921-4E0A-A898-704F580054E2}" presName="parentLin" presStyleCnt="0"/>
      <dgm:spPr/>
    </dgm:pt>
    <dgm:pt modelId="{BE008EC1-5909-4435-8EE0-8A5AA49FA7F6}" type="pres">
      <dgm:prSet presAssocID="{AED3D02D-B921-4E0A-A898-704F580054E2}" presName="parentLeftMargin" presStyleLbl="node1" presStyleIdx="0" presStyleCnt="2"/>
      <dgm:spPr/>
      <dgm:t>
        <a:bodyPr/>
        <a:lstStyle/>
        <a:p>
          <a:endParaRPr lang="en-US"/>
        </a:p>
      </dgm:t>
    </dgm:pt>
    <dgm:pt modelId="{76965226-55AE-4F99-A1CC-6E70DE52ABCD}" type="pres">
      <dgm:prSet presAssocID="{AED3D02D-B921-4E0A-A898-704F580054E2}" presName="parentText" presStyleLbl="node1" presStyleIdx="0" presStyleCnt="2">
        <dgm:presLayoutVars>
          <dgm:chMax val="0"/>
          <dgm:bulletEnabled val="1"/>
        </dgm:presLayoutVars>
      </dgm:prSet>
      <dgm:spPr/>
      <dgm:t>
        <a:bodyPr/>
        <a:lstStyle/>
        <a:p>
          <a:endParaRPr lang="en-US"/>
        </a:p>
      </dgm:t>
    </dgm:pt>
    <dgm:pt modelId="{10F73FAA-38C7-4809-8DCB-97762A4E81AC}" type="pres">
      <dgm:prSet presAssocID="{AED3D02D-B921-4E0A-A898-704F580054E2}" presName="negativeSpace" presStyleCnt="0"/>
      <dgm:spPr/>
    </dgm:pt>
    <dgm:pt modelId="{2420D4D0-123E-4D3A-8B58-1CC78E744599}" type="pres">
      <dgm:prSet presAssocID="{AED3D02D-B921-4E0A-A898-704F580054E2}" presName="childText" presStyleLbl="conFgAcc1" presStyleIdx="0" presStyleCnt="2">
        <dgm:presLayoutVars>
          <dgm:bulletEnabled val="1"/>
        </dgm:presLayoutVars>
      </dgm:prSet>
      <dgm:spPr/>
      <dgm:t>
        <a:bodyPr/>
        <a:lstStyle/>
        <a:p>
          <a:endParaRPr lang="en-US"/>
        </a:p>
      </dgm:t>
    </dgm:pt>
    <dgm:pt modelId="{43B73524-D186-4D04-8A9C-75E91B5430AA}" type="pres">
      <dgm:prSet presAssocID="{3797901C-945F-44C5-958F-90EDA3E5C52E}" presName="spaceBetweenRectangles" presStyleCnt="0"/>
      <dgm:spPr/>
    </dgm:pt>
    <dgm:pt modelId="{698659EF-FD99-4922-A987-86C2B3A82F5F}" type="pres">
      <dgm:prSet presAssocID="{CA28E27F-CAD6-4608-833E-E041B3367ACE}" presName="parentLin" presStyleCnt="0"/>
      <dgm:spPr/>
    </dgm:pt>
    <dgm:pt modelId="{CEE737E1-9957-4DCA-9349-384B34256BAA}" type="pres">
      <dgm:prSet presAssocID="{CA28E27F-CAD6-4608-833E-E041B3367ACE}" presName="parentLeftMargin" presStyleLbl="node1" presStyleIdx="0" presStyleCnt="2"/>
      <dgm:spPr/>
      <dgm:t>
        <a:bodyPr/>
        <a:lstStyle/>
        <a:p>
          <a:endParaRPr lang="en-US"/>
        </a:p>
      </dgm:t>
    </dgm:pt>
    <dgm:pt modelId="{15437D85-3F46-430F-8FB4-719700B64022}" type="pres">
      <dgm:prSet presAssocID="{CA28E27F-CAD6-4608-833E-E041B3367ACE}" presName="parentText" presStyleLbl="node1" presStyleIdx="1" presStyleCnt="2" custScaleX="138961">
        <dgm:presLayoutVars>
          <dgm:chMax val="0"/>
          <dgm:bulletEnabled val="1"/>
        </dgm:presLayoutVars>
      </dgm:prSet>
      <dgm:spPr/>
      <dgm:t>
        <a:bodyPr/>
        <a:lstStyle/>
        <a:p>
          <a:endParaRPr lang="en-US"/>
        </a:p>
      </dgm:t>
    </dgm:pt>
    <dgm:pt modelId="{62FB0CBD-58B8-4FFB-B426-743C5A5F7C94}" type="pres">
      <dgm:prSet presAssocID="{CA28E27F-CAD6-4608-833E-E041B3367ACE}" presName="negativeSpace" presStyleCnt="0"/>
      <dgm:spPr/>
    </dgm:pt>
    <dgm:pt modelId="{943004D2-CB9D-40D6-A135-AC13ECE20EDE}" type="pres">
      <dgm:prSet presAssocID="{CA28E27F-CAD6-4608-833E-E041B3367ACE}" presName="childText" presStyleLbl="conFgAcc1" presStyleIdx="1" presStyleCnt="2">
        <dgm:presLayoutVars>
          <dgm:bulletEnabled val="1"/>
        </dgm:presLayoutVars>
      </dgm:prSet>
      <dgm:spPr/>
      <dgm:t>
        <a:bodyPr/>
        <a:lstStyle/>
        <a:p>
          <a:endParaRPr lang="en-US"/>
        </a:p>
      </dgm:t>
    </dgm:pt>
  </dgm:ptLst>
  <dgm:cxnLst>
    <dgm:cxn modelId="{C3E593A5-5E09-434A-BDE5-E78092F05783}" type="presOf" srcId="{5F49D857-7E65-46BE-89E2-A251ADEE4AC6}" destId="{943004D2-CB9D-40D6-A135-AC13ECE20EDE}" srcOrd="0" destOrd="0" presId="urn:microsoft.com/office/officeart/2005/8/layout/list1"/>
    <dgm:cxn modelId="{51E4BF4E-FDE3-410A-80A2-2763FB6C44DC}" srcId="{CA28E27F-CAD6-4608-833E-E041B3367ACE}" destId="{5F49D857-7E65-46BE-89E2-A251ADEE4AC6}" srcOrd="0" destOrd="0" parTransId="{D9E931FF-4DC7-4643-A559-E4C5F0F082D7}" sibTransId="{E81A37E0-2C17-479F-B36C-E459145D4C8B}"/>
    <dgm:cxn modelId="{1565AFA0-6923-48E5-88BF-3653B583D2E0}" srcId="{CA28E27F-CAD6-4608-833E-E041B3367ACE}" destId="{F262382C-1C9E-45FE-9587-1A12FF410F2D}" srcOrd="2" destOrd="0" parTransId="{5DFCEF20-CC2E-4FE2-8FF4-551C7FEA73EE}" sibTransId="{4241903A-EC19-46A9-AE81-D30EC7DF300F}"/>
    <dgm:cxn modelId="{16AB820D-0893-4A73-A16B-8F132917A1D5}" type="presOf" srcId="{04BB3B4D-1B96-44C7-97D5-A0A7BA45DC6D}" destId="{943004D2-CB9D-40D6-A135-AC13ECE20EDE}" srcOrd="0" destOrd="4" presId="urn:microsoft.com/office/officeart/2005/8/layout/list1"/>
    <dgm:cxn modelId="{147892EE-DE9F-4717-B250-5FB79699D2A7}" srcId="{CA28E27F-CAD6-4608-833E-E041B3367ACE}" destId="{04BB3B4D-1B96-44C7-97D5-A0A7BA45DC6D}" srcOrd="4" destOrd="0" parTransId="{EFC04D79-1E93-4795-9A70-7D80AF4ACA58}" sibTransId="{5D253BF9-A98B-4B0F-9A55-2BD571C62C01}"/>
    <dgm:cxn modelId="{F3F3E847-F486-4126-A566-B9D3484AD043}" srcId="{CA28E27F-CAD6-4608-833E-E041B3367ACE}" destId="{44798D74-B65C-44F4-9523-951C3AB3F226}" srcOrd="3" destOrd="0" parTransId="{3DE138B6-5381-4540-A471-BEF859F7681D}" sibTransId="{CE12C681-0C71-4859-B041-D74F0366D827}"/>
    <dgm:cxn modelId="{369DDA2A-24B4-4002-B981-D924C4D00DCF}" srcId="{AED3D02D-B921-4E0A-A898-704F580054E2}" destId="{8C5FD13E-52C8-4F64-A13F-4F63F65EAD64}" srcOrd="1" destOrd="0" parTransId="{E56AAF80-A67A-4B3A-B66E-8C4902C18788}" sibTransId="{D92BB7C0-2A92-401F-BBDF-2EF9B18A2429}"/>
    <dgm:cxn modelId="{BB6999C3-6FE1-41B2-BBAD-C644F5465C72}" type="presOf" srcId="{F93C5555-44B2-4E44-B4F7-1D0651728381}" destId="{2420D4D0-123E-4D3A-8B58-1CC78E744599}" srcOrd="0" destOrd="0" presId="urn:microsoft.com/office/officeart/2005/8/layout/list1"/>
    <dgm:cxn modelId="{342FE714-12CA-4EDC-B28B-AFAE035D2077}" type="presOf" srcId="{798FA71A-7B2E-4BB1-9CF6-428666F8331C}" destId="{943004D2-CB9D-40D6-A135-AC13ECE20EDE}" srcOrd="0" destOrd="5" presId="urn:microsoft.com/office/officeart/2005/8/layout/list1"/>
    <dgm:cxn modelId="{583467A3-D2C3-4CFC-B936-BEBAEE4237C1}" type="presOf" srcId="{CA28E27F-CAD6-4608-833E-E041B3367ACE}" destId="{CEE737E1-9957-4DCA-9349-384B34256BAA}" srcOrd="0" destOrd="0" presId="urn:microsoft.com/office/officeart/2005/8/layout/list1"/>
    <dgm:cxn modelId="{2F1FBDB1-5764-4E3D-AFC6-A475F4F5B4CA}" srcId="{CA28E27F-CAD6-4608-833E-E041B3367ACE}" destId="{798FA71A-7B2E-4BB1-9CF6-428666F8331C}" srcOrd="5" destOrd="0" parTransId="{CB2F23F3-6032-4437-A7D6-7BB5C33751EA}" sibTransId="{FFEA20FC-F7F8-4BA0-9B37-76E983583830}"/>
    <dgm:cxn modelId="{85DE5B22-ABFA-4F16-B92F-2192D90EC843}" type="presOf" srcId="{8C5FD13E-52C8-4F64-A13F-4F63F65EAD64}" destId="{2420D4D0-123E-4D3A-8B58-1CC78E744599}" srcOrd="0" destOrd="1" presId="urn:microsoft.com/office/officeart/2005/8/layout/list1"/>
    <dgm:cxn modelId="{9D15AB49-3109-4FF6-9469-9CF24A3DA7AC}" srcId="{AED3D02D-B921-4E0A-A898-704F580054E2}" destId="{F93C5555-44B2-4E44-B4F7-1D0651728381}" srcOrd="0" destOrd="0" parTransId="{3F4138BA-CA90-4210-980C-90AF80999E45}" sibTransId="{8C7910E4-CF9B-4B27-9806-D02E7429ED76}"/>
    <dgm:cxn modelId="{495D16EA-3D18-4349-9C1A-F4E11C656C97}" type="presOf" srcId="{AED3D02D-B921-4E0A-A898-704F580054E2}" destId="{76965226-55AE-4F99-A1CC-6E70DE52ABCD}" srcOrd="1" destOrd="0" presId="urn:microsoft.com/office/officeart/2005/8/layout/list1"/>
    <dgm:cxn modelId="{0548D6CC-3A0A-401C-BFDB-AC904FD8DE16}" type="presOf" srcId="{F262382C-1C9E-45FE-9587-1A12FF410F2D}" destId="{943004D2-CB9D-40D6-A135-AC13ECE20EDE}" srcOrd="0" destOrd="2" presId="urn:microsoft.com/office/officeart/2005/8/layout/list1"/>
    <dgm:cxn modelId="{32DA4C86-9688-4409-BFE0-0A7B9C787EA9}" srcId="{09EFBA55-4220-4B68-9AA0-D12DBE5D4A11}" destId="{AED3D02D-B921-4E0A-A898-704F580054E2}" srcOrd="0" destOrd="0" parTransId="{B7A363A4-5FB4-4918-8652-5D18CDC183E4}" sibTransId="{3797901C-945F-44C5-958F-90EDA3E5C52E}"/>
    <dgm:cxn modelId="{2819630E-E8B3-491C-9CCB-702C2CCD8967}" type="presOf" srcId="{44798D74-B65C-44F4-9523-951C3AB3F226}" destId="{943004D2-CB9D-40D6-A135-AC13ECE20EDE}" srcOrd="0" destOrd="3" presId="urn:microsoft.com/office/officeart/2005/8/layout/list1"/>
    <dgm:cxn modelId="{B2D43291-6560-46A8-8CAB-F17CC25A7710}" srcId="{09EFBA55-4220-4B68-9AA0-D12DBE5D4A11}" destId="{CA28E27F-CAD6-4608-833E-E041B3367ACE}" srcOrd="1" destOrd="0" parTransId="{BE02DADC-3AB8-4604-BB0A-25A79CD39F17}" sibTransId="{9383915E-A9C5-4B50-B752-DE92E2328F92}"/>
    <dgm:cxn modelId="{C7D0F74F-56EE-4C77-AFD6-F09AE67101D4}" type="presOf" srcId="{09EFBA55-4220-4B68-9AA0-D12DBE5D4A11}" destId="{DECF34E9-24AC-400F-8C1B-87D460802E75}" srcOrd="0" destOrd="0" presId="urn:microsoft.com/office/officeart/2005/8/layout/list1"/>
    <dgm:cxn modelId="{6EB8EFE3-46B0-47CC-B602-6E60806AB00A}" type="presOf" srcId="{AED3D02D-B921-4E0A-A898-704F580054E2}" destId="{BE008EC1-5909-4435-8EE0-8A5AA49FA7F6}" srcOrd="0" destOrd="0" presId="urn:microsoft.com/office/officeart/2005/8/layout/list1"/>
    <dgm:cxn modelId="{63F0D9AE-DCB0-4F24-9925-863CAE34692F}" srcId="{CA28E27F-CAD6-4608-833E-E041B3367ACE}" destId="{3263BB4A-C02E-4403-9112-E5E0A7917456}" srcOrd="1" destOrd="0" parTransId="{6B388E9C-1EA0-49AD-9DBE-0A48F90F621B}" sibTransId="{7A66551B-BBAB-4BBA-BEA8-60D98DD6704C}"/>
    <dgm:cxn modelId="{1EFFD777-B957-4598-AF96-F5706D70E795}" type="presOf" srcId="{CA28E27F-CAD6-4608-833E-E041B3367ACE}" destId="{15437D85-3F46-430F-8FB4-719700B64022}" srcOrd="1" destOrd="0" presId="urn:microsoft.com/office/officeart/2005/8/layout/list1"/>
    <dgm:cxn modelId="{2DEA3DE7-1687-41BB-82AF-D141A8CC39B9}" type="presOf" srcId="{3263BB4A-C02E-4403-9112-E5E0A7917456}" destId="{943004D2-CB9D-40D6-A135-AC13ECE20EDE}" srcOrd="0" destOrd="1" presId="urn:microsoft.com/office/officeart/2005/8/layout/list1"/>
    <dgm:cxn modelId="{841A9F91-979C-41EA-8EDF-6E7CDC014830}" type="presParOf" srcId="{DECF34E9-24AC-400F-8C1B-87D460802E75}" destId="{9431B432-4ECA-4632-AEAC-8C803FFB62E5}" srcOrd="0" destOrd="0" presId="urn:microsoft.com/office/officeart/2005/8/layout/list1"/>
    <dgm:cxn modelId="{AF0D0D1A-0002-4122-BA4D-BF31AAC1A551}" type="presParOf" srcId="{9431B432-4ECA-4632-AEAC-8C803FFB62E5}" destId="{BE008EC1-5909-4435-8EE0-8A5AA49FA7F6}" srcOrd="0" destOrd="0" presId="urn:microsoft.com/office/officeart/2005/8/layout/list1"/>
    <dgm:cxn modelId="{1DD3E0FC-E2E3-4D11-95FD-0E446F573DCC}" type="presParOf" srcId="{9431B432-4ECA-4632-AEAC-8C803FFB62E5}" destId="{76965226-55AE-4F99-A1CC-6E70DE52ABCD}" srcOrd="1" destOrd="0" presId="urn:microsoft.com/office/officeart/2005/8/layout/list1"/>
    <dgm:cxn modelId="{47C963BE-1F53-4A05-8265-95D824F65EFC}" type="presParOf" srcId="{DECF34E9-24AC-400F-8C1B-87D460802E75}" destId="{10F73FAA-38C7-4809-8DCB-97762A4E81AC}" srcOrd="1" destOrd="0" presId="urn:microsoft.com/office/officeart/2005/8/layout/list1"/>
    <dgm:cxn modelId="{53671DDC-9774-418C-AEB6-0A902787C0C9}" type="presParOf" srcId="{DECF34E9-24AC-400F-8C1B-87D460802E75}" destId="{2420D4D0-123E-4D3A-8B58-1CC78E744599}" srcOrd="2" destOrd="0" presId="urn:microsoft.com/office/officeart/2005/8/layout/list1"/>
    <dgm:cxn modelId="{7957EFF8-54F9-45B6-B0AB-779AEAD7DAF4}" type="presParOf" srcId="{DECF34E9-24AC-400F-8C1B-87D460802E75}" destId="{43B73524-D186-4D04-8A9C-75E91B5430AA}" srcOrd="3" destOrd="0" presId="urn:microsoft.com/office/officeart/2005/8/layout/list1"/>
    <dgm:cxn modelId="{F5573DA8-2F17-4C7A-B57C-83DD5B45BCB6}" type="presParOf" srcId="{DECF34E9-24AC-400F-8C1B-87D460802E75}" destId="{698659EF-FD99-4922-A987-86C2B3A82F5F}" srcOrd="4" destOrd="0" presId="urn:microsoft.com/office/officeart/2005/8/layout/list1"/>
    <dgm:cxn modelId="{CD135BB2-CD17-4C3E-B779-2C14CA48E666}" type="presParOf" srcId="{698659EF-FD99-4922-A987-86C2B3A82F5F}" destId="{CEE737E1-9957-4DCA-9349-384B34256BAA}" srcOrd="0" destOrd="0" presId="urn:microsoft.com/office/officeart/2005/8/layout/list1"/>
    <dgm:cxn modelId="{97A984BB-4492-4852-A589-815595E8BBDD}" type="presParOf" srcId="{698659EF-FD99-4922-A987-86C2B3A82F5F}" destId="{15437D85-3F46-430F-8FB4-719700B64022}" srcOrd="1" destOrd="0" presId="urn:microsoft.com/office/officeart/2005/8/layout/list1"/>
    <dgm:cxn modelId="{B002975C-9A4E-4C5D-98D8-37B67A24E4D1}" type="presParOf" srcId="{DECF34E9-24AC-400F-8C1B-87D460802E75}" destId="{62FB0CBD-58B8-4FFB-B426-743C5A5F7C94}" srcOrd="5" destOrd="0" presId="urn:microsoft.com/office/officeart/2005/8/layout/list1"/>
    <dgm:cxn modelId="{07FCDFBA-C4D1-46FA-858A-0E3FC615F50F}" type="presParOf" srcId="{DECF34E9-24AC-400F-8C1B-87D460802E75}" destId="{943004D2-CB9D-40D6-A135-AC13ECE20ED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4166CD-E5C7-442D-8BF3-11CD1234D1F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A7F3FBB-2E50-4BFF-99B9-CD83D3837ED3}">
      <dgm:prSet custT="1"/>
      <dgm:spPr/>
      <dgm:t>
        <a:bodyPr/>
        <a:lstStyle/>
        <a:p>
          <a:r>
            <a:rPr lang="en-US" sz="2000" b="0" dirty="0"/>
            <a:t>Goal of </a:t>
          </a:r>
          <a:r>
            <a:rPr lang="en-US" sz="2000" b="0" dirty="0" smtClean="0"/>
            <a:t>codes </a:t>
          </a:r>
          <a:r>
            <a:rPr lang="en-US" sz="2000" b="0" dirty="0"/>
            <a:t>is to protect the stored material from a fire; limit the risk of its involvement</a:t>
          </a:r>
        </a:p>
      </dgm:t>
    </dgm:pt>
    <dgm:pt modelId="{F52645DF-A4DF-4DB7-BFD7-3C05BABE3BC8}" type="parTrans" cxnId="{CEC67987-C605-4A1F-8B3B-A956F209D5CE}">
      <dgm:prSet/>
      <dgm:spPr/>
      <dgm:t>
        <a:bodyPr/>
        <a:lstStyle/>
        <a:p>
          <a:endParaRPr lang="en-US"/>
        </a:p>
      </dgm:t>
    </dgm:pt>
    <dgm:pt modelId="{D585DE51-D689-4BE0-8713-6164238CB012}" type="sibTrans" cxnId="{CEC67987-C605-4A1F-8B3B-A956F209D5CE}">
      <dgm:prSet/>
      <dgm:spPr/>
      <dgm:t>
        <a:bodyPr/>
        <a:lstStyle/>
        <a:p>
          <a:endParaRPr lang="en-US"/>
        </a:p>
      </dgm:t>
    </dgm:pt>
    <dgm:pt modelId="{709D3810-25AD-4C8E-8AE9-D2A499DFDC68}">
      <dgm:prSet custT="1"/>
      <dgm:spPr>
        <a:solidFill>
          <a:schemeClr val="accent6">
            <a:lumMod val="50000"/>
          </a:schemeClr>
        </a:solidFill>
      </dgm:spPr>
      <dgm:t>
        <a:bodyPr/>
        <a:lstStyle/>
        <a:p>
          <a:r>
            <a:rPr lang="en-US" sz="2000" b="0" dirty="0" smtClean="0"/>
            <a:t>Inspector </a:t>
          </a:r>
          <a:r>
            <a:rPr lang="en-US" sz="2000" b="0" dirty="0"/>
            <a:t>will need to rely on a particular NFPA® standard for a given class of hazardous materials to determine if the sprinkler discharge density and design area are correct for the stored materials</a:t>
          </a:r>
        </a:p>
      </dgm:t>
    </dgm:pt>
    <dgm:pt modelId="{038D7587-A573-43AC-812A-F462A998FD75}" type="parTrans" cxnId="{D54C8410-8FCA-4B33-8359-66D7540A05FD}">
      <dgm:prSet/>
      <dgm:spPr/>
      <dgm:t>
        <a:bodyPr/>
        <a:lstStyle/>
        <a:p>
          <a:endParaRPr lang="en-US"/>
        </a:p>
      </dgm:t>
    </dgm:pt>
    <dgm:pt modelId="{A1392724-375F-4A11-ACA7-7AB04ED55826}" type="sibTrans" cxnId="{D54C8410-8FCA-4B33-8359-66D7540A05FD}">
      <dgm:prSet/>
      <dgm:spPr/>
      <dgm:t>
        <a:bodyPr/>
        <a:lstStyle/>
        <a:p>
          <a:endParaRPr lang="en-US"/>
        </a:p>
      </dgm:t>
    </dgm:pt>
    <dgm:pt modelId="{01E85141-CFD9-47B9-898C-8373C481AC9B}" type="pres">
      <dgm:prSet presAssocID="{524166CD-E5C7-442D-8BF3-11CD1234D1FD}" presName="linear" presStyleCnt="0">
        <dgm:presLayoutVars>
          <dgm:animLvl val="lvl"/>
          <dgm:resizeHandles val="exact"/>
        </dgm:presLayoutVars>
      </dgm:prSet>
      <dgm:spPr/>
      <dgm:t>
        <a:bodyPr/>
        <a:lstStyle/>
        <a:p>
          <a:endParaRPr lang="en-US"/>
        </a:p>
      </dgm:t>
    </dgm:pt>
    <dgm:pt modelId="{4048B6EF-231F-4531-8C74-8977FF51C0FA}" type="pres">
      <dgm:prSet presAssocID="{5A7F3FBB-2E50-4BFF-99B9-CD83D3837ED3}" presName="parentText" presStyleLbl="node1" presStyleIdx="0" presStyleCnt="2" custScaleY="72087" custLinFactY="-6791" custLinFactNeighborY="-100000">
        <dgm:presLayoutVars>
          <dgm:chMax val="0"/>
          <dgm:bulletEnabled val="1"/>
        </dgm:presLayoutVars>
      </dgm:prSet>
      <dgm:spPr/>
      <dgm:t>
        <a:bodyPr/>
        <a:lstStyle/>
        <a:p>
          <a:endParaRPr lang="en-US"/>
        </a:p>
      </dgm:t>
    </dgm:pt>
    <dgm:pt modelId="{04DAF178-B922-4973-8126-8C4532980F06}" type="pres">
      <dgm:prSet presAssocID="{D585DE51-D689-4BE0-8713-6164238CB012}" presName="spacer" presStyleCnt="0"/>
      <dgm:spPr/>
    </dgm:pt>
    <dgm:pt modelId="{C72AE423-046D-4DC9-8424-31643E252BF2}" type="pres">
      <dgm:prSet presAssocID="{709D3810-25AD-4C8E-8AE9-D2A499DFDC68}" presName="parentText" presStyleLbl="node1" presStyleIdx="1" presStyleCnt="2" custScaleY="116747" custLinFactY="9409" custLinFactNeighborY="100000">
        <dgm:presLayoutVars>
          <dgm:chMax val="0"/>
          <dgm:bulletEnabled val="1"/>
        </dgm:presLayoutVars>
      </dgm:prSet>
      <dgm:spPr/>
      <dgm:t>
        <a:bodyPr/>
        <a:lstStyle/>
        <a:p>
          <a:endParaRPr lang="en-US"/>
        </a:p>
      </dgm:t>
    </dgm:pt>
  </dgm:ptLst>
  <dgm:cxnLst>
    <dgm:cxn modelId="{65B2D717-5AD6-4F46-A829-DEC61C7E6D4D}" type="presOf" srcId="{524166CD-E5C7-442D-8BF3-11CD1234D1FD}" destId="{01E85141-CFD9-47B9-898C-8373C481AC9B}" srcOrd="0" destOrd="0" presId="urn:microsoft.com/office/officeart/2005/8/layout/vList2"/>
    <dgm:cxn modelId="{CEC67987-C605-4A1F-8B3B-A956F209D5CE}" srcId="{524166CD-E5C7-442D-8BF3-11CD1234D1FD}" destId="{5A7F3FBB-2E50-4BFF-99B9-CD83D3837ED3}" srcOrd="0" destOrd="0" parTransId="{F52645DF-A4DF-4DB7-BFD7-3C05BABE3BC8}" sibTransId="{D585DE51-D689-4BE0-8713-6164238CB012}"/>
    <dgm:cxn modelId="{4E06F783-A74E-4C4F-9D4A-BBEEFBE9621F}" type="presOf" srcId="{5A7F3FBB-2E50-4BFF-99B9-CD83D3837ED3}" destId="{4048B6EF-231F-4531-8C74-8977FF51C0FA}" srcOrd="0" destOrd="0" presId="urn:microsoft.com/office/officeart/2005/8/layout/vList2"/>
    <dgm:cxn modelId="{678E550E-4E3C-4036-A54B-E132860DF87A}" type="presOf" srcId="{709D3810-25AD-4C8E-8AE9-D2A499DFDC68}" destId="{C72AE423-046D-4DC9-8424-31643E252BF2}" srcOrd="0" destOrd="0" presId="urn:microsoft.com/office/officeart/2005/8/layout/vList2"/>
    <dgm:cxn modelId="{D54C8410-8FCA-4B33-8359-66D7540A05FD}" srcId="{524166CD-E5C7-442D-8BF3-11CD1234D1FD}" destId="{709D3810-25AD-4C8E-8AE9-D2A499DFDC68}" srcOrd="1" destOrd="0" parTransId="{038D7587-A573-43AC-812A-F462A998FD75}" sibTransId="{A1392724-375F-4A11-ACA7-7AB04ED55826}"/>
    <dgm:cxn modelId="{277E6C14-481D-4C60-97FA-417B96B2D2A0}" type="presParOf" srcId="{01E85141-CFD9-47B9-898C-8373C481AC9B}" destId="{4048B6EF-231F-4531-8C74-8977FF51C0FA}" srcOrd="0" destOrd="0" presId="urn:microsoft.com/office/officeart/2005/8/layout/vList2"/>
    <dgm:cxn modelId="{BC13C88E-C0CF-4B0C-A093-68C191556FE7}" type="presParOf" srcId="{01E85141-CFD9-47B9-898C-8373C481AC9B}" destId="{04DAF178-B922-4973-8126-8C4532980F06}" srcOrd="1" destOrd="0" presId="urn:microsoft.com/office/officeart/2005/8/layout/vList2"/>
    <dgm:cxn modelId="{EA78FB0A-03F9-4B2C-AB99-67F71E434223}" type="presParOf" srcId="{01E85141-CFD9-47B9-898C-8373C481AC9B}" destId="{C72AE423-046D-4DC9-8424-31643E252BF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E6F353F0-60BF-4459-B99C-18A87DC89F4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95A28E2-263F-49D6-9BA4-50E5355CC5E2}">
      <dgm:prSet phldrT="[Text]" custT="1"/>
      <dgm:spPr/>
      <dgm:t>
        <a:bodyPr/>
        <a:lstStyle/>
        <a:p>
          <a:r>
            <a:rPr lang="en-US" sz="1800" b="0" dirty="0"/>
            <a:t>Shippers </a:t>
          </a:r>
          <a:r>
            <a:rPr lang="en-US" sz="1800" b="0" dirty="0" smtClean="0"/>
            <a:t>required </a:t>
          </a:r>
          <a:r>
            <a:rPr lang="en-US" sz="1800" b="0" dirty="0"/>
            <a:t>to provide placards</a:t>
          </a:r>
        </a:p>
      </dgm:t>
    </dgm:pt>
    <dgm:pt modelId="{44532674-6B76-412C-B765-B9D40B098FD5}" type="parTrans" cxnId="{5BBB9013-AFEB-4677-9C97-32C9FE5DDA6E}">
      <dgm:prSet/>
      <dgm:spPr/>
      <dgm:t>
        <a:bodyPr/>
        <a:lstStyle/>
        <a:p>
          <a:endParaRPr lang="en-US"/>
        </a:p>
      </dgm:t>
    </dgm:pt>
    <dgm:pt modelId="{0C7902D4-746D-4787-A5DF-E2857EFD71AA}" type="sibTrans" cxnId="{5BBB9013-AFEB-4677-9C97-32C9FE5DDA6E}">
      <dgm:prSet/>
      <dgm:spPr/>
      <dgm:t>
        <a:bodyPr/>
        <a:lstStyle/>
        <a:p>
          <a:endParaRPr lang="en-US"/>
        </a:p>
      </dgm:t>
    </dgm:pt>
    <dgm:pt modelId="{897419C3-D0F7-40FF-9ABB-EA840269BA35}">
      <dgm:prSet phldrT="[Text]" custT="1"/>
      <dgm:spPr/>
      <dgm:t>
        <a:bodyPr/>
        <a:lstStyle/>
        <a:p>
          <a:r>
            <a:rPr lang="en-US" sz="1800" b="0" dirty="0"/>
            <a:t>Drivers may not know what they are carrying</a:t>
          </a:r>
        </a:p>
      </dgm:t>
    </dgm:pt>
    <dgm:pt modelId="{5BC8023F-44AC-4BA8-BF6A-20506E45660A}" type="parTrans" cxnId="{25580111-D20C-4E30-8351-18D1BD68D240}">
      <dgm:prSet/>
      <dgm:spPr/>
      <dgm:t>
        <a:bodyPr/>
        <a:lstStyle/>
        <a:p>
          <a:endParaRPr lang="en-US"/>
        </a:p>
      </dgm:t>
    </dgm:pt>
    <dgm:pt modelId="{26672D8D-EF7E-4E53-AA2D-FABB0570A327}" type="sibTrans" cxnId="{25580111-D20C-4E30-8351-18D1BD68D240}">
      <dgm:prSet/>
      <dgm:spPr/>
      <dgm:t>
        <a:bodyPr/>
        <a:lstStyle/>
        <a:p>
          <a:endParaRPr lang="en-US"/>
        </a:p>
      </dgm:t>
    </dgm:pt>
    <dgm:pt modelId="{E69E43DE-532C-4D38-B397-068F32FA8EEC}">
      <dgm:prSet phldrT="[Text]" custT="1"/>
      <dgm:spPr>
        <a:solidFill>
          <a:schemeClr val="accent2">
            <a:lumMod val="50000"/>
          </a:schemeClr>
        </a:solidFill>
      </dgm:spPr>
      <dgm:t>
        <a:bodyPr/>
        <a:lstStyle/>
        <a:p>
          <a:r>
            <a:rPr lang="en-US" sz="1800" b="0" dirty="0"/>
            <a:t>Exemptions</a:t>
          </a:r>
        </a:p>
      </dgm:t>
    </dgm:pt>
    <dgm:pt modelId="{3A9B6840-4E97-4159-A0BA-ADEF64BB8C80}" type="parTrans" cxnId="{E44BD320-3480-413E-9400-2131D285A1EC}">
      <dgm:prSet/>
      <dgm:spPr/>
      <dgm:t>
        <a:bodyPr/>
        <a:lstStyle/>
        <a:p>
          <a:endParaRPr lang="en-US"/>
        </a:p>
      </dgm:t>
    </dgm:pt>
    <dgm:pt modelId="{D5A0A712-B297-4F78-835F-1DF3F3841197}" type="sibTrans" cxnId="{E44BD320-3480-413E-9400-2131D285A1EC}">
      <dgm:prSet/>
      <dgm:spPr/>
      <dgm:t>
        <a:bodyPr/>
        <a:lstStyle/>
        <a:p>
          <a:endParaRPr lang="en-US"/>
        </a:p>
      </dgm:t>
    </dgm:pt>
    <dgm:pt modelId="{0CC5C272-872D-424B-A87A-4249F9EC969F}">
      <dgm:prSet phldrT="[Text]" custT="1"/>
      <dgm:spPr/>
      <dgm:t>
        <a:bodyPr/>
        <a:lstStyle/>
        <a:p>
          <a:r>
            <a:rPr lang="en-US" sz="1800" b="0" dirty="0"/>
            <a:t>Shipments of infectious substances</a:t>
          </a:r>
        </a:p>
      </dgm:t>
    </dgm:pt>
    <dgm:pt modelId="{3AF47CA9-A713-43DD-BDE4-624794EB286C}" type="parTrans" cxnId="{DA1DFC03-E214-4393-869D-7999544558F1}">
      <dgm:prSet/>
      <dgm:spPr/>
      <dgm:t>
        <a:bodyPr/>
        <a:lstStyle/>
        <a:p>
          <a:endParaRPr lang="en-US"/>
        </a:p>
      </dgm:t>
    </dgm:pt>
    <dgm:pt modelId="{20F0F2D1-0E56-47DB-8EA4-908E8656C173}" type="sibTrans" cxnId="{DA1DFC03-E214-4393-869D-7999544558F1}">
      <dgm:prSet/>
      <dgm:spPr/>
      <dgm:t>
        <a:bodyPr/>
        <a:lstStyle/>
        <a:p>
          <a:endParaRPr lang="en-US"/>
        </a:p>
      </dgm:t>
    </dgm:pt>
    <dgm:pt modelId="{F6A39302-54FC-4AD8-9623-6F34899422C6}">
      <dgm:prSet phldrT="[Text]" custT="1"/>
      <dgm:spPr/>
      <dgm:t>
        <a:bodyPr/>
        <a:lstStyle/>
        <a:p>
          <a:r>
            <a:rPr lang="en-US" sz="1800" b="0" dirty="0"/>
            <a:t>ORM-Ds</a:t>
          </a:r>
        </a:p>
      </dgm:t>
    </dgm:pt>
    <dgm:pt modelId="{4D78094F-6B24-4C0D-AAD2-C219A2D6B26F}" type="parTrans" cxnId="{044F939D-D9A0-4C2B-ABDD-65A4D1886039}">
      <dgm:prSet/>
      <dgm:spPr/>
      <dgm:t>
        <a:bodyPr/>
        <a:lstStyle/>
        <a:p>
          <a:endParaRPr lang="en-US"/>
        </a:p>
      </dgm:t>
    </dgm:pt>
    <dgm:pt modelId="{6EF535F6-04A9-4D98-8D65-C97AA5F0B421}" type="sibTrans" cxnId="{044F939D-D9A0-4C2B-ABDD-65A4D1886039}">
      <dgm:prSet/>
      <dgm:spPr/>
      <dgm:t>
        <a:bodyPr/>
        <a:lstStyle/>
        <a:p>
          <a:endParaRPr lang="en-US"/>
        </a:p>
      </dgm:t>
    </dgm:pt>
    <dgm:pt modelId="{CA462C88-B8DC-4230-8016-6C5A54478229}">
      <dgm:prSet phldrT="[Text]" custT="1"/>
      <dgm:spPr/>
      <dgm:t>
        <a:bodyPr/>
        <a:lstStyle/>
        <a:p>
          <a:r>
            <a:rPr lang="en-US" sz="1800" b="0" dirty="0"/>
            <a:t>MOTs</a:t>
          </a:r>
        </a:p>
      </dgm:t>
    </dgm:pt>
    <dgm:pt modelId="{0B7A6F8B-F39E-4349-BEF6-D64B6028EC50}" type="parTrans" cxnId="{8EFD7CCD-50BC-472B-9EF5-F558783B2E17}">
      <dgm:prSet/>
      <dgm:spPr/>
      <dgm:t>
        <a:bodyPr/>
        <a:lstStyle/>
        <a:p>
          <a:endParaRPr lang="en-US"/>
        </a:p>
      </dgm:t>
    </dgm:pt>
    <dgm:pt modelId="{BB76AA9C-6E97-43E4-A488-7A03E105B666}" type="sibTrans" cxnId="{8EFD7CCD-50BC-472B-9EF5-F558783B2E17}">
      <dgm:prSet/>
      <dgm:spPr/>
      <dgm:t>
        <a:bodyPr/>
        <a:lstStyle/>
        <a:p>
          <a:endParaRPr lang="en-US"/>
        </a:p>
      </dgm:t>
    </dgm:pt>
    <dgm:pt modelId="{27083949-97A0-4985-BAFB-C259F1E851C3}">
      <dgm:prSet phldrT="[Text]" custT="1"/>
      <dgm:spPr/>
      <dgm:t>
        <a:bodyPr/>
        <a:lstStyle/>
        <a:p>
          <a:r>
            <a:rPr lang="en-US" sz="1800" b="0" dirty="0"/>
            <a:t>Limited quantities</a:t>
          </a:r>
        </a:p>
      </dgm:t>
    </dgm:pt>
    <dgm:pt modelId="{DB685029-AC00-4653-BA20-15E3BD90AB59}" type="parTrans" cxnId="{1F370C39-2FC0-41F8-89CF-DCC8F432165A}">
      <dgm:prSet/>
      <dgm:spPr/>
      <dgm:t>
        <a:bodyPr/>
        <a:lstStyle/>
        <a:p>
          <a:endParaRPr lang="en-US"/>
        </a:p>
      </dgm:t>
    </dgm:pt>
    <dgm:pt modelId="{A3B61DC6-AF49-404F-845A-9C3BFE77AA1F}" type="sibTrans" cxnId="{1F370C39-2FC0-41F8-89CF-DCC8F432165A}">
      <dgm:prSet/>
      <dgm:spPr/>
      <dgm:t>
        <a:bodyPr/>
        <a:lstStyle/>
        <a:p>
          <a:endParaRPr lang="en-US"/>
        </a:p>
      </dgm:t>
    </dgm:pt>
    <dgm:pt modelId="{2E650D77-08F5-4387-A9EF-DC958B0EDFB6}">
      <dgm:prSet phldrT="[Text]" custT="1"/>
      <dgm:spPr/>
      <dgm:t>
        <a:bodyPr/>
        <a:lstStyle/>
        <a:p>
          <a:r>
            <a:rPr lang="en-US" sz="1800" b="0" dirty="0"/>
            <a:t>Small-quantity packages</a:t>
          </a:r>
        </a:p>
      </dgm:t>
    </dgm:pt>
    <dgm:pt modelId="{46A58062-EC64-4574-B0D6-3A4EAC8A44A4}" type="parTrans" cxnId="{5FCABB33-64CF-4DC5-A375-26FDEDA28E52}">
      <dgm:prSet/>
      <dgm:spPr/>
      <dgm:t>
        <a:bodyPr/>
        <a:lstStyle/>
        <a:p>
          <a:endParaRPr lang="en-US"/>
        </a:p>
      </dgm:t>
    </dgm:pt>
    <dgm:pt modelId="{E7BA0F4C-80A7-4B31-895A-6BCAA218C744}" type="sibTrans" cxnId="{5FCABB33-64CF-4DC5-A375-26FDEDA28E52}">
      <dgm:prSet/>
      <dgm:spPr/>
      <dgm:t>
        <a:bodyPr/>
        <a:lstStyle/>
        <a:p>
          <a:endParaRPr lang="en-US"/>
        </a:p>
      </dgm:t>
    </dgm:pt>
    <dgm:pt modelId="{9D19D580-9CF1-4923-B282-FD9FA786E5BB}">
      <dgm:prSet phldrT="[Text]" custT="1"/>
      <dgm:spPr/>
      <dgm:t>
        <a:bodyPr/>
        <a:lstStyle/>
        <a:p>
          <a:r>
            <a:rPr lang="en-US" sz="1800" b="0" dirty="0"/>
            <a:t>Radioactive materials</a:t>
          </a:r>
        </a:p>
      </dgm:t>
    </dgm:pt>
    <dgm:pt modelId="{DBAB765A-6C8F-46D7-9986-AE6B87D4B059}" type="parTrans" cxnId="{0B820033-3E5A-4482-855E-82C7A55E93E2}">
      <dgm:prSet/>
      <dgm:spPr/>
      <dgm:t>
        <a:bodyPr/>
        <a:lstStyle/>
        <a:p>
          <a:endParaRPr lang="en-US"/>
        </a:p>
      </dgm:t>
    </dgm:pt>
    <dgm:pt modelId="{D56F3ED8-54ED-4981-851C-A55C2EBE562F}" type="sibTrans" cxnId="{0B820033-3E5A-4482-855E-82C7A55E93E2}">
      <dgm:prSet/>
      <dgm:spPr/>
      <dgm:t>
        <a:bodyPr/>
        <a:lstStyle/>
        <a:p>
          <a:endParaRPr lang="en-US"/>
        </a:p>
      </dgm:t>
    </dgm:pt>
    <dgm:pt modelId="{6325A59B-FA81-4D2B-B4C1-374A2FBF25A0}">
      <dgm:prSet phldrT="[Text]" custT="1"/>
      <dgm:spPr/>
      <dgm:t>
        <a:bodyPr/>
        <a:lstStyle/>
        <a:p>
          <a:r>
            <a:rPr lang="en-US" sz="1800" b="0" dirty="0"/>
            <a:t>Combustible liquids in nonbulk packaging</a:t>
          </a:r>
        </a:p>
      </dgm:t>
    </dgm:pt>
    <dgm:pt modelId="{5D59B265-9390-4B02-B84B-BF5CCBC4FA65}" type="parTrans" cxnId="{EB4D6FBF-7DC4-4C8B-B4FD-2FC4989C5C12}">
      <dgm:prSet/>
      <dgm:spPr/>
      <dgm:t>
        <a:bodyPr/>
        <a:lstStyle/>
        <a:p>
          <a:endParaRPr lang="en-US"/>
        </a:p>
      </dgm:t>
    </dgm:pt>
    <dgm:pt modelId="{B7DF5276-AE02-4367-964E-F58664E85B4B}" type="sibTrans" cxnId="{EB4D6FBF-7DC4-4C8B-B4FD-2FC4989C5C12}">
      <dgm:prSet/>
      <dgm:spPr/>
      <dgm:t>
        <a:bodyPr/>
        <a:lstStyle/>
        <a:p>
          <a:endParaRPr lang="en-US"/>
        </a:p>
      </dgm:t>
    </dgm:pt>
    <dgm:pt modelId="{545C6934-BF5C-4C07-A97A-7695A9FF2F37}" type="pres">
      <dgm:prSet presAssocID="{E6F353F0-60BF-4459-B99C-18A87DC89F45}" presName="linear" presStyleCnt="0">
        <dgm:presLayoutVars>
          <dgm:dir/>
          <dgm:animLvl val="lvl"/>
          <dgm:resizeHandles val="exact"/>
        </dgm:presLayoutVars>
      </dgm:prSet>
      <dgm:spPr/>
      <dgm:t>
        <a:bodyPr/>
        <a:lstStyle/>
        <a:p>
          <a:endParaRPr lang="en-US"/>
        </a:p>
      </dgm:t>
    </dgm:pt>
    <dgm:pt modelId="{0596B652-6640-437A-AFDB-AB3451AD15A6}" type="pres">
      <dgm:prSet presAssocID="{095A28E2-263F-49D6-9BA4-50E5355CC5E2}" presName="parentLin" presStyleCnt="0"/>
      <dgm:spPr/>
    </dgm:pt>
    <dgm:pt modelId="{F422D4B3-1769-4037-9AAC-94AF548C59D8}" type="pres">
      <dgm:prSet presAssocID="{095A28E2-263F-49D6-9BA4-50E5355CC5E2}" presName="parentLeftMargin" presStyleLbl="node1" presStyleIdx="0" presStyleCnt="3"/>
      <dgm:spPr/>
      <dgm:t>
        <a:bodyPr/>
        <a:lstStyle/>
        <a:p>
          <a:endParaRPr lang="en-US"/>
        </a:p>
      </dgm:t>
    </dgm:pt>
    <dgm:pt modelId="{BEEDD4D0-EC70-48CB-A6B6-271531A744A2}" type="pres">
      <dgm:prSet presAssocID="{095A28E2-263F-49D6-9BA4-50E5355CC5E2}" presName="parentText" presStyleLbl="node1" presStyleIdx="0" presStyleCnt="3">
        <dgm:presLayoutVars>
          <dgm:chMax val="0"/>
          <dgm:bulletEnabled val="1"/>
        </dgm:presLayoutVars>
      </dgm:prSet>
      <dgm:spPr/>
      <dgm:t>
        <a:bodyPr/>
        <a:lstStyle/>
        <a:p>
          <a:endParaRPr lang="en-US"/>
        </a:p>
      </dgm:t>
    </dgm:pt>
    <dgm:pt modelId="{47290552-2E0D-4AA0-9C0E-30FA310E6CC4}" type="pres">
      <dgm:prSet presAssocID="{095A28E2-263F-49D6-9BA4-50E5355CC5E2}" presName="negativeSpace" presStyleCnt="0"/>
      <dgm:spPr/>
    </dgm:pt>
    <dgm:pt modelId="{DCE9CEFA-8984-494D-A139-D17295A7BFBF}" type="pres">
      <dgm:prSet presAssocID="{095A28E2-263F-49D6-9BA4-50E5355CC5E2}" presName="childText" presStyleLbl="conFgAcc1" presStyleIdx="0" presStyleCnt="3">
        <dgm:presLayoutVars>
          <dgm:bulletEnabled val="1"/>
        </dgm:presLayoutVars>
      </dgm:prSet>
      <dgm:spPr/>
    </dgm:pt>
    <dgm:pt modelId="{FAE644AD-E317-457F-9C7D-FBBFCFCFDAB1}" type="pres">
      <dgm:prSet presAssocID="{0C7902D4-746D-4787-A5DF-E2857EFD71AA}" presName="spaceBetweenRectangles" presStyleCnt="0"/>
      <dgm:spPr/>
    </dgm:pt>
    <dgm:pt modelId="{91210622-FD6C-4D96-98F6-EDE78B1E748A}" type="pres">
      <dgm:prSet presAssocID="{897419C3-D0F7-40FF-9ABB-EA840269BA35}" presName="parentLin" presStyleCnt="0"/>
      <dgm:spPr/>
    </dgm:pt>
    <dgm:pt modelId="{01583621-631F-42FE-A81D-743F7A93452B}" type="pres">
      <dgm:prSet presAssocID="{897419C3-D0F7-40FF-9ABB-EA840269BA35}" presName="parentLeftMargin" presStyleLbl="node1" presStyleIdx="0" presStyleCnt="3"/>
      <dgm:spPr/>
      <dgm:t>
        <a:bodyPr/>
        <a:lstStyle/>
        <a:p>
          <a:endParaRPr lang="en-US"/>
        </a:p>
      </dgm:t>
    </dgm:pt>
    <dgm:pt modelId="{56B0FD62-A532-4A30-A790-1F3B6C64E5A1}" type="pres">
      <dgm:prSet presAssocID="{897419C3-D0F7-40FF-9ABB-EA840269BA35}" presName="parentText" presStyleLbl="node1" presStyleIdx="1" presStyleCnt="3">
        <dgm:presLayoutVars>
          <dgm:chMax val="0"/>
          <dgm:bulletEnabled val="1"/>
        </dgm:presLayoutVars>
      </dgm:prSet>
      <dgm:spPr/>
      <dgm:t>
        <a:bodyPr/>
        <a:lstStyle/>
        <a:p>
          <a:endParaRPr lang="en-US"/>
        </a:p>
      </dgm:t>
    </dgm:pt>
    <dgm:pt modelId="{0651D0CA-17AB-4CF9-9757-3BAE2DCC0051}" type="pres">
      <dgm:prSet presAssocID="{897419C3-D0F7-40FF-9ABB-EA840269BA35}" presName="negativeSpace" presStyleCnt="0"/>
      <dgm:spPr/>
    </dgm:pt>
    <dgm:pt modelId="{4D2ED422-822C-4109-99A8-38DE4BF8D9BF}" type="pres">
      <dgm:prSet presAssocID="{897419C3-D0F7-40FF-9ABB-EA840269BA35}" presName="childText" presStyleLbl="conFgAcc1" presStyleIdx="1" presStyleCnt="3">
        <dgm:presLayoutVars>
          <dgm:bulletEnabled val="1"/>
        </dgm:presLayoutVars>
      </dgm:prSet>
      <dgm:spPr/>
    </dgm:pt>
    <dgm:pt modelId="{BCC8FA72-A88A-4543-8D20-6A8D07231E85}" type="pres">
      <dgm:prSet presAssocID="{26672D8D-EF7E-4E53-AA2D-FABB0570A327}" presName="spaceBetweenRectangles" presStyleCnt="0"/>
      <dgm:spPr/>
    </dgm:pt>
    <dgm:pt modelId="{C1DF92E3-F8EF-4C90-9E32-68D494917006}" type="pres">
      <dgm:prSet presAssocID="{E69E43DE-532C-4D38-B397-068F32FA8EEC}" presName="parentLin" presStyleCnt="0"/>
      <dgm:spPr/>
    </dgm:pt>
    <dgm:pt modelId="{76E68337-380B-4482-A3ED-90BD651F6A89}" type="pres">
      <dgm:prSet presAssocID="{E69E43DE-532C-4D38-B397-068F32FA8EEC}" presName="parentLeftMargin" presStyleLbl="node1" presStyleIdx="1" presStyleCnt="3"/>
      <dgm:spPr/>
      <dgm:t>
        <a:bodyPr/>
        <a:lstStyle/>
        <a:p>
          <a:endParaRPr lang="en-US"/>
        </a:p>
      </dgm:t>
    </dgm:pt>
    <dgm:pt modelId="{16CDF3C5-9C67-4A9B-960C-97C4915D132F}" type="pres">
      <dgm:prSet presAssocID="{E69E43DE-532C-4D38-B397-068F32FA8EEC}" presName="parentText" presStyleLbl="node1" presStyleIdx="2" presStyleCnt="3">
        <dgm:presLayoutVars>
          <dgm:chMax val="0"/>
          <dgm:bulletEnabled val="1"/>
        </dgm:presLayoutVars>
      </dgm:prSet>
      <dgm:spPr/>
      <dgm:t>
        <a:bodyPr/>
        <a:lstStyle/>
        <a:p>
          <a:endParaRPr lang="en-US"/>
        </a:p>
      </dgm:t>
    </dgm:pt>
    <dgm:pt modelId="{5BCF22F4-FFED-4F16-9F03-08C58FEB7764}" type="pres">
      <dgm:prSet presAssocID="{E69E43DE-532C-4D38-B397-068F32FA8EEC}" presName="negativeSpace" presStyleCnt="0"/>
      <dgm:spPr/>
    </dgm:pt>
    <dgm:pt modelId="{F1039A52-00F3-434E-8653-CF0C180BD47F}" type="pres">
      <dgm:prSet presAssocID="{E69E43DE-532C-4D38-B397-068F32FA8EEC}" presName="childText" presStyleLbl="conFgAcc1" presStyleIdx="2" presStyleCnt="3">
        <dgm:presLayoutVars>
          <dgm:bulletEnabled val="1"/>
        </dgm:presLayoutVars>
      </dgm:prSet>
      <dgm:spPr/>
      <dgm:t>
        <a:bodyPr/>
        <a:lstStyle/>
        <a:p>
          <a:endParaRPr lang="en-US"/>
        </a:p>
      </dgm:t>
    </dgm:pt>
  </dgm:ptLst>
  <dgm:cxnLst>
    <dgm:cxn modelId="{1F370C39-2FC0-41F8-89CF-DCC8F432165A}" srcId="{E69E43DE-532C-4D38-B397-068F32FA8EEC}" destId="{27083949-97A0-4985-BAFB-C259F1E851C3}" srcOrd="3" destOrd="0" parTransId="{DB685029-AC00-4653-BA20-15E3BD90AB59}" sibTransId="{A3B61DC6-AF49-404F-845A-9C3BFE77AA1F}"/>
    <dgm:cxn modelId="{8EFD7CCD-50BC-472B-9EF5-F558783B2E17}" srcId="{E69E43DE-532C-4D38-B397-068F32FA8EEC}" destId="{CA462C88-B8DC-4230-8016-6C5A54478229}" srcOrd="2" destOrd="0" parTransId="{0B7A6F8B-F39E-4349-BEF6-D64B6028EC50}" sibTransId="{BB76AA9C-6E97-43E4-A488-7A03E105B666}"/>
    <dgm:cxn modelId="{5BBB9013-AFEB-4677-9C97-32C9FE5DDA6E}" srcId="{E6F353F0-60BF-4459-B99C-18A87DC89F45}" destId="{095A28E2-263F-49D6-9BA4-50E5355CC5E2}" srcOrd="0" destOrd="0" parTransId="{44532674-6B76-412C-B765-B9D40B098FD5}" sibTransId="{0C7902D4-746D-4787-A5DF-E2857EFD71AA}"/>
    <dgm:cxn modelId="{0B820033-3E5A-4482-855E-82C7A55E93E2}" srcId="{E69E43DE-532C-4D38-B397-068F32FA8EEC}" destId="{9D19D580-9CF1-4923-B282-FD9FA786E5BB}" srcOrd="5" destOrd="0" parTransId="{DBAB765A-6C8F-46D7-9986-AE6B87D4B059}" sibTransId="{D56F3ED8-54ED-4981-851C-A55C2EBE562F}"/>
    <dgm:cxn modelId="{CE269EBF-C886-47DB-B350-E3015C400342}" type="presOf" srcId="{0CC5C272-872D-424B-A87A-4249F9EC969F}" destId="{F1039A52-00F3-434E-8653-CF0C180BD47F}" srcOrd="0" destOrd="0" presId="urn:microsoft.com/office/officeart/2005/8/layout/list1"/>
    <dgm:cxn modelId="{044F939D-D9A0-4C2B-ABDD-65A4D1886039}" srcId="{E69E43DE-532C-4D38-B397-068F32FA8EEC}" destId="{F6A39302-54FC-4AD8-9623-6F34899422C6}" srcOrd="1" destOrd="0" parTransId="{4D78094F-6B24-4C0D-AAD2-C219A2D6B26F}" sibTransId="{6EF535F6-04A9-4D98-8D65-C97AA5F0B421}"/>
    <dgm:cxn modelId="{2AAB5D9E-16E7-4361-A0A6-930ECB4E80DD}" type="presOf" srcId="{897419C3-D0F7-40FF-9ABB-EA840269BA35}" destId="{56B0FD62-A532-4A30-A790-1F3B6C64E5A1}" srcOrd="1" destOrd="0" presId="urn:microsoft.com/office/officeart/2005/8/layout/list1"/>
    <dgm:cxn modelId="{DA1DFC03-E214-4393-869D-7999544558F1}" srcId="{E69E43DE-532C-4D38-B397-068F32FA8EEC}" destId="{0CC5C272-872D-424B-A87A-4249F9EC969F}" srcOrd="0" destOrd="0" parTransId="{3AF47CA9-A713-43DD-BDE4-624794EB286C}" sibTransId="{20F0F2D1-0E56-47DB-8EA4-908E8656C173}"/>
    <dgm:cxn modelId="{E44BD320-3480-413E-9400-2131D285A1EC}" srcId="{E6F353F0-60BF-4459-B99C-18A87DC89F45}" destId="{E69E43DE-532C-4D38-B397-068F32FA8EEC}" srcOrd="2" destOrd="0" parTransId="{3A9B6840-4E97-4159-A0BA-ADEF64BB8C80}" sibTransId="{D5A0A712-B297-4F78-835F-1DF3F3841197}"/>
    <dgm:cxn modelId="{277F4A67-8C4B-42C7-B39D-1BD8CA23CDD4}" type="presOf" srcId="{9D19D580-9CF1-4923-B282-FD9FA786E5BB}" destId="{F1039A52-00F3-434E-8653-CF0C180BD47F}" srcOrd="0" destOrd="5" presId="urn:microsoft.com/office/officeart/2005/8/layout/list1"/>
    <dgm:cxn modelId="{1C4843DD-640C-4EDB-AAA4-F86F3E48CD40}" type="presOf" srcId="{095A28E2-263F-49D6-9BA4-50E5355CC5E2}" destId="{F422D4B3-1769-4037-9AAC-94AF548C59D8}" srcOrd="0" destOrd="0" presId="urn:microsoft.com/office/officeart/2005/8/layout/list1"/>
    <dgm:cxn modelId="{E1835BC1-BEDC-47BF-ACB6-197075923B1B}" type="presOf" srcId="{F6A39302-54FC-4AD8-9623-6F34899422C6}" destId="{F1039A52-00F3-434E-8653-CF0C180BD47F}" srcOrd="0" destOrd="1" presId="urn:microsoft.com/office/officeart/2005/8/layout/list1"/>
    <dgm:cxn modelId="{5FCABB33-64CF-4DC5-A375-26FDEDA28E52}" srcId="{E69E43DE-532C-4D38-B397-068F32FA8EEC}" destId="{2E650D77-08F5-4387-A9EF-DC958B0EDFB6}" srcOrd="4" destOrd="0" parTransId="{46A58062-EC64-4574-B0D6-3A4EAC8A44A4}" sibTransId="{E7BA0F4C-80A7-4B31-895A-6BCAA218C744}"/>
    <dgm:cxn modelId="{25580111-D20C-4E30-8351-18D1BD68D240}" srcId="{E6F353F0-60BF-4459-B99C-18A87DC89F45}" destId="{897419C3-D0F7-40FF-9ABB-EA840269BA35}" srcOrd="1" destOrd="0" parTransId="{5BC8023F-44AC-4BA8-BF6A-20506E45660A}" sibTransId="{26672D8D-EF7E-4E53-AA2D-FABB0570A327}"/>
    <dgm:cxn modelId="{C2E298A4-16BB-429D-8D2A-ABEAFABC9782}" type="presOf" srcId="{6325A59B-FA81-4D2B-B4C1-374A2FBF25A0}" destId="{F1039A52-00F3-434E-8653-CF0C180BD47F}" srcOrd="0" destOrd="6" presId="urn:microsoft.com/office/officeart/2005/8/layout/list1"/>
    <dgm:cxn modelId="{EEBC91E0-94A7-4FB5-B408-72E89A49A957}" type="presOf" srcId="{E69E43DE-532C-4D38-B397-068F32FA8EEC}" destId="{76E68337-380B-4482-A3ED-90BD651F6A89}" srcOrd="0" destOrd="0" presId="urn:microsoft.com/office/officeart/2005/8/layout/list1"/>
    <dgm:cxn modelId="{76646FC2-22D9-437C-B025-D60167EFDEAE}" type="presOf" srcId="{E6F353F0-60BF-4459-B99C-18A87DC89F45}" destId="{545C6934-BF5C-4C07-A97A-7695A9FF2F37}" srcOrd="0" destOrd="0" presId="urn:microsoft.com/office/officeart/2005/8/layout/list1"/>
    <dgm:cxn modelId="{EB4D6FBF-7DC4-4C8B-B4FD-2FC4989C5C12}" srcId="{E69E43DE-532C-4D38-B397-068F32FA8EEC}" destId="{6325A59B-FA81-4D2B-B4C1-374A2FBF25A0}" srcOrd="6" destOrd="0" parTransId="{5D59B265-9390-4B02-B84B-BF5CCBC4FA65}" sibTransId="{B7DF5276-AE02-4367-964E-F58664E85B4B}"/>
    <dgm:cxn modelId="{93873F6A-E8C1-4AFC-AB63-BF4C3A5E12AE}" type="presOf" srcId="{27083949-97A0-4985-BAFB-C259F1E851C3}" destId="{F1039A52-00F3-434E-8653-CF0C180BD47F}" srcOrd="0" destOrd="3" presId="urn:microsoft.com/office/officeart/2005/8/layout/list1"/>
    <dgm:cxn modelId="{8C74A622-7B74-44E1-92B1-8A4435D58394}" type="presOf" srcId="{897419C3-D0F7-40FF-9ABB-EA840269BA35}" destId="{01583621-631F-42FE-A81D-743F7A93452B}" srcOrd="0" destOrd="0" presId="urn:microsoft.com/office/officeart/2005/8/layout/list1"/>
    <dgm:cxn modelId="{4E0CD12D-BA9D-4347-B418-D6E93A11427D}" type="presOf" srcId="{E69E43DE-532C-4D38-B397-068F32FA8EEC}" destId="{16CDF3C5-9C67-4A9B-960C-97C4915D132F}" srcOrd="1" destOrd="0" presId="urn:microsoft.com/office/officeart/2005/8/layout/list1"/>
    <dgm:cxn modelId="{385E6462-7956-40B9-B075-2972E4B41763}" type="presOf" srcId="{095A28E2-263F-49D6-9BA4-50E5355CC5E2}" destId="{BEEDD4D0-EC70-48CB-A6B6-271531A744A2}" srcOrd="1" destOrd="0" presId="urn:microsoft.com/office/officeart/2005/8/layout/list1"/>
    <dgm:cxn modelId="{6B5AF985-6685-477E-946C-D91FD876C34E}" type="presOf" srcId="{2E650D77-08F5-4387-A9EF-DC958B0EDFB6}" destId="{F1039A52-00F3-434E-8653-CF0C180BD47F}" srcOrd="0" destOrd="4" presId="urn:microsoft.com/office/officeart/2005/8/layout/list1"/>
    <dgm:cxn modelId="{90EDFDC1-B515-4102-B70F-1EA0A197FEBC}" type="presOf" srcId="{CA462C88-B8DC-4230-8016-6C5A54478229}" destId="{F1039A52-00F3-434E-8653-CF0C180BD47F}" srcOrd="0" destOrd="2" presId="urn:microsoft.com/office/officeart/2005/8/layout/list1"/>
    <dgm:cxn modelId="{7E12A945-CB33-4EA2-99A1-A8FA83842CD8}" type="presParOf" srcId="{545C6934-BF5C-4C07-A97A-7695A9FF2F37}" destId="{0596B652-6640-437A-AFDB-AB3451AD15A6}" srcOrd="0" destOrd="0" presId="urn:microsoft.com/office/officeart/2005/8/layout/list1"/>
    <dgm:cxn modelId="{F3227F91-44B0-4996-A120-8E98E0280CA0}" type="presParOf" srcId="{0596B652-6640-437A-AFDB-AB3451AD15A6}" destId="{F422D4B3-1769-4037-9AAC-94AF548C59D8}" srcOrd="0" destOrd="0" presId="urn:microsoft.com/office/officeart/2005/8/layout/list1"/>
    <dgm:cxn modelId="{B1332984-4C99-46DB-9490-0548A9C440A0}" type="presParOf" srcId="{0596B652-6640-437A-AFDB-AB3451AD15A6}" destId="{BEEDD4D0-EC70-48CB-A6B6-271531A744A2}" srcOrd="1" destOrd="0" presId="urn:microsoft.com/office/officeart/2005/8/layout/list1"/>
    <dgm:cxn modelId="{7536B507-4573-42DA-AAB8-39606BC53528}" type="presParOf" srcId="{545C6934-BF5C-4C07-A97A-7695A9FF2F37}" destId="{47290552-2E0D-4AA0-9C0E-30FA310E6CC4}" srcOrd="1" destOrd="0" presId="urn:microsoft.com/office/officeart/2005/8/layout/list1"/>
    <dgm:cxn modelId="{B6B45CD9-5033-4794-8C28-8C7B0803265C}" type="presParOf" srcId="{545C6934-BF5C-4C07-A97A-7695A9FF2F37}" destId="{DCE9CEFA-8984-494D-A139-D17295A7BFBF}" srcOrd="2" destOrd="0" presId="urn:microsoft.com/office/officeart/2005/8/layout/list1"/>
    <dgm:cxn modelId="{4A9597D0-CFA9-4F1F-8433-51B07C495F8D}" type="presParOf" srcId="{545C6934-BF5C-4C07-A97A-7695A9FF2F37}" destId="{FAE644AD-E317-457F-9C7D-FBBFCFCFDAB1}" srcOrd="3" destOrd="0" presId="urn:microsoft.com/office/officeart/2005/8/layout/list1"/>
    <dgm:cxn modelId="{48BB3531-27FC-46BD-9D6D-2A87F3AEC1F0}" type="presParOf" srcId="{545C6934-BF5C-4C07-A97A-7695A9FF2F37}" destId="{91210622-FD6C-4D96-98F6-EDE78B1E748A}" srcOrd="4" destOrd="0" presId="urn:microsoft.com/office/officeart/2005/8/layout/list1"/>
    <dgm:cxn modelId="{83718473-AF8F-4BA6-89FE-B20B2446FC1F}" type="presParOf" srcId="{91210622-FD6C-4D96-98F6-EDE78B1E748A}" destId="{01583621-631F-42FE-A81D-743F7A93452B}" srcOrd="0" destOrd="0" presId="urn:microsoft.com/office/officeart/2005/8/layout/list1"/>
    <dgm:cxn modelId="{A70D4B92-8CEA-4FB7-BD4A-5BA7C2A02534}" type="presParOf" srcId="{91210622-FD6C-4D96-98F6-EDE78B1E748A}" destId="{56B0FD62-A532-4A30-A790-1F3B6C64E5A1}" srcOrd="1" destOrd="0" presId="urn:microsoft.com/office/officeart/2005/8/layout/list1"/>
    <dgm:cxn modelId="{68AE7532-8C64-4EAD-BD94-0ED79488D248}" type="presParOf" srcId="{545C6934-BF5C-4C07-A97A-7695A9FF2F37}" destId="{0651D0CA-17AB-4CF9-9757-3BAE2DCC0051}" srcOrd="5" destOrd="0" presId="urn:microsoft.com/office/officeart/2005/8/layout/list1"/>
    <dgm:cxn modelId="{6FC1F45E-72E8-4F93-B819-0B94367B1ED5}" type="presParOf" srcId="{545C6934-BF5C-4C07-A97A-7695A9FF2F37}" destId="{4D2ED422-822C-4109-99A8-38DE4BF8D9BF}" srcOrd="6" destOrd="0" presId="urn:microsoft.com/office/officeart/2005/8/layout/list1"/>
    <dgm:cxn modelId="{BFF1AB0D-D96D-4300-AC5C-C956D428E572}" type="presParOf" srcId="{545C6934-BF5C-4C07-A97A-7695A9FF2F37}" destId="{BCC8FA72-A88A-4543-8D20-6A8D07231E85}" srcOrd="7" destOrd="0" presId="urn:microsoft.com/office/officeart/2005/8/layout/list1"/>
    <dgm:cxn modelId="{6047046F-1068-4FE4-B903-5E755F2BB260}" type="presParOf" srcId="{545C6934-BF5C-4C07-A97A-7695A9FF2F37}" destId="{C1DF92E3-F8EF-4C90-9E32-68D494917006}" srcOrd="8" destOrd="0" presId="urn:microsoft.com/office/officeart/2005/8/layout/list1"/>
    <dgm:cxn modelId="{0F080DE3-504B-4BD3-ADFE-8186C39E5D4D}" type="presParOf" srcId="{C1DF92E3-F8EF-4C90-9E32-68D494917006}" destId="{76E68337-380B-4482-A3ED-90BD651F6A89}" srcOrd="0" destOrd="0" presId="urn:microsoft.com/office/officeart/2005/8/layout/list1"/>
    <dgm:cxn modelId="{5F3A812D-99D3-401B-99E3-75318FD473FE}" type="presParOf" srcId="{C1DF92E3-F8EF-4C90-9E32-68D494917006}" destId="{16CDF3C5-9C67-4A9B-960C-97C4915D132F}" srcOrd="1" destOrd="0" presId="urn:microsoft.com/office/officeart/2005/8/layout/list1"/>
    <dgm:cxn modelId="{789CD6A0-DFF3-4110-A6DE-5B149DB0E9D9}" type="presParOf" srcId="{545C6934-BF5C-4C07-A97A-7695A9FF2F37}" destId="{5BCF22F4-FFED-4F16-9F03-08C58FEB7764}" srcOrd="9" destOrd="0" presId="urn:microsoft.com/office/officeart/2005/8/layout/list1"/>
    <dgm:cxn modelId="{6F1B5DF6-EEEE-44BD-9F49-09B042AD336F}" type="presParOf" srcId="{545C6934-BF5C-4C07-A97A-7695A9FF2F37}" destId="{F1039A52-00F3-434E-8653-CF0C180BD47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E6F353F0-60BF-4459-B99C-18A87DC89F4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EA24F79-69ED-4C5A-8DFB-3D86E8685A38}">
      <dgm:prSet custT="1"/>
      <dgm:spPr/>
      <dgm:t>
        <a:bodyPr/>
        <a:lstStyle/>
        <a:p>
          <a:r>
            <a:rPr lang="en-US" sz="1800" b="0" dirty="0"/>
            <a:t>Some private agriculture and military vehicles may not have placards</a:t>
          </a:r>
        </a:p>
      </dgm:t>
    </dgm:pt>
    <dgm:pt modelId="{03AEF0C8-DEE8-4D44-8F06-0DA715E9D14E}" type="parTrans" cxnId="{7B2E5555-66CB-485C-918A-CB5B8DE67850}">
      <dgm:prSet/>
      <dgm:spPr/>
      <dgm:t>
        <a:bodyPr/>
        <a:lstStyle/>
        <a:p>
          <a:endParaRPr lang="en-US"/>
        </a:p>
      </dgm:t>
    </dgm:pt>
    <dgm:pt modelId="{CCC4D7E5-F58C-44D8-8099-703D31C6C65B}" type="sibTrans" cxnId="{7B2E5555-66CB-485C-918A-CB5B8DE67850}">
      <dgm:prSet/>
      <dgm:spPr/>
      <dgm:t>
        <a:bodyPr/>
        <a:lstStyle/>
        <a:p>
          <a:endParaRPr lang="en-US"/>
        </a:p>
      </dgm:t>
    </dgm:pt>
    <dgm:pt modelId="{698CEDB9-E40D-4DF3-A043-5CF7963E1F7E}">
      <dgm:prSet custT="1"/>
      <dgm:spPr>
        <a:solidFill>
          <a:schemeClr val="accent2">
            <a:lumMod val="50000"/>
          </a:schemeClr>
        </a:solidFill>
      </dgm:spPr>
      <dgm:t>
        <a:bodyPr/>
        <a:lstStyle/>
        <a:p>
          <a:r>
            <a:rPr lang="en-US" sz="1800" b="0" dirty="0"/>
            <a:t>Other than the Class 7 or </a:t>
          </a:r>
          <a:r>
            <a:rPr lang="en-US" sz="1800" b="0" i="1" dirty="0"/>
            <a:t>DANGEROUS</a:t>
          </a:r>
          <a:r>
            <a:rPr lang="en-US" sz="1800" b="0" dirty="0"/>
            <a:t> placard, text indicating a hazard is not required; text may be omitted from the oxygen placard only if the specific ID number is displayed</a:t>
          </a:r>
        </a:p>
      </dgm:t>
    </dgm:pt>
    <dgm:pt modelId="{59D59695-1A15-4D90-9CFA-1369C999118B}" type="parTrans" cxnId="{85FFEA06-2200-4F0E-A8A7-2702A5464AE2}">
      <dgm:prSet/>
      <dgm:spPr/>
      <dgm:t>
        <a:bodyPr/>
        <a:lstStyle/>
        <a:p>
          <a:endParaRPr lang="en-US"/>
        </a:p>
      </dgm:t>
    </dgm:pt>
    <dgm:pt modelId="{2C285C50-C8B7-4514-900A-F6A1C78BDF62}" type="sibTrans" cxnId="{85FFEA06-2200-4F0E-A8A7-2702A5464AE2}">
      <dgm:prSet/>
      <dgm:spPr/>
      <dgm:t>
        <a:bodyPr/>
        <a:lstStyle/>
        <a:p>
          <a:endParaRPr lang="en-US"/>
        </a:p>
      </dgm:t>
    </dgm:pt>
    <dgm:pt modelId="{8800082C-FE74-429F-A1E7-2903C612701C}">
      <dgm:prSet custT="1"/>
      <dgm:spPr/>
      <dgm:t>
        <a:bodyPr/>
        <a:lstStyle/>
        <a:p>
          <a:r>
            <a:rPr lang="en-US" sz="1800" b="0" dirty="0"/>
            <a:t>Hazard class or division number corresponding to the primary or subsidiary hazard class of a material must be displayed in the lower corner of a placard</a:t>
          </a:r>
        </a:p>
      </dgm:t>
    </dgm:pt>
    <dgm:pt modelId="{CD54599D-DA4C-427D-A6FA-A104C36AD13D}" type="parTrans" cxnId="{3556D635-047E-4430-B95F-EEC737DA912A}">
      <dgm:prSet/>
      <dgm:spPr/>
      <dgm:t>
        <a:bodyPr/>
        <a:lstStyle/>
        <a:p>
          <a:endParaRPr lang="en-US"/>
        </a:p>
      </dgm:t>
    </dgm:pt>
    <dgm:pt modelId="{A1EBF7D2-8880-4C9A-8BC1-CEA5BF1FFE38}" type="sibTrans" cxnId="{3556D635-047E-4430-B95F-EEC737DA912A}">
      <dgm:prSet/>
      <dgm:spPr/>
      <dgm:t>
        <a:bodyPr/>
        <a:lstStyle/>
        <a:p>
          <a:endParaRPr lang="en-US"/>
        </a:p>
      </dgm:t>
    </dgm:pt>
    <dgm:pt modelId="{B4D024C5-8A8D-4BFD-A929-27C308843BB2}" type="pres">
      <dgm:prSet presAssocID="{E6F353F0-60BF-4459-B99C-18A87DC89F45}" presName="linear" presStyleCnt="0">
        <dgm:presLayoutVars>
          <dgm:animLvl val="lvl"/>
          <dgm:resizeHandles val="exact"/>
        </dgm:presLayoutVars>
      </dgm:prSet>
      <dgm:spPr/>
      <dgm:t>
        <a:bodyPr/>
        <a:lstStyle/>
        <a:p>
          <a:endParaRPr lang="en-US"/>
        </a:p>
      </dgm:t>
    </dgm:pt>
    <dgm:pt modelId="{805B53F8-26DD-444D-90B0-30F1C38B70B3}" type="pres">
      <dgm:prSet presAssocID="{AEA24F79-69ED-4C5A-8DFB-3D86E8685A38}" presName="parentText" presStyleLbl="node1" presStyleIdx="0" presStyleCnt="3" custScaleY="67902">
        <dgm:presLayoutVars>
          <dgm:chMax val="0"/>
          <dgm:bulletEnabled val="1"/>
        </dgm:presLayoutVars>
      </dgm:prSet>
      <dgm:spPr/>
      <dgm:t>
        <a:bodyPr/>
        <a:lstStyle/>
        <a:p>
          <a:endParaRPr lang="en-US"/>
        </a:p>
      </dgm:t>
    </dgm:pt>
    <dgm:pt modelId="{9759031A-0DDF-4AF9-8F43-19FA9C07CEAE}" type="pres">
      <dgm:prSet presAssocID="{CCC4D7E5-F58C-44D8-8099-703D31C6C65B}" presName="spacer" presStyleCnt="0"/>
      <dgm:spPr/>
    </dgm:pt>
    <dgm:pt modelId="{D72E397C-41DB-4E22-8F40-8301EFD399B7}" type="pres">
      <dgm:prSet presAssocID="{8800082C-FE74-429F-A1E7-2903C612701C}" presName="parentText" presStyleLbl="node1" presStyleIdx="1" presStyleCnt="3">
        <dgm:presLayoutVars>
          <dgm:chMax val="0"/>
          <dgm:bulletEnabled val="1"/>
        </dgm:presLayoutVars>
      </dgm:prSet>
      <dgm:spPr/>
      <dgm:t>
        <a:bodyPr/>
        <a:lstStyle/>
        <a:p>
          <a:endParaRPr lang="en-US"/>
        </a:p>
      </dgm:t>
    </dgm:pt>
    <dgm:pt modelId="{FEB9A4B5-DBEB-4479-94BC-A16E81CAA526}" type="pres">
      <dgm:prSet presAssocID="{A1EBF7D2-8880-4C9A-8BC1-CEA5BF1FFE38}" presName="spacer" presStyleCnt="0"/>
      <dgm:spPr/>
    </dgm:pt>
    <dgm:pt modelId="{712010EF-A215-4E6B-B106-113E427F0386}" type="pres">
      <dgm:prSet presAssocID="{698CEDB9-E40D-4DF3-A043-5CF7963E1F7E}" presName="parentText" presStyleLbl="node1" presStyleIdx="2" presStyleCnt="3">
        <dgm:presLayoutVars>
          <dgm:chMax val="0"/>
          <dgm:bulletEnabled val="1"/>
        </dgm:presLayoutVars>
      </dgm:prSet>
      <dgm:spPr/>
      <dgm:t>
        <a:bodyPr/>
        <a:lstStyle/>
        <a:p>
          <a:endParaRPr lang="en-US"/>
        </a:p>
      </dgm:t>
    </dgm:pt>
  </dgm:ptLst>
  <dgm:cxnLst>
    <dgm:cxn modelId="{1235FDDE-9D56-4A5F-AB22-88F25F59DBC8}" type="presOf" srcId="{E6F353F0-60BF-4459-B99C-18A87DC89F45}" destId="{B4D024C5-8A8D-4BFD-A929-27C308843BB2}" srcOrd="0" destOrd="0" presId="urn:microsoft.com/office/officeart/2005/8/layout/vList2"/>
    <dgm:cxn modelId="{4A09B483-E9DB-4743-971F-54BCA51D716A}" type="presOf" srcId="{8800082C-FE74-429F-A1E7-2903C612701C}" destId="{D72E397C-41DB-4E22-8F40-8301EFD399B7}" srcOrd="0" destOrd="0" presId="urn:microsoft.com/office/officeart/2005/8/layout/vList2"/>
    <dgm:cxn modelId="{DD91F55B-26C7-4572-9978-02760932FEF8}" type="presOf" srcId="{698CEDB9-E40D-4DF3-A043-5CF7963E1F7E}" destId="{712010EF-A215-4E6B-B106-113E427F0386}" srcOrd="0" destOrd="0" presId="urn:microsoft.com/office/officeart/2005/8/layout/vList2"/>
    <dgm:cxn modelId="{85FFEA06-2200-4F0E-A8A7-2702A5464AE2}" srcId="{E6F353F0-60BF-4459-B99C-18A87DC89F45}" destId="{698CEDB9-E40D-4DF3-A043-5CF7963E1F7E}" srcOrd="2" destOrd="0" parTransId="{59D59695-1A15-4D90-9CFA-1369C999118B}" sibTransId="{2C285C50-C8B7-4514-900A-F6A1C78BDF62}"/>
    <dgm:cxn modelId="{3556D635-047E-4430-B95F-EEC737DA912A}" srcId="{E6F353F0-60BF-4459-B99C-18A87DC89F45}" destId="{8800082C-FE74-429F-A1E7-2903C612701C}" srcOrd="1" destOrd="0" parTransId="{CD54599D-DA4C-427D-A6FA-A104C36AD13D}" sibTransId="{A1EBF7D2-8880-4C9A-8BC1-CEA5BF1FFE38}"/>
    <dgm:cxn modelId="{7B2E5555-66CB-485C-918A-CB5B8DE67850}" srcId="{E6F353F0-60BF-4459-B99C-18A87DC89F45}" destId="{AEA24F79-69ED-4C5A-8DFB-3D86E8685A38}" srcOrd="0" destOrd="0" parTransId="{03AEF0C8-DEE8-4D44-8F06-0DA715E9D14E}" sibTransId="{CCC4D7E5-F58C-44D8-8099-703D31C6C65B}"/>
    <dgm:cxn modelId="{266C4150-5A2D-468C-8DCE-00BFC771A300}" type="presOf" srcId="{AEA24F79-69ED-4C5A-8DFB-3D86E8685A38}" destId="{805B53F8-26DD-444D-90B0-30F1C38B70B3}" srcOrd="0" destOrd="0" presId="urn:microsoft.com/office/officeart/2005/8/layout/vList2"/>
    <dgm:cxn modelId="{E2987BC9-773F-4187-9147-2277F6C30C1F}" type="presParOf" srcId="{B4D024C5-8A8D-4BFD-A929-27C308843BB2}" destId="{805B53F8-26DD-444D-90B0-30F1C38B70B3}" srcOrd="0" destOrd="0" presId="urn:microsoft.com/office/officeart/2005/8/layout/vList2"/>
    <dgm:cxn modelId="{695C4110-4FEB-462D-914B-3A967302AB31}" type="presParOf" srcId="{B4D024C5-8A8D-4BFD-A929-27C308843BB2}" destId="{9759031A-0DDF-4AF9-8F43-19FA9C07CEAE}" srcOrd="1" destOrd="0" presId="urn:microsoft.com/office/officeart/2005/8/layout/vList2"/>
    <dgm:cxn modelId="{2BE2D685-2E3D-46C6-AF59-FEB4BEF38D0B}" type="presParOf" srcId="{B4D024C5-8A8D-4BFD-A929-27C308843BB2}" destId="{D72E397C-41DB-4E22-8F40-8301EFD399B7}" srcOrd="2" destOrd="0" presId="urn:microsoft.com/office/officeart/2005/8/layout/vList2"/>
    <dgm:cxn modelId="{969E221A-A37F-49A6-9F90-E0FD280DAD62}" type="presParOf" srcId="{B4D024C5-8A8D-4BFD-A929-27C308843BB2}" destId="{FEB9A4B5-DBEB-4479-94BC-A16E81CAA526}" srcOrd="3" destOrd="0" presId="urn:microsoft.com/office/officeart/2005/8/layout/vList2"/>
    <dgm:cxn modelId="{F39BF1CA-9D3E-467E-A14E-AD4F66CB1DFC}" type="presParOf" srcId="{B4D024C5-8A8D-4BFD-A929-27C308843BB2}" destId="{712010EF-A215-4E6B-B106-113E427F038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6AE4D25F-6561-465D-B31A-53D642E805E7}"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4171FA1-C2C3-47A0-A50C-1419043C1B09}">
      <dgm:prSet phldrT="[Text]" custT="1"/>
      <dgm:spPr/>
      <dgm:t>
        <a:bodyPr/>
        <a:lstStyle/>
        <a:p>
          <a:r>
            <a:rPr lang="en-US" sz="2000" b="0" dirty="0"/>
            <a:t>Description</a:t>
          </a:r>
        </a:p>
      </dgm:t>
    </dgm:pt>
    <dgm:pt modelId="{5C9B0ABB-FC9C-4E1E-BBA1-430AAE1C0761}" type="parTrans" cxnId="{1D6A4C92-8853-4C3F-8657-54A0378CA9D4}">
      <dgm:prSet/>
      <dgm:spPr/>
      <dgm:t>
        <a:bodyPr/>
        <a:lstStyle/>
        <a:p>
          <a:endParaRPr lang="en-US"/>
        </a:p>
      </dgm:t>
    </dgm:pt>
    <dgm:pt modelId="{DBD30251-68D3-455E-8FF9-E1AB8AFC0BAE}" type="sibTrans" cxnId="{1D6A4C92-8853-4C3F-8657-54A0378CA9D4}">
      <dgm:prSet/>
      <dgm:spPr/>
      <dgm:t>
        <a:bodyPr/>
        <a:lstStyle/>
        <a:p>
          <a:endParaRPr lang="en-US"/>
        </a:p>
      </dgm:t>
    </dgm:pt>
    <dgm:pt modelId="{23E3584B-FC48-4AB1-A019-B78CEB819247}">
      <dgm:prSet custT="1"/>
      <dgm:spPr/>
      <dgm:t>
        <a:bodyPr/>
        <a:lstStyle/>
        <a:p>
          <a:r>
            <a:rPr lang="en-US" sz="1800" b="0" dirty="0"/>
            <a:t>Packaging contains a primary label for materials that meet the definition of more than one hazard class</a:t>
          </a:r>
        </a:p>
      </dgm:t>
    </dgm:pt>
    <dgm:pt modelId="{71F7B6D9-1538-437A-8189-D927BB77C042}" type="parTrans" cxnId="{BBF71426-040C-4326-8CAE-0D9E2BE9C79B}">
      <dgm:prSet/>
      <dgm:spPr/>
      <dgm:t>
        <a:bodyPr/>
        <a:lstStyle/>
        <a:p>
          <a:endParaRPr lang="en-US"/>
        </a:p>
      </dgm:t>
    </dgm:pt>
    <dgm:pt modelId="{B3C8CAC1-6E1A-4674-AC10-A0044F650A3D}" type="sibTrans" cxnId="{BBF71426-040C-4326-8CAE-0D9E2BE9C79B}">
      <dgm:prSet/>
      <dgm:spPr/>
      <dgm:t>
        <a:bodyPr/>
        <a:lstStyle/>
        <a:p>
          <a:endParaRPr lang="en-US"/>
        </a:p>
      </dgm:t>
    </dgm:pt>
    <dgm:pt modelId="{9E9789D1-4D6F-4ACB-9F7C-1DB2A508DE2E}">
      <dgm:prSet phldrT="[Text]" custT="1"/>
      <dgm:spPr/>
      <dgm:t>
        <a:bodyPr/>
        <a:lstStyle/>
        <a:p>
          <a:r>
            <a:rPr lang="en-US" sz="1800" b="0" dirty="0"/>
            <a:t>Printed matter on </a:t>
          </a:r>
          <a:r>
            <a:rPr lang="en-US" sz="1800" b="0" dirty="0" smtClean="0"/>
            <a:t>3.9-inch </a:t>
          </a:r>
          <a:r>
            <a:rPr lang="en-US" sz="1800" b="0" dirty="0"/>
            <a:t>(100 mm), square-on-point diamond</a:t>
          </a:r>
        </a:p>
      </dgm:t>
    </dgm:pt>
    <dgm:pt modelId="{BA035319-6E08-46C2-A39E-368DFABC355D}" type="parTrans" cxnId="{DC97E9CB-F843-450C-B482-9BF4FE7285E4}">
      <dgm:prSet/>
      <dgm:spPr/>
      <dgm:t>
        <a:bodyPr/>
        <a:lstStyle/>
        <a:p>
          <a:endParaRPr lang="en-US"/>
        </a:p>
      </dgm:t>
    </dgm:pt>
    <dgm:pt modelId="{C7EAA6BA-F0D6-4E1A-BFBB-7C40954D4FBF}" type="sibTrans" cxnId="{DC97E9CB-F843-450C-B482-9BF4FE7285E4}">
      <dgm:prSet/>
      <dgm:spPr/>
      <dgm:t>
        <a:bodyPr/>
        <a:lstStyle/>
        <a:p>
          <a:endParaRPr lang="en-US"/>
        </a:p>
      </dgm:t>
    </dgm:pt>
    <dgm:pt modelId="{01CF335D-200C-4179-9823-9190D8774B03}">
      <dgm:prSet phldrT="[Text]" custT="1"/>
      <dgm:spPr/>
      <dgm:t>
        <a:bodyPr/>
        <a:lstStyle/>
        <a:p>
          <a:r>
            <a:rPr lang="en-US" sz="1800" b="0" dirty="0"/>
            <a:t>May or may not have written text</a:t>
          </a:r>
        </a:p>
      </dgm:t>
    </dgm:pt>
    <dgm:pt modelId="{EDBDA46C-914D-4AC6-89F9-B6B7A9705D8A}" type="parTrans" cxnId="{8C28B17A-C840-463C-83F9-E46D2FB45C67}">
      <dgm:prSet/>
      <dgm:spPr/>
      <dgm:t>
        <a:bodyPr/>
        <a:lstStyle/>
        <a:p>
          <a:endParaRPr lang="en-US"/>
        </a:p>
      </dgm:t>
    </dgm:pt>
    <dgm:pt modelId="{E483FD2E-9E6C-468C-8BB6-DFEF509C75C4}" type="sibTrans" cxnId="{8C28B17A-C840-463C-83F9-E46D2FB45C67}">
      <dgm:prSet/>
      <dgm:spPr/>
      <dgm:t>
        <a:bodyPr/>
        <a:lstStyle/>
        <a:p>
          <a:endParaRPr lang="en-US"/>
        </a:p>
      </dgm:t>
    </dgm:pt>
    <dgm:pt modelId="{196515B4-699A-495F-9387-B75899DAA12A}">
      <dgm:prSet phldrT="[Text]" custT="1"/>
      <dgm:spPr/>
      <dgm:t>
        <a:bodyPr/>
        <a:lstStyle/>
        <a:p>
          <a:r>
            <a:rPr lang="en-US" sz="1800" b="0" dirty="0"/>
            <a:t>Communicates </a:t>
          </a:r>
          <a:r>
            <a:rPr lang="en-US" sz="1800" b="0" dirty="0" smtClean="0"/>
            <a:t>hazards </a:t>
          </a:r>
          <a:r>
            <a:rPr lang="en-US" sz="1800" b="0" dirty="0"/>
            <a:t>posed by the material</a:t>
          </a:r>
        </a:p>
      </dgm:t>
    </dgm:pt>
    <dgm:pt modelId="{06BBE3C5-9847-4AB5-A256-6A450C28B917}" type="parTrans" cxnId="{6953E7EB-415B-40E4-A3CB-FF310FA51808}">
      <dgm:prSet/>
      <dgm:spPr/>
      <dgm:t>
        <a:bodyPr/>
        <a:lstStyle/>
        <a:p>
          <a:endParaRPr lang="en-US"/>
        </a:p>
      </dgm:t>
    </dgm:pt>
    <dgm:pt modelId="{F5BBA2E2-D30D-4857-A6AF-C11D7A92BF4D}" type="sibTrans" cxnId="{6953E7EB-415B-40E4-A3CB-FF310FA51808}">
      <dgm:prSet/>
      <dgm:spPr/>
      <dgm:t>
        <a:bodyPr/>
        <a:lstStyle/>
        <a:p>
          <a:endParaRPr lang="en-US"/>
        </a:p>
      </dgm:t>
    </dgm:pt>
    <dgm:pt modelId="{2CB3599D-E1D6-44A8-ADAE-D83FA080EFEE}">
      <dgm:prSet phldrT="[Text]" custT="1"/>
      <dgm:spPr/>
      <dgm:t>
        <a:bodyPr/>
        <a:lstStyle/>
        <a:p>
          <a:r>
            <a:rPr lang="en-US" sz="1800" b="0" dirty="0"/>
            <a:t>Each class is assigned a pictogram as well as a division number</a:t>
          </a:r>
        </a:p>
      </dgm:t>
    </dgm:pt>
    <dgm:pt modelId="{088C197A-245E-4199-BA65-6240676AC9E4}" type="parTrans" cxnId="{208C218F-7963-4DBB-B2A4-CFBD12EE3DD1}">
      <dgm:prSet/>
      <dgm:spPr/>
      <dgm:t>
        <a:bodyPr/>
        <a:lstStyle/>
        <a:p>
          <a:endParaRPr lang="en-US"/>
        </a:p>
      </dgm:t>
    </dgm:pt>
    <dgm:pt modelId="{6C9F8A3D-8A56-4A69-8237-056CF5D4C52F}" type="sibTrans" cxnId="{208C218F-7963-4DBB-B2A4-CFBD12EE3DD1}">
      <dgm:prSet/>
      <dgm:spPr/>
      <dgm:t>
        <a:bodyPr/>
        <a:lstStyle/>
        <a:p>
          <a:endParaRPr lang="en-US"/>
        </a:p>
      </dgm:t>
    </dgm:pt>
    <dgm:pt modelId="{BE56DC78-311D-4BD0-B68B-DAF1F8EDF981}">
      <dgm:prSet phldrT="[Text]" custT="1"/>
      <dgm:spPr/>
      <dgm:t>
        <a:bodyPr/>
        <a:lstStyle/>
        <a:p>
          <a:r>
            <a:rPr lang="en-US" sz="1800" b="0" dirty="0"/>
            <a:t>Provide information similar to vehicle placards</a:t>
          </a:r>
        </a:p>
      </dgm:t>
    </dgm:pt>
    <dgm:pt modelId="{24BD81BF-9DBE-427C-8F99-C88D0A6789DF}" type="parTrans" cxnId="{F3AD528E-C4CA-438A-99FE-E59AC307A3D5}">
      <dgm:prSet/>
      <dgm:spPr/>
      <dgm:t>
        <a:bodyPr/>
        <a:lstStyle/>
        <a:p>
          <a:endParaRPr lang="en-US"/>
        </a:p>
      </dgm:t>
    </dgm:pt>
    <dgm:pt modelId="{E814DB68-8742-488C-B918-02A32C2B05D9}" type="sibTrans" cxnId="{F3AD528E-C4CA-438A-99FE-E59AC307A3D5}">
      <dgm:prSet/>
      <dgm:spPr/>
      <dgm:t>
        <a:bodyPr/>
        <a:lstStyle/>
        <a:p>
          <a:endParaRPr lang="en-US"/>
        </a:p>
      </dgm:t>
    </dgm:pt>
    <dgm:pt modelId="{C539FBE6-8707-4B83-9494-4931E3A55DCB}" type="pres">
      <dgm:prSet presAssocID="{6AE4D25F-6561-465D-B31A-53D642E805E7}" presName="linear" presStyleCnt="0">
        <dgm:presLayoutVars>
          <dgm:dir/>
          <dgm:animLvl val="lvl"/>
          <dgm:resizeHandles val="exact"/>
        </dgm:presLayoutVars>
      </dgm:prSet>
      <dgm:spPr/>
      <dgm:t>
        <a:bodyPr/>
        <a:lstStyle/>
        <a:p>
          <a:endParaRPr lang="en-US"/>
        </a:p>
      </dgm:t>
    </dgm:pt>
    <dgm:pt modelId="{947A7172-83DC-48C4-A0F4-634CA58A8761}" type="pres">
      <dgm:prSet presAssocID="{04171FA1-C2C3-47A0-A50C-1419043C1B09}" presName="parentLin" presStyleCnt="0"/>
      <dgm:spPr/>
    </dgm:pt>
    <dgm:pt modelId="{C676B35D-8176-40E2-A4CE-0F2BC1C126DB}" type="pres">
      <dgm:prSet presAssocID="{04171FA1-C2C3-47A0-A50C-1419043C1B09}" presName="parentLeftMargin" presStyleLbl="node1" presStyleIdx="0" presStyleCnt="1"/>
      <dgm:spPr/>
      <dgm:t>
        <a:bodyPr/>
        <a:lstStyle/>
        <a:p>
          <a:endParaRPr lang="en-US"/>
        </a:p>
      </dgm:t>
    </dgm:pt>
    <dgm:pt modelId="{05DAF308-8DAF-4AE8-A1DB-8FAB4D366616}" type="pres">
      <dgm:prSet presAssocID="{04171FA1-C2C3-47A0-A50C-1419043C1B09}" presName="parentText" presStyleLbl="node1" presStyleIdx="0" presStyleCnt="1">
        <dgm:presLayoutVars>
          <dgm:chMax val="0"/>
          <dgm:bulletEnabled val="1"/>
        </dgm:presLayoutVars>
      </dgm:prSet>
      <dgm:spPr/>
      <dgm:t>
        <a:bodyPr/>
        <a:lstStyle/>
        <a:p>
          <a:endParaRPr lang="en-US"/>
        </a:p>
      </dgm:t>
    </dgm:pt>
    <dgm:pt modelId="{4A46F2CB-C4DC-4FF3-84FB-C1EEAD5652F0}" type="pres">
      <dgm:prSet presAssocID="{04171FA1-C2C3-47A0-A50C-1419043C1B09}" presName="negativeSpace" presStyleCnt="0"/>
      <dgm:spPr/>
    </dgm:pt>
    <dgm:pt modelId="{78590F1F-3C7A-4F42-A3D8-48C059B35503}" type="pres">
      <dgm:prSet presAssocID="{04171FA1-C2C3-47A0-A50C-1419043C1B09}" presName="childText" presStyleLbl="conFgAcc1" presStyleIdx="0" presStyleCnt="1">
        <dgm:presLayoutVars>
          <dgm:bulletEnabled val="1"/>
        </dgm:presLayoutVars>
      </dgm:prSet>
      <dgm:spPr/>
      <dgm:t>
        <a:bodyPr/>
        <a:lstStyle/>
        <a:p>
          <a:endParaRPr lang="en-US"/>
        </a:p>
      </dgm:t>
    </dgm:pt>
  </dgm:ptLst>
  <dgm:cxnLst>
    <dgm:cxn modelId="{DC97E9CB-F843-450C-B482-9BF4FE7285E4}" srcId="{04171FA1-C2C3-47A0-A50C-1419043C1B09}" destId="{9E9789D1-4D6F-4ACB-9F7C-1DB2A508DE2E}" srcOrd="0" destOrd="0" parTransId="{BA035319-6E08-46C2-A39E-368DFABC355D}" sibTransId="{C7EAA6BA-F0D6-4E1A-BFBB-7C40954D4FBF}"/>
    <dgm:cxn modelId="{BBF71426-040C-4326-8CAE-0D9E2BE9C79B}" srcId="{04171FA1-C2C3-47A0-A50C-1419043C1B09}" destId="{23E3584B-FC48-4AB1-A019-B78CEB819247}" srcOrd="4" destOrd="0" parTransId="{71F7B6D9-1538-437A-8189-D927BB77C042}" sibTransId="{B3C8CAC1-6E1A-4674-AC10-A0044F650A3D}"/>
    <dgm:cxn modelId="{2E229BA3-8ECC-407B-A25C-37C5C7379A4A}" type="presOf" srcId="{2CB3599D-E1D6-44A8-ADAE-D83FA080EFEE}" destId="{78590F1F-3C7A-4F42-A3D8-48C059B35503}" srcOrd="0" destOrd="3" presId="urn:microsoft.com/office/officeart/2005/8/layout/list1"/>
    <dgm:cxn modelId="{8864555F-DFEF-47BA-8CF0-CC7D756BAC18}" type="presOf" srcId="{BE56DC78-311D-4BD0-B68B-DAF1F8EDF981}" destId="{78590F1F-3C7A-4F42-A3D8-48C059B35503}" srcOrd="0" destOrd="5" presId="urn:microsoft.com/office/officeart/2005/8/layout/list1"/>
    <dgm:cxn modelId="{4142B7CC-E7AD-4EB1-A317-35FD7BBB55CD}" type="presOf" srcId="{9E9789D1-4D6F-4ACB-9F7C-1DB2A508DE2E}" destId="{78590F1F-3C7A-4F42-A3D8-48C059B35503}" srcOrd="0" destOrd="0" presId="urn:microsoft.com/office/officeart/2005/8/layout/list1"/>
    <dgm:cxn modelId="{8C28B17A-C840-463C-83F9-E46D2FB45C67}" srcId="{04171FA1-C2C3-47A0-A50C-1419043C1B09}" destId="{01CF335D-200C-4179-9823-9190D8774B03}" srcOrd="1" destOrd="0" parTransId="{EDBDA46C-914D-4AC6-89F9-B6B7A9705D8A}" sibTransId="{E483FD2E-9E6C-468C-8BB6-DFEF509C75C4}"/>
    <dgm:cxn modelId="{7D1CAD00-0DC3-48D2-BC29-2E71DE6A9BA5}" type="presOf" srcId="{04171FA1-C2C3-47A0-A50C-1419043C1B09}" destId="{C676B35D-8176-40E2-A4CE-0F2BC1C126DB}" srcOrd="0" destOrd="0" presId="urn:microsoft.com/office/officeart/2005/8/layout/list1"/>
    <dgm:cxn modelId="{0314F91A-1641-4CF4-A0CC-2982F637E546}" type="presOf" srcId="{04171FA1-C2C3-47A0-A50C-1419043C1B09}" destId="{05DAF308-8DAF-4AE8-A1DB-8FAB4D366616}" srcOrd="1" destOrd="0" presId="urn:microsoft.com/office/officeart/2005/8/layout/list1"/>
    <dgm:cxn modelId="{1D6A4C92-8853-4C3F-8657-54A0378CA9D4}" srcId="{6AE4D25F-6561-465D-B31A-53D642E805E7}" destId="{04171FA1-C2C3-47A0-A50C-1419043C1B09}" srcOrd="0" destOrd="0" parTransId="{5C9B0ABB-FC9C-4E1E-BBA1-430AAE1C0761}" sibTransId="{DBD30251-68D3-455E-8FF9-E1AB8AFC0BAE}"/>
    <dgm:cxn modelId="{F3AD528E-C4CA-438A-99FE-E59AC307A3D5}" srcId="{04171FA1-C2C3-47A0-A50C-1419043C1B09}" destId="{BE56DC78-311D-4BD0-B68B-DAF1F8EDF981}" srcOrd="5" destOrd="0" parTransId="{24BD81BF-9DBE-427C-8F99-C88D0A6789DF}" sibTransId="{E814DB68-8742-488C-B918-02A32C2B05D9}"/>
    <dgm:cxn modelId="{A84A4886-4D39-4973-950E-5F8CC8B2E279}" type="presOf" srcId="{01CF335D-200C-4179-9823-9190D8774B03}" destId="{78590F1F-3C7A-4F42-A3D8-48C059B35503}" srcOrd="0" destOrd="1" presId="urn:microsoft.com/office/officeart/2005/8/layout/list1"/>
    <dgm:cxn modelId="{E3144055-7031-41EE-A175-0663C44C396B}" type="presOf" srcId="{6AE4D25F-6561-465D-B31A-53D642E805E7}" destId="{C539FBE6-8707-4B83-9494-4931E3A55DCB}" srcOrd="0" destOrd="0" presId="urn:microsoft.com/office/officeart/2005/8/layout/list1"/>
    <dgm:cxn modelId="{500301E7-BE5E-421F-A00B-2DF33D7FAFFC}" type="presOf" srcId="{23E3584B-FC48-4AB1-A019-B78CEB819247}" destId="{78590F1F-3C7A-4F42-A3D8-48C059B35503}" srcOrd="0" destOrd="4" presId="urn:microsoft.com/office/officeart/2005/8/layout/list1"/>
    <dgm:cxn modelId="{17D71AB7-5558-4C53-BE74-59855B258D55}" type="presOf" srcId="{196515B4-699A-495F-9387-B75899DAA12A}" destId="{78590F1F-3C7A-4F42-A3D8-48C059B35503}" srcOrd="0" destOrd="2" presId="urn:microsoft.com/office/officeart/2005/8/layout/list1"/>
    <dgm:cxn modelId="{208C218F-7963-4DBB-B2A4-CFBD12EE3DD1}" srcId="{04171FA1-C2C3-47A0-A50C-1419043C1B09}" destId="{2CB3599D-E1D6-44A8-ADAE-D83FA080EFEE}" srcOrd="3" destOrd="0" parTransId="{088C197A-245E-4199-BA65-6240676AC9E4}" sibTransId="{6C9F8A3D-8A56-4A69-8237-056CF5D4C52F}"/>
    <dgm:cxn modelId="{6953E7EB-415B-40E4-A3CB-FF310FA51808}" srcId="{04171FA1-C2C3-47A0-A50C-1419043C1B09}" destId="{196515B4-699A-495F-9387-B75899DAA12A}" srcOrd="2" destOrd="0" parTransId="{06BBE3C5-9847-4AB5-A256-6A450C28B917}" sibTransId="{F5BBA2E2-D30D-4857-A6AF-C11D7A92BF4D}"/>
    <dgm:cxn modelId="{E99B69DD-D9D1-466F-9273-DBE03F99C51A}" type="presParOf" srcId="{C539FBE6-8707-4B83-9494-4931E3A55DCB}" destId="{947A7172-83DC-48C4-A0F4-634CA58A8761}" srcOrd="0" destOrd="0" presId="urn:microsoft.com/office/officeart/2005/8/layout/list1"/>
    <dgm:cxn modelId="{165AF70F-D882-472E-A6B0-459FC16D5D53}" type="presParOf" srcId="{947A7172-83DC-48C4-A0F4-634CA58A8761}" destId="{C676B35D-8176-40E2-A4CE-0F2BC1C126DB}" srcOrd="0" destOrd="0" presId="urn:microsoft.com/office/officeart/2005/8/layout/list1"/>
    <dgm:cxn modelId="{A6A26BB2-2F7A-4AD6-AC42-794D988595A3}" type="presParOf" srcId="{947A7172-83DC-48C4-A0F4-634CA58A8761}" destId="{05DAF308-8DAF-4AE8-A1DB-8FAB4D366616}" srcOrd="1" destOrd="0" presId="urn:microsoft.com/office/officeart/2005/8/layout/list1"/>
    <dgm:cxn modelId="{FCA608AD-BCD8-4573-973B-46698A5F1A8B}" type="presParOf" srcId="{C539FBE6-8707-4B83-9494-4931E3A55DCB}" destId="{4A46F2CB-C4DC-4FF3-84FB-C1EEAD5652F0}" srcOrd="1" destOrd="0" presId="urn:microsoft.com/office/officeart/2005/8/layout/list1"/>
    <dgm:cxn modelId="{E044C1BD-71EB-497B-AF1B-8DF9FB0CFD01}" type="presParOf" srcId="{C539FBE6-8707-4B83-9494-4931E3A55DCB}" destId="{78590F1F-3C7A-4F42-A3D8-48C059B35503}"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3457F78A-DA78-4801-9684-5A0181C0FF90}"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8D2D225C-FBB8-4CB9-9D01-077C4E8D10F2}">
      <dgm:prSet custT="1"/>
      <dgm:spPr/>
      <dgm:t>
        <a:bodyPr/>
        <a:lstStyle/>
        <a:p>
          <a:r>
            <a:rPr lang="en-US" sz="2000" b="0" dirty="0"/>
            <a:t>Where they are seen</a:t>
          </a:r>
        </a:p>
      </dgm:t>
    </dgm:pt>
    <dgm:pt modelId="{948C723D-4E55-41BE-ACA4-1C23BC99DB0A}" type="parTrans" cxnId="{2143728A-949D-4817-9BA9-4CF32AD401C5}">
      <dgm:prSet/>
      <dgm:spPr/>
      <dgm:t>
        <a:bodyPr/>
        <a:lstStyle/>
        <a:p>
          <a:endParaRPr lang="en-US"/>
        </a:p>
      </dgm:t>
    </dgm:pt>
    <dgm:pt modelId="{14C984EB-2DFA-42D9-8456-15BD6F47E59E}" type="sibTrans" cxnId="{2143728A-949D-4817-9BA9-4CF32AD401C5}">
      <dgm:prSet/>
      <dgm:spPr/>
      <dgm:t>
        <a:bodyPr/>
        <a:lstStyle/>
        <a:p>
          <a:endParaRPr lang="en-US"/>
        </a:p>
      </dgm:t>
    </dgm:pt>
    <dgm:pt modelId="{FC6BF3F1-57FB-47C3-948F-7ACFC59A2653}">
      <dgm:prSet custT="1"/>
      <dgm:spPr/>
      <dgm:t>
        <a:bodyPr/>
        <a:lstStyle/>
        <a:p>
          <a:r>
            <a:rPr lang="en-US" sz="2000" b="0" dirty="0"/>
            <a:t>Subsidiary labels</a:t>
          </a:r>
        </a:p>
      </dgm:t>
    </dgm:pt>
    <dgm:pt modelId="{7AA47703-6604-42C1-9FD2-90D3EE484A14}" type="parTrans" cxnId="{EE62ECD4-9837-4B8B-8F6A-EA0F15132FA6}">
      <dgm:prSet/>
      <dgm:spPr/>
      <dgm:t>
        <a:bodyPr/>
        <a:lstStyle/>
        <a:p>
          <a:endParaRPr lang="en-US"/>
        </a:p>
      </dgm:t>
    </dgm:pt>
    <dgm:pt modelId="{E31E30EC-61E7-4672-8757-03F773A9DF7A}" type="sibTrans" cxnId="{EE62ECD4-9837-4B8B-8F6A-EA0F15132FA6}">
      <dgm:prSet/>
      <dgm:spPr/>
      <dgm:t>
        <a:bodyPr/>
        <a:lstStyle/>
        <a:p>
          <a:endParaRPr lang="en-US"/>
        </a:p>
      </dgm:t>
    </dgm:pt>
    <dgm:pt modelId="{B8621CA9-2D6F-4435-9DE6-246AA509D63B}">
      <dgm:prSet custT="1"/>
      <dgm:spPr/>
      <dgm:t>
        <a:bodyPr/>
        <a:lstStyle/>
        <a:p>
          <a:r>
            <a:rPr lang="en-US" sz="1800" b="0" dirty="0"/>
            <a:t>Nonbulk packaging such as drums, boxes, bags, and other small containers</a:t>
          </a:r>
        </a:p>
      </dgm:t>
    </dgm:pt>
    <dgm:pt modelId="{4300F827-0001-49D6-8344-E0C91334E822}" type="parTrans" cxnId="{728A0167-16E4-4A08-B69D-FC2992C841AA}">
      <dgm:prSet/>
      <dgm:spPr/>
      <dgm:t>
        <a:bodyPr/>
        <a:lstStyle/>
        <a:p>
          <a:endParaRPr lang="en-US"/>
        </a:p>
      </dgm:t>
    </dgm:pt>
    <dgm:pt modelId="{9A506709-6969-43A9-8A4E-7DEB3A27CC46}" type="sibTrans" cxnId="{728A0167-16E4-4A08-B69D-FC2992C841AA}">
      <dgm:prSet/>
      <dgm:spPr/>
      <dgm:t>
        <a:bodyPr/>
        <a:lstStyle/>
        <a:p>
          <a:endParaRPr lang="en-US"/>
        </a:p>
      </dgm:t>
    </dgm:pt>
    <dgm:pt modelId="{9353E9EB-A128-4715-AAD5-46A15BCC2859}">
      <dgm:prSet custT="1"/>
      <dgm:spPr/>
      <dgm:t>
        <a:bodyPr/>
        <a:lstStyle/>
        <a:p>
          <a:r>
            <a:rPr lang="en-US" sz="1800" b="0" dirty="0" smtClean="0"/>
            <a:t>Package </a:t>
          </a:r>
          <a:r>
            <a:rPr lang="en-US" sz="1800" b="0" dirty="0"/>
            <a:t>may have several labels placed side by side, with </a:t>
          </a:r>
          <a:r>
            <a:rPr lang="en-US" sz="1800" b="0" dirty="0" smtClean="0"/>
            <a:t>primary </a:t>
          </a:r>
          <a:r>
            <a:rPr lang="en-US" sz="1800" b="0" dirty="0"/>
            <a:t>hazard label located on the left and </a:t>
          </a:r>
          <a:r>
            <a:rPr lang="en-US" sz="1800" b="0" dirty="0" smtClean="0"/>
            <a:t>secondary </a:t>
          </a:r>
          <a:r>
            <a:rPr lang="en-US" sz="1800" b="0" dirty="0"/>
            <a:t>or subsidiary class label on the right</a:t>
          </a:r>
        </a:p>
      </dgm:t>
    </dgm:pt>
    <dgm:pt modelId="{01B0A135-EB0D-4CF9-B1D1-72D2AFF67C37}" type="parTrans" cxnId="{15D63985-0EE6-4598-B19C-9C682D83A1D0}">
      <dgm:prSet/>
      <dgm:spPr/>
      <dgm:t>
        <a:bodyPr/>
        <a:lstStyle/>
        <a:p>
          <a:endParaRPr lang="en-US"/>
        </a:p>
      </dgm:t>
    </dgm:pt>
    <dgm:pt modelId="{5D6B2DF4-9051-4F56-9C02-FD0BFF83CAC0}" type="sibTrans" cxnId="{15D63985-0EE6-4598-B19C-9C682D83A1D0}">
      <dgm:prSet/>
      <dgm:spPr/>
      <dgm:t>
        <a:bodyPr/>
        <a:lstStyle/>
        <a:p>
          <a:endParaRPr lang="en-US"/>
        </a:p>
      </dgm:t>
    </dgm:pt>
    <dgm:pt modelId="{DD25C597-C5F7-40A2-99B5-EB421CBA6E91}">
      <dgm:prSet custT="1"/>
      <dgm:spPr/>
      <dgm:t>
        <a:bodyPr/>
        <a:lstStyle/>
        <a:p>
          <a:r>
            <a:rPr lang="en-US" sz="2000" b="0" dirty="0"/>
            <a:t>DOT regulations require they display class numbers</a:t>
          </a:r>
        </a:p>
      </dgm:t>
    </dgm:pt>
    <dgm:pt modelId="{C31B07C2-93BA-4B4E-AF54-17F9C5B8A19F}" type="parTrans" cxnId="{55DAE62E-D6C3-4BFA-80AA-8816277625D5}">
      <dgm:prSet/>
      <dgm:spPr/>
      <dgm:t>
        <a:bodyPr/>
        <a:lstStyle/>
        <a:p>
          <a:endParaRPr lang="en-US"/>
        </a:p>
      </dgm:t>
    </dgm:pt>
    <dgm:pt modelId="{5CD127BD-E54B-4C61-94C4-9EE80E613201}" type="sibTrans" cxnId="{55DAE62E-D6C3-4BFA-80AA-8816277625D5}">
      <dgm:prSet/>
      <dgm:spPr/>
      <dgm:t>
        <a:bodyPr/>
        <a:lstStyle/>
        <a:p>
          <a:endParaRPr lang="en-US"/>
        </a:p>
      </dgm:t>
    </dgm:pt>
    <dgm:pt modelId="{35572ED4-B05F-42E6-B699-E08AE094613A}" type="pres">
      <dgm:prSet presAssocID="{3457F78A-DA78-4801-9684-5A0181C0FF90}" presName="linear" presStyleCnt="0">
        <dgm:presLayoutVars>
          <dgm:dir/>
          <dgm:animLvl val="lvl"/>
          <dgm:resizeHandles val="exact"/>
        </dgm:presLayoutVars>
      </dgm:prSet>
      <dgm:spPr/>
      <dgm:t>
        <a:bodyPr/>
        <a:lstStyle/>
        <a:p>
          <a:endParaRPr lang="en-US"/>
        </a:p>
      </dgm:t>
    </dgm:pt>
    <dgm:pt modelId="{061EB1CA-82D1-4208-AB70-3E71AB97D1F9}" type="pres">
      <dgm:prSet presAssocID="{8D2D225C-FBB8-4CB9-9D01-077C4E8D10F2}" presName="parentLin" presStyleCnt="0"/>
      <dgm:spPr/>
    </dgm:pt>
    <dgm:pt modelId="{F89F6949-CA22-4176-9A72-4961637FB023}" type="pres">
      <dgm:prSet presAssocID="{8D2D225C-FBB8-4CB9-9D01-077C4E8D10F2}" presName="parentLeftMargin" presStyleLbl="node1" presStyleIdx="0" presStyleCnt="2"/>
      <dgm:spPr/>
      <dgm:t>
        <a:bodyPr/>
        <a:lstStyle/>
        <a:p>
          <a:endParaRPr lang="en-US"/>
        </a:p>
      </dgm:t>
    </dgm:pt>
    <dgm:pt modelId="{7C254A50-B9E4-4B26-97AB-3E5F4795AE2D}" type="pres">
      <dgm:prSet presAssocID="{8D2D225C-FBB8-4CB9-9D01-077C4E8D10F2}" presName="parentText" presStyleLbl="node1" presStyleIdx="0" presStyleCnt="2" custScaleX="139683">
        <dgm:presLayoutVars>
          <dgm:chMax val="0"/>
          <dgm:bulletEnabled val="1"/>
        </dgm:presLayoutVars>
      </dgm:prSet>
      <dgm:spPr/>
      <dgm:t>
        <a:bodyPr/>
        <a:lstStyle/>
        <a:p>
          <a:endParaRPr lang="en-US"/>
        </a:p>
      </dgm:t>
    </dgm:pt>
    <dgm:pt modelId="{A97FB8F4-1676-4E07-A26B-3E58618243F4}" type="pres">
      <dgm:prSet presAssocID="{8D2D225C-FBB8-4CB9-9D01-077C4E8D10F2}" presName="negativeSpace" presStyleCnt="0"/>
      <dgm:spPr/>
    </dgm:pt>
    <dgm:pt modelId="{BAADE7E8-AE27-495E-B3CE-9E3B4B935BB3}" type="pres">
      <dgm:prSet presAssocID="{8D2D225C-FBB8-4CB9-9D01-077C4E8D10F2}" presName="childText" presStyleLbl="conFgAcc1" presStyleIdx="0" presStyleCnt="2">
        <dgm:presLayoutVars>
          <dgm:bulletEnabled val="1"/>
        </dgm:presLayoutVars>
      </dgm:prSet>
      <dgm:spPr/>
      <dgm:t>
        <a:bodyPr/>
        <a:lstStyle/>
        <a:p>
          <a:endParaRPr lang="en-US"/>
        </a:p>
      </dgm:t>
    </dgm:pt>
    <dgm:pt modelId="{C966EF6D-DE28-430E-AE6B-4C3DF9333DB6}" type="pres">
      <dgm:prSet presAssocID="{14C984EB-2DFA-42D9-8456-15BD6F47E59E}" presName="spaceBetweenRectangles" presStyleCnt="0"/>
      <dgm:spPr/>
    </dgm:pt>
    <dgm:pt modelId="{194CED66-978C-4B44-AD63-9C05C4EA3D3E}" type="pres">
      <dgm:prSet presAssocID="{FC6BF3F1-57FB-47C3-948F-7ACFC59A2653}" presName="parentLin" presStyleCnt="0"/>
      <dgm:spPr/>
    </dgm:pt>
    <dgm:pt modelId="{00352BF4-0A3B-45ED-B2AD-1788C5E05AE7}" type="pres">
      <dgm:prSet presAssocID="{FC6BF3F1-57FB-47C3-948F-7ACFC59A2653}" presName="parentLeftMargin" presStyleLbl="node1" presStyleIdx="0" presStyleCnt="2"/>
      <dgm:spPr/>
      <dgm:t>
        <a:bodyPr/>
        <a:lstStyle/>
        <a:p>
          <a:endParaRPr lang="en-US"/>
        </a:p>
      </dgm:t>
    </dgm:pt>
    <dgm:pt modelId="{7C0E16E8-C351-47C7-BB0C-F42E59DE0EDC}" type="pres">
      <dgm:prSet presAssocID="{FC6BF3F1-57FB-47C3-948F-7ACFC59A2653}" presName="parentText" presStyleLbl="node1" presStyleIdx="1" presStyleCnt="2" custScaleX="142857">
        <dgm:presLayoutVars>
          <dgm:chMax val="0"/>
          <dgm:bulletEnabled val="1"/>
        </dgm:presLayoutVars>
      </dgm:prSet>
      <dgm:spPr/>
      <dgm:t>
        <a:bodyPr/>
        <a:lstStyle/>
        <a:p>
          <a:endParaRPr lang="en-US"/>
        </a:p>
      </dgm:t>
    </dgm:pt>
    <dgm:pt modelId="{AC106556-40ED-4711-8B66-BE5C446D1FE1}" type="pres">
      <dgm:prSet presAssocID="{FC6BF3F1-57FB-47C3-948F-7ACFC59A2653}" presName="negativeSpace" presStyleCnt="0"/>
      <dgm:spPr/>
    </dgm:pt>
    <dgm:pt modelId="{5CEAD275-113D-4D13-90DF-47E6D8760610}" type="pres">
      <dgm:prSet presAssocID="{FC6BF3F1-57FB-47C3-948F-7ACFC59A2653}" presName="childText" presStyleLbl="conFgAcc1" presStyleIdx="1" presStyleCnt="2">
        <dgm:presLayoutVars>
          <dgm:bulletEnabled val="1"/>
        </dgm:presLayoutVars>
      </dgm:prSet>
      <dgm:spPr/>
      <dgm:t>
        <a:bodyPr/>
        <a:lstStyle/>
        <a:p>
          <a:endParaRPr lang="en-US"/>
        </a:p>
      </dgm:t>
    </dgm:pt>
  </dgm:ptLst>
  <dgm:cxnLst>
    <dgm:cxn modelId="{2143728A-949D-4817-9BA9-4CF32AD401C5}" srcId="{3457F78A-DA78-4801-9684-5A0181C0FF90}" destId="{8D2D225C-FBB8-4CB9-9D01-077C4E8D10F2}" srcOrd="0" destOrd="0" parTransId="{948C723D-4E55-41BE-ACA4-1C23BC99DB0A}" sibTransId="{14C984EB-2DFA-42D9-8456-15BD6F47E59E}"/>
    <dgm:cxn modelId="{74D45423-8534-4EAC-8DB9-E99F8081DFDF}" type="presOf" srcId="{8D2D225C-FBB8-4CB9-9D01-077C4E8D10F2}" destId="{7C254A50-B9E4-4B26-97AB-3E5F4795AE2D}" srcOrd="1" destOrd="0" presId="urn:microsoft.com/office/officeart/2005/8/layout/list1"/>
    <dgm:cxn modelId="{E820AFE8-975F-4D00-AC0E-67E0C37BD095}" type="presOf" srcId="{B8621CA9-2D6F-4435-9DE6-246AA509D63B}" destId="{BAADE7E8-AE27-495E-B3CE-9E3B4B935BB3}" srcOrd="0" destOrd="0" presId="urn:microsoft.com/office/officeart/2005/8/layout/list1"/>
    <dgm:cxn modelId="{2062738E-2EF8-4A56-905E-F663F815EE4F}" type="presOf" srcId="{FC6BF3F1-57FB-47C3-948F-7ACFC59A2653}" destId="{00352BF4-0A3B-45ED-B2AD-1788C5E05AE7}" srcOrd="0" destOrd="0" presId="urn:microsoft.com/office/officeart/2005/8/layout/list1"/>
    <dgm:cxn modelId="{2F44BA10-4D0A-4FA8-B0D3-D9E5E7ABCA54}" type="presOf" srcId="{9353E9EB-A128-4715-AAD5-46A15BCC2859}" destId="{BAADE7E8-AE27-495E-B3CE-9E3B4B935BB3}" srcOrd="0" destOrd="1" presId="urn:microsoft.com/office/officeart/2005/8/layout/list1"/>
    <dgm:cxn modelId="{5A09BDDA-93B3-4F7F-9F86-94F39B918F60}" type="presOf" srcId="{3457F78A-DA78-4801-9684-5A0181C0FF90}" destId="{35572ED4-B05F-42E6-B699-E08AE094613A}" srcOrd="0" destOrd="0" presId="urn:microsoft.com/office/officeart/2005/8/layout/list1"/>
    <dgm:cxn modelId="{15D63985-0EE6-4598-B19C-9C682D83A1D0}" srcId="{8D2D225C-FBB8-4CB9-9D01-077C4E8D10F2}" destId="{9353E9EB-A128-4715-AAD5-46A15BCC2859}" srcOrd="1" destOrd="0" parTransId="{01B0A135-EB0D-4CF9-B1D1-72D2AFF67C37}" sibTransId="{5D6B2DF4-9051-4F56-9C02-FD0BFF83CAC0}"/>
    <dgm:cxn modelId="{403997DD-60FE-492D-95EA-5B7CC9B18D8D}" type="presOf" srcId="{FC6BF3F1-57FB-47C3-948F-7ACFC59A2653}" destId="{7C0E16E8-C351-47C7-BB0C-F42E59DE0EDC}" srcOrd="1" destOrd="0" presId="urn:microsoft.com/office/officeart/2005/8/layout/list1"/>
    <dgm:cxn modelId="{B6F98140-0D7C-4AE3-8167-59464AD0C1B1}" type="presOf" srcId="{DD25C597-C5F7-40A2-99B5-EB421CBA6E91}" destId="{5CEAD275-113D-4D13-90DF-47E6D8760610}" srcOrd="0" destOrd="0" presId="urn:microsoft.com/office/officeart/2005/8/layout/list1"/>
    <dgm:cxn modelId="{EE62ECD4-9837-4B8B-8F6A-EA0F15132FA6}" srcId="{3457F78A-DA78-4801-9684-5A0181C0FF90}" destId="{FC6BF3F1-57FB-47C3-948F-7ACFC59A2653}" srcOrd="1" destOrd="0" parTransId="{7AA47703-6604-42C1-9FD2-90D3EE484A14}" sibTransId="{E31E30EC-61E7-4672-8757-03F773A9DF7A}"/>
    <dgm:cxn modelId="{55DAE62E-D6C3-4BFA-80AA-8816277625D5}" srcId="{FC6BF3F1-57FB-47C3-948F-7ACFC59A2653}" destId="{DD25C597-C5F7-40A2-99B5-EB421CBA6E91}" srcOrd="0" destOrd="0" parTransId="{C31B07C2-93BA-4B4E-AF54-17F9C5B8A19F}" sibTransId="{5CD127BD-E54B-4C61-94C4-9EE80E613201}"/>
    <dgm:cxn modelId="{65EF05A0-21F0-4632-9E30-1067EE270DEF}" type="presOf" srcId="{8D2D225C-FBB8-4CB9-9D01-077C4E8D10F2}" destId="{F89F6949-CA22-4176-9A72-4961637FB023}" srcOrd="0" destOrd="0" presId="urn:microsoft.com/office/officeart/2005/8/layout/list1"/>
    <dgm:cxn modelId="{728A0167-16E4-4A08-B69D-FC2992C841AA}" srcId="{8D2D225C-FBB8-4CB9-9D01-077C4E8D10F2}" destId="{B8621CA9-2D6F-4435-9DE6-246AA509D63B}" srcOrd="0" destOrd="0" parTransId="{4300F827-0001-49D6-8344-E0C91334E822}" sibTransId="{9A506709-6969-43A9-8A4E-7DEB3A27CC46}"/>
    <dgm:cxn modelId="{672C7C8C-7065-4E2D-A7C8-27DC41470BC4}" type="presParOf" srcId="{35572ED4-B05F-42E6-B699-E08AE094613A}" destId="{061EB1CA-82D1-4208-AB70-3E71AB97D1F9}" srcOrd="0" destOrd="0" presId="urn:microsoft.com/office/officeart/2005/8/layout/list1"/>
    <dgm:cxn modelId="{45BADFC3-3605-4D02-BAE6-A05D01A233F5}" type="presParOf" srcId="{061EB1CA-82D1-4208-AB70-3E71AB97D1F9}" destId="{F89F6949-CA22-4176-9A72-4961637FB023}" srcOrd="0" destOrd="0" presId="urn:microsoft.com/office/officeart/2005/8/layout/list1"/>
    <dgm:cxn modelId="{461A44F9-AB29-4CBF-8334-15FABCA3C5BB}" type="presParOf" srcId="{061EB1CA-82D1-4208-AB70-3E71AB97D1F9}" destId="{7C254A50-B9E4-4B26-97AB-3E5F4795AE2D}" srcOrd="1" destOrd="0" presId="urn:microsoft.com/office/officeart/2005/8/layout/list1"/>
    <dgm:cxn modelId="{FEA48E47-ABA4-4D0A-95BA-D511DE2D7CA7}" type="presParOf" srcId="{35572ED4-B05F-42E6-B699-E08AE094613A}" destId="{A97FB8F4-1676-4E07-A26B-3E58618243F4}" srcOrd="1" destOrd="0" presId="urn:microsoft.com/office/officeart/2005/8/layout/list1"/>
    <dgm:cxn modelId="{6E0174A1-1750-4060-AB25-6B25B0C2AC5E}" type="presParOf" srcId="{35572ED4-B05F-42E6-B699-E08AE094613A}" destId="{BAADE7E8-AE27-495E-B3CE-9E3B4B935BB3}" srcOrd="2" destOrd="0" presId="urn:microsoft.com/office/officeart/2005/8/layout/list1"/>
    <dgm:cxn modelId="{A6AFC7BD-734B-4E40-AA9C-D41DD088E2B2}" type="presParOf" srcId="{35572ED4-B05F-42E6-B699-E08AE094613A}" destId="{C966EF6D-DE28-430E-AE6B-4C3DF9333DB6}" srcOrd="3" destOrd="0" presId="urn:microsoft.com/office/officeart/2005/8/layout/list1"/>
    <dgm:cxn modelId="{3C85429C-17B8-4740-94C8-C3863BAA3705}" type="presParOf" srcId="{35572ED4-B05F-42E6-B699-E08AE094613A}" destId="{194CED66-978C-4B44-AD63-9C05C4EA3D3E}" srcOrd="4" destOrd="0" presId="urn:microsoft.com/office/officeart/2005/8/layout/list1"/>
    <dgm:cxn modelId="{895C5097-A099-40F3-A71C-24550B2C01FB}" type="presParOf" srcId="{194CED66-978C-4B44-AD63-9C05C4EA3D3E}" destId="{00352BF4-0A3B-45ED-B2AD-1788C5E05AE7}" srcOrd="0" destOrd="0" presId="urn:microsoft.com/office/officeart/2005/8/layout/list1"/>
    <dgm:cxn modelId="{36057DCC-94A5-427C-93C5-5901633F3CFC}" type="presParOf" srcId="{194CED66-978C-4B44-AD63-9C05C4EA3D3E}" destId="{7C0E16E8-C351-47C7-BB0C-F42E59DE0EDC}" srcOrd="1" destOrd="0" presId="urn:microsoft.com/office/officeart/2005/8/layout/list1"/>
    <dgm:cxn modelId="{4E05D124-8F2D-42B9-BB3D-EEE7FA5FD69C}" type="presParOf" srcId="{35572ED4-B05F-42E6-B699-E08AE094613A}" destId="{AC106556-40ED-4711-8B66-BE5C446D1FE1}" srcOrd="5" destOrd="0" presId="urn:microsoft.com/office/officeart/2005/8/layout/list1"/>
    <dgm:cxn modelId="{8DEA5FAE-8CE7-45E5-8344-F25799059893}" type="presParOf" srcId="{35572ED4-B05F-42E6-B699-E08AE094613A}" destId="{5CEAD275-113D-4D13-90DF-47E6D876061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DBDB25B0-4A70-40D1-AC4F-7723834B815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1E6DE9DD-51DD-4835-88EB-B4AAAEFA7CF9}">
      <dgm:prSet phldrT="[Text]" custT="1"/>
      <dgm:spPr/>
      <dgm:t>
        <a:bodyPr/>
        <a:lstStyle/>
        <a:p>
          <a:r>
            <a:rPr lang="en-US" sz="2000" b="0" dirty="0"/>
            <a:t>Description</a:t>
          </a:r>
        </a:p>
      </dgm:t>
    </dgm:pt>
    <dgm:pt modelId="{30DCE6F7-F0E1-40FE-9E83-895FBA3C596C}" type="parTrans" cxnId="{B2FF9112-82CE-4741-8C26-BA07AA437A70}">
      <dgm:prSet/>
      <dgm:spPr/>
      <dgm:t>
        <a:bodyPr/>
        <a:lstStyle/>
        <a:p>
          <a:endParaRPr lang="en-US"/>
        </a:p>
      </dgm:t>
    </dgm:pt>
    <dgm:pt modelId="{A87EBD50-4D4A-431E-9B80-CC9BD04CAE42}" type="sibTrans" cxnId="{B2FF9112-82CE-4741-8C26-BA07AA437A70}">
      <dgm:prSet/>
      <dgm:spPr/>
      <dgm:t>
        <a:bodyPr/>
        <a:lstStyle/>
        <a:p>
          <a:endParaRPr lang="en-US"/>
        </a:p>
      </dgm:t>
    </dgm:pt>
    <dgm:pt modelId="{E0A8D023-6CB7-4F92-A4D5-1D2A917B0120}">
      <dgm:prSet phldrT="[Text]" custT="1"/>
      <dgm:spPr/>
      <dgm:t>
        <a:bodyPr/>
        <a:lstStyle/>
        <a:p>
          <a:r>
            <a:rPr lang="en-US" sz="1800" b="0" dirty="0"/>
            <a:t>Descriptive name</a:t>
          </a:r>
        </a:p>
      </dgm:t>
    </dgm:pt>
    <dgm:pt modelId="{28254F30-E887-498F-B4E9-7F62328C4EB0}" type="parTrans" cxnId="{6DA17F75-2568-45C3-8B78-FD6B482B2049}">
      <dgm:prSet/>
      <dgm:spPr/>
      <dgm:t>
        <a:bodyPr/>
        <a:lstStyle/>
        <a:p>
          <a:endParaRPr lang="en-US"/>
        </a:p>
      </dgm:t>
    </dgm:pt>
    <dgm:pt modelId="{C74089B2-D8F0-4AF6-9C8B-6CE605E94B77}" type="sibTrans" cxnId="{6DA17F75-2568-45C3-8B78-FD6B482B2049}">
      <dgm:prSet/>
      <dgm:spPr/>
      <dgm:t>
        <a:bodyPr/>
        <a:lstStyle/>
        <a:p>
          <a:endParaRPr lang="en-US"/>
        </a:p>
      </dgm:t>
    </dgm:pt>
    <dgm:pt modelId="{D29E66B6-4A96-4BA1-ACBD-06530C5490B1}">
      <dgm:prSet phldrT="[Text]" custT="1"/>
      <dgm:spPr/>
      <dgm:t>
        <a:bodyPr/>
        <a:lstStyle/>
        <a:p>
          <a:r>
            <a:rPr lang="en-US" sz="1800" b="0" dirty="0"/>
            <a:t>Identification number</a:t>
          </a:r>
        </a:p>
      </dgm:t>
    </dgm:pt>
    <dgm:pt modelId="{D0D31ED0-E3C4-43EA-B04E-E2F1A9C37B67}" type="parTrans" cxnId="{3F4EBC9D-6760-4C79-9F10-5E13649507A6}">
      <dgm:prSet/>
      <dgm:spPr/>
      <dgm:t>
        <a:bodyPr/>
        <a:lstStyle/>
        <a:p>
          <a:endParaRPr lang="en-US"/>
        </a:p>
      </dgm:t>
    </dgm:pt>
    <dgm:pt modelId="{75F45FE3-FA98-40E0-B583-8004A67902FE}" type="sibTrans" cxnId="{3F4EBC9D-6760-4C79-9F10-5E13649507A6}">
      <dgm:prSet/>
      <dgm:spPr/>
      <dgm:t>
        <a:bodyPr/>
        <a:lstStyle/>
        <a:p>
          <a:endParaRPr lang="en-US"/>
        </a:p>
      </dgm:t>
    </dgm:pt>
    <dgm:pt modelId="{C75EEB51-B638-403C-93C0-A0E7810FF258}">
      <dgm:prSet phldrT="[Text]" custT="1"/>
      <dgm:spPr/>
      <dgm:t>
        <a:bodyPr/>
        <a:lstStyle/>
        <a:p>
          <a:r>
            <a:rPr lang="en-US" sz="1800" b="0" dirty="0"/>
            <a:t>Weight</a:t>
          </a:r>
        </a:p>
      </dgm:t>
    </dgm:pt>
    <dgm:pt modelId="{0C04D720-06B3-43D9-8134-C23CD799E5F6}" type="parTrans" cxnId="{C9E99E3C-3F4F-4865-95A6-FAC84CC45B1F}">
      <dgm:prSet/>
      <dgm:spPr/>
      <dgm:t>
        <a:bodyPr/>
        <a:lstStyle/>
        <a:p>
          <a:endParaRPr lang="en-US"/>
        </a:p>
      </dgm:t>
    </dgm:pt>
    <dgm:pt modelId="{D65F6B41-13F7-4FF2-8AF8-35FADAAAE1DA}" type="sibTrans" cxnId="{C9E99E3C-3F4F-4865-95A6-FAC84CC45B1F}">
      <dgm:prSet/>
      <dgm:spPr/>
      <dgm:t>
        <a:bodyPr/>
        <a:lstStyle/>
        <a:p>
          <a:endParaRPr lang="en-US"/>
        </a:p>
      </dgm:t>
    </dgm:pt>
    <dgm:pt modelId="{BDF8EFFC-5E78-48B8-95DB-888EF7145CF3}">
      <dgm:prSet phldrT="[Text]" custT="1"/>
      <dgm:spPr/>
      <dgm:t>
        <a:bodyPr/>
        <a:lstStyle/>
        <a:p>
          <a:r>
            <a:rPr lang="en-US" sz="1800" b="0" dirty="0"/>
            <a:t>Instructions, cautions, or UN marks</a:t>
          </a:r>
        </a:p>
      </dgm:t>
    </dgm:pt>
    <dgm:pt modelId="{222DCF0E-22BE-4FDD-830F-EA070687CC9D}" type="parTrans" cxnId="{465A8F97-DC23-4886-BB76-59A1A4E39E4F}">
      <dgm:prSet/>
      <dgm:spPr/>
      <dgm:t>
        <a:bodyPr/>
        <a:lstStyle/>
        <a:p>
          <a:endParaRPr lang="en-US"/>
        </a:p>
      </dgm:t>
    </dgm:pt>
    <dgm:pt modelId="{7F440D6E-C131-4BFF-ADDB-58E35F4B72B1}" type="sibTrans" cxnId="{465A8F97-DC23-4886-BB76-59A1A4E39E4F}">
      <dgm:prSet/>
      <dgm:spPr/>
      <dgm:t>
        <a:bodyPr/>
        <a:lstStyle/>
        <a:p>
          <a:endParaRPr lang="en-US"/>
        </a:p>
      </dgm:t>
    </dgm:pt>
    <dgm:pt modelId="{8A212EBF-1ABE-4244-8BFB-75DD4EA64345}">
      <dgm:prSet phldrT="[Text]" custT="1"/>
      <dgm:spPr/>
      <dgm:t>
        <a:bodyPr/>
        <a:lstStyle/>
        <a:p>
          <a:r>
            <a:rPr lang="en-US" sz="1800" b="0" dirty="0"/>
            <a:t>Required on outer packaging</a:t>
          </a:r>
        </a:p>
      </dgm:t>
    </dgm:pt>
    <dgm:pt modelId="{26A7D663-7880-4A66-9AAA-47C139B3EC2F}" type="parTrans" cxnId="{60B95C7B-FA14-4C47-BBD5-E48BD3F86719}">
      <dgm:prSet/>
      <dgm:spPr/>
      <dgm:t>
        <a:bodyPr/>
        <a:lstStyle/>
        <a:p>
          <a:endParaRPr lang="en-US"/>
        </a:p>
      </dgm:t>
    </dgm:pt>
    <dgm:pt modelId="{1EB42B84-DB68-436A-9AB8-6C42DE6D64B7}" type="sibTrans" cxnId="{60B95C7B-FA14-4C47-BBD5-E48BD3F86719}">
      <dgm:prSet/>
      <dgm:spPr/>
      <dgm:t>
        <a:bodyPr/>
        <a:lstStyle/>
        <a:p>
          <a:endParaRPr lang="en-US"/>
        </a:p>
      </dgm:t>
    </dgm:pt>
    <dgm:pt modelId="{B15604D1-1A0E-408E-8FE0-FF5A3197304B}">
      <dgm:prSet phldrT="[Text]" custT="1"/>
      <dgm:spPr/>
      <dgm:t>
        <a:bodyPr/>
        <a:lstStyle/>
        <a:p>
          <a:r>
            <a:rPr lang="en-US" sz="2000" b="0" dirty="0"/>
            <a:t>Inspector duties</a:t>
          </a:r>
        </a:p>
      </dgm:t>
    </dgm:pt>
    <dgm:pt modelId="{ACED2131-B125-4129-8DDF-6DD88E4156D2}" type="parTrans" cxnId="{7B045C34-A974-47BA-A7A3-0007E32A1AC8}">
      <dgm:prSet/>
      <dgm:spPr/>
      <dgm:t>
        <a:bodyPr/>
        <a:lstStyle/>
        <a:p>
          <a:endParaRPr lang="en-US"/>
        </a:p>
      </dgm:t>
    </dgm:pt>
    <dgm:pt modelId="{8027F2CE-62FE-4A4C-A185-F2640599222E}" type="sibTrans" cxnId="{7B045C34-A974-47BA-A7A3-0007E32A1AC8}">
      <dgm:prSet/>
      <dgm:spPr/>
      <dgm:t>
        <a:bodyPr/>
        <a:lstStyle/>
        <a:p>
          <a:endParaRPr lang="en-US"/>
        </a:p>
      </dgm:t>
    </dgm:pt>
    <dgm:pt modelId="{1400AFB9-0CD0-4D56-B0D6-9A8A864A2293}">
      <dgm:prSet phldrT="[Text]" custT="1"/>
      <dgm:spPr/>
      <dgm:t>
        <a:bodyPr/>
        <a:lstStyle/>
        <a:p>
          <a:r>
            <a:rPr lang="en-US" sz="1800" b="0" dirty="0"/>
            <a:t>Pay attention in </a:t>
          </a:r>
          <a:r>
            <a:rPr lang="en-US" sz="1800" b="0" dirty="0" smtClean="0"/>
            <a:t>receiving </a:t>
          </a:r>
          <a:r>
            <a:rPr lang="en-US" sz="1800" b="0" dirty="0"/>
            <a:t>areas to verify items are marked, stored correctly</a:t>
          </a:r>
        </a:p>
      </dgm:t>
    </dgm:pt>
    <dgm:pt modelId="{36D3B810-A7CA-45D1-9195-753524E8B818}" type="parTrans" cxnId="{5BE32203-85DB-4E56-BDDB-0CAD202F5180}">
      <dgm:prSet/>
      <dgm:spPr/>
      <dgm:t>
        <a:bodyPr/>
        <a:lstStyle/>
        <a:p>
          <a:endParaRPr lang="en-US"/>
        </a:p>
      </dgm:t>
    </dgm:pt>
    <dgm:pt modelId="{1D7DE970-F002-4D9E-BAE9-031F61E0A882}" type="sibTrans" cxnId="{5BE32203-85DB-4E56-BDDB-0CAD202F5180}">
      <dgm:prSet/>
      <dgm:spPr/>
      <dgm:t>
        <a:bodyPr/>
        <a:lstStyle/>
        <a:p>
          <a:endParaRPr lang="en-US"/>
        </a:p>
      </dgm:t>
    </dgm:pt>
    <dgm:pt modelId="{7D404547-0985-44DD-ABED-7EFC29D2D6A1}">
      <dgm:prSet phldrT="[Text]" custT="1"/>
      <dgm:spPr/>
      <dgm:t>
        <a:bodyPr/>
        <a:lstStyle/>
        <a:p>
          <a:r>
            <a:rPr lang="en-US" sz="1800" b="0" dirty="0"/>
            <a:t>Verify exterior markings on </a:t>
          </a:r>
          <a:r>
            <a:rPr lang="en-US" sz="1800" b="0" dirty="0" smtClean="0"/>
            <a:t>structures </a:t>
          </a:r>
          <a:r>
            <a:rPr lang="en-US" sz="1800" b="0" dirty="0"/>
            <a:t>are current and reflect the hazards present</a:t>
          </a:r>
        </a:p>
      </dgm:t>
    </dgm:pt>
    <dgm:pt modelId="{B237272D-FB3B-4B25-B739-17A0AFF26C81}" type="parTrans" cxnId="{86C48BBD-2E80-4846-B315-958559905552}">
      <dgm:prSet/>
      <dgm:spPr/>
      <dgm:t>
        <a:bodyPr/>
        <a:lstStyle/>
        <a:p>
          <a:endParaRPr lang="en-US"/>
        </a:p>
      </dgm:t>
    </dgm:pt>
    <dgm:pt modelId="{DF41ED07-2B0F-4E50-A754-B3EE9636048B}" type="sibTrans" cxnId="{86C48BBD-2E80-4846-B315-958559905552}">
      <dgm:prSet/>
      <dgm:spPr/>
      <dgm:t>
        <a:bodyPr/>
        <a:lstStyle/>
        <a:p>
          <a:endParaRPr lang="en-US"/>
        </a:p>
      </dgm:t>
    </dgm:pt>
    <dgm:pt modelId="{59AA4D23-9137-4DEB-B11B-5E6678D18AA2}" type="pres">
      <dgm:prSet presAssocID="{DBDB25B0-4A70-40D1-AC4F-7723834B815F}" presName="linear" presStyleCnt="0">
        <dgm:presLayoutVars>
          <dgm:dir/>
          <dgm:animLvl val="lvl"/>
          <dgm:resizeHandles val="exact"/>
        </dgm:presLayoutVars>
      </dgm:prSet>
      <dgm:spPr/>
      <dgm:t>
        <a:bodyPr/>
        <a:lstStyle/>
        <a:p>
          <a:endParaRPr lang="en-US"/>
        </a:p>
      </dgm:t>
    </dgm:pt>
    <dgm:pt modelId="{F19FC22A-81E0-472B-BE38-CF233F4367CA}" type="pres">
      <dgm:prSet presAssocID="{1E6DE9DD-51DD-4835-88EB-B4AAAEFA7CF9}" presName="parentLin" presStyleCnt="0"/>
      <dgm:spPr/>
    </dgm:pt>
    <dgm:pt modelId="{905B7966-6C3C-4C9F-B17D-EE9E29EAF1B1}" type="pres">
      <dgm:prSet presAssocID="{1E6DE9DD-51DD-4835-88EB-B4AAAEFA7CF9}" presName="parentLeftMargin" presStyleLbl="node1" presStyleIdx="0" presStyleCnt="2"/>
      <dgm:spPr/>
      <dgm:t>
        <a:bodyPr/>
        <a:lstStyle/>
        <a:p>
          <a:endParaRPr lang="en-US"/>
        </a:p>
      </dgm:t>
    </dgm:pt>
    <dgm:pt modelId="{749E3BC2-C3B9-4ACE-B570-6D43B4BBABC5}" type="pres">
      <dgm:prSet presAssocID="{1E6DE9DD-51DD-4835-88EB-B4AAAEFA7CF9}" presName="parentText" presStyleLbl="node1" presStyleIdx="0" presStyleCnt="2">
        <dgm:presLayoutVars>
          <dgm:chMax val="0"/>
          <dgm:bulletEnabled val="1"/>
        </dgm:presLayoutVars>
      </dgm:prSet>
      <dgm:spPr/>
      <dgm:t>
        <a:bodyPr/>
        <a:lstStyle/>
        <a:p>
          <a:endParaRPr lang="en-US"/>
        </a:p>
      </dgm:t>
    </dgm:pt>
    <dgm:pt modelId="{873C6E5E-4DB6-44A2-A402-134122502D7B}" type="pres">
      <dgm:prSet presAssocID="{1E6DE9DD-51DD-4835-88EB-B4AAAEFA7CF9}" presName="negativeSpace" presStyleCnt="0"/>
      <dgm:spPr/>
    </dgm:pt>
    <dgm:pt modelId="{33924C8F-6A63-4922-99EC-007DC6417986}" type="pres">
      <dgm:prSet presAssocID="{1E6DE9DD-51DD-4835-88EB-B4AAAEFA7CF9}" presName="childText" presStyleLbl="conFgAcc1" presStyleIdx="0" presStyleCnt="2">
        <dgm:presLayoutVars>
          <dgm:bulletEnabled val="1"/>
        </dgm:presLayoutVars>
      </dgm:prSet>
      <dgm:spPr/>
      <dgm:t>
        <a:bodyPr/>
        <a:lstStyle/>
        <a:p>
          <a:endParaRPr lang="en-US"/>
        </a:p>
      </dgm:t>
    </dgm:pt>
    <dgm:pt modelId="{859318D9-29E1-46A6-9DE8-366205413BDA}" type="pres">
      <dgm:prSet presAssocID="{A87EBD50-4D4A-431E-9B80-CC9BD04CAE42}" presName="spaceBetweenRectangles" presStyleCnt="0"/>
      <dgm:spPr/>
    </dgm:pt>
    <dgm:pt modelId="{FC56399A-81BA-4674-B4C4-7128C32AD130}" type="pres">
      <dgm:prSet presAssocID="{B15604D1-1A0E-408E-8FE0-FF5A3197304B}" presName="parentLin" presStyleCnt="0"/>
      <dgm:spPr/>
    </dgm:pt>
    <dgm:pt modelId="{0DE25EFC-4EBD-42FB-B357-C8D2AD30AC17}" type="pres">
      <dgm:prSet presAssocID="{B15604D1-1A0E-408E-8FE0-FF5A3197304B}" presName="parentLeftMargin" presStyleLbl="node1" presStyleIdx="0" presStyleCnt="2"/>
      <dgm:spPr/>
      <dgm:t>
        <a:bodyPr/>
        <a:lstStyle/>
        <a:p>
          <a:endParaRPr lang="en-US"/>
        </a:p>
      </dgm:t>
    </dgm:pt>
    <dgm:pt modelId="{389A2E5F-A20E-4E5B-B842-0EAB4D6A32B4}" type="pres">
      <dgm:prSet presAssocID="{B15604D1-1A0E-408E-8FE0-FF5A3197304B}" presName="parentText" presStyleLbl="node1" presStyleIdx="1" presStyleCnt="2">
        <dgm:presLayoutVars>
          <dgm:chMax val="0"/>
          <dgm:bulletEnabled val="1"/>
        </dgm:presLayoutVars>
      </dgm:prSet>
      <dgm:spPr/>
      <dgm:t>
        <a:bodyPr/>
        <a:lstStyle/>
        <a:p>
          <a:endParaRPr lang="en-US"/>
        </a:p>
      </dgm:t>
    </dgm:pt>
    <dgm:pt modelId="{CA120A2F-C614-432F-BE97-3490E79F67A0}" type="pres">
      <dgm:prSet presAssocID="{B15604D1-1A0E-408E-8FE0-FF5A3197304B}" presName="negativeSpace" presStyleCnt="0"/>
      <dgm:spPr/>
    </dgm:pt>
    <dgm:pt modelId="{0EA16B33-3122-44DA-97B5-0A4E35DB0297}" type="pres">
      <dgm:prSet presAssocID="{B15604D1-1A0E-408E-8FE0-FF5A3197304B}" presName="childText" presStyleLbl="conFgAcc1" presStyleIdx="1" presStyleCnt="2">
        <dgm:presLayoutVars>
          <dgm:bulletEnabled val="1"/>
        </dgm:presLayoutVars>
      </dgm:prSet>
      <dgm:spPr/>
      <dgm:t>
        <a:bodyPr/>
        <a:lstStyle/>
        <a:p>
          <a:endParaRPr lang="en-US"/>
        </a:p>
      </dgm:t>
    </dgm:pt>
  </dgm:ptLst>
  <dgm:cxnLst>
    <dgm:cxn modelId="{8AAAD7CC-0523-4C90-99A1-93620AF5E215}" type="presOf" srcId="{8A212EBF-1ABE-4244-8BFB-75DD4EA64345}" destId="{33924C8F-6A63-4922-99EC-007DC6417986}" srcOrd="0" destOrd="4" presId="urn:microsoft.com/office/officeart/2005/8/layout/list1"/>
    <dgm:cxn modelId="{55AE866B-EAEE-47A9-B573-817651FD36B9}" type="presOf" srcId="{E0A8D023-6CB7-4F92-A4D5-1D2A917B0120}" destId="{33924C8F-6A63-4922-99EC-007DC6417986}" srcOrd="0" destOrd="0" presId="urn:microsoft.com/office/officeart/2005/8/layout/list1"/>
    <dgm:cxn modelId="{5E427C09-BA01-4574-9F00-3791EB809F3E}" type="presOf" srcId="{1E6DE9DD-51DD-4835-88EB-B4AAAEFA7CF9}" destId="{905B7966-6C3C-4C9F-B17D-EE9E29EAF1B1}" srcOrd="0" destOrd="0" presId="urn:microsoft.com/office/officeart/2005/8/layout/list1"/>
    <dgm:cxn modelId="{26E9D13C-A253-4128-8360-BB0F7C2589DE}" type="presOf" srcId="{C75EEB51-B638-403C-93C0-A0E7810FF258}" destId="{33924C8F-6A63-4922-99EC-007DC6417986}" srcOrd="0" destOrd="2" presId="urn:microsoft.com/office/officeart/2005/8/layout/list1"/>
    <dgm:cxn modelId="{B2FF9112-82CE-4741-8C26-BA07AA437A70}" srcId="{DBDB25B0-4A70-40D1-AC4F-7723834B815F}" destId="{1E6DE9DD-51DD-4835-88EB-B4AAAEFA7CF9}" srcOrd="0" destOrd="0" parTransId="{30DCE6F7-F0E1-40FE-9E83-895FBA3C596C}" sibTransId="{A87EBD50-4D4A-431E-9B80-CC9BD04CAE42}"/>
    <dgm:cxn modelId="{615FC766-2667-46B2-8CE1-F793E44B1E10}" type="presOf" srcId="{1E6DE9DD-51DD-4835-88EB-B4AAAEFA7CF9}" destId="{749E3BC2-C3B9-4ACE-B570-6D43B4BBABC5}" srcOrd="1" destOrd="0" presId="urn:microsoft.com/office/officeart/2005/8/layout/list1"/>
    <dgm:cxn modelId="{FB7A28D1-EB8D-4A01-89F1-CA4DAC8CBF16}" type="presOf" srcId="{7D404547-0985-44DD-ABED-7EFC29D2D6A1}" destId="{0EA16B33-3122-44DA-97B5-0A4E35DB0297}" srcOrd="0" destOrd="1" presId="urn:microsoft.com/office/officeart/2005/8/layout/list1"/>
    <dgm:cxn modelId="{465A8F97-DC23-4886-BB76-59A1A4E39E4F}" srcId="{1E6DE9DD-51DD-4835-88EB-B4AAAEFA7CF9}" destId="{BDF8EFFC-5E78-48B8-95DB-888EF7145CF3}" srcOrd="3" destOrd="0" parTransId="{222DCF0E-22BE-4FDD-830F-EA070687CC9D}" sibTransId="{7F440D6E-C131-4BFF-ADDB-58E35F4B72B1}"/>
    <dgm:cxn modelId="{06AC7775-2719-4560-98B6-91EC91D15DC3}" type="presOf" srcId="{B15604D1-1A0E-408E-8FE0-FF5A3197304B}" destId="{0DE25EFC-4EBD-42FB-B357-C8D2AD30AC17}" srcOrd="0" destOrd="0" presId="urn:microsoft.com/office/officeart/2005/8/layout/list1"/>
    <dgm:cxn modelId="{86C48BBD-2E80-4846-B315-958559905552}" srcId="{B15604D1-1A0E-408E-8FE0-FF5A3197304B}" destId="{7D404547-0985-44DD-ABED-7EFC29D2D6A1}" srcOrd="1" destOrd="0" parTransId="{B237272D-FB3B-4B25-B739-17A0AFF26C81}" sibTransId="{DF41ED07-2B0F-4E50-A754-B3EE9636048B}"/>
    <dgm:cxn modelId="{6DA17F75-2568-45C3-8B78-FD6B482B2049}" srcId="{1E6DE9DD-51DD-4835-88EB-B4AAAEFA7CF9}" destId="{E0A8D023-6CB7-4F92-A4D5-1D2A917B0120}" srcOrd="0" destOrd="0" parTransId="{28254F30-E887-498F-B4E9-7F62328C4EB0}" sibTransId="{C74089B2-D8F0-4AF6-9C8B-6CE605E94B77}"/>
    <dgm:cxn modelId="{BC22C490-6408-4C37-8AD0-721BFE562B77}" type="presOf" srcId="{BDF8EFFC-5E78-48B8-95DB-888EF7145CF3}" destId="{33924C8F-6A63-4922-99EC-007DC6417986}" srcOrd="0" destOrd="3" presId="urn:microsoft.com/office/officeart/2005/8/layout/list1"/>
    <dgm:cxn modelId="{26B2C8A5-5914-4320-8893-9E9D4C3C8144}" type="presOf" srcId="{D29E66B6-4A96-4BA1-ACBD-06530C5490B1}" destId="{33924C8F-6A63-4922-99EC-007DC6417986}" srcOrd="0" destOrd="1" presId="urn:microsoft.com/office/officeart/2005/8/layout/list1"/>
    <dgm:cxn modelId="{5BE32203-85DB-4E56-BDDB-0CAD202F5180}" srcId="{B15604D1-1A0E-408E-8FE0-FF5A3197304B}" destId="{1400AFB9-0CD0-4D56-B0D6-9A8A864A2293}" srcOrd="0" destOrd="0" parTransId="{36D3B810-A7CA-45D1-9195-753524E8B818}" sibTransId="{1D7DE970-F002-4D9E-BAE9-031F61E0A882}"/>
    <dgm:cxn modelId="{7B045C34-A974-47BA-A7A3-0007E32A1AC8}" srcId="{DBDB25B0-4A70-40D1-AC4F-7723834B815F}" destId="{B15604D1-1A0E-408E-8FE0-FF5A3197304B}" srcOrd="1" destOrd="0" parTransId="{ACED2131-B125-4129-8DDF-6DD88E4156D2}" sibTransId="{8027F2CE-62FE-4A4C-A185-F2640599222E}"/>
    <dgm:cxn modelId="{FE1316A2-A1D8-4192-BC42-DC4AEBF3E941}" type="presOf" srcId="{B15604D1-1A0E-408E-8FE0-FF5A3197304B}" destId="{389A2E5F-A20E-4E5B-B842-0EAB4D6A32B4}" srcOrd="1" destOrd="0" presId="urn:microsoft.com/office/officeart/2005/8/layout/list1"/>
    <dgm:cxn modelId="{C9E99E3C-3F4F-4865-95A6-FAC84CC45B1F}" srcId="{1E6DE9DD-51DD-4835-88EB-B4AAAEFA7CF9}" destId="{C75EEB51-B638-403C-93C0-A0E7810FF258}" srcOrd="2" destOrd="0" parTransId="{0C04D720-06B3-43D9-8134-C23CD799E5F6}" sibTransId="{D65F6B41-13F7-4FF2-8AF8-35FADAAAE1DA}"/>
    <dgm:cxn modelId="{3F4EBC9D-6760-4C79-9F10-5E13649507A6}" srcId="{1E6DE9DD-51DD-4835-88EB-B4AAAEFA7CF9}" destId="{D29E66B6-4A96-4BA1-ACBD-06530C5490B1}" srcOrd="1" destOrd="0" parTransId="{D0D31ED0-E3C4-43EA-B04E-E2F1A9C37B67}" sibTransId="{75F45FE3-FA98-40E0-B583-8004A67902FE}"/>
    <dgm:cxn modelId="{BBE49699-21D5-4756-9A20-8D3239D09353}" type="presOf" srcId="{1400AFB9-0CD0-4D56-B0D6-9A8A864A2293}" destId="{0EA16B33-3122-44DA-97B5-0A4E35DB0297}" srcOrd="0" destOrd="0" presId="urn:microsoft.com/office/officeart/2005/8/layout/list1"/>
    <dgm:cxn modelId="{4F5DAECE-1794-4E33-84DF-E18A57DFA979}" type="presOf" srcId="{DBDB25B0-4A70-40D1-AC4F-7723834B815F}" destId="{59AA4D23-9137-4DEB-B11B-5E6678D18AA2}" srcOrd="0" destOrd="0" presId="urn:microsoft.com/office/officeart/2005/8/layout/list1"/>
    <dgm:cxn modelId="{60B95C7B-FA14-4C47-BBD5-E48BD3F86719}" srcId="{1E6DE9DD-51DD-4835-88EB-B4AAAEFA7CF9}" destId="{8A212EBF-1ABE-4244-8BFB-75DD4EA64345}" srcOrd="4" destOrd="0" parTransId="{26A7D663-7880-4A66-9AAA-47C139B3EC2F}" sibTransId="{1EB42B84-DB68-436A-9AB8-6C42DE6D64B7}"/>
    <dgm:cxn modelId="{92BE6246-6642-41C8-8F30-04FE34C37F3D}" type="presParOf" srcId="{59AA4D23-9137-4DEB-B11B-5E6678D18AA2}" destId="{F19FC22A-81E0-472B-BE38-CF233F4367CA}" srcOrd="0" destOrd="0" presId="urn:microsoft.com/office/officeart/2005/8/layout/list1"/>
    <dgm:cxn modelId="{54AB55CD-26AC-4C86-82F8-D65F3A2AF698}" type="presParOf" srcId="{F19FC22A-81E0-472B-BE38-CF233F4367CA}" destId="{905B7966-6C3C-4C9F-B17D-EE9E29EAF1B1}" srcOrd="0" destOrd="0" presId="urn:microsoft.com/office/officeart/2005/8/layout/list1"/>
    <dgm:cxn modelId="{2F575BB0-8F8D-4258-B02B-3237929C4C54}" type="presParOf" srcId="{F19FC22A-81E0-472B-BE38-CF233F4367CA}" destId="{749E3BC2-C3B9-4ACE-B570-6D43B4BBABC5}" srcOrd="1" destOrd="0" presId="urn:microsoft.com/office/officeart/2005/8/layout/list1"/>
    <dgm:cxn modelId="{AEC52867-137B-41D4-A187-A5CFE1FE168D}" type="presParOf" srcId="{59AA4D23-9137-4DEB-B11B-5E6678D18AA2}" destId="{873C6E5E-4DB6-44A2-A402-134122502D7B}" srcOrd="1" destOrd="0" presId="urn:microsoft.com/office/officeart/2005/8/layout/list1"/>
    <dgm:cxn modelId="{BFFF935C-33D4-4215-83BA-4A6AA95A6DF9}" type="presParOf" srcId="{59AA4D23-9137-4DEB-B11B-5E6678D18AA2}" destId="{33924C8F-6A63-4922-99EC-007DC6417986}" srcOrd="2" destOrd="0" presId="urn:microsoft.com/office/officeart/2005/8/layout/list1"/>
    <dgm:cxn modelId="{A0063C5E-FBF4-49E5-B64A-F7BEAF118AB7}" type="presParOf" srcId="{59AA4D23-9137-4DEB-B11B-5E6678D18AA2}" destId="{859318D9-29E1-46A6-9DE8-366205413BDA}" srcOrd="3" destOrd="0" presId="urn:microsoft.com/office/officeart/2005/8/layout/list1"/>
    <dgm:cxn modelId="{E273BCC9-EC17-42B7-B6AB-1B665C041D13}" type="presParOf" srcId="{59AA4D23-9137-4DEB-B11B-5E6678D18AA2}" destId="{FC56399A-81BA-4674-B4C4-7128C32AD130}" srcOrd="4" destOrd="0" presId="urn:microsoft.com/office/officeart/2005/8/layout/list1"/>
    <dgm:cxn modelId="{5FB32A2D-2010-4D52-B754-BD37518FB535}" type="presParOf" srcId="{FC56399A-81BA-4674-B4C4-7128C32AD130}" destId="{0DE25EFC-4EBD-42FB-B357-C8D2AD30AC17}" srcOrd="0" destOrd="0" presId="urn:microsoft.com/office/officeart/2005/8/layout/list1"/>
    <dgm:cxn modelId="{8FC9D53D-F48B-40E7-8554-59573AE3ECBA}" type="presParOf" srcId="{FC56399A-81BA-4674-B4C4-7128C32AD130}" destId="{389A2E5F-A20E-4E5B-B842-0EAB4D6A32B4}" srcOrd="1" destOrd="0" presId="urn:microsoft.com/office/officeart/2005/8/layout/list1"/>
    <dgm:cxn modelId="{EE1BC4EB-4C8D-414E-9C05-41E200127AD3}" type="presParOf" srcId="{59AA4D23-9137-4DEB-B11B-5E6678D18AA2}" destId="{CA120A2F-C614-432F-BE97-3490E79F67A0}" srcOrd="5" destOrd="0" presId="urn:microsoft.com/office/officeart/2005/8/layout/list1"/>
    <dgm:cxn modelId="{EA6E11F4-AF85-4C24-91F0-98D70F6455CC}" type="presParOf" srcId="{59AA4D23-9137-4DEB-B11B-5E6678D18AA2}" destId="{0EA16B33-3122-44DA-97B5-0A4E35DB029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0582C6B3-F354-484A-98F1-4BF7A8B88429}" type="doc">
      <dgm:prSet loTypeId="urn:microsoft.com/office/officeart/2008/layout/LinedList" loCatId="list" qsTypeId="urn:microsoft.com/office/officeart/2005/8/quickstyle/simple2" qsCatId="simple" csTypeId="urn:microsoft.com/office/officeart/2005/8/colors/accent2_3" csCatId="accent2" phldr="1"/>
      <dgm:spPr/>
      <dgm:t>
        <a:bodyPr/>
        <a:lstStyle/>
        <a:p>
          <a:endParaRPr lang="en-US"/>
        </a:p>
      </dgm:t>
    </dgm:pt>
    <dgm:pt modelId="{3B61F7ED-4938-4EDC-9BE2-FECB7BFCC325}">
      <dgm:prSet custT="1"/>
      <dgm:spPr/>
      <dgm:t>
        <a:bodyPr/>
        <a:lstStyle/>
        <a:p>
          <a:r>
            <a:rPr lang="en-US" sz="2000" b="0" dirty="0"/>
            <a:t>OSHA’s Hazard Communications Standard (HCS) requires employers to identify hazards in the workplace; train employees how to recognize them</a:t>
          </a:r>
        </a:p>
      </dgm:t>
    </dgm:pt>
    <dgm:pt modelId="{172F1A2D-63BB-4FF6-98AF-73DBF03A757C}" type="parTrans" cxnId="{CA12FA6A-B04A-40A4-B1EE-361430D758E7}">
      <dgm:prSet/>
      <dgm:spPr/>
      <dgm:t>
        <a:bodyPr/>
        <a:lstStyle/>
        <a:p>
          <a:endParaRPr lang="en-US"/>
        </a:p>
      </dgm:t>
    </dgm:pt>
    <dgm:pt modelId="{C90A4276-CA10-4D84-BF95-221D755EEF85}" type="sibTrans" cxnId="{CA12FA6A-B04A-40A4-B1EE-361430D758E7}">
      <dgm:prSet/>
      <dgm:spPr/>
      <dgm:t>
        <a:bodyPr/>
        <a:lstStyle/>
        <a:p>
          <a:endParaRPr lang="en-US"/>
        </a:p>
      </dgm:t>
    </dgm:pt>
    <dgm:pt modelId="{E73F2B1B-9BA6-4C03-AF09-D6D29B34AF12}">
      <dgm:prSet custT="1"/>
      <dgm:spPr/>
      <dgm:t>
        <a:bodyPr/>
        <a:lstStyle/>
        <a:p>
          <a:r>
            <a:rPr lang="en-US" sz="2000" b="0" dirty="0"/>
            <a:t>Requires employers to certify that all hazardous material containers are labeled, tagged, or marked correctly</a:t>
          </a:r>
        </a:p>
      </dgm:t>
    </dgm:pt>
    <dgm:pt modelId="{12F1DEDD-9D13-4B13-8EBB-0ECC5025FAD1}" type="parTrans" cxnId="{E83ED18E-3440-4611-AEF9-1AA324A82B56}">
      <dgm:prSet/>
      <dgm:spPr/>
      <dgm:t>
        <a:bodyPr/>
        <a:lstStyle/>
        <a:p>
          <a:endParaRPr lang="en-US"/>
        </a:p>
      </dgm:t>
    </dgm:pt>
    <dgm:pt modelId="{14FD9B52-E625-457A-8DB3-1103563A4205}" type="sibTrans" cxnId="{E83ED18E-3440-4611-AEF9-1AA324A82B56}">
      <dgm:prSet/>
      <dgm:spPr/>
      <dgm:t>
        <a:bodyPr/>
        <a:lstStyle/>
        <a:p>
          <a:endParaRPr lang="en-US"/>
        </a:p>
      </dgm:t>
    </dgm:pt>
    <dgm:pt modelId="{4224322F-089C-4DC2-B376-2E1453F80AE8}">
      <dgm:prSet custT="1"/>
      <dgm:spPr/>
      <dgm:t>
        <a:bodyPr/>
        <a:lstStyle/>
        <a:p>
          <a:r>
            <a:rPr lang="en-US" sz="2000" b="0" dirty="0"/>
            <a:t>Does not specify what identification system to use </a:t>
          </a:r>
        </a:p>
      </dgm:t>
    </dgm:pt>
    <dgm:pt modelId="{29B2D749-0473-420C-B6A6-E9089823810A}" type="parTrans" cxnId="{C05819DC-8539-44BA-A48A-2D1F7BBD0E27}">
      <dgm:prSet/>
      <dgm:spPr/>
      <dgm:t>
        <a:bodyPr/>
        <a:lstStyle/>
        <a:p>
          <a:endParaRPr lang="en-US"/>
        </a:p>
      </dgm:t>
    </dgm:pt>
    <dgm:pt modelId="{30BD9783-8809-4D61-9C0D-1B3ABD98BDD5}" type="sibTrans" cxnId="{C05819DC-8539-44BA-A48A-2D1F7BBD0E27}">
      <dgm:prSet/>
      <dgm:spPr/>
      <dgm:t>
        <a:bodyPr/>
        <a:lstStyle/>
        <a:p>
          <a:endParaRPr lang="en-US"/>
        </a:p>
      </dgm:t>
    </dgm:pt>
    <dgm:pt modelId="{896CBE54-32F8-41EF-81D0-F2E7F9678D0F}">
      <dgm:prSet custT="1"/>
      <dgm:spPr/>
      <dgm:t>
        <a:bodyPr/>
        <a:lstStyle/>
        <a:p>
          <a:r>
            <a:rPr lang="en-US" sz="2000" b="0" dirty="0"/>
            <a:t>Emergency responders and inspectors may encounter a variety of different labeling and marking systems</a:t>
          </a:r>
        </a:p>
      </dgm:t>
    </dgm:pt>
    <dgm:pt modelId="{CF49BCFA-2824-4370-AE95-7C0D286C3E06}" type="parTrans" cxnId="{A3A5B154-D656-449B-8AD8-752784C2AEE6}">
      <dgm:prSet/>
      <dgm:spPr/>
      <dgm:t>
        <a:bodyPr/>
        <a:lstStyle/>
        <a:p>
          <a:endParaRPr lang="en-US"/>
        </a:p>
      </dgm:t>
    </dgm:pt>
    <dgm:pt modelId="{0B0D3412-9880-42A6-A2F2-DCC250AA6158}" type="sibTrans" cxnId="{A3A5B154-D656-449B-8AD8-752784C2AEE6}">
      <dgm:prSet/>
      <dgm:spPr/>
      <dgm:t>
        <a:bodyPr/>
        <a:lstStyle/>
        <a:p>
          <a:endParaRPr lang="en-US"/>
        </a:p>
      </dgm:t>
    </dgm:pt>
    <dgm:pt modelId="{FC66FBD9-6411-49A6-86F4-EEEDDA239206}" type="pres">
      <dgm:prSet presAssocID="{0582C6B3-F354-484A-98F1-4BF7A8B88429}" presName="vert0" presStyleCnt="0">
        <dgm:presLayoutVars>
          <dgm:dir/>
          <dgm:animOne val="branch"/>
          <dgm:animLvl val="lvl"/>
        </dgm:presLayoutVars>
      </dgm:prSet>
      <dgm:spPr/>
      <dgm:t>
        <a:bodyPr/>
        <a:lstStyle/>
        <a:p>
          <a:endParaRPr lang="en-US"/>
        </a:p>
      </dgm:t>
    </dgm:pt>
    <dgm:pt modelId="{117A4747-5C93-4F00-BF95-AEC5573DEC89}" type="pres">
      <dgm:prSet presAssocID="{3B61F7ED-4938-4EDC-9BE2-FECB7BFCC325}" presName="thickLine" presStyleLbl="alignNode1" presStyleIdx="0" presStyleCnt="4"/>
      <dgm:spPr/>
      <dgm:t>
        <a:bodyPr/>
        <a:lstStyle/>
        <a:p>
          <a:endParaRPr lang="en-US"/>
        </a:p>
      </dgm:t>
    </dgm:pt>
    <dgm:pt modelId="{AF17410B-C719-4ED7-8719-2B0356FB0A90}" type="pres">
      <dgm:prSet presAssocID="{3B61F7ED-4938-4EDC-9BE2-FECB7BFCC325}" presName="horz1" presStyleCnt="0"/>
      <dgm:spPr/>
      <dgm:t>
        <a:bodyPr/>
        <a:lstStyle/>
        <a:p>
          <a:endParaRPr lang="en-US"/>
        </a:p>
      </dgm:t>
    </dgm:pt>
    <dgm:pt modelId="{B88C2C5A-3D6D-451B-955F-DD8CADA36DC0}" type="pres">
      <dgm:prSet presAssocID="{3B61F7ED-4938-4EDC-9BE2-FECB7BFCC325}" presName="tx1" presStyleLbl="revTx" presStyleIdx="0" presStyleCnt="4"/>
      <dgm:spPr/>
      <dgm:t>
        <a:bodyPr/>
        <a:lstStyle/>
        <a:p>
          <a:endParaRPr lang="en-US"/>
        </a:p>
      </dgm:t>
    </dgm:pt>
    <dgm:pt modelId="{AFAD6A06-8D3A-4219-9495-8B7C07ED2538}" type="pres">
      <dgm:prSet presAssocID="{3B61F7ED-4938-4EDC-9BE2-FECB7BFCC325}" presName="vert1" presStyleCnt="0"/>
      <dgm:spPr/>
      <dgm:t>
        <a:bodyPr/>
        <a:lstStyle/>
        <a:p>
          <a:endParaRPr lang="en-US"/>
        </a:p>
      </dgm:t>
    </dgm:pt>
    <dgm:pt modelId="{1F59B426-379F-4DEC-93B8-1B0B30AFAF39}" type="pres">
      <dgm:prSet presAssocID="{E73F2B1B-9BA6-4C03-AF09-D6D29B34AF12}" presName="thickLine" presStyleLbl="alignNode1" presStyleIdx="1" presStyleCnt="4"/>
      <dgm:spPr/>
      <dgm:t>
        <a:bodyPr/>
        <a:lstStyle/>
        <a:p>
          <a:endParaRPr lang="en-US"/>
        </a:p>
      </dgm:t>
    </dgm:pt>
    <dgm:pt modelId="{05DC96F2-02C1-4E7E-95AB-B30C6277DF1A}" type="pres">
      <dgm:prSet presAssocID="{E73F2B1B-9BA6-4C03-AF09-D6D29B34AF12}" presName="horz1" presStyleCnt="0"/>
      <dgm:spPr/>
      <dgm:t>
        <a:bodyPr/>
        <a:lstStyle/>
        <a:p>
          <a:endParaRPr lang="en-US"/>
        </a:p>
      </dgm:t>
    </dgm:pt>
    <dgm:pt modelId="{464F72A1-7835-4784-8656-CFC3DC91219E}" type="pres">
      <dgm:prSet presAssocID="{E73F2B1B-9BA6-4C03-AF09-D6D29B34AF12}" presName="tx1" presStyleLbl="revTx" presStyleIdx="1" presStyleCnt="4"/>
      <dgm:spPr/>
      <dgm:t>
        <a:bodyPr/>
        <a:lstStyle/>
        <a:p>
          <a:endParaRPr lang="en-US"/>
        </a:p>
      </dgm:t>
    </dgm:pt>
    <dgm:pt modelId="{0B677027-E40E-4E80-BAD9-60DC5DF28DFB}" type="pres">
      <dgm:prSet presAssocID="{E73F2B1B-9BA6-4C03-AF09-D6D29B34AF12}" presName="vert1" presStyleCnt="0"/>
      <dgm:spPr/>
      <dgm:t>
        <a:bodyPr/>
        <a:lstStyle/>
        <a:p>
          <a:endParaRPr lang="en-US"/>
        </a:p>
      </dgm:t>
    </dgm:pt>
    <dgm:pt modelId="{FD511BE9-5F3A-4A6F-BA88-7CF3EBCD4912}" type="pres">
      <dgm:prSet presAssocID="{4224322F-089C-4DC2-B376-2E1453F80AE8}" presName="thickLine" presStyleLbl="alignNode1" presStyleIdx="2" presStyleCnt="4"/>
      <dgm:spPr/>
      <dgm:t>
        <a:bodyPr/>
        <a:lstStyle/>
        <a:p>
          <a:endParaRPr lang="en-US"/>
        </a:p>
      </dgm:t>
    </dgm:pt>
    <dgm:pt modelId="{A56D7D31-D06C-4F9B-8D55-4CAD2198CDEA}" type="pres">
      <dgm:prSet presAssocID="{4224322F-089C-4DC2-B376-2E1453F80AE8}" presName="horz1" presStyleCnt="0"/>
      <dgm:spPr/>
      <dgm:t>
        <a:bodyPr/>
        <a:lstStyle/>
        <a:p>
          <a:endParaRPr lang="en-US"/>
        </a:p>
      </dgm:t>
    </dgm:pt>
    <dgm:pt modelId="{14C72DE3-7780-4DDA-B490-DD07FCF33E33}" type="pres">
      <dgm:prSet presAssocID="{4224322F-089C-4DC2-B376-2E1453F80AE8}" presName="tx1" presStyleLbl="revTx" presStyleIdx="2" presStyleCnt="4" custScaleY="66731"/>
      <dgm:spPr/>
      <dgm:t>
        <a:bodyPr/>
        <a:lstStyle/>
        <a:p>
          <a:endParaRPr lang="en-US"/>
        </a:p>
      </dgm:t>
    </dgm:pt>
    <dgm:pt modelId="{48221D71-27B2-44E1-BA39-238023CD4961}" type="pres">
      <dgm:prSet presAssocID="{4224322F-089C-4DC2-B376-2E1453F80AE8}" presName="vert1" presStyleCnt="0"/>
      <dgm:spPr/>
      <dgm:t>
        <a:bodyPr/>
        <a:lstStyle/>
        <a:p>
          <a:endParaRPr lang="en-US"/>
        </a:p>
      </dgm:t>
    </dgm:pt>
    <dgm:pt modelId="{A5C9F651-D56A-4425-A85F-02F060157C87}" type="pres">
      <dgm:prSet presAssocID="{896CBE54-32F8-41EF-81D0-F2E7F9678D0F}" presName="thickLine" presStyleLbl="alignNode1" presStyleIdx="3" presStyleCnt="4"/>
      <dgm:spPr/>
      <dgm:t>
        <a:bodyPr/>
        <a:lstStyle/>
        <a:p>
          <a:endParaRPr lang="en-US"/>
        </a:p>
      </dgm:t>
    </dgm:pt>
    <dgm:pt modelId="{A5EC6645-F4F2-40DF-9FD3-96E070E2B7CA}" type="pres">
      <dgm:prSet presAssocID="{896CBE54-32F8-41EF-81D0-F2E7F9678D0F}" presName="horz1" presStyleCnt="0"/>
      <dgm:spPr/>
      <dgm:t>
        <a:bodyPr/>
        <a:lstStyle/>
        <a:p>
          <a:endParaRPr lang="en-US"/>
        </a:p>
      </dgm:t>
    </dgm:pt>
    <dgm:pt modelId="{03BF5FBA-FEC8-4768-ABFD-4021DBC07C08}" type="pres">
      <dgm:prSet presAssocID="{896CBE54-32F8-41EF-81D0-F2E7F9678D0F}" presName="tx1" presStyleLbl="revTx" presStyleIdx="3" presStyleCnt="4"/>
      <dgm:spPr/>
      <dgm:t>
        <a:bodyPr/>
        <a:lstStyle/>
        <a:p>
          <a:endParaRPr lang="en-US"/>
        </a:p>
      </dgm:t>
    </dgm:pt>
    <dgm:pt modelId="{63B823BB-FEA2-4856-BBF8-4660D7FD61A4}" type="pres">
      <dgm:prSet presAssocID="{896CBE54-32F8-41EF-81D0-F2E7F9678D0F}" presName="vert1" presStyleCnt="0"/>
      <dgm:spPr/>
      <dgm:t>
        <a:bodyPr/>
        <a:lstStyle/>
        <a:p>
          <a:endParaRPr lang="en-US"/>
        </a:p>
      </dgm:t>
    </dgm:pt>
  </dgm:ptLst>
  <dgm:cxnLst>
    <dgm:cxn modelId="{A1DDA645-8676-4E3A-9A23-79A3077C09DB}" type="presOf" srcId="{896CBE54-32F8-41EF-81D0-F2E7F9678D0F}" destId="{03BF5FBA-FEC8-4768-ABFD-4021DBC07C08}" srcOrd="0" destOrd="0" presId="urn:microsoft.com/office/officeart/2008/layout/LinedList"/>
    <dgm:cxn modelId="{C05819DC-8539-44BA-A48A-2D1F7BBD0E27}" srcId="{0582C6B3-F354-484A-98F1-4BF7A8B88429}" destId="{4224322F-089C-4DC2-B376-2E1453F80AE8}" srcOrd="2" destOrd="0" parTransId="{29B2D749-0473-420C-B6A6-E9089823810A}" sibTransId="{30BD9783-8809-4D61-9C0D-1B3ABD98BDD5}"/>
    <dgm:cxn modelId="{CA12FA6A-B04A-40A4-B1EE-361430D758E7}" srcId="{0582C6B3-F354-484A-98F1-4BF7A8B88429}" destId="{3B61F7ED-4938-4EDC-9BE2-FECB7BFCC325}" srcOrd="0" destOrd="0" parTransId="{172F1A2D-63BB-4FF6-98AF-73DBF03A757C}" sibTransId="{C90A4276-CA10-4D84-BF95-221D755EEF85}"/>
    <dgm:cxn modelId="{A3A5B154-D656-449B-8AD8-752784C2AEE6}" srcId="{0582C6B3-F354-484A-98F1-4BF7A8B88429}" destId="{896CBE54-32F8-41EF-81D0-F2E7F9678D0F}" srcOrd="3" destOrd="0" parTransId="{CF49BCFA-2824-4370-AE95-7C0D286C3E06}" sibTransId="{0B0D3412-9880-42A6-A2F2-DCC250AA6158}"/>
    <dgm:cxn modelId="{BB10177C-E1D5-436F-AC3D-98A418775BBA}" type="presOf" srcId="{4224322F-089C-4DC2-B376-2E1453F80AE8}" destId="{14C72DE3-7780-4DDA-B490-DD07FCF33E33}" srcOrd="0" destOrd="0" presId="urn:microsoft.com/office/officeart/2008/layout/LinedList"/>
    <dgm:cxn modelId="{E83ED18E-3440-4611-AEF9-1AA324A82B56}" srcId="{0582C6B3-F354-484A-98F1-4BF7A8B88429}" destId="{E73F2B1B-9BA6-4C03-AF09-D6D29B34AF12}" srcOrd="1" destOrd="0" parTransId="{12F1DEDD-9D13-4B13-8EBB-0ECC5025FAD1}" sibTransId="{14FD9B52-E625-457A-8DB3-1103563A4205}"/>
    <dgm:cxn modelId="{3A7992BB-F936-47B0-99BA-0D1ABDD257E1}" type="presOf" srcId="{0582C6B3-F354-484A-98F1-4BF7A8B88429}" destId="{FC66FBD9-6411-49A6-86F4-EEEDDA239206}" srcOrd="0" destOrd="0" presId="urn:microsoft.com/office/officeart/2008/layout/LinedList"/>
    <dgm:cxn modelId="{EB7929E6-527D-491D-9A35-B395AF129A45}" type="presOf" srcId="{3B61F7ED-4938-4EDC-9BE2-FECB7BFCC325}" destId="{B88C2C5A-3D6D-451B-955F-DD8CADA36DC0}" srcOrd="0" destOrd="0" presId="urn:microsoft.com/office/officeart/2008/layout/LinedList"/>
    <dgm:cxn modelId="{E6D98800-270A-4880-BED9-730E3D3ACF80}" type="presOf" srcId="{E73F2B1B-9BA6-4C03-AF09-D6D29B34AF12}" destId="{464F72A1-7835-4784-8656-CFC3DC91219E}" srcOrd="0" destOrd="0" presId="urn:microsoft.com/office/officeart/2008/layout/LinedList"/>
    <dgm:cxn modelId="{937A9A51-D6C4-4DE1-A2F1-E5D9B608FA2B}" type="presParOf" srcId="{FC66FBD9-6411-49A6-86F4-EEEDDA239206}" destId="{117A4747-5C93-4F00-BF95-AEC5573DEC89}" srcOrd="0" destOrd="0" presId="urn:microsoft.com/office/officeart/2008/layout/LinedList"/>
    <dgm:cxn modelId="{4CC79A25-2FA5-43D4-854F-D840ACC84A87}" type="presParOf" srcId="{FC66FBD9-6411-49A6-86F4-EEEDDA239206}" destId="{AF17410B-C719-4ED7-8719-2B0356FB0A90}" srcOrd="1" destOrd="0" presId="urn:microsoft.com/office/officeart/2008/layout/LinedList"/>
    <dgm:cxn modelId="{09369F32-D72B-4AFF-828C-B51CD5E9504E}" type="presParOf" srcId="{AF17410B-C719-4ED7-8719-2B0356FB0A90}" destId="{B88C2C5A-3D6D-451B-955F-DD8CADA36DC0}" srcOrd="0" destOrd="0" presId="urn:microsoft.com/office/officeart/2008/layout/LinedList"/>
    <dgm:cxn modelId="{1849B4E2-5995-47D6-A910-910231B72FA7}" type="presParOf" srcId="{AF17410B-C719-4ED7-8719-2B0356FB0A90}" destId="{AFAD6A06-8D3A-4219-9495-8B7C07ED2538}" srcOrd="1" destOrd="0" presId="urn:microsoft.com/office/officeart/2008/layout/LinedList"/>
    <dgm:cxn modelId="{D3D171CB-8CAD-47B4-BBB4-7D857881D601}" type="presParOf" srcId="{FC66FBD9-6411-49A6-86F4-EEEDDA239206}" destId="{1F59B426-379F-4DEC-93B8-1B0B30AFAF39}" srcOrd="2" destOrd="0" presId="urn:microsoft.com/office/officeart/2008/layout/LinedList"/>
    <dgm:cxn modelId="{E4319D29-963F-42DC-82E6-DD4C92596204}" type="presParOf" srcId="{FC66FBD9-6411-49A6-86F4-EEEDDA239206}" destId="{05DC96F2-02C1-4E7E-95AB-B30C6277DF1A}" srcOrd="3" destOrd="0" presId="urn:microsoft.com/office/officeart/2008/layout/LinedList"/>
    <dgm:cxn modelId="{40174EFB-EFB7-4A04-A751-A46467A65B97}" type="presParOf" srcId="{05DC96F2-02C1-4E7E-95AB-B30C6277DF1A}" destId="{464F72A1-7835-4784-8656-CFC3DC91219E}" srcOrd="0" destOrd="0" presId="urn:microsoft.com/office/officeart/2008/layout/LinedList"/>
    <dgm:cxn modelId="{C85D68EA-1A04-4FAE-A1F9-2B4B55C0B994}" type="presParOf" srcId="{05DC96F2-02C1-4E7E-95AB-B30C6277DF1A}" destId="{0B677027-E40E-4E80-BAD9-60DC5DF28DFB}" srcOrd="1" destOrd="0" presId="urn:microsoft.com/office/officeart/2008/layout/LinedList"/>
    <dgm:cxn modelId="{13AD671C-94B4-475A-8F44-CF08C337266D}" type="presParOf" srcId="{FC66FBD9-6411-49A6-86F4-EEEDDA239206}" destId="{FD511BE9-5F3A-4A6F-BA88-7CF3EBCD4912}" srcOrd="4" destOrd="0" presId="urn:microsoft.com/office/officeart/2008/layout/LinedList"/>
    <dgm:cxn modelId="{277E7A68-CFFB-4212-BE77-9BF8EBE035DD}" type="presParOf" srcId="{FC66FBD9-6411-49A6-86F4-EEEDDA239206}" destId="{A56D7D31-D06C-4F9B-8D55-4CAD2198CDEA}" srcOrd="5" destOrd="0" presId="urn:microsoft.com/office/officeart/2008/layout/LinedList"/>
    <dgm:cxn modelId="{05A443BE-E0A9-4CAB-850F-845F5D8EB9B4}" type="presParOf" srcId="{A56D7D31-D06C-4F9B-8D55-4CAD2198CDEA}" destId="{14C72DE3-7780-4DDA-B490-DD07FCF33E33}" srcOrd="0" destOrd="0" presId="urn:microsoft.com/office/officeart/2008/layout/LinedList"/>
    <dgm:cxn modelId="{BDAE3011-5307-4B04-843D-FD6337D6AC12}" type="presParOf" srcId="{A56D7D31-D06C-4F9B-8D55-4CAD2198CDEA}" destId="{48221D71-27B2-44E1-BA39-238023CD4961}" srcOrd="1" destOrd="0" presId="urn:microsoft.com/office/officeart/2008/layout/LinedList"/>
    <dgm:cxn modelId="{65042236-593D-475E-8E54-DC18E1EBD30F}" type="presParOf" srcId="{FC66FBD9-6411-49A6-86F4-EEEDDA239206}" destId="{A5C9F651-D56A-4425-A85F-02F060157C87}" srcOrd="6" destOrd="0" presId="urn:microsoft.com/office/officeart/2008/layout/LinedList"/>
    <dgm:cxn modelId="{AC416621-05D8-4005-B8C9-A1680FA9AF7E}" type="presParOf" srcId="{FC66FBD9-6411-49A6-86F4-EEEDDA239206}" destId="{A5EC6645-F4F2-40DF-9FD3-96E070E2B7CA}" srcOrd="7" destOrd="0" presId="urn:microsoft.com/office/officeart/2008/layout/LinedList"/>
    <dgm:cxn modelId="{C3F48A95-B173-4EA6-87F6-BB15CC805C8D}" type="presParOf" srcId="{A5EC6645-F4F2-40DF-9FD3-96E070E2B7CA}" destId="{03BF5FBA-FEC8-4768-ABFD-4021DBC07C08}" srcOrd="0" destOrd="0" presId="urn:microsoft.com/office/officeart/2008/layout/LinedList"/>
    <dgm:cxn modelId="{6B2FBF23-19F2-454B-A656-0DB19505AC97}" type="presParOf" srcId="{A5EC6645-F4F2-40DF-9FD3-96E070E2B7CA}" destId="{63B823BB-FEA2-4856-BBF8-4660D7FD61A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1ED7FA28-A965-4F74-AEBF-9501E04ED27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DEA1307-9578-415C-9D5E-AA6ABB4C0E96}">
      <dgm:prSet phldrT="[Text]" custT="1"/>
      <dgm:spPr/>
      <dgm:t>
        <a:bodyPr/>
        <a:lstStyle/>
        <a:p>
          <a:r>
            <a:rPr lang="x-none" sz="2000" b="0" u="none"/>
            <a:t>Chemical manufacturers and importers</a:t>
          </a:r>
          <a:endParaRPr lang="en-US" sz="2000" b="0" dirty="0"/>
        </a:p>
      </dgm:t>
    </dgm:pt>
    <dgm:pt modelId="{5BBE6D6F-6EFE-4043-A5B8-FCBE24C87BD0}" type="parTrans" cxnId="{D7BEBDD8-1F07-49A1-9363-7ED3807C96FD}">
      <dgm:prSet/>
      <dgm:spPr/>
      <dgm:t>
        <a:bodyPr/>
        <a:lstStyle/>
        <a:p>
          <a:endParaRPr lang="en-US"/>
        </a:p>
      </dgm:t>
    </dgm:pt>
    <dgm:pt modelId="{616F57A2-DDD9-4C5C-9D8D-D242945FC66E}" type="sibTrans" cxnId="{D7BEBDD8-1F07-49A1-9363-7ED3807C96FD}">
      <dgm:prSet/>
      <dgm:spPr/>
      <dgm:t>
        <a:bodyPr/>
        <a:lstStyle/>
        <a:p>
          <a:endParaRPr lang="en-US"/>
        </a:p>
      </dgm:t>
    </dgm:pt>
    <dgm:pt modelId="{714E2206-7D04-42F0-9FE7-58ECD57E2F07}">
      <dgm:prSet custT="1"/>
      <dgm:spPr/>
      <dgm:t>
        <a:bodyPr/>
        <a:lstStyle/>
        <a:p>
          <a:r>
            <a:rPr lang="en-US" sz="1800" b="0" dirty="0"/>
            <a:t>Manufacturer’s contact information </a:t>
          </a:r>
        </a:p>
      </dgm:t>
    </dgm:pt>
    <dgm:pt modelId="{09844896-6607-4FF5-A85A-EABD9F8DE50C}" type="parTrans" cxnId="{414CE7AB-C550-41A9-A8A2-E6A291425D7B}">
      <dgm:prSet/>
      <dgm:spPr/>
      <dgm:t>
        <a:bodyPr/>
        <a:lstStyle/>
        <a:p>
          <a:endParaRPr lang="en-US"/>
        </a:p>
      </dgm:t>
    </dgm:pt>
    <dgm:pt modelId="{DF226F3F-93ED-4469-9DD1-0117929A54A4}" type="sibTrans" cxnId="{414CE7AB-C550-41A9-A8A2-E6A291425D7B}">
      <dgm:prSet/>
      <dgm:spPr/>
      <dgm:t>
        <a:bodyPr/>
        <a:lstStyle/>
        <a:p>
          <a:endParaRPr lang="en-US"/>
        </a:p>
      </dgm:t>
    </dgm:pt>
    <dgm:pt modelId="{92A81793-DB12-4814-9EC2-9E0A3B15BE14}">
      <dgm:prSet custT="1"/>
      <dgm:spPr/>
      <dgm:t>
        <a:bodyPr/>
        <a:lstStyle/>
        <a:p>
          <a:r>
            <a:rPr lang="en-US" sz="1800" b="0" dirty="0"/>
            <a:t>Precautionary hazard warnings </a:t>
          </a:r>
        </a:p>
      </dgm:t>
    </dgm:pt>
    <dgm:pt modelId="{1530CB2E-4821-4486-BFED-B3FD2B4AF9BE}" type="parTrans" cxnId="{6874A5EF-2F53-4DFF-90AC-7BB8D18B613A}">
      <dgm:prSet/>
      <dgm:spPr/>
      <dgm:t>
        <a:bodyPr/>
        <a:lstStyle/>
        <a:p>
          <a:endParaRPr lang="en-US"/>
        </a:p>
      </dgm:t>
    </dgm:pt>
    <dgm:pt modelId="{DC858318-948F-43FC-85FF-B88336FB5C9F}" type="sibTrans" cxnId="{6874A5EF-2F53-4DFF-90AC-7BB8D18B613A}">
      <dgm:prSet/>
      <dgm:spPr/>
      <dgm:t>
        <a:bodyPr/>
        <a:lstStyle/>
        <a:p>
          <a:endParaRPr lang="en-US"/>
        </a:p>
      </dgm:t>
    </dgm:pt>
    <dgm:pt modelId="{3E9963FD-3835-4B15-847C-BEDDEBCC28B8}">
      <dgm:prSet custT="1"/>
      <dgm:spPr/>
      <dgm:t>
        <a:bodyPr/>
        <a:lstStyle/>
        <a:p>
          <a:r>
            <a:rPr lang="en-US" sz="1800" b="0" dirty="0"/>
            <a:t>Directions for use and handling </a:t>
          </a:r>
        </a:p>
      </dgm:t>
    </dgm:pt>
    <dgm:pt modelId="{17C3DDF8-F775-4C68-B30C-4E3E46C20275}" type="parTrans" cxnId="{9981A25D-1C50-4C2E-AAF1-CF3EDB22A113}">
      <dgm:prSet/>
      <dgm:spPr/>
      <dgm:t>
        <a:bodyPr/>
        <a:lstStyle/>
        <a:p>
          <a:endParaRPr lang="en-US"/>
        </a:p>
      </dgm:t>
    </dgm:pt>
    <dgm:pt modelId="{DF3C2074-714E-41F4-936D-C794E8A4FACF}" type="sibTrans" cxnId="{9981A25D-1C50-4C2E-AAF1-CF3EDB22A113}">
      <dgm:prSet/>
      <dgm:spPr/>
      <dgm:t>
        <a:bodyPr/>
        <a:lstStyle/>
        <a:p>
          <a:endParaRPr lang="en-US"/>
        </a:p>
      </dgm:t>
    </dgm:pt>
    <dgm:pt modelId="{3819F3B5-5544-4C64-8EB1-4A648CAB94EC}">
      <dgm:prSet custT="1"/>
      <dgm:spPr/>
      <dgm:t>
        <a:bodyPr/>
        <a:lstStyle/>
        <a:p>
          <a:r>
            <a:rPr lang="en-US" sz="1800" b="0" dirty="0"/>
            <a:t>Names of active ingredients</a:t>
          </a:r>
        </a:p>
      </dgm:t>
    </dgm:pt>
    <dgm:pt modelId="{2E3B6A0B-A935-461C-9FD6-01E6E09DA32E}" type="parTrans" cxnId="{21FCD351-D6A2-4C32-9C20-12D856AFCE4B}">
      <dgm:prSet/>
      <dgm:spPr/>
      <dgm:t>
        <a:bodyPr/>
        <a:lstStyle/>
        <a:p>
          <a:endParaRPr lang="en-US"/>
        </a:p>
      </dgm:t>
    </dgm:pt>
    <dgm:pt modelId="{771B3144-4302-4B03-BEF9-920C03A3584E}" type="sibTrans" cxnId="{21FCD351-D6A2-4C32-9C20-12D856AFCE4B}">
      <dgm:prSet/>
      <dgm:spPr/>
      <dgm:t>
        <a:bodyPr/>
        <a:lstStyle/>
        <a:p>
          <a:endParaRPr lang="en-US"/>
        </a:p>
      </dgm:t>
    </dgm:pt>
    <dgm:pt modelId="{0669150A-CAED-40B9-8719-C1FC2FBBE48B}">
      <dgm:prSet custT="1"/>
      <dgm:spPr/>
      <dgm:t>
        <a:bodyPr/>
        <a:lstStyle/>
        <a:p>
          <a:r>
            <a:rPr lang="en-US" sz="1800" b="0" dirty="0"/>
            <a:t>First aid instructions</a:t>
          </a:r>
        </a:p>
      </dgm:t>
    </dgm:pt>
    <dgm:pt modelId="{FA80EE89-7F2A-423C-A8A2-86AE9E02160C}" type="parTrans" cxnId="{AF54ABAD-1132-4F27-9C8C-B1298467766A}">
      <dgm:prSet/>
      <dgm:spPr/>
      <dgm:t>
        <a:bodyPr/>
        <a:lstStyle/>
        <a:p>
          <a:endParaRPr lang="en-US"/>
        </a:p>
      </dgm:t>
    </dgm:pt>
    <dgm:pt modelId="{0179ECB6-B65D-45FF-A604-9E13576F79A3}" type="sibTrans" cxnId="{AF54ABAD-1132-4F27-9C8C-B1298467766A}">
      <dgm:prSet/>
      <dgm:spPr/>
      <dgm:t>
        <a:bodyPr/>
        <a:lstStyle/>
        <a:p>
          <a:endParaRPr lang="en-US"/>
        </a:p>
      </dgm:t>
    </dgm:pt>
    <dgm:pt modelId="{833F8037-B60A-46AA-900A-9AF1AAC7271A}">
      <dgm:prSet custT="1"/>
      <dgm:spPr/>
      <dgm:t>
        <a:bodyPr/>
        <a:lstStyle/>
        <a:p>
          <a:r>
            <a:rPr lang="en-US" sz="1800" b="0" dirty="0"/>
            <a:t>Other pertinent information</a:t>
          </a:r>
        </a:p>
      </dgm:t>
    </dgm:pt>
    <dgm:pt modelId="{2874ABC0-25E1-4364-B743-FFBD50EBD390}" type="parTrans" cxnId="{8B3E9736-5B55-41DB-BE40-AAB972500507}">
      <dgm:prSet/>
      <dgm:spPr/>
      <dgm:t>
        <a:bodyPr/>
        <a:lstStyle/>
        <a:p>
          <a:endParaRPr lang="en-US"/>
        </a:p>
      </dgm:t>
    </dgm:pt>
    <dgm:pt modelId="{60911C62-69D4-40C0-A99B-AB89B83F1B7B}" type="sibTrans" cxnId="{8B3E9736-5B55-41DB-BE40-AAB972500507}">
      <dgm:prSet/>
      <dgm:spPr/>
      <dgm:t>
        <a:bodyPr/>
        <a:lstStyle/>
        <a:p>
          <a:endParaRPr lang="en-US"/>
        </a:p>
      </dgm:t>
    </dgm:pt>
    <dgm:pt modelId="{EEBE5ACB-D9F2-4821-A4A0-112A37F5C35B}">
      <dgm:prSet phldrT="[Text]" custT="1"/>
      <dgm:spPr>
        <a:solidFill>
          <a:schemeClr val="accent2">
            <a:lumMod val="75000"/>
          </a:schemeClr>
        </a:solidFill>
      </dgm:spPr>
      <dgm:t>
        <a:bodyPr/>
        <a:lstStyle/>
        <a:p>
          <a:r>
            <a:rPr lang="x-none" sz="1800" b="0" u="none" dirty="0"/>
            <a:t>Required under OSHA HCS to provide appropriate labels on their product containers</a:t>
          </a:r>
          <a:endParaRPr lang="en-US" sz="1800" b="0" dirty="0"/>
        </a:p>
      </dgm:t>
    </dgm:pt>
    <dgm:pt modelId="{09336851-E21D-4161-B511-3C268EF925FD}" type="parTrans" cxnId="{9DF76AC3-2D31-4A2F-AC98-035586E383D7}">
      <dgm:prSet/>
      <dgm:spPr/>
      <dgm:t>
        <a:bodyPr/>
        <a:lstStyle/>
        <a:p>
          <a:endParaRPr lang="en-US"/>
        </a:p>
      </dgm:t>
    </dgm:pt>
    <dgm:pt modelId="{29F7C7FC-0D80-487E-A167-3BFA20A3C966}" type="sibTrans" cxnId="{9DF76AC3-2D31-4A2F-AC98-035586E383D7}">
      <dgm:prSet/>
      <dgm:spPr/>
      <dgm:t>
        <a:bodyPr/>
        <a:lstStyle/>
        <a:p>
          <a:endParaRPr lang="en-US"/>
        </a:p>
      </dgm:t>
    </dgm:pt>
    <dgm:pt modelId="{85E43B8F-8243-4023-ACCF-34475CF78890}">
      <dgm:prSet phldrT="[Text]" custT="1"/>
      <dgm:spPr/>
      <dgm:t>
        <a:bodyPr/>
        <a:lstStyle/>
        <a:p>
          <a:r>
            <a:rPr lang="en-US" sz="1800" b="0" dirty="0"/>
            <a:t>Name of the product</a:t>
          </a:r>
        </a:p>
      </dgm:t>
    </dgm:pt>
    <dgm:pt modelId="{924E7841-2EFE-4B4E-9212-C21255410040}" type="parTrans" cxnId="{268891DC-9177-41DC-B607-7B780EBB0C5C}">
      <dgm:prSet/>
      <dgm:spPr/>
      <dgm:t>
        <a:bodyPr/>
        <a:lstStyle/>
        <a:p>
          <a:endParaRPr lang="en-US"/>
        </a:p>
      </dgm:t>
    </dgm:pt>
    <dgm:pt modelId="{8D30A91D-DBDE-4634-A4E8-93DB67D4E56D}" type="sibTrans" cxnId="{268891DC-9177-41DC-B607-7B780EBB0C5C}">
      <dgm:prSet/>
      <dgm:spPr/>
      <dgm:t>
        <a:bodyPr/>
        <a:lstStyle/>
        <a:p>
          <a:endParaRPr lang="en-US"/>
        </a:p>
      </dgm:t>
    </dgm:pt>
    <dgm:pt modelId="{9BBA6582-F999-4D77-BCA6-7C7A2E4CA4DA}" type="pres">
      <dgm:prSet presAssocID="{1ED7FA28-A965-4F74-AEBF-9501E04ED276}" presName="linear" presStyleCnt="0">
        <dgm:presLayoutVars>
          <dgm:dir/>
          <dgm:animLvl val="lvl"/>
          <dgm:resizeHandles val="exact"/>
        </dgm:presLayoutVars>
      </dgm:prSet>
      <dgm:spPr/>
      <dgm:t>
        <a:bodyPr/>
        <a:lstStyle/>
        <a:p>
          <a:endParaRPr lang="en-US"/>
        </a:p>
      </dgm:t>
    </dgm:pt>
    <dgm:pt modelId="{0A4476F9-15C1-4394-AAE4-D8EF43274EE7}" type="pres">
      <dgm:prSet presAssocID="{DDEA1307-9578-415C-9D5E-AA6ABB4C0E96}" presName="parentLin" presStyleCnt="0"/>
      <dgm:spPr/>
      <dgm:t>
        <a:bodyPr/>
        <a:lstStyle/>
        <a:p>
          <a:endParaRPr lang="en-US"/>
        </a:p>
      </dgm:t>
    </dgm:pt>
    <dgm:pt modelId="{CED271D3-79C4-4D03-920B-E3CD465ABBB9}" type="pres">
      <dgm:prSet presAssocID="{DDEA1307-9578-415C-9D5E-AA6ABB4C0E96}" presName="parentLeftMargin" presStyleLbl="node1" presStyleIdx="0" presStyleCnt="2"/>
      <dgm:spPr/>
      <dgm:t>
        <a:bodyPr/>
        <a:lstStyle/>
        <a:p>
          <a:endParaRPr lang="en-US"/>
        </a:p>
      </dgm:t>
    </dgm:pt>
    <dgm:pt modelId="{A3C83F30-A859-4A58-B610-8774D773BD5E}" type="pres">
      <dgm:prSet presAssocID="{DDEA1307-9578-415C-9D5E-AA6ABB4C0E96}" presName="parentText" presStyleLbl="node1" presStyleIdx="0" presStyleCnt="2">
        <dgm:presLayoutVars>
          <dgm:chMax val="0"/>
          <dgm:bulletEnabled val="1"/>
        </dgm:presLayoutVars>
      </dgm:prSet>
      <dgm:spPr/>
      <dgm:t>
        <a:bodyPr/>
        <a:lstStyle/>
        <a:p>
          <a:endParaRPr lang="en-US"/>
        </a:p>
      </dgm:t>
    </dgm:pt>
    <dgm:pt modelId="{0A218776-A310-4374-B292-CAED915DA251}" type="pres">
      <dgm:prSet presAssocID="{DDEA1307-9578-415C-9D5E-AA6ABB4C0E96}" presName="negativeSpace" presStyleCnt="0"/>
      <dgm:spPr/>
      <dgm:t>
        <a:bodyPr/>
        <a:lstStyle/>
        <a:p>
          <a:endParaRPr lang="en-US"/>
        </a:p>
      </dgm:t>
    </dgm:pt>
    <dgm:pt modelId="{6EE8FD25-40CD-4A9F-83D2-224AC24FF877}" type="pres">
      <dgm:prSet presAssocID="{DDEA1307-9578-415C-9D5E-AA6ABB4C0E96}" presName="childText" presStyleLbl="conFgAcc1" presStyleIdx="0" presStyleCnt="2">
        <dgm:presLayoutVars>
          <dgm:bulletEnabled val="1"/>
        </dgm:presLayoutVars>
      </dgm:prSet>
      <dgm:spPr/>
      <dgm:t>
        <a:bodyPr/>
        <a:lstStyle/>
        <a:p>
          <a:endParaRPr lang="en-US"/>
        </a:p>
      </dgm:t>
    </dgm:pt>
    <dgm:pt modelId="{ABBD3BE2-08D3-451B-981E-8627A97C0BC5}" type="pres">
      <dgm:prSet presAssocID="{616F57A2-DDD9-4C5C-9D8D-D242945FC66E}" presName="spaceBetweenRectangles" presStyleCnt="0"/>
      <dgm:spPr/>
      <dgm:t>
        <a:bodyPr/>
        <a:lstStyle/>
        <a:p>
          <a:endParaRPr lang="en-US"/>
        </a:p>
      </dgm:t>
    </dgm:pt>
    <dgm:pt modelId="{6D245B3D-D910-4582-9887-2F3EFAACF299}" type="pres">
      <dgm:prSet presAssocID="{EEBE5ACB-D9F2-4821-A4A0-112A37F5C35B}" presName="parentLin" presStyleCnt="0"/>
      <dgm:spPr/>
      <dgm:t>
        <a:bodyPr/>
        <a:lstStyle/>
        <a:p>
          <a:endParaRPr lang="en-US"/>
        </a:p>
      </dgm:t>
    </dgm:pt>
    <dgm:pt modelId="{CE046DB4-ABD7-4782-AA8A-92B027E5F6F4}" type="pres">
      <dgm:prSet presAssocID="{EEBE5ACB-D9F2-4821-A4A0-112A37F5C35B}" presName="parentLeftMargin" presStyleLbl="node1" presStyleIdx="0" presStyleCnt="2"/>
      <dgm:spPr/>
      <dgm:t>
        <a:bodyPr/>
        <a:lstStyle/>
        <a:p>
          <a:endParaRPr lang="en-US"/>
        </a:p>
      </dgm:t>
    </dgm:pt>
    <dgm:pt modelId="{5E198004-5FFF-4769-8544-0360B7B7646D}" type="pres">
      <dgm:prSet presAssocID="{EEBE5ACB-D9F2-4821-A4A0-112A37F5C35B}" presName="parentText" presStyleLbl="node1" presStyleIdx="1" presStyleCnt="2">
        <dgm:presLayoutVars>
          <dgm:chMax val="0"/>
          <dgm:bulletEnabled val="1"/>
        </dgm:presLayoutVars>
      </dgm:prSet>
      <dgm:spPr/>
      <dgm:t>
        <a:bodyPr/>
        <a:lstStyle/>
        <a:p>
          <a:endParaRPr lang="en-US"/>
        </a:p>
      </dgm:t>
    </dgm:pt>
    <dgm:pt modelId="{A9A114B9-07BD-4D73-92E8-130C7CD32007}" type="pres">
      <dgm:prSet presAssocID="{EEBE5ACB-D9F2-4821-A4A0-112A37F5C35B}" presName="negativeSpace" presStyleCnt="0"/>
      <dgm:spPr/>
      <dgm:t>
        <a:bodyPr/>
        <a:lstStyle/>
        <a:p>
          <a:endParaRPr lang="en-US"/>
        </a:p>
      </dgm:t>
    </dgm:pt>
    <dgm:pt modelId="{EED0EFC4-58CB-4DD5-9EE9-11E63C61BEC4}" type="pres">
      <dgm:prSet presAssocID="{EEBE5ACB-D9F2-4821-A4A0-112A37F5C35B}" presName="childText" presStyleLbl="conFgAcc1" presStyleIdx="1" presStyleCnt="2">
        <dgm:presLayoutVars>
          <dgm:bulletEnabled val="1"/>
        </dgm:presLayoutVars>
      </dgm:prSet>
      <dgm:spPr/>
      <dgm:t>
        <a:bodyPr/>
        <a:lstStyle/>
        <a:p>
          <a:endParaRPr lang="en-US"/>
        </a:p>
      </dgm:t>
    </dgm:pt>
  </dgm:ptLst>
  <dgm:cxnLst>
    <dgm:cxn modelId="{E836E902-73D3-4892-BA3D-5BC7DF3B3685}" type="presOf" srcId="{1ED7FA28-A965-4F74-AEBF-9501E04ED276}" destId="{9BBA6582-F999-4D77-BCA6-7C7A2E4CA4DA}" srcOrd="0" destOrd="0" presId="urn:microsoft.com/office/officeart/2005/8/layout/list1"/>
    <dgm:cxn modelId="{8B3E9736-5B55-41DB-BE40-AAB972500507}" srcId="{EEBE5ACB-D9F2-4821-A4A0-112A37F5C35B}" destId="{833F8037-B60A-46AA-900A-9AF1AAC7271A}" srcOrd="6" destOrd="0" parTransId="{2874ABC0-25E1-4364-B743-FFBD50EBD390}" sibTransId="{60911C62-69D4-40C0-A99B-AB89B83F1B7B}"/>
    <dgm:cxn modelId="{32A782AA-037E-4999-A8E7-FB0C30DCECA9}" type="presOf" srcId="{EEBE5ACB-D9F2-4821-A4A0-112A37F5C35B}" destId="{5E198004-5FFF-4769-8544-0360B7B7646D}" srcOrd="1" destOrd="0" presId="urn:microsoft.com/office/officeart/2005/8/layout/list1"/>
    <dgm:cxn modelId="{9981A25D-1C50-4C2E-AAF1-CF3EDB22A113}" srcId="{EEBE5ACB-D9F2-4821-A4A0-112A37F5C35B}" destId="{3E9963FD-3835-4B15-847C-BEDDEBCC28B8}" srcOrd="3" destOrd="0" parTransId="{17C3DDF8-F775-4C68-B30C-4E3E46C20275}" sibTransId="{DF3C2074-714E-41F4-936D-C794E8A4FACF}"/>
    <dgm:cxn modelId="{B0E720FF-6BCE-451B-8DE4-3A7FE38A7E41}" type="presOf" srcId="{3E9963FD-3835-4B15-847C-BEDDEBCC28B8}" destId="{EED0EFC4-58CB-4DD5-9EE9-11E63C61BEC4}" srcOrd="0" destOrd="3" presId="urn:microsoft.com/office/officeart/2005/8/layout/list1"/>
    <dgm:cxn modelId="{414CE7AB-C550-41A9-A8A2-E6A291425D7B}" srcId="{EEBE5ACB-D9F2-4821-A4A0-112A37F5C35B}" destId="{714E2206-7D04-42F0-9FE7-58ECD57E2F07}" srcOrd="1" destOrd="0" parTransId="{09844896-6607-4FF5-A85A-EABD9F8DE50C}" sibTransId="{DF226F3F-93ED-4469-9DD1-0117929A54A4}"/>
    <dgm:cxn modelId="{D6C193D7-882D-4BEC-9913-7ECCCE559CE3}" type="presOf" srcId="{714E2206-7D04-42F0-9FE7-58ECD57E2F07}" destId="{EED0EFC4-58CB-4DD5-9EE9-11E63C61BEC4}" srcOrd="0" destOrd="1" presId="urn:microsoft.com/office/officeart/2005/8/layout/list1"/>
    <dgm:cxn modelId="{6874A5EF-2F53-4DFF-90AC-7BB8D18B613A}" srcId="{EEBE5ACB-D9F2-4821-A4A0-112A37F5C35B}" destId="{92A81793-DB12-4814-9EC2-9E0A3B15BE14}" srcOrd="2" destOrd="0" parTransId="{1530CB2E-4821-4486-BFED-B3FD2B4AF9BE}" sibTransId="{DC858318-948F-43FC-85FF-B88336FB5C9F}"/>
    <dgm:cxn modelId="{AF54ABAD-1132-4F27-9C8C-B1298467766A}" srcId="{EEBE5ACB-D9F2-4821-A4A0-112A37F5C35B}" destId="{0669150A-CAED-40B9-8719-C1FC2FBBE48B}" srcOrd="5" destOrd="0" parTransId="{FA80EE89-7F2A-423C-A8A2-86AE9E02160C}" sibTransId="{0179ECB6-B65D-45FF-A604-9E13576F79A3}"/>
    <dgm:cxn modelId="{3A542F16-A091-4CEB-BCDE-123EA1F6E246}" type="presOf" srcId="{85E43B8F-8243-4023-ACCF-34475CF78890}" destId="{EED0EFC4-58CB-4DD5-9EE9-11E63C61BEC4}" srcOrd="0" destOrd="0" presId="urn:microsoft.com/office/officeart/2005/8/layout/list1"/>
    <dgm:cxn modelId="{21FCD351-D6A2-4C32-9C20-12D856AFCE4B}" srcId="{EEBE5ACB-D9F2-4821-A4A0-112A37F5C35B}" destId="{3819F3B5-5544-4C64-8EB1-4A648CAB94EC}" srcOrd="4" destOrd="0" parTransId="{2E3B6A0B-A935-461C-9FD6-01E6E09DA32E}" sibTransId="{771B3144-4302-4B03-BEF9-920C03A3584E}"/>
    <dgm:cxn modelId="{8D0F23A5-0DEE-463D-B8C2-6EE402C747F2}" type="presOf" srcId="{0669150A-CAED-40B9-8719-C1FC2FBBE48B}" destId="{EED0EFC4-58CB-4DD5-9EE9-11E63C61BEC4}" srcOrd="0" destOrd="5" presId="urn:microsoft.com/office/officeart/2005/8/layout/list1"/>
    <dgm:cxn modelId="{9DF76AC3-2D31-4A2F-AC98-035586E383D7}" srcId="{1ED7FA28-A965-4F74-AEBF-9501E04ED276}" destId="{EEBE5ACB-D9F2-4821-A4A0-112A37F5C35B}" srcOrd="1" destOrd="0" parTransId="{09336851-E21D-4161-B511-3C268EF925FD}" sibTransId="{29F7C7FC-0D80-487E-A167-3BFA20A3C966}"/>
    <dgm:cxn modelId="{43764505-14C8-43A1-A6FB-B4BB0929B087}" type="presOf" srcId="{833F8037-B60A-46AA-900A-9AF1AAC7271A}" destId="{EED0EFC4-58CB-4DD5-9EE9-11E63C61BEC4}" srcOrd="0" destOrd="6" presId="urn:microsoft.com/office/officeart/2005/8/layout/list1"/>
    <dgm:cxn modelId="{A81562E9-01C8-4CD4-8167-C2E2AC76676D}" type="presOf" srcId="{3819F3B5-5544-4C64-8EB1-4A648CAB94EC}" destId="{EED0EFC4-58CB-4DD5-9EE9-11E63C61BEC4}" srcOrd="0" destOrd="4" presId="urn:microsoft.com/office/officeart/2005/8/layout/list1"/>
    <dgm:cxn modelId="{CECCF188-2248-4E28-AC22-EC24CB210966}" type="presOf" srcId="{92A81793-DB12-4814-9EC2-9E0A3B15BE14}" destId="{EED0EFC4-58CB-4DD5-9EE9-11E63C61BEC4}" srcOrd="0" destOrd="2" presId="urn:microsoft.com/office/officeart/2005/8/layout/list1"/>
    <dgm:cxn modelId="{39C4629D-A323-482A-9452-7524C54C8A2F}" type="presOf" srcId="{EEBE5ACB-D9F2-4821-A4A0-112A37F5C35B}" destId="{CE046DB4-ABD7-4782-AA8A-92B027E5F6F4}" srcOrd="0" destOrd="0" presId="urn:microsoft.com/office/officeart/2005/8/layout/list1"/>
    <dgm:cxn modelId="{07D76F0A-5647-4D63-A983-53AA734F74E4}" type="presOf" srcId="{DDEA1307-9578-415C-9D5E-AA6ABB4C0E96}" destId="{CED271D3-79C4-4D03-920B-E3CD465ABBB9}" srcOrd="0" destOrd="0" presId="urn:microsoft.com/office/officeart/2005/8/layout/list1"/>
    <dgm:cxn modelId="{62513A5F-735E-4634-A55D-117624836F4C}" type="presOf" srcId="{DDEA1307-9578-415C-9D5E-AA6ABB4C0E96}" destId="{A3C83F30-A859-4A58-B610-8774D773BD5E}" srcOrd="1" destOrd="0" presId="urn:microsoft.com/office/officeart/2005/8/layout/list1"/>
    <dgm:cxn modelId="{D7BEBDD8-1F07-49A1-9363-7ED3807C96FD}" srcId="{1ED7FA28-A965-4F74-AEBF-9501E04ED276}" destId="{DDEA1307-9578-415C-9D5E-AA6ABB4C0E96}" srcOrd="0" destOrd="0" parTransId="{5BBE6D6F-6EFE-4043-A5B8-FCBE24C87BD0}" sibTransId="{616F57A2-DDD9-4C5C-9D8D-D242945FC66E}"/>
    <dgm:cxn modelId="{268891DC-9177-41DC-B607-7B780EBB0C5C}" srcId="{EEBE5ACB-D9F2-4821-A4A0-112A37F5C35B}" destId="{85E43B8F-8243-4023-ACCF-34475CF78890}" srcOrd="0" destOrd="0" parTransId="{924E7841-2EFE-4B4E-9212-C21255410040}" sibTransId="{8D30A91D-DBDE-4634-A4E8-93DB67D4E56D}"/>
    <dgm:cxn modelId="{DCD3F306-7A4C-403F-ABB1-971C9B026441}" type="presParOf" srcId="{9BBA6582-F999-4D77-BCA6-7C7A2E4CA4DA}" destId="{0A4476F9-15C1-4394-AAE4-D8EF43274EE7}" srcOrd="0" destOrd="0" presId="urn:microsoft.com/office/officeart/2005/8/layout/list1"/>
    <dgm:cxn modelId="{4BA6854B-C401-49BD-84AF-F0C4DF1C7AD6}" type="presParOf" srcId="{0A4476F9-15C1-4394-AAE4-D8EF43274EE7}" destId="{CED271D3-79C4-4D03-920B-E3CD465ABBB9}" srcOrd="0" destOrd="0" presId="urn:microsoft.com/office/officeart/2005/8/layout/list1"/>
    <dgm:cxn modelId="{DD5BCE3D-0AD0-4B9E-8000-BAFB3A7D25A0}" type="presParOf" srcId="{0A4476F9-15C1-4394-AAE4-D8EF43274EE7}" destId="{A3C83F30-A859-4A58-B610-8774D773BD5E}" srcOrd="1" destOrd="0" presId="urn:microsoft.com/office/officeart/2005/8/layout/list1"/>
    <dgm:cxn modelId="{B9AFFF73-E033-4442-88B1-0C6DBFBD1D0C}" type="presParOf" srcId="{9BBA6582-F999-4D77-BCA6-7C7A2E4CA4DA}" destId="{0A218776-A310-4374-B292-CAED915DA251}" srcOrd="1" destOrd="0" presId="urn:microsoft.com/office/officeart/2005/8/layout/list1"/>
    <dgm:cxn modelId="{4637F392-FB08-488E-9AB0-94DE0FADBBEB}" type="presParOf" srcId="{9BBA6582-F999-4D77-BCA6-7C7A2E4CA4DA}" destId="{6EE8FD25-40CD-4A9F-83D2-224AC24FF877}" srcOrd="2" destOrd="0" presId="urn:microsoft.com/office/officeart/2005/8/layout/list1"/>
    <dgm:cxn modelId="{07282861-2813-4024-8957-28BAE61CF1BF}" type="presParOf" srcId="{9BBA6582-F999-4D77-BCA6-7C7A2E4CA4DA}" destId="{ABBD3BE2-08D3-451B-981E-8627A97C0BC5}" srcOrd="3" destOrd="0" presId="urn:microsoft.com/office/officeart/2005/8/layout/list1"/>
    <dgm:cxn modelId="{E9380D18-D9A2-4116-9B4C-1ABE3110851C}" type="presParOf" srcId="{9BBA6582-F999-4D77-BCA6-7C7A2E4CA4DA}" destId="{6D245B3D-D910-4582-9887-2F3EFAACF299}" srcOrd="4" destOrd="0" presId="urn:microsoft.com/office/officeart/2005/8/layout/list1"/>
    <dgm:cxn modelId="{77CA1586-99BB-481F-A0D0-18CB57D485A5}" type="presParOf" srcId="{6D245B3D-D910-4582-9887-2F3EFAACF299}" destId="{CE046DB4-ABD7-4782-AA8A-92B027E5F6F4}" srcOrd="0" destOrd="0" presId="urn:microsoft.com/office/officeart/2005/8/layout/list1"/>
    <dgm:cxn modelId="{EFEC83AD-A4C1-4A42-80EA-E9FDC05A7C7F}" type="presParOf" srcId="{6D245B3D-D910-4582-9887-2F3EFAACF299}" destId="{5E198004-5FFF-4769-8544-0360B7B7646D}" srcOrd="1" destOrd="0" presId="urn:microsoft.com/office/officeart/2005/8/layout/list1"/>
    <dgm:cxn modelId="{549B427F-FD46-4C87-AF1C-C2D530EFC7CF}" type="presParOf" srcId="{9BBA6582-F999-4D77-BCA6-7C7A2E4CA4DA}" destId="{A9A114B9-07BD-4D73-92E8-130C7CD32007}" srcOrd="5" destOrd="0" presId="urn:microsoft.com/office/officeart/2005/8/layout/list1"/>
    <dgm:cxn modelId="{4EA4B57A-7B86-4A3B-AB70-FC510ADA86ED}" type="presParOf" srcId="{9BBA6582-F999-4D77-BCA6-7C7A2E4CA4DA}" destId="{EED0EFC4-58CB-4DD5-9EE9-11E63C61BEC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1ED7FA28-A965-4F74-AEBF-9501E04ED27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DEA1307-9578-415C-9D5E-AA6ABB4C0E96}">
      <dgm:prSet phldrT="[Text]" custT="1"/>
      <dgm:spPr/>
      <dgm:t>
        <a:bodyPr/>
        <a:lstStyle/>
        <a:p>
          <a:r>
            <a:rPr lang="x-none" sz="2000" b="0" u="none"/>
            <a:t>Military services (U.S. and Canada)</a:t>
          </a:r>
          <a:endParaRPr lang="en-US" sz="2000" b="0" dirty="0"/>
        </a:p>
      </dgm:t>
    </dgm:pt>
    <dgm:pt modelId="{5BBE6D6F-6EFE-4043-A5B8-FCBE24C87BD0}" type="parTrans" cxnId="{D7BEBDD8-1F07-49A1-9363-7ED3807C96FD}">
      <dgm:prSet/>
      <dgm:spPr/>
      <dgm:t>
        <a:bodyPr/>
        <a:lstStyle/>
        <a:p>
          <a:endParaRPr lang="en-US"/>
        </a:p>
      </dgm:t>
    </dgm:pt>
    <dgm:pt modelId="{616F57A2-DDD9-4C5C-9D8D-D242945FC66E}" type="sibTrans" cxnId="{D7BEBDD8-1F07-49A1-9363-7ED3807C96FD}">
      <dgm:prSet/>
      <dgm:spPr/>
      <dgm:t>
        <a:bodyPr/>
        <a:lstStyle/>
        <a:p>
          <a:endParaRPr lang="en-US"/>
        </a:p>
      </dgm:t>
    </dgm:pt>
    <dgm:pt modelId="{ECA2FF16-9134-489F-8E9E-F65D4104F77B}">
      <dgm:prSet custT="1"/>
      <dgm:spPr/>
      <dgm:t>
        <a:bodyPr/>
        <a:lstStyle/>
        <a:p>
          <a:r>
            <a:rPr lang="x-none" sz="2000" b="0" u="none"/>
            <a:t>Pipeline companies</a:t>
          </a:r>
          <a:endParaRPr lang="en-US" sz="2000" b="0" u="none" dirty="0"/>
        </a:p>
      </dgm:t>
    </dgm:pt>
    <dgm:pt modelId="{9BEE974A-57CB-4B89-A684-BB30CFA6AC6D}" type="parTrans" cxnId="{7ACDDFE7-2032-4A53-ACB1-9EFC9C64ACBC}">
      <dgm:prSet/>
      <dgm:spPr/>
      <dgm:t>
        <a:bodyPr/>
        <a:lstStyle/>
        <a:p>
          <a:endParaRPr lang="en-US"/>
        </a:p>
      </dgm:t>
    </dgm:pt>
    <dgm:pt modelId="{BC1E5471-FD24-44A8-8B7B-5306F00BE251}" type="sibTrans" cxnId="{7ACDDFE7-2032-4A53-ACB1-9EFC9C64ACBC}">
      <dgm:prSet/>
      <dgm:spPr/>
      <dgm:t>
        <a:bodyPr/>
        <a:lstStyle/>
        <a:p>
          <a:endParaRPr lang="en-US"/>
        </a:p>
      </dgm:t>
    </dgm:pt>
    <dgm:pt modelId="{CCCEEFF5-4E81-4816-9559-E1E4E04F759B}">
      <dgm:prSet custT="1"/>
      <dgm:spPr>
        <a:solidFill>
          <a:schemeClr val="accent2">
            <a:lumMod val="75000"/>
          </a:schemeClr>
        </a:solidFill>
      </dgm:spPr>
      <dgm:t>
        <a:bodyPr/>
        <a:lstStyle/>
        <a:p>
          <a:r>
            <a:rPr lang="x-none" sz="2000" b="0" u="none"/>
            <a:t>NFPA® 704 System</a:t>
          </a:r>
          <a:endParaRPr lang="en-US" sz="2000" b="0" u="none" dirty="0"/>
        </a:p>
      </dgm:t>
    </dgm:pt>
    <dgm:pt modelId="{439DE83A-1F05-459E-AFBE-C98DBF971AA3}" type="parTrans" cxnId="{258F2892-A2FA-41E4-BFEC-F7827725DDA2}">
      <dgm:prSet/>
      <dgm:spPr/>
      <dgm:t>
        <a:bodyPr/>
        <a:lstStyle/>
        <a:p>
          <a:endParaRPr lang="en-US"/>
        </a:p>
      </dgm:t>
    </dgm:pt>
    <dgm:pt modelId="{78A49487-3A99-44C7-8C56-8BE88648F08E}" type="sibTrans" cxnId="{258F2892-A2FA-41E4-BFEC-F7827725DDA2}">
      <dgm:prSet/>
      <dgm:spPr/>
      <dgm:t>
        <a:bodyPr/>
        <a:lstStyle/>
        <a:p>
          <a:endParaRPr lang="en-US"/>
        </a:p>
      </dgm:t>
    </dgm:pt>
    <dgm:pt modelId="{DEDEDB3B-3CF7-4CC2-9C83-C7EC6B71C5B9}">
      <dgm:prSet phldrT="[Text]" custT="1"/>
      <dgm:spPr/>
      <dgm:t>
        <a:bodyPr/>
        <a:lstStyle/>
        <a:p>
          <a:r>
            <a:rPr lang="x-none" sz="1800" b="0" u="none" dirty="0"/>
            <a:t>Provide </a:t>
          </a:r>
          <a:r>
            <a:rPr lang="x-none" sz="1800" b="0" u="none" dirty="0" smtClean="0"/>
            <a:t>own </a:t>
          </a:r>
          <a:r>
            <a:rPr lang="x-none" sz="1800" b="0" u="none" dirty="0"/>
            <a:t>marking systems for hazardous materials and chemicals in addition to DOT and TC markings on transports</a:t>
          </a:r>
          <a:endParaRPr lang="en-US" sz="1800" b="0" dirty="0"/>
        </a:p>
      </dgm:t>
    </dgm:pt>
    <dgm:pt modelId="{A925494C-71D7-41B4-A6B6-FEFE2ECF5E72}" type="parTrans" cxnId="{D432E43E-875A-467F-8653-5E538C267AE2}">
      <dgm:prSet/>
      <dgm:spPr/>
      <dgm:t>
        <a:bodyPr/>
        <a:lstStyle/>
        <a:p>
          <a:endParaRPr lang="en-US"/>
        </a:p>
      </dgm:t>
    </dgm:pt>
    <dgm:pt modelId="{81F7476B-DD61-4B16-B3C9-686413D32A86}" type="sibTrans" cxnId="{D432E43E-875A-467F-8653-5E538C267AE2}">
      <dgm:prSet/>
      <dgm:spPr/>
      <dgm:t>
        <a:bodyPr/>
        <a:lstStyle/>
        <a:p>
          <a:endParaRPr lang="en-US"/>
        </a:p>
      </dgm:t>
    </dgm:pt>
    <dgm:pt modelId="{8F04CAE5-BEE4-48CF-8B0F-8909F26CD96A}">
      <dgm:prSet custT="1"/>
      <dgm:spPr/>
      <dgm:t>
        <a:bodyPr/>
        <a:lstStyle/>
        <a:p>
          <a:r>
            <a:rPr lang="x-none" sz="1800" b="0" u="none"/>
            <a:t>Must provide markers where pipelines cross under (or over) roads, railroads, and waterways</a:t>
          </a:r>
          <a:endParaRPr lang="en-US" sz="1800" b="0" u="none" dirty="0"/>
        </a:p>
      </dgm:t>
    </dgm:pt>
    <dgm:pt modelId="{6D6CD228-290C-4A34-941C-60D91BB55845}" type="parTrans" cxnId="{BD99FDDE-1C8A-4C94-8095-B714E105C790}">
      <dgm:prSet/>
      <dgm:spPr/>
      <dgm:t>
        <a:bodyPr/>
        <a:lstStyle/>
        <a:p>
          <a:endParaRPr lang="en-US"/>
        </a:p>
      </dgm:t>
    </dgm:pt>
    <dgm:pt modelId="{CE65B229-1300-4F5B-8EE4-8ABA8752BF2D}" type="sibTrans" cxnId="{BD99FDDE-1C8A-4C94-8095-B714E105C790}">
      <dgm:prSet/>
      <dgm:spPr/>
      <dgm:t>
        <a:bodyPr/>
        <a:lstStyle/>
        <a:p>
          <a:endParaRPr lang="en-US"/>
        </a:p>
      </dgm:t>
    </dgm:pt>
    <dgm:pt modelId="{0DDE55AC-5552-4505-B507-4E776EF93385}">
      <dgm:prSet custT="1"/>
      <dgm:spPr/>
      <dgm:t>
        <a:bodyPr/>
        <a:lstStyle/>
        <a:p>
          <a:r>
            <a:rPr lang="x-none" sz="1800" b="0" u="none"/>
            <a:t>Provides number ratings for rapidly identifying the presence of hazardous materials and their potential severity based on health, flammability, instability, and related hazards</a:t>
          </a:r>
          <a:endParaRPr lang="en-US" sz="1800" b="0" u="none" dirty="0"/>
        </a:p>
      </dgm:t>
    </dgm:pt>
    <dgm:pt modelId="{5CA87192-D5BA-40A0-B4AD-45AB66B19CEA}" type="parTrans" cxnId="{4980D6E6-5E31-4122-BF8E-986BB2BD3184}">
      <dgm:prSet/>
      <dgm:spPr/>
      <dgm:t>
        <a:bodyPr/>
        <a:lstStyle/>
        <a:p>
          <a:endParaRPr lang="en-US"/>
        </a:p>
      </dgm:t>
    </dgm:pt>
    <dgm:pt modelId="{B7E8136A-873D-4844-AC31-044C569D947B}" type="sibTrans" cxnId="{4980D6E6-5E31-4122-BF8E-986BB2BD3184}">
      <dgm:prSet/>
      <dgm:spPr/>
      <dgm:t>
        <a:bodyPr/>
        <a:lstStyle/>
        <a:p>
          <a:endParaRPr lang="en-US"/>
        </a:p>
      </dgm:t>
    </dgm:pt>
    <dgm:pt modelId="{9BBA6582-F999-4D77-BCA6-7C7A2E4CA4DA}" type="pres">
      <dgm:prSet presAssocID="{1ED7FA28-A965-4F74-AEBF-9501E04ED276}" presName="linear" presStyleCnt="0">
        <dgm:presLayoutVars>
          <dgm:dir/>
          <dgm:animLvl val="lvl"/>
          <dgm:resizeHandles val="exact"/>
        </dgm:presLayoutVars>
      </dgm:prSet>
      <dgm:spPr/>
      <dgm:t>
        <a:bodyPr/>
        <a:lstStyle/>
        <a:p>
          <a:endParaRPr lang="en-US"/>
        </a:p>
      </dgm:t>
    </dgm:pt>
    <dgm:pt modelId="{0A4476F9-15C1-4394-AAE4-D8EF43274EE7}" type="pres">
      <dgm:prSet presAssocID="{DDEA1307-9578-415C-9D5E-AA6ABB4C0E96}" presName="parentLin" presStyleCnt="0"/>
      <dgm:spPr/>
    </dgm:pt>
    <dgm:pt modelId="{CED271D3-79C4-4D03-920B-E3CD465ABBB9}" type="pres">
      <dgm:prSet presAssocID="{DDEA1307-9578-415C-9D5E-AA6ABB4C0E96}" presName="parentLeftMargin" presStyleLbl="node1" presStyleIdx="0" presStyleCnt="3"/>
      <dgm:spPr/>
      <dgm:t>
        <a:bodyPr/>
        <a:lstStyle/>
        <a:p>
          <a:endParaRPr lang="en-US"/>
        </a:p>
      </dgm:t>
    </dgm:pt>
    <dgm:pt modelId="{A3C83F30-A859-4A58-B610-8774D773BD5E}" type="pres">
      <dgm:prSet presAssocID="{DDEA1307-9578-415C-9D5E-AA6ABB4C0E96}" presName="parentText" presStyleLbl="node1" presStyleIdx="0" presStyleCnt="3">
        <dgm:presLayoutVars>
          <dgm:chMax val="0"/>
          <dgm:bulletEnabled val="1"/>
        </dgm:presLayoutVars>
      </dgm:prSet>
      <dgm:spPr/>
      <dgm:t>
        <a:bodyPr/>
        <a:lstStyle/>
        <a:p>
          <a:endParaRPr lang="en-US"/>
        </a:p>
      </dgm:t>
    </dgm:pt>
    <dgm:pt modelId="{0A218776-A310-4374-B292-CAED915DA251}" type="pres">
      <dgm:prSet presAssocID="{DDEA1307-9578-415C-9D5E-AA6ABB4C0E96}" presName="negativeSpace" presStyleCnt="0"/>
      <dgm:spPr/>
    </dgm:pt>
    <dgm:pt modelId="{6EE8FD25-40CD-4A9F-83D2-224AC24FF877}" type="pres">
      <dgm:prSet presAssocID="{DDEA1307-9578-415C-9D5E-AA6ABB4C0E96}" presName="childText" presStyleLbl="conFgAcc1" presStyleIdx="0" presStyleCnt="3">
        <dgm:presLayoutVars>
          <dgm:bulletEnabled val="1"/>
        </dgm:presLayoutVars>
      </dgm:prSet>
      <dgm:spPr/>
      <dgm:t>
        <a:bodyPr/>
        <a:lstStyle/>
        <a:p>
          <a:endParaRPr lang="en-US"/>
        </a:p>
      </dgm:t>
    </dgm:pt>
    <dgm:pt modelId="{B15BAA5F-C48D-4A0C-81FA-07DBBB92625D}" type="pres">
      <dgm:prSet presAssocID="{616F57A2-DDD9-4C5C-9D8D-D242945FC66E}" presName="spaceBetweenRectangles" presStyleCnt="0"/>
      <dgm:spPr/>
    </dgm:pt>
    <dgm:pt modelId="{B7A4761B-97A2-4D33-BA2A-4B0E0FBE7431}" type="pres">
      <dgm:prSet presAssocID="{ECA2FF16-9134-489F-8E9E-F65D4104F77B}" presName="parentLin" presStyleCnt="0"/>
      <dgm:spPr/>
    </dgm:pt>
    <dgm:pt modelId="{E310452F-CBE3-4F90-B85D-A609B25C048C}" type="pres">
      <dgm:prSet presAssocID="{ECA2FF16-9134-489F-8E9E-F65D4104F77B}" presName="parentLeftMargin" presStyleLbl="node1" presStyleIdx="0" presStyleCnt="3"/>
      <dgm:spPr/>
      <dgm:t>
        <a:bodyPr/>
        <a:lstStyle/>
        <a:p>
          <a:endParaRPr lang="en-US"/>
        </a:p>
      </dgm:t>
    </dgm:pt>
    <dgm:pt modelId="{6CD25BF0-A073-4ABF-9CEE-44076C11F30B}" type="pres">
      <dgm:prSet presAssocID="{ECA2FF16-9134-489F-8E9E-F65D4104F77B}" presName="parentText" presStyleLbl="node1" presStyleIdx="1" presStyleCnt="3">
        <dgm:presLayoutVars>
          <dgm:chMax val="0"/>
          <dgm:bulletEnabled val="1"/>
        </dgm:presLayoutVars>
      </dgm:prSet>
      <dgm:spPr/>
      <dgm:t>
        <a:bodyPr/>
        <a:lstStyle/>
        <a:p>
          <a:endParaRPr lang="en-US"/>
        </a:p>
      </dgm:t>
    </dgm:pt>
    <dgm:pt modelId="{971A1AC1-DBC6-4581-9CDA-6BF6F90199FB}" type="pres">
      <dgm:prSet presAssocID="{ECA2FF16-9134-489F-8E9E-F65D4104F77B}" presName="negativeSpace" presStyleCnt="0"/>
      <dgm:spPr/>
    </dgm:pt>
    <dgm:pt modelId="{370374FA-2C93-454C-B60F-DCF09A2CC4E2}" type="pres">
      <dgm:prSet presAssocID="{ECA2FF16-9134-489F-8E9E-F65D4104F77B}" presName="childText" presStyleLbl="conFgAcc1" presStyleIdx="1" presStyleCnt="3">
        <dgm:presLayoutVars>
          <dgm:bulletEnabled val="1"/>
        </dgm:presLayoutVars>
      </dgm:prSet>
      <dgm:spPr/>
      <dgm:t>
        <a:bodyPr/>
        <a:lstStyle/>
        <a:p>
          <a:endParaRPr lang="en-US"/>
        </a:p>
      </dgm:t>
    </dgm:pt>
    <dgm:pt modelId="{0FF6214B-81FA-4EC9-A6EA-EE6C7A3CB796}" type="pres">
      <dgm:prSet presAssocID="{BC1E5471-FD24-44A8-8B7B-5306F00BE251}" presName="spaceBetweenRectangles" presStyleCnt="0"/>
      <dgm:spPr/>
    </dgm:pt>
    <dgm:pt modelId="{D131151F-4199-4699-8FB0-A93CA7C85B27}" type="pres">
      <dgm:prSet presAssocID="{CCCEEFF5-4E81-4816-9559-E1E4E04F759B}" presName="parentLin" presStyleCnt="0"/>
      <dgm:spPr/>
    </dgm:pt>
    <dgm:pt modelId="{BE907EAA-3CD7-4E20-ABDA-E6C10EE8B3AB}" type="pres">
      <dgm:prSet presAssocID="{CCCEEFF5-4E81-4816-9559-E1E4E04F759B}" presName="parentLeftMargin" presStyleLbl="node1" presStyleIdx="1" presStyleCnt="3"/>
      <dgm:spPr/>
      <dgm:t>
        <a:bodyPr/>
        <a:lstStyle/>
        <a:p>
          <a:endParaRPr lang="en-US"/>
        </a:p>
      </dgm:t>
    </dgm:pt>
    <dgm:pt modelId="{F77D1520-B71B-496F-8586-D93162B9628B}" type="pres">
      <dgm:prSet presAssocID="{CCCEEFF5-4E81-4816-9559-E1E4E04F759B}" presName="parentText" presStyleLbl="node1" presStyleIdx="2" presStyleCnt="3">
        <dgm:presLayoutVars>
          <dgm:chMax val="0"/>
          <dgm:bulletEnabled val="1"/>
        </dgm:presLayoutVars>
      </dgm:prSet>
      <dgm:spPr/>
      <dgm:t>
        <a:bodyPr/>
        <a:lstStyle/>
        <a:p>
          <a:endParaRPr lang="en-US"/>
        </a:p>
      </dgm:t>
    </dgm:pt>
    <dgm:pt modelId="{BA4EA7D1-DAFB-40B4-BB3B-CDAAC5A5D7BA}" type="pres">
      <dgm:prSet presAssocID="{CCCEEFF5-4E81-4816-9559-E1E4E04F759B}" presName="negativeSpace" presStyleCnt="0"/>
      <dgm:spPr/>
    </dgm:pt>
    <dgm:pt modelId="{E8189688-58E5-4A76-BE40-F322BE392F42}" type="pres">
      <dgm:prSet presAssocID="{CCCEEFF5-4E81-4816-9559-E1E4E04F759B}" presName="childText" presStyleLbl="conFgAcc1" presStyleIdx="2" presStyleCnt="3">
        <dgm:presLayoutVars>
          <dgm:bulletEnabled val="1"/>
        </dgm:presLayoutVars>
      </dgm:prSet>
      <dgm:spPr/>
      <dgm:t>
        <a:bodyPr/>
        <a:lstStyle/>
        <a:p>
          <a:endParaRPr lang="en-US"/>
        </a:p>
      </dgm:t>
    </dgm:pt>
  </dgm:ptLst>
  <dgm:cxnLst>
    <dgm:cxn modelId="{D432E43E-875A-467F-8653-5E538C267AE2}" srcId="{DDEA1307-9578-415C-9D5E-AA6ABB4C0E96}" destId="{DEDEDB3B-3CF7-4CC2-9C83-C7EC6B71C5B9}" srcOrd="0" destOrd="0" parTransId="{A925494C-71D7-41B4-A6B6-FEFE2ECF5E72}" sibTransId="{81F7476B-DD61-4B16-B3C9-686413D32A86}"/>
    <dgm:cxn modelId="{86C1965A-62E5-468C-BB8C-FE2191939CF2}" type="presOf" srcId="{8F04CAE5-BEE4-48CF-8B0F-8909F26CD96A}" destId="{370374FA-2C93-454C-B60F-DCF09A2CC4E2}" srcOrd="0" destOrd="0" presId="urn:microsoft.com/office/officeart/2005/8/layout/list1"/>
    <dgm:cxn modelId="{65C8484C-CB7D-43D3-80FE-A339AF2902A6}" type="presOf" srcId="{DDEA1307-9578-415C-9D5E-AA6ABB4C0E96}" destId="{A3C83F30-A859-4A58-B610-8774D773BD5E}" srcOrd="1" destOrd="0" presId="urn:microsoft.com/office/officeart/2005/8/layout/list1"/>
    <dgm:cxn modelId="{00FCB535-69ED-4698-91A6-434D8E95A5F8}" type="presOf" srcId="{CCCEEFF5-4E81-4816-9559-E1E4E04F759B}" destId="{F77D1520-B71B-496F-8586-D93162B9628B}" srcOrd="1" destOrd="0" presId="urn:microsoft.com/office/officeart/2005/8/layout/list1"/>
    <dgm:cxn modelId="{7ACDDFE7-2032-4A53-ACB1-9EFC9C64ACBC}" srcId="{1ED7FA28-A965-4F74-AEBF-9501E04ED276}" destId="{ECA2FF16-9134-489F-8E9E-F65D4104F77B}" srcOrd="1" destOrd="0" parTransId="{9BEE974A-57CB-4B89-A684-BB30CFA6AC6D}" sibTransId="{BC1E5471-FD24-44A8-8B7B-5306F00BE251}"/>
    <dgm:cxn modelId="{0B275726-F9A2-4591-8818-019DBCDC992C}" type="presOf" srcId="{DEDEDB3B-3CF7-4CC2-9C83-C7EC6B71C5B9}" destId="{6EE8FD25-40CD-4A9F-83D2-224AC24FF877}" srcOrd="0" destOrd="0" presId="urn:microsoft.com/office/officeart/2005/8/layout/list1"/>
    <dgm:cxn modelId="{BD99FDDE-1C8A-4C94-8095-B714E105C790}" srcId="{ECA2FF16-9134-489F-8E9E-F65D4104F77B}" destId="{8F04CAE5-BEE4-48CF-8B0F-8909F26CD96A}" srcOrd="0" destOrd="0" parTransId="{6D6CD228-290C-4A34-941C-60D91BB55845}" sibTransId="{CE65B229-1300-4F5B-8EE4-8ABA8752BF2D}"/>
    <dgm:cxn modelId="{D4CBB2E7-F70A-45DC-8671-01671A3DB651}" type="presOf" srcId="{ECA2FF16-9134-489F-8E9E-F65D4104F77B}" destId="{E310452F-CBE3-4F90-B85D-A609B25C048C}" srcOrd="0" destOrd="0" presId="urn:microsoft.com/office/officeart/2005/8/layout/list1"/>
    <dgm:cxn modelId="{269D962F-D7BC-48C3-B59D-B3EC07320D28}" type="presOf" srcId="{DDEA1307-9578-415C-9D5E-AA6ABB4C0E96}" destId="{CED271D3-79C4-4D03-920B-E3CD465ABBB9}" srcOrd="0" destOrd="0" presId="urn:microsoft.com/office/officeart/2005/8/layout/list1"/>
    <dgm:cxn modelId="{8DE6C9D3-37A5-40A8-854F-DF90222E5049}" type="presOf" srcId="{1ED7FA28-A965-4F74-AEBF-9501E04ED276}" destId="{9BBA6582-F999-4D77-BCA6-7C7A2E4CA4DA}" srcOrd="0" destOrd="0" presId="urn:microsoft.com/office/officeart/2005/8/layout/list1"/>
    <dgm:cxn modelId="{CA90B40C-D0A9-4078-BEB3-663E279EC256}" type="presOf" srcId="{ECA2FF16-9134-489F-8E9E-F65D4104F77B}" destId="{6CD25BF0-A073-4ABF-9CEE-44076C11F30B}" srcOrd="1" destOrd="0" presId="urn:microsoft.com/office/officeart/2005/8/layout/list1"/>
    <dgm:cxn modelId="{BB8FCA45-5B61-4375-8552-B6C5536B6FB8}" type="presOf" srcId="{CCCEEFF5-4E81-4816-9559-E1E4E04F759B}" destId="{BE907EAA-3CD7-4E20-ABDA-E6C10EE8B3AB}" srcOrd="0" destOrd="0" presId="urn:microsoft.com/office/officeart/2005/8/layout/list1"/>
    <dgm:cxn modelId="{4980D6E6-5E31-4122-BF8E-986BB2BD3184}" srcId="{CCCEEFF5-4E81-4816-9559-E1E4E04F759B}" destId="{0DDE55AC-5552-4505-B507-4E776EF93385}" srcOrd="0" destOrd="0" parTransId="{5CA87192-D5BA-40A0-B4AD-45AB66B19CEA}" sibTransId="{B7E8136A-873D-4844-AC31-044C569D947B}"/>
    <dgm:cxn modelId="{F9051950-F1FE-4F51-B274-45CA2508E3B1}" type="presOf" srcId="{0DDE55AC-5552-4505-B507-4E776EF93385}" destId="{E8189688-58E5-4A76-BE40-F322BE392F42}" srcOrd="0" destOrd="0" presId="urn:microsoft.com/office/officeart/2005/8/layout/list1"/>
    <dgm:cxn modelId="{D7BEBDD8-1F07-49A1-9363-7ED3807C96FD}" srcId="{1ED7FA28-A965-4F74-AEBF-9501E04ED276}" destId="{DDEA1307-9578-415C-9D5E-AA6ABB4C0E96}" srcOrd="0" destOrd="0" parTransId="{5BBE6D6F-6EFE-4043-A5B8-FCBE24C87BD0}" sibTransId="{616F57A2-DDD9-4C5C-9D8D-D242945FC66E}"/>
    <dgm:cxn modelId="{258F2892-A2FA-41E4-BFEC-F7827725DDA2}" srcId="{1ED7FA28-A965-4F74-AEBF-9501E04ED276}" destId="{CCCEEFF5-4E81-4816-9559-E1E4E04F759B}" srcOrd="2" destOrd="0" parTransId="{439DE83A-1F05-459E-AFBE-C98DBF971AA3}" sibTransId="{78A49487-3A99-44C7-8C56-8BE88648F08E}"/>
    <dgm:cxn modelId="{378BBD17-5CF5-4E80-8FC5-51FAACEEA770}" type="presParOf" srcId="{9BBA6582-F999-4D77-BCA6-7C7A2E4CA4DA}" destId="{0A4476F9-15C1-4394-AAE4-D8EF43274EE7}" srcOrd="0" destOrd="0" presId="urn:microsoft.com/office/officeart/2005/8/layout/list1"/>
    <dgm:cxn modelId="{7A1193EF-5F32-4283-AAF0-07530D182512}" type="presParOf" srcId="{0A4476F9-15C1-4394-AAE4-D8EF43274EE7}" destId="{CED271D3-79C4-4D03-920B-E3CD465ABBB9}" srcOrd="0" destOrd="0" presId="urn:microsoft.com/office/officeart/2005/8/layout/list1"/>
    <dgm:cxn modelId="{C5BF201A-FAE7-479A-9753-D63E109517C3}" type="presParOf" srcId="{0A4476F9-15C1-4394-AAE4-D8EF43274EE7}" destId="{A3C83F30-A859-4A58-B610-8774D773BD5E}" srcOrd="1" destOrd="0" presId="urn:microsoft.com/office/officeart/2005/8/layout/list1"/>
    <dgm:cxn modelId="{428FCBA5-8331-4E01-AEF5-9F65B170DAE5}" type="presParOf" srcId="{9BBA6582-F999-4D77-BCA6-7C7A2E4CA4DA}" destId="{0A218776-A310-4374-B292-CAED915DA251}" srcOrd="1" destOrd="0" presId="urn:microsoft.com/office/officeart/2005/8/layout/list1"/>
    <dgm:cxn modelId="{85892B08-8C40-4F4C-B0DB-346039993F28}" type="presParOf" srcId="{9BBA6582-F999-4D77-BCA6-7C7A2E4CA4DA}" destId="{6EE8FD25-40CD-4A9F-83D2-224AC24FF877}" srcOrd="2" destOrd="0" presId="urn:microsoft.com/office/officeart/2005/8/layout/list1"/>
    <dgm:cxn modelId="{94706A94-BA7C-4810-849F-BDFEF9DBB6D9}" type="presParOf" srcId="{9BBA6582-F999-4D77-BCA6-7C7A2E4CA4DA}" destId="{B15BAA5F-C48D-4A0C-81FA-07DBBB92625D}" srcOrd="3" destOrd="0" presId="urn:microsoft.com/office/officeart/2005/8/layout/list1"/>
    <dgm:cxn modelId="{3418A412-D1B7-4C4E-989A-7245F6FE58E2}" type="presParOf" srcId="{9BBA6582-F999-4D77-BCA6-7C7A2E4CA4DA}" destId="{B7A4761B-97A2-4D33-BA2A-4B0E0FBE7431}" srcOrd="4" destOrd="0" presId="urn:microsoft.com/office/officeart/2005/8/layout/list1"/>
    <dgm:cxn modelId="{4C425F7B-B548-40AC-8D5C-BEE1DE3326F5}" type="presParOf" srcId="{B7A4761B-97A2-4D33-BA2A-4B0E0FBE7431}" destId="{E310452F-CBE3-4F90-B85D-A609B25C048C}" srcOrd="0" destOrd="0" presId="urn:microsoft.com/office/officeart/2005/8/layout/list1"/>
    <dgm:cxn modelId="{23918C6A-7E5E-42AA-B523-E49790D5FD4F}" type="presParOf" srcId="{B7A4761B-97A2-4D33-BA2A-4B0E0FBE7431}" destId="{6CD25BF0-A073-4ABF-9CEE-44076C11F30B}" srcOrd="1" destOrd="0" presId="urn:microsoft.com/office/officeart/2005/8/layout/list1"/>
    <dgm:cxn modelId="{5A45A5E7-D41C-43F6-89EE-FC0CE9209349}" type="presParOf" srcId="{9BBA6582-F999-4D77-BCA6-7C7A2E4CA4DA}" destId="{971A1AC1-DBC6-4581-9CDA-6BF6F90199FB}" srcOrd="5" destOrd="0" presId="urn:microsoft.com/office/officeart/2005/8/layout/list1"/>
    <dgm:cxn modelId="{28B3155D-CEC6-4AD6-877D-E643A93660DF}" type="presParOf" srcId="{9BBA6582-F999-4D77-BCA6-7C7A2E4CA4DA}" destId="{370374FA-2C93-454C-B60F-DCF09A2CC4E2}" srcOrd="6" destOrd="0" presId="urn:microsoft.com/office/officeart/2005/8/layout/list1"/>
    <dgm:cxn modelId="{0001C6E1-4A27-45D5-9E8A-61B0009AE9EF}" type="presParOf" srcId="{9BBA6582-F999-4D77-BCA6-7C7A2E4CA4DA}" destId="{0FF6214B-81FA-4EC9-A6EA-EE6C7A3CB796}" srcOrd="7" destOrd="0" presId="urn:microsoft.com/office/officeart/2005/8/layout/list1"/>
    <dgm:cxn modelId="{D56034A1-B71E-4FD2-9D3A-FE554FD3427F}" type="presParOf" srcId="{9BBA6582-F999-4D77-BCA6-7C7A2E4CA4DA}" destId="{D131151F-4199-4699-8FB0-A93CA7C85B27}" srcOrd="8" destOrd="0" presId="urn:microsoft.com/office/officeart/2005/8/layout/list1"/>
    <dgm:cxn modelId="{7099F354-2674-45BC-B536-BEA9F564B747}" type="presParOf" srcId="{D131151F-4199-4699-8FB0-A93CA7C85B27}" destId="{BE907EAA-3CD7-4E20-ABDA-E6C10EE8B3AB}" srcOrd="0" destOrd="0" presId="urn:microsoft.com/office/officeart/2005/8/layout/list1"/>
    <dgm:cxn modelId="{3640F284-8DCB-4CCA-A806-9695D2CEB1A1}" type="presParOf" srcId="{D131151F-4199-4699-8FB0-A93CA7C85B27}" destId="{F77D1520-B71B-496F-8586-D93162B9628B}" srcOrd="1" destOrd="0" presId="urn:microsoft.com/office/officeart/2005/8/layout/list1"/>
    <dgm:cxn modelId="{13B83049-14AD-410D-AD39-4A19B845D3F2}" type="presParOf" srcId="{9BBA6582-F999-4D77-BCA6-7C7A2E4CA4DA}" destId="{BA4EA7D1-DAFB-40B4-BB3B-CDAAC5A5D7BA}" srcOrd="9" destOrd="0" presId="urn:microsoft.com/office/officeart/2005/8/layout/list1"/>
    <dgm:cxn modelId="{DE654AC6-FBA9-4582-8BEB-010B56354F1D}" type="presParOf" srcId="{9BBA6582-F999-4D77-BCA6-7C7A2E4CA4DA}" destId="{E8189688-58E5-4A76-BE40-F322BE392F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CA3EA275-921A-4E27-BEE0-B2BBF0985AA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B2539902-3D85-43F8-B5C5-73653580186B}">
      <dgm:prSet custT="1"/>
      <dgm:spPr/>
      <dgm:t>
        <a:bodyPr/>
        <a:lstStyle/>
        <a:p>
          <a:r>
            <a:rPr lang="en-US" sz="1800" b="0" i="1" dirty="0"/>
            <a:t>CAUTION</a:t>
          </a:r>
          <a:endParaRPr lang="en-US" sz="1800" b="0" dirty="0"/>
        </a:p>
      </dgm:t>
    </dgm:pt>
    <dgm:pt modelId="{E3104866-339C-43B4-B4C8-B8DE6E192678}" type="parTrans" cxnId="{EAF4E394-B931-460B-95D1-0E44D69E537E}">
      <dgm:prSet/>
      <dgm:spPr/>
      <dgm:t>
        <a:bodyPr/>
        <a:lstStyle/>
        <a:p>
          <a:endParaRPr lang="en-US"/>
        </a:p>
      </dgm:t>
    </dgm:pt>
    <dgm:pt modelId="{A549AF0F-1F54-4179-AA27-371795248A09}" type="sibTrans" cxnId="{EAF4E394-B931-460B-95D1-0E44D69E537E}">
      <dgm:prSet/>
      <dgm:spPr/>
      <dgm:t>
        <a:bodyPr/>
        <a:lstStyle/>
        <a:p>
          <a:endParaRPr lang="en-US"/>
        </a:p>
      </dgm:t>
    </dgm:pt>
    <dgm:pt modelId="{490C482E-7686-4F37-94E1-526231C44609}">
      <dgm:prSet custT="1"/>
      <dgm:spPr/>
      <dgm:t>
        <a:bodyPr/>
        <a:lstStyle/>
        <a:p>
          <a:r>
            <a:rPr lang="en-US" sz="1800" b="0" i="1" dirty="0"/>
            <a:t>DANGER</a:t>
          </a:r>
          <a:endParaRPr lang="en-US" sz="1800" b="0" dirty="0"/>
        </a:p>
      </dgm:t>
    </dgm:pt>
    <dgm:pt modelId="{7E2FBBB4-728E-415B-A02A-447FA000C02F}" type="parTrans" cxnId="{8E40E3D9-F526-44D9-AA0A-A49857CAC1D8}">
      <dgm:prSet/>
      <dgm:spPr/>
      <dgm:t>
        <a:bodyPr/>
        <a:lstStyle/>
        <a:p>
          <a:endParaRPr lang="en-US"/>
        </a:p>
      </dgm:t>
    </dgm:pt>
    <dgm:pt modelId="{7CBCE896-A8F4-4EE6-B62A-A4C7286507FF}" type="sibTrans" cxnId="{8E40E3D9-F526-44D9-AA0A-A49857CAC1D8}">
      <dgm:prSet/>
      <dgm:spPr/>
      <dgm:t>
        <a:bodyPr/>
        <a:lstStyle/>
        <a:p>
          <a:endParaRPr lang="en-US"/>
        </a:p>
      </dgm:t>
    </dgm:pt>
    <dgm:pt modelId="{72DF57F0-9607-4F55-A74D-4A095DB7F93C}">
      <dgm:prSet custT="1"/>
      <dgm:spPr>
        <a:solidFill>
          <a:schemeClr val="accent2">
            <a:lumMod val="75000"/>
          </a:schemeClr>
        </a:solidFill>
      </dgm:spPr>
      <dgm:t>
        <a:bodyPr/>
        <a:lstStyle/>
        <a:p>
          <a:r>
            <a:rPr lang="en-US" sz="1800" b="0" i="1" dirty="0"/>
            <a:t>POISON</a:t>
          </a:r>
          <a:endParaRPr lang="en-US" sz="1800" b="0" dirty="0"/>
        </a:p>
      </dgm:t>
    </dgm:pt>
    <dgm:pt modelId="{EDB51D77-0E4F-48BC-849E-676B6C6024C6}" type="parTrans" cxnId="{8B1A4E08-091F-4367-814D-985F034E5F81}">
      <dgm:prSet/>
      <dgm:spPr/>
      <dgm:t>
        <a:bodyPr/>
        <a:lstStyle/>
        <a:p>
          <a:endParaRPr lang="en-US"/>
        </a:p>
      </dgm:t>
    </dgm:pt>
    <dgm:pt modelId="{ECD945B4-2F6C-442C-A597-808200CF2295}" type="sibTrans" cxnId="{8B1A4E08-091F-4367-814D-985F034E5F81}">
      <dgm:prSet/>
      <dgm:spPr/>
      <dgm:t>
        <a:bodyPr/>
        <a:lstStyle/>
        <a:p>
          <a:endParaRPr lang="en-US"/>
        </a:p>
      </dgm:t>
    </dgm:pt>
    <dgm:pt modelId="{E17E706D-AF46-47D1-8A68-99A5D4C8AB93}">
      <dgm:prSet custT="1"/>
      <dgm:spPr/>
      <dgm:t>
        <a:bodyPr/>
        <a:lstStyle/>
        <a:p>
          <a:r>
            <a:rPr lang="en-US" sz="1800" b="0" dirty="0"/>
            <a:t>May have minor health effects</a:t>
          </a:r>
        </a:p>
      </dgm:t>
    </dgm:pt>
    <dgm:pt modelId="{84B0CBAF-F084-40D6-A4E7-5C1A39206D38}" type="parTrans" cxnId="{48EEC146-DB31-4C70-A3CD-F4BBE04C8F78}">
      <dgm:prSet/>
      <dgm:spPr/>
      <dgm:t>
        <a:bodyPr/>
        <a:lstStyle/>
        <a:p>
          <a:endParaRPr lang="en-US"/>
        </a:p>
      </dgm:t>
    </dgm:pt>
    <dgm:pt modelId="{66C0D28E-88C2-4D32-A1DA-0A205C264CF6}" type="sibTrans" cxnId="{48EEC146-DB31-4C70-A3CD-F4BBE04C8F78}">
      <dgm:prSet/>
      <dgm:spPr/>
      <dgm:t>
        <a:bodyPr/>
        <a:lstStyle/>
        <a:p>
          <a:endParaRPr lang="en-US"/>
        </a:p>
      </dgm:t>
    </dgm:pt>
    <dgm:pt modelId="{561C9332-F4BE-4F3C-93E0-4F5766981C0B}">
      <dgm:prSet custT="1"/>
      <dgm:spPr/>
      <dgm:t>
        <a:bodyPr/>
        <a:lstStyle/>
        <a:p>
          <a:r>
            <a:rPr lang="en-US" sz="1800" b="0" dirty="0"/>
            <a:t>Moderate hazards that have significant health effects or flammability</a:t>
          </a:r>
        </a:p>
      </dgm:t>
    </dgm:pt>
    <dgm:pt modelId="{C235F631-D1D7-4D8C-A153-07715F4E8B28}" type="parTrans" cxnId="{EF4B3108-310A-484F-A755-2107DFCC330E}">
      <dgm:prSet/>
      <dgm:spPr/>
      <dgm:t>
        <a:bodyPr/>
        <a:lstStyle/>
        <a:p>
          <a:endParaRPr lang="en-US"/>
        </a:p>
      </dgm:t>
    </dgm:pt>
    <dgm:pt modelId="{99681A35-D181-4667-87AD-C19BB9790828}" type="sibTrans" cxnId="{EF4B3108-310A-484F-A755-2107DFCC330E}">
      <dgm:prSet/>
      <dgm:spPr/>
      <dgm:t>
        <a:bodyPr/>
        <a:lstStyle/>
        <a:p>
          <a:endParaRPr lang="en-US"/>
        </a:p>
      </dgm:t>
    </dgm:pt>
    <dgm:pt modelId="{06CC0E99-BF14-4520-A11A-E73BB9EA62A6}">
      <dgm:prSet custT="1"/>
      <dgm:spPr/>
      <dgm:t>
        <a:bodyPr/>
        <a:lstStyle/>
        <a:p>
          <a:r>
            <a:rPr lang="en-US" sz="1800" b="0" dirty="0"/>
            <a:t>Highest degree of hazard</a:t>
          </a:r>
        </a:p>
      </dgm:t>
    </dgm:pt>
    <dgm:pt modelId="{9D9A6472-2443-4F40-B82D-0EED9E0F6417}" type="parTrans" cxnId="{86E2D80F-8229-4938-A23A-1CA6E19F025F}">
      <dgm:prSet/>
      <dgm:spPr/>
      <dgm:t>
        <a:bodyPr/>
        <a:lstStyle/>
        <a:p>
          <a:endParaRPr lang="en-US"/>
        </a:p>
      </dgm:t>
    </dgm:pt>
    <dgm:pt modelId="{A59CBF56-A561-4117-82DE-5274F9C356AA}" type="sibTrans" cxnId="{86E2D80F-8229-4938-A23A-1CA6E19F025F}">
      <dgm:prSet/>
      <dgm:spPr/>
      <dgm:t>
        <a:bodyPr/>
        <a:lstStyle/>
        <a:p>
          <a:endParaRPr lang="en-US"/>
        </a:p>
      </dgm:t>
    </dgm:pt>
    <dgm:pt modelId="{36BE6A9E-2703-495F-BF2D-C61C53CC839A}">
      <dgm:prSet custT="1"/>
      <dgm:spPr/>
      <dgm:t>
        <a:bodyPr/>
        <a:lstStyle/>
        <a:p>
          <a:r>
            <a:rPr lang="en-US" sz="1800" b="0" dirty="0"/>
            <a:t>Use in addition to DANGER on </a:t>
          </a:r>
          <a:r>
            <a:rPr lang="en-US" sz="1800" b="0" dirty="0" smtClean="0"/>
            <a:t>labels </a:t>
          </a:r>
          <a:r>
            <a:rPr lang="en-US" sz="1800" b="0" dirty="0"/>
            <a:t>of highly toxic materials</a:t>
          </a:r>
        </a:p>
      </dgm:t>
    </dgm:pt>
    <dgm:pt modelId="{49914387-D488-4FDA-AB78-CACA2E8231FB}" type="parTrans" cxnId="{599AB96E-F9FD-4022-A507-DA88F23283A4}">
      <dgm:prSet/>
      <dgm:spPr/>
      <dgm:t>
        <a:bodyPr/>
        <a:lstStyle/>
        <a:p>
          <a:endParaRPr lang="en-US"/>
        </a:p>
      </dgm:t>
    </dgm:pt>
    <dgm:pt modelId="{12CBC321-ABA6-4999-B80A-07A058FA0026}" type="sibTrans" cxnId="{599AB96E-F9FD-4022-A507-DA88F23283A4}">
      <dgm:prSet/>
      <dgm:spPr/>
      <dgm:t>
        <a:bodyPr/>
        <a:lstStyle/>
        <a:p>
          <a:endParaRPr lang="en-US"/>
        </a:p>
      </dgm:t>
    </dgm:pt>
    <dgm:pt modelId="{F05A07F9-E9E4-481E-BC16-55202B6C0B05}">
      <dgm:prSet custT="1"/>
      <dgm:spPr/>
      <dgm:t>
        <a:bodyPr/>
        <a:lstStyle/>
        <a:p>
          <a:r>
            <a:rPr lang="en-US" sz="1800" b="0" i="1" dirty="0"/>
            <a:t>WARNING</a:t>
          </a:r>
          <a:endParaRPr lang="en-US" sz="1800" b="0" dirty="0"/>
        </a:p>
      </dgm:t>
    </dgm:pt>
    <dgm:pt modelId="{9A768467-D557-44CC-867C-BA1B2510597A}" type="parTrans" cxnId="{44C78417-10D8-43BC-A548-E143E0D0F08E}">
      <dgm:prSet/>
      <dgm:spPr/>
      <dgm:t>
        <a:bodyPr/>
        <a:lstStyle/>
        <a:p>
          <a:endParaRPr lang="en-US"/>
        </a:p>
      </dgm:t>
    </dgm:pt>
    <dgm:pt modelId="{4AC6B055-E5D4-4B16-ABB9-A18B04014F3E}" type="sibTrans" cxnId="{44C78417-10D8-43BC-A548-E143E0D0F08E}">
      <dgm:prSet/>
      <dgm:spPr/>
      <dgm:t>
        <a:bodyPr/>
        <a:lstStyle/>
        <a:p>
          <a:endParaRPr lang="en-US"/>
        </a:p>
      </dgm:t>
    </dgm:pt>
    <dgm:pt modelId="{910C045D-13BE-4D88-A945-288954E1BA36}">
      <dgm:prSet custT="1"/>
      <dgm:spPr/>
      <dgm:t>
        <a:bodyPr/>
        <a:lstStyle/>
        <a:p>
          <a:r>
            <a:rPr lang="en-US" sz="1800" b="0" dirty="0"/>
            <a:t>Used on products that explode when exposed to heat</a:t>
          </a:r>
        </a:p>
      </dgm:t>
    </dgm:pt>
    <dgm:pt modelId="{96ABE99E-B704-4A48-8981-18DEE1BCA001}" type="parTrans" cxnId="{974FF5FA-A5A0-4C41-9A4B-7DD733A45E24}">
      <dgm:prSet/>
      <dgm:spPr/>
      <dgm:t>
        <a:bodyPr/>
        <a:lstStyle/>
        <a:p>
          <a:endParaRPr lang="en-US"/>
        </a:p>
      </dgm:t>
    </dgm:pt>
    <dgm:pt modelId="{8DF4D2C7-02BF-4DE8-997E-E8D3DDAA9622}" type="sibTrans" cxnId="{974FF5FA-A5A0-4C41-9A4B-7DD733A45E24}">
      <dgm:prSet/>
      <dgm:spPr/>
      <dgm:t>
        <a:bodyPr/>
        <a:lstStyle/>
        <a:p>
          <a:endParaRPr lang="en-US"/>
        </a:p>
      </dgm:t>
    </dgm:pt>
    <dgm:pt modelId="{9BA92BE1-F842-40CD-ADD1-068F6C02DC2E}" type="pres">
      <dgm:prSet presAssocID="{CA3EA275-921A-4E27-BEE0-B2BBF0985AA1}" presName="linear" presStyleCnt="0">
        <dgm:presLayoutVars>
          <dgm:dir/>
          <dgm:animLvl val="lvl"/>
          <dgm:resizeHandles val="exact"/>
        </dgm:presLayoutVars>
      </dgm:prSet>
      <dgm:spPr/>
      <dgm:t>
        <a:bodyPr/>
        <a:lstStyle/>
        <a:p>
          <a:endParaRPr lang="en-US"/>
        </a:p>
      </dgm:t>
    </dgm:pt>
    <dgm:pt modelId="{087AA1D3-5BBB-481C-87D7-E01671EF3ED6}" type="pres">
      <dgm:prSet presAssocID="{B2539902-3D85-43F8-B5C5-73653580186B}" presName="parentLin" presStyleCnt="0"/>
      <dgm:spPr/>
    </dgm:pt>
    <dgm:pt modelId="{F71EF4BB-4A8A-4B42-AF62-EFCE8610A144}" type="pres">
      <dgm:prSet presAssocID="{B2539902-3D85-43F8-B5C5-73653580186B}" presName="parentLeftMargin" presStyleLbl="node1" presStyleIdx="0" presStyleCnt="4"/>
      <dgm:spPr/>
      <dgm:t>
        <a:bodyPr/>
        <a:lstStyle/>
        <a:p>
          <a:endParaRPr lang="en-US"/>
        </a:p>
      </dgm:t>
    </dgm:pt>
    <dgm:pt modelId="{AD1EA817-0368-49D2-8E49-B2A59C26A60D}" type="pres">
      <dgm:prSet presAssocID="{B2539902-3D85-43F8-B5C5-73653580186B}" presName="parentText" presStyleLbl="node1" presStyleIdx="0" presStyleCnt="4">
        <dgm:presLayoutVars>
          <dgm:chMax val="0"/>
          <dgm:bulletEnabled val="1"/>
        </dgm:presLayoutVars>
      </dgm:prSet>
      <dgm:spPr/>
      <dgm:t>
        <a:bodyPr/>
        <a:lstStyle/>
        <a:p>
          <a:endParaRPr lang="en-US"/>
        </a:p>
      </dgm:t>
    </dgm:pt>
    <dgm:pt modelId="{EDDA5689-EA58-4160-BF75-50824CDEC594}" type="pres">
      <dgm:prSet presAssocID="{B2539902-3D85-43F8-B5C5-73653580186B}" presName="negativeSpace" presStyleCnt="0"/>
      <dgm:spPr/>
    </dgm:pt>
    <dgm:pt modelId="{6469B54E-C68F-469C-A2AE-602408FA4C0A}" type="pres">
      <dgm:prSet presAssocID="{B2539902-3D85-43F8-B5C5-73653580186B}" presName="childText" presStyleLbl="conFgAcc1" presStyleIdx="0" presStyleCnt="4">
        <dgm:presLayoutVars>
          <dgm:bulletEnabled val="1"/>
        </dgm:presLayoutVars>
      </dgm:prSet>
      <dgm:spPr/>
      <dgm:t>
        <a:bodyPr/>
        <a:lstStyle/>
        <a:p>
          <a:endParaRPr lang="en-US"/>
        </a:p>
      </dgm:t>
    </dgm:pt>
    <dgm:pt modelId="{75C897F9-CEE1-42EE-BA86-AD1EA014DF0D}" type="pres">
      <dgm:prSet presAssocID="{A549AF0F-1F54-4179-AA27-371795248A09}" presName="spaceBetweenRectangles" presStyleCnt="0"/>
      <dgm:spPr/>
    </dgm:pt>
    <dgm:pt modelId="{035ED544-8A95-44B6-BC10-C6511667C2EB}" type="pres">
      <dgm:prSet presAssocID="{F05A07F9-E9E4-481E-BC16-55202B6C0B05}" presName="parentLin" presStyleCnt="0"/>
      <dgm:spPr/>
    </dgm:pt>
    <dgm:pt modelId="{60E55602-568E-4CC0-A017-F2A03737BB74}" type="pres">
      <dgm:prSet presAssocID="{F05A07F9-E9E4-481E-BC16-55202B6C0B05}" presName="parentLeftMargin" presStyleLbl="node1" presStyleIdx="0" presStyleCnt="4"/>
      <dgm:spPr/>
      <dgm:t>
        <a:bodyPr/>
        <a:lstStyle/>
        <a:p>
          <a:endParaRPr lang="en-US"/>
        </a:p>
      </dgm:t>
    </dgm:pt>
    <dgm:pt modelId="{CE0AF188-3511-4E4A-AE5A-B67C015E9EA0}" type="pres">
      <dgm:prSet presAssocID="{F05A07F9-E9E4-481E-BC16-55202B6C0B05}" presName="parentText" presStyleLbl="node1" presStyleIdx="1" presStyleCnt="4">
        <dgm:presLayoutVars>
          <dgm:chMax val="0"/>
          <dgm:bulletEnabled val="1"/>
        </dgm:presLayoutVars>
      </dgm:prSet>
      <dgm:spPr/>
      <dgm:t>
        <a:bodyPr/>
        <a:lstStyle/>
        <a:p>
          <a:endParaRPr lang="en-US"/>
        </a:p>
      </dgm:t>
    </dgm:pt>
    <dgm:pt modelId="{27C877BA-4F84-4098-B13D-CF180E005971}" type="pres">
      <dgm:prSet presAssocID="{F05A07F9-E9E4-481E-BC16-55202B6C0B05}" presName="negativeSpace" presStyleCnt="0"/>
      <dgm:spPr/>
    </dgm:pt>
    <dgm:pt modelId="{551C01CE-8FB5-4F79-8666-1AE2C6C182A8}" type="pres">
      <dgm:prSet presAssocID="{F05A07F9-E9E4-481E-BC16-55202B6C0B05}" presName="childText" presStyleLbl="conFgAcc1" presStyleIdx="1" presStyleCnt="4">
        <dgm:presLayoutVars>
          <dgm:bulletEnabled val="1"/>
        </dgm:presLayoutVars>
      </dgm:prSet>
      <dgm:spPr/>
      <dgm:t>
        <a:bodyPr/>
        <a:lstStyle/>
        <a:p>
          <a:endParaRPr lang="en-US"/>
        </a:p>
      </dgm:t>
    </dgm:pt>
    <dgm:pt modelId="{1DA922C7-1AAD-446D-B927-0A7B5FFC38A4}" type="pres">
      <dgm:prSet presAssocID="{4AC6B055-E5D4-4B16-ABB9-A18B04014F3E}" presName="spaceBetweenRectangles" presStyleCnt="0"/>
      <dgm:spPr/>
    </dgm:pt>
    <dgm:pt modelId="{012BC295-043C-4054-ADD0-01BA60851E26}" type="pres">
      <dgm:prSet presAssocID="{490C482E-7686-4F37-94E1-526231C44609}" presName="parentLin" presStyleCnt="0"/>
      <dgm:spPr/>
    </dgm:pt>
    <dgm:pt modelId="{929DDC9F-A39A-4CFA-B4F3-BC631B9679D1}" type="pres">
      <dgm:prSet presAssocID="{490C482E-7686-4F37-94E1-526231C44609}" presName="parentLeftMargin" presStyleLbl="node1" presStyleIdx="1" presStyleCnt="4"/>
      <dgm:spPr/>
      <dgm:t>
        <a:bodyPr/>
        <a:lstStyle/>
        <a:p>
          <a:endParaRPr lang="en-US"/>
        </a:p>
      </dgm:t>
    </dgm:pt>
    <dgm:pt modelId="{1FA405A5-FE4C-4C89-9EAD-5A28ECA7DDE8}" type="pres">
      <dgm:prSet presAssocID="{490C482E-7686-4F37-94E1-526231C44609}" presName="parentText" presStyleLbl="node1" presStyleIdx="2" presStyleCnt="4">
        <dgm:presLayoutVars>
          <dgm:chMax val="0"/>
          <dgm:bulletEnabled val="1"/>
        </dgm:presLayoutVars>
      </dgm:prSet>
      <dgm:spPr/>
      <dgm:t>
        <a:bodyPr/>
        <a:lstStyle/>
        <a:p>
          <a:endParaRPr lang="en-US"/>
        </a:p>
      </dgm:t>
    </dgm:pt>
    <dgm:pt modelId="{FD9D2A85-9CCA-4180-A85D-5623CBE1D365}" type="pres">
      <dgm:prSet presAssocID="{490C482E-7686-4F37-94E1-526231C44609}" presName="negativeSpace" presStyleCnt="0"/>
      <dgm:spPr/>
    </dgm:pt>
    <dgm:pt modelId="{4785D6B8-D986-4A63-90D4-04C6CB2DA4D7}" type="pres">
      <dgm:prSet presAssocID="{490C482E-7686-4F37-94E1-526231C44609}" presName="childText" presStyleLbl="conFgAcc1" presStyleIdx="2" presStyleCnt="4">
        <dgm:presLayoutVars>
          <dgm:bulletEnabled val="1"/>
        </dgm:presLayoutVars>
      </dgm:prSet>
      <dgm:spPr/>
      <dgm:t>
        <a:bodyPr/>
        <a:lstStyle/>
        <a:p>
          <a:endParaRPr lang="en-US"/>
        </a:p>
      </dgm:t>
    </dgm:pt>
    <dgm:pt modelId="{D1AD912C-1AE3-4391-AC81-BA963D2ADBF8}" type="pres">
      <dgm:prSet presAssocID="{7CBCE896-A8F4-4EE6-B62A-A4C7286507FF}" presName="spaceBetweenRectangles" presStyleCnt="0"/>
      <dgm:spPr/>
    </dgm:pt>
    <dgm:pt modelId="{CB7CC121-2680-4E32-A87F-1AD2CF612CFD}" type="pres">
      <dgm:prSet presAssocID="{72DF57F0-9607-4F55-A74D-4A095DB7F93C}" presName="parentLin" presStyleCnt="0"/>
      <dgm:spPr/>
    </dgm:pt>
    <dgm:pt modelId="{5293A7D5-4FB7-4DA4-8414-58953772718F}" type="pres">
      <dgm:prSet presAssocID="{72DF57F0-9607-4F55-A74D-4A095DB7F93C}" presName="parentLeftMargin" presStyleLbl="node1" presStyleIdx="2" presStyleCnt="4"/>
      <dgm:spPr/>
      <dgm:t>
        <a:bodyPr/>
        <a:lstStyle/>
        <a:p>
          <a:endParaRPr lang="en-US"/>
        </a:p>
      </dgm:t>
    </dgm:pt>
    <dgm:pt modelId="{1D0DE360-2237-400E-B65B-C3CD0ED29996}" type="pres">
      <dgm:prSet presAssocID="{72DF57F0-9607-4F55-A74D-4A095DB7F93C}" presName="parentText" presStyleLbl="node1" presStyleIdx="3" presStyleCnt="4">
        <dgm:presLayoutVars>
          <dgm:chMax val="0"/>
          <dgm:bulletEnabled val="1"/>
        </dgm:presLayoutVars>
      </dgm:prSet>
      <dgm:spPr/>
      <dgm:t>
        <a:bodyPr/>
        <a:lstStyle/>
        <a:p>
          <a:endParaRPr lang="en-US"/>
        </a:p>
      </dgm:t>
    </dgm:pt>
    <dgm:pt modelId="{CD76CF30-C02B-4B7A-B0CC-31F06D0E5E8A}" type="pres">
      <dgm:prSet presAssocID="{72DF57F0-9607-4F55-A74D-4A095DB7F93C}" presName="negativeSpace" presStyleCnt="0"/>
      <dgm:spPr/>
    </dgm:pt>
    <dgm:pt modelId="{DEDDA272-0102-498F-8A0B-F826BE22D849}" type="pres">
      <dgm:prSet presAssocID="{72DF57F0-9607-4F55-A74D-4A095DB7F93C}" presName="childText" presStyleLbl="conFgAcc1" presStyleIdx="3" presStyleCnt="4">
        <dgm:presLayoutVars>
          <dgm:bulletEnabled val="1"/>
        </dgm:presLayoutVars>
      </dgm:prSet>
      <dgm:spPr/>
      <dgm:t>
        <a:bodyPr/>
        <a:lstStyle/>
        <a:p>
          <a:endParaRPr lang="en-US"/>
        </a:p>
      </dgm:t>
    </dgm:pt>
  </dgm:ptLst>
  <dgm:cxnLst>
    <dgm:cxn modelId="{8B1A4E08-091F-4367-814D-985F034E5F81}" srcId="{CA3EA275-921A-4E27-BEE0-B2BBF0985AA1}" destId="{72DF57F0-9607-4F55-A74D-4A095DB7F93C}" srcOrd="3" destOrd="0" parTransId="{EDB51D77-0E4F-48BC-849E-676B6C6024C6}" sibTransId="{ECD945B4-2F6C-442C-A597-808200CF2295}"/>
    <dgm:cxn modelId="{EAF4E394-B931-460B-95D1-0E44D69E537E}" srcId="{CA3EA275-921A-4E27-BEE0-B2BBF0985AA1}" destId="{B2539902-3D85-43F8-B5C5-73653580186B}" srcOrd="0" destOrd="0" parTransId="{E3104866-339C-43B4-B4C8-B8DE6E192678}" sibTransId="{A549AF0F-1F54-4179-AA27-371795248A09}"/>
    <dgm:cxn modelId="{86E2D80F-8229-4938-A23A-1CA6E19F025F}" srcId="{490C482E-7686-4F37-94E1-526231C44609}" destId="{06CC0E99-BF14-4520-A11A-E73BB9EA62A6}" srcOrd="0" destOrd="0" parTransId="{9D9A6472-2443-4F40-B82D-0EED9E0F6417}" sibTransId="{A59CBF56-A561-4117-82DE-5274F9C356AA}"/>
    <dgm:cxn modelId="{0510C168-65FA-4063-8078-1F55D9AC534A}" type="presOf" srcId="{B2539902-3D85-43F8-B5C5-73653580186B}" destId="{AD1EA817-0368-49D2-8E49-B2A59C26A60D}" srcOrd="1" destOrd="0" presId="urn:microsoft.com/office/officeart/2005/8/layout/list1"/>
    <dgm:cxn modelId="{07BF782F-AB3A-41A0-AC82-07EF78F415DB}" type="presOf" srcId="{490C482E-7686-4F37-94E1-526231C44609}" destId="{929DDC9F-A39A-4CFA-B4F3-BC631B9679D1}" srcOrd="0" destOrd="0" presId="urn:microsoft.com/office/officeart/2005/8/layout/list1"/>
    <dgm:cxn modelId="{EF4B3108-310A-484F-A755-2107DFCC330E}" srcId="{F05A07F9-E9E4-481E-BC16-55202B6C0B05}" destId="{561C9332-F4BE-4F3C-93E0-4F5766981C0B}" srcOrd="0" destOrd="0" parTransId="{C235F631-D1D7-4D8C-A153-07715F4E8B28}" sibTransId="{99681A35-D181-4667-87AD-C19BB9790828}"/>
    <dgm:cxn modelId="{086D7A9B-7558-4AD2-8E2B-232D2F3562B8}" type="presOf" srcId="{CA3EA275-921A-4E27-BEE0-B2BBF0985AA1}" destId="{9BA92BE1-F842-40CD-ADD1-068F6C02DC2E}" srcOrd="0" destOrd="0" presId="urn:microsoft.com/office/officeart/2005/8/layout/list1"/>
    <dgm:cxn modelId="{44C78417-10D8-43BC-A548-E143E0D0F08E}" srcId="{CA3EA275-921A-4E27-BEE0-B2BBF0985AA1}" destId="{F05A07F9-E9E4-481E-BC16-55202B6C0B05}" srcOrd="1" destOrd="0" parTransId="{9A768467-D557-44CC-867C-BA1B2510597A}" sibTransId="{4AC6B055-E5D4-4B16-ABB9-A18B04014F3E}"/>
    <dgm:cxn modelId="{8E40E3D9-F526-44D9-AA0A-A49857CAC1D8}" srcId="{CA3EA275-921A-4E27-BEE0-B2BBF0985AA1}" destId="{490C482E-7686-4F37-94E1-526231C44609}" srcOrd="2" destOrd="0" parTransId="{7E2FBBB4-728E-415B-A02A-447FA000C02F}" sibTransId="{7CBCE896-A8F4-4EE6-B62A-A4C7286507FF}"/>
    <dgm:cxn modelId="{6BDFF16F-A840-4FEB-A0B6-C9564D11005F}" type="presOf" srcId="{72DF57F0-9607-4F55-A74D-4A095DB7F93C}" destId="{1D0DE360-2237-400E-B65B-C3CD0ED29996}" srcOrd="1" destOrd="0" presId="urn:microsoft.com/office/officeart/2005/8/layout/list1"/>
    <dgm:cxn modelId="{0E3C884E-9DF2-41C6-BD61-E96F30CBA50F}" type="presOf" srcId="{F05A07F9-E9E4-481E-BC16-55202B6C0B05}" destId="{CE0AF188-3511-4E4A-AE5A-B67C015E9EA0}" srcOrd="1" destOrd="0" presId="urn:microsoft.com/office/officeart/2005/8/layout/list1"/>
    <dgm:cxn modelId="{82D7144B-11D4-4915-95E2-F13EF91DDC39}" type="presOf" srcId="{06CC0E99-BF14-4520-A11A-E73BB9EA62A6}" destId="{4785D6B8-D986-4A63-90D4-04C6CB2DA4D7}" srcOrd="0" destOrd="0" presId="urn:microsoft.com/office/officeart/2005/8/layout/list1"/>
    <dgm:cxn modelId="{974FF5FA-A5A0-4C41-9A4B-7DD733A45E24}" srcId="{490C482E-7686-4F37-94E1-526231C44609}" destId="{910C045D-13BE-4D88-A945-288954E1BA36}" srcOrd="1" destOrd="0" parTransId="{96ABE99E-B704-4A48-8981-18DEE1BCA001}" sibTransId="{8DF4D2C7-02BF-4DE8-997E-E8D3DDAA9622}"/>
    <dgm:cxn modelId="{49F3DB06-5238-4209-9EE4-36A886F735B4}" type="presOf" srcId="{E17E706D-AF46-47D1-8A68-99A5D4C8AB93}" destId="{6469B54E-C68F-469C-A2AE-602408FA4C0A}" srcOrd="0" destOrd="0" presId="urn:microsoft.com/office/officeart/2005/8/layout/list1"/>
    <dgm:cxn modelId="{C00A46D3-16E0-446B-91D9-C227C3D9D37F}" type="presOf" srcId="{490C482E-7686-4F37-94E1-526231C44609}" destId="{1FA405A5-FE4C-4C89-9EAD-5A28ECA7DDE8}" srcOrd="1" destOrd="0" presId="urn:microsoft.com/office/officeart/2005/8/layout/list1"/>
    <dgm:cxn modelId="{5F5483E5-117E-4CE5-8ACB-90163704329A}" type="presOf" srcId="{910C045D-13BE-4D88-A945-288954E1BA36}" destId="{4785D6B8-D986-4A63-90D4-04C6CB2DA4D7}" srcOrd="0" destOrd="1" presId="urn:microsoft.com/office/officeart/2005/8/layout/list1"/>
    <dgm:cxn modelId="{48EEC146-DB31-4C70-A3CD-F4BBE04C8F78}" srcId="{B2539902-3D85-43F8-B5C5-73653580186B}" destId="{E17E706D-AF46-47D1-8A68-99A5D4C8AB93}" srcOrd="0" destOrd="0" parTransId="{84B0CBAF-F084-40D6-A4E7-5C1A39206D38}" sibTransId="{66C0D28E-88C2-4D32-A1DA-0A205C264CF6}"/>
    <dgm:cxn modelId="{5C15DA30-0192-4EFA-B1F9-CDCC11C769D4}" type="presOf" srcId="{B2539902-3D85-43F8-B5C5-73653580186B}" destId="{F71EF4BB-4A8A-4B42-AF62-EFCE8610A144}" srcOrd="0" destOrd="0" presId="urn:microsoft.com/office/officeart/2005/8/layout/list1"/>
    <dgm:cxn modelId="{6B92C6A2-8316-418B-BB6F-3B7111B1B33C}" type="presOf" srcId="{561C9332-F4BE-4F3C-93E0-4F5766981C0B}" destId="{551C01CE-8FB5-4F79-8666-1AE2C6C182A8}" srcOrd="0" destOrd="0" presId="urn:microsoft.com/office/officeart/2005/8/layout/list1"/>
    <dgm:cxn modelId="{C8EA1CB6-3849-4B8E-BBBB-E86D318E2E31}" type="presOf" srcId="{36BE6A9E-2703-495F-BF2D-C61C53CC839A}" destId="{DEDDA272-0102-498F-8A0B-F826BE22D849}" srcOrd="0" destOrd="0" presId="urn:microsoft.com/office/officeart/2005/8/layout/list1"/>
    <dgm:cxn modelId="{599AB96E-F9FD-4022-A507-DA88F23283A4}" srcId="{72DF57F0-9607-4F55-A74D-4A095DB7F93C}" destId="{36BE6A9E-2703-495F-BF2D-C61C53CC839A}" srcOrd="0" destOrd="0" parTransId="{49914387-D488-4FDA-AB78-CACA2E8231FB}" sibTransId="{12CBC321-ABA6-4999-B80A-07A058FA0026}"/>
    <dgm:cxn modelId="{1CBCFAB7-D7E5-4D12-8528-E425B3A95E89}" type="presOf" srcId="{F05A07F9-E9E4-481E-BC16-55202B6C0B05}" destId="{60E55602-568E-4CC0-A017-F2A03737BB74}" srcOrd="0" destOrd="0" presId="urn:microsoft.com/office/officeart/2005/8/layout/list1"/>
    <dgm:cxn modelId="{3FD5905A-1A5F-4A5A-A9A3-76196A560436}" type="presOf" srcId="{72DF57F0-9607-4F55-A74D-4A095DB7F93C}" destId="{5293A7D5-4FB7-4DA4-8414-58953772718F}" srcOrd="0" destOrd="0" presId="urn:microsoft.com/office/officeart/2005/8/layout/list1"/>
    <dgm:cxn modelId="{2300ED88-146C-446E-B906-395C4D5AC1A7}" type="presParOf" srcId="{9BA92BE1-F842-40CD-ADD1-068F6C02DC2E}" destId="{087AA1D3-5BBB-481C-87D7-E01671EF3ED6}" srcOrd="0" destOrd="0" presId="urn:microsoft.com/office/officeart/2005/8/layout/list1"/>
    <dgm:cxn modelId="{EC4D65E3-05AF-4C79-A0D3-C55DF7A48F5C}" type="presParOf" srcId="{087AA1D3-5BBB-481C-87D7-E01671EF3ED6}" destId="{F71EF4BB-4A8A-4B42-AF62-EFCE8610A144}" srcOrd="0" destOrd="0" presId="urn:microsoft.com/office/officeart/2005/8/layout/list1"/>
    <dgm:cxn modelId="{BBC4E9DA-0F18-4009-B307-A046D434F3C2}" type="presParOf" srcId="{087AA1D3-5BBB-481C-87D7-E01671EF3ED6}" destId="{AD1EA817-0368-49D2-8E49-B2A59C26A60D}" srcOrd="1" destOrd="0" presId="urn:microsoft.com/office/officeart/2005/8/layout/list1"/>
    <dgm:cxn modelId="{8D2A45C9-15BB-4479-8EBF-198D372114FE}" type="presParOf" srcId="{9BA92BE1-F842-40CD-ADD1-068F6C02DC2E}" destId="{EDDA5689-EA58-4160-BF75-50824CDEC594}" srcOrd="1" destOrd="0" presId="urn:microsoft.com/office/officeart/2005/8/layout/list1"/>
    <dgm:cxn modelId="{AEA7FD16-0F40-45C0-80E5-E6704EB354B0}" type="presParOf" srcId="{9BA92BE1-F842-40CD-ADD1-068F6C02DC2E}" destId="{6469B54E-C68F-469C-A2AE-602408FA4C0A}" srcOrd="2" destOrd="0" presId="urn:microsoft.com/office/officeart/2005/8/layout/list1"/>
    <dgm:cxn modelId="{917C8B8A-1F71-4EEE-830F-BC313C1F38B3}" type="presParOf" srcId="{9BA92BE1-F842-40CD-ADD1-068F6C02DC2E}" destId="{75C897F9-CEE1-42EE-BA86-AD1EA014DF0D}" srcOrd="3" destOrd="0" presId="urn:microsoft.com/office/officeart/2005/8/layout/list1"/>
    <dgm:cxn modelId="{E025C414-7F48-49A9-813E-EE5B855CB48F}" type="presParOf" srcId="{9BA92BE1-F842-40CD-ADD1-068F6C02DC2E}" destId="{035ED544-8A95-44B6-BC10-C6511667C2EB}" srcOrd="4" destOrd="0" presId="urn:microsoft.com/office/officeart/2005/8/layout/list1"/>
    <dgm:cxn modelId="{7D632E6E-1A98-44B7-BC8A-20ECEDAB3006}" type="presParOf" srcId="{035ED544-8A95-44B6-BC10-C6511667C2EB}" destId="{60E55602-568E-4CC0-A017-F2A03737BB74}" srcOrd="0" destOrd="0" presId="urn:microsoft.com/office/officeart/2005/8/layout/list1"/>
    <dgm:cxn modelId="{CFD88DFE-105B-4478-A56A-A3C3F9305624}" type="presParOf" srcId="{035ED544-8A95-44B6-BC10-C6511667C2EB}" destId="{CE0AF188-3511-4E4A-AE5A-B67C015E9EA0}" srcOrd="1" destOrd="0" presId="urn:microsoft.com/office/officeart/2005/8/layout/list1"/>
    <dgm:cxn modelId="{5F0AA2E4-3BE6-4AF8-8724-01161B3364E3}" type="presParOf" srcId="{9BA92BE1-F842-40CD-ADD1-068F6C02DC2E}" destId="{27C877BA-4F84-4098-B13D-CF180E005971}" srcOrd="5" destOrd="0" presId="urn:microsoft.com/office/officeart/2005/8/layout/list1"/>
    <dgm:cxn modelId="{8A30081B-9D5A-4EFD-AE84-EADBB77B9E7B}" type="presParOf" srcId="{9BA92BE1-F842-40CD-ADD1-068F6C02DC2E}" destId="{551C01CE-8FB5-4F79-8666-1AE2C6C182A8}" srcOrd="6" destOrd="0" presId="urn:microsoft.com/office/officeart/2005/8/layout/list1"/>
    <dgm:cxn modelId="{C360D6BF-33E2-45F1-A2F8-5B2513E09AD2}" type="presParOf" srcId="{9BA92BE1-F842-40CD-ADD1-068F6C02DC2E}" destId="{1DA922C7-1AAD-446D-B927-0A7B5FFC38A4}" srcOrd="7" destOrd="0" presId="urn:microsoft.com/office/officeart/2005/8/layout/list1"/>
    <dgm:cxn modelId="{FEEA0769-B083-4AA9-A6DA-B54A2EC25C0A}" type="presParOf" srcId="{9BA92BE1-F842-40CD-ADD1-068F6C02DC2E}" destId="{012BC295-043C-4054-ADD0-01BA60851E26}" srcOrd="8" destOrd="0" presId="urn:microsoft.com/office/officeart/2005/8/layout/list1"/>
    <dgm:cxn modelId="{739C2F1F-54FB-4AEB-AC3D-B820B3976076}" type="presParOf" srcId="{012BC295-043C-4054-ADD0-01BA60851E26}" destId="{929DDC9F-A39A-4CFA-B4F3-BC631B9679D1}" srcOrd="0" destOrd="0" presId="urn:microsoft.com/office/officeart/2005/8/layout/list1"/>
    <dgm:cxn modelId="{99459D62-2E70-4C3D-BF56-7FFF3809B69A}" type="presParOf" srcId="{012BC295-043C-4054-ADD0-01BA60851E26}" destId="{1FA405A5-FE4C-4C89-9EAD-5A28ECA7DDE8}" srcOrd="1" destOrd="0" presId="urn:microsoft.com/office/officeart/2005/8/layout/list1"/>
    <dgm:cxn modelId="{D50716A6-E91A-45E8-B608-A241E9EF55AB}" type="presParOf" srcId="{9BA92BE1-F842-40CD-ADD1-068F6C02DC2E}" destId="{FD9D2A85-9CCA-4180-A85D-5623CBE1D365}" srcOrd="9" destOrd="0" presId="urn:microsoft.com/office/officeart/2005/8/layout/list1"/>
    <dgm:cxn modelId="{C65AD3C8-7AE2-4C9D-81DB-9041A38D1FA1}" type="presParOf" srcId="{9BA92BE1-F842-40CD-ADD1-068F6C02DC2E}" destId="{4785D6B8-D986-4A63-90D4-04C6CB2DA4D7}" srcOrd="10" destOrd="0" presId="urn:microsoft.com/office/officeart/2005/8/layout/list1"/>
    <dgm:cxn modelId="{CAE4FA40-84FE-4C54-8686-B92F2A2F0F75}" type="presParOf" srcId="{9BA92BE1-F842-40CD-ADD1-068F6C02DC2E}" destId="{D1AD912C-1AE3-4391-AC81-BA963D2ADBF8}" srcOrd="11" destOrd="0" presId="urn:microsoft.com/office/officeart/2005/8/layout/list1"/>
    <dgm:cxn modelId="{1D16F916-61A8-4755-B7A4-614DEE880007}" type="presParOf" srcId="{9BA92BE1-F842-40CD-ADD1-068F6C02DC2E}" destId="{CB7CC121-2680-4E32-A87F-1AD2CF612CFD}" srcOrd="12" destOrd="0" presId="urn:microsoft.com/office/officeart/2005/8/layout/list1"/>
    <dgm:cxn modelId="{C4A7EE8F-01CE-4039-A09B-F6AEDBDFE4C3}" type="presParOf" srcId="{CB7CC121-2680-4E32-A87F-1AD2CF612CFD}" destId="{5293A7D5-4FB7-4DA4-8414-58953772718F}" srcOrd="0" destOrd="0" presId="urn:microsoft.com/office/officeart/2005/8/layout/list1"/>
    <dgm:cxn modelId="{80E6E3CB-02F9-4B4D-9D33-4F096F6A45D7}" type="presParOf" srcId="{CB7CC121-2680-4E32-A87F-1AD2CF612CFD}" destId="{1D0DE360-2237-400E-B65B-C3CD0ED29996}" srcOrd="1" destOrd="0" presId="urn:microsoft.com/office/officeart/2005/8/layout/list1"/>
    <dgm:cxn modelId="{CE627703-C6DD-4FD1-A31E-C4D7D373C360}" type="presParOf" srcId="{9BA92BE1-F842-40CD-ADD1-068F6C02DC2E}" destId="{CD76CF30-C02B-4B7A-B0CC-31F06D0E5E8A}" srcOrd="13" destOrd="0" presId="urn:microsoft.com/office/officeart/2005/8/layout/list1"/>
    <dgm:cxn modelId="{2FFD93B1-DFE3-470B-8CB5-068BEAF69281}" type="presParOf" srcId="{9BA92BE1-F842-40CD-ADD1-068F6C02DC2E}" destId="{DEDDA272-0102-498F-8A0B-F826BE22D84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392F7CFB-AF9F-4576-A8E9-39C176F6B75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7CD2D68-0C58-410C-9634-179EF246C035}">
      <dgm:prSet phldrT="[Text]" custT="1"/>
      <dgm:spPr/>
      <dgm:t>
        <a:bodyPr/>
        <a:lstStyle/>
        <a:p>
          <a:r>
            <a:rPr lang="x-none" sz="2000" b="0" u="none" dirty="0"/>
            <a:t>Used on fixed facilities</a:t>
          </a:r>
          <a:endParaRPr lang="en-US" sz="2000" b="0" dirty="0"/>
        </a:p>
      </dgm:t>
    </dgm:pt>
    <dgm:pt modelId="{2E6BBAE7-0DC5-4788-944E-695AD78CE282}" type="parTrans" cxnId="{93513AC7-26C1-43CC-8329-88ED9800CA42}">
      <dgm:prSet/>
      <dgm:spPr/>
      <dgm:t>
        <a:bodyPr/>
        <a:lstStyle/>
        <a:p>
          <a:endParaRPr lang="en-US"/>
        </a:p>
      </dgm:t>
    </dgm:pt>
    <dgm:pt modelId="{612C842E-390F-40E1-A559-211821562B95}" type="sibTrans" cxnId="{93513AC7-26C1-43CC-8329-88ED9800CA42}">
      <dgm:prSet/>
      <dgm:spPr/>
      <dgm:t>
        <a:bodyPr/>
        <a:lstStyle/>
        <a:p>
          <a:endParaRPr lang="en-US"/>
        </a:p>
      </dgm:t>
    </dgm:pt>
    <dgm:pt modelId="{478DA619-8B98-4635-BFBA-5FF0AC236138}">
      <dgm:prSet custT="1"/>
      <dgm:spPr/>
      <dgm:t>
        <a:bodyPr/>
        <a:lstStyle/>
        <a:p>
          <a:r>
            <a:rPr lang="x-none" sz="2000" b="0" u="none" dirty="0"/>
            <a:t>May also be </a:t>
          </a:r>
          <a:r>
            <a:rPr lang="x-none" sz="2000" b="0" u="none" dirty="0" smtClean="0"/>
            <a:t>on </a:t>
          </a:r>
          <a:r>
            <a:rPr lang="x-none" sz="2000" b="0" u="none" dirty="0"/>
            <a:t>military vehicles (although </a:t>
          </a:r>
          <a:r>
            <a:rPr lang="x-none" sz="2000" b="0" u="none" dirty="0" smtClean="0"/>
            <a:t>not </a:t>
          </a:r>
          <a:r>
            <a:rPr lang="x-none" sz="2000" b="0" u="none" dirty="0"/>
            <a:t>required)</a:t>
          </a:r>
          <a:endParaRPr lang="en-US" sz="2000" b="0" u="none" dirty="0"/>
        </a:p>
      </dgm:t>
    </dgm:pt>
    <dgm:pt modelId="{6E513C67-EC54-4732-832E-9E475DF54AF8}" type="parTrans" cxnId="{09B992E7-8B80-466E-80F8-E78AE6BD27F3}">
      <dgm:prSet/>
      <dgm:spPr/>
      <dgm:t>
        <a:bodyPr/>
        <a:lstStyle/>
        <a:p>
          <a:endParaRPr lang="en-US"/>
        </a:p>
      </dgm:t>
    </dgm:pt>
    <dgm:pt modelId="{C1FA18A3-24C4-434F-9F38-1A09E7595AC1}" type="sibTrans" cxnId="{09B992E7-8B80-466E-80F8-E78AE6BD27F3}">
      <dgm:prSet/>
      <dgm:spPr/>
      <dgm:t>
        <a:bodyPr/>
        <a:lstStyle/>
        <a:p>
          <a:endParaRPr lang="en-US"/>
        </a:p>
      </dgm:t>
    </dgm:pt>
    <dgm:pt modelId="{44B80B7A-645A-46B6-BE96-10F3428FACBA}">
      <dgm:prSet custT="1"/>
      <dgm:spPr/>
      <dgm:t>
        <a:bodyPr/>
        <a:lstStyle/>
        <a:p>
          <a:r>
            <a:rPr lang="en-US" sz="2000" b="0" u="none" dirty="0"/>
            <a:t>N</a:t>
          </a:r>
          <a:r>
            <a:rPr lang="x-none" sz="2000" b="0" u="none"/>
            <a:t>ot necessarily uniform</a:t>
          </a:r>
          <a:endParaRPr lang="en-US" sz="2000" b="0" u="none" dirty="0"/>
        </a:p>
      </dgm:t>
    </dgm:pt>
    <dgm:pt modelId="{472BA7CD-272D-4A04-8EEF-C07EA7A590AE}" type="parTrans" cxnId="{432A4ACF-4111-4569-B38A-3270477669E8}">
      <dgm:prSet/>
      <dgm:spPr/>
      <dgm:t>
        <a:bodyPr/>
        <a:lstStyle/>
        <a:p>
          <a:endParaRPr lang="en-US"/>
        </a:p>
      </dgm:t>
    </dgm:pt>
    <dgm:pt modelId="{96DAD2C2-49DA-467F-B72B-2442E3084865}" type="sibTrans" cxnId="{432A4ACF-4111-4569-B38A-3270477669E8}">
      <dgm:prSet/>
      <dgm:spPr/>
      <dgm:t>
        <a:bodyPr/>
        <a:lstStyle/>
        <a:p>
          <a:endParaRPr lang="en-US"/>
        </a:p>
      </dgm:t>
    </dgm:pt>
    <dgm:pt modelId="{95D3650D-521E-4E84-BB76-F8EED3CA4350}">
      <dgm:prSet custT="1"/>
      <dgm:spPr>
        <a:solidFill>
          <a:schemeClr val="accent2">
            <a:lumMod val="75000"/>
          </a:schemeClr>
        </a:solidFill>
      </dgm:spPr>
      <dgm:t>
        <a:bodyPr/>
        <a:lstStyle/>
        <a:p>
          <a:r>
            <a:rPr lang="x-none" sz="2000" b="0" u="none" dirty="0"/>
            <a:t>Some buildings and areas that store hazardous materials may not be marked due to security reasons</a:t>
          </a:r>
          <a:endParaRPr lang="en-US" sz="2000" b="0" u="none" dirty="0"/>
        </a:p>
      </dgm:t>
    </dgm:pt>
    <dgm:pt modelId="{45575909-8122-4C69-B503-FA27E5DA0694}" type="parTrans" cxnId="{3BD295F9-D817-4D96-A161-15A96630813B}">
      <dgm:prSet/>
      <dgm:spPr/>
      <dgm:t>
        <a:bodyPr/>
        <a:lstStyle/>
        <a:p>
          <a:endParaRPr lang="en-US"/>
        </a:p>
      </dgm:t>
    </dgm:pt>
    <dgm:pt modelId="{6845E543-384E-41F7-9146-9E2C1BA80C97}" type="sibTrans" cxnId="{3BD295F9-D817-4D96-A161-15A96630813B}">
      <dgm:prSet/>
      <dgm:spPr/>
      <dgm:t>
        <a:bodyPr/>
        <a:lstStyle/>
        <a:p>
          <a:endParaRPr lang="en-US"/>
        </a:p>
      </dgm:t>
    </dgm:pt>
    <dgm:pt modelId="{B33B49AF-5809-4499-BF24-3B375DF3033B}" type="pres">
      <dgm:prSet presAssocID="{392F7CFB-AF9F-4576-A8E9-39C176F6B75F}" presName="linear" presStyleCnt="0">
        <dgm:presLayoutVars>
          <dgm:animLvl val="lvl"/>
          <dgm:resizeHandles val="exact"/>
        </dgm:presLayoutVars>
      </dgm:prSet>
      <dgm:spPr/>
      <dgm:t>
        <a:bodyPr/>
        <a:lstStyle/>
        <a:p>
          <a:endParaRPr lang="en-US"/>
        </a:p>
      </dgm:t>
    </dgm:pt>
    <dgm:pt modelId="{57E9724C-15B2-4915-B312-ABFB94E8E2D8}" type="pres">
      <dgm:prSet presAssocID="{57CD2D68-0C58-410C-9634-179EF246C035}" presName="parentText" presStyleLbl="node1" presStyleIdx="0" presStyleCnt="4">
        <dgm:presLayoutVars>
          <dgm:chMax val="0"/>
          <dgm:bulletEnabled val="1"/>
        </dgm:presLayoutVars>
      </dgm:prSet>
      <dgm:spPr/>
      <dgm:t>
        <a:bodyPr/>
        <a:lstStyle/>
        <a:p>
          <a:endParaRPr lang="en-US"/>
        </a:p>
      </dgm:t>
    </dgm:pt>
    <dgm:pt modelId="{05B9EF21-72D7-4D96-8FC4-A22DA4585290}" type="pres">
      <dgm:prSet presAssocID="{612C842E-390F-40E1-A559-211821562B95}" presName="spacer" presStyleCnt="0"/>
      <dgm:spPr/>
    </dgm:pt>
    <dgm:pt modelId="{8894CF27-EF42-49BC-97D4-B64CD6B24F4E}" type="pres">
      <dgm:prSet presAssocID="{478DA619-8B98-4635-BFBA-5FF0AC236138}" presName="parentText" presStyleLbl="node1" presStyleIdx="1" presStyleCnt="4">
        <dgm:presLayoutVars>
          <dgm:chMax val="0"/>
          <dgm:bulletEnabled val="1"/>
        </dgm:presLayoutVars>
      </dgm:prSet>
      <dgm:spPr/>
      <dgm:t>
        <a:bodyPr/>
        <a:lstStyle/>
        <a:p>
          <a:endParaRPr lang="en-US"/>
        </a:p>
      </dgm:t>
    </dgm:pt>
    <dgm:pt modelId="{FAA43732-2BDA-4F8D-9DDB-0284571A8E75}" type="pres">
      <dgm:prSet presAssocID="{C1FA18A3-24C4-434F-9F38-1A09E7595AC1}" presName="spacer" presStyleCnt="0"/>
      <dgm:spPr/>
    </dgm:pt>
    <dgm:pt modelId="{7CEF9349-B73C-4C66-8DF3-6E7816E74D15}" type="pres">
      <dgm:prSet presAssocID="{44B80B7A-645A-46B6-BE96-10F3428FACBA}" presName="parentText" presStyleLbl="node1" presStyleIdx="2" presStyleCnt="4">
        <dgm:presLayoutVars>
          <dgm:chMax val="0"/>
          <dgm:bulletEnabled val="1"/>
        </dgm:presLayoutVars>
      </dgm:prSet>
      <dgm:spPr/>
      <dgm:t>
        <a:bodyPr/>
        <a:lstStyle/>
        <a:p>
          <a:endParaRPr lang="en-US"/>
        </a:p>
      </dgm:t>
    </dgm:pt>
    <dgm:pt modelId="{DF14EE85-E01D-4858-B362-89F3E6B016DC}" type="pres">
      <dgm:prSet presAssocID="{96DAD2C2-49DA-467F-B72B-2442E3084865}" presName="spacer" presStyleCnt="0"/>
      <dgm:spPr/>
    </dgm:pt>
    <dgm:pt modelId="{FC37E26F-9163-4B29-8CD5-2533A04BEE06}" type="pres">
      <dgm:prSet presAssocID="{95D3650D-521E-4E84-BB76-F8EED3CA4350}" presName="parentText" presStyleLbl="node1" presStyleIdx="3" presStyleCnt="4">
        <dgm:presLayoutVars>
          <dgm:chMax val="0"/>
          <dgm:bulletEnabled val="1"/>
        </dgm:presLayoutVars>
      </dgm:prSet>
      <dgm:spPr/>
      <dgm:t>
        <a:bodyPr/>
        <a:lstStyle/>
        <a:p>
          <a:endParaRPr lang="en-US"/>
        </a:p>
      </dgm:t>
    </dgm:pt>
  </dgm:ptLst>
  <dgm:cxnLst>
    <dgm:cxn modelId="{A96CFEEC-661A-45B3-80EC-75A7A58BBCF9}" type="presOf" srcId="{57CD2D68-0C58-410C-9634-179EF246C035}" destId="{57E9724C-15B2-4915-B312-ABFB94E8E2D8}" srcOrd="0" destOrd="0" presId="urn:microsoft.com/office/officeart/2005/8/layout/vList2"/>
    <dgm:cxn modelId="{93513AC7-26C1-43CC-8329-88ED9800CA42}" srcId="{392F7CFB-AF9F-4576-A8E9-39C176F6B75F}" destId="{57CD2D68-0C58-410C-9634-179EF246C035}" srcOrd="0" destOrd="0" parTransId="{2E6BBAE7-0DC5-4788-944E-695AD78CE282}" sibTransId="{612C842E-390F-40E1-A559-211821562B95}"/>
    <dgm:cxn modelId="{09B992E7-8B80-466E-80F8-E78AE6BD27F3}" srcId="{392F7CFB-AF9F-4576-A8E9-39C176F6B75F}" destId="{478DA619-8B98-4635-BFBA-5FF0AC236138}" srcOrd="1" destOrd="0" parTransId="{6E513C67-EC54-4732-832E-9E475DF54AF8}" sibTransId="{C1FA18A3-24C4-434F-9F38-1A09E7595AC1}"/>
    <dgm:cxn modelId="{3BD295F9-D817-4D96-A161-15A96630813B}" srcId="{392F7CFB-AF9F-4576-A8E9-39C176F6B75F}" destId="{95D3650D-521E-4E84-BB76-F8EED3CA4350}" srcOrd="3" destOrd="0" parTransId="{45575909-8122-4C69-B503-FA27E5DA0694}" sibTransId="{6845E543-384E-41F7-9146-9E2C1BA80C97}"/>
    <dgm:cxn modelId="{2E771C06-0FC5-4C88-BCE2-C5C5B3594E4E}" type="presOf" srcId="{95D3650D-521E-4E84-BB76-F8EED3CA4350}" destId="{FC37E26F-9163-4B29-8CD5-2533A04BEE06}" srcOrd="0" destOrd="0" presId="urn:microsoft.com/office/officeart/2005/8/layout/vList2"/>
    <dgm:cxn modelId="{432A4ACF-4111-4569-B38A-3270477669E8}" srcId="{392F7CFB-AF9F-4576-A8E9-39C176F6B75F}" destId="{44B80B7A-645A-46B6-BE96-10F3428FACBA}" srcOrd="2" destOrd="0" parTransId="{472BA7CD-272D-4A04-8EEF-C07EA7A590AE}" sibTransId="{96DAD2C2-49DA-467F-B72B-2442E3084865}"/>
    <dgm:cxn modelId="{B530C463-79E1-40C9-A461-88A02E9C94FF}" type="presOf" srcId="{478DA619-8B98-4635-BFBA-5FF0AC236138}" destId="{8894CF27-EF42-49BC-97D4-B64CD6B24F4E}" srcOrd="0" destOrd="0" presId="urn:microsoft.com/office/officeart/2005/8/layout/vList2"/>
    <dgm:cxn modelId="{143C920F-F361-4F39-9DA5-9C5D6F8224DF}" type="presOf" srcId="{44B80B7A-645A-46B6-BE96-10F3428FACBA}" destId="{7CEF9349-B73C-4C66-8DF3-6E7816E74D15}" srcOrd="0" destOrd="0" presId="urn:microsoft.com/office/officeart/2005/8/layout/vList2"/>
    <dgm:cxn modelId="{4E91C625-297B-4BD3-9BBB-646A41CE338D}" type="presOf" srcId="{392F7CFB-AF9F-4576-A8E9-39C176F6B75F}" destId="{B33B49AF-5809-4499-BF24-3B375DF3033B}" srcOrd="0" destOrd="0" presId="urn:microsoft.com/office/officeart/2005/8/layout/vList2"/>
    <dgm:cxn modelId="{16CCE096-74F5-4FCF-A8E9-E7DBFC8A0E5E}" type="presParOf" srcId="{B33B49AF-5809-4499-BF24-3B375DF3033B}" destId="{57E9724C-15B2-4915-B312-ABFB94E8E2D8}" srcOrd="0" destOrd="0" presId="urn:microsoft.com/office/officeart/2005/8/layout/vList2"/>
    <dgm:cxn modelId="{DBE8DE40-0F5C-4FF1-9BA5-9F79D1226686}" type="presParOf" srcId="{B33B49AF-5809-4499-BF24-3B375DF3033B}" destId="{05B9EF21-72D7-4D96-8FC4-A22DA4585290}" srcOrd="1" destOrd="0" presId="urn:microsoft.com/office/officeart/2005/8/layout/vList2"/>
    <dgm:cxn modelId="{6F123D74-0D76-4969-B762-B5BD02BA4F44}" type="presParOf" srcId="{B33B49AF-5809-4499-BF24-3B375DF3033B}" destId="{8894CF27-EF42-49BC-97D4-B64CD6B24F4E}" srcOrd="2" destOrd="0" presId="urn:microsoft.com/office/officeart/2005/8/layout/vList2"/>
    <dgm:cxn modelId="{883F4406-1AC3-45FB-9CB8-C467BE9D7713}" type="presParOf" srcId="{B33B49AF-5809-4499-BF24-3B375DF3033B}" destId="{FAA43732-2BDA-4F8D-9DDB-0284571A8E75}" srcOrd="3" destOrd="0" presId="urn:microsoft.com/office/officeart/2005/8/layout/vList2"/>
    <dgm:cxn modelId="{711346C2-30EB-4E42-A096-EFCAD9D1DECB}" type="presParOf" srcId="{B33B49AF-5809-4499-BF24-3B375DF3033B}" destId="{7CEF9349-B73C-4C66-8DF3-6E7816E74D15}" srcOrd="4" destOrd="0" presId="urn:microsoft.com/office/officeart/2005/8/layout/vList2"/>
    <dgm:cxn modelId="{C68F5FB0-9D2B-4128-B3E0-4BD32F8F4FB4}" type="presParOf" srcId="{B33B49AF-5809-4499-BF24-3B375DF3033B}" destId="{DF14EE85-E01D-4858-B362-89F3E6B016DC}" srcOrd="5" destOrd="0" presId="urn:microsoft.com/office/officeart/2005/8/layout/vList2"/>
    <dgm:cxn modelId="{E2464E4E-0403-4479-A526-4FA3B0519586}" type="presParOf" srcId="{B33B49AF-5809-4499-BF24-3B375DF3033B}" destId="{FC37E26F-9163-4B29-8CD5-2533A04BEE06}"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2A1D28-EAB5-4737-90C9-8206951E7262}"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499BB172-F091-4BA5-88A9-D2BDA361AF09}">
      <dgm:prSet phldrT="[Text]" custT="1"/>
      <dgm:spPr/>
      <dgm:t>
        <a:bodyPr/>
        <a:lstStyle/>
        <a:p>
          <a:r>
            <a:rPr lang="en-US" sz="2400" b="0" u="none" dirty="0"/>
            <a:t>Hazardous materials transportation</a:t>
          </a:r>
          <a:endParaRPr lang="en-US" sz="2400" b="0" dirty="0"/>
        </a:p>
      </dgm:t>
    </dgm:pt>
    <dgm:pt modelId="{E8C33FAE-85F3-4DC4-B135-5FBA000B5D69}" type="parTrans" cxnId="{D6C9C934-8BDB-41FD-98BF-BDF932188D4B}">
      <dgm:prSet/>
      <dgm:spPr/>
      <dgm:t>
        <a:bodyPr/>
        <a:lstStyle/>
        <a:p>
          <a:endParaRPr lang="en-US"/>
        </a:p>
      </dgm:t>
    </dgm:pt>
    <dgm:pt modelId="{5595A2DC-47D5-453A-A234-588529A6FA38}" type="sibTrans" cxnId="{D6C9C934-8BDB-41FD-98BF-BDF932188D4B}">
      <dgm:prSet/>
      <dgm:spPr/>
      <dgm:t>
        <a:bodyPr/>
        <a:lstStyle/>
        <a:p>
          <a:endParaRPr lang="en-US"/>
        </a:p>
      </dgm:t>
    </dgm:pt>
    <dgm:pt modelId="{57470C13-7296-4617-9774-73E16AA14B42}">
      <dgm:prSet custT="1"/>
      <dgm:spPr/>
      <dgm:t>
        <a:bodyPr/>
        <a:lstStyle/>
        <a:p>
          <a:r>
            <a:rPr lang="en-US" sz="2400" b="0" u="none" dirty="0"/>
            <a:t>Pesticides, fungicides, and rodenticides</a:t>
          </a:r>
        </a:p>
      </dgm:t>
    </dgm:pt>
    <dgm:pt modelId="{971AAC46-710B-442D-B0F2-7FF42DECF6AF}" type="parTrans" cxnId="{D63AC879-6E31-479B-8F38-FBB4ADBE6F8D}">
      <dgm:prSet/>
      <dgm:spPr/>
      <dgm:t>
        <a:bodyPr/>
        <a:lstStyle/>
        <a:p>
          <a:endParaRPr lang="en-US"/>
        </a:p>
      </dgm:t>
    </dgm:pt>
    <dgm:pt modelId="{B7D98845-B1A4-4B93-A7DB-17934590C9C3}" type="sibTrans" cxnId="{D63AC879-6E31-479B-8F38-FBB4ADBE6F8D}">
      <dgm:prSet/>
      <dgm:spPr/>
      <dgm:t>
        <a:bodyPr/>
        <a:lstStyle/>
        <a:p>
          <a:endParaRPr lang="en-US"/>
        </a:p>
      </dgm:t>
    </dgm:pt>
    <dgm:pt modelId="{B9D5A74C-68E1-4D63-B478-B549CA1D20DE}">
      <dgm:prSet custT="1"/>
      <dgm:spPr>
        <a:solidFill>
          <a:schemeClr val="accent6">
            <a:lumMod val="50000"/>
          </a:schemeClr>
        </a:solidFill>
      </dgm:spPr>
      <dgm:t>
        <a:bodyPr/>
        <a:lstStyle/>
        <a:p>
          <a:r>
            <a:rPr lang="en-US" sz="2400" b="0" u="none" dirty="0"/>
            <a:t>Certain building systems</a:t>
          </a:r>
        </a:p>
      </dgm:t>
    </dgm:pt>
    <dgm:pt modelId="{ABF06551-363D-4FEC-8432-4954DBC25B4A}" type="parTrans" cxnId="{513306C4-F477-4E3E-9898-1EEBA93CDABF}">
      <dgm:prSet/>
      <dgm:spPr/>
      <dgm:t>
        <a:bodyPr/>
        <a:lstStyle/>
        <a:p>
          <a:endParaRPr lang="en-US"/>
        </a:p>
      </dgm:t>
    </dgm:pt>
    <dgm:pt modelId="{E4BA826B-F882-471F-AB73-2CE49E078F6B}" type="sibTrans" cxnId="{513306C4-F477-4E3E-9898-1EEBA93CDABF}">
      <dgm:prSet/>
      <dgm:spPr/>
      <dgm:t>
        <a:bodyPr/>
        <a:lstStyle/>
        <a:p>
          <a:endParaRPr lang="en-US"/>
        </a:p>
      </dgm:t>
    </dgm:pt>
    <dgm:pt modelId="{F33A44A3-43E7-4885-AE35-C01AA80F60D8}" type="pres">
      <dgm:prSet presAssocID="{AA2A1D28-EAB5-4737-90C9-8206951E7262}" presName="diagram" presStyleCnt="0">
        <dgm:presLayoutVars>
          <dgm:dir/>
          <dgm:resizeHandles val="exact"/>
        </dgm:presLayoutVars>
      </dgm:prSet>
      <dgm:spPr/>
      <dgm:t>
        <a:bodyPr/>
        <a:lstStyle/>
        <a:p>
          <a:endParaRPr lang="en-US"/>
        </a:p>
      </dgm:t>
    </dgm:pt>
    <dgm:pt modelId="{EDA459B9-840A-41A3-8095-59C00B03635B}" type="pres">
      <dgm:prSet presAssocID="{499BB172-F091-4BA5-88A9-D2BDA361AF09}" presName="node" presStyleLbl="node1" presStyleIdx="0" presStyleCnt="3">
        <dgm:presLayoutVars>
          <dgm:bulletEnabled val="1"/>
        </dgm:presLayoutVars>
      </dgm:prSet>
      <dgm:spPr/>
      <dgm:t>
        <a:bodyPr/>
        <a:lstStyle/>
        <a:p>
          <a:endParaRPr lang="en-US"/>
        </a:p>
      </dgm:t>
    </dgm:pt>
    <dgm:pt modelId="{6C3FB6C9-0F01-48C6-B121-36600B4E94F7}" type="pres">
      <dgm:prSet presAssocID="{5595A2DC-47D5-453A-A234-588529A6FA38}" presName="sibTrans" presStyleCnt="0"/>
      <dgm:spPr/>
    </dgm:pt>
    <dgm:pt modelId="{A8FFE135-1D65-489E-A480-23E1B196AE9A}" type="pres">
      <dgm:prSet presAssocID="{57470C13-7296-4617-9774-73E16AA14B42}" presName="node" presStyleLbl="node1" presStyleIdx="1" presStyleCnt="3">
        <dgm:presLayoutVars>
          <dgm:bulletEnabled val="1"/>
        </dgm:presLayoutVars>
      </dgm:prSet>
      <dgm:spPr/>
      <dgm:t>
        <a:bodyPr/>
        <a:lstStyle/>
        <a:p>
          <a:endParaRPr lang="en-US"/>
        </a:p>
      </dgm:t>
    </dgm:pt>
    <dgm:pt modelId="{D7C9018B-3F36-4A86-B414-45C95008BE77}" type="pres">
      <dgm:prSet presAssocID="{B7D98845-B1A4-4B93-A7DB-17934590C9C3}" presName="sibTrans" presStyleCnt="0"/>
      <dgm:spPr/>
    </dgm:pt>
    <dgm:pt modelId="{1CA8CC44-3906-48E5-B2CD-ADBDFD7084AE}" type="pres">
      <dgm:prSet presAssocID="{B9D5A74C-68E1-4D63-B478-B549CA1D20DE}" presName="node" presStyleLbl="node1" presStyleIdx="2" presStyleCnt="3">
        <dgm:presLayoutVars>
          <dgm:bulletEnabled val="1"/>
        </dgm:presLayoutVars>
      </dgm:prSet>
      <dgm:spPr/>
      <dgm:t>
        <a:bodyPr/>
        <a:lstStyle/>
        <a:p>
          <a:endParaRPr lang="en-US"/>
        </a:p>
      </dgm:t>
    </dgm:pt>
  </dgm:ptLst>
  <dgm:cxnLst>
    <dgm:cxn modelId="{2F895560-E1EF-42F1-9D22-80F4F25895CD}" type="presOf" srcId="{499BB172-F091-4BA5-88A9-D2BDA361AF09}" destId="{EDA459B9-840A-41A3-8095-59C00B03635B}" srcOrd="0" destOrd="0" presId="urn:microsoft.com/office/officeart/2005/8/layout/default"/>
    <dgm:cxn modelId="{D6C9C934-8BDB-41FD-98BF-BDF932188D4B}" srcId="{AA2A1D28-EAB5-4737-90C9-8206951E7262}" destId="{499BB172-F091-4BA5-88A9-D2BDA361AF09}" srcOrd="0" destOrd="0" parTransId="{E8C33FAE-85F3-4DC4-B135-5FBA000B5D69}" sibTransId="{5595A2DC-47D5-453A-A234-588529A6FA38}"/>
    <dgm:cxn modelId="{41C9402B-2D3A-4AF5-AA8E-079F6C6111E5}" type="presOf" srcId="{B9D5A74C-68E1-4D63-B478-B549CA1D20DE}" destId="{1CA8CC44-3906-48E5-B2CD-ADBDFD7084AE}" srcOrd="0" destOrd="0" presId="urn:microsoft.com/office/officeart/2005/8/layout/default"/>
    <dgm:cxn modelId="{513306C4-F477-4E3E-9898-1EEBA93CDABF}" srcId="{AA2A1D28-EAB5-4737-90C9-8206951E7262}" destId="{B9D5A74C-68E1-4D63-B478-B549CA1D20DE}" srcOrd="2" destOrd="0" parTransId="{ABF06551-363D-4FEC-8432-4954DBC25B4A}" sibTransId="{E4BA826B-F882-471F-AB73-2CE49E078F6B}"/>
    <dgm:cxn modelId="{D63AC879-6E31-479B-8F38-FBB4ADBE6F8D}" srcId="{AA2A1D28-EAB5-4737-90C9-8206951E7262}" destId="{57470C13-7296-4617-9774-73E16AA14B42}" srcOrd="1" destOrd="0" parTransId="{971AAC46-710B-442D-B0F2-7FF42DECF6AF}" sibTransId="{B7D98845-B1A4-4B93-A7DB-17934590C9C3}"/>
    <dgm:cxn modelId="{C98452F1-D525-453D-95D8-CB580732B079}" type="presOf" srcId="{AA2A1D28-EAB5-4737-90C9-8206951E7262}" destId="{F33A44A3-43E7-4885-AE35-C01AA80F60D8}" srcOrd="0" destOrd="0" presId="urn:microsoft.com/office/officeart/2005/8/layout/default"/>
    <dgm:cxn modelId="{EA9B0365-E2A9-42F2-9FA2-C365DCE9311E}" type="presOf" srcId="{57470C13-7296-4617-9774-73E16AA14B42}" destId="{A8FFE135-1D65-489E-A480-23E1B196AE9A}" srcOrd="0" destOrd="0" presId="urn:microsoft.com/office/officeart/2005/8/layout/default"/>
    <dgm:cxn modelId="{46149F28-AFB6-4B67-8DBD-306283F5C407}" type="presParOf" srcId="{F33A44A3-43E7-4885-AE35-C01AA80F60D8}" destId="{EDA459B9-840A-41A3-8095-59C00B03635B}" srcOrd="0" destOrd="0" presId="urn:microsoft.com/office/officeart/2005/8/layout/default"/>
    <dgm:cxn modelId="{7AF5BE07-FE6C-4398-B5C8-A5FE739226D3}" type="presParOf" srcId="{F33A44A3-43E7-4885-AE35-C01AA80F60D8}" destId="{6C3FB6C9-0F01-48C6-B121-36600B4E94F7}" srcOrd="1" destOrd="0" presId="urn:microsoft.com/office/officeart/2005/8/layout/default"/>
    <dgm:cxn modelId="{3377B090-E16A-41DA-A46B-5947E64A27C4}" type="presParOf" srcId="{F33A44A3-43E7-4885-AE35-C01AA80F60D8}" destId="{A8FFE135-1D65-489E-A480-23E1B196AE9A}" srcOrd="2" destOrd="0" presId="urn:microsoft.com/office/officeart/2005/8/layout/default"/>
    <dgm:cxn modelId="{D5810FCB-99CE-4802-94FB-CFCB05783F05}" type="presParOf" srcId="{F33A44A3-43E7-4885-AE35-C01AA80F60D8}" destId="{D7C9018B-3F36-4A86-B414-45C95008BE77}" srcOrd="3" destOrd="0" presId="urn:microsoft.com/office/officeart/2005/8/layout/default"/>
    <dgm:cxn modelId="{0E5C5EDD-4391-4151-97F6-00D29B86B68E}" type="presParOf" srcId="{F33A44A3-43E7-4885-AE35-C01AA80F60D8}" destId="{1CA8CC44-3906-48E5-B2CD-ADBDFD7084AE}"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8B5BA409-083E-4564-ADFF-DADF03D11B2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C3C1426-E6E5-41C3-A1DC-81D67EF14E8C}">
      <dgm:prSet phldrT="[Text]" custT="1"/>
      <dgm:spPr/>
      <dgm:t>
        <a:bodyPr/>
        <a:lstStyle/>
        <a:p>
          <a:r>
            <a:rPr lang="x-none" sz="2000" b="0" u="none" dirty="0"/>
            <a:t>Ma</a:t>
          </a:r>
          <a:r>
            <a:rPr lang="x-none" sz="1900" b="0" u="none" dirty="0"/>
            <a:t>rkers must be in sufficient numbers along a pipeline to identify </a:t>
          </a:r>
          <a:r>
            <a:rPr lang="x-none" sz="1900" b="0" u="none" dirty="0" smtClean="0"/>
            <a:t>pipe’s </a:t>
          </a:r>
          <a:r>
            <a:rPr lang="x-none" sz="1900" b="0" u="none" dirty="0"/>
            <a:t>location</a:t>
          </a:r>
          <a:endParaRPr lang="en-US" sz="1900" b="0" dirty="0"/>
        </a:p>
      </dgm:t>
    </dgm:pt>
    <dgm:pt modelId="{DD1B5582-42D8-435F-BE85-F5186D35DBB6}" type="parTrans" cxnId="{8F18A45B-03DD-4502-AA2A-E22129647912}">
      <dgm:prSet/>
      <dgm:spPr/>
      <dgm:t>
        <a:bodyPr/>
        <a:lstStyle/>
        <a:p>
          <a:endParaRPr lang="en-US"/>
        </a:p>
      </dgm:t>
    </dgm:pt>
    <dgm:pt modelId="{617025C8-F4A7-4D8B-8689-AF8BCBB1C150}" type="sibTrans" cxnId="{8F18A45B-03DD-4502-AA2A-E22129647912}">
      <dgm:prSet/>
      <dgm:spPr/>
      <dgm:t>
        <a:bodyPr/>
        <a:lstStyle/>
        <a:p>
          <a:endParaRPr lang="en-US"/>
        </a:p>
      </dgm:t>
    </dgm:pt>
    <dgm:pt modelId="{2D249991-567C-4516-994D-22F983A13F40}">
      <dgm:prSet custT="1"/>
      <dgm:spPr/>
      <dgm:t>
        <a:bodyPr/>
        <a:lstStyle/>
        <a:p>
          <a:r>
            <a:rPr lang="en-US" sz="1900" b="0" u="none" dirty="0"/>
            <a:t>D</a:t>
          </a:r>
          <a:r>
            <a:rPr lang="x-none" sz="1900" b="0" u="none" dirty="0"/>
            <a:t>o not always mark </a:t>
          </a:r>
          <a:r>
            <a:rPr lang="x-none" sz="1900" b="0" u="none" dirty="0" smtClean="0"/>
            <a:t>exact </a:t>
          </a:r>
          <a:r>
            <a:rPr lang="en-US" sz="1900" b="0" u="none" dirty="0" smtClean="0"/>
            <a:t>pipeline </a:t>
          </a:r>
          <a:r>
            <a:rPr lang="x-none" sz="1900" b="0" u="none" dirty="0" smtClean="0"/>
            <a:t>location</a:t>
          </a:r>
          <a:endParaRPr lang="en-US" sz="1900" b="0" u="none" dirty="0"/>
        </a:p>
      </dgm:t>
    </dgm:pt>
    <dgm:pt modelId="{5695DE2F-1489-4C52-8886-9298BEB93CB2}" type="parTrans" cxnId="{7D5D01E5-FD0F-48CC-918C-6216AAD6F1B0}">
      <dgm:prSet/>
      <dgm:spPr/>
      <dgm:t>
        <a:bodyPr/>
        <a:lstStyle/>
        <a:p>
          <a:endParaRPr lang="en-US"/>
        </a:p>
      </dgm:t>
    </dgm:pt>
    <dgm:pt modelId="{D6FCE458-6801-4730-BE28-B63FC468087C}" type="sibTrans" cxnId="{7D5D01E5-FD0F-48CC-918C-6216AAD6F1B0}">
      <dgm:prSet/>
      <dgm:spPr/>
      <dgm:t>
        <a:bodyPr/>
        <a:lstStyle/>
        <a:p>
          <a:endParaRPr lang="en-US"/>
        </a:p>
      </dgm:t>
    </dgm:pt>
    <dgm:pt modelId="{55A8202C-B438-4679-9592-69B09E1A8C0E}">
      <dgm:prSet custT="1"/>
      <dgm:spPr>
        <a:solidFill>
          <a:schemeClr val="accent2"/>
        </a:solidFill>
      </dgm:spPr>
      <dgm:t>
        <a:bodyPr/>
        <a:lstStyle/>
        <a:p>
          <a:r>
            <a:rPr lang="x-none" sz="1900" b="0" u="none" dirty="0"/>
            <a:t>In the U.S. and Canada include the signal words CAUTION, WARNING, or DANGER</a:t>
          </a:r>
          <a:endParaRPr lang="en-US" sz="1900" b="0" u="none" dirty="0"/>
        </a:p>
      </dgm:t>
    </dgm:pt>
    <dgm:pt modelId="{BCC38037-B022-441A-BE73-E69F8D22C620}" type="parTrans" cxnId="{BE74CC5A-A575-4606-AD14-07AA086DD143}">
      <dgm:prSet/>
      <dgm:spPr/>
      <dgm:t>
        <a:bodyPr/>
        <a:lstStyle/>
        <a:p>
          <a:endParaRPr lang="en-US"/>
        </a:p>
      </dgm:t>
    </dgm:pt>
    <dgm:pt modelId="{BC795C48-B9BA-460B-A9BA-96479348FD0C}" type="sibTrans" cxnId="{BE74CC5A-A575-4606-AD14-07AA086DD143}">
      <dgm:prSet/>
      <dgm:spPr/>
      <dgm:t>
        <a:bodyPr/>
        <a:lstStyle/>
        <a:p>
          <a:endParaRPr lang="en-US"/>
        </a:p>
      </dgm:t>
    </dgm:pt>
    <dgm:pt modelId="{FC8364BB-8462-4946-9CED-6164687D6946}">
      <dgm:prSet custT="1"/>
      <dgm:spPr>
        <a:solidFill>
          <a:schemeClr val="accent2">
            <a:lumMod val="75000"/>
          </a:schemeClr>
        </a:solidFill>
      </dgm:spPr>
      <dgm:t>
        <a:bodyPr/>
        <a:lstStyle/>
        <a:p>
          <a:r>
            <a:rPr lang="en-US" sz="1900" b="0" u="none" dirty="0"/>
            <a:t>C</a:t>
          </a:r>
          <a:r>
            <a:rPr lang="x-none" sz="1900" b="0" u="none" dirty="0"/>
            <a:t>ontain information </a:t>
          </a:r>
          <a:r>
            <a:rPr lang="x-none" sz="1900" b="0" u="none" dirty="0" smtClean="0"/>
            <a:t>describing transported </a:t>
          </a:r>
          <a:r>
            <a:rPr lang="x-none" sz="1900" b="0" u="none" dirty="0"/>
            <a:t>commodity and the name and emergency telephone number of the carrier</a:t>
          </a:r>
          <a:endParaRPr lang="en-US" sz="1900" b="0" u="none" dirty="0"/>
        </a:p>
      </dgm:t>
    </dgm:pt>
    <dgm:pt modelId="{9745D580-AF38-42F2-A176-B8C250745634}" type="parTrans" cxnId="{E910508D-324F-4CA4-8053-CB35E3DAA265}">
      <dgm:prSet/>
      <dgm:spPr/>
      <dgm:t>
        <a:bodyPr/>
        <a:lstStyle/>
        <a:p>
          <a:endParaRPr lang="en-US"/>
        </a:p>
      </dgm:t>
    </dgm:pt>
    <dgm:pt modelId="{8ACA21F0-5E86-4074-B301-7BEAC30BF047}" type="sibTrans" cxnId="{E910508D-324F-4CA4-8053-CB35E3DAA265}">
      <dgm:prSet/>
      <dgm:spPr/>
      <dgm:t>
        <a:bodyPr/>
        <a:lstStyle/>
        <a:p>
          <a:endParaRPr lang="en-US"/>
        </a:p>
      </dgm:t>
    </dgm:pt>
    <dgm:pt modelId="{E176381E-C0A6-470C-ADDD-C3E3B1247BEE}" type="pres">
      <dgm:prSet presAssocID="{8B5BA409-083E-4564-ADFF-DADF03D11B24}" presName="linear" presStyleCnt="0">
        <dgm:presLayoutVars>
          <dgm:animLvl val="lvl"/>
          <dgm:resizeHandles val="exact"/>
        </dgm:presLayoutVars>
      </dgm:prSet>
      <dgm:spPr/>
      <dgm:t>
        <a:bodyPr/>
        <a:lstStyle/>
        <a:p>
          <a:endParaRPr lang="en-US"/>
        </a:p>
      </dgm:t>
    </dgm:pt>
    <dgm:pt modelId="{F215E8AD-D3CB-415B-8F43-376A37B8EB03}" type="pres">
      <dgm:prSet presAssocID="{2C3C1426-E6E5-41C3-A1DC-81D67EF14E8C}" presName="parentText" presStyleLbl="node1" presStyleIdx="0" presStyleCnt="4">
        <dgm:presLayoutVars>
          <dgm:chMax val="0"/>
          <dgm:bulletEnabled val="1"/>
        </dgm:presLayoutVars>
      </dgm:prSet>
      <dgm:spPr/>
      <dgm:t>
        <a:bodyPr/>
        <a:lstStyle/>
        <a:p>
          <a:endParaRPr lang="en-US"/>
        </a:p>
      </dgm:t>
    </dgm:pt>
    <dgm:pt modelId="{247D4E6F-ACE4-4D7A-A182-7177EF9043F6}" type="pres">
      <dgm:prSet presAssocID="{617025C8-F4A7-4D8B-8689-AF8BCBB1C150}" presName="spacer" presStyleCnt="0"/>
      <dgm:spPr/>
    </dgm:pt>
    <dgm:pt modelId="{A10E5E1A-792D-438A-94AB-40388C49649E}" type="pres">
      <dgm:prSet presAssocID="{2D249991-567C-4516-994D-22F983A13F40}" presName="parentText" presStyleLbl="node1" presStyleIdx="1" presStyleCnt="4">
        <dgm:presLayoutVars>
          <dgm:chMax val="0"/>
          <dgm:bulletEnabled val="1"/>
        </dgm:presLayoutVars>
      </dgm:prSet>
      <dgm:spPr/>
      <dgm:t>
        <a:bodyPr/>
        <a:lstStyle/>
        <a:p>
          <a:endParaRPr lang="en-US"/>
        </a:p>
      </dgm:t>
    </dgm:pt>
    <dgm:pt modelId="{3DD86214-688C-4CE9-8758-A7FF0C87CF88}" type="pres">
      <dgm:prSet presAssocID="{D6FCE458-6801-4730-BE28-B63FC468087C}" presName="spacer" presStyleCnt="0"/>
      <dgm:spPr/>
    </dgm:pt>
    <dgm:pt modelId="{F1CECA08-EAF2-45D0-BC32-B4F5AEBAA83C}" type="pres">
      <dgm:prSet presAssocID="{55A8202C-B438-4679-9592-69B09E1A8C0E}" presName="parentText" presStyleLbl="node1" presStyleIdx="2" presStyleCnt="4">
        <dgm:presLayoutVars>
          <dgm:chMax val="0"/>
          <dgm:bulletEnabled val="1"/>
        </dgm:presLayoutVars>
      </dgm:prSet>
      <dgm:spPr/>
      <dgm:t>
        <a:bodyPr/>
        <a:lstStyle/>
        <a:p>
          <a:endParaRPr lang="en-US"/>
        </a:p>
      </dgm:t>
    </dgm:pt>
    <dgm:pt modelId="{6E83E6A4-34BE-453B-AA99-C5126D9B6F40}" type="pres">
      <dgm:prSet presAssocID="{BC795C48-B9BA-460B-A9BA-96479348FD0C}" presName="spacer" presStyleCnt="0"/>
      <dgm:spPr/>
    </dgm:pt>
    <dgm:pt modelId="{63A3A426-F837-4F42-9B89-7F0D7E350D85}" type="pres">
      <dgm:prSet presAssocID="{FC8364BB-8462-4946-9CED-6164687D6946}" presName="parentText" presStyleLbl="node1" presStyleIdx="3" presStyleCnt="4" custLinFactNeighborX="-1519" custLinFactNeighborY="5812">
        <dgm:presLayoutVars>
          <dgm:chMax val="0"/>
          <dgm:bulletEnabled val="1"/>
        </dgm:presLayoutVars>
      </dgm:prSet>
      <dgm:spPr/>
      <dgm:t>
        <a:bodyPr/>
        <a:lstStyle/>
        <a:p>
          <a:endParaRPr lang="en-US"/>
        </a:p>
      </dgm:t>
    </dgm:pt>
  </dgm:ptLst>
  <dgm:cxnLst>
    <dgm:cxn modelId="{F4FC1D38-58DD-4061-9AD3-B37734166CD7}" type="presOf" srcId="{55A8202C-B438-4679-9592-69B09E1A8C0E}" destId="{F1CECA08-EAF2-45D0-BC32-B4F5AEBAA83C}" srcOrd="0" destOrd="0" presId="urn:microsoft.com/office/officeart/2005/8/layout/vList2"/>
    <dgm:cxn modelId="{BE74CC5A-A575-4606-AD14-07AA086DD143}" srcId="{8B5BA409-083E-4564-ADFF-DADF03D11B24}" destId="{55A8202C-B438-4679-9592-69B09E1A8C0E}" srcOrd="2" destOrd="0" parTransId="{BCC38037-B022-441A-BE73-E69F8D22C620}" sibTransId="{BC795C48-B9BA-460B-A9BA-96479348FD0C}"/>
    <dgm:cxn modelId="{8F18A45B-03DD-4502-AA2A-E22129647912}" srcId="{8B5BA409-083E-4564-ADFF-DADF03D11B24}" destId="{2C3C1426-E6E5-41C3-A1DC-81D67EF14E8C}" srcOrd="0" destOrd="0" parTransId="{DD1B5582-42D8-435F-BE85-F5186D35DBB6}" sibTransId="{617025C8-F4A7-4D8B-8689-AF8BCBB1C150}"/>
    <dgm:cxn modelId="{81B857AF-2E07-4EBF-A0B6-251FF19E2AC5}" type="presOf" srcId="{FC8364BB-8462-4946-9CED-6164687D6946}" destId="{63A3A426-F837-4F42-9B89-7F0D7E350D85}" srcOrd="0" destOrd="0" presId="urn:microsoft.com/office/officeart/2005/8/layout/vList2"/>
    <dgm:cxn modelId="{84C4C2FC-4987-4DE9-8A6C-97E92B70F862}" type="presOf" srcId="{8B5BA409-083E-4564-ADFF-DADF03D11B24}" destId="{E176381E-C0A6-470C-ADDD-C3E3B1247BEE}" srcOrd="0" destOrd="0" presId="urn:microsoft.com/office/officeart/2005/8/layout/vList2"/>
    <dgm:cxn modelId="{7D5D01E5-FD0F-48CC-918C-6216AAD6F1B0}" srcId="{8B5BA409-083E-4564-ADFF-DADF03D11B24}" destId="{2D249991-567C-4516-994D-22F983A13F40}" srcOrd="1" destOrd="0" parTransId="{5695DE2F-1489-4C52-8886-9298BEB93CB2}" sibTransId="{D6FCE458-6801-4730-BE28-B63FC468087C}"/>
    <dgm:cxn modelId="{E910508D-324F-4CA4-8053-CB35E3DAA265}" srcId="{8B5BA409-083E-4564-ADFF-DADF03D11B24}" destId="{FC8364BB-8462-4946-9CED-6164687D6946}" srcOrd="3" destOrd="0" parTransId="{9745D580-AF38-42F2-A176-B8C250745634}" sibTransId="{8ACA21F0-5E86-4074-B301-7BEAC30BF047}"/>
    <dgm:cxn modelId="{723DA5FF-7896-4D89-8806-05F5A1625759}" type="presOf" srcId="{2D249991-567C-4516-994D-22F983A13F40}" destId="{A10E5E1A-792D-438A-94AB-40388C49649E}" srcOrd="0" destOrd="0" presId="urn:microsoft.com/office/officeart/2005/8/layout/vList2"/>
    <dgm:cxn modelId="{AEFF36A9-0703-41B6-99B2-AB9E59013BFE}" type="presOf" srcId="{2C3C1426-E6E5-41C3-A1DC-81D67EF14E8C}" destId="{F215E8AD-D3CB-415B-8F43-376A37B8EB03}" srcOrd="0" destOrd="0" presId="urn:microsoft.com/office/officeart/2005/8/layout/vList2"/>
    <dgm:cxn modelId="{05CA88EB-C586-4231-959E-33B59338116D}" type="presParOf" srcId="{E176381E-C0A6-470C-ADDD-C3E3B1247BEE}" destId="{F215E8AD-D3CB-415B-8F43-376A37B8EB03}" srcOrd="0" destOrd="0" presId="urn:microsoft.com/office/officeart/2005/8/layout/vList2"/>
    <dgm:cxn modelId="{79D0B633-78D2-4FBA-B608-2754661E8013}" type="presParOf" srcId="{E176381E-C0A6-470C-ADDD-C3E3B1247BEE}" destId="{247D4E6F-ACE4-4D7A-A182-7177EF9043F6}" srcOrd="1" destOrd="0" presId="urn:microsoft.com/office/officeart/2005/8/layout/vList2"/>
    <dgm:cxn modelId="{29A28034-60B7-4972-B910-A8A163A80B07}" type="presParOf" srcId="{E176381E-C0A6-470C-ADDD-C3E3B1247BEE}" destId="{A10E5E1A-792D-438A-94AB-40388C49649E}" srcOrd="2" destOrd="0" presId="urn:microsoft.com/office/officeart/2005/8/layout/vList2"/>
    <dgm:cxn modelId="{653B39B6-561B-413B-A9D1-75DD6A084A93}" type="presParOf" srcId="{E176381E-C0A6-470C-ADDD-C3E3B1247BEE}" destId="{3DD86214-688C-4CE9-8758-A7FF0C87CF88}" srcOrd="3" destOrd="0" presId="urn:microsoft.com/office/officeart/2005/8/layout/vList2"/>
    <dgm:cxn modelId="{B3BF4F40-43C9-4FC2-A755-0A5E1E280643}" type="presParOf" srcId="{E176381E-C0A6-470C-ADDD-C3E3B1247BEE}" destId="{F1CECA08-EAF2-45D0-BC32-B4F5AEBAA83C}" srcOrd="4" destOrd="0" presId="urn:microsoft.com/office/officeart/2005/8/layout/vList2"/>
    <dgm:cxn modelId="{9640D27C-3A47-4113-8AA3-7DED2A840E4E}" type="presParOf" srcId="{E176381E-C0A6-470C-ADDD-C3E3B1247BEE}" destId="{6E83E6A4-34BE-453B-AA99-C5126D9B6F40}" srcOrd="5" destOrd="0" presId="urn:microsoft.com/office/officeart/2005/8/layout/vList2"/>
    <dgm:cxn modelId="{A01EEC76-4AD5-4342-89B4-28D9521E1AEF}" type="presParOf" srcId="{E176381E-C0A6-470C-ADDD-C3E3B1247BEE}" destId="{63A3A426-F837-4F42-9B89-7F0D7E350D8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69E186D6-6030-4271-A092-DE919814B96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A75F5D4-5C6E-4C92-8188-D3E42039DED0}">
      <dgm:prSet phldrT="[Text]" custT="1"/>
      <dgm:spPr/>
      <dgm:t>
        <a:bodyPr/>
        <a:lstStyle/>
        <a:p>
          <a:r>
            <a:rPr lang="x-none" sz="2000" b="0" u="none" dirty="0"/>
            <a:t>Provides </a:t>
          </a:r>
          <a:r>
            <a:rPr lang="x-none" sz="2000" b="0" u="none" dirty="0" smtClean="0"/>
            <a:t>widely </a:t>
          </a:r>
          <a:r>
            <a:rPr lang="x-none" sz="2000" b="0" u="none" dirty="0"/>
            <a:t>recognized method for indicating the presence of hazardous materials at commercial, manufacturing, institutional, and other fixed-storage facilities</a:t>
          </a:r>
          <a:endParaRPr lang="en-US" sz="2000" b="0" dirty="0"/>
        </a:p>
      </dgm:t>
    </dgm:pt>
    <dgm:pt modelId="{54BAFD89-AEFD-43BB-B839-1E5D646738EF}" type="parTrans" cxnId="{C453E176-9FF4-43FA-B2F2-A888FB2816CC}">
      <dgm:prSet/>
      <dgm:spPr/>
      <dgm:t>
        <a:bodyPr/>
        <a:lstStyle/>
        <a:p>
          <a:endParaRPr lang="en-US" sz="2000"/>
        </a:p>
      </dgm:t>
    </dgm:pt>
    <dgm:pt modelId="{1AED1E9E-220A-4114-BFF3-DFE31B47610F}" type="sibTrans" cxnId="{C453E176-9FF4-43FA-B2F2-A888FB2816CC}">
      <dgm:prSet/>
      <dgm:spPr/>
      <dgm:t>
        <a:bodyPr/>
        <a:lstStyle/>
        <a:p>
          <a:endParaRPr lang="en-US" sz="2000"/>
        </a:p>
      </dgm:t>
    </dgm:pt>
    <dgm:pt modelId="{3D45A617-5AF1-43B9-B855-9D1D836F08B3}">
      <dgm:prSet custT="1"/>
      <dgm:spPr/>
      <dgm:t>
        <a:bodyPr/>
        <a:lstStyle/>
        <a:p>
          <a:r>
            <a:rPr lang="x-none" sz="2000" b="0" u="none"/>
            <a:t>Commonly required by local ordinances for all occupancies that contain hazardous materials</a:t>
          </a:r>
          <a:endParaRPr lang="en-US" sz="2000" b="0" u="none" dirty="0"/>
        </a:p>
      </dgm:t>
    </dgm:pt>
    <dgm:pt modelId="{B3C99483-AF31-4E5F-A762-FEEC245BC0F8}" type="parTrans" cxnId="{D0007AC8-6F7C-48CF-ADC9-5391E4CA17FB}">
      <dgm:prSet/>
      <dgm:spPr/>
      <dgm:t>
        <a:bodyPr/>
        <a:lstStyle/>
        <a:p>
          <a:endParaRPr lang="en-US" sz="2000"/>
        </a:p>
      </dgm:t>
    </dgm:pt>
    <dgm:pt modelId="{B89392A4-12B2-4D9C-B447-334BE431CFE5}" type="sibTrans" cxnId="{D0007AC8-6F7C-48CF-ADC9-5391E4CA17FB}">
      <dgm:prSet/>
      <dgm:spPr/>
      <dgm:t>
        <a:bodyPr/>
        <a:lstStyle/>
        <a:p>
          <a:endParaRPr lang="en-US" sz="2000"/>
        </a:p>
      </dgm:t>
    </dgm:pt>
    <dgm:pt modelId="{FF71A4C7-3B79-4952-A899-0478C91547B4}">
      <dgm:prSet custT="1"/>
      <dgm:spPr>
        <a:solidFill>
          <a:schemeClr val="accent2">
            <a:lumMod val="75000"/>
          </a:schemeClr>
        </a:solidFill>
      </dgm:spPr>
      <dgm:t>
        <a:bodyPr/>
        <a:lstStyle/>
        <a:p>
          <a:r>
            <a:rPr lang="en-US" sz="2000" b="0" u="none" dirty="0"/>
            <a:t>D</a:t>
          </a:r>
          <a:r>
            <a:rPr lang="x-none" sz="2000" b="0" u="none" dirty="0"/>
            <a:t>esigned to alert emergency responders to health, flammability, instability, and related hazards</a:t>
          </a:r>
          <a:endParaRPr lang="en-US" sz="2000" b="0" u="none" dirty="0"/>
        </a:p>
      </dgm:t>
    </dgm:pt>
    <dgm:pt modelId="{6479ACE9-A919-40F5-81A9-31F864B81CA8}" type="parTrans" cxnId="{CFEFC395-1D60-4766-9376-F0CD7698EB86}">
      <dgm:prSet/>
      <dgm:spPr/>
      <dgm:t>
        <a:bodyPr/>
        <a:lstStyle/>
        <a:p>
          <a:endParaRPr lang="en-US" sz="2000"/>
        </a:p>
      </dgm:t>
    </dgm:pt>
    <dgm:pt modelId="{85B83377-BCCA-4717-BBDE-C0EAB84D4570}" type="sibTrans" cxnId="{CFEFC395-1D60-4766-9376-F0CD7698EB86}">
      <dgm:prSet/>
      <dgm:spPr/>
      <dgm:t>
        <a:bodyPr/>
        <a:lstStyle/>
        <a:p>
          <a:endParaRPr lang="en-US" sz="2000"/>
        </a:p>
      </dgm:t>
    </dgm:pt>
    <dgm:pt modelId="{905F4B0B-B62C-4A8B-B19F-224F22C0BA43}" type="pres">
      <dgm:prSet presAssocID="{69E186D6-6030-4271-A092-DE919814B965}" presName="linear" presStyleCnt="0">
        <dgm:presLayoutVars>
          <dgm:animLvl val="lvl"/>
          <dgm:resizeHandles val="exact"/>
        </dgm:presLayoutVars>
      </dgm:prSet>
      <dgm:spPr/>
      <dgm:t>
        <a:bodyPr/>
        <a:lstStyle/>
        <a:p>
          <a:endParaRPr lang="en-US"/>
        </a:p>
      </dgm:t>
    </dgm:pt>
    <dgm:pt modelId="{E5502888-46AB-48C7-9916-B6B4A059038E}" type="pres">
      <dgm:prSet presAssocID="{AA75F5D4-5C6E-4C92-8188-D3E42039DED0}" presName="parentText" presStyleLbl="node1" presStyleIdx="0" presStyleCnt="3">
        <dgm:presLayoutVars>
          <dgm:chMax val="0"/>
          <dgm:bulletEnabled val="1"/>
        </dgm:presLayoutVars>
      </dgm:prSet>
      <dgm:spPr/>
      <dgm:t>
        <a:bodyPr/>
        <a:lstStyle/>
        <a:p>
          <a:endParaRPr lang="en-US"/>
        </a:p>
      </dgm:t>
    </dgm:pt>
    <dgm:pt modelId="{D20E3322-C1FF-4AAF-9D7E-943C135D8B5B}" type="pres">
      <dgm:prSet presAssocID="{1AED1E9E-220A-4114-BFF3-DFE31B47610F}" presName="spacer" presStyleCnt="0"/>
      <dgm:spPr/>
    </dgm:pt>
    <dgm:pt modelId="{99D1B774-8298-49C7-888A-48C2EB48FC6B}" type="pres">
      <dgm:prSet presAssocID="{3D45A617-5AF1-43B9-B855-9D1D836F08B3}" presName="parentText" presStyleLbl="node1" presStyleIdx="1" presStyleCnt="3">
        <dgm:presLayoutVars>
          <dgm:chMax val="0"/>
          <dgm:bulletEnabled val="1"/>
        </dgm:presLayoutVars>
      </dgm:prSet>
      <dgm:spPr/>
      <dgm:t>
        <a:bodyPr/>
        <a:lstStyle/>
        <a:p>
          <a:endParaRPr lang="en-US"/>
        </a:p>
      </dgm:t>
    </dgm:pt>
    <dgm:pt modelId="{89F01FC0-5D09-44EA-B739-530BFD774564}" type="pres">
      <dgm:prSet presAssocID="{B89392A4-12B2-4D9C-B447-334BE431CFE5}" presName="spacer" presStyleCnt="0"/>
      <dgm:spPr/>
    </dgm:pt>
    <dgm:pt modelId="{E4905AF5-0E6F-4B33-B2C3-F5758A5C4428}" type="pres">
      <dgm:prSet presAssocID="{FF71A4C7-3B79-4952-A899-0478C91547B4}" presName="parentText" presStyleLbl="node1" presStyleIdx="2" presStyleCnt="3">
        <dgm:presLayoutVars>
          <dgm:chMax val="0"/>
          <dgm:bulletEnabled val="1"/>
        </dgm:presLayoutVars>
      </dgm:prSet>
      <dgm:spPr/>
      <dgm:t>
        <a:bodyPr/>
        <a:lstStyle/>
        <a:p>
          <a:endParaRPr lang="en-US"/>
        </a:p>
      </dgm:t>
    </dgm:pt>
  </dgm:ptLst>
  <dgm:cxnLst>
    <dgm:cxn modelId="{C453E176-9FF4-43FA-B2F2-A888FB2816CC}" srcId="{69E186D6-6030-4271-A092-DE919814B965}" destId="{AA75F5D4-5C6E-4C92-8188-D3E42039DED0}" srcOrd="0" destOrd="0" parTransId="{54BAFD89-AEFD-43BB-B839-1E5D646738EF}" sibTransId="{1AED1E9E-220A-4114-BFF3-DFE31B47610F}"/>
    <dgm:cxn modelId="{D0007AC8-6F7C-48CF-ADC9-5391E4CA17FB}" srcId="{69E186D6-6030-4271-A092-DE919814B965}" destId="{3D45A617-5AF1-43B9-B855-9D1D836F08B3}" srcOrd="1" destOrd="0" parTransId="{B3C99483-AF31-4E5F-A762-FEEC245BC0F8}" sibTransId="{B89392A4-12B2-4D9C-B447-334BE431CFE5}"/>
    <dgm:cxn modelId="{CFEFC395-1D60-4766-9376-F0CD7698EB86}" srcId="{69E186D6-6030-4271-A092-DE919814B965}" destId="{FF71A4C7-3B79-4952-A899-0478C91547B4}" srcOrd="2" destOrd="0" parTransId="{6479ACE9-A919-40F5-81A9-31F864B81CA8}" sibTransId="{85B83377-BCCA-4717-BBDE-C0EAB84D4570}"/>
    <dgm:cxn modelId="{57A28BC2-DA7C-4E2C-9869-9A11166CE0E6}" type="presOf" srcId="{AA75F5D4-5C6E-4C92-8188-D3E42039DED0}" destId="{E5502888-46AB-48C7-9916-B6B4A059038E}" srcOrd="0" destOrd="0" presId="urn:microsoft.com/office/officeart/2005/8/layout/vList2"/>
    <dgm:cxn modelId="{4ED6FA98-56A2-46B8-AA90-5DE00A5826A1}" type="presOf" srcId="{3D45A617-5AF1-43B9-B855-9D1D836F08B3}" destId="{99D1B774-8298-49C7-888A-48C2EB48FC6B}" srcOrd="0" destOrd="0" presId="urn:microsoft.com/office/officeart/2005/8/layout/vList2"/>
    <dgm:cxn modelId="{4ED1D458-3151-4C0C-BE18-EB2E4542F432}" type="presOf" srcId="{69E186D6-6030-4271-A092-DE919814B965}" destId="{905F4B0B-B62C-4A8B-B19F-224F22C0BA43}" srcOrd="0" destOrd="0" presId="urn:microsoft.com/office/officeart/2005/8/layout/vList2"/>
    <dgm:cxn modelId="{6A1F27BD-5A02-493A-8BCD-B303E5B7609E}" type="presOf" srcId="{FF71A4C7-3B79-4952-A899-0478C91547B4}" destId="{E4905AF5-0E6F-4B33-B2C3-F5758A5C4428}" srcOrd="0" destOrd="0" presId="urn:microsoft.com/office/officeart/2005/8/layout/vList2"/>
    <dgm:cxn modelId="{44FA9DBA-3B64-4789-B87A-C7AA2690E74F}" type="presParOf" srcId="{905F4B0B-B62C-4A8B-B19F-224F22C0BA43}" destId="{E5502888-46AB-48C7-9916-B6B4A059038E}" srcOrd="0" destOrd="0" presId="urn:microsoft.com/office/officeart/2005/8/layout/vList2"/>
    <dgm:cxn modelId="{C4C74E7F-228C-4CF4-B538-80D029D14AA7}" type="presParOf" srcId="{905F4B0B-B62C-4A8B-B19F-224F22C0BA43}" destId="{D20E3322-C1FF-4AAF-9D7E-943C135D8B5B}" srcOrd="1" destOrd="0" presId="urn:microsoft.com/office/officeart/2005/8/layout/vList2"/>
    <dgm:cxn modelId="{F31E8DC6-DD18-4CFF-B2C2-07A5B3938032}" type="presParOf" srcId="{905F4B0B-B62C-4A8B-B19F-224F22C0BA43}" destId="{99D1B774-8298-49C7-888A-48C2EB48FC6B}" srcOrd="2" destOrd="0" presId="urn:microsoft.com/office/officeart/2005/8/layout/vList2"/>
    <dgm:cxn modelId="{6D074AAA-5188-4575-B37B-E01C5E7023A6}" type="presParOf" srcId="{905F4B0B-B62C-4A8B-B19F-224F22C0BA43}" destId="{89F01FC0-5D09-44EA-B739-530BFD774564}" srcOrd="3" destOrd="0" presId="urn:microsoft.com/office/officeart/2005/8/layout/vList2"/>
    <dgm:cxn modelId="{0B54395A-2E33-4452-94A9-735FED81396B}" type="presParOf" srcId="{905F4B0B-B62C-4A8B-B19F-224F22C0BA43}" destId="{E4905AF5-0E6F-4B33-B2C3-F5758A5C442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69E186D6-6030-4271-A092-DE919814B965}"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AA75F5D4-5C6E-4C92-8188-D3E42039DED0}">
      <dgm:prSet phldrT="[Text]" custT="1"/>
      <dgm:spPr/>
      <dgm:t>
        <a:bodyPr/>
        <a:lstStyle/>
        <a:p>
          <a:r>
            <a:rPr lang="en-US" sz="2000" b="0" u="none" dirty="0"/>
            <a:t>T</a:t>
          </a:r>
          <a:r>
            <a:rPr lang="x-none" sz="2000" b="0" u="none"/>
            <a:t>ransportation</a:t>
          </a:r>
          <a:endParaRPr lang="en-US" sz="2000" b="0" dirty="0"/>
        </a:p>
      </dgm:t>
    </dgm:pt>
    <dgm:pt modelId="{54BAFD89-AEFD-43BB-B839-1E5D646738EF}" type="parTrans" cxnId="{C453E176-9FF4-43FA-B2F2-A888FB2816CC}">
      <dgm:prSet/>
      <dgm:spPr/>
      <dgm:t>
        <a:bodyPr/>
        <a:lstStyle/>
        <a:p>
          <a:endParaRPr lang="en-US"/>
        </a:p>
      </dgm:t>
    </dgm:pt>
    <dgm:pt modelId="{1AED1E9E-220A-4114-BFF3-DFE31B47610F}" type="sibTrans" cxnId="{C453E176-9FF4-43FA-B2F2-A888FB2816CC}">
      <dgm:prSet/>
      <dgm:spPr/>
      <dgm:t>
        <a:bodyPr/>
        <a:lstStyle/>
        <a:p>
          <a:endParaRPr lang="en-US"/>
        </a:p>
      </dgm:t>
    </dgm:pt>
    <dgm:pt modelId="{72CF4B92-74CB-4259-AD97-5987447881A2}">
      <dgm:prSet custT="1"/>
      <dgm:spPr/>
      <dgm:t>
        <a:bodyPr/>
        <a:lstStyle/>
        <a:p>
          <a:r>
            <a:rPr lang="en-US" sz="2000" b="0" dirty="0"/>
            <a:t>Nonemergency occupational exposures</a:t>
          </a:r>
        </a:p>
      </dgm:t>
    </dgm:pt>
    <dgm:pt modelId="{4A1A353C-6A87-4008-80B6-0BEF5FF96DC8}" type="parTrans" cxnId="{AA55C0C8-093C-424B-82A7-0550C6BB3623}">
      <dgm:prSet/>
      <dgm:spPr/>
      <dgm:t>
        <a:bodyPr/>
        <a:lstStyle/>
        <a:p>
          <a:endParaRPr lang="en-US"/>
        </a:p>
      </dgm:t>
    </dgm:pt>
    <dgm:pt modelId="{4373BE91-8895-494E-917C-A3ADF71D5916}" type="sibTrans" cxnId="{AA55C0C8-093C-424B-82A7-0550C6BB3623}">
      <dgm:prSet/>
      <dgm:spPr/>
      <dgm:t>
        <a:bodyPr/>
        <a:lstStyle/>
        <a:p>
          <a:endParaRPr lang="en-US"/>
        </a:p>
      </dgm:t>
    </dgm:pt>
    <dgm:pt modelId="{9801A5AC-0D16-4404-B3F8-673197D0C3FA}">
      <dgm:prSet custT="1"/>
      <dgm:spPr/>
      <dgm:t>
        <a:bodyPr/>
        <a:lstStyle/>
        <a:p>
          <a:r>
            <a:rPr lang="en-US" sz="2000" b="0" dirty="0"/>
            <a:t>Explosives and blasting agents</a:t>
          </a:r>
        </a:p>
      </dgm:t>
    </dgm:pt>
    <dgm:pt modelId="{4C103E73-FE88-41B4-A280-ABD564E2D39B}" type="parTrans" cxnId="{D367AEB6-52F9-41FC-A0D6-4E3613700FCA}">
      <dgm:prSet/>
      <dgm:spPr/>
      <dgm:t>
        <a:bodyPr/>
        <a:lstStyle/>
        <a:p>
          <a:endParaRPr lang="en-US"/>
        </a:p>
      </dgm:t>
    </dgm:pt>
    <dgm:pt modelId="{50D7BCB8-E6EA-496E-ADD9-3C1CEBB6E18B}" type="sibTrans" cxnId="{D367AEB6-52F9-41FC-A0D6-4E3613700FCA}">
      <dgm:prSet/>
      <dgm:spPr/>
      <dgm:t>
        <a:bodyPr/>
        <a:lstStyle/>
        <a:p>
          <a:endParaRPr lang="en-US"/>
        </a:p>
      </dgm:t>
    </dgm:pt>
    <dgm:pt modelId="{40F0F192-0F68-4DE2-9124-FE057372420C}">
      <dgm:prSet custT="1"/>
      <dgm:spPr>
        <a:solidFill>
          <a:schemeClr val="accent2">
            <a:lumMod val="75000"/>
          </a:schemeClr>
        </a:solidFill>
      </dgm:spPr>
      <dgm:t>
        <a:bodyPr/>
        <a:lstStyle/>
        <a:p>
          <a:r>
            <a:rPr lang="en-US" sz="2000" b="0" dirty="0"/>
            <a:t>Etiologic agents and other similar hazards</a:t>
          </a:r>
        </a:p>
      </dgm:t>
    </dgm:pt>
    <dgm:pt modelId="{07A8B320-85B3-482F-B93A-C5563555FD3C}" type="parTrans" cxnId="{CEAA148D-B65D-458A-A163-06CFC1499831}">
      <dgm:prSet/>
      <dgm:spPr/>
      <dgm:t>
        <a:bodyPr/>
        <a:lstStyle/>
        <a:p>
          <a:endParaRPr lang="en-US"/>
        </a:p>
      </dgm:t>
    </dgm:pt>
    <dgm:pt modelId="{0DB94D88-B3F7-4047-80F0-F777673616E9}" type="sibTrans" cxnId="{CEAA148D-B65D-458A-A163-06CFC1499831}">
      <dgm:prSet/>
      <dgm:spPr/>
      <dgm:t>
        <a:bodyPr/>
        <a:lstStyle/>
        <a:p>
          <a:endParaRPr lang="en-US"/>
        </a:p>
      </dgm:t>
    </dgm:pt>
    <dgm:pt modelId="{B8048F55-D1F3-4781-8A84-440206AA82DF}">
      <dgm:prSet phldrT="[Text]" custT="1"/>
      <dgm:spPr/>
      <dgm:t>
        <a:bodyPr/>
        <a:lstStyle/>
        <a:p>
          <a:r>
            <a:rPr lang="en-US" sz="2000" b="0" u="none" dirty="0"/>
            <a:t>G</a:t>
          </a:r>
          <a:r>
            <a:rPr lang="x-none" sz="2000" b="0" u="none"/>
            <a:t>eneral public use</a:t>
          </a:r>
          <a:endParaRPr lang="en-US" sz="2000" b="0" dirty="0"/>
        </a:p>
      </dgm:t>
    </dgm:pt>
    <dgm:pt modelId="{07A45321-F6C4-4AC6-8B35-8998D3BDDB26}" type="parTrans" cxnId="{1129DFB9-D40A-4A4A-8ACC-21CA84A8EA30}">
      <dgm:prSet/>
      <dgm:spPr/>
      <dgm:t>
        <a:bodyPr/>
        <a:lstStyle/>
        <a:p>
          <a:endParaRPr lang="en-US"/>
        </a:p>
      </dgm:t>
    </dgm:pt>
    <dgm:pt modelId="{B499FADE-C010-4E7A-A7FF-E88C9B971FB1}" type="sibTrans" cxnId="{1129DFB9-D40A-4A4A-8ACC-21CA84A8EA30}">
      <dgm:prSet/>
      <dgm:spPr/>
      <dgm:t>
        <a:bodyPr/>
        <a:lstStyle/>
        <a:p>
          <a:endParaRPr lang="en-US"/>
        </a:p>
      </dgm:t>
    </dgm:pt>
    <dgm:pt modelId="{63568D8A-B6AC-4B3B-90BB-D67C5CDEA6E4}">
      <dgm:prSet custT="1"/>
      <dgm:spPr/>
      <dgm:t>
        <a:bodyPr/>
        <a:lstStyle/>
        <a:p>
          <a:r>
            <a:rPr lang="en-US" sz="2000" b="0" dirty="0"/>
            <a:t>Chronic health hazards</a:t>
          </a:r>
        </a:p>
      </dgm:t>
    </dgm:pt>
    <dgm:pt modelId="{1AA44E4A-68EA-4AE6-873C-E1032ACC14A8}" type="parTrans" cxnId="{8EDA8B08-625A-4BA6-A5E7-28652F796DCD}">
      <dgm:prSet/>
      <dgm:spPr/>
      <dgm:t>
        <a:bodyPr/>
        <a:lstStyle/>
        <a:p>
          <a:endParaRPr lang="en-US"/>
        </a:p>
      </dgm:t>
    </dgm:pt>
    <dgm:pt modelId="{87A0D4AC-C3D0-4B69-B968-2852F3CCB530}" type="sibTrans" cxnId="{8EDA8B08-625A-4BA6-A5E7-28652F796DCD}">
      <dgm:prSet/>
      <dgm:spPr/>
      <dgm:t>
        <a:bodyPr/>
        <a:lstStyle/>
        <a:p>
          <a:endParaRPr lang="en-US"/>
        </a:p>
      </dgm:t>
    </dgm:pt>
    <dgm:pt modelId="{40BF31F8-2981-481D-B827-F5FCE65EB1D7}" type="pres">
      <dgm:prSet presAssocID="{69E186D6-6030-4271-A092-DE919814B965}" presName="diagram" presStyleCnt="0">
        <dgm:presLayoutVars>
          <dgm:dir/>
          <dgm:resizeHandles val="exact"/>
        </dgm:presLayoutVars>
      </dgm:prSet>
      <dgm:spPr/>
      <dgm:t>
        <a:bodyPr/>
        <a:lstStyle/>
        <a:p>
          <a:endParaRPr lang="en-US"/>
        </a:p>
      </dgm:t>
    </dgm:pt>
    <dgm:pt modelId="{563A932A-2573-41FB-B6DE-C24AF47258CE}" type="pres">
      <dgm:prSet presAssocID="{AA75F5D4-5C6E-4C92-8188-D3E42039DED0}" presName="node" presStyleLbl="node1" presStyleIdx="0" presStyleCnt="6">
        <dgm:presLayoutVars>
          <dgm:bulletEnabled val="1"/>
        </dgm:presLayoutVars>
      </dgm:prSet>
      <dgm:spPr/>
      <dgm:t>
        <a:bodyPr/>
        <a:lstStyle/>
        <a:p>
          <a:endParaRPr lang="en-US"/>
        </a:p>
      </dgm:t>
    </dgm:pt>
    <dgm:pt modelId="{FA376317-6FFB-4DCD-94F7-0C2D8550D25C}" type="pres">
      <dgm:prSet presAssocID="{1AED1E9E-220A-4114-BFF3-DFE31B47610F}" presName="sibTrans" presStyleCnt="0"/>
      <dgm:spPr/>
    </dgm:pt>
    <dgm:pt modelId="{5562D405-FE90-4841-A940-03B8F5B7B3D4}" type="pres">
      <dgm:prSet presAssocID="{B8048F55-D1F3-4781-8A84-440206AA82DF}" presName="node" presStyleLbl="node1" presStyleIdx="1" presStyleCnt="6">
        <dgm:presLayoutVars>
          <dgm:bulletEnabled val="1"/>
        </dgm:presLayoutVars>
      </dgm:prSet>
      <dgm:spPr/>
      <dgm:t>
        <a:bodyPr/>
        <a:lstStyle/>
        <a:p>
          <a:endParaRPr lang="en-US"/>
        </a:p>
      </dgm:t>
    </dgm:pt>
    <dgm:pt modelId="{9C5CC71D-AFAA-47FE-B52B-546FC5A2F711}" type="pres">
      <dgm:prSet presAssocID="{B499FADE-C010-4E7A-A7FF-E88C9B971FB1}" presName="sibTrans" presStyleCnt="0"/>
      <dgm:spPr/>
    </dgm:pt>
    <dgm:pt modelId="{E0A16F01-4A75-4DC8-978F-93D9A7C8248A}" type="pres">
      <dgm:prSet presAssocID="{72CF4B92-74CB-4259-AD97-5987447881A2}" presName="node" presStyleLbl="node1" presStyleIdx="2" presStyleCnt="6">
        <dgm:presLayoutVars>
          <dgm:bulletEnabled val="1"/>
        </dgm:presLayoutVars>
      </dgm:prSet>
      <dgm:spPr/>
      <dgm:t>
        <a:bodyPr/>
        <a:lstStyle/>
        <a:p>
          <a:endParaRPr lang="en-US"/>
        </a:p>
      </dgm:t>
    </dgm:pt>
    <dgm:pt modelId="{F8D3E288-3A6B-4548-8F59-9657D724127A}" type="pres">
      <dgm:prSet presAssocID="{4373BE91-8895-494E-917C-A3ADF71D5916}" presName="sibTrans" presStyleCnt="0"/>
      <dgm:spPr/>
    </dgm:pt>
    <dgm:pt modelId="{3C01F69F-1934-493E-949F-574D9D2F3912}" type="pres">
      <dgm:prSet presAssocID="{9801A5AC-0D16-4404-B3F8-673197D0C3FA}" presName="node" presStyleLbl="node1" presStyleIdx="3" presStyleCnt="6">
        <dgm:presLayoutVars>
          <dgm:bulletEnabled val="1"/>
        </dgm:presLayoutVars>
      </dgm:prSet>
      <dgm:spPr/>
      <dgm:t>
        <a:bodyPr/>
        <a:lstStyle/>
        <a:p>
          <a:endParaRPr lang="en-US"/>
        </a:p>
      </dgm:t>
    </dgm:pt>
    <dgm:pt modelId="{AB13C2BD-85BA-4027-B446-2214D51008CC}" type="pres">
      <dgm:prSet presAssocID="{50D7BCB8-E6EA-496E-ADD9-3C1CEBB6E18B}" presName="sibTrans" presStyleCnt="0"/>
      <dgm:spPr/>
    </dgm:pt>
    <dgm:pt modelId="{FA3DA109-09E1-4FA1-B121-C299B0376318}" type="pres">
      <dgm:prSet presAssocID="{63568D8A-B6AC-4B3B-90BB-D67C5CDEA6E4}" presName="node" presStyleLbl="node1" presStyleIdx="4" presStyleCnt="6">
        <dgm:presLayoutVars>
          <dgm:bulletEnabled val="1"/>
        </dgm:presLayoutVars>
      </dgm:prSet>
      <dgm:spPr/>
      <dgm:t>
        <a:bodyPr/>
        <a:lstStyle/>
        <a:p>
          <a:endParaRPr lang="en-US"/>
        </a:p>
      </dgm:t>
    </dgm:pt>
    <dgm:pt modelId="{B4920798-68A8-47D1-8415-5D0D0F6D5312}" type="pres">
      <dgm:prSet presAssocID="{87A0D4AC-C3D0-4B69-B968-2852F3CCB530}" presName="sibTrans" presStyleCnt="0"/>
      <dgm:spPr/>
    </dgm:pt>
    <dgm:pt modelId="{4E8BB78E-A3EA-45C4-BD4C-ABF5EAEF0256}" type="pres">
      <dgm:prSet presAssocID="{40F0F192-0F68-4DE2-9124-FE057372420C}" presName="node" presStyleLbl="node1" presStyleIdx="5" presStyleCnt="6">
        <dgm:presLayoutVars>
          <dgm:bulletEnabled val="1"/>
        </dgm:presLayoutVars>
      </dgm:prSet>
      <dgm:spPr/>
      <dgm:t>
        <a:bodyPr/>
        <a:lstStyle/>
        <a:p>
          <a:endParaRPr lang="en-US"/>
        </a:p>
      </dgm:t>
    </dgm:pt>
  </dgm:ptLst>
  <dgm:cxnLst>
    <dgm:cxn modelId="{AA55C0C8-093C-424B-82A7-0550C6BB3623}" srcId="{69E186D6-6030-4271-A092-DE919814B965}" destId="{72CF4B92-74CB-4259-AD97-5987447881A2}" srcOrd="2" destOrd="0" parTransId="{4A1A353C-6A87-4008-80B6-0BEF5FF96DC8}" sibTransId="{4373BE91-8895-494E-917C-A3ADF71D5916}"/>
    <dgm:cxn modelId="{0498CB88-74A1-4B14-9B34-5C0546E9E3FF}" type="presOf" srcId="{72CF4B92-74CB-4259-AD97-5987447881A2}" destId="{E0A16F01-4A75-4DC8-978F-93D9A7C8248A}" srcOrd="0" destOrd="0" presId="urn:microsoft.com/office/officeart/2005/8/layout/default"/>
    <dgm:cxn modelId="{3259E0F0-6761-4314-92CF-4153F844B1BB}" type="presOf" srcId="{69E186D6-6030-4271-A092-DE919814B965}" destId="{40BF31F8-2981-481D-B827-F5FCE65EB1D7}" srcOrd="0" destOrd="0" presId="urn:microsoft.com/office/officeart/2005/8/layout/default"/>
    <dgm:cxn modelId="{D367AEB6-52F9-41FC-A0D6-4E3613700FCA}" srcId="{69E186D6-6030-4271-A092-DE919814B965}" destId="{9801A5AC-0D16-4404-B3F8-673197D0C3FA}" srcOrd="3" destOrd="0" parTransId="{4C103E73-FE88-41B4-A280-ABD564E2D39B}" sibTransId="{50D7BCB8-E6EA-496E-ADD9-3C1CEBB6E18B}"/>
    <dgm:cxn modelId="{360631E1-9DAA-4E05-8FE1-FE5CCE001053}" type="presOf" srcId="{9801A5AC-0D16-4404-B3F8-673197D0C3FA}" destId="{3C01F69F-1934-493E-949F-574D9D2F3912}" srcOrd="0" destOrd="0" presId="urn:microsoft.com/office/officeart/2005/8/layout/default"/>
    <dgm:cxn modelId="{FCE32EE8-72F5-4687-A9B7-70FE726BF870}" type="presOf" srcId="{40F0F192-0F68-4DE2-9124-FE057372420C}" destId="{4E8BB78E-A3EA-45C4-BD4C-ABF5EAEF0256}" srcOrd="0" destOrd="0" presId="urn:microsoft.com/office/officeart/2005/8/layout/default"/>
    <dgm:cxn modelId="{C453E176-9FF4-43FA-B2F2-A888FB2816CC}" srcId="{69E186D6-6030-4271-A092-DE919814B965}" destId="{AA75F5D4-5C6E-4C92-8188-D3E42039DED0}" srcOrd="0" destOrd="0" parTransId="{54BAFD89-AEFD-43BB-B839-1E5D646738EF}" sibTransId="{1AED1E9E-220A-4114-BFF3-DFE31B47610F}"/>
    <dgm:cxn modelId="{1129DFB9-D40A-4A4A-8ACC-21CA84A8EA30}" srcId="{69E186D6-6030-4271-A092-DE919814B965}" destId="{B8048F55-D1F3-4781-8A84-440206AA82DF}" srcOrd="1" destOrd="0" parTransId="{07A45321-F6C4-4AC6-8B35-8998D3BDDB26}" sibTransId="{B499FADE-C010-4E7A-A7FF-E88C9B971FB1}"/>
    <dgm:cxn modelId="{8EDA8B08-625A-4BA6-A5E7-28652F796DCD}" srcId="{69E186D6-6030-4271-A092-DE919814B965}" destId="{63568D8A-B6AC-4B3B-90BB-D67C5CDEA6E4}" srcOrd="4" destOrd="0" parTransId="{1AA44E4A-68EA-4AE6-873C-E1032ACC14A8}" sibTransId="{87A0D4AC-C3D0-4B69-B968-2852F3CCB530}"/>
    <dgm:cxn modelId="{F75597F6-C2D0-46D6-A54E-FA0947D47B79}" type="presOf" srcId="{63568D8A-B6AC-4B3B-90BB-D67C5CDEA6E4}" destId="{FA3DA109-09E1-4FA1-B121-C299B0376318}" srcOrd="0" destOrd="0" presId="urn:microsoft.com/office/officeart/2005/8/layout/default"/>
    <dgm:cxn modelId="{65EF9633-74D3-4EC2-B117-9A3DF3F38164}" type="presOf" srcId="{AA75F5D4-5C6E-4C92-8188-D3E42039DED0}" destId="{563A932A-2573-41FB-B6DE-C24AF47258CE}" srcOrd="0" destOrd="0" presId="urn:microsoft.com/office/officeart/2005/8/layout/default"/>
    <dgm:cxn modelId="{CEAA148D-B65D-458A-A163-06CFC1499831}" srcId="{69E186D6-6030-4271-A092-DE919814B965}" destId="{40F0F192-0F68-4DE2-9124-FE057372420C}" srcOrd="5" destOrd="0" parTransId="{07A8B320-85B3-482F-B93A-C5563555FD3C}" sibTransId="{0DB94D88-B3F7-4047-80F0-F777673616E9}"/>
    <dgm:cxn modelId="{A5555927-C5C5-4A1A-A3F5-243F885863CF}" type="presOf" srcId="{B8048F55-D1F3-4781-8A84-440206AA82DF}" destId="{5562D405-FE90-4841-A940-03B8F5B7B3D4}" srcOrd="0" destOrd="0" presId="urn:microsoft.com/office/officeart/2005/8/layout/default"/>
    <dgm:cxn modelId="{5C0C6E88-B043-43B1-9756-B52C08A107E2}" type="presParOf" srcId="{40BF31F8-2981-481D-B827-F5FCE65EB1D7}" destId="{563A932A-2573-41FB-B6DE-C24AF47258CE}" srcOrd="0" destOrd="0" presId="urn:microsoft.com/office/officeart/2005/8/layout/default"/>
    <dgm:cxn modelId="{2905577B-C0A2-4B59-BD22-D3A6AF5D3289}" type="presParOf" srcId="{40BF31F8-2981-481D-B827-F5FCE65EB1D7}" destId="{FA376317-6FFB-4DCD-94F7-0C2D8550D25C}" srcOrd="1" destOrd="0" presId="urn:microsoft.com/office/officeart/2005/8/layout/default"/>
    <dgm:cxn modelId="{FD547D6B-3ED8-4FB9-AC7E-50D0EFA476F5}" type="presParOf" srcId="{40BF31F8-2981-481D-B827-F5FCE65EB1D7}" destId="{5562D405-FE90-4841-A940-03B8F5B7B3D4}" srcOrd="2" destOrd="0" presId="urn:microsoft.com/office/officeart/2005/8/layout/default"/>
    <dgm:cxn modelId="{3EAB0A3D-6439-4583-9A02-B15D59ED8B89}" type="presParOf" srcId="{40BF31F8-2981-481D-B827-F5FCE65EB1D7}" destId="{9C5CC71D-AFAA-47FE-B52B-546FC5A2F711}" srcOrd="3" destOrd="0" presId="urn:microsoft.com/office/officeart/2005/8/layout/default"/>
    <dgm:cxn modelId="{6314C246-57C4-40B1-ABC1-882E6640A177}" type="presParOf" srcId="{40BF31F8-2981-481D-B827-F5FCE65EB1D7}" destId="{E0A16F01-4A75-4DC8-978F-93D9A7C8248A}" srcOrd="4" destOrd="0" presId="urn:microsoft.com/office/officeart/2005/8/layout/default"/>
    <dgm:cxn modelId="{55851C9D-5220-4A4B-9F95-D7483F767895}" type="presParOf" srcId="{40BF31F8-2981-481D-B827-F5FCE65EB1D7}" destId="{F8D3E288-3A6B-4548-8F59-9657D724127A}" srcOrd="5" destOrd="0" presId="urn:microsoft.com/office/officeart/2005/8/layout/default"/>
    <dgm:cxn modelId="{42E8435E-3528-4620-8AFC-426E95EB1A9D}" type="presParOf" srcId="{40BF31F8-2981-481D-B827-F5FCE65EB1D7}" destId="{3C01F69F-1934-493E-949F-574D9D2F3912}" srcOrd="6" destOrd="0" presId="urn:microsoft.com/office/officeart/2005/8/layout/default"/>
    <dgm:cxn modelId="{85B8F96E-69A2-43BD-A770-F4F864886DCF}" type="presParOf" srcId="{40BF31F8-2981-481D-B827-F5FCE65EB1D7}" destId="{AB13C2BD-85BA-4027-B446-2214D51008CC}" srcOrd="7" destOrd="0" presId="urn:microsoft.com/office/officeart/2005/8/layout/default"/>
    <dgm:cxn modelId="{BB0CDE31-0568-4775-8F16-65306BE24F7D}" type="presParOf" srcId="{40BF31F8-2981-481D-B827-F5FCE65EB1D7}" destId="{FA3DA109-09E1-4FA1-B121-C299B0376318}" srcOrd="8" destOrd="0" presId="urn:microsoft.com/office/officeart/2005/8/layout/default"/>
    <dgm:cxn modelId="{8BA9C5F2-9689-4EF9-9797-9B043177C2C4}" type="presParOf" srcId="{40BF31F8-2981-481D-B827-F5FCE65EB1D7}" destId="{B4920798-68A8-47D1-8415-5D0D0F6D5312}" srcOrd="9" destOrd="0" presId="urn:microsoft.com/office/officeart/2005/8/layout/default"/>
    <dgm:cxn modelId="{4FD41D96-B437-4836-92F2-F3B86EAF73B7}" type="presParOf" srcId="{40BF31F8-2981-481D-B827-F5FCE65EB1D7}" destId="{4E8BB78E-A3EA-45C4-BD4C-ABF5EAEF025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69E186D6-6030-4271-A092-DE919814B965}" type="doc">
      <dgm:prSet loTypeId="urn:microsoft.com/office/officeart/2008/layout/VerticalCurvedList" loCatId="list" qsTypeId="urn:microsoft.com/office/officeart/2005/8/quickstyle/simple5" qsCatId="simple" csTypeId="urn:microsoft.com/office/officeart/2005/8/colors/accent2_3" csCatId="accent2" phldr="1"/>
      <dgm:spPr/>
      <dgm:t>
        <a:bodyPr/>
        <a:lstStyle/>
        <a:p>
          <a:endParaRPr lang="en-US"/>
        </a:p>
      </dgm:t>
    </dgm:pt>
    <dgm:pt modelId="{AA75F5D4-5C6E-4C92-8188-D3E42039DED0}">
      <dgm:prSet phldrT="[Text]" custT="1"/>
      <dgm:spPr/>
      <dgm:t>
        <a:bodyPr/>
        <a:lstStyle/>
        <a:p>
          <a:r>
            <a:rPr lang="en-US" sz="2000" b="0" dirty="0"/>
            <a:t>Number </a:t>
          </a:r>
          <a:r>
            <a:rPr lang="en-US" sz="2000" b="0" i="1" dirty="0"/>
            <a:t>0</a:t>
          </a:r>
          <a:r>
            <a:rPr lang="en-US" sz="2000" b="0" dirty="0"/>
            <a:t> indicates a minimal hazard</a:t>
          </a:r>
        </a:p>
      </dgm:t>
    </dgm:pt>
    <dgm:pt modelId="{54BAFD89-AEFD-43BB-B839-1E5D646738EF}" type="parTrans" cxnId="{C453E176-9FF4-43FA-B2F2-A888FB2816CC}">
      <dgm:prSet/>
      <dgm:spPr/>
      <dgm:t>
        <a:bodyPr/>
        <a:lstStyle/>
        <a:p>
          <a:endParaRPr lang="en-US"/>
        </a:p>
      </dgm:t>
    </dgm:pt>
    <dgm:pt modelId="{1AED1E9E-220A-4114-BFF3-DFE31B47610F}" type="sibTrans" cxnId="{C453E176-9FF4-43FA-B2F2-A888FB2816CC}">
      <dgm:prSet/>
      <dgm:spPr/>
      <dgm:t>
        <a:bodyPr/>
        <a:lstStyle/>
        <a:p>
          <a:endParaRPr lang="en-US"/>
        </a:p>
      </dgm:t>
    </dgm:pt>
    <dgm:pt modelId="{57E23504-0373-4BEB-90E9-8CCB242B8EBD}">
      <dgm:prSet custT="1"/>
      <dgm:spPr>
        <a:solidFill>
          <a:schemeClr val="accent2">
            <a:lumMod val="75000"/>
          </a:schemeClr>
        </a:solidFill>
      </dgm:spPr>
      <dgm:t>
        <a:bodyPr/>
        <a:lstStyle/>
        <a:p>
          <a:r>
            <a:rPr lang="en-US" sz="2000" b="0" dirty="0"/>
            <a:t>Rating is assigned to three categories: health, flammability, and instability</a:t>
          </a:r>
        </a:p>
      </dgm:t>
    </dgm:pt>
    <dgm:pt modelId="{9C2EDEF3-7543-4F1C-8A26-866B1C4279DF}" type="parTrans" cxnId="{51BD3AB6-761A-464D-B20A-7B17DD2C2667}">
      <dgm:prSet/>
      <dgm:spPr/>
      <dgm:t>
        <a:bodyPr/>
        <a:lstStyle/>
        <a:p>
          <a:endParaRPr lang="en-US"/>
        </a:p>
      </dgm:t>
    </dgm:pt>
    <dgm:pt modelId="{3E7CC14E-5987-408A-B70B-68AE5726DE69}" type="sibTrans" cxnId="{51BD3AB6-761A-464D-B20A-7B17DD2C2667}">
      <dgm:prSet/>
      <dgm:spPr/>
      <dgm:t>
        <a:bodyPr/>
        <a:lstStyle/>
        <a:p>
          <a:endParaRPr lang="en-US"/>
        </a:p>
      </dgm:t>
    </dgm:pt>
    <dgm:pt modelId="{3F9A4379-36D4-4375-A50E-FB7A55871D61}">
      <dgm:prSet phldrT="[Text]" custT="1"/>
      <dgm:spPr/>
      <dgm:t>
        <a:bodyPr/>
        <a:lstStyle/>
        <a:p>
          <a:r>
            <a:rPr lang="en-US" sz="2000" b="0" dirty="0"/>
            <a:t>Number </a:t>
          </a:r>
          <a:r>
            <a:rPr lang="en-US" sz="2000" b="0" i="1" dirty="0"/>
            <a:t>4</a:t>
          </a:r>
          <a:r>
            <a:rPr lang="en-US" sz="2000" b="0" dirty="0"/>
            <a:t> indicates a severe hazard</a:t>
          </a:r>
        </a:p>
      </dgm:t>
    </dgm:pt>
    <dgm:pt modelId="{DCEBFA25-B011-44C1-B839-95DC61B8E68F}" type="parTrans" cxnId="{0E659AEB-A81A-4D9A-A764-90355715CE50}">
      <dgm:prSet/>
      <dgm:spPr/>
      <dgm:t>
        <a:bodyPr/>
        <a:lstStyle/>
        <a:p>
          <a:endParaRPr lang="en-US"/>
        </a:p>
      </dgm:t>
    </dgm:pt>
    <dgm:pt modelId="{E86E1683-B9F4-47FF-8EEE-F56D173C7F18}" type="sibTrans" cxnId="{0E659AEB-A81A-4D9A-A764-90355715CE50}">
      <dgm:prSet/>
      <dgm:spPr/>
      <dgm:t>
        <a:bodyPr/>
        <a:lstStyle/>
        <a:p>
          <a:endParaRPr lang="en-US"/>
        </a:p>
      </dgm:t>
    </dgm:pt>
    <dgm:pt modelId="{83A343A2-9E5E-4060-AB17-C09B6577214B}" type="pres">
      <dgm:prSet presAssocID="{69E186D6-6030-4271-A092-DE919814B965}" presName="Name0" presStyleCnt="0">
        <dgm:presLayoutVars>
          <dgm:chMax val="7"/>
          <dgm:chPref val="7"/>
          <dgm:dir/>
        </dgm:presLayoutVars>
      </dgm:prSet>
      <dgm:spPr/>
      <dgm:t>
        <a:bodyPr/>
        <a:lstStyle/>
        <a:p>
          <a:endParaRPr lang="en-US"/>
        </a:p>
      </dgm:t>
    </dgm:pt>
    <dgm:pt modelId="{4753141D-0AE7-4B9A-9CF9-6EBF79986833}" type="pres">
      <dgm:prSet presAssocID="{69E186D6-6030-4271-A092-DE919814B965}" presName="Name1" presStyleCnt="0"/>
      <dgm:spPr/>
    </dgm:pt>
    <dgm:pt modelId="{5E71B598-40CB-4708-BB2E-CD9A5C2F0B79}" type="pres">
      <dgm:prSet presAssocID="{69E186D6-6030-4271-A092-DE919814B965}" presName="cycle" presStyleCnt="0"/>
      <dgm:spPr/>
    </dgm:pt>
    <dgm:pt modelId="{C5A51C3A-2486-42CD-A9BE-E06FEF2A309F}" type="pres">
      <dgm:prSet presAssocID="{69E186D6-6030-4271-A092-DE919814B965}" presName="srcNode" presStyleLbl="node1" presStyleIdx="0" presStyleCnt="3"/>
      <dgm:spPr/>
    </dgm:pt>
    <dgm:pt modelId="{FB4D41C3-1C6A-460E-81D8-A7926F46DDDC}" type="pres">
      <dgm:prSet presAssocID="{69E186D6-6030-4271-A092-DE919814B965}" presName="conn" presStyleLbl="parChTrans1D2" presStyleIdx="0" presStyleCnt="1"/>
      <dgm:spPr/>
      <dgm:t>
        <a:bodyPr/>
        <a:lstStyle/>
        <a:p>
          <a:endParaRPr lang="en-US"/>
        </a:p>
      </dgm:t>
    </dgm:pt>
    <dgm:pt modelId="{0C61EE5F-F435-439B-B3C0-A0B8DA75B369}" type="pres">
      <dgm:prSet presAssocID="{69E186D6-6030-4271-A092-DE919814B965}" presName="extraNode" presStyleLbl="node1" presStyleIdx="0" presStyleCnt="3"/>
      <dgm:spPr/>
    </dgm:pt>
    <dgm:pt modelId="{D51540E4-2172-423C-9EAE-CC4D4426BDE4}" type="pres">
      <dgm:prSet presAssocID="{69E186D6-6030-4271-A092-DE919814B965}" presName="dstNode" presStyleLbl="node1" presStyleIdx="0" presStyleCnt="3"/>
      <dgm:spPr/>
    </dgm:pt>
    <dgm:pt modelId="{5EE44595-A30B-409A-9D1B-3879973B765D}" type="pres">
      <dgm:prSet presAssocID="{AA75F5D4-5C6E-4C92-8188-D3E42039DED0}" presName="text_1" presStyleLbl="node1" presStyleIdx="0" presStyleCnt="3">
        <dgm:presLayoutVars>
          <dgm:bulletEnabled val="1"/>
        </dgm:presLayoutVars>
      </dgm:prSet>
      <dgm:spPr/>
      <dgm:t>
        <a:bodyPr/>
        <a:lstStyle/>
        <a:p>
          <a:endParaRPr lang="en-US"/>
        </a:p>
      </dgm:t>
    </dgm:pt>
    <dgm:pt modelId="{3849F3E8-98FB-4E0D-B9A9-6B47C4B18153}" type="pres">
      <dgm:prSet presAssocID="{AA75F5D4-5C6E-4C92-8188-D3E42039DED0}" presName="accent_1" presStyleCnt="0"/>
      <dgm:spPr/>
    </dgm:pt>
    <dgm:pt modelId="{A8620490-5CAC-4ED2-BCD7-3788AC265F3C}" type="pres">
      <dgm:prSet presAssocID="{AA75F5D4-5C6E-4C92-8188-D3E42039DED0}" presName="accentRepeatNode" presStyleLbl="solidFgAcc1" presStyleIdx="0" presStyleCnt="3"/>
      <dgm:spPr/>
    </dgm:pt>
    <dgm:pt modelId="{CA4AAB72-73F8-4952-A03E-586EFD0AB90D}" type="pres">
      <dgm:prSet presAssocID="{3F9A4379-36D4-4375-A50E-FB7A55871D61}" presName="text_2" presStyleLbl="node1" presStyleIdx="1" presStyleCnt="3">
        <dgm:presLayoutVars>
          <dgm:bulletEnabled val="1"/>
        </dgm:presLayoutVars>
      </dgm:prSet>
      <dgm:spPr/>
      <dgm:t>
        <a:bodyPr/>
        <a:lstStyle/>
        <a:p>
          <a:endParaRPr lang="en-US"/>
        </a:p>
      </dgm:t>
    </dgm:pt>
    <dgm:pt modelId="{E932A7FE-B020-43BF-AB05-3E2F2BC6A79F}" type="pres">
      <dgm:prSet presAssocID="{3F9A4379-36D4-4375-A50E-FB7A55871D61}" presName="accent_2" presStyleCnt="0"/>
      <dgm:spPr/>
    </dgm:pt>
    <dgm:pt modelId="{1B94C4B3-3B0B-4E49-8F51-35F84C6E32E3}" type="pres">
      <dgm:prSet presAssocID="{3F9A4379-36D4-4375-A50E-FB7A55871D61}" presName="accentRepeatNode" presStyleLbl="solidFgAcc1" presStyleIdx="1" presStyleCnt="3"/>
      <dgm:spPr/>
    </dgm:pt>
    <dgm:pt modelId="{677CAAE0-1DA5-4695-ACB6-BA0EAAE3255C}" type="pres">
      <dgm:prSet presAssocID="{57E23504-0373-4BEB-90E9-8CCB242B8EBD}" presName="text_3" presStyleLbl="node1" presStyleIdx="2" presStyleCnt="3">
        <dgm:presLayoutVars>
          <dgm:bulletEnabled val="1"/>
        </dgm:presLayoutVars>
      </dgm:prSet>
      <dgm:spPr/>
      <dgm:t>
        <a:bodyPr/>
        <a:lstStyle/>
        <a:p>
          <a:endParaRPr lang="en-US"/>
        </a:p>
      </dgm:t>
    </dgm:pt>
    <dgm:pt modelId="{31F45689-07E9-40AA-9ED2-1750EAAADCA3}" type="pres">
      <dgm:prSet presAssocID="{57E23504-0373-4BEB-90E9-8CCB242B8EBD}" presName="accent_3" presStyleCnt="0"/>
      <dgm:spPr/>
    </dgm:pt>
    <dgm:pt modelId="{92E76F7E-1298-4BE5-80F1-D86928FE7CD8}" type="pres">
      <dgm:prSet presAssocID="{57E23504-0373-4BEB-90E9-8CCB242B8EBD}" presName="accentRepeatNode" presStyleLbl="solidFgAcc1" presStyleIdx="2" presStyleCnt="3"/>
      <dgm:spPr/>
    </dgm:pt>
  </dgm:ptLst>
  <dgm:cxnLst>
    <dgm:cxn modelId="{51BD3AB6-761A-464D-B20A-7B17DD2C2667}" srcId="{69E186D6-6030-4271-A092-DE919814B965}" destId="{57E23504-0373-4BEB-90E9-8CCB242B8EBD}" srcOrd="2" destOrd="0" parTransId="{9C2EDEF3-7543-4F1C-8A26-866B1C4279DF}" sibTransId="{3E7CC14E-5987-408A-B70B-68AE5726DE69}"/>
    <dgm:cxn modelId="{0E659AEB-A81A-4D9A-A764-90355715CE50}" srcId="{69E186D6-6030-4271-A092-DE919814B965}" destId="{3F9A4379-36D4-4375-A50E-FB7A55871D61}" srcOrd="1" destOrd="0" parTransId="{DCEBFA25-B011-44C1-B839-95DC61B8E68F}" sibTransId="{E86E1683-B9F4-47FF-8EEE-F56D173C7F18}"/>
    <dgm:cxn modelId="{C2CCE5A8-B83E-4408-B7AB-E5E077B12615}" type="presOf" srcId="{3F9A4379-36D4-4375-A50E-FB7A55871D61}" destId="{CA4AAB72-73F8-4952-A03E-586EFD0AB90D}" srcOrd="0" destOrd="0" presId="urn:microsoft.com/office/officeart/2008/layout/VerticalCurvedList"/>
    <dgm:cxn modelId="{FA55E953-0E1A-4F64-A70C-A0458D00D4D1}" type="presOf" srcId="{1AED1E9E-220A-4114-BFF3-DFE31B47610F}" destId="{FB4D41C3-1C6A-460E-81D8-A7926F46DDDC}" srcOrd="0" destOrd="0" presId="urn:microsoft.com/office/officeart/2008/layout/VerticalCurvedList"/>
    <dgm:cxn modelId="{C453E176-9FF4-43FA-B2F2-A888FB2816CC}" srcId="{69E186D6-6030-4271-A092-DE919814B965}" destId="{AA75F5D4-5C6E-4C92-8188-D3E42039DED0}" srcOrd="0" destOrd="0" parTransId="{54BAFD89-AEFD-43BB-B839-1E5D646738EF}" sibTransId="{1AED1E9E-220A-4114-BFF3-DFE31B47610F}"/>
    <dgm:cxn modelId="{BD1F4FC1-4AB1-44D9-85CB-AA11E6B2BE1C}" type="presOf" srcId="{AA75F5D4-5C6E-4C92-8188-D3E42039DED0}" destId="{5EE44595-A30B-409A-9D1B-3879973B765D}" srcOrd="0" destOrd="0" presId="urn:microsoft.com/office/officeart/2008/layout/VerticalCurvedList"/>
    <dgm:cxn modelId="{387DF701-11DC-45BF-89F8-65D7DAB1435A}" type="presOf" srcId="{57E23504-0373-4BEB-90E9-8CCB242B8EBD}" destId="{677CAAE0-1DA5-4695-ACB6-BA0EAAE3255C}" srcOrd="0" destOrd="0" presId="urn:microsoft.com/office/officeart/2008/layout/VerticalCurvedList"/>
    <dgm:cxn modelId="{9F1311EC-DEC3-43B2-8918-65DA8A935F75}" type="presOf" srcId="{69E186D6-6030-4271-A092-DE919814B965}" destId="{83A343A2-9E5E-4060-AB17-C09B6577214B}" srcOrd="0" destOrd="0" presId="urn:microsoft.com/office/officeart/2008/layout/VerticalCurvedList"/>
    <dgm:cxn modelId="{2B6C2BCF-2E93-42B8-8708-5F23911BB488}" type="presParOf" srcId="{83A343A2-9E5E-4060-AB17-C09B6577214B}" destId="{4753141D-0AE7-4B9A-9CF9-6EBF79986833}" srcOrd="0" destOrd="0" presId="urn:microsoft.com/office/officeart/2008/layout/VerticalCurvedList"/>
    <dgm:cxn modelId="{B92AE8E4-9ED9-470A-86A9-5D0191521148}" type="presParOf" srcId="{4753141D-0AE7-4B9A-9CF9-6EBF79986833}" destId="{5E71B598-40CB-4708-BB2E-CD9A5C2F0B79}" srcOrd="0" destOrd="0" presId="urn:microsoft.com/office/officeart/2008/layout/VerticalCurvedList"/>
    <dgm:cxn modelId="{1D7B95DE-C6EF-4588-B45C-15DEC41FEB9D}" type="presParOf" srcId="{5E71B598-40CB-4708-BB2E-CD9A5C2F0B79}" destId="{C5A51C3A-2486-42CD-A9BE-E06FEF2A309F}" srcOrd="0" destOrd="0" presId="urn:microsoft.com/office/officeart/2008/layout/VerticalCurvedList"/>
    <dgm:cxn modelId="{2C36BAAB-3E3E-49CD-976F-685823E775B0}" type="presParOf" srcId="{5E71B598-40CB-4708-BB2E-CD9A5C2F0B79}" destId="{FB4D41C3-1C6A-460E-81D8-A7926F46DDDC}" srcOrd="1" destOrd="0" presId="urn:microsoft.com/office/officeart/2008/layout/VerticalCurvedList"/>
    <dgm:cxn modelId="{179E9361-D3EF-43B9-AFBB-CABC78C46BC0}" type="presParOf" srcId="{5E71B598-40CB-4708-BB2E-CD9A5C2F0B79}" destId="{0C61EE5F-F435-439B-B3C0-A0B8DA75B369}" srcOrd="2" destOrd="0" presId="urn:microsoft.com/office/officeart/2008/layout/VerticalCurvedList"/>
    <dgm:cxn modelId="{F1723E48-CE02-462D-BB91-4D86889917EE}" type="presParOf" srcId="{5E71B598-40CB-4708-BB2E-CD9A5C2F0B79}" destId="{D51540E4-2172-423C-9EAE-CC4D4426BDE4}" srcOrd="3" destOrd="0" presId="urn:microsoft.com/office/officeart/2008/layout/VerticalCurvedList"/>
    <dgm:cxn modelId="{37E8B96D-D161-4CB1-9788-171BF6B0DDD3}" type="presParOf" srcId="{4753141D-0AE7-4B9A-9CF9-6EBF79986833}" destId="{5EE44595-A30B-409A-9D1B-3879973B765D}" srcOrd="1" destOrd="0" presId="urn:microsoft.com/office/officeart/2008/layout/VerticalCurvedList"/>
    <dgm:cxn modelId="{7BE47DF3-14BC-495A-8D8C-BC2B598E1F5F}" type="presParOf" srcId="{4753141D-0AE7-4B9A-9CF9-6EBF79986833}" destId="{3849F3E8-98FB-4E0D-B9A9-6B47C4B18153}" srcOrd="2" destOrd="0" presId="urn:microsoft.com/office/officeart/2008/layout/VerticalCurvedList"/>
    <dgm:cxn modelId="{38FFF0EA-BAB7-4E2A-9134-9D6A4CB1C8D7}" type="presParOf" srcId="{3849F3E8-98FB-4E0D-B9A9-6B47C4B18153}" destId="{A8620490-5CAC-4ED2-BCD7-3788AC265F3C}" srcOrd="0" destOrd="0" presId="urn:microsoft.com/office/officeart/2008/layout/VerticalCurvedList"/>
    <dgm:cxn modelId="{FB8BE454-3023-43A5-8AE5-FF91CF485624}" type="presParOf" srcId="{4753141D-0AE7-4B9A-9CF9-6EBF79986833}" destId="{CA4AAB72-73F8-4952-A03E-586EFD0AB90D}" srcOrd="3" destOrd="0" presId="urn:microsoft.com/office/officeart/2008/layout/VerticalCurvedList"/>
    <dgm:cxn modelId="{F401E712-D4AE-434E-AC1C-FAAEBB70D66A}" type="presParOf" srcId="{4753141D-0AE7-4B9A-9CF9-6EBF79986833}" destId="{E932A7FE-B020-43BF-AB05-3E2F2BC6A79F}" srcOrd="4" destOrd="0" presId="urn:microsoft.com/office/officeart/2008/layout/VerticalCurvedList"/>
    <dgm:cxn modelId="{3541CC43-044E-4F1D-9A4C-519EB035CB90}" type="presParOf" srcId="{E932A7FE-B020-43BF-AB05-3E2F2BC6A79F}" destId="{1B94C4B3-3B0B-4E49-8F51-35F84C6E32E3}" srcOrd="0" destOrd="0" presId="urn:microsoft.com/office/officeart/2008/layout/VerticalCurvedList"/>
    <dgm:cxn modelId="{B29A7285-8053-497E-AB95-DA6E4923ADF7}" type="presParOf" srcId="{4753141D-0AE7-4B9A-9CF9-6EBF79986833}" destId="{677CAAE0-1DA5-4695-ACB6-BA0EAAE3255C}" srcOrd="5" destOrd="0" presId="urn:microsoft.com/office/officeart/2008/layout/VerticalCurvedList"/>
    <dgm:cxn modelId="{8517327B-5816-4B70-B143-D8B65E01890D}" type="presParOf" srcId="{4753141D-0AE7-4B9A-9CF9-6EBF79986833}" destId="{31F45689-07E9-40AA-9ED2-1750EAAADCA3}" srcOrd="6" destOrd="0" presId="urn:microsoft.com/office/officeart/2008/layout/VerticalCurvedList"/>
    <dgm:cxn modelId="{D4D7936B-EEE8-45B6-AEF1-8552C90263E1}" type="presParOf" srcId="{31F45689-07E9-40AA-9ED2-1750EAAADCA3}" destId="{92E76F7E-1298-4BE5-80F1-D86928FE7CD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D45023B2-B9F5-4048-AEC1-975D885404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CBB2A2A-E85A-46EE-932E-7BDB793CDE5E}">
      <dgm:prSet phldrT="[Text]" custT="1"/>
      <dgm:spPr/>
      <dgm:t>
        <a:bodyPr/>
        <a:lstStyle/>
        <a:p>
          <a:r>
            <a:rPr lang="en-US" sz="2200" b="0" u="none" dirty="0"/>
            <a:t>Special hazards are located in the six o’clock position and have no specified background color</a:t>
          </a:r>
          <a:r>
            <a:rPr lang="x-none" sz="2200" b="0" u="none" dirty="0"/>
            <a:t>; </a:t>
          </a:r>
          <a:r>
            <a:rPr lang="en-US" sz="2200" b="0" u="none" dirty="0"/>
            <a:t>however, white is most commonly used</a:t>
          </a:r>
          <a:endParaRPr lang="en-US" sz="2200" b="0" dirty="0"/>
        </a:p>
      </dgm:t>
    </dgm:pt>
    <dgm:pt modelId="{FDCACAB9-83D3-4457-8F7D-F213DDC4AA0C}" type="parTrans" cxnId="{6FCE2915-FF01-4A2E-BD9F-42EE69A0F068}">
      <dgm:prSet/>
      <dgm:spPr/>
      <dgm:t>
        <a:bodyPr/>
        <a:lstStyle/>
        <a:p>
          <a:endParaRPr lang="en-US"/>
        </a:p>
      </dgm:t>
    </dgm:pt>
    <dgm:pt modelId="{B42ED351-22F5-46E7-B82E-322AFED66740}" type="sibTrans" cxnId="{6FCE2915-FF01-4A2E-BD9F-42EE69A0F068}">
      <dgm:prSet/>
      <dgm:spPr/>
      <dgm:t>
        <a:bodyPr/>
        <a:lstStyle/>
        <a:p>
          <a:endParaRPr lang="en-US"/>
        </a:p>
      </dgm:t>
    </dgm:pt>
    <dgm:pt modelId="{9270B0F9-3EBE-4DD2-A833-899C103643EE}">
      <dgm:prSet custT="1"/>
      <dgm:spPr/>
      <dgm:t>
        <a:bodyPr/>
        <a:lstStyle/>
        <a:p>
          <a:r>
            <a:rPr lang="x-none" sz="2200" b="0" u="none" dirty="0"/>
            <a:t>Only two special-hazard symbols are presently authorized for use in this position by NFPA®</a:t>
          </a:r>
          <a:endParaRPr lang="en-US" sz="2200" b="0" u="none" dirty="0"/>
        </a:p>
      </dgm:t>
    </dgm:pt>
    <dgm:pt modelId="{757FF8C2-B56B-4EAE-B64F-C8435C28563B}" type="parTrans" cxnId="{02B385D7-F233-473A-9166-C59A4E6E8D59}">
      <dgm:prSet/>
      <dgm:spPr/>
      <dgm:t>
        <a:bodyPr/>
        <a:lstStyle/>
        <a:p>
          <a:endParaRPr lang="en-US"/>
        </a:p>
      </dgm:t>
    </dgm:pt>
    <dgm:pt modelId="{31049EE9-FF70-4E3B-B456-34159D46BF25}" type="sibTrans" cxnId="{02B385D7-F233-473A-9166-C59A4E6E8D59}">
      <dgm:prSet/>
      <dgm:spPr/>
      <dgm:t>
        <a:bodyPr/>
        <a:lstStyle/>
        <a:p>
          <a:endParaRPr lang="en-US"/>
        </a:p>
      </dgm:t>
    </dgm:pt>
    <dgm:pt modelId="{1951D7B1-B499-469F-AB34-D997BD189912}">
      <dgm:prSet custT="1"/>
      <dgm:spPr/>
      <dgm:t>
        <a:bodyPr/>
        <a:lstStyle/>
        <a:p>
          <a:r>
            <a:rPr lang="en-US" sz="2200" b="0" u="none" dirty="0"/>
            <a:t>I</a:t>
          </a:r>
          <a:r>
            <a:rPr lang="x-none" sz="2200" b="0" u="none" dirty="0"/>
            <a:t>nspectors may see other symbols in the white quadrant on old placards, including the trefoil radiation symbol</a:t>
          </a:r>
          <a:endParaRPr lang="en-US" sz="2200" b="0" u="none" dirty="0"/>
        </a:p>
      </dgm:t>
    </dgm:pt>
    <dgm:pt modelId="{1D6A7D39-EB0A-4E91-B006-EB49791321B5}" type="parTrans" cxnId="{AC7CAC4A-72D4-4CB6-BB5A-BC7DD356D410}">
      <dgm:prSet/>
      <dgm:spPr/>
      <dgm:t>
        <a:bodyPr/>
        <a:lstStyle/>
        <a:p>
          <a:endParaRPr lang="en-US"/>
        </a:p>
      </dgm:t>
    </dgm:pt>
    <dgm:pt modelId="{6D604F01-9117-45DE-AC28-8395F0D53001}" type="sibTrans" cxnId="{AC7CAC4A-72D4-4CB6-BB5A-BC7DD356D410}">
      <dgm:prSet/>
      <dgm:spPr/>
      <dgm:t>
        <a:bodyPr/>
        <a:lstStyle/>
        <a:p>
          <a:endParaRPr lang="en-US"/>
        </a:p>
      </dgm:t>
    </dgm:pt>
    <dgm:pt modelId="{351CE0B7-E59C-462E-A597-1B44AE586E26}">
      <dgm:prSet custT="1"/>
      <dgm:spPr>
        <a:solidFill>
          <a:schemeClr val="accent2"/>
        </a:solidFill>
      </dgm:spPr>
      <dgm:t>
        <a:bodyPr/>
        <a:lstStyle/>
        <a:p>
          <a:r>
            <a:rPr lang="x-none" sz="2200" b="0" u="none" dirty="0"/>
            <a:t>If more than one special hazard is present, multiple symbols may be seen</a:t>
          </a:r>
          <a:endParaRPr lang="en-US" sz="2200" b="0" u="none" dirty="0"/>
        </a:p>
      </dgm:t>
    </dgm:pt>
    <dgm:pt modelId="{E773E62F-A32B-445A-9B8F-CC5703C68A7B}" type="parTrans" cxnId="{1B21882D-DC19-4C6B-B755-89396E492F70}">
      <dgm:prSet/>
      <dgm:spPr/>
      <dgm:t>
        <a:bodyPr/>
        <a:lstStyle/>
        <a:p>
          <a:endParaRPr lang="en-US"/>
        </a:p>
      </dgm:t>
    </dgm:pt>
    <dgm:pt modelId="{858A987E-74FF-4FCA-B187-9A6FE1F7C009}" type="sibTrans" cxnId="{1B21882D-DC19-4C6B-B755-89396E492F70}">
      <dgm:prSet/>
      <dgm:spPr/>
      <dgm:t>
        <a:bodyPr/>
        <a:lstStyle/>
        <a:p>
          <a:endParaRPr lang="en-US"/>
        </a:p>
      </dgm:t>
    </dgm:pt>
    <dgm:pt modelId="{4F67637C-C6A9-4634-BCD2-327C38D97E74}" type="pres">
      <dgm:prSet presAssocID="{D45023B2-B9F5-4048-AEC1-975D88540461}" presName="linear" presStyleCnt="0">
        <dgm:presLayoutVars>
          <dgm:animLvl val="lvl"/>
          <dgm:resizeHandles val="exact"/>
        </dgm:presLayoutVars>
      </dgm:prSet>
      <dgm:spPr/>
      <dgm:t>
        <a:bodyPr/>
        <a:lstStyle/>
        <a:p>
          <a:endParaRPr lang="en-US"/>
        </a:p>
      </dgm:t>
    </dgm:pt>
    <dgm:pt modelId="{17A4DBAB-DE2F-45D5-A2D1-938C3EAD32E8}" type="pres">
      <dgm:prSet presAssocID="{DCBB2A2A-E85A-46EE-932E-7BDB793CDE5E}" presName="parentText" presStyleLbl="node1" presStyleIdx="0" presStyleCnt="4">
        <dgm:presLayoutVars>
          <dgm:chMax val="0"/>
          <dgm:bulletEnabled val="1"/>
        </dgm:presLayoutVars>
      </dgm:prSet>
      <dgm:spPr/>
      <dgm:t>
        <a:bodyPr/>
        <a:lstStyle/>
        <a:p>
          <a:endParaRPr lang="en-US"/>
        </a:p>
      </dgm:t>
    </dgm:pt>
    <dgm:pt modelId="{F93566F6-BA23-4C78-81D4-77129AEA7911}" type="pres">
      <dgm:prSet presAssocID="{B42ED351-22F5-46E7-B82E-322AFED66740}" presName="spacer" presStyleCnt="0"/>
      <dgm:spPr/>
    </dgm:pt>
    <dgm:pt modelId="{93A6E26B-EDFB-4B18-95A9-D09D6FED4879}" type="pres">
      <dgm:prSet presAssocID="{9270B0F9-3EBE-4DD2-A833-899C103643EE}" presName="parentText" presStyleLbl="node1" presStyleIdx="1" presStyleCnt="4">
        <dgm:presLayoutVars>
          <dgm:chMax val="0"/>
          <dgm:bulletEnabled val="1"/>
        </dgm:presLayoutVars>
      </dgm:prSet>
      <dgm:spPr/>
      <dgm:t>
        <a:bodyPr/>
        <a:lstStyle/>
        <a:p>
          <a:endParaRPr lang="en-US"/>
        </a:p>
      </dgm:t>
    </dgm:pt>
    <dgm:pt modelId="{57CEA97F-4BF3-4FD1-ADDF-2269E0FFA2A3}" type="pres">
      <dgm:prSet presAssocID="{31049EE9-FF70-4E3B-B456-34159D46BF25}" presName="spacer" presStyleCnt="0"/>
      <dgm:spPr/>
    </dgm:pt>
    <dgm:pt modelId="{2C01690A-5A96-4398-96E5-8A8CB9747A00}" type="pres">
      <dgm:prSet presAssocID="{1951D7B1-B499-469F-AB34-D997BD189912}" presName="parentText" presStyleLbl="node1" presStyleIdx="2" presStyleCnt="4">
        <dgm:presLayoutVars>
          <dgm:chMax val="0"/>
          <dgm:bulletEnabled val="1"/>
        </dgm:presLayoutVars>
      </dgm:prSet>
      <dgm:spPr/>
      <dgm:t>
        <a:bodyPr/>
        <a:lstStyle/>
        <a:p>
          <a:endParaRPr lang="en-US"/>
        </a:p>
      </dgm:t>
    </dgm:pt>
    <dgm:pt modelId="{51DB521B-A56E-4574-8B4F-83D94F1DF16D}" type="pres">
      <dgm:prSet presAssocID="{6D604F01-9117-45DE-AC28-8395F0D53001}" presName="spacer" presStyleCnt="0"/>
      <dgm:spPr/>
    </dgm:pt>
    <dgm:pt modelId="{C24EBF79-3223-4BA0-9123-00BA92B43698}" type="pres">
      <dgm:prSet presAssocID="{351CE0B7-E59C-462E-A597-1B44AE586E26}" presName="parentText" presStyleLbl="node1" presStyleIdx="3" presStyleCnt="4">
        <dgm:presLayoutVars>
          <dgm:chMax val="0"/>
          <dgm:bulletEnabled val="1"/>
        </dgm:presLayoutVars>
      </dgm:prSet>
      <dgm:spPr/>
      <dgm:t>
        <a:bodyPr/>
        <a:lstStyle/>
        <a:p>
          <a:endParaRPr lang="en-US"/>
        </a:p>
      </dgm:t>
    </dgm:pt>
  </dgm:ptLst>
  <dgm:cxnLst>
    <dgm:cxn modelId="{02B385D7-F233-473A-9166-C59A4E6E8D59}" srcId="{D45023B2-B9F5-4048-AEC1-975D88540461}" destId="{9270B0F9-3EBE-4DD2-A833-899C103643EE}" srcOrd="1" destOrd="0" parTransId="{757FF8C2-B56B-4EAE-B64F-C8435C28563B}" sibTransId="{31049EE9-FF70-4E3B-B456-34159D46BF25}"/>
    <dgm:cxn modelId="{6FCE2915-FF01-4A2E-BD9F-42EE69A0F068}" srcId="{D45023B2-B9F5-4048-AEC1-975D88540461}" destId="{DCBB2A2A-E85A-46EE-932E-7BDB793CDE5E}" srcOrd="0" destOrd="0" parTransId="{FDCACAB9-83D3-4457-8F7D-F213DDC4AA0C}" sibTransId="{B42ED351-22F5-46E7-B82E-322AFED66740}"/>
    <dgm:cxn modelId="{44B3F71A-7802-4983-B5A7-5220B61A35A9}" type="presOf" srcId="{DCBB2A2A-E85A-46EE-932E-7BDB793CDE5E}" destId="{17A4DBAB-DE2F-45D5-A2D1-938C3EAD32E8}" srcOrd="0" destOrd="0" presId="urn:microsoft.com/office/officeart/2005/8/layout/vList2"/>
    <dgm:cxn modelId="{AC7CAC4A-72D4-4CB6-BB5A-BC7DD356D410}" srcId="{D45023B2-B9F5-4048-AEC1-975D88540461}" destId="{1951D7B1-B499-469F-AB34-D997BD189912}" srcOrd="2" destOrd="0" parTransId="{1D6A7D39-EB0A-4E91-B006-EB49791321B5}" sibTransId="{6D604F01-9117-45DE-AC28-8395F0D53001}"/>
    <dgm:cxn modelId="{16918559-A657-447E-829F-9381251D54AA}" type="presOf" srcId="{9270B0F9-3EBE-4DD2-A833-899C103643EE}" destId="{93A6E26B-EDFB-4B18-95A9-D09D6FED4879}" srcOrd="0" destOrd="0" presId="urn:microsoft.com/office/officeart/2005/8/layout/vList2"/>
    <dgm:cxn modelId="{B49459B4-BEF4-46C9-93ED-63808F53408B}" type="presOf" srcId="{351CE0B7-E59C-462E-A597-1B44AE586E26}" destId="{C24EBF79-3223-4BA0-9123-00BA92B43698}" srcOrd="0" destOrd="0" presId="urn:microsoft.com/office/officeart/2005/8/layout/vList2"/>
    <dgm:cxn modelId="{C7FA397E-F163-4A1F-A4E5-96694794C16E}" type="presOf" srcId="{1951D7B1-B499-469F-AB34-D997BD189912}" destId="{2C01690A-5A96-4398-96E5-8A8CB9747A00}" srcOrd="0" destOrd="0" presId="urn:microsoft.com/office/officeart/2005/8/layout/vList2"/>
    <dgm:cxn modelId="{C8EA0A3E-EFAA-4799-B1F8-4F967A2D42CB}" type="presOf" srcId="{D45023B2-B9F5-4048-AEC1-975D88540461}" destId="{4F67637C-C6A9-4634-BCD2-327C38D97E74}" srcOrd="0" destOrd="0" presId="urn:microsoft.com/office/officeart/2005/8/layout/vList2"/>
    <dgm:cxn modelId="{1B21882D-DC19-4C6B-B755-89396E492F70}" srcId="{D45023B2-B9F5-4048-AEC1-975D88540461}" destId="{351CE0B7-E59C-462E-A597-1B44AE586E26}" srcOrd="3" destOrd="0" parTransId="{E773E62F-A32B-445A-9B8F-CC5703C68A7B}" sibTransId="{858A987E-74FF-4FCA-B187-9A6FE1F7C009}"/>
    <dgm:cxn modelId="{9C4D6AEE-6668-4D8A-8235-B1E473877365}" type="presParOf" srcId="{4F67637C-C6A9-4634-BCD2-327C38D97E74}" destId="{17A4DBAB-DE2F-45D5-A2D1-938C3EAD32E8}" srcOrd="0" destOrd="0" presId="urn:microsoft.com/office/officeart/2005/8/layout/vList2"/>
    <dgm:cxn modelId="{24584F61-9DE4-4D29-AEFB-C4DD52F84DDE}" type="presParOf" srcId="{4F67637C-C6A9-4634-BCD2-327C38D97E74}" destId="{F93566F6-BA23-4C78-81D4-77129AEA7911}" srcOrd="1" destOrd="0" presId="urn:microsoft.com/office/officeart/2005/8/layout/vList2"/>
    <dgm:cxn modelId="{8E4A2557-FA9A-42D2-80EE-CBE3E2D6C425}" type="presParOf" srcId="{4F67637C-C6A9-4634-BCD2-327C38D97E74}" destId="{93A6E26B-EDFB-4B18-95A9-D09D6FED4879}" srcOrd="2" destOrd="0" presId="urn:microsoft.com/office/officeart/2005/8/layout/vList2"/>
    <dgm:cxn modelId="{AFC69C80-B37F-4381-92BA-49C7C147EBFE}" type="presParOf" srcId="{4F67637C-C6A9-4634-BCD2-327C38D97E74}" destId="{57CEA97F-4BF3-4FD1-ADDF-2269E0FFA2A3}" srcOrd="3" destOrd="0" presId="urn:microsoft.com/office/officeart/2005/8/layout/vList2"/>
    <dgm:cxn modelId="{68E1FAC6-43BF-4C2C-8483-FCC5077FD3A2}" type="presParOf" srcId="{4F67637C-C6A9-4634-BCD2-327C38D97E74}" destId="{2C01690A-5A96-4398-96E5-8A8CB9747A00}" srcOrd="4" destOrd="0" presId="urn:microsoft.com/office/officeart/2005/8/layout/vList2"/>
    <dgm:cxn modelId="{9722FC69-22F3-4406-88AF-5766B57C7EF3}" type="presParOf" srcId="{4F67637C-C6A9-4634-BCD2-327C38D97E74}" destId="{51DB521B-A56E-4574-8B4F-83D94F1DF16D}" srcOrd="5" destOrd="0" presId="urn:microsoft.com/office/officeart/2005/8/layout/vList2"/>
    <dgm:cxn modelId="{9D4E29DE-59FB-47D9-BD4C-9558F2720AE3}" type="presParOf" srcId="{4F67637C-C6A9-4634-BCD2-327C38D97E74}" destId="{C24EBF79-3223-4BA0-9123-00BA92B4369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D45023B2-B9F5-4048-AEC1-975D8854046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DCBB2A2A-E85A-46EE-932E-7BDB793CDE5E}">
      <dgm:prSet phldrT="[Text]" custT="1"/>
      <dgm:spPr/>
      <dgm:t>
        <a:bodyPr/>
        <a:lstStyle/>
        <a:p>
          <a:r>
            <a:rPr lang="x-none" sz="2000" b="0" i="1" u="none" dirty="0"/>
            <a:t>Emergency Response Guidebook</a:t>
          </a:r>
          <a:r>
            <a:rPr lang="x-none" sz="2000" b="0" u="none" dirty="0"/>
            <a:t> (ERG)</a:t>
          </a:r>
          <a:endParaRPr lang="en-US" sz="2000" b="0" dirty="0"/>
        </a:p>
      </dgm:t>
    </dgm:pt>
    <dgm:pt modelId="{FDCACAB9-83D3-4457-8F7D-F213DDC4AA0C}" type="parTrans" cxnId="{6FCE2915-FF01-4A2E-BD9F-42EE69A0F068}">
      <dgm:prSet/>
      <dgm:spPr/>
      <dgm:t>
        <a:bodyPr/>
        <a:lstStyle/>
        <a:p>
          <a:endParaRPr lang="en-US"/>
        </a:p>
      </dgm:t>
    </dgm:pt>
    <dgm:pt modelId="{B42ED351-22F5-46E7-B82E-322AFED66740}" type="sibTrans" cxnId="{6FCE2915-FF01-4A2E-BD9F-42EE69A0F068}">
      <dgm:prSet/>
      <dgm:spPr/>
      <dgm:t>
        <a:bodyPr/>
        <a:lstStyle/>
        <a:p>
          <a:endParaRPr lang="en-US"/>
        </a:p>
      </dgm:t>
    </dgm:pt>
    <dgm:pt modelId="{1737F77B-8C5D-4B1C-ABA6-44A7AF560654}">
      <dgm:prSet custT="1"/>
      <dgm:spPr/>
      <dgm:t>
        <a:bodyPr/>
        <a:lstStyle/>
        <a:p>
          <a:r>
            <a:rPr lang="x-none" sz="2000" b="0" i="1" u="none" dirty="0"/>
            <a:t>NIOSH Pocket Guide to Chemical Hazards</a:t>
          </a:r>
          <a:r>
            <a:rPr lang="x-none" sz="2000" b="0" u="none" dirty="0"/>
            <a:t> (NPG)</a:t>
          </a:r>
          <a:endParaRPr lang="en-US" sz="2000" b="0" u="none" dirty="0"/>
        </a:p>
      </dgm:t>
    </dgm:pt>
    <dgm:pt modelId="{22C690DB-1405-46B6-8943-936056FCDC13}" type="parTrans" cxnId="{EC7D2C4E-4991-47EE-A908-40A30F7F45F6}">
      <dgm:prSet/>
      <dgm:spPr/>
      <dgm:t>
        <a:bodyPr/>
        <a:lstStyle/>
        <a:p>
          <a:endParaRPr lang="en-US"/>
        </a:p>
      </dgm:t>
    </dgm:pt>
    <dgm:pt modelId="{7D30D00E-0955-40A3-917C-E2C1A4AA77E1}" type="sibTrans" cxnId="{EC7D2C4E-4991-47EE-A908-40A30F7F45F6}">
      <dgm:prSet/>
      <dgm:spPr/>
      <dgm:t>
        <a:bodyPr/>
        <a:lstStyle/>
        <a:p>
          <a:endParaRPr lang="en-US"/>
        </a:p>
      </dgm:t>
    </dgm:pt>
    <dgm:pt modelId="{0BC67C22-FE64-45CA-AED3-3E88BF49646E}">
      <dgm:prSet custT="1"/>
      <dgm:spPr>
        <a:solidFill>
          <a:schemeClr val="accent6">
            <a:lumMod val="75000"/>
          </a:schemeClr>
        </a:solidFill>
      </dgm:spPr>
      <dgm:t>
        <a:bodyPr/>
        <a:lstStyle/>
        <a:p>
          <a:r>
            <a:rPr lang="x-none" sz="2000" b="0" i="1" u="none"/>
            <a:t>Hazardous Materials Guide for First Responders</a:t>
          </a:r>
          <a:r>
            <a:rPr lang="x-none" sz="2000" b="0" u="none"/>
            <a:t> from the U.S. Fire Administration</a:t>
          </a:r>
          <a:endParaRPr lang="en-US" sz="2000" b="0" u="none" dirty="0"/>
        </a:p>
      </dgm:t>
    </dgm:pt>
    <dgm:pt modelId="{9C0983C9-7C1D-4188-A4B9-180857241780}" type="parTrans" cxnId="{FAAEDC0C-1EC0-42E1-9546-4D57B78B389F}">
      <dgm:prSet/>
      <dgm:spPr/>
      <dgm:t>
        <a:bodyPr/>
        <a:lstStyle/>
        <a:p>
          <a:endParaRPr lang="en-US"/>
        </a:p>
      </dgm:t>
    </dgm:pt>
    <dgm:pt modelId="{20F6A3D8-E886-4F5B-926A-7D640AADCFB2}" type="sibTrans" cxnId="{FAAEDC0C-1EC0-42E1-9546-4D57B78B389F}">
      <dgm:prSet/>
      <dgm:spPr/>
      <dgm:t>
        <a:bodyPr/>
        <a:lstStyle/>
        <a:p>
          <a:endParaRPr lang="en-US"/>
        </a:p>
      </dgm:t>
    </dgm:pt>
    <dgm:pt modelId="{18768A37-9CD2-4567-837A-551943D5C4B5}">
      <dgm:prSet custT="1"/>
      <dgm:spPr>
        <a:solidFill>
          <a:schemeClr val="accent2">
            <a:lumMod val="75000"/>
          </a:schemeClr>
        </a:solidFill>
      </dgm:spPr>
      <dgm:t>
        <a:bodyPr/>
        <a:lstStyle/>
        <a:p>
          <a:r>
            <a:rPr lang="en-US" sz="2000" b="0" i="1" dirty="0"/>
            <a:t>Hazardous Materials Information Resource System</a:t>
          </a:r>
          <a:r>
            <a:rPr lang="en-US" sz="2000" b="0" dirty="0"/>
            <a:t> (HMIRS) is available for </a:t>
          </a:r>
          <a:r>
            <a:rPr lang="en-US" sz="2000" b="0" dirty="0" smtClean="0"/>
            <a:t>inspectors </a:t>
          </a:r>
          <a:r>
            <a:rPr lang="en-US" sz="2000" b="0" dirty="0"/>
            <a:t>who deal with U.S. government facilities</a:t>
          </a:r>
        </a:p>
      </dgm:t>
    </dgm:pt>
    <dgm:pt modelId="{C5DABA53-5DBD-432B-8B16-FF0F0D2011BE}" type="parTrans" cxnId="{54011A99-E002-4438-AD1E-9DD74D0F4AC3}">
      <dgm:prSet/>
      <dgm:spPr/>
      <dgm:t>
        <a:bodyPr/>
        <a:lstStyle/>
        <a:p>
          <a:endParaRPr lang="en-US"/>
        </a:p>
      </dgm:t>
    </dgm:pt>
    <dgm:pt modelId="{47349202-9D1B-40CF-A418-3B1FA01E3110}" type="sibTrans" cxnId="{54011A99-E002-4438-AD1E-9DD74D0F4AC3}">
      <dgm:prSet/>
      <dgm:spPr/>
      <dgm:t>
        <a:bodyPr/>
        <a:lstStyle/>
        <a:p>
          <a:endParaRPr lang="en-US"/>
        </a:p>
      </dgm:t>
    </dgm:pt>
    <dgm:pt modelId="{136D4861-E69C-4BE8-B9B7-9D2BDBC290B9}" type="pres">
      <dgm:prSet presAssocID="{D45023B2-B9F5-4048-AEC1-975D88540461}" presName="diagram" presStyleCnt="0">
        <dgm:presLayoutVars>
          <dgm:dir/>
          <dgm:resizeHandles val="exact"/>
        </dgm:presLayoutVars>
      </dgm:prSet>
      <dgm:spPr/>
      <dgm:t>
        <a:bodyPr/>
        <a:lstStyle/>
        <a:p>
          <a:endParaRPr lang="en-US"/>
        </a:p>
      </dgm:t>
    </dgm:pt>
    <dgm:pt modelId="{1E569CAB-D39F-4F2D-BCB6-CA13D6AF937F}" type="pres">
      <dgm:prSet presAssocID="{DCBB2A2A-E85A-46EE-932E-7BDB793CDE5E}" presName="node" presStyleLbl="node1" presStyleIdx="0" presStyleCnt="4">
        <dgm:presLayoutVars>
          <dgm:bulletEnabled val="1"/>
        </dgm:presLayoutVars>
      </dgm:prSet>
      <dgm:spPr/>
      <dgm:t>
        <a:bodyPr/>
        <a:lstStyle/>
        <a:p>
          <a:endParaRPr lang="en-US"/>
        </a:p>
      </dgm:t>
    </dgm:pt>
    <dgm:pt modelId="{27B22452-A00F-4822-8CD6-A601866F5955}" type="pres">
      <dgm:prSet presAssocID="{B42ED351-22F5-46E7-B82E-322AFED66740}" presName="sibTrans" presStyleCnt="0"/>
      <dgm:spPr/>
    </dgm:pt>
    <dgm:pt modelId="{B8921F25-D8CE-43F7-A589-18F217F68378}" type="pres">
      <dgm:prSet presAssocID="{1737F77B-8C5D-4B1C-ABA6-44A7AF560654}" presName="node" presStyleLbl="node1" presStyleIdx="1" presStyleCnt="4">
        <dgm:presLayoutVars>
          <dgm:bulletEnabled val="1"/>
        </dgm:presLayoutVars>
      </dgm:prSet>
      <dgm:spPr/>
      <dgm:t>
        <a:bodyPr/>
        <a:lstStyle/>
        <a:p>
          <a:endParaRPr lang="en-US"/>
        </a:p>
      </dgm:t>
    </dgm:pt>
    <dgm:pt modelId="{4F8646B2-692F-4210-8634-7C85F8C6C48C}" type="pres">
      <dgm:prSet presAssocID="{7D30D00E-0955-40A3-917C-E2C1A4AA77E1}" presName="sibTrans" presStyleCnt="0"/>
      <dgm:spPr/>
    </dgm:pt>
    <dgm:pt modelId="{4A07D0A6-C1A8-42E6-A957-0F02F3943207}" type="pres">
      <dgm:prSet presAssocID="{0BC67C22-FE64-45CA-AED3-3E88BF49646E}" presName="node" presStyleLbl="node1" presStyleIdx="2" presStyleCnt="4">
        <dgm:presLayoutVars>
          <dgm:bulletEnabled val="1"/>
        </dgm:presLayoutVars>
      </dgm:prSet>
      <dgm:spPr/>
      <dgm:t>
        <a:bodyPr/>
        <a:lstStyle/>
        <a:p>
          <a:endParaRPr lang="en-US"/>
        </a:p>
      </dgm:t>
    </dgm:pt>
    <dgm:pt modelId="{F393B179-84CE-4B4D-9109-637FF1ED87CD}" type="pres">
      <dgm:prSet presAssocID="{20F6A3D8-E886-4F5B-926A-7D640AADCFB2}" presName="sibTrans" presStyleCnt="0"/>
      <dgm:spPr/>
    </dgm:pt>
    <dgm:pt modelId="{F1A46DDB-253F-4C4C-A1B7-9D59731191E9}" type="pres">
      <dgm:prSet presAssocID="{18768A37-9CD2-4567-837A-551943D5C4B5}" presName="node" presStyleLbl="node1" presStyleIdx="3" presStyleCnt="4">
        <dgm:presLayoutVars>
          <dgm:bulletEnabled val="1"/>
        </dgm:presLayoutVars>
      </dgm:prSet>
      <dgm:spPr/>
      <dgm:t>
        <a:bodyPr/>
        <a:lstStyle/>
        <a:p>
          <a:endParaRPr lang="en-US"/>
        </a:p>
      </dgm:t>
    </dgm:pt>
  </dgm:ptLst>
  <dgm:cxnLst>
    <dgm:cxn modelId="{60A74746-CEC9-4540-B5D9-43F462B1B2FF}" type="presOf" srcId="{DCBB2A2A-E85A-46EE-932E-7BDB793CDE5E}" destId="{1E569CAB-D39F-4F2D-BCB6-CA13D6AF937F}" srcOrd="0" destOrd="0" presId="urn:microsoft.com/office/officeart/2005/8/layout/default"/>
    <dgm:cxn modelId="{8DAA6100-1AAB-460D-8C66-821047EEBA29}" type="presOf" srcId="{18768A37-9CD2-4567-837A-551943D5C4B5}" destId="{F1A46DDB-253F-4C4C-A1B7-9D59731191E9}" srcOrd="0" destOrd="0" presId="urn:microsoft.com/office/officeart/2005/8/layout/default"/>
    <dgm:cxn modelId="{6FCE2915-FF01-4A2E-BD9F-42EE69A0F068}" srcId="{D45023B2-B9F5-4048-AEC1-975D88540461}" destId="{DCBB2A2A-E85A-46EE-932E-7BDB793CDE5E}" srcOrd="0" destOrd="0" parTransId="{FDCACAB9-83D3-4457-8F7D-F213DDC4AA0C}" sibTransId="{B42ED351-22F5-46E7-B82E-322AFED66740}"/>
    <dgm:cxn modelId="{4878A55C-51D6-4A2D-9CA9-61C68C62BEE8}" type="presOf" srcId="{D45023B2-B9F5-4048-AEC1-975D88540461}" destId="{136D4861-E69C-4BE8-B9B7-9D2BDBC290B9}" srcOrd="0" destOrd="0" presId="urn:microsoft.com/office/officeart/2005/8/layout/default"/>
    <dgm:cxn modelId="{EC7D2C4E-4991-47EE-A908-40A30F7F45F6}" srcId="{D45023B2-B9F5-4048-AEC1-975D88540461}" destId="{1737F77B-8C5D-4B1C-ABA6-44A7AF560654}" srcOrd="1" destOrd="0" parTransId="{22C690DB-1405-46B6-8943-936056FCDC13}" sibTransId="{7D30D00E-0955-40A3-917C-E2C1A4AA77E1}"/>
    <dgm:cxn modelId="{0C41D344-D46C-423C-92CA-4F63C8C3BF16}" type="presOf" srcId="{1737F77B-8C5D-4B1C-ABA6-44A7AF560654}" destId="{B8921F25-D8CE-43F7-A589-18F217F68378}" srcOrd="0" destOrd="0" presId="urn:microsoft.com/office/officeart/2005/8/layout/default"/>
    <dgm:cxn modelId="{FAAEDC0C-1EC0-42E1-9546-4D57B78B389F}" srcId="{D45023B2-B9F5-4048-AEC1-975D88540461}" destId="{0BC67C22-FE64-45CA-AED3-3E88BF49646E}" srcOrd="2" destOrd="0" parTransId="{9C0983C9-7C1D-4188-A4B9-180857241780}" sibTransId="{20F6A3D8-E886-4F5B-926A-7D640AADCFB2}"/>
    <dgm:cxn modelId="{54011A99-E002-4438-AD1E-9DD74D0F4AC3}" srcId="{D45023B2-B9F5-4048-AEC1-975D88540461}" destId="{18768A37-9CD2-4567-837A-551943D5C4B5}" srcOrd="3" destOrd="0" parTransId="{C5DABA53-5DBD-432B-8B16-FF0F0D2011BE}" sibTransId="{47349202-9D1B-40CF-A418-3B1FA01E3110}"/>
    <dgm:cxn modelId="{EECB377B-8E12-4CE5-B8F9-52327E5545BF}" type="presOf" srcId="{0BC67C22-FE64-45CA-AED3-3E88BF49646E}" destId="{4A07D0A6-C1A8-42E6-A957-0F02F3943207}" srcOrd="0" destOrd="0" presId="urn:microsoft.com/office/officeart/2005/8/layout/default"/>
    <dgm:cxn modelId="{9F598A95-D0CA-42A3-9772-DDE63AFC6CCF}" type="presParOf" srcId="{136D4861-E69C-4BE8-B9B7-9D2BDBC290B9}" destId="{1E569CAB-D39F-4F2D-BCB6-CA13D6AF937F}" srcOrd="0" destOrd="0" presId="urn:microsoft.com/office/officeart/2005/8/layout/default"/>
    <dgm:cxn modelId="{FE7CE891-3BED-41FC-8F87-8C496794914B}" type="presParOf" srcId="{136D4861-E69C-4BE8-B9B7-9D2BDBC290B9}" destId="{27B22452-A00F-4822-8CD6-A601866F5955}" srcOrd="1" destOrd="0" presId="urn:microsoft.com/office/officeart/2005/8/layout/default"/>
    <dgm:cxn modelId="{80F72EDA-E8B4-4647-AF59-A0A5A3D8668B}" type="presParOf" srcId="{136D4861-E69C-4BE8-B9B7-9D2BDBC290B9}" destId="{B8921F25-D8CE-43F7-A589-18F217F68378}" srcOrd="2" destOrd="0" presId="urn:microsoft.com/office/officeart/2005/8/layout/default"/>
    <dgm:cxn modelId="{C7BEC3E8-B8B8-4475-A2C4-1C58227ADEBF}" type="presParOf" srcId="{136D4861-E69C-4BE8-B9B7-9D2BDBC290B9}" destId="{4F8646B2-692F-4210-8634-7C85F8C6C48C}" srcOrd="3" destOrd="0" presId="urn:microsoft.com/office/officeart/2005/8/layout/default"/>
    <dgm:cxn modelId="{0F49FAE3-5BED-435C-8E8B-C91509B0798E}" type="presParOf" srcId="{136D4861-E69C-4BE8-B9B7-9D2BDBC290B9}" destId="{4A07D0A6-C1A8-42E6-A957-0F02F3943207}" srcOrd="4" destOrd="0" presId="urn:microsoft.com/office/officeart/2005/8/layout/default"/>
    <dgm:cxn modelId="{1E8A272A-529C-4C5D-BA79-455A9F58F005}" type="presParOf" srcId="{136D4861-E69C-4BE8-B9B7-9D2BDBC290B9}" destId="{F393B179-84CE-4B4D-9109-637FF1ED87CD}" srcOrd="5" destOrd="0" presId="urn:microsoft.com/office/officeart/2005/8/layout/default"/>
    <dgm:cxn modelId="{B239C035-F7F4-47BF-A4C5-DCAF984D26E1}" type="presParOf" srcId="{136D4861-E69C-4BE8-B9B7-9D2BDBC290B9}" destId="{F1A46DDB-253F-4C4C-A1B7-9D59731191E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D45023B2-B9F5-4048-AEC1-975D885404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CBB2A2A-E85A-46EE-932E-7BDB793CDE5E}">
      <dgm:prSet phldrT="[Text]" custT="1"/>
      <dgm:spPr/>
      <dgm:t>
        <a:bodyPr/>
        <a:lstStyle/>
        <a:p>
          <a:r>
            <a:rPr lang="en-US" sz="2400" b="0" u="none" dirty="0"/>
            <a:t>D</a:t>
          </a:r>
          <a:r>
            <a:rPr lang="x-none" sz="2400" b="0" u="none" dirty="0"/>
            <a:t>eveloped jointly by TC, DOT, and </a:t>
          </a:r>
          <a:r>
            <a:rPr lang="x-none" sz="2400" b="0" u="none" dirty="0" smtClean="0"/>
            <a:t>Secretaría </a:t>
          </a:r>
          <a:r>
            <a:rPr lang="x-none" sz="2400" b="0" u="none" dirty="0"/>
            <a:t>de Comunicaciones y Transportes (SCT) of Mexico</a:t>
          </a:r>
          <a:endParaRPr lang="en-US" sz="2400" b="0" dirty="0"/>
        </a:p>
      </dgm:t>
    </dgm:pt>
    <dgm:pt modelId="{FDCACAB9-83D3-4457-8F7D-F213DDC4AA0C}" type="parTrans" cxnId="{6FCE2915-FF01-4A2E-BD9F-42EE69A0F068}">
      <dgm:prSet/>
      <dgm:spPr/>
      <dgm:t>
        <a:bodyPr/>
        <a:lstStyle/>
        <a:p>
          <a:endParaRPr lang="en-US"/>
        </a:p>
      </dgm:t>
    </dgm:pt>
    <dgm:pt modelId="{B42ED351-22F5-46E7-B82E-322AFED66740}" type="sibTrans" cxnId="{6FCE2915-FF01-4A2E-BD9F-42EE69A0F068}">
      <dgm:prSet/>
      <dgm:spPr/>
      <dgm:t>
        <a:bodyPr/>
        <a:lstStyle/>
        <a:p>
          <a:endParaRPr lang="en-US"/>
        </a:p>
      </dgm:t>
    </dgm:pt>
    <dgm:pt modelId="{74597051-DBEE-4F6B-AF7D-FBEC24E4C78B}">
      <dgm:prSet custT="1"/>
      <dgm:spPr/>
      <dgm:t>
        <a:bodyPr/>
        <a:lstStyle/>
        <a:p>
          <a:r>
            <a:rPr lang="en-US" sz="2400" b="0" u="none" dirty="0"/>
            <a:t>Used to q</a:t>
          </a:r>
          <a:r>
            <a:rPr lang="x-none" sz="2400" b="0" u="none" dirty="0"/>
            <a:t>uickly</a:t>
          </a:r>
          <a:r>
            <a:rPr lang="en-US" sz="2400" b="0" u="none" dirty="0"/>
            <a:t> </a:t>
          </a:r>
          <a:r>
            <a:rPr lang="x-none" sz="2400" b="0" u="none" dirty="0"/>
            <a:t>identify</a:t>
          </a:r>
          <a:r>
            <a:rPr lang="en-US" sz="2400" b="0" u="none" dirty="0"/>
            <a:t> </a:t>
          </a:r>
          <a:r>
            <a:rPr lang="x-none" sz="2400" b="0" u="none" dirty="0" smtClean="0"/>
            <a:t>thazards </a:t>
          </a:r>
          <a:r>
            <a:rPr lang="x-none" sz="2400" b="0" u="none" dirty="0"/>
            <a:t>of materials involved in an emergency incident</a:t>
          </a:r>
          <a:endParaRPr lang="en-US" sz="2400" b="0" u="none" dirty="0"/>
        </a:p>
      </dgm:t>
    </dgm:pt>
    <dgm:pt modelId="{FE81EBFE-E88A-4D0F-9759-798E0B7B5C4A}" type="parTrans" cxnId="{1A0D3369-BDD2-4564-B5CE-F8FED3B8786C}">
      <dgm:prSet/>
      <dgm:spPr/>
      <dgm:t>
        <a:bodyPr/>
        <a:lstStyle/>
        <a:p>
          <a:endParaRPr lang="en-US"/>
        </a:p>
      </dgm:t>
    </dgm:pt>
    <dgm:pt modelId="{E1DC5797-00BC-4B35-B70F-591E008BB4BB}" type="sibTrans" cxnId="{1A0D3369-BDD2-4564-B5CE-F8FED3B8786C}">
      <dgm:prSet/>
      <dgm:spPr/>
      <dgm:t>
        <a:bodyPr/>
        <a:lstStyle/>
        <a:p>
          <a:endParaRPr lang="en-US"/>
        </a:p>
      </dgm:t>
    </dgm:pt>
    <dgm:pt modelId="{47A5E92B-39B7-432E-B851-1C0E896B5B9C}">
      <dgm:prSet custT="1"/>
      <dgm:spPr/>
      <dgm:t>
        <a:bodyPr/>
        <a:lstStyle/>
        <a:p>
          <a:r>
            <a:rPr lang="en-US" sz="2400" b="0" u="none" dirty="0"/>
            <a:t>K</a:t>
          </a:r>
          <a:r>
            <a:rPr lang="x-none" sz="2400" b="0" u="none" dirty="0"/>
            <a:t>nowledge</a:t>
          </a:r>
          <a:r>
            <a:rPr lang="en-US" sz="2400" b="0" u="none" dirty="0"/>
            <a:t> </a:t>
          </a:r>
          <a:r>
            <a:rPr lang="x-none" sz="2400" b="0" u="none" dirty="0"/>
            <a:t>help</a:t>
          </a:r>
          <a:r>
            <a:rPr lang="en-US" sz="2400" b="0" u="none" dirty="0"/>
            <a:t>s</a:t>
          </a:r>
          <a:r>
            <a:rPr lang="x-none" sz="2400" b="0" u="none" dirty="0"/>
            <a:t> protect them and the general public</a:t>
          </a:r>
          <a:endParaRPr lang="en-US" sz="2400" b="0" u="none" dirty="0"/>
        </a:p>
      </dgm:t>
    </dgm:pt>
    <dgm:pt modelId="{0CDFC780-F9AF-4852-8166-08096050710B}" type="parTrans" cxnId="{273CD420-06B3-4B52-A3BD-BFEB9904586B}">
      <dgm:prSet/>
      <dgm:spPr/>
      <dgm:t>
        <a:bodyPr/>
        <a:lstStyle/>
        <a:p>
          <a:endParaRPr lang="en-US"/>
        </a:p>
      </dgm:t>
    </dgm:pt>
    <dgm:pt modelId="{6DED496E-4C99-4364-A290-79F54FBBCB4A}" type="sibTrans" cxnId="{273CD420-06B3-4B52-A3BD-BFEB9904586B}">
      <dgm:prSet/>
      <dgm:spPr/>
      <dgm:t>
        <a:bodyPr/>
        <a:lstStyle/>
        <a:p>
          <a:endParaRPr lang="en-US"/>
        </a:p>
      </dgm:t>
    </dgm:pt>
    <dgm:pt modelId="{EFC86D91-7C23-480C-80B4-279C6D9EDDF0}">
      <dgm:prSet custT="1"/>
      <dgm:spPr>
        <a:solidFill>
          <a:schemeClr val="accent6">
            <a:lumMod val="75000"/>
          </a:schemeClr>
        </a:solidFill>
      </dgm:spPr>
      <dgm:t>
        <a:bodyPr/>
        <a:lstStyle/>
        <a:p>
          <a:r>
            <a:rPr lang="en-US" sz="2400" b="0" u="none" dirty="0"/>
            <a:t>U</a:t>
          </a:r>
          <a:r>
            <a:rPr lang="x-none" sz="2400" b="0" u="none" dirty="0"/>
            <a:t>seful resource for inspectors</a:t>
          </a:r>
          <a:endParaRPr lang="en-US" sz="2400" b="0" u="none" dirty="0"/>
        </a:p>
      </dgm:t>
    </dgm:pt>
    <dgm:pt modelId="{6ED0B1DB-C60F-44B8-8C77-13B4CF9E3D05}" type="parTrans" cxnId="{2FBEC269-27AD-4AB8-8ECB-1BD447549E09}">
      <dgm:prSet/>
      <dgm:spPr/>
      <dgm:t>
        <a:bodyPr/>
        <a:lstStyle/>
        <a:p>
          <a:endParaRPr lang="en-US"/>
        </a:p>
      </dgm:t>
    </dgm:pt>
    <dgm:pt modelId="{22521B93-4F92-47A1-82BA-4F19C66B7D6B}" type="sibTrans" cxnId="{2FBEC269-27AD-4AB8-8ECB-1BD447549E09}">
      <dgm:prSet/>
      <dgm:spPr/>
      <dgm:t>
        <a:bodyPr/>
        <a:lstStyle/>
        <a:p>
          <a:endParaRPr lang="en-US"/>
        </a:p>
      </dgm:t>
    </dgm:pt>
    <dgm:pt modelId="{4F67637C-C6A9-4634-BCD2-327C38D97E74}" type="pres">
      <dgm:prSet presAssocID="{D45023B2-B9F5-4048-AEC1-975D88540461}" presName="linear" presStyleCnt="0">
        <dgm:presLayoutVars>
          <dgm:animLvl val="lvl"/>
          <dgm:resizeHandles val="exact"/>
        </dgm:presLayoutVars>
      </dgm:prSet>
      <dgm:spPr/>
      <dgm:t>
        <a:bodyPr/>
        <a:lstStyle/>
        <a:p>
          <a:endParaRPr lang="en-US"/>
        </a:p>
      </dgm:t>
    </dgm:pt>
    <dgm:pt modelId="{17A4DBAB-DE2F-45D5-A2D1-938C3EAD32E8}" type="pres">
      <dgm:prSet presAssocID="{DCBB2A2A-E85A-46EE-932E-7BDB793CDE5E}" presName="parentText" presStyleLbl="node1" presStyleIdx="0" presStyleCnt="4">
        <dgm:presLayoutVars>
          <dgm:chMax val="0"/>
          <dgm:bulletEnabled val="1"/>
        </dgm:presLayoutVars>
      </dgm:prSet>
      <dgm:spPr/>
      <dgm:t>
        <a:bodyPr/>
        <a:lstStyle/>
        <a:p>
          <a:endParaRPr lang="en-US"/>
        </a:p>
      </dgm:t>
    </dgm:pt>
    <dgm:pt modelId="{F93566F6-BA23-4C78-81D4-77129AEA7911}" type="pres">
      <dgm:prSet presAssocID="{B42ED351-22F5-46E7-B82E-322AFED66740}" presName="spacer" presStyleCnt="0"/>
      <dgm:spPr/>
    </dgm:pt>
    <dgm:pt modelId="{DEC25499-E693-45C0-902E-AE8F838D8B1E}" type="pres">
      <dgm:prSet presAssocID="{74597051-DBEE-4F6B-AF7D-FBEC24E4C78B}" presName="parentText" presStyleLbl="node1" presStyleIdx="1" presStyleCnt="4">
        <dgm:presLayoutVars>
          <dgm:chMax val="0"/>
          <dgm:bulletEnabled val="1"/>
        </dgm:presLayoutVars>
      </dgm:prSet>
      <dgm:spPr/>
      <dgm:t>
        <a:bodyPr/>
        <a:lstStyle/>
        <a:p>
          <a:endParaRPr lang="en-US"/>
        </a:p>
      </dgm:t>
    </dgm:pt>
    <dgm:pt modelId="{9676D3CB-7470-4152-861F-13CE343F6420}" type="pres">
      <dgm:prSet presAssocID="{E1DC5797-00BC-4B35-B70F-591E008BB4BB}" presName="spacer" presStyleCnt="0"/>
      <dgm:spPr/>
    </dgm:pt>
    <dgm:pt modelId="{8F94D98F-9A76-4497-81FE-493FC0970EAD}" type="pres">
      <dgm:prSet presAssocID="{47A5E92B-39B7-432E-B851-1C0E896B5B9C}" presName="parentText" presStyleLbl="node1" presStyleIdx="2" presStyleCnt="4">
        <dgm:presLayoutVars>
          <dgm:chMax val="0"/>
          <dgm:bulletEnabled val="1"/>
        </dgm:presLayoutVars>
      </dgm:prSet>
      <dgm:spPr/>
      <dgm:t>
        <a:bodyPr/>
        <a:lstStyle/>
        <a:p>
          <a:endParaRPr lang="en-US"/>
        </a:p>
      </dgm:t>
    </dgm:pt>
    <dgm:pt modelId="{06E22432-D580-4D9B-9D3F-CEFD23050D4F}" type="pres">
      <dgm:prSet presAssocID="{6DED496E-4C99-4364-A290-79F54FBBCB4A}" presName="spacer" presStyleCnt="0"/>
      <dgm:spPr/>
    </dgm:pt>
    <dgm:pt modelId="{0AB71F21-8355-4D6F-ACF7-C346B73CC22E}" type="pres">
      <dgm:prSet presAssocID="{EFC86D91-7C23-480C-80B4-279C6D9EDDF0}" presName="parentText" presStyleLbl="node1" presStyleIdx="3" presStyleCnt="4">
        <dgm:presLayoutVars>
          <dgm:chMax val="0"/>
          <dgm:bulletEnabled val="1"/>
        </dgm:presLayoutVars>
      </dgm:prSet>
      <dgm:spPr/>
      <dgm:t>
        <a:bodyPr/>
        <a:lstStyle/>
        <a:p>
          <a:endParaRPr lang="en-US"/>
        </a:p>
      </dgm:t>
    </dgm:pt>
  </dgm:ptLst>
  <dgm:cxnLst>
    <dgm:cxn modelId="{3932A2EE-5FD1-4292-AA09-85AAD9C0348D}" type="presOf" srcId="{DCBB2A2A-E85A-46EE-932E-7BDB793CDE5E}" destId="{17A4DBAB-DE2F-45D5-A2D1-938C3EAD32E8}" srcOrd="0" destOrd="0" presId="urn:microsoft.com/office/officeart/2005/8/layout/vList2"/>
    <dgm:cxn modelId="{6FCE2915-FF01-4A2E-BD9F-42EE69A0F068}" srcId="{D45023B2-B9F5-4048-AEC1-975D88540461}" destId="{DCBB2A2A-E85A-46EE-932E-7BDB793CDE5E}" srcOrd="0" destOrd="0" parTransId="{FDCACAB9-83D3-4457-8F7D-F213DDC4AA0C}" sibTransId="{B42ED351-22F5-46E7-B82E-322AFED66740}"/>
    <dgm:cxn modelId="{41AEEEAF-FCA9-4BD2-9860-FF63640A28E8}" type="presOf" srcId="{EFC86D91-7C23-480C-80B4-279C6D9EDDF0}" destId="{0AB71F21-8355-4D6F-ACF7-C346B73CC22E}" srcOrd="0" destOrd="0" presId="urn:microsoft.com/office/officeart/2005/8/layout/vList2"/>
    <dgm:cxn modelId="{273CD420-06B3-4B52-A3BD-BFEB9904586B}" srcId="{D45023B2-B9F5-4048-AEC1-975D88540461}" destId="{47A5E92B-39B7-432E-B851-1C0E896B5B9C}" srcOrd="2" destOrd="0" parTransId="{0CDFC780-F9AF-4852-8166-08096050710B}" sibTransId="{6DED496E-4C99-4364-A290-79F54FBBCB4A}"/>
    <dgm:cxn modelId="{2FBEC269-27AD-4AB8-8ECB-1BD447549E09}" srcId="{D45023B2-B9F5-4048-AEC1-975D88540461}" destId="{EFC86D91-7C23-480C-80B4-279C6D9EDDF0}" srcOrd="3" destOrd="0" parTransId="{6ED0B1DB-C60F-44B8-8C77-13B4CF9E3D05}" sibTransId="{22521B93-4F92-47A1-82BA-4F19C66B7D6B}"/>
    <dgm:cxn modelId="{1A0D3369-BDD2-4564-B5CE-F8FED3B8786C}" srcId="{D45023B2-B9F5-4048-AEC1-975D88540461}" destId="{74597051-DBEE-4F6B-AF7D-FBEC24E4C78B}" srcOrd="1" destOrd="0" parTransId="{FE81EBFE-E88A-4D0F-9759-798E0B7B5C4A}" sibTransId="{E1DC5797-00BC-4B35-B70F-591E008BB4BB}"/>
    <dgm:cxn modelId="{7F9CFC65-F5FD-4CFA-8B90-203571520150}" type="presOf" srcId="{D45023B2-B9F5-4048-AEC1-975D88540461}" destId="{4F67637C-C6A9-4634-BCD2-327C38D97E74}" srcOrd="0" destOrd="0" presId="urn:microsoft.com/office/officeart/2005/8/layout/vList2"/>
    <dgm:cxn modelId="{BC9FE39D-750F-478F-AD6F-7EF196350087}" type="presOf" srcId="{47A5E92B-39B7-432E-B851-1C0E896B5B9C}" destId="{8F94D98F-9A76-4497-81FE-493FC0970EAD}" srcOrd="0" destOrd="0" presId="urn:microsoft.com/office/officeart/2005/8/layout/vList2"/>
    <dgm:cxn modelId="{06F5E3CF-6465-4DE3-BC48-F971B9205EE8}" type="presOf" srcId="{74597051-DBEE-4F6B-AF7D-FBEC24E4C78B}" destId="{DEC25499-E693-45C0-902E-AE8F838D8B1E}" srcOrd="0" destOrd="0" presId="urn:microsoft.com/office/officeart/2005/8/layout/vList2"/>
    <dgm:cxn modelId="{91AAC3F6-01C9-4449-8B47-207736CF647F}" type="presParOf" srcId="{4F67637C-C6A9-4634-BCD2-327C38D97E74}" destId="{17A4DBAB-DE2F-45D5-A2D1-938C3EAD32E8}" srcOrd="0" destOrd="0" presId="urn:microsoft.com/office/officeart/2005/8/layout/vList2"/>
    <dgm:cxn modelId="{3523559F-E649-4066-8AD6-DF28EB9F7486}" type="presParOf" srcId="{4F67637C-C6A9-4634-BCD2-327C38D97E74}" destId="{F93566F6-BA23-4C78-81D4-77129AEA7911}" srcOrd="1" destOrd="0" presId="urn:microsoft.com/office/officeart/2005/8/layout/vList2"/>
    <dgm:cxn modelId="{BC40A364-A3D3-4F30-9C46-FB8FD33FB6B4}" type="presParOf" srcId="{4F67637C-C6A9-4634-BCD2-327C38D97E74}" destId="{DEC25499-E693-45C0-902E-AE8F838D8B1E}" srcOrd="2" destOrd="0" presId="urn:microsoft.com/office/officeart/2005/8/layout/vList2"/>
    <dgm:cxn modelId="{BF12806A-E730-4AB9-8A17-AC084EB554A7}" type="presParOf" srcId="{4F67637C-C6A9-4634-BCD2-327C38D97E74}" destId="{9676D3CB-7470-4152-861F-13CE343F6420}" srcOrd="3" destOrd="0" presId="urn:microsoft.com/office/officeart/2005/8/layout/vList2"/>
    <dgm:cxn modelId="{AA2269C9-47F1-4F6D-A895-79189026D3A2}" type="presParOf" srcId="{4F67637C-C6A9-4634-BCD2-327C38D97E74}" destId="{8F94D98F-9A76-4497-81FE-493FC0970EAD}" srcOrd="4" destOrd="0" presId="urn:microsoft.com/office/officeart/2005/8/layout/vList2"/>
    <dgm:cxn modelId="{C4CA368E-B4D3-466E-8CA0-8671C9E5C653}" type="presParOf" srcId="{4F67637C-C6A9-4634-BCD2-327C38D97E74}" destId="{06E22432-D580-4D9B-9D3F-CEFD23050D4F}" srcOrd="5" destOrd="0" presId="urn:microsoft.com/office/officeart/2005/8/layout/vList2"/>
    <dgm:cxn modelId="{1ACA401B-0D3C-4645-8D2B-00D256270038}" type="presParOf" srcId="{4F67637C-C6A9-4634-BCD2-327C38D97E74}" destId="{0AB71F21-8355-4D6F-ACF7-C346B73CC22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D45023B2-B9F5-4048-AEC1-975D885404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CBB2A2A-E85A-46EE-932E-7BDB793CDE5E}">
      <dgm:prSet phldrT="[Text]" custT="1"/>
      <dgm:spPr/>
      <dgm:t>
        <a:bodyPr/>
        <a:lstStyle/>
        <a:p>
          <a:r>
            <a:rPr lang="en-US" sz="2000" b="0" dirty="0"/>
            <a:t>Identify </a:t>
          </a:r>
          <a:r>
            <a:rPr lang="en-US" sz="2000" b="0" dirty="0" smtClean="0"/>
            <a:t>four-digit </a:t>
          </a:r>
          <a:r>
            <a:rPr lang="en-US" sz="2000" b="0" dirty="0"/>
            <a:t>UN identification number on a placard or on shipping papers and then find the appropriate guide in the yellow-bordered pages of the guidebook </a:t>
          </a:r>
        </a:p>
      </dgm:t>
    </dgm:pt>
    <dgm:pt modelId="{FDCACAB9-83D3-4457-8F7D-F213DDC4AA0C}" type="parTrans" cxnId="{6FCE2915-FF01-4A2E-BD9F-42EE69A0F068}">
      <dgm:prSet/>
      <dgm:spPr/>
      <dgm:t>
        <a:bodyPr/>
        <a:lstStyle/>
        <a:p>
          <a:endParaRPr lang="en-US"/>
        </a:p>
      </dgm:t>
    </dgm:pt>
    <dgm:pt modelId="{B42ED351-22F5-46E7-B82E-322AFED66740}" type="sibTrans" cxnId="{6FCE2915-FF01-4A2E-BD9F-42EE69A0F068}">
      <dgm:prSet/>
      <dgm:spPr/>
      <dgm:t>
        <a:bodyPr/>
        <a:lstStyle/>
        <a:p>
          <a:endParaRPr lang="en-US"/>
        </a:p>
      </dgm:t>
    </dgm:pt>
    <dgm:pt modelId="{620C1E6C-A6E7-4FC2-A9E2-34BDF773A843}">
      <dgm:prSet custT="1"/>
      <dgm:spPr/>
      <dgm:t>
        <a:bodyPr/>
        <a:lstStyle/>
        <a:p>
          <a:r>
            <a:rPr lang="en-US" sz="2000" b="0" dirty="0"/>
            <a:t>Find the name of the material involved (if known) in the blue-bordered pages section of the guidebook</a:t>
          </a:r>
        </a:p>
      </dgm:t>
    </dgm:pt>
    <dgm:pt modelId="{F5A64DAE-C66F-4970-A116-BD87A1CCCC67}" type="parTrans" cxnId="{5679E208-2456-4C20-9329-3C34A4472FEA}">
      <dgm:prSet/>
      <dgm:spPr/>
      <dgm:t>
        <a:bodyPr/>
        <a:lstStyle/>
        <a:p>
          <a:endParaRPr lang="en-US"/>
        </a:p>
      </dgm:t>
    </dgm:pt>
    <dgm:pt modelId="{AA1248AD-ED03-4E25-AD4A-C8D1D9190D27}" type="sibTrans" cxnId="{5679E208-2456-4C20-9329-3C34A4472FEA}">
      <dgm:prSet/>
      <dgm:spPr/>
      <dgm:t>
        <a:bodyPr/>
        <a:lstStyle/>
        <a:p>
          <a:endParaRPr lang="en-US"/>
        </a:p>
      </dgm:t>
    </dgm:pt>
    <dgm:pt modelId="{82FDC9D9-FDD3-43FD-BAC1-9FAE6947FE4D}">
      <dgm:prSet custT="1"/>
      <dgm:spPr>
        <a:solidFill>
          <a:schemeClr val="accent6">
            <a:lumMod val="75000"/>
          </a:schemeClr>
        </a:solidFill>
      </dgm:spPr>
      <dgm:t>
        <a:bodyPr/>
        <a:lstStyle/>
        <a:p>
          <a:r>
            <a:rPr lang="en-US" sz="2000" b="0" dirty="0"/>
            <a:t>Use </a:t>
          </a:r>
          <a:r>
            <a:rPr lang="en-US" sz="2000" b="0" dirty="0" smtClean="0"/>
            <a:t>three-digit </a:t>
          </a:r>
          <a:r>
            <a:rPr lang="en-US" sz="2000" b="0" dirty="0"/>
            <a:t>guide code associated with the placard in the Table of Placards and Initial Response Guide to Use On-Scene located in the front of the </a:t>
          </a:r>
          <a:r>
            <a:rPr lang="en-US" sz="2000" b="0" i="1" dirty="0"/>
            <a:t>ERG</a:t>
          </a:r>
          <a:endParaRPr lang="en-US" sz="2000" b="0" dirty="0"/>
        </a:p>
      </dgm:t>
    </dgm:pt>
    <dgm:pt modelId="{1969DBAF-882C-4F70-B8BB-3377420E6840}" type="parTrans" cxnId="{001940C8-192B-4B14-B82C-FDCF1C870147}">
      <dgm:prSet/>
      <dgm:spPr/>
      <dgm:t>
        <a:bodyPr/>
        <a:lstStyle/>
        <a:p>
          <a:endParaRPr lang="en-US"/>
        </a:p>
      </dgm:t>
    </dgm:pt>
    <dgm:pt modelId="{5F36CBF3-9218-4EE1-BBC5-E34645CB22B5}" type="sibTrans" cxnId="{001940C8-192B-4B14-B82C-FDCF1C870147}">
      <dgm:prSet/>
      <dgm:spPr/>
      <dgm:t>
        <a:bodyPr/>
        <a:lstStyle/>
        <a:p>
          <a:endParaRPr lang="en-US"/>
        </a:p>
      </dgm:t>
    </dgm:pt>
    <dgm:pt modelId="{4F67637C-C6A9-4634-BCD2-327C38D97E74}" type="pres">
      <dgm:prSet presAssocID="{D45023B2-B9F5-4048-AEC1-975D88540461}" presName="linear" presStyleCnt="0">
        <dgm:presLayoutVars>
          <dgm:animLvl val="lvl"/>
          <dgm:resizeHandles val="exact"/>
        </dgm:presLayoutVars>
      </dgm:prSet>
      <dgm:spPr/>
      <dgm:t>
        <a:bodyPr/>
        <a:lstStyle/>
        <a:p>
          <a:endParaRPr lang="en-US"/>
        </a:p>
      </dgm:t>
    </dgm:pt>
    <dgm:pt modelId="{17A4DBAB-DE2F-45D5-A2D1-938C3EAD32E8}" type="pres">
      <dgm:prSet presAssocID="{DCBB2A2A-E85A-46EE-932E-7BDB793CDE5E}" presName="parentText" presStyleLbl="node1" presStyleIdx="0" presStyleCnt="3">
        <dgm:presLayoutVars>
          <dgm:chMax val="0"/>
          <dgm:bulletEnabled val="1"/>
        </dgm:presLayoutVars>
      </dgm:prSet>
      <dgm:spPr/>
      <dgm:t>
        <a:bodyPr/>
        <a:lstStyle/>
        <a:p>
          <a:endParaRPr lang="en-US"/>
        </a:p>
      </dgm:t>
    </dgm:pt>
    <dgm:pt modelId="{F93566F6-BA23-4C78-81D4-77129AEA7911}" type="pres">
      <dgm:prSet presAssocID="{B42ED351-22F5-46E7-B82E-322AFED66740}" presName="spacer" presStyleCnt="0"/>
      <dgm:spPr/>
    </dgm:pt>
    <dgm:pt modelId="{9D519EDF-D089-47D4-8DEC-1BE6895C3496}" type="pres">
      <dgm:prSet presAssocID="{620C1E6C-A6E7-4FC2-A9E2-34BDF773A843}" presName="parentText" presStyleLbl="node1" presStyleIdx="1" presStyleCnt="3">
        <dgm:presLayoutVars>
          <dgm:chMax val="0"/>
          <dgm:bulletEnabled val="1"/>
        </dgm:presLayoutVars>
      </dgm:prSet>
      <dgm:spPr/>
      <dgm:t>
        <a:bodyPr/>
        <a:lstStyle/>
        <a:p>
          <a:endParaRPr lang="en-US"/>
        </a:p>
      </dgm:t>
    </dgm:pt>
    <dgm:pt modelId="{BD831332-C0A6-4F4B-B026-B624CECCCAEF}" type="pres">
      <dgm:prSet presAssocID="{AA1248AD-ED03-4E25-AD4A-C8D1D9190D27}" presName="spacer" presStyleCnt="0"/>
      <dgm:spPr/>
    </dgm:pt>
    <dgm:pt modelId="{61E4E3EA-C1A3-4157-83A8-2BA8E64FC20C}" type="pres">
      <dgm:prSet presAssocID="{82FDC9D9-FDD3-43FD-BAC1-9FAE6947FE4D}" presName="parentText" presStyleLbl="node1" presStyleIdx="2" presStyleCnt="3">
        <dgm:presLayoutVars>
          <dgm:chMax val="0"/>
          <dgm:bulletEnabled val="1"/>
        </dgm:presLayoutVars>
      </dgm:prSet>
      <dgm:spPr/>
      <dgm:t>
        <a:bodyPr/>
        <a:lstStyle/>
        <a:p>
          <a:endParaRPr lang="en-US"/>
        </a:p>
      </dgm:t>
    </dgm:pt>
  </dgm:ptLst>
  <dgm:cxnLst>
    <dgm:cxn modelId="{1097AF7B-BB6A-4A0B-845B-2598964D279A}" type="presOf" srcId="{DCBB2A2A-E85A-46EE-932E-7BDB793CDE5E}" destId="{17A4DBAB-DE2F-45D5-A2D1-938C3EAD32E8}" srcOrd="0" destOrd="0" presId="urn:microsoft.com/office/officeart/2005/8/layout/vList2"/>
    <dgm:cxn modelId="{DD485F5F-E57D-43B9-B989-16549F6A330D}" type="presOf" srcId="{D45023B2-B9F5-4048-AEC1-975D88540461}" destId="{4F67637C-C6A9-4634-BCD2-327C38D97E74}" srcOrd="0" destOrd="0" presId="urn:microsoft.com/office/officeart/2005/8/layout/vList2"/>
    <dgm:cxn modelId="{001940C8-192B-4B14-B82C-FDCF1C870147}" srcId="{D45023B2-B9F5-4048-AEC1-975D88540461}" destId="{82FDC9D9-FDD3-43FD-BAC1-9FAE6947FE4D}" srcOrd="2" destOrd="0" parTransId="{1969DBAF-882C-4F70-B8BB-3377420E6840}" sibTransId="{5F36CBF3-9218-4EE1-BBC5-E34645CB22B5}"/>
    <dgm:cxn modelId="{85F98EC1-A36A-4D1C-91AA-786E42D9C4EF}" type="presOf" srcId="{82FDC9D9-FDD3-43FD-BAC1-9FAE6947FE4D}" destId="{61E4E3EA-C1A3-4157-83A8-2BA8E64FC20C}" srcOrd="0" destOrd="0" presId="urn:microsoft.com/office/officeart/2005/8/layout/vList2"/>
    <dgm:cxn modelId="{6AC66C9E-7BDC-43CE-81A2-A3F6FBEBC6BC}" type="presOf" srcId="{620C1E6C-A6E7-4FC2-A9E2-34BDF773A843}" destId="{9D519EDF-D089-47D4-8DEC-1BE6895C3496}" srcOrd="0" destOrd="0" presId="urn:microsoft.com/office/officeart/2005/8/layout/vList2"/>
    <dgm:cxn modelId="{6FCE2915-FF01-4A2E-BD9F-42EE69A0F068}" srcId="{D45023B2-B9F5-4048-AEC1-975D88540461}" destId="{DCBB2A2A-E85A-46EE-932E-7BDB793CDE5E}" srcOrd="0" destOrd="0" parTransId="{FDCACAB9-83D3-4457-8F7D-F213DDC4AA0C}" sibTransId="{B42ED351-22F5-46E7-B82E-322AFED66740}"/>
    <dgm:cxn modelId="{5679E208-2456-4C20-9329-3C34A4472FEA}" srcId="{D45023B2-B9F5-4048-AEC1-975D88540461}" destId="{620C1E6C-A6E7-4FC2-A9E2-34BDF773A843}" srcOrd="1" destOrd="0" parTransId="{F5A64DAE-C66F-4970-A116-BD87A1CCCC67}" sibTransId="{AA1248AD-ED03-4E25-AD4A-C8D1D9190D27}"/>
    <dgm:cxn modelId="{9B175ED0-6AFA-47D6-AA25-77CFB82B60DE}" type="presParOf" srcId="{4F67637C-C6A9-4634-BCD2-327C38D97E74}" destId="{17A4DBAB-DE2F-45D5-A2D1-938C3EAD32E8}" srcOrd="0" destOrd="0" presId="urn:microsoft.com/office/officeart/2005/8/layout/vList2"/>
    <dgm:cxn modelId="{FFC8F222-B385-4E73-AD0A-00B0B08C6361}" type="presParOf" srcId="{4F67637C-C6A9-4634-BCD2-327C38D97E74}" destId="{F93566F6-BA23-4C78-81D4-77129AEA7911}" srcOrd="1" destOrd="0" presId="urn:microsoft.com/office/officeart/2005/8/layout/vList2"/>
    <dgm:cxn modelId="{37635819-74D4-4467-A72F-B93F61064726}" type="presParOf" srcId="{4F67637C-C6A9-4634-BCD2-327C38D97E74}" destId="{9D519EDF-D089-47D4-8DEC-1BE6895C3496}" srcOrd="2" destOrd="0" presId="urn:microsoft.com/office/officeart/2005/8/layout/vList2"/>
    <dgm:cxn modelId="{6BC2A2D5-02B8-4255-BC86-A2F84417FC94}" type="presParOf" srcId="{4F67637C-C6A9-4634-BCD2-327C38D97E74}" destId="{BD831332-C0A6-4F4B-B026-B624CECCCAEF}" srcOrd="3" destOrd="0" presId="urn:microsoft.com/office/officeart/2005/8/layout/vList2"/>
    <dgm:cxn modelId="{9B4BF3CC-B868-4200-BA65-43C7F8A9CEA9}" type="presParOf" srcId="{4F67637C-C6A9-4634-BCD2-327C38D97E74}" destId="{61E4E3EA-C1A3-4157-83A8-2BA8E64FC20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D45023B2-B9F5-4048-AEC1-975D885404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CBB2A2A-E85A-46EE-932E-7BDB793CDE5E}">
      <dgm:prSet phldrT="[Text]" custT="1"/>
      <dgm:spPr/>
      <dgm:t>
        <a:bodyPr/>
        <a:lstStyle/>
        <a:p>
          <a:r>
            <a:rPr lang="x-none" sz="2400" b="0" u="none"/>
            <a:t>Provides key information and data in abbreviated or tabular form for over 600 chemicals or groups of chemicals</a:t>
          </a:r>
          <a:endParaRPr lang="en-US" sz="2400" b="0" dirty="0"/>
        </a:p>
      </dgm:t>
    </dgm:pt>
    <dgm:pt modelId="{FDCACAB9-83D3-4457-8F7D-F213DDC4AA0C}" type="parTrans" cxnId="{6FCE2915-FF01-4A2E-BD9F-42EE69A0F068}">
      <dgm:prSet/>
      <dgm:spPr/>
      <dgm:t>
        <a:bodyPr/>
        <a:lstStyle/>
        <a:p>
          <a:endParaRPr lang="en-US"/>
        </a:p>
      </dgm:t>
    </dgm:pt>
    <dgm:pt modelId="{B42ED351-22F5-46E7-B82E-322AFED66740}" type="sibTrans" cxnId="{6FCE2915-FF01-4A2E-BD9F-42EE69A0F068}">
      <dgm:prSet/>
      <dgm:spPr/>
      <dgm:t>
        <a:bodyPr/>
        <a:lstStyle/>
        <a:p>
          <a:endParaRPr lang="en-US"/>
        </a:p>
      </dgm:t>
    </dgm:pt>
    <dgm:pt modelId="{F4BFEBC4-E585-4137-9B05-5E08CE43BB92}">
      <dgm:prSet custT="1"/>
      <dgm:spPr>
        <a:solidFill>
          <a:schemeClr val="accent6">
            <a:lumMod val="75000"/>
          </a:schemeClr>
        </a:solidFill>
      </dgm:spPr>
      <dgm:t>
        <a:bodyPr/>
        <a:lstStyle/>
        <a:p>
          <a:r>
            <a:rPr lang="x-none" sz="2000" b="0" u="none" dirty="0"/>
            <a:t>Can </a:t>
          </a:r>
          <a:r>
            <a:rPr lang="x-none" sz="2000" b="0" u="none" dirty="0" smtClean="0"/>
            <a:t>provide </a:t>
          </a:r>
          <a:r>
            <a:rPr lang="x-none" sz="2000" b="0" u="none" dirty="0"/>
            <a:t>a quick reference for inspectors</a:t>
          </a:r>
          <a:endParaRPr lang="en-US" sz="2000" b="0" u="none" dirty="0"/>
        </a:p>
      </dgm:t>
    </dgm:pt>
    <dgm:pt modelId="{C5032074-8048-4480-A112-CCAD80C6C477}" type="parTrans" cxnId="{34DAB570-9EB5-441A-9779-89714C26CD56}">
      <dgm:prSet/>
      <dgm:spPr/>
      <dgm:t>
        <a:bodyPr/>
        <a:lstStyle/>
        <a:p>
          <a:endParaRPr lang="en-US"/>
        </a:p>
      </dgm:t>
    </dgm:pt>
    <dgm:pt modelId="{4B533287-85D9-44BC-8D0B-9ABC1A012A0A}" type="sibTrans" cxnId="{34DAB570-9EB5-441A-9779-89714C26CD56}">
      <dgm:prSet/>
      <dgm:spPr/>
      <dgm:t>
        <a:bodyPr/>
        <a:lstStyle/>
        <a:p>
          <a:endParaRPr lang="en-US"/>
        </a:p>
      </dgm:t>
    </dgm:pt>
    <dgm:pt modelId="{F889AEEF-F911-497D-A72E-9432C4B58282}">
      <dgm:prSet phldrT="[Text]" custT="1"/>
      <dgm:spPr/>
      <dgm:t>
        <a:bodyPr/>
        <a:lstStyle/>
        <a:p>
          <a:r>
            <a:rPr lang="x-none" sz="2000" b="0" u="none"/>
            <a:t>Designed for occupational safety personnel, employers, and employees</a:t>
          </a:r>
          <a:endParaRPr lang="en-US" sz="2000" b="0" dirty="0"/>
        </a:p>
      </dgm:t>
    </dgm:pt>
    <dgm:pt modelId="{44B9DBAE-C555-432A-BA5E-7AFCE042F307}" type="parTrans" cxnId="{E3AE35C6-5DF4-4708-8B8A-C18ADB7DE497}">
      <dgm:prSet/>
      <dgm:spPr/>
      <dgm:t>
        <a:bodyPr/>
        <a:lstStyle/>
        <a:p>
          <a:endParaRPr lang="en-US"/>
        </a:p>
      </dgm:t>
    </dgm:pt>
    <dgm:pt modelId="{447772CA-9A3D-477E-9F92-DE13B9959551}" type="sibTrans" cxnId="{E3AE35C6-5DF4-4708-8B8A-C18ADB7DE497}">
      <dgm:prSet/>
      <dgm:spPr/>
      <dgm:t>
        <a:bodyPr/>
        <a:lstStyle/>
        <a:p>
          <a:endParaRPr lang="en-US"/>
        </a:p>
      </dgm:t>
    </dgm:pt>
    <dgm:pt modelId="{4F67637C-C6A9-4634-BCD2-327C38D97E74}" type="pres">
      <dgm:prSet presAssocID="{D45023B2-B9F5-4048-AEC1-975D88540461}" presName="linear" presStyleCnt="0">
        <dgm:presLayoutVars>
          <dgm:animLvl val="lvl"/>
          <dgm:resizeHandles val="exact"/>
        </dgm:presLayoutVars>
      </dgm:prSet>
      <dgm:spPr/>
      <dgm:t>
        <a:bodyPr/>
        <a:lstStyle/>
        <a:p>
          <a:endParaRPr lang="en-US"/>
        </a:p>
      </dgm:t>
    </dgm:pt>
    <dgm:pt modelId="{17A4DBAB-DE2F-45D5-A2D1-938C3EAD32E8}" type="pres">
      <dgm:prSet presAssocID="{DCBB2A2A-E85A-46EE-932E-7BDB793CDE5E}" presName="parentText" presStyleLbl="node1" presStyleIdx="0" presStyleCnt="3">
        <dgm:presLayoutVars>
          <dgm:chMax val="0"/>
          <dgm:bulletEnabled val="1"/>
        </dgm:presLayoutVars>
      </dgm:prSet>
      <dgm:spPr/>
      <dgm:t>
        <a:bodyPr/>
        <a:lstStyle/>
        <a:p>
          <a:endParaRPr lang="en-US"/>
        </a:p>
      </dgm:t>
    </dgm:pt>
    <dgm:pt modelId="{F93566F6-BA23-4C78-81D4-77129AEA7911}" type="pres">
      <dgm:prSet presAssocID="{B42ED351-22F5-46E7-B82E-322AFED66740}" presName="spacer" presStyleCnt="0"/>
      <dgm:spPr/>
    </dgm:pt>
    <dgm:pt modelId="{587008B3-7DAD-42AC-9783-8B23A932484E}" type="pres">
      <dgm:prSet presAssocID="{F889AEEF-F911-497D-A72E-9432C4B58282}" presName="parentText" presStyleLbl="node1" presStyleIdx="1" presStyleCnt="3">
        <dgm:presLayoutVars>
          <dgm:chMax val="0"/>
          <dgm:bulletEnabled val="1"/>
        </dgm:presLayoutVars>
      </dgm:prSet>
      <dgm:spPr/>
      <dgm:t>
        <a:bodyPr/>
        <a:lstStyle/>
        <a:p>
          <a:endParaRPr lang="en-US"/>
        </a:p>
      </dgm:t>
    </dgm:pt>
    <dgm:pt modelId="{C525B091-11C1-4A87-BE13-58C3F5FC2517}" type="pres">
      <dgm:prSet presAssocID="{447772CA-9A3D-477E-9F92-DE13B9959551}" presName="spacer" presStyleCnt="0"/>
      <dgm:spPr/>
    </dgm:pt>
    <dgm:pt modelId="{B9A7F0FE-063E-440F-AF9A-EDECEF85B0AC}" type="pres">
      <dgm:prSet presAssocID="{F4BFEBC4-E585-4137-9B05-5E08CE43BB92}" presName="parentText" presStyleLbl="node1" presStyleIdx="2" presStyleCnt="3">
        <dgm:presLayoutVars>
          <dgm:chMax val="0"/>
          <dgm:bulletEnabled val="1"/>
        </dgm:presLayoutVars>
      </dgm:prSet>
      <dgm:spPr/>
      <dgm:t>
        <a:bodyPr/>
        <a:lstStyle/>
        <a:p>
          <a:endParaRPr lang="en-US"/>
        </a:p>
      </dgm:t>
    </dgm:pt>
  </dgm:ptLst>
  <dgm:cxnLst>
    <dgm:cxn modelId="{6FCE2915-FF01-4A2E-BD9F-42EE69A0F068}" srcId="{D45023B2-B9F5-4048-AEC1-975D88540461}" destId="{DCBB2A2A-E85A-46EE-932E-7BDB793CDE5E}" srcOrd="0" destOrd="0" parTransId="{FDCACAB9-83D3-4457-8F7D-F213DDC4AA0C}" sibTransId="{B42ED351-22F5-46E7-B82E-322AFED66740}"/>
    <dgm:cxn modelId="{DF7FFCEE-74FC-477B-A00B-668B9A14881D}" type="presOf" srcId="{D45023B2-B9F5-4048-AEC1-975D88540461}" destId="{4F67637C-C6A9-4634-BCD2-327C38D97E74}" srcOrd="0" destOrd="0" presId="urn:microsoft.com/office/officeart/2005/8/layout/vList2"/>
    <dgm:cxn modelId="{34DAB570-9EB5-441A-9779-89714C26CD56}" srcId="{D45023B2-B9F5-4048-AEC1-975D88540461}" destId="{F4BFEBC4-E585-4137-9B05-5E08CE43BB92}" srcOrd="2" destOrd="0" parTransId="{C5032074-8048-4480-A112-CCAD80C6C477}" sibTransId="{4B533287-85D9-44BC-8D0B-9ABC1A012A0A}"/>
    <dgm:cxn modelId="{5DB0539D-2F2C-4A32-8496-0E511044FB87}" type="presOf" srcId="{F889AEEF-F911-497D-A72E-9432C4B58282}" destId="{587008B3-7DAD-42AC-9783-8B23A932484E}" srcOrd="0" destOrd="0" presId="urn:microsoft.com/office/officeart/2005/8/layout/vList2"/>
    <dgm:cxn modelId="{E3AE35C6-5DF4-4708-8B8A-C18ADB7DE497}" srcId="{D45023B2-B9F5-4048-AEC1-975D88540461}" destId="{F889AEEF-F911-497D-A72E-9432C4B58282}" srcOrd="1" destOrd="0" parTransId="{44B9DBAE-C555-432A-BA5E-7AFCE042F307}" sibTransId="{447772CA-9A3D-477E-9F92-DE13B9959551}"/>
    <dgm:cxn modelId="{6800369B-C8FF-4972-BC78-8FD06BF551E2}" type="presOf" srcId="{DCBB2A2A-E85A-46EE-932E-7BDB793CDE5E}" destId="{17A4DBAB-DE2F-45D5-A2D1-938C3EAD32E8}" srcOrd="0" destOrd="0" presId="urn:microsoft.com/office/officeart/2005/8/layout/vList2"/>
    <dgm:cxn modelId="{BE0ECEAF-725D-458D-BF8E-A6FF4F754C91}" type="presOf" srcId="{F4BFEBC4-E585-4137-9B05-5E08CE43BB92}" destId="{B9A7F0FE-063E-440F-AF9A-EDECEF85B0AC}" srcOrd="0" destOrd="0" presId="urn:microsoft.com/office/officeart/2005/8/layout/vList2"/>
    <dgm:cxn modelId="{9FED2F54-7D11-4448-862F-AECAFBD96969}" type="presParOf" srcId="{4F67637C-C6A9-4634-BCD2-327C38D97E74}" destId="{17A4DBAB-DE2F-45D5-A2D1-938C3EAD32E8}" srcOrd="0" destOrd="0" presId="urn:microsoft.com/office/officeart/2005/8/layout/vList2"/>
    <dgm:cxn modelId="{F137BF06-423A-4532-835C-71F0208871C7}" type="presParOf" srcId="{4F67637C-C6A9-4634-BCD2-327C38D97E74}" destId="{F93566F6-BA23-4C78-81D4-77129AEA7911}" srcOrd="1" destOrd="0" presId="urn:microsoft.com/office/officeart/2005/8/layout/vList2"/>
    <dgm:cxn modelId="{A34EA88A-BC29-4D29-9349-1802E1B3230D}" type="presParOf" srcId="{4F67637C-C6A9-4634-BCD2-327C38D97E74}" destId="{587008B3-7DAD-42AC-9783-8B23A932484E}" srcOrd="2" destOrd="0" presId="urn:microsoft.com/office/officeart/2005/8/layout/vList2"/>
    <dgm:cxn modelId="{AC7F33F5-5501-41CA-BE21-914BA517BAD8}" type="presParOf" srcId="{4F67637C-C6A9-4634-BCD2-327C38D97E74}" destId="{C525B091-11C1-4A87-BE13-58C3F5FC2517}" srcOrd="3" destOrd="0" presId="urn:microsoft.com/office/officeart/2005/8/layout/vList2"/>
    <dgm:cxn modelId="{859F8BF3-314F-40FD-A9B4-C4FECED8F026}" type="presParOf" srcId="{4F67637C-C6A9-4634-BCD2-327C38D97E74}" destId="{B9A7F0FE-063E-440F-AF9A-EDECEF85B0A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D45023B2-B9F5-4048-AEC1-975D8854046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DCBB2A2A-E85A-46EE-932E-7BDB793CDE5E}">
      <dgm:prSet phldrT="[Text]" custT="1"/>
      <dgm:spPr/>
      <dgm:t>
        <a:bodyPr/>
        <a:lstStyle/>
        <a:p>
          <a:r>
            <a:rPr lang="en-US" sz="1800" b="0" dirty="0"/>
            <a:t>Chemical names, synonyms, trade names, conversion factors, Chemical Abstract Service (CAS) number, Registry of Toxic Effects of Chemical Substances® (RTECS®), and DOT numbers </a:t>
          </a:r>
        </a:p>
      </dgm:t>
    </dgm:pt>
    <dgm:pt modelId="{FDCACAB9-83D3-4457-8F7D-F213DDC4AA0C}" type="parTrans" cxnId="{6FCE2915-FF01-4A2E-BD9F-42EE69A0F068}">
      <dgm:prSet/>
      <dgm:spPr/>
      <dgm:t>
        <a:bodyPr/>
        <a:lstStyle/>
        <a:p>
          <a:endParaRPr lang="en-US"/>
        </a:p>
      </dgm:t>
    </dgm:pt>
    <dgm:pt modelId="{B42ED351-22F5-46E7-B82E-322AFED66740}" type="sibTrans" cxnId="{6FCE2915-FF01-4A2E-BD9F-42EE69A0F068}">
      <dgm:prSet/>
      <dgm:spPr/>
      <dgm:t>
        <a:bodyPr/>
        <a:lstStyle/>
        <a:p>
          <a:endParaRPr lang="en-US"/>
        </a:p>
      </dgm:t>
    </dgm:pt>
    <dgm:pt modelId="{E41D2AC4-9C80-454A-BE20-4AF2B75CD39A}">
      <dgm:prSet custT="1"/>
      <dgm:spPr/>
      <dgm:t>
        <a:bodyPr/>
        <a:lstStyle/>
        <a:p>
          <a:r>
            <a:rPr lang="en-US" sz="1800" b="0" dirty="0"/>
            <a:t>NIOSH recommended exposure limits (RELs) </a:t>
          </a:r>
        </a:p>
      </dgm:t>
    </dgm:pt>
    <dgm:pt modelId="{2FCE18F0-A1D1-41ED-8CA9-8D8068F97E9A}" type="parTrans" cxnId="{27A222C4-D1B7-493F-8E8F-B002CBE393D0}">
      <dgm:prSet/>
      <dgm:spPr/>
      <dgm:t>
        <a:bodyPr/>
        <a:lstStyle/>
        <a:p>
          <a:endParaRPr lang="en-US"/>
        </a:p>
      </dgm:t>
    </dgm:pt>
    <dgm:pt modelId="{72C9EC71-3F35-4EA8-A3D2-9FE052EF207F}" type="sibTrans" cxnId="{27A222C4-D1B7-493F-8E8F-B002CBE393D0}">
      <dgm:prSet/>
      <dgm:spPr/>
      <dgm:t>
        <a:bodyPr/>
        <a:lstStyle/>
        <a:p>
          <a:endParaRPr lang="en-US"/>
        </a:p>
      </dgm:t>
    </dgm:pt>
    <dgm:pt modelId="{528F2BB0-2BE3-4210-881B-88C7C4AEB30E}">
      <dgm:prSet custT="1"/>
      <dgm:spPr/>
      <dgm:t>
        <a:bodyPr/>
        <a:lstStyle/>
        <a:p>
          <a:r>
            <a:rPr lang="en-US" sz="1800" b="0" dirty="0"/>
            <a:t>OSHA permissible exposure limits (PELs) </a:t>
          </a:r>
        </a:p>
      </dgm:t>
    </dgm:pt>
    <dgm:pt modelId="{200A7774-7E94-4C8B-88C9-7975BD5D8626}" type="parTrans" cxnId="{00C9A306-5CB1-4539-9832-874841F5EFAB}">
      <dgm:prSet/>
      <dgm:spPr/>
      <dgm:t>
        <a:bodyPr/>
        <a:lstStyle/>
        <a:p>
          <a:endParaRPr lang="en-US"/>
        </a:p>
      </dgm:t>
    </dgm:pt>
    <dgm:pt modelId="{4C280D44-C452-4FE7-A99C-FB5D0EC1616F}" type="sibTrans" cxnId="{00C9A306-5CB1-4539-9832-874841F5EFAB}">
      <dgm:prSet/>
      <dgm:spPr/>
      <dgm:t>
        <a:bodyPr/>
        <a:lstStyle/>
        <a:p>
          <a:endParaRPr lang="en-US"/>
        </a:p>
      </dgm:t>
    </dgm:pt>
    <dgm:pt modelId="{D9AB24D5-7C09-48E3-B347-179FFC28EFD3}">
      <dgm:prSet custT="1"/>
      <dgm:spPr>
        <a:solidFill>
          <a:schemeClr val="accent6">
            <a:lumMod val="75000"/>
          </a:schemeClr>
        </a:solidFill>
      </dgm:spPr>
      <dgm:t>
        <a:bodyPr/>
        <a:lstStyle/>
        <a:p>
          <a:r>
            <a:rPr lang="en-US" sz="1800" b="0" dirty="0"/>
            <a:t>NIOSH immediately dangerous to life or health (IDLH) values </a:t>
          </a:r>
        </a:p>
      </dgm:t>
    </dgm:pt>
    <dgm:pt modelId="{F298D1D5-03C9-4ECA-AE76-CB12B7E07FCA}" type="parTrans" cxnId="{BA26DC9C-BEC1-4D81-9294-D3B1D7AF5C62}">
      <dgm:prSet/>
      <dgm:spPr/>
      <dgm:t>
        <a:bodyPr/>
        <a:lstStyle/>
        <a:p>
          <a:endParaRPr lang="en-US"/>
        </a:p>
      </dgm:t>
    </dgm:pt>
    <dgm:pt modelId="{13472782-7493-4D94-B65D-A2B831C81C2D}" type="sibTrans" cxnId="{BA26DC9C-BEC1-4D81-9294-D3B1D7AF5C62}">
      <dgm:prSet/>
      <dgm:spPr/>
      <dgm:t>
        <a:bodyPr/>
        <a:lstStyle/>
        <a:p>
          <a:endParaRPr lang="en-US"/>
        </a:p>
      </dgm:t>
    </dgm:pt>
    <dgm:pt modelId="{136D4861-E69C-4BE8-B9B7-9D2BDBC290B9}" type="pres">
      <dgm:prSet presAssocID="{D45023B2-B9F5-4048-AEC1-975D88540461}" presName="diagram" presStyleCnt="0">
        <dgm:presLayoutVars>
          <dgm:dir/>
          <dgm:resizeHandles val="exact"/>
        </dgm:presLayoutVars>
      </dgm:prSet>
      <dgm:spPr/>
      <dgm:t>
        <a:bodyPr/>
        <a:lstStyle/>
        <a:p>
          <a:endParaRPr lang="en-US"/>
        </a:p>
      </dgm:t>
    </dgm:pt>
    <dgm:pt modelId="{1E569CAB-D39F-4F2D-BCB6-CA13D6AF937F}" type="pres">
      <dgm:prSet presAssocID="{DCBB2A2A-E85A-46EE-932E-7BDB793CDE5E}" presName="node" presStyleLbl="node1" presStyleIdx="0" presStyleCnt="4">
        <dgm:presLayoutVars>
          <dgm:bulletEnabled val="1"/>
        </dgm:presLayoutVars>
      </dgm:prSet>
      <dgm:spPr/>
      <dgm:t>
        <a:bodyPr/>
        <a:lstStyle/>
        <a:p>
          <a:endParaRPr lang="en-US"/>
        </a:p>
      </dgm:t>
    </dgm:pt>
    <dgm:pt modelId="{27B22452-A00F-4822-8CD6-A601866F5955}" type="pres">
      <dgm:prSet presAssocID="{B42ED351-22F5-46E7-B82E-322AFED66740}" presName="sibTrans" presStyleCnt="0"/>
      <dgm:spPr/>
    </dgm:pt>
    <dgm:pt modelId="{67988E05-D74A-4412-8B1E-99523562B0A6}" type="pres">
      <dgm:prSet presAssocID="{E41D2AC4-9C80-454A-BE20-4AF2B75CD39A}" presName="node" presStyleLbl="node1" presStyleIdx="1" presStyleCnt="4">
        <dgm:presLayoutVars>
          <dgm:bulletEnabled val="1"/>
        </dgm:presLayoutVars>
      </dgm:prSet>
      <dgm:spPr/>
      <dgm:t>
        <a:bodyPr/>
        <a:lstStyle/>
        <a:p>
          <a:endParaRPr lang="en-US"/>
        </a:p>
      </dgm:t>
    </dgm:pt>
    <dgm:pt modelId="{550E0E67-2523-477A-A421-72FD4394C72F}" type="pres">
      <dgm:prSet presAssocID="{72C9EC71-3F35-4EA8-A3D2-9FE052EF207F}" presName="sibTrans" presStyleCnt="0"/>
      <dgm:spPr/>
    </dgm:pt>
    <dgm:pt modelId="{0A393932-E4FF-4629-AC27-40C116B9A0BA}" type="pres">
      <dgm:prSet presAssocID="{528F2BB0-2BE3-4210-881B-88C7C4AEB30E}" presName="node" presStyleLbl="node1" presStyleIdx="2" presStyleCnt="4">
        <dgm:presLayoutVars>
          <dgm:bulletEnabled val="1"/>
        </dgm:presLayoutVars>
      </dgm:prSet>
      <dgm:spPr/>
      <dgm:t>
        <a:bodyPr/>
        <a:lstStyle/>
        <a:p>
          <a:endParaRPr lang="en-US"/>
        </a:p>
      </dgm:t>
    </dgm:pt>
    <dgm:pt modelId="{79E963AC-4469-47C5-8364-DBA2BC24BC56}" type="pres">
      <dgm:prSet presAssocID="{4C280D44-C452-4FE7-A99C-FB5D0EC1616F}" presName="sibTrans" presStyleCnt="0"/>
      <dgm:spPr/>
    </dgm:pt>
    <dgm:pt modelId="{9611B04B-312D-44EE-BFBB-2334FBAE6C88}" type="pres">
      <dgm:prSet presAssocID="{D9AB24D5-7C09-48E3-B347-179FFC28EFD3}" presName="node" presStyleLbl="node1" presStyleIdx="3" presStyleCnt="4">
        <dgm:presLayoutVars>
          <dgm:bulletEnabled val="1"/>
        </dgm:presLayoutVars>
      </dgm:prSet>
      <dgm:spPr/>
      <dgm:t>
        <a:bodyPr/>
        <a:lstStyle/>
        <a:p>
          <a:endParaRPr lang="en-US"/>
        </a:p>
      </dgm:t>
    </dgm:pt>
  </dgm:ptLst>
  <dgm:cxnLst>
    <dgm:cxn modelId="{B96618DC-2CC5-4BBB-97BF-CC8737927FAF}" type="presOf" srcId="{D45023B2-B9F5-4048-AEC1-975D88540461}" destId="{136D4861-E69C-4BE8-B9B7-9D2BDBC290B9}" srcOrd="0" destOrd="0" presId="urn:microsoft.com/office/officeart/2005/8/layout/default"/>
    <dgm:cxn modelId="{6FCE2915-FF01-4A2E-BD9F-42EE69A0F068}" srcId="{D45023B2-B9F5-4048-AEC1-975D88540461}" destId="{DCBB2A2A-E85A-46EE-932E-7BDB793CDE5E}" srcOrd="0" destOrd="0" parTransId="{FDCACAB9-83D3-4457-8F7D-F213DDC4AA0C}" sibTransId="{B42ED351-22F5-46E7-B82E-322AFED66740}"/>
    <dgm:cxn modelId="{00C9A306-5CB1-4539-9832-874841F5EFAB}" srcId="{D45023B2-B9F5-4048-AEC1-975D88540461}" destId="{528F2BB0-2BE3-4210-881B-88C7C4AEB30E}" srcOrd="2" destOrd="0" parTransId="{200A7774-7E94-4C8B-88C9-7975BD5D8626}" sibTransId="{4C280D44-C452-4FE7-A99C-FB5D0EC1616F}"/>
    <dgm:cxn modelId="{BA26DC9C-BEC1-4D81-9294-D3B1D7AF5C62}" srcId="{D45023B2-B9F5-4048-AEC1-975D88540461}" destId="{D9AB24D5-7C09-48E3-B347-179FFC28EFD3}" srcOrd="3" destOrd="0" parTransId="{F298D1D5-03C9-4ECA-AE76-CB12B7E07FCA}" sibTransId="{13472782-7493-4D94-B65D-A2B831C81C2D}"/>
    <dgm:cxn modelId="{CBD2EFA2-8300-4570-8A42-1AF3EE521DB9}" type="presOf" srcId="{E41D2AC4-9C80-454A-BE20-4AF2B75CD39A}" destId="{67988E05-D74A-4412-8B1E-99523562B0A6}" srcOrd="0" destOrd="0" presId="urn:microsoft.com/office/officeart/2005/8/layout/default"/>
    <dgm:cxn modelId="{6C8CBDEE-A565-41DB-AA72-8F85872AC648}" type="presOf" srcId="{DCBB2A2A-E85A-46EE-932E-7BDB793CDE5E}" destId="{1E569CAB-D39F-4F2D-BCB6-CA13D6AF937F}" srcOrd="0" destOrd="0" presId="urn:microsoft.com/office/officeart/2005/8/layout/default"/>
    <dgm:cxn modelId="{57DB747E-7385-46A2-89D0-B1584990B51B}" type="presOf" srcId="{528F2BB0-2BE3-4210-881B-88C7C4AEB30E}" destId="{0A393932-E4FF-4629-AC27-40C116B9A0BA}" srcOrd="0" destOrd="0" presId="urn:microsoft.com/office/officeart/2005/8/layout/default"/>
    <dgm:cxn modelId="{27A222C4-D1B7-493F-8E8F-B002CBE393D0}" srcId="{D45023B2-B9F5-4048-AEC1-975D88540461}" destId="{E41D2AC4-9C80-454A-BE20-4AF2B75CD39A}" srcOrd="1" destOrd="0" parTransId="{2FCE18F0-A1D1-41ED-8CA9-8D8068F97E9A}" sibTransId="{72C9EC71-3F35-4EA8-A3D2-9FE052EF207F}"/>
    <dgm:cxn modelId="{052691DC-33F6-4392-9399-DC3C7F2C1DAD}" type="presOf" srcId="{D9AB24D5-7C09-48E3-B347-179FFC28EFD3}" destId="{9611B04B-312D-44EE-BFBB-2334FBAE6C88}" srcOrd="0" destOrd="0" presId="urn:microsoft.com/office/officeart/2005/8/layout/default"/>
    <dgm:cxn modelId="{ED7B74CF-91B1-4E70-9576-DFB07D9F31CF}" type="presParOf" srcId="{136D4861-E69C-4BE8-B9B7-9D2BDBC290B9}" destId="{1E569CAB-D39F-4F2D-BCB6-CA13D6AF937F}" srcOrd="0" destOrd="0" presId="urn:microsoft.com/office/officeart/2005/8/layout/default"/>
    <dgm:cxn modelId="{24F39F9F-54B5-4A85-B3ED-D13B16FED3D8}" type="presParOf" srcId="{136D4861-E69C-4BE8-B9B7-9D2BDBC290B9}" destId="{27B22452-A00F-4822-8CD6-A601866F5955}" srcOrd="1" destOrd="0" presId="urn:microsoft.com/office/officeart/2005/8/layout/default"/>
    <dgm:cxn modelId="{9E8D69A9-8B25-406A-AFB1-C13F45242633}" type="presParOf" srcId="{136D4861-E69C-4BE8-B9B7-9D2BDBC290B9}" destId="{67988E05-D74A-4412-8B1E-99523562B0A6}" srcOrd="2" destOrd="0" presId="urn:microsoft.com/office/officeart/2005/8/layout/default"/>
    <dgm:cxn modelId="{E745079E-4EEE-4579-A720-C6005BBC8062}" type="presParOf" srcId="{136D4861-E69C-4BE8-B9B7-9D2BDBC290B9}" destId="{550E0E67-2523-477A-A421-72FD4394C72F}" srcOrd="3" destOrd="0" presId="urn:microsoft.com/office/officeart/2005/8/layout/default"/>
    <dgm:cxn modelId="{6613D6B2-9A9E-4B1E-956E-12E435CB3378}" type="presParOf" srcId="{136D4861-E69C-4BE8-B9B7-9D2BDBC290B9}" destId="{0A393932-E4FF-4629-AC27-40C116B9A0BA}" srcOrd="4" destOrd="0" presId="urn:microsoft.com/office/officeart/2005/8/layout/default"/>
    <dgm:cxn modelId="{915BAD25-CA04-4935-9588-FD699FD1088B}" type="presParOf" srcId="{136D4861-E69C-4BE8-B9B7-9D2BDBC290B9}" destId="{79E963AC-4469-47C5-8364-DBA2BC24BC56}" srcOrd="5" destOrd="0" presId="urn:microsoft.com/office/officeart/2005/8/layout/default"/>
    <dgm:cxn modelId="{19AD5157-BA3E-4238-9BBC-1C435AC5BB21}" type="presParOf" srcId="{136D4861-E69C-4BE8-B9B7-9D2BDBC290B9}" destId="{9611B04B-312D-44EE-BFBB-2334FBAE6C8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78621-9BCE-47EA-8A36-3257737D2794}">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x-none" sz="2700" b="0" u="none" kern="1200"/>
            <a:t>Physical hazard materials burn, accelerate burning, and either detonate or deflagrate</a:t>
          </a:r>
          <a:endParaRPr lang="en-US" sz="2700" b="0" kern="1200" dirty="0"/>
        </a:p>
      </dsp:txBody>
      <dsp:txXfrm>
        <a:off x="948" y="1061628"/>
        <a:ext cx="3700239" cy="2220143"/>
      </dsp:txXfrm>
    </dsp:sp>
    <dsp:sp modelId="{E25F4861-E998-4921-A899-CC6D9A568E33}">
      <dsp:nvSpPr>
        <dsp:cNvPr id="0" name=""/>
        <dsp:cNvSpPr/>
      </dsp:nvSpPr>
      <dsp:spPr>
        <a:xfrm>
          <a:off x="4071211" y="1061628"/>
          <a:ext cx="3700239" cy="2220143"/>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x-none" sz="2700" b="0" u="none" kern="1200" dirty="0"/>
            <a:t>Release of a health hazard material can injure or incapacitate the public or emergency responders</a:t>
          </a:r>
          <a:endParaRPr lang="en-US" sz="2700" b="0" u="none" kern="1200" dirty="0"/>
        </a:p>
      </dsp:txBody>
      <dsp:txXfrm>
        <a:off x="4071211" y="1061628"/>
        <a:ext cx="3700239" cy="22201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25703-1272-4CB7-933C-6FF990573C63}">
      <dsp:nvSpPr>
        <dsp:cNvPr id="0" name=""/>
        <dsp:cNvSpPr/>
      </dsp:nvSpPr>
      <dsp:spPr>
        <a:xfrm>
          <a:off x="0" y="150774"/>
          <a:ext cx="3962400" cy="15590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DOT Pipeline and Hazardous Materials Safety Administration (PHMSA) regulate hazardous material transportation and its pipeline in the U.S.</a:t>
          </a:r>
        </a:p>
      </dsp:txBody>
      <dsp:txXfrm>
        <a:off x="76105" y="226879"/>
        <a:ext cx="3810190" cy="1406815"/>
      </dsp:txXfrm>
    </dsp:sp>
    <dsp:sp modelId="{A27F62DF-1547-4BA5-8EAF-BBB47D3B2117}">
      <dsp:nvSpPr>
        <dsp:cNvPr id="0" name=""/>
        <dsp:cNvSpPr/>
      </dsp:nvSpPr>
      <dsp:spPr>
        <a:xfrm>
          <a:off x="0" y="1897000"/>
          <a:ext cx="3962400" cy="1559025"/>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IFC and NFPA® 400 regulate facilities that store, package, or use hazardous materials</a:t>
          </a:r>
        </a:p>
      </dsp:txBody>
      <dsp:txXfrm>
        <a:off x="76105" y="1973105"/>
        <a:ext cx="3810190" cy="1406815"/>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AB377-6E22-4060-85FC-BEEAC6A80747}">
      <dsp:nvSpPr>
        <dsp:cNvPr id="0" name=""/>
        <dsp:cNvSpPr/>
      </dsp:nvSpPr>
      <dsp:spPr>
        <a:xfrm>
          <a:off x="0" y="238112"/>
          <a:ext cx="2476500" cy="192406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Physical description of the agent with chemical and physical properties </a:t>
          </a:r>
        </a:p>
      </dsp:txBody>
      <dsp:txXfrm>
        <a:off x="0" y="238112"/>
        <a:ext cx="2476500" cy="1924062"/>
      </dsp:txXfrm>
    </dsp:sp>
    <dsp:sp modelId="{095DAB28-D514-4169-9E5D-9B3A5EFD284A}">
      <dsp:nvSpPr>
        <dsp:cNvPr id="0" name=""/>
        <dsp:cNvSpPr/>
      </dsp:nvSpPr>
      <dsp:spPr>
        <a:xfrm>
          <a:off x="2724149" y="238112"/>
          <a:ext cx="2476500" cy="1924062"/>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Measurement methods </a:t>
          </a:r>
        </a:p>
      </dsp:txBody>
      <dsp:txXfrm>
        <a:off x="2724149" y="238112"/>
        <a:ext cx="2476500" cy="1924062"/>
      </dsp:txXfrm>
    </dsp:sp>
    <dsp:sp modelId="{AD99697E-C993-4E75-B718-179BD6075919}">
      <dsp:nvSpPr>
        <dsp:cNvPr id="0" name=""/>
        <dsp:cNvSpPr/>
      </dsp:nvSpPr>
      <dsp:spPr>
        <a:xfrm>
          <a:off x="5448300" y="238112"/>
          <a:ext cx="2476500" cy="1924062"/>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Personal protection and sanitation recommendations </a:t>
          </a:r>
        </a:p>
      </dsp:txBody>
      <dsp:txXfrm>
        <a:off x="5448300" y="238112"/>
        <a:ext cx="2476500" cy="1924062"/>
      </dsp:txXfrm>
    </dsp:sp>
    <dsp:sp modelId="{59FBC6D6-255A-4756-B67F-D0772EBB5F8C}">
      <dsp:nvSpPr>
        <dsp:cNvPr id="0" name=""/>
        <dsp:cNvSpPr/>
      </dsp:nvSpPr>
      <dsp:spPr>
        <a:xfrm>
          <a:off x="1362074" y="2409825"/>
          <a:ext cx="2476500" cy="1924062"/>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Respirator recommendations </a:t>
          </a:r>
        </a:p>
      </dsp:txBody>
      <dsp:txXfrm>
        <a:off x="1362074" y="2409825"/>
        <a:ext cx="2476500" cy="1924062"/>
      </dsp:txXfrm>
    </dsp:sp>
    <dsp:sp modelId="{B83A78A8-DF72-4789-A1C0-B392D90201D9}">
      <dsp:nvSpPr>
        <dsp:cNvPr id="0" name=""/>
        <dsp:cNvSpPr/>
      </dsp:nvSpPr>
      <dsp:spPr>
        <a:xfrm>
          <a:off x="4086225" y="2409825"/>
          <a:ext cx="2476500" cy="1924062"/>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Information on health hazards including route, symptoms, first aid, and target organ information</a:t>
          </a:r>
        </a:p>
      </dsp:txBody>
      <dsp:txXfrm>
        <a:off x="4086225" y="2409825"/>
        <a:ext cx="2476500" cy="1924062"/>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FB280-9B51-4983-90A3-4265CFF13577}">
      <dsp:nvSpPr>
        <dsp:cNvPr id="0" name=""/>
        <dsp:cNvSpPr/>
      </dsp:nvSpPr>
      <dsp:spPr>
        <a:xfrm rot="5400000">
          <a:off x="4799504" y="-1797004"/>
          <a:ext cx="1178718" cy="5071872"/>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Indexes; Alphabetical Material Name Index and a UN/NA Number Index </a:t>
          </a:r>
        </a:p>
      </dsp:txBody>
      <dsp:txXfrm rot="-5400000">
        <a:off x="2852927" y="207113"/>
        <a:ext cx="5014332" cy="1063638"/>
      </dsp:txXfrm>
    </dsp:sp>
    <dsp:sp modelId="{90DD7556-D4F9-4DDB-97C5-54C5014618A1}">
      <dsp:nvSpPr>
        <dsp:cNvPr id="0" name=""/>
        <dsp:cNvSpPr/>
      </dsp:nvSpPr>
      <dsp:spPr>
        <a:xfrm>
          <a:off x="0" y="2232"/>
          <a:ext cx="2852928" cy="147339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0" kern="1200" dirty="0"/>
            <a:t>Section 1</a:t>
          </a:r>
        </a:p>
      </dsp:txBody>
      <dsp:txXfrm>
        <a:off x="71925" y="74157"/>
        <a:ext cx="2709078" cy="1329548"/>
      </dsp:txXfrm>
    </dsp:sp>
    <dsp:sp modelId="{2850AD68-3F7A-49DC-938C-631CF6969133}">
      <dsp:nvSpPr>
        <dsp:cNvPr id="0" name=""/>
        <dsp:cNvSpPr/>
      </dsp:nvSpPr>
      <dsp:spPr>
        <a:xfrm rot="5400000">
          <a:off x="4799504" y="-249936"/>
          <a:ext cx="1178718" cy="5071872"/>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Specific Material Guides: specific recommendations for 430 commonly encountered materials </a:t>
          </a:r>
        </a:p>
      </dsp:txBody>
      <dsp:txXfrm rot="-5400000">
        <a:off x="2852927" y="1754181"/>
        <a:ext cx="5014332" cy="1063638"/>
      </dsp:txXfrm>
    </dsp:sp>
    <dsp:sp modelId="{01731143-FC0D-45D5-B4F3-896F034AC2F8}">
      <dsp:nvSpPr>
        <dsp:cNvPr id="0" name=""/>
        <dsp:cNvSpPr/>
      </dsp:nvSpPr>
      <dsp:spPr>
        <a:xfrm>
          <a:off x="0" y="1549300"/>
          <a:ext cx="2852928" cy="147339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0" kern="1200" dirty="0"/>
            <a:t>Section 2</a:t>
          </a:r>
        </a:p>
      </dsp:txBody>
      <dsp:txXfrm>
        <a:off x="71925" y="1621225"/>
        <a:ext cx="2709078" cy="1329548"/>
      </dsp:txXfrm>
    </dsp:sp>
    <dsp:sp modelId="{90EDB4DB-67C4-4A50-B584-12CB0408ADCB}">
      <dsp:nvSpPr>
        <dsp:cNvPr id="0" name=""/>
        <dsp:cNvSpPr/>
      </dsp:nvSpPr>
      <dsp:spPr>
        <a:xfrm rot="5400000">
          <a:off x="4799504" y="1297132"/>
          <a:ext cx="1178718" cy="5071872"/>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Materials Summary Response Table; summary information for 1,422 less commonly encountered materials</a:t>
          </a:r>
        </a:p>
      </dsp:txBody>
      <dsp:txXfrm rot="-5400000">
        <a:off x="2852927" y="3301249"/>
        <a:ext cx="5014332" cy="1063638"/>
      </dsp:txXfrm>
    </dsp:sp>
    <dsp:sp modelId="{466287AC-B90A-4D86-A72D-C3D49A4CA72F}">
      <dsp:nvSpPr>
        <dsp:cNvPr id="0" name=""/>
        <dsp:cNvSpPr/>
      </dsp:nvSpPr>
      <dsp:spPr>
        <a:xfrm>
          <a:off x="0" y="3096369"/>
          <a:ext cx="2852928" cy="1473398"/>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0" kern="1200" dirty="0"/>
            <a:t>Section 3</a:t>
          </a:r>
        </a:p>
      </dsp:txBody>
      <dsp:txXfrm>
        <a:off x="71925" y="3168294"/>
        <a:ext cx="2709078" cy="1329548"/>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80166-A6D5-4115-AB96-FCCEB2DA03B3}">
      <dsp:nvSpPr>
        <dsp:cNvPr id="0" name=""/>
        <dsp:cNvSpPr/>
      </dsp:nvSpPr>
      <dsp:spPr>
        <a:xfrm rot="5400000">
          <a:off x="4948630" y="-1983355"/>
          <a:ext cx="880467" cy="5071872"/>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DOT Placards; Chart 10 </a:t>
          </a:r>
        </a:p>
      </dsp:txBody>
      <dsp:txXfrm rot="-5400000">
        <a:off x="2852928" y="155328"/>
        <a:ext cx="5028891" cy="794505"/>
      </dsp:txXfrm>
    </dsp:sp>
    <dsp:sp modelId="{024F37B3-7760-44FF-9289-B2E1B52C9D5F}">
      <dsp:nvSpPr>
        <dsp:cNvPr id="0" name=""/>
        <dsp:cNvSpPr/>
      </dsp:nvSpPr>
      <dsp:spPr>
        <a:xfrm>
          <a:off x="0" y="2288"/>
          <a:ext cx="2852928" cy="110058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Section 4</a:t>
          </a:r>
        </a:p>
      </dsp:txBody>
      <dsp:txXfrm>
        <a:off x="53726" y="56014"/>
        <a:ext cx="2745476" cy="993131"/>
      </dsp:txXfrm>
    </dsp:sp>
    <dsp:sp modelId="{7E6F7765-1587-48C5-A072-37516D2A669B}">
      <dsp:nvSpPr>
        <dsp:cNvPr id="0" name=""/>
        <dsp:cNvSpPr/>
      </dsp:nvSpPr>
      <dsp:spPr>
        <a:xfrm rot="5400000">
          <a:off x="4948630" y="-827742"/>
          <a:ext cx="880467" cy="5071872"/>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Silhouettes of Rail Cars, Tank Trucks, and Chemical Tanks </a:t>
          </a:r>
        </a:p>
      </dsp:txBody>
      <dsp:txXfrm rot="-5400000">
        <a:off x="2852928" y="1310941"/>
        <a:ext cx="5028891" cy="794505"/>
      </dsp:txXfrm>
    </dsp:sp>
    <dsp:sp modelId="{4951CFF2-4C32-414F-94AA-3902C6AF83BC}">
      <dsp:nvSpPr>
        <dsp:cNvPr id="0" name=""/>
        <dsp:cNvSpPr/>
      </dsp:nvSpPr>
      <dsp:spPr>
        <a:xfrm>
          <a:off x="0" y="1157901"/>
          <a:ext cx="2852928" cy="110058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Section 5</a:t>
          </a:r>
        </a:p>
      </dsp:txBody>
      <dsp:txXfrm>
        <a:off x="53726" y="1211627"/>
        <a:ext cx="2745476" cy="993131"/>
      </dsp:txXfrm>
    </dsp:sp>
    <dsp:sp modelId="{5DCAC160-8F1C-4C30-BA38-2A38AE55A3D6}">
      <dsp:nvSpPr>
        <dsp:cNvPr id="0" name=""/>
        <dsp:cNvSpPr/>
      </dsp:nvSpPr>
      <dsp:spPr>
        <a:xfrm rot="5400000">
          <a:off x="4948630" y="327870"/>
          <a:ext cx="880467" cy="5071872"/>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General Approach to a Hazardous Materials Incident</a:t>
          </a:r>
        </a:p>
      </dsp:txBody>
      <dsp:txXfrm rot="-5400000">
        <a:off x="2852928" y="2466554"/>
        <a:ext cx="5028891" cy="794505"/>
      </dsp:txXfrm>
    </dsp:sp>
    <dsp:sp modelId="{ECE6AF2F-74D7-4320-AE56-43F3EE9E6893}">
      <dsp:nvSpPr>
        <dsp:cNvPr id="0" name=""/>
        <dsp:cNvSpPr/>
      </dsp:nvSpPr>
      <dsp:spPr>
        <a:xfrm>
          <a:off x="0" y="2313514"/>
          <a:ext cx="2852928" cy="1100583"/>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Section 6</a:t>
          </a:r>
        </a:p>
      </dsp:txBody>
      <dsp:txXfrm>
        <a:off x="53726" y="2367240"/>
        <a:ext cx="2745476" cy="993131"/>
      </dsp:txXfrm>
    </dsp:sp>
    <dsp:sp modelId="{BD60D074-D8E8-44E5-92AD-2A2666C24E42}">
      <dsp:nvSpPr>
        <dsp:cNvPr id="0" name=""/>
        <dsp:cNvSpPr/>
      </dsp:nvSpPr>
      <dsp:spPr>
        <a:xfrm rot="5400000">
          <a:off x="4948630" y="1483483"/>
          <a:ext cx="880467" cy="5071872"/>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Glossary of Terms and Abbreviations</a:t>
          </a:r>
        </a:p>
      </dsp:txBody>
      <dsp:txXfrm rot="-5400000">
        <a:off x="2852928" y="3622167"/>
        <a:ext cx="5028891" cy="794505"/>
      </dsp:txXfrm>
    </dsp:sp>
    <dsp:sp modelId="{6F1FE133-7F2C-45BA-AD4D-E5A4F9D0EF1B}">
      <dsp:nvSpPr>
        <dsp:cNvPr id="0" name=""/>
        <dsp:cNvSpPr/>
      </dsp:nvSpPr>
      <dsp:spPr>
        <a:xfrm>
          <a:off x="0" y="3469127"/>
          <a:ext cx="2852928" cy="1100583"/>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Section 7</a:t>
          </a:r>
        </a:p>
      </dsp:txBody>
      <dsp:txXfrm>
        <a:off x="53726" y="3522853"/>
        <a:ext cx="2745476" cy="993131"/>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2883-A2DD-46E5-86E2-EF74C813A5F2}">
      <dsp:nvSpPr>
        <dsp:cNvPr id="0" name=""/>
        <dsp:cNvSpPr/>
      </dsp:nvSpPr>
      <dsp:spPr>
        <a:xfrm>
          <a:off x="0" y="30959"/>
          <a:ext cx="7924800" cy="101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smtClean="0"/>
            <a:t>U.S</a:t>
          </a:r>
          <a:r>
            <a:rPr lang="x-none" sz="1800" b="0" u="none" kern="1200" dirty="0"/>
            <a:t>. Department of Defense (DoD) automated system the Defense Logistics Agency developed</a:t>
          </a:r>
          <a:endParaRPr lang="en-US" sz="1800" b="0" kern="1200" dirty="0"/>
        </a:p>
      </dsp:txBody>
      <dsp:txXfrm>
        <a:off x="49347" y="80306"/>
        <a:ext cx="7826106" cy="912186"/>
      </dsp:txXfrm>
    </dsp:sp>
    <dsp:sp modelId="{532A30DB-B6BD-4344-8B95-68AA49C9E54D}">
      <dsp:nvSpPr>
        <dsp:cNvPr id="0" name=""/>
        <dsp:cNvSpPr/>
      </dsp:nvSpPr>
      <dsp:spPr>
        <a:xfrm>
          <a:off x="0" y="1197360"/>
          <a:ext cx="7924800" cy="10108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dirty="0"/>
            <a:t>entral repository for SDSs for </a:t>
          </a:r>
          <a:r>
            <a:rPr lang="x-none" sz="1800" b="0" u="none" kern="1200" dirty="0" smtClean="0"/>
            <a:t>U.S</a:t>
          </a:r>
          <a:r>
            <a:rPr lang="x-none" sz="1800" b="0" u="none" kern="1200" dirty="0"/>
            <a:t>. Government military services and civil agencies</a:t>
          </a:r>
          <a:endParaRPr lang="en-US" sz="1800" b="0" u="none" kern="1200" dirty="0"/>
        </a:p>
      </dsp:txBody>
      <dsp:txXfrm>
        <a:off x="49347" y="1246707"/>
        <a:ext cx="7826106" cy="912186"/>
      </dsp:txXfrm>
    </dsp:sp>
    <dsp:sp modelId="{F17997F4-7B3B-4B1F-82FA-68C120E75AF5}">
      <dsp:nvSpPr>
        <dsp:cNvPr id="0" name=""/>
        <dsp:cNvSpPr/>
      </dsp:nvSpPr>
      <dsp:spPr>
        <a:xfrm>
          <a:off x="0" y="2363760"/>
          <a:ext cx="7924800" cy="10108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Contains other valuable information including hazard communications (HAZCOM) warning labels and transportation information</a:t>
          </a:r>
          <a:endParaRPr lang="en-US" sz="1800" b="0" u="none" kern="1200" dirty="0"/>
        </a:p>
      </dsp:txBody>
      <dsp:txXfrm>
        <a:off x="49347" y="2413107"/>
        <a:ext cx="7826106" cy="912186"/>
      </dsp:txXfrm>
    </dsp:sp>
    <dsp:sp modelId="{0085C7B7-8B77-42C2-A309-9A14B5D4D268}">
      <dsp:nvSpPr>
        <dsp:cNvPr id="0" name=""/>
        <dsp:cNvSpPr/>
      </dsp:nvSpPr>
      <dsp:spPr>
        <a:xfrm>
          <a:off x="0" y="3530160"/>
          <a:ext cx="7924800" cy="101088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I</a:t>
          </a:r>
          <a:r>
            <a:rPr lang="x-none" sz="1800" b="0" u="none" kern="1200" dirty="0"/>
            <a:t>ncludes data for hazardous materials that the federal government purchased through the DoD and civilian agencies</a:t>
          </a:r>
          <a:endParaRPr lang="en-US" sz="1800" b="0" u="none" kern="1200" dirty="0"/>
        </a:p>
      </dsp:txBody>
      <dsp:txXfrm>
        <a:off x="49347" y="3579507"/>
        <a:ext cx="7826106" cy="912186"/>
      </dsp:txXfrm>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2883-A2DD-46E5-86E2-EF74C813A5F2}">
      <dsp:nvSpPr>
        <dsp:cNvPr id="0" name=""/>
        <dsp:cNvSpPr/>
      </dsp:nvSpPr>
      <dsp:spPr>
        <a:xfrm>
          <a:off x="0" y="30959"/>
          <a:ext cx="7924800" cy="101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Federal or provincial government regulates a number of products designated as dangerous goods</a:t>
          </a:r>
        </a:p>
      </dsp:txBody>
      <dsp:txXfrm>
        <a:off x="49347" y="80306"/>
        <a:ext cx="7826106" cy="912186"/>
      </dsp:txXfrm>
    </dsp:sp>
    <dsp:sp modelId="{22DADE62-7593-46FB-9BFD-A534ED332DAD}">
      <dsp:nvSpPr>
        <dsp:cNvPr id="0" name=""/>
        <dsp:cNvSpPr/>
      </dsp:nvSpPr>
      <dsp:spPr>
        <a:xfrm>
          <a:off x="0" y="1197360"/>
          <a:ext cx="7924800" cy="10108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Municipal inspectors are not normally empowered to enforce these regulations</a:t>
          </a:r>
        </a:p>
      </dsp:txBody>
      <dsp:txXfrm>
        <a:off x="49347" y="1246707"/>
        <a:ext cx="7826106" cy="912186"/>
      </dsp:txXfrm>
    </dsp:sp>
    <dsp:sp modelId="{41278BC3-46F8-4C86-B20B-C7AF7FF040E4}">
      <dsp:nvSpPr>
        <dsp:cNvPr id="0" name=""/>
        <dsp:cNvSpPr/>
      </dsp:nvSpPr>
      <dsp:spPr>
        <a:xfrm>
          <a:off x="0" y="2363760"/>
          <a:ext cx="7924800" cy="10108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Be aware of and familiar with other regulations to avoid conflicts between federal, provincial, and local laws</a:t>
          </a:r>
        </a:p>
      </dsp:txBody>
      <dsp:txXfrm>
        <a:off x="49347" y="2413107"/>
        <a:ext cx="7826106" cy="912186"/>
      </dsp:txXfrm>
    </dsp:sp>
    <dsp:sp modelId="{1EC52072-6654-4CAF-B283-6EB50EAC9C5F}">
      <dsp:nvSpPr>
        <dsp:cNvPr id="0" name=""/>
        <dsp:cNvSpPr/>
      </dsp:nvSpPr>
      <dsp:spPr>
        <a:xfrm>
          <a:off x="0" y="3530160"/>
          <a:ext cx="7924800" cy="101088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Be prepared to notify the proper agency to address a hazard or dangerous commodity when they encounter one</a:t>
          </a:r>
        </a:p>
      </dsp:txBody>
      <dsp:txXfrm>
        <a:off x="49347" y="3579507"/>
        <a:ext cx="7826106" cy="912186"/>
      </dsp:txXfrm>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2883-A2DD-46E5-86E2-EF74C813A5F2}">
      <dsp:nvSpPr>
        <dsp:cNvPr id="0" name=""/>
        <dsp:cNvSpPr/>
      </dsp:nvSpPr>
      <dsp:spPr>
        <a:xfrm>
          <a:off x="0" y="31612"/>
          <a:ext cx="8001000" cy="70346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Workplace Hazardous Materials Information System (WHMIS)</a:t>
          </a:r>
        </a:p>
      </dsp:txBody>
      <dsp:txXfrm>
        <a:off x="34340" y="65952"/>
        <a:ext cx="7932320" cy="634782"/>
      </dsp:txXfrm>
    </dsp:sp>
    <dsp:sp modelId="{FD10FE90-CDB4-4582-B8CF-72EFEA791FCD}">
      <dsp:nvSpPr>
        <dsp:cNvPr id="0" name=""/>
        <dsp:cNvSpPr/>
      </dsp:nvSpPr>
      <dsp:spPr>
        <a:xfrm>
          <a:off x="0" y="792675"/>
          <a:ext cx="8001000" cy="703462"/>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Designed to reduce the risk from hazardous products in the workplace</a:t>
          </a:r>
          <a:endParaRPr lang="en-US" sz="1800" b="0" u="none" kern="1200" dirty="0"/>
        </a:p>
      </dsp:txBody>
      <dsp:txXfrm>
        <a:off x="34340" y="827015"/>
        <a:ext cx="7932320" cy="634782"/>
      </dsp:txXfrm>
    </dsp:sp>
    <dsp:sp modelId="{39521CF5-AC71-44F5-B11D-87743BFADE02}">
      <dsp:nvSpPr>
        <dsp:cNvPr id="0" name=""/>
        <dsp:cNvSpPr/>
      </dsp:nvSpPr>
      <dsp:spPr>
        <a:xfrm>
          <a:off x="0" y="1553737"/>
          <a:ext cx="8001000" cy="703462"/>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Health Canada and provincial agencies administer WHMIS</a:t>
          </a:r>
          <a:endParaRPr lang="en-US" sz="1800" b="0" u="none" kern="1200" dirty="0"/>
        </a:p>
      </dsp:txBody>
      <dsp:txXfrm>
        <a:off x="34340" y="1588077"/>
        <a:ext cx="7932320" cy="634782"/>
      </dsp:txXfrm>
    </dsp:sp>
    <dsp:sp modelId="{2ACDE39C-E4F4-443F-87D6-FD8DBF70CFAB}">
      <dsp:nvSpPr>
        <dsp:cNvPr id="0" name=""/>
        <dsp:cNvSpPr/>
      </dsp:nvSpPr>
      <dsp:spPr>
        <a:xfrm>
          <a:off x="0" y="2314800"/>
          <a:ext cx="8001000" cy="70346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Provincial agency responsible for occupational health and safety (OHS) normally regulates WHMIS within each province</a:t>
          </a:r>
        </a:p>
      </dsp:txBody>
      <dsp:txXfrm>
        <a:off x="34340" y="2349140"/>
        <a:ext cx="7932320" cy="634782"/>
      </dsp:txXfrm>
    </dsp:sp>
    <dsp:sp modelId="{96603D38-DDBF-4A7D-8105-BE9F0CDABF6F}">
      <dsp:nvSpPr>
        <dsp:cNvPr id="0" name=""/>
        <dsp:cNvSpPr/>
      </dsp:nvSpPr>
      <dsp:spPr>
        <a:xfrm>
          <a:off x="0" y="3075862"/>
          <a:ext cx="8001000" cy="70346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Inspectors may not have authority to apply these regulations on their own</a:t>
          </a:r>
        </a:p>
      </dsp:txBody>
      <dsp:txXfrm>
        <a:off x="34340" y="3110202"/>
        <a:ext cx="7932320" cy="634782"/>
      </dsp:txXfrm>
    </dsp:sp>
    <dsp:sp modelId="{FDFEB56F-BA9C-4FCD-80FA-EE1B126AEEA7}">
      <dsp:nvSpPr>
        <dsp:cNvPr id="0" name=""/>
        <dsp:cNvSpPr/>
      </dsp:nvSpPr>
      <dsp:spPr>
        <a:xfrm>
          <a:off x="0" y="3836925"/>
          <a:ext cx="8001000" cy="703462"/>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WHMIS is applicable to federal government employees</a:t>
          </a:r>
        </a:p>
      </dsp:txBody>
      <dsp:txXfrm>
        <a:off x="34340" y="3871265"/>
        <a:ext cx="7932320" cy="634782"/>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74F52-35F3-420D-A787-7AF12982D91B}">
      <dsp:nvSpPr>
        <dsp:cNvPr id="0" name=""/>
        <dsp:cNvSpPr/>
      </dsp:nvSpPr>
      <dsp:spPr>
        <a:xfrm>
          <a:off x="426838" y="492"/>
          <a:ext cx="3418368" cy="186351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Controlled products used, stored, handled, or disposed of in the workplace are properly labeled </a:t>
          </a:r>
        </a:p>
      </dsp:txBody>
      <dsp:txXfrm>
        <a:off x="426838" y="492"/>
        <a:ext cx="3418368" cy="1863514"/>
      </dsp:txXfrm>
    </dsp:sp>
    <dsp:sp modelId="{E36D4F04-866F-4169-994C-40C0D79B1772}">
      <dsp:nvSpPr>
        <dsp:cNvPr id="0" name=""/>
        <dsp:cNvSpPr/>
      </dsp:nvSpPr>
      <dsp:spPr>
        <a:xfrm>
          <a:off x="4155792" y="492"/>
          <a:ext cx="3418368" cy="186351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SDS are readily available to workers </a:t>
          </a:r>
        </a:p>
      </dsp:txBody>
      <dsp:txXfrm>
        <a:off x="4155792" y="492"/>
        <a:ext cx="3418368" cy="1863514"/>
      </dsp:txXfrm>
    </dsp:sp>
    <dsp:sp modelId="{7752087E-4AAA-4B32-8731-EABDC133DD2D}">
      <dsp:nvSpPr>
        <dsp:cNvPr id="0" name=""/>
        <dsp:cNvSpPr/>
      </dsp:nvSpPr>
      <dsp:spPr>
        <a:xfrm>
          <a:off x="2291315" y="2174592"/>
          <a:ext cx="3418368" cy="186351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Workers receive education and training in the safe storage, handling, usage, and disposal of controlled products in the workplace</a:t>
          </a:r>
        </a:p>
      </dsp:txBody>
      <dsp:txXfrm>
        <a:off x="2291315" y="2174592"/>
        <a:ext cx="3418368" cy="1863514"/>
      </dsp:txXfrm>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74F52-35F3-420D-A787-7AF12982D91B}">
      <dsp:nvSpPr>
        <dsp:cNvPr id="0" name=""/>
        <dsp:cNvSpPr/>
      </dsp:nvSpPr>
      <dsp:spPr>
        <a:xfrm>
          <a:off x="382797" y="1112"/>
          <a:ext cx="3046288" cy="182777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Burn readily</a:t>
          </a:r>
          <a:endParaRPr lang="en-US" sz="2400" b="0" kern="1200" dirty="0"/>
        </a:p>
      </dsp:txBody>
      <dsp:txXfrm>
        <a:off x="382797" y="1112"/>
        <a:ext cx="3046288" cy="1827773"/>
      </dsp:txXfrm>
    </dsp:sp>
    <dsp:sp modelId="{10B35E55-4729-4425-8F50-1651AE72F9E9}">
      <dsp:nvSpPr>
        <dsp:cNvPr id="0" name=""/>
        <dsp:cNvSpPr/>
      </dsp:nvSpPr>
      <dsp:spPr>
        <a:xfrm>
          <a:off x="3733714" y="1112"/>
          <a:ext cx="3046288" cy="1827773"/>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Explode</a:t>
          </a:r>
          <a:endParaRPr lang="en-US" sz="2400" b="0" u="none" kern="1200" dirty="0"/>
        </a:p>
      </dsp:txBody>
      <dsp:txXfrm>
        <a:off x="3733714" y="1112"/>
        <a:ext cx="3046288" cy="1827773"/>
      </dsp:txXfrm>
    </dsp:sp>
    <dsp:sp modelId="{EEB26CC2-D868-42D0-A671-356FE52071F6}">
      <dsp:nvSpPr>
        <dsp:cNvPr id="0" name=""/>
        <dsp:cNvSpPr/>
      </dsp:nvSpPr>
      <dsp:spPr>
        <a:xfrm>
          <a:off x="2058255" y="2133514"/>
          <a:ext cx="3046288" cy="182777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Produce toxic reactions, allergies, infectious diseases, or dangerous reactions</a:t>
          </a:r>
          <a:endParaRPr lang="en-US" sz="2400" b="0" u="none" kern="1200" dirty="0"/>
        </a:p>
      </dsp:txBody>
      <dsp:txXfrm>
        <a:off x="2058255" y="2133514"/>
        <a:ext cx="3046288" cy="1827773"/>
      </dsp:txXfrm>
    </dsp:sp>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2883-A2DD-46E5-86E2-EF74C813A5F2}">
      <dsp:nvSpPr>
        <dsp:cNvPr id="0" name=""/>
        <dsp:cNvSpPr/>
      </dsp:nvSpPr>
      <dsp:spPr>
        <a:xfrm>
          <a:off x="0" y="1465"/>
          <a:ext cx="4495800" cy="1132553"/>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Requires all containers holding a controlled product to display a WHMIS label</a:t>
          </a:r>
        </a:p>
      </dsp:txBody>
      <dsp:txXfrm>
        <a:off x="55287" y="56752"/>
        <a:ext cx="4385226" cy="1021979"/>
      </dsp:txXfrm>
    </dsp:sp>
    <dsp:sp modelId="{A51F69A3-BDE2-4213-8439-6832CAD9AC96}">
      <dsp:nvSpPr>
        <dsp:cNvPr id="0" name=""/>
        <dsp:cNvSpPr/>
      </dsp:nvSpPr>
      <dsp:spPr>
        <a:xfrm>
          <a:off x="0" y="1146970"/>
          <a:ext cx="4495800" cy="1132553"/>
        </a:xfrm>
        <a:prstGeom prst="roundRect">
          <a:avLst/>
        </a:prstGeom>
        <a:gradFill rotWithShape="0">
          <a:gsLst>
            <a:gs pos="0">
              <a:schemeClr val="accent2">
                <a:shade val="80000"/>
                <a:hueOff val="0"/>
                <a:satOff val="-3694"/>
                <a:lumOff val="9483"/>
                <a:alphaOff val="0"/>
                <a:tint val="50000"/>
                <a:satMod val="300000"/>
              </a:schemeClr>
            </a:gs>
            <a:gs pos="35000">
              <a:schemeClr val="accent2">
                <a:shade val="80000"/>
                <a:hueOff val="0"/>
                <a:satOff val="-3694"/>
                <a:lumOff val="9483"/>
                <a:alphaOff val="0"/>
                <a:tint val="37000"/>
                <a:satMod val="300000"/>
              </a:schemeClr>
            </a:gs>
            <a:gs pos="100000">
              <a:schemeClr val="accent2">
                <a:shade val="80000"/>
                <a:hueOff val="0"/>
                <a:satOff val="-3694"/>
                <a:lumOff val="94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Critical component of WHMIS is that an SDS must be available on site for each controlled product</a:t>
          </a:r>
        </a:p>
      </dsp:txBody>
      <dsp:txXfrm>
        <a:off x="55287" y="1202257"/>
        <a:ext cx="4385226" cy="1021979"/>
      </dsp:txXfrm>
    </dsp:sp>
    <dsp:sp modelId="{1CCFD5C6-BFD0-48CD-9B21-7B1E1C86EA4D}">
      <dsp:nvSpPr>
        <dsp:cNvPr id="0" name=""/>
        <dsp:cNvSpPr/>
      </dsp:nvSpPr>
      <dsp:spPr>
        <a:xfrm>
          <a:off x="0" y="2292475"/>
          <a:ext cx="4495800" cy="1132553"/>
        </a:xfrm>
        <a:prstGeom prst="roundRect">
          <a:avLst/>
        </a:prstGeom>
        <a:gradFill rotWithShape="0">
          <a:gsLst>
            <a:gs pos="0">
              <a:schemeClr val="accent2">
                <a:shade val="80000"/>
                <a:hueOff val="0"/>
                <a:satOff val="-7387"/>
                <a:lumOff val="18966"/>
                <a:alphaOff val="0"/>
                <a:tint val="50000"/>
                <a:satMod val="300000"/>
              </a:schemeClr>
            </a:gs>
            <a:gs pos="35000">
              <a:schemeClr val="accent2">
                <a:shade val="80000"/>
                <a:hueOff val="0"/>
                <a:satOff val="-7387"/>
                <a:lumOff val="18966"/>
                <a:alphaOff val="0"/>
                <a:tint val="37000"/>
                <a:satMod val="300000"/>
              </a:schemeClr>
            </a:gs>
            <a:gs pos="100000">
              <a:schemeClr val="accent2">
                <a:shade val="80000"/>
                <a:hueOff val="0"/>
                <a:satOff val="-7387"/>
                <a:lumOff val="1896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Suppliers of  controlled products must label all containers with a Supplier Label</a:t>
          </a:r>
        </a:p>
      </dsp:txBody>
      <dsp:txXfrm>
        <a:off x="55287" y="2347762"/>
        <a:ext cx="4385226" cy="1021979"/>
      </dsp:txXfrm>
    </dsp:sp>
    <dsp:sp modelId="{452648F7-E202-48CA-9C0E-6D4FF9814945}">
      <dsp:nvSpPr>
        <dsp:cNvPr id="0" name=""/>
        <dsp:cNvSpPr/>
      </dsp:nvSpPr>
      <dsp:spPr>
        <a:xfrm>
          <a:off x="0" y="3437980"/>
          <a:ext cx="4495800" cy="1132553"/>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When moved to another unmarked container for use at a worksite, </a:t>
          </a:r>
          <a:r>
            <a:rPr lang="en-US" sz="1800" b="0" kern="1200" dirty="0" smtClean="0"/>
            <a:t>new </a:t>
          </a:r>
          <a:r>
            <a:rPr lang="en-US" sz="1800" b="0" kern="1200" dirty="0"/>
            <a:t>container must be labeled with a Workplace Label</a:t>
          </a:r>
        </a:p>
      </dsp:txBody>
      <dsp:txXfrm>
        <a:off x="55287" y="3493267"/>
        <a:ext cx="4385226" cy="1021979"/>
      </dsp:txXfrm>
    </dsp:sp>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E2B0C-BCEA-4781-9BA2-4C61046DB770}">
      <dsp:nvSpPr>
        <dsp:cNvPr id="0" name=""/>
        <dsp:cNvSpPr/>
      </dsp:nvSpPr>
      <dsp:spPr>
        <a:xfrm>
          <a:off x="0" y="157649"/>
          <a:ext cx="7772400" cy="2961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08280"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Must show all text in English and French</a:t>
          </a:r>
        </a:p>
        <a:p>
          <a:pPr marL="171450" lvl="1" indent="-171450" algn="l" defTabSz="800100">
            <a:lnSpc>
              <a:spcPct val="90000"/>
            </a:lnSpc>
            <a:spcBef>
              <a:spcPct val="0"/>
            </a:spcBef>
            <a:spcAft>
              <a:spcPct val="15000"/>
            </a:spcAft>
            <a:buChar char="••"/>
          </a:pPr>
          <a:r>
            <a:rPr lang="en-US" sz="1800" b="0" kern="1200" dirty="0"/>
            <a:t>Have a WHMIS-hatched border</a:t>
          </a:r>
        </a:p>
        <a:p>
          <a:pPr marL="171450" lvl="1" indent="-171450" algn="l" defTabSz="800100">
            <a:lnSpc>
              <a:spcPct val="90000"/>
            </a:lnSpc>
            <a:spcBef>
              <a:spcPct val="0"/>
            </a:spcBef>
            <a:spcAft>
              <a:spcPct val="15000"/>
            </a:spcAft>
            <a:buChar char="••"/>
          </a:pPr>
          <a:r>
            <a:rPr lang="x-none" sz="1800" b="0" u="none" kern="1200"/>
            <a:t>Product identifier</a:t>
          </a:r>
          <a:endParaRPr lang="en-US" sz="1800" b="0" kern="1200" dirty="0"/>
        </a:p>
        <a:p>
          <a:pPr marL="171450" lvl="1" indent="-171450" algn="l" defTabSz="800100">
            <a:lnSpc>
              <a:spcPct val="90000"/>
            </a:lnSpc>
            <a:spcBef>
              <a:spcPct val="0"/>
            </a:spcBef>
            <a:spcAft>
              <a:spcPct val="15000"/>
            </a:spcAft>
            <a:buChar char="••"/>
          </a:pPr>
          <a:r>
            <a:rPr lang="x-none" sz="1800" b="0" u="none" kern="1200"/>
            <a:t>Supplier identifier</a:t>
          </a:r>
          <a:endParaRPr lang="en-US" sz="1800" b="0" kern="1200" dirty="0"/>
        </a:p>
        <a:p>
          <a:pPr marL="171450" lvl="1" indent="-171450" algn="l" defTabSz="800100">
            <a:lnSpc>
              <a:spcPct val="90000"/>
            </a:lnSpc>
            <a:spcBef>
              <a:spcPct val="0"/>
            </a:spcBef>
            <a:spcAft>
              <a:spcPct val="15000"/>
            </a:spcAft>
            <a:buChar char="••"/>
          </a:pPr>
          <a:r>
            <a:rPr lang="x-none" sz="1800" b="0" u="none" kern="1200"/>
            <a:t>Statement that an MSDS/SDS is available </a:t>
          </a:r>
          <a:endParaRPr lang="en-US" sz="1800" b="0" kern="1200" dirty="0"/>
        </a:p>
        <a:p>
          <a:pPr marL="171450" lvl="1" indent="-171450" algn="l" defTabSz="800100">
            <a:lnSpc>
              <a:spcPct val="90000"/>
            </a:lnSpc>
            <a:spcBef>
              <a:spcPct val="0"/>
            </a:spcBef>
            <a:spcAft>
              <a:spcPct val="15000"/>
            </a:spcAft>
            <a:buChar char="••"/>
          </a:pPr>
          <a:r>
            <a:rPr lang="x-none" sz="1800" b="0" u="none" kern="1200"/>
            <a:t>Hazard symbols</a:t>
          </a:r>
          <a:endParaRPr lang="en-US" sz="1800" b="0" u="none" kern="1200" dirty="0"/>
        </a:p>
        <a:p>
          <a:pPr marL="171450" lvl="1" indent="-171450" algn="l" defTabSz="800100">
            <a:lnSpc>
              <a:spcPct val="90000"/>
            </a:lnSpc>
            <a:spcBef>
              <a:spcPct val="0"/>
            </a:spcBef>
            <a:spcAft>
              <a:spcPct val="15000"/>
            </a:spcAft>
            <a:buChar char="••"/>
          </a:pPr>
          <a:r>
            <a:rPr lang="x-none" sz="1800" b="0" u="none" kern="1200"/>
            <a:t>Risk phrases</a:t>
          </a:r>
          <a:endParaRPr lang="en-US" sz="1800" b="0" u="none" kern="1200" dirty="0"/>
        </a:p>
        <a:p>
          <a:pPr marL="171450" lvl="1" indent="-171450" algn="l" defTabSz="800100">
            <a:lnSpc>
              <a:spcPct val="90000"/>
            </a:lnSpc>
            <a:spcBef>
              <a:spcPct val="0"/>
            </a:spcBef>
            <a:spcAft>
              <a:spcPct val="15000"/>
            </a:spcAft>
            <a:buChar char="••"/>
          </a:pPr>
          <a:r>
            <a:rPr lang="x-none" sz="1800" b="0" u="none" kern="1200"/>
            <a:t>Precautionary measures</a:t>
          </a:r>
          <a:endParaRPr lang="en-US" sz="1800" b="0" u="none" kern="1200" dirty="0"/>
        </a:p>
        <a:p>
          <a:pPr marL="171450" lvl="1" indent="-171450" algn="l" defTabSz="800100">
            <a:lnSpc>
              <a:spcPct val="90000"/>
            </a:lnSpc>
            <a:spcBef>
              <a:spcPct val="0"/>
            </a:spcBef>
            <a:spcAft>
              <a:spcPct val="15000"/>
            </a:spcAft>
            <a:buChar char="••"/>
          </a:pPr>
          <a:r>
            <a:rPr lang="x-none" sz="1800" b="0" u="none" kern="1200"/>
            <a:t>First aid measures</a:t>
          </a:r>
          <a:endParaRPr lang="en-US" sz="1800" b="0" u="none" kern="1200" dirty="0"/>
        </a:p>
      </dsp:txBody>
      <dsp:txXfrm>
        <a:off x="0" y="157649"/>
        <a:ext cx="7772400" cy="2961000"/>
      </dsp:txXfrm>
    </dsp:sp>
    <dsp:sp modelId="{89428D30-3F12-49B2-A395-B6896A409F4A}">
      <dsp:nvSpPr>
        <dsp:cNvPr id="0" name=""/>
        <dsp:cNvSpPr/>
      </dsp:nvSpPr>
      <dsp:spPr>
        <a:xfrm>
          <a:off x="388620" y="10049"/>
          <a:ext cx="5440680" cy="2952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b="0" kern="1200" dirty="0"/>
            <a:t>Supplier Label</a:t>
          </a:r>
        </a:p>
      </dsp:txBody>
      <dsp:txXfrm>
        <a:off x="403030" y="24459"/>
        <a:ext cx="5411860" cy="266380"/>
      </dsp:txXfrm>
    </dsp:sp>
    <dsp:sp modelId="{4B880784-E219-4BCB-9ACF-4C6A12D72EC8}">
      <dsp:nvSpPr>
        <dsp:cNvPr id="0" name=""/>
        <dsp:cNvSpPr/>
      </dsp:nvSpPr>
      <dsp:spPr>
        <a:xfrm>
          <a:off x="0" y="3320250"/>
          <a:ext cx="7772400" cy="11655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08280"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P</a:t>
          </a:r>
          <a:r>
            <a:rPr lang="x-none" sz="1800" b="0" u="none" kern="1200"/>
            <a:t>roduct identifier</a:t>
          </a:r>
          <a:endParaRPr lang="en-US" sz="1800" b="0" u="none" kern="1200" dirty="0"/>
        </a:p>
        <a:p>
          <a:pPr marL="171450" lvl="1" indent="-171450" algn="l" defTabSz="800100">
            <a:lnSpc>
              <a:spcPct val="90000"/>
            </a:lnSpc>
            <a:spcBef>
              <a:spcPct val="0"/>
            </a:spcBef>
            <a:spcAft>
              <a:spcPct val="15000"/>
            </a:spcAft>
            <a:buChar char="••"/>
          </a:pPr>
          <a:r>
            <a:rPr lang="x-none" sz="1800" b="0" u="none" kern="1200"/>
            <a:t>Information on safe handling</a:t>
          </a:r>
          <a:endParaRPr lang="en-US" sz="1800" b="0" u="none" kern="1200" dirty="0"/>
        </a:p>
        <a:p>
          <a:pPr marL="171450" lvl="1" indent="-171450" algn="l" defTabSz="800100">
            <a:lnSpc>
              <a:spcPct val="90000"/>
            </a:lnSpc>
            <a:spcBef>
              <a:spcPct val="0"/>
            </a:spcBef>
            <a:spcAft>
              <a:spcPct val="15000"/>
            </a:spcAft>
            <a:buChar char="••"/>
          </a:pPr>
          <a:r>
            <a:rPr lang="x-none" sz="1800" b="0" u="none" kern="1200"/>
            <a:t>Statement that an MSDS/SDS is available</a:t>
          </a:r>
          <a:endParaRPr lang="en-US" sz="1800" b="0" u="none" kern="1200" dirty="0"/>
        </a:p>
      </dsp:txBody>
      <dsp:txXfrm>
        <a:off x="0" y="3320250"/>
        <a:ext cx="7772400" cy="1165500"/>
      </dsp:txXfrm>
    </dsp:sp>
    <dsp:sp modelId="{ABCEF82A-8447-494A-8C3F-A6D0F4F6C295}">
      <dsp:nvSpPr>
        <dsp:cNvPr id="0" name=""/>
        <dsp:cNvSpPr/>
      </dsp:nvSpPr>
      <dsp:spPr>
        <a:xfrm>
          <a:off x="388620" y="3172650"/>
          <a:ext cx="5440680" cy="2952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b="0" kern="1200" dirty="0"/>
            <a:t>Workplace Label</a:t>
          </a:r>
          <a:endParaRPr lang="en-US" sz="1800" b="0" u="none" kern="1200" dirty="0"/>
        </a:p>
      </dsp:txBody>
      <dsp:txXfrm>
        <a:off x="403030" y="3187060"/>
        <a:ext cx="5411860" cy="2663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237F0-16D6-406A-ADDC-94B8E765740B}">
      <dsp:nvSpPr>
        <dsp:cNvPr id="0" name=""/>
        <dsp:cNvSpPr/>
      </dsp:nvSpPr>
      <dsp:spPr>
        <a:xfrm>
          <a:off x="0" y="747225"/>
          <a:ext cx="7772400" cy="13308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The EPA under the Federal Insecticide, Fungicide, and Rodenticide Act (FIFRA), approves the use of these materials in the U.S.</a:t>
          </a:r>
          <a:endParaRPr lang="en-US" sz="2400" b="0" kern="1200" dirty="0"/>
        </a:p>
      </dsp:txBody>
      <dsp:txXfrm>
        <a:off x="64968" y="812193"/>
        <a:ext cx="7642464" cy="1200939"/>
      </dsp:txXfrm>
    </dsp:sp>
    <dsp:sp modelId="{9F4D0540-977C-45CA-BBB3-12F94FEF77B5}">
      <dsp:nvSpPr>
        <dsp:cNvPr id="0" name=""/>
        <dsp:cNvSpPr/>
      </dsp:nvSpPr>
      <dsp:spPr>
        <a:xfrm>
          <a:off x="0" y="2265300"/>
          <a:ext cx="7772400" cy="1330875"/>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E</a:t>
          </a:r>
          <a:r>
            <a:rPr lang="x-none" sz="2400" b="0" u="none" kern="1200" dirty="0"/>
            <a:t>xemption does not limit the inspector’s authority to apply the fire code to the storage or manufacturing of these materials</a:t>
          </a:r>
          <a:endParaRPr lang="en-US" sz="2400" b="0" u="none" kern="1200" dirty="0"/>
        </a:p>
      </dsp:txBody>
      <dsp:txXfrm>
        <a:off x="64968" y="2330268"/>
        <a:ext cx="7642464" cy="1200939"/>
      </dsp:txXfrm>
    </dsp:sp>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57587-F4FD-47D9-8DA0-AACC55183ED5}">
      <dsp:nvSpPr>
        <dsp:cNvPr id="0" name=""/>
        <dsp:cNvSpPr/>
      </dsp:nvSpPr>
      <dsp:spPr>
        <a:xfrm>
          <a:off x="0" y="978"/>
          <a:ext cx="7772400" cy="71160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1" kern="1200" dirty="0"/>
            <a:t>Normas Oficiales Mexicanas </a:t>
          </a:r>
          <a:r>
            <a:rPr lang="en-US" sz="1800" b="0" kern="1200" dirty="0"/>
            <a:t>(</a:t>
          </a:r>
          <a:r>
            <a:rPr lang="en-US" sz="1800" b="0" i="1" kern="1200" dirty="0"/>
            <a:t>NOMs</a:t>
          </a:r>
          <a:r>
            <a:rPr lang="en-US" sz="1800" b="0" kern="1200" dirty="0"/>
            <a:t>) augment the Mexican Regulation for the Land Transport of Hazardous Materials and Wastes</a:t>
          </a:r>
        </a:p>
      </dsp:txBody>
      <dsp:txXfrm>
        <a:off x="34738" y="35716"/>
        <a:ext cx="7702924" cy="642133"/>
      </dsp:txXfrm>
    </dsp:sp>
    <dsp:sp modelId="{AB9078D5-9477-410D-AEA8-A9B783EE08F9}">
      <dsp:nvSpPr>
        <dsp:cNvPr id="0" name=""/>
        <dsp:cNvSpPr/>
      </dsp:nvSpPr>
      <dsp:spPr>
        <a:xfrm>
          <a:off x="0" y="726945"/>
          <a:ext cx="7772400" cy="711609"/>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Mexican SCT is responsible for publishing and maintaining the </a:t>
          </a:r>
          <a:r>
            <a:rPr lang="en-US" sz="1800" b="0" i="1" kern="1200" dirty="0"/>
            <a:t>NOMs</a:t>
          </a:r>
          <a:endParaRPr lang="en-US" sz="1800" b="0" kern="1200" dirty="0"/>
        </a:p>
      </dsp:txBody>
      <dsp:txXfrm>
        <a:off x="34738" y="761683"/>
        <a:ext cx="7702924" cy="642133"/>
      </dsp:txXfrm>
    </dsp:sp>
    <dsp:sp modelId="{4A81E5F9-EF04-445B-B359-600850F4FBFA}">
      <dsp:nvSpPr>
        <dsp:cNvPr id="0" name=""/>
        <dsp:cNvSpPr/>
      </dsp:nvSpPr>
      <dsp:spPr>
        <a:xfrm>
          <a:off x="0" y="1452912"/>
          <a:ext cx="7772400" cy="711609"/>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Mexico’s equivalent to the Hazard Communication Standard (HCS) is NOM-018-STPS-2000</a:t>
          </a:r>
        </a:p>
      </dsp:txBody>
      <dsp:txXfrm>
        <a:off x="34738" y="1487650"/>
        <a:ext cx="7702924" cy="642133"/>
      </dsp:txXfrm>
    </dsp:sp>
    <dsp:sp modelId="{3808CE74-8BC8-467B-B559-A7CFCF9C756D}">
      <dsp:nvSpPr>
        <dsp:cNvPr id="0" name=""/>
        <dsp:cNvSpPr/>
      </dsp:nvSpPr>
      <dsp:spPr>
        <a:xfrm>
          <a:off x="0" y="2178878"/>
          <a:ext cx="7772400" cy="711609"/>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Requires employers to see that hazardous chemical substances in the workplace are labeled</a:t>
          </a:r>
        </a:p>
      </dsp:txBody>
      <dsp:txXfrm>
        <a:off x="34738" y="2213616"/>
        <a:ext cx="7702924" cy="642133"/>
      </dsp:txXfrm>
    </dsp:sp>
    <dsp:sp modelId="{17C8DC4C-54DD-4392-B920-1D098F826543}">
      <dsp:nvSpPr>
        <dsp:cNvPr id="0" name=""/>
        <dsp:cNvSpPr/>
      </dsp:nvSpPr>
      <dsp:spPr>
        <a:xfrm>
          <a:off x="0" y="2904845"/>
          <a:ext cx="7772400" cy="711609"/>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a:t>
          </a:r>
          <a:r>
            <a:rPr lang="x-none" sz="1800" b="0" kern="1200" dirty="0"/>
            <a:t>ssentially an adoption of the NFPA® 704 marking system and </a:t>
          </a:r>
          <a:r>
            <a:rPr lang="x-none" sz="1800" b="0" i="1" kern="1200" dirty="0"/>
            <a:t>HMIG</a:t>
          </a:r>
          <a:endParaRPr lang="en-US" sz="1800" b="0" kern="1200" dirty="0"/>
        </a:p>
      </dsp:txBody>
      <dsp:txXfrm>
        <a:off x="34738" y="2939583"/>
        <a:ext cx="7702924" cy="642133"/>
      </dsp:txXfrm>
    </dsp:sp>
    <dsp:sp modelId="{0F561ABD-004D-4E10-8765-E91A5D06EB53}">
      <dsp:nvSpPr>
        <dsp:cNvPr id="0" name=""/>
        <dsp:cNvSpPr/>
      </dsp:nvSpPr>
      <dsp:spPr>
        <a:xfrm>
          <a:off x="0" y="3630812"/>
          <a:ext cx="7772400" cy="711609"/>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Remember that employers in Mexico may use any alternative system that complies with the objectives of the standard</a:t>
          </a:r>
        </a:p>
      </dsp:txBody>
      <dsp:txXfrm>
        <a:off x="34738" y="3665550"/>
        <a:ext cx="7702924" cy="642133"/>
      </dsp:txXfrm>
    </dsp:sp>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60D29-94E0-4051-BA3B-2455C0690D63}">
      <dsp:nvSpPr>
        <dsp:cNvPr id="0" name=""/>
        <dsp:cNvSpPr/>
      </dsp:nvSpPr>
      <dsp:spPr>
        <a:xfrm>
          <a:off x="0" y="124"/>
          <a:ext cx="3810000" cy="149277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NOM-026-STPS-1998 authorizes the use of some International Organization for Standardization (ISO) safety symbols from ISO-3864</a:t>
          </a:r>
        </a:p>
      </dsp:txBody>
      <dsp:txXfrm>
        <a:off x="72871" y="72995"/>
        <a:ext cx="3664258" cy="1347037"/>
      </dsp:txXfrm>
    </dsp:sp>
    <dsp:sp modelId="{3A713F6E-A151-4923-B2FD-1458F63FA655}">
      <dsp:nvSpPr>
        <dsp:cNvPr id="0" name=""/>
        <dsp:cNvSpPr/>
      </dsp:nvSpPr>
      <dsp:spPr>
        <a:xfrm>
          <a:off x="0" y="1505391"/>
          <a:ext cx="3810000" cy="1339284"/>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General caution symbols in Mexico are triangular rather than round like those in Canada or rectangular as in the U.S.</a:t>
          </a:r>
        </a:p>
      </dsp:txBody>
      <dsp:txXfrm>
        <a:off x="65378" y="1570769"/>
        <a:ext cx="3679244" cy="1208528"/>
      </dsp:txXfrm>
    </dsp:sp>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4B0C3-EC73-44B5-B2F4-789339E6D081}">
      <dsp:nvSpPr>
        <dsp:cNvPr id="0" name=""/>
        <dsp:cNvSpPr/>
      </dsp:nvSpPr>
      <dsp:spPr>
        <a:xfrm>
          <a:off x="0" y="14560"/>
          <a:ext cx="3657600" cy="98279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Transportation placards, labels, and markings are based on the </a:t>
          </a:r>
          <a:r>
            <a:rPr lang="en-US" sz="1800" b="0" i="1" kern="1200" dirty="0"/>
            <a:t>UN Recommendations</a:t>
          </a:r>
          <a:endParaRPr lang="en-US" sz="1800" b="0" kern="1200" dirty="0"/>
        </a:p>
      </dsp:txBody>
      <dsp:txXfrm>
        <a:off x="47976" y="62536"/>
        <a:ext cx="3561648" cy="886847"/>
      </dsp:txXfrm>
    </dsp:sp>
    <dsp:sp modelId="{7D0A10CF-DB6B-4396-BF9F-8190D3371A3E}">
      <dsp:nvSpPr>
        <dsp:cNvPr id="0" name=""/>
        <dsp:cNvSpPr/>
      </dsp:nvSpPr>
      <dsp:spPr>
        <a:xfrm>
          <a:off x="0" y="1031920"/>
          <a:ext cx="3657600" cy="982799"/>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Uses </a:t>
          </a:r>
          <a:r>
            <a:rPr lang="en-US" sz="1800" b="0" kern="1200" dirty="0" smtClean="0"/>
            <a:t>same </a:t>
          </a:r>
          <a:r>
            <a:rPr lang="en-US" sz="1800" b="0" kern="1200" dirty="0"/>
            <a:t>hazard classes and divisions</a:t>
          </a:r>
        </a:p>
      </dsp:txBody>
      <dsp:txXfrm>
        <a:off x="47976" y="1079896"/>
        <a:ext cx="3561648" cy="886847"/>
      </dsp:txXfrm>
    </dsp:sp>
    <dsp:sp modelId="{CC9D25BD-634D-4CD7-9FE0-0A753509472B}">
      <dsp:nvSpPr>
        <dsp:cNvPr id="0" name=""/>
        <dsp:cNvSpPr/>
      </dsp:nvSpPr>
      <dsp:spPr>
        <a:xfrm>
          <a:off x="0" y="2049280"/>
          <a:ext cx="3657600" cy="982799"/>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P</a:t>
          </a:r>
          <a:r>
            <a:rPr lang="x-none" sz="1800" b="0" u="none" kern="1200" dirty="0"/>
            <a:t>lacards and labels in Mexico will have text in Spanish</a:t>
          </a:r>
          <a:endParaRPr lang="en-US" sz="1800" b="0" u="none" kern="1200" dirty="0"/>
        </a:p>
      </dsp:txBody>
      <dsp:txXfrm>
        <a:off x="47976" y="2097256"/>
        <a:ext cx="3561648" cy="886847"/>
      </dsp:txXfrm>
    </dsp:sp>
    <dsp:sp modelId="{7AA084F6-6FB5-4ED1-9CC7-C7597AF4B31F}">
      <dsp:nvSpPr>
        <dsp:cNvPr id="0" name=""/>
        <dsp:cNvSpPr/>
      </dsp:nvSpPr>
      <dsp:spPr>
        <a:xfrm>
          <a:off x="0" y="3066639"/>
          <a:ext cx="3657600" cy="982799"/>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Information provided on markings will also be written in Spanish</a:t>
          </a:r>
        </a:p>
      </dsp:txBody>
      <dsp:txXfrm>
        <a:off x="47976" y="3114615"/>
        <a:ext cx="3561648" cy="886847"/>
      </dsp:txXfrm>
    </dsp:sp>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3CC9E-E42B-4CFE-B147-B4D524198D88}">
      <dsp:nvSpPr>
        <dsp:cNvPr id="0" name=""/>
        <dsp:cNvSpPr/>
      </dsp:nvSpPr>
      <dsp:spPr>
        <a:xfrm>
          <a:off x="2487167" y="2173"/>
          <a:ext cx="2798064" cy="104555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x-none" sz="2400" b="0" u="none" kern="1200"/>
            <a:t>Peligro (danger)</a:t>
          </a:r>
          <a:endParaRPr lang="en-US" sz="2400" b="0" kern="1200" dirty="0"/>
        </a:p>
      </dsp:txBody>
      <dsp:txXfrm>
        <a:off x="2538207" y="53213"/>
        <a:ext cx="2695984" cy="943474"/>
      </dsp:txXfrm>
    </dsp:sp>
    <dsp:sp modelId="{CAC30F8F-0F64-4D16-9FA5-28580ACA6336}">
      <dsp:nvSpPr>
        <dsp:cNvPr id="0" name=""/>
        <dsp:cNvSpPr/>
      </dsp:nvSpPr>
      <dsp:spPr>
        <a:xfrm>
          <a:off x="2487167" y="1100006"/>
          <a:ext cx="2798064" cy="1045554"/>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x-none" sz="2400" b="0" u="none" kern="1200"/>
            <a:t>Gases Flamables (flammable gas)</a:t>
          </a:r>
          <a:endParaRPr lang="en-US" sz="2400" b="0" u="none" kern="1200" dirty="0"/>
        </a:p>
      </dsp:txBody>
      <dsp:txXfrm>
        <a:off x="2538207" y="1151046"/>
        <a:ext cx="2695984" cy="943474"/>
      </dsp:txXfrm>
    </dsp:sp>
    <dsp:sp modelId="{202A277F-AA73-4D2C-B265-832B98D3CA36}">
      <dsp:nvSpPr>
        <dsp:cNvPr id="0" name=""/>
        <dsp:cNvSpPr/>
      </dsp:nvSpPr>
      <dsp:spPr>
        <a:xfrm>
          <a:off x="2487167" y="2197838"/>
          <a:ext cx="2798064" cy="1045554"/>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x-none" sz="2400" b="0" u="none" kern="1200"/>
            <a:t>Radioactivo (radioactive)</a:t>
          </a:r>
          <a:endParaRPr lang="en-US" sz="2400" b="0" u="none" kern="1200" dirty="0"/>
        </a:p>
      </dsp:txBody>
      <dsp:txXfrm>
        <a:off x="2538207" y="2248878"/>
        <a:ext cx="2695984" cy="943474"/>
      </dsp:txXfrm>
    </dsp:sp>
    <dsp:sp modelId="{6659C4C4-F901-4FBA-980E-1219BE22CAB9}">
      <dsp:nvSpPr>
        <dsp:cNvPr id="0" name=""/>
        <dsp:cNvSpPr/>
      </dsp:nvSpPr>
      <dsp:spPr>
        <a:xfrm>
          <a:off x="2487167" y="3295671"/>
          <a:ext cx="2798064" cy="1045554"/>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x-none" sz="2400" b="0" u="none" kern="1200" dirty="0"/>
            <a:t>Liquido Criogenico (cryogenic liquid)</a:t>
          </a:r>
          <a:endParaRPr lang="en-US" sz="2400" b="0" u="none" kern="1200" dirty="0"/>
        </a:p>
      </dsp:txBody>
      <dsp:txXfrm>
        <a:off x="2538207" y="3346711"/>
        <a:ext cx="2695984" cy="943474"/>
      </dsp:txXfrm>
    </dsp:sp>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468FB-73CC-41D8-B3D5-62F483ADF2B3}">
      <dsp:nvSpPr>
        <dsp:cNvPr id="0" name=""/>
        <dsp:cNvSpPr/>
      </dsp:nvSpPr>
      <dsp:spPr>
        <a:xfrm>
          <a:off x="0" y="25379"/>
          <a:ext cx="7772400" cy="9781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Official Mexican regulations do not authorize the use of </a:t>
          </a:r>
          <a:r>
            <a:rPr lang="x-none" sz="1800" b="0" i="1" u="none" kern="1200"/>
            <a:t>DANGEROUS</a:t>
          </a:r>
          <a:r>
            <a:rPr lang="x-none" sz="1800" b="0" u="none" kern="1200"/>
            <a:t> placards</a:t>
          </a:r>
          <a:endParaRPr lang="en-US" sz="1800" b="0" kern="1200" dirty="0"/>
        </a:p>
      </dsp:txBody>
      <dsp:txXfrm>
        <a:off x="47748" y="73127"/>
        <a:ext cx="7676904" cy="882624"/>
      </dsp:txXfrm>
    </dsp:sp>
    <dsp:sp modelId="{0E44B342-A99F-4BAD-B37A-1523D7CE7E5A}">
      <dsp:nvSpPr>
        <dsp:cNvPr id="0" name=""/>
        <dsp:cNvSpPr/>
      </dsp:nvSpPr>
      <dsp:spPr>
        <a:xfrm>
          <a:off x="0" y="1130219"/>
          <a:ext cx="7772400" cy="97812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Package markings are consistent except that the proper shipping name is provided in Spanish in addition to English</a:t>
          </a:r>
          <a:endParaRPr lang="en-US" sz="1800" b="0" u="none" kern="1200" dirty="0"/>
        </a:p>
      </dsp:txBody>
      <dsp:txXfrm>
        <a:off x="47748" y="1177967"/>
        <a:ext cx="7676904" cy="882624"/>
      </dsp:txXfrm>
    </dsp:sp>
    <dsp:sp modelId="{0D5A07CA-EC4C-449A-95B4-3942AB08DE1B}">
      <dsp:nvSpPr>
        <dsp:cNvPr id="0" name=""/>
        <dsp:cNvSpPr/>
      </dsp:nvSpPr>
      <dsp:spPr>
        <a:xfrm>
          <a:off x="0" y="2235060"/>
          <a:ext cx="7772400" cy="9781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i="1" u="none" kern="1200" dirty="0" smtClean="0"/>
            <a:t>HOT</a:t>
          </a:r>
          <a:r>
            <a:rPr lang="x-none" sz="1800" b="0" u="none" kern="1200" dirty="0" smtClean="0"/>
            <a:t> </a:t>
          </a:r>
          <a:r>
            <a:rPr lang="x-none" sz="1800" b="0" u="none" kern="1200" dirty="0"/>
            <a:t>mark used for elevated temperature in the U.S. is not authorized in Mexico </a:t>
          </a:r>
          <a:endParaRPr lang="en-US" sz="1800" b="0" u="none" kern="1200" dirty="0"/>
        </a:p>
      </dsp:txBody>
      <dsp:txXfrm>
        <a:off x="47748" y="2282808"/>
        <a:ext cx="7676904" cy="882624"/>
      </dsp:txXfrm>
    </dsp:sp>
    <dsp:sp modelId="{657C09D1-C4BF-4104-B67D-DFCB3EFF09CA}">
      <dsp:nvSpPr>
        <dsp:cNvPr id="0" name=""/>
        <dsp:cNvSpPr/>
      </dsp:nvSpPr>
      <dsp:spPr>
        <a:xfrm>
          <a:off x="0" y="3339900"/>
          <a:ext cx="7772400" cy="97812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smtClean="0"/>
            <a:t>Mexican </a:t>
          </a:r>
          <a:r>
            <a:rPr lang="x-none" sz="1800" b="0" u="none" kern="1200" dirty="0"/>
            <a:t>standard regarding the classification of flammable liquids does not incorporate provisions for combustible liquids; combustible liquid requirements only apply in the U.S.</a:t>
          </a:r>
          <a:endParaRPr lang="en-US" sz="1800" b="0" u="none" kern="1200" dirty="0"/>
        </a:p>
      </dsp:txBody>
      <dsp:txXfrm>
        <a:off x="47748" y="3387648"/>
        <a:ext cx="7676904" cy="882624"/>
      </dsp:txXfrm>
    </dsp:sp>
  </dsp:spTree>
</dsp:drawing>
</file>

<file path=ppt/diagrams/drawing1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361FF-4B7A-41A4-B139-F77848384826}">
      <dsp:nvSpPr>
        <dsp:cNvPr id="0" name=""/>
        <dsp:cNvSpPr/>
      </dsp:nvSpPr>
      <dsp:spPr>
        <a:xfrm>
          <a:off x="0" y="325484"/>
          <a:ext cx="5029199"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5F9EA64-E7B0-413D-AEE1-355027EB3A73}">
      <dsp:nvSpPr>
        <dsp:cNvPr id="0" name=""/>
        <dsp:cNvSpPr/>
      </dsp:nvSpPr>
      <dsp:spPr>
        <a:xfrm>
          <a:off x="239427" y="45044"/>
          <a:ext cx="478854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064" tIns="0" rIns="133064" bIns="0" numCol="1" spcCol="1270" anchor="ctr" anchorCtr="0">
          <a:noAutofit/>
        </a:bodyPr>
        <a:lstStyle/>
        <a:p>
          <a:pPr lvl="0" algn="l" defTabSz="800100">
            <a:lnSpc>
              <a:spcPct val="90000"/>
            </a:lnSpc>
            <a:spcBef>
              <a:spcPct val="0"/>
            </a:spcBef>
            <a:spcAft>
              <a:spcPct val="35000"/>
            </a:spcAft>
          </a:pPr>
          <a:r>
            <a:rPr lang="en-US" sz="1800" b="0" kern="1200" dirty="0"/>
            <a:t>Model fire codes require identification of the piping that conveys hazardous materials</a:t>
          </a:r>
        </a:p>
      </dsp:txBody>
      <dsp:txXfrm>
        <a:off x="266807" y="72424"/>
        <a:ext cx="4733780" cy="506120"/>
      </dsp:txXfrm>
    </dsp:sp>
    <dsp:sp modelId="{CB4FE307-4AC3-4158-BC98-DCEDDAE12074}">
      <dsp:nvSpPr>
        <dsp:cNvPr id="0" name=""/>
        <dsp:cNvSpPr/>
      </dsp:nvSpPr>
      <dsp:spPr>
        <a:xfrm>
          <a:off x="0" y="1187325"/>
          <a:ext cx="5029199"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7702D3D-976D-46E0-84EA-30A15C4905E2}">
      <dsp:nvSpPr>
        <dsp:cNvPr id="0" name=""/>
        <dsp:cNvSpPr/>
      </dsp:nvSpPr>
      <dsp:spPr>
        <a:xfrm>
          <a:off x="239427" y="906884"/>
          <a:ext cx="4788540" cy="5608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064" tIns="0" rIns="133064" bIns="0" numCol="1" spcCol="1270" anchor="ctr" anchorCtr="0">
          <a:noAutofit/>
        </a:bodyPr>
        <a:lstStyle/>
        <a:p>
          <a:pPr lvl="0" algn="l" defTabSz="800100">
            <a:lnSpc>
              <a:spcPct val="90000"/>
            </a:lnSpc>
            <a:spcBef>
              <a:spcPct val="0"/>
            </a:spcBef>
            <a:spcAft>
              <a:spcPct val="35000"/>
            </a:spcAft>
          </a:pPr>
          <a:r>
            <a:rPr lang="en-US" sz="1800" b="0" kern="1200" dirty="0"/>
            <a:t>Enables plant personnel to trace piping in </a:t>
          </a:r>
          <a:r>
            <a:rPr lang="en-US" sz="1800" b="0" kern="1200" dirty="0" smtClean="0"/>
            <a:t>event </a:t>
          </a:r>
          <a:r>
            <a:rPr lang="en-US" sz="1800" b="0" kern="1200" dirty="0"/>
            <a:t>of a leak or a spill</a:t>
          </a:r>
        </a:p>
      </dsp:txBody>
      <dsp:txXfrm>
        <a:off x="266807" y="934264"/>
        <a:ext cx="4733780" cy="506120"/>
      </dsp:txXfrm>
    </dsp:sp>
    <dsp:sp modelId="{234A2EBD-015B-4AFC-9E39-B2EFCAF78D80}">
      <dsp:nvSpPr>
        <dsp:cNvPr id="0" name=""/>
        <dsp:cNvSpPr/>
      </dsp:nvSpPr>
      <dsp:spPr>
        <a:xfrm>
          <a:off x="0" y="2049165"/>
          <a:ext cx="5029199"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E52479B-7E88-4ED2-9A89-87C0E18108BB}">
      <dsp:nvSpPr>
        <dsp:cNvPr id="0" name=""/>
        <dsp:cNvSpPr/>
      </dsp:nvSpPr>
      <dsp:spPr>
        <a:xfrm>
          <a:off x="239427" y="1768725"/>
          <a:ext cx="4788540" cy="56088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064" tIns="0" rIns="133064" bIns="0" numCol="1" spcCol="1270" anchor="ctr" anchorCtr="0">
          <a:noAutofit/>
        </a:bodyPr>
        <a:lstStyle/>
        <a:p>
          <a:pPr lvl="0" algn="l" defTabSz="800100">
            <a:lnSpc>
              <a:spcPct val="90000"/>
            </a:lnSpc>
            <a:spcBef>
              <a:spcPct val="0"/>
            </a:spcBef>
            <a:spcAft>
              <a:spcPct val="35000"/>
            </a:spcAft>
          </a:pPr>
          <a:r>
            <a:rPr lang="en-US" sz="1800" b="0" kern="1200" dirty="0"/>
            <a:t>Pipe labels must identify </a:t>
          </a:r>
          <a:r>
            <a:rPr lang="en-US" sz="1800" b="0" kern="1200" dirty="0" smtClean="0"/>
            <a:t>contents </a:t>
          </a:r>
          <a:r>
            <a:rPr lang="en-US" sz="1800" b="0" kern="1200" dirty="0"/>
            <a:t>and direction of flow</a:t>
          </a:r>
        </a:p>
      </dsp:txBody>
      <dsp:txXfrm>
        <a:off x="266807" y="1796105"/>
        <a:ext cx="4733780" cy="506120"/>
      </dsp:txXfrm>
    </dsp:sp>
    <dsp:sp modelId="{78831D0C-51A4-4065-B82B-EEE3A53D9039}">
      <dsp:nvSpPr>
        <dsp:cNvPr id="0" name=""/>
        <dsp:cNvSpPr/>
      </dsp:nvSpPr>
      <dsp:spPr>
        <a:xfrm>
          <a:off x="0" y="2911005"/>
          <a:ext cx="5029199" cy="16159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90322" tIns="395732" rIns="390322"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smtClean="0"/>
            <a:t>M</a:t>
          </a:r>
          <a:r>
            <a:rPr lang="x-none" sz="1800" b="0" u="none" kern="1200" dirty="0" smtClean="0"/>
            <a:t>aximum </a:t>
          </a:r>
          <a:r>
            <a:rPr lang="x-none" sz="1800" b="0" u="none" kern="1200" dirty="0"/>
            <a:t>spacing of 25 feet (7.5 m)</a:t>
          </a:r>
          <a:endParaRPr lang="en-US" sz="1800" b="0" u="none" kern="1200" dirty="0"/>
        </a:p>
        <a:p>
          <a:pPr marL="171450" lvl="1" indent="-171450" algn="l" defTabSz="800100">
            <a:lnSpc>
              <a:spcPct val="90000"/>
            </a:lnSpc>
            <a:spcBef>
              <a:spcPct val="0"/>
            </a:spcBef>
            <a:spcAft>
              <a:spcPct val="15000"/>
            </a:spcAft>
            <a:buChar char="••"/>
          </a:pPr>
          <a:r>
            <a:rPr lang="x-none" sz="1800" b="0" u="none" kern="1200"/>
            <a:t>Each change of piping direction</a:t>
          </a:r>
          <a:endParaRPr lang="en-US" sz="1800" b="0" u="none" kern="1200" dirty="0"/>
        </a:p>
        <a:p>
          <a:pPr marL="171450" lvl="1" indent="-171450" algn="l" defTabSz="800100">
            <a:lnSpc>
              <a:spcPct val="90000"/>
            </a:lnSpc>
            <a:spcBef>
              <a:spcPct val="0"/>
            </a:spcBef>
            <a:spcAft>
              <a:spcPct val="15000"/>
            </a:spcAft>
            <a:buChar char="••"/>
          </a:pPr>
          <a:r>
            <a:rPr lang="x-none" sz="1800" b="0" u="none" kern="1200"/>
            <a:t>Both sides of floor or ceiling penetrations</a:t>
          </a:r>
          <a:endParaRPr lang="en-US" sz="1800" b="0" u="none" kern="1200" dirty="0"/>
        </a:p>
      </dsp:txBody>
      <dsp:txXfrm>
        <a:off x="0" y="2911005"/>
        <a:ext cx="5029199" cy="1615950"/>
      </dsp:txXfrm>
    </dsp:sp>
    <dsp:sp modelId="{FD4E49DD-DC48-4FB9-B407-6B51D161B639}">
      <dsp:nvSpPr>
        <dsp:cNvPr id="0" name=""/>
        <dsp:cNvSpPr/>
      </dsp:nvSpPr>
      <dsp:spPr>
        <a:xfrm>
          <a:off x="239427" y="2630565"/>
          <a:ext cx="4788540" cy="56088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064" tIns="0" rIns="133064" bIns="0" numCol="1" spcCol="1270" anchor="ctr" anchorCtr="0">
          <a:noAutofit/>
        </a:bodyPr>
        <a:lstStyle/>
        <a:p>
          <a:pPr lvl="0" algn="l" defTabSz="800100">
            <a:lnSpc>
              <a:spcPct val="90000"/>
            </a:lnSpc>
            <a:spcBef>
              <a:spcPct val="0"/>
            </a:spcBef>
            <a:spcAft>
              <a:spcPct val="35000"/>
            </a:spcAft>
          </a:pPr>
          <a:r>
            <a:rPr lang="en-US" sz="1800" b="0" kern="1200" dirty="0"/>
            <a:t>Labels are required at</a:t>
          </a:r>
        </a:p>
      </dsp:txBody>
      <dsp:txXfrm>
        <a:off x="266807" y="2657945"/>
        <a:ext cx="4733780" cy="506120"/>
      </dsp:txXfrm>
    </dsp:sp>
  </dsp:spTree>
</dsp:drawing>
</file>

<file path=ppt/diagrams/drawing1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468FB-73CC-41D8-B3D5-62F483ADF2B3}">
      <dsp:nvSpPr>
        <dsp:cNvPr id="0" name=""/>
        <dsp:cNvSpPr/>
      </dsp:nvSpPr>
      <dsp:spPr>
        <a:xfrm>
          <a:off x="0" y="4049"/>
          <a:ext cx="5306121" cy="70785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Cylinder color does not indicate which gas it may store</a:t>
          </a:r>
        </a:p>
      </dsp:txBody>
      <dsp:txXfrm>
        <a:off x="34554" y="38603"/>
        <a:ext cx="5237013" cy="638742"/>
      </dsp:txXfrm>
    </dsp:sp>
    <dsp:sp modelId="{267B3043-B70B-4C58-92C0-159B1DE2758B}">
      <dsp:nvSpPr>
        <dsp:cNvPr id="0" name=""/>
        <dsp:cNvSpPr/>
      </dsp:nvSpPr>
      <dsp:spPr>
        <a:xfrm>
          <a:off x="0" y="775259"/>
          <a:ext cx="5306121" cy="70785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Only way to identify </a:t>
          </a:r>
          <a:r>
            <a:rPr lang="en-US" sz="1800" b="0" kern="1200" dirty="0" smtClean="0"/>
            <a:t>cylinder’s </a:t>
          </a:r>
          <a:r>
            <a:rPr lang="en-US" sz="1800" b="0" kern="1200" dirty="0"/>
            <a:t>contents is by labeling or marking the cylinder</a:t>
          </a:r>
        </a:p>
      </dsp:txBody>
      <dsp:txXfrm>
        <a:off x="34554" y="809813"/>
        <a:ext cx="5237013" cy="638742"/>
      </dsp:txXfrm>
    </dsp:sp>
    <dsp:sp modelId="{5AB97C6D-C926-40B9-A37B-C633E711F2E9}">
      <dsp:nvSpPr>
        <dsp:cNvPr id="0" name=""/>
        <dsp:cNvSpPr/>
      </dsp:nvSpPr>
      <dsp:spPr>
        <a:xfrm>
          <a:off x="0" y="1546469"/>
          <a:ext cx="5306121" cy="70785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Require markings in accordance with Compressed Gas Association (CGA) Standard </a:t>
          </a:r>
          <a:r>
            <a:rPr lang="en-US" sz="1800" b="0" kern="1200" dirty="0" smtClean="0"/>
            <a:t>  C-7</a:t>
          </a:r>
          <a:endParaRPr lang="en-US" sz="1800" b="0" kern="1200" dirty="0"/>
        </a:p>
      </dsp:txBody>
      <dsp:txXfrm>
        <a:off x="34554" y="1581023"/>
        <a:ext cx="5237013" cy="638742"/>
      </dsp:txXfrm>
    </dsp:sp>
    <dsp:sp modelId="{F9B02AD2-ADF8-417B-AD2B-3BC639C8CA28}">
      <dsp:nvSpPr>
        <dsp:cNvPr id="0" name=""/>
        <dsp:cNvSpPr/>
      </dsp:nvSpPr>
      <dsp:spPr>
        <a:xfrm>
          <a:off x="0" y="2317680"/>
          <a:ext cx="5306121" cy="70785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Labels </a:t>
          </a:r>
          <a:r>
            <a:rPr lang="en-US" sz="1800" b="0" kern="1200" dirty="0" smtClean="0"/>
            <a:t>located </a:t>
          </a:r>
          <a:r>
            <a:rPr lang="en-US" sz="1800" b="0" kern="1200" dirty="0"/>
            <a:t>on </a:t>
          </a:r>
          <a:r>
            <a:rPr lang="en-US" sz="1800" b="0" kern="1200" dirty="0" smtClean="0"/>
            <a:t>shoulder </a:t>
          </a:r>
          <a:r>
            <a:rPr lang="en-US" sz="1800" b="0" kern="1200" dirty="0"/>
            <a:t>or wall of the cylinder</a:t>
          </a:r>
        </a:p>
      </dsp:txBody>
      <dsp:txXfrm>
        <a:off x="34554" y="2352234"/>
        <a:ext cx="5237013" cy="638742"/>
      </dsp:txXfrm>
    </dsp:sp>
    <dsp:sp modelId="{1690618E-6DA6-46A8-B39F-A61F36FC6A77}">
      <dsp:nvSpPr>
        <dsp:cNvPr id="0" name=""/>
        <dsp:cNvSpPr/>
      </dsp:nvSpPr>
      <dsp:spPr>
        <a:xfrm>
          <a:off x="0" y="3088890"/>
          <a:ext cx="5306121" cy="70785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C-7 requires </a:t>
          </a:r>
          <a:r>
            <a:rPr lang="en-US" sz="1800" b="0" kern="1200" dirty="0" smtClean="0"/>
            <a:t>the </a:t>
          </a:r>
          <a:r>
            <a:rPr lang="en-US" sz="1800" b="0" kern="1200" dirty="0"/>
            <a:t>marking contain several items</a:t>
          </a:r>
        </a:p>
      </dsp:txBody>
      <dsp:txXfrm>
        <a:off x="34554" y="3123444"/>
        <a:ext cx="5237013" cy="638742"/>
      </dsp:txXfrm>
    </dsp:sp>
    <dsp:sp modelId="{A6450B2B-4747-4B26-BA2A-7494A37D5399}">
      <dsp:nvSpPr>
        <dsp:cNvPr id="0" name=""/>
        <dsp:cNvSpPr/>
      </dsp:nvSpPr>
      <dsp:spPr>
        <a:xfrm>
          <a:off x="0" y="3860100"/>
          <a:ext cx="5306121" cy="70785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If </a:t>
          </a:r>
          <a:r>
            <a:rPr lang="en-US" sz="1800" b="0" kern="1200" dirty="0" smtClean="0"/>
            <a:t>compressed </a:t>
          </a:r>
          <a:r>
            <a:rPr lang="en-US" sz="1800" b="0" kern="1200" dirty="0"/>
            <a:t>gas is </a:t>
          </a:r>
          <a:r>
            <a:rPr lang="en-US" sz="1800" b="0" kern="1200" dirty="0" smtClean="0"/>
            <a:t>inhalation </a:t>
          </a:r>
          <a:r>
            <a:rPr lang="en-US" sz="1800" b="0" kern="1200" dirty="0"/>
            <a:t>hazard, warning statements about this hazard are required</a:t>
          </a:r>
        </a:p>
      </dsp:txBody>
      <dsp:txXfrm>
        <a:off x="34554" y="3894654"/>
        <a:ext cx="5237013" cy="638742"/>
      </dsp:txXfrm>
    </dsp:sp>
  </dsp:spTree>
</dsp:drawing>
</file>

<file path=ppt/diagrams/drawing1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0BEC8-9241-4C9E-8F11-FFBC7F552F6C}">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Storage  </a:t>
          </a:r>
          <a:endParaRPr lang="en-US" sz="2400" b="0" kern="1200" dirty="0"/>
        </a:p>
      </dsp:txBody>
      <dsp:txXfrm>
        <a:off x="379511" y="892"/>
        <a:ext cx="3339703" cy="2003821"/>
      </dsp:txXfrm>
    </dsp:sp>
    <dsp:sp modelId="{775C0627-692D-4203-A010-694900676729}">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Use — Closed system</a:t>
          </a:r>
          <a:endParaRPr lang="en-US" sz="2400" b="0" u="none" kern="1200" dirty="0"/>
        </a:p>
      </dsp:txBody>
      <dsp:txXfrm>
        <a:off x="4053185" y="892"/>
        <a:ext cx="3339703" cy="2003821"/>
      </dsp:txXfrm>
    </dsp:sp>
    <dsp:sp modelId="{DB3680B6-55AF-4E9A-8DF6-DD1D04CB3AE2}">
      <dsp:nvSpPr>
        <dsp:cNvPr id="0" name=""/>
        <dsp:cNvSpPr/>
      </dsp:nvSpPr>
      <dsp:spPr>
        <a:xfrm>
          <a:off x="2216348" y="2338685"/>
          <a:ext cx="3339703" cy="2003821"/>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Use — Open system</a:t>
          </a:r>
          <a:endParaRPr lang="en-US" sz="2400" b="0" u="none" kern="1200" dirty="0"/>
        </a:p>
      </dsp:txBody>
      <dsp:txXfrm>
        <a:off x="2216348" y="2338685"/>
        <a:ext cx="3339703" cy="2003821"/>
      </dsp:txXfrm>
    </dsp:sp>
  </dsp:spTree>
</dsp:drawing>
</file>

<file path=ppt/diagrams/drawing1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26CBB-48FC-41D3-B1AB-0DFC869C3562}">
      <dsp:nvSpPr>
        <dsp:cNvPr id="0" name=""/>
        <dsp:cNvSpPr/>
      </dsp:nvSpPr>
      <dsp:spPr>
        <a:xfrm>
          <a:off x="0" y="0"/>
          <a:ext cx="5638800" cy="97811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Material </a:t>
          </a:r>
          <a:r>
            <a:rPr lang="en-US" sz="1800" b="0" kern="1200" dirty="0"/>
            <a:t>in a package that is static and not moving is defined as storage</a:t>
          </a:r>
        </a:p>
      </dsp:txBody>
      <dsp:txXfrm>
        <a:off x="47748" y="47748"/>
        <a:ext cx="5543304" cy="882623"/>
      </dsp:txXfrm>
    </dsp:sp>
    <dsp:sp modelId="{85521545-95EE-4E89-BAAF-909223CC30BD}">
      <dsp:nvSpPr>
        <dsp:cNvPr id="0" name=""/>
        <dsp:cNvSpPr/>
      </dsp:nvSpPr>
      <dsp:spPr>
        <a:xfrm>
          <a:off x="0" y="1030840"/>
          <a:ext cx="5638800" cy="978119"/>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Hazardous materials storage can present its own hazards</a:t>
          </a:r>
        </a:p>
      </dsp:txBody>
      <dsp:txXfrm>
        <a:off x="47748" y="1078588"/>
        <a:ext cx="5543304" cy="882623"/>
      </dsp:txXfrm>
    </dsp:sp>
    <dsp:sp modelId="{DF4C21CA-83FB-42CA-8DFD-38BD7C9ACB4C}">
      <dsp:nvSpPr>
        <dsp:cNvPr id="0" name=""/>
        <dsp:cNvSpPr/>
      </dsp:nvSpPr>
      <dsp:spPr>
        <a:xfrm>
          <a:off x="0" y="2055040"/>
          <a:ext cx="5638800" cy="97811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Containers of compressed gases and cryogenic fluids contain materials that are stored at high pressures and create stored kinetic energy</a:t>
          </a:r>
        </a:p>
      </dsp:txBody>
      <dsp:txXfrm>
        <a:off x="47748" y="2102788"/>
        <a:ext cx="5543304" cy="882623"/>
      </dsp:txXfrm>
    </dsp:sp>
    <dsp:sp modelId="{24BE1B87-0BF5-40E4-B81B-65091315DDCB}">
      <dsp:nvSpPr>
        <dsp:cNvPr id="0" name=""/>
        <dsp:cNvSpPr/>
      </dsp:nvSpPr>
      <dsp:spPr>
        <a:xfrm>
          <a:off x="0" y="3079240"/>
          <a:ext cx="5638800" cy="978119"/>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Loss of container integrity will result in </a:t>
          </a:r>
          <a:r>
            <a:rPr lang="en-US" sz="1800" b="0" kern="1200" dirty="0" smtClean="0"/>
            <a:t>release </a:t>
          </a:r>
          <a:r>
            <a:rPr lang="en-US" sz="1800" b="0" kern="1200" dirty="0"/>
            <a:t>of a hazardous material</a:t>
          </a:r>
        </a:p>
      </dsp:txBody>
      <dsp:txXfrm>
        <a:off x="47748" y="3126988"/>
        <a:ext cx="5543304" cy="882623"/>
      </dsp:txXfrm>
    </dsp:sp>
  </dsp:spTree>
</dsp:drawing>
</file>

<file path=ppt/diagrams/drawing1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E6B7B-720D-49AF-9E81-DA534E47B203}">
      <dsp:nvSpPr>
        <dsp:cNvPr id="0" name=""/>
        <dsp:cNvSpPr/>
      </dsp:nvSpPr>
      <dsp:spPr>
        <a:xfrm>
          <a:off x="0" y="378418"/>
          <a:ext cx="4724399" cy="1161562"/>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6666" tIns="520700" rIns="366666"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D</a:t>
          </a:r>
          <a:r>
            <a:rPr lang="x-none" sz="1800" b="0" u="none" kern="1200" dirty="0"/>
            <a:t>oes not allow for </a:t>
          </a:r>
          <a:r>
            <a:rPr lang="x-none" sz="1800" b="0" u="none" kern="1200" dirty="0" smtClean="0"/>
            <a:t>release </a:t>
          </a:r>
          <a:r>
            <a:rPr lang="x-none" sz="1800" b="0" u="none" kern="1200" dirty="0"/>
            <a:t>of </a:t>
          </a:r>
          <a:r>
            <a:rPr lang="x-none" sz="1800" b="0" u="none" kern="1200" dirty="0" smtClean="0"/>
            <a:t>hazardous </a:t>
          </a:r>
          <a:r>
            <a:rPr lang="x-none" sz="1800" b="0" u="none" kern="1200" dirty="0"/>
            <a:t>particulates or vapor</a:t>
          </a:r>
          <a:endParaRPr lang="en-US" sz="1800" b="0" u="none" kern="1200" dirty="0"/>
        </a:p>
      </dsp:txBody>
      <dsp:txXfrm>
        <a:off x="0" y="378418"/>
        <a:ext cx="4724399" cy="1161562"/>
      </dsp:txXfrm>
    </dsp:sp>
    <dsp:sp modelId="{2C2E095C-286B-472E-B91C-52B120BE069A}">
      <dsp:nvSpPr>
        <dsp:cNvPr id="0" name=""/>
        <dsp:cNvSpPr/>
      </dsp:nvSpPr>
      <dsp:spPr>
        <a:xfrm>
          <a:off x="236220" y="9418"/>
          <a:ext cx="3307080" cy="7380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89000">
            <a:lnSpc>
              <a:spcPct val="90000"/>
            </a:lnSpc>
            <a:spcBef>
              <a:spcPct val="0"/>
            </a:spcBef>
            <a:spcAft>
              <a:spcPct val="35000"/>
            </a:spcAft>
          </a:pPr>
          <a:r>
            <a:rPr lang="en-US" sz="2000" b="0" u="none" kern="1200" dirty="0"/>
            <a:t>U</a:t>
          </a:r>
          <a:r>
            <a:rPr lang="x-none" sz="2000" b="0" u="none" kern="1200"/>
            <a:t>se-closed system</a:t>
          </a:r>
          <a:endParaRPr lang="en-US" sz="2000" b="0" u="none" kern="1200" dirty="0"/>
        </a:p>
      </dsp:txBody>
      <dsp:txXfrm>
        <a:off x="272246" y="45444"/>
        <a:ext cx="3235028" cy="6659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2908E-C245-415C-9990-60CA047FCD94}">
      <dsp:nvSpPr>
        <dsp:cNvPr id="0" name=""/>
        <dsp:cNvSpPr/>
      </dsp:nvSpPr>
      <dsp:spPr>
        <a:xfrm>
          <a:off x="0" y="0"/>
          <a:ext cx="4419600" cy="235992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In the IFC, mechanical refrigeration, fuel oil storage, and stationary storage battery systems are generally exempt from the hazardous materials provisions</a:t>
          </a:r>
        </a:p>
      </dsp:txBody>
      <dsp:txXfrm>
        <a:off x="115202" y="115202"/>
        <a:ext cx="4189196" cy="2129522"/>
      </dsp:txXfrm>
    </dsp:sp>
  </dsp:spTree>
</dsp:drawing>
</file>

<file path=ppt/diagrams/drawing1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287C-CA8F-4FF0-BB54-1B544B56CEDE}">
      <dsp:nvSpPr>
        <dsp:cNvPr id="0" name=""/>
        <dsp:cNvSpPr/>
      </dsp:nvSpPr>
      <dsp:spPr>
        <a:xfrm>
          <a:off x="0" y="296799"/>
          <a:ext cx="4724399" cy="2394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6666" tIns="416560" rIns="366666"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Include liquids dispensed from a container or intermediate bulk containers</a:t>
          </a:r>
        </a:p>
        <a:p>
          <a:pPr marL="171450" lvl="1" indent="-171450" algn="l" defTabSz="800100">
            <a:lnSpc>
              <a:spcPct val="90000"/>
            </a:lnSpc>
            <a:spcBef>
              <a:spcPct val="0"/>
            </a:spcBef>
            <a:spcAft>
              <a:spcPct val="15000"/>
            </a:spcAft>
            <a:buChar char="••"/>
          </a:pPr>
          <a:r>
            <a:rPr lang="en-US" sz="1800" b="0" kern="1200" dirty="0"/>
            <a:t>Vapors or dusts are liberated to the atmosphere</a:t>
          </a:r>
        </a:p>
        <a:p>
          <a:pPr marL="171450" lvl="1" indent="-171450" algn="l" defTabSz="800100">
            <a:lnSpc>
              <a:spcPct val="90000"/>
            </a:lnSpc>
            <a:spcBef>
              <a:spcPct val="0"/>
            </a:spcBef>
            <a:spcAft>
              <a:spcPct val="15000"/>
            </a:spcAft>
            <a:buChar char="••"/>
          </a:pPr>
          <a:r>
            <a:rPr lang="en-US" sz="1800" b="0" kern="1200" dirty="0" smtClean="0"/>
            <a:t>Much </a:t>
          </a:r>
          <a:r>
            <a:rPr lang="en-US" sz="1800" b="0" kern="1200" dirty="0"/>
            <a:t>higher potential for unintended consequences</a:t>
          </a:r>
        </a:p>
      </dsp:txBody>
      <dsp:txXfrm>
        <a:off x="0" y="296799"/>
        <a:ext cx="4724399" cy="2394000"/>
      </dsp:txXfrm>
    </dsp:sp>
    <dsp:sp modelId="{2D94F60E-931A-4F33-96EC-F9BEE8D3C78A}">
      <dsp:nvSpPr>
        <dsp:cNvPr id="0" name=""/>
        <dsp:cNvSpPr/>
      </dsp:nvSpPr>
      <dsp:spPr>
        <a:xfrm>
          <a:off x="236220" y="1599"/>
          <a:ext cx="3307080" cy="59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89000">
            <a:lnSpc>
              <a:spcPct val="90000"/>
            </a:lnSpc>
            <a:spcBef>
              <a:spcPct val="0"/>
            </a:spcBef>
            <a:spcAft>
              <a:spcPct val="35000"/>
            </a:spcAft>
          </a:pPr>
          <a:r>
            <a:rPr lang="en-US" sz="2000" b="0" u="none" kern="1200" dirty="0"/>
            <a:t>Use-open systems</a:t>
          </a:r>
        </a:p>
      </dsp:txBody>
      <dsp:txXfrm>
        <a:off x="265041" y="30420"/>
        <a:ext cx="3249438" cy="532758"/>
      </dsp:txXfrm>
    </dsp:sp>
  </dsp:spTree>
</dsp:drawing>
</file>

<file path=ppt/diagrams/drawing1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31474-4EE6-47C2-BA0A-79C77273F441}">
      <dsp:nvSpPr>
        <dsp:cNvPr id="0" name=""/>
        <dsp:cNvSpPr/>
      </dsp:nvSpPr>
      <dsp:spPr>
        <a:xfrm>
          <a:off x="0" y="693562"/>
          <a:ext cx="7848600" cy="1346625"/>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395732" rIns="609139"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MAQ </a:t>
          </a:r>
          <a:r>
            <a:rPr lang="en-US" sz="1900" kern="1200" dirty="0"/>
            <a:t>per control area is the largest amount of a particular class of hazardous materials permitted inside a building without changing the occupancy to a High Hazard use</a:t>
          </a:r>
        </a:p>
      </dsp:txBody>
      <dsp:txXfrm>
        <a:off x="0" y="693562"/>
        <a:ext cx="7848600" cy="1346625"/>
      </dsp:txXfrm>
    </dsp:sp>
    <dsp:sp modelId="{DAF6154D-9ED7-447A-91CE-EC9F4D1C8497}">
      <dsp:nvSpPr>
        <dsp:cNvPr id="0" name=""/>
        <dsp:cNvSpPr/>
      </dsp:nvSpPr>
      <dsp:spPr>
        <a:xfrm>
          <a:off x="392430" y="413122"/>
          <a:ext cx="5494020" cy="56088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844550">
            <a:lnSpc>
              <a:spcPct val="90000"/>
            </a:lnSpc>
            <a:spcBef>
              <a:spcPct val="0"/>
            </a:spcBef>
            <a:spcAft>
              <a:spcPct val="35000"/>
            </a:spcAft>
          </a:pPr>
          <a:r>
            <a:rPr lang="en-US" sz="1900" kern="1200" dirty="0" smtClean="0"/>
            <a:t>Maximum allowable quantity (MAQ) definition</a:t>
          </a:r>
          <a:endParaRPr lang="en-US" sz="1900" kern="1200" dirty="0"/>
        </a:p>
      </dsp:txBody>
      <dsp:txXfrm>
        <a:off x="419810" y="440502"/>
        <a:ext cx="5439260" cy="506120"/>
      </dsp:txXfrm>
    </dsp:sp>
    <dsp:sp modelId="{29206C3D-3184-46D1-8EA9-48061C2623A5}">
      <dsp:nvSpPr>
        <dsp:cNvPr id="0" name=""/>
        <dsp:cNvSpPr/>
      </dsp:nvSpPr>
      <dsp:spPr>
        <a:xfrm>
          <a:off x="0" y="2423227"/>
          <a:ext cx="7848600" cy="1735650"/>
        </a:xfrm>
        <a:prstGeom prst="rect">
          <a:avLst/>
        </a:prstGeom>
        <a:solidFill>
          <a:schemeClr val="lt1">
            <a:alpha val="90000"/>
            <a:hueOff val="0"/>
            <a:satOff val="0"/>
            <a:lumOff val="0"/>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395732" rIns="609139" bIns="135128" numCol="1" spcCol="1270" anchor="t" anchorCtr="0">
          <a:noAutofit/>
        </a:bodyPr>
        <a:lstStyle/>
        <a:p>
          <a:pPr marL="171450" lvl="1" indent="-171450" algn="l" defTabSz="844550">
            <a:lnSpc>
              <a:spcPct val="90000"/>
            </a:lnSpc>
            <a:spcBef>
              <a:spcPct val="0"/>
            </a:spcBef>
            <a:spcAft>
              <a:spcPct val="15000"/>
            </a:spcAft>
            <a:buChar char="••"/>
          </a:pPr>
          <a:r>
            <a:rPr lang="x-none" sz="1900" kern="1200"/>
            <a:t>Building’s occupancy classification</a:t>
          </a:r>
          <a:endParaRPr lang="en-US" sz="1900" kern="1200" dirty="0"/>
        </a:p>
        <a:p>
          <a:pPr marL="171450" lvl="1" indent="-171450" algn="l" defTabSz="844550">
            <a:lnSpc>
              <a:spcPct val="90000"/>
            </a:lnSpc>
            <a:spcBef>
              <a:spcPct val="0"/>
            </a:spcBef>
            <a:spcAft>
              <a:spcPct val="15000"/>
            </a:spcAft>
            <a:buChar char="••"/>
          </a:pPr>
          <a:r>
            <a:rPr lang="x-none" sz="1900" kern="1200"/>
            <a:t>Material’s physical state</a:t>
          </a:r>
          <a:endParaRPr lang="en-US" sz="1900" kern="1200" dirty="0"/>
        </a:p>
        <a:p>
          <a:pPr marL="171450" lvl="1" indent="-171450" algn="l" defTabSz="844550">
            <a:lnSpc>
              <a:spcPct val="90000"/>
            </a:lnSpc>
            <a:spcBef>
              <a:spcPct val="0"/>
            </a:spcBef>
            <a:spcAft>
              <a:spcPct val="15000"/>
            </a:spcAft>
            <a:buChar char="••"/>
          </a:pPr>
          <a:r>
            <a:rPr lang="x-none" sz="1900" kern="1200"/>
            <a:t>Material’s situation</a:t>
          </a:r>
          <a:endParaRPr lang="en-US" sz="1900" kern="1200" dirty="0"/>
        </a:p>
        <a:p>
          <a:pPr marL="171450" lvl="1" indent="-171450" algn="l" defTabSz="844550">
            <a:lnSpc>
              <a:spcPct val="90000"/>
            </a:lnSpc>
            <a:spcBef>
              <a:spcPct val="0"/>
            </a:spcBef>
            <a:spcAft>
              <a:spcPct val="15000"/>
            </a:spcAft>
            <a:buChar char="••"/>
          </a:pPr>
          <a:r>
            <a:rPr lang="x-none" sz="1900" kern="1200"/>
            <a:t>Classification of the hazardous material</a:t>
          </a:r>
          <a:endParaRPr lang="en-US" sz="1900" kern="1200" dirty="0"/>
        </a:p>
      </dsp:txBody>
      <dsp:txXfrm>
        <a:off x="0" y="2423227"/>
        <a:ext cx="7848600" cy="1735650"/>
      </dsp:txXfrm>
    </dsp:sp>
    <dsp:sp modelId="{B2DCC0EC-9207-4E9C-AFEA-ABEDBA2AC1B1}">
      <dsp:nvSpPr>
        <dsp:cNvPr id="0" name=""/>
        <dsp:cNvSpPr/>
      </dsp:nvSpPr>
      <dsp:spPr>
        <a:xfrm>
          <a:off x="392430" y="2142787"/>
          <a:ext cx="5494020" cy="5608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844550">
            <a:lnSpc>
              <a:spcPct val="90000"/>
            </a:lnSpc>
            <a:spcBef>
              <a:spcPct val="0"/>
            </a:spcBef>
            <a:spcAft>
              <a:spcPct val="35000"/>
            </a:spcAft>
          </a:pPr>
          <a:r>
            <a:rPr lang="en-US" sz="1900" kern="1200" dirty="0"/>
            <a:t>Determinations</a:t>
          </a:r>
        </a:p>
      </dsp:txBody>
      <dsp:txXfrm>
        <a:off x="419810" y="2170167"/>
        <a:ext cx="5439260" cy="506120"/>
      </dsp:txXfrm>
    </dsp:sp>
  </dsp:spTree>
</dsp:drawing>
</file>

<file path=ppt/diagrams/drawing1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76F36-97A7-49B7-A4B2-EE89B5CBAD43}">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Material hazard classification</a:t>
          </a:r>
        </a:p>
      </dsp:txBody>
      <dsp:txXfrm>
        <a:off x="379511" y="892"/>
        <a:ext cx="3339703" cy="2003821"/>
      </dsp:txXfrm>
    </dsp:sp>
    <dsp:sp modelId="{5E985F12-2E43-4B68-827E-31F8590679EB}">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Physical state</a:t>
          </a:r>
        </a:p>
      </dsp:txBody>
      <dsp:txXfrm>
        <a:off x="4053185" y="892"/>
        <a:ext cx="3339703" cy="2003821"/>
      </dsp:txXfrm>
    </dsp:sp>
    <dsp:sp modelId="{3209AC51-A477-4A35-9F83-4FFDD4838A85}">
      <dsp:nvSpPr>
        <dsp:cNvPr id="0" name=""/>
        <dsp:cNvSpPr/>
      </dsp:nvSpPr>
      <dsp:spPr>
        <a:xfrm>
          <a:off x="2216348" y="2338685"/>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Amount of material that is in storage and use</a:t>
          </a:r>
        </a:p>
      </dsp:txBody>
      <dsp:txXfrm>
        <a:off x="2216348" y="2338685"/>
        <a:ext cx="3339703" cy="2003821"/>
      </dsp:txXfrm>
    </dsp:sp>
  </dsp:spTree>
</dsp:drawing>
</file>

<file path=ppt/diagrams/drawing1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DD700-2E85-45A3-9F72-D1B8F47E94F1}">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When the MAQ is exceeded, the tables in the model fire codes will stipulate the Hazardous (High Hazard) occupancy classification that is required</a:t>
          </a:r>
        </a:p>
      </dsp:txBody>
      <dsp:txXfrm>
        <a:off x="59399" y="218698"/>
        <a:ext cx="7653602" cy="1098002"/>
      </dsp:txXfrm>
    </dsp:sp>
    <dsp:sp modelId="{08FAAE67-D270-4B5A-A858-95A2C0691F45}">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Establish certain requirements or conditions that allow an increase of hazardous materials inside buildings without requiring a change of occupancy</a:t>
          </a:r>
          <a:endParaRPr lang="en-US" sz="2000" b="0" u="none" kern="1200" dirty="0"/>
        </a:p>
      </dsp:txBody>
      <dsp:txXfrm>
        <a:off x="59399" y="1622699"/>
        <a:ext cx="7653602" cy="1098002"/>
      </dsp:txXfrm>
    </dsp:sp>
    <dsp:sp modelId="{A80A9693-7DA7-45C3-9DAA-911BA5480104}">
      <dsp:nvSpPr>
        <dsp:cNvPr id="0" name=""/>
        <dsp:cNvSpPr/>
      </dsp:nvSpPr>
      <dsp:spPr>
        <a:xfrm>
          <a:off x="0" y="2967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S</a:t>
          </a:r>
          <a:r>
            <a:rPr lang="x-none" sz="2000" b="0" u="none" kern="1200" dirty="0"/>
            <a:t>et forth limitations or prohibitions for certain classes of hazardous materials</a:t>
          </a:r>
          <a:endParaRPr lang="en-US" sz="2000" b="0" u="none" kern="1200" dirty="0"/>
        </a:p>
      </dsp:txBody>
      <dsp:txXfrm>
        <a:off x="59399" y="3026699"/>
        <a:ext cx="7653602" cy="1098002"/>
      </dsp:txXfrm>
    </dsp:sp>
  </dsp:spTree>
</dsp:drawing>
</file>

<file path=ppt/diagrams/drawing1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AD81E-FF62-40F5-8B75-D500BE9CC24D}">
      <dsp:nvSpPr>
        <dsp:cNvPr id="0" name=""/>
        <dsp:cNvSpPr/>
      </dsp:nvSpPr>
      <dsp:spPr>
        <a:xfrm>
          <a:off x="0" y="955"/>
          <a:ext cx="4343400" cy="91329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Most buildings are not protected by automatic sprinkler systems</a:t>
          </a:r>
        </a:p>
      </dsp:txBody>
      <dsp:txXfrm>
        <a:off x="44583" y="45538"/>
        <a:ext cx="4254234" cy="824129"/>
      </dsp:txXfrm>
    </dsp:sp>
    <dsp:sp modelId="{FC5A4C70-8903-48CB-8CAD-E2881FF400E1}">
      <dsp:nvSpPr>
        <dsp:cNvPr id="0" name=""/>
        <dsp:cNvSpPr/>
      </dsp:nvSpPr>
      <dsp:spPr>
        <a:xfrm>
          <a:off x="0" y="927652"/>
          <a:ext cx="4343400" cy="91329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Model fire codes allow an MAQ increase when materials are isolated by noncombustible enclosures </a:t>
          </a:r>
        </a:p>
      </dsp:txBody>
      <dsp:txXfrm>
        <a:off x="44583" y="972235"/>
        <a:ext cx="4254234" cy="824129"/>
      </dsp:txXfrm>
    </dsp:sp>
    <dsp:sp modelId="{5EDE6E56-5F66-43C0-B6AD-1C0F192BABAD}">
      <dsp:nvSpPr>
        <dsp:cNvPr id="0" name=""/>
        <dsp:cNvSpPr/>
      </dsp:nvSpPr>
      <dsp:spPr>
        <a:xfrm>
          <a:off x="0" y="1854349"/>
          <a:ext cx="4343400" cy="91329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These enclosures offer increased resistance to fire</a:t>
          </a:r>
          <a:endParaRPr lang="en-US" sz="1800" b="0" u="none" kern="1200" dirty="0"/>
        </a:p>
      </dsp:txBody>
      <dsp:txXfrm>
        <a:off x="44583" y="1898932"/>
        <a:ext cx="4254234" cy="824129"/>
      </dsp:txXfrm>
    </dsp:sp>
  </dsp:spTree>
</dsp:drawing>
</file>

<file path=ppt/diagrams/drawing1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AD81E-FF62-40F5-8B75-D500BE9CC24D}">
      <dsp:nvSpPr>
        <dsp:cNvPr id="0" name=""/>
        <dsp:cNvSpPr/>
      </dsp:nvSpPr>
      <dsp:spPr>
        <a:xfrm>
          <a:off x="0" y="206372"/>
          <a:ext cx="4343400" cy="258445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In the case of a fire in a sprinklered building, it is expected that the sprinkler system will control the fire</a:t>
          </a:r>
        </a:p>
      </dsp:txBody>
      <dsp:txXfrm>
        <a:off x="126163" y="332535"/>
        <a:ext cx="4091074" cy="2332128"/>
      </dsp:txXfrm>
    </dsp:sp>
  </dsp:spTree>
</dsp:drawing>
</file>

<file path=ppt/diagrams/drawing1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31512-C1B4-4D8F-A4AA-B73BE132938A}">
      <dsp:nvSpPr>
        <dsp:cNvPr id="0" name=""/>
        <dsp:cNvSpPr/>
      </dsp:nvSpPr>
      <dsp:spPr>
        <a:xfrm>
          <a:off x="305655" y="2344"/>
          <a:ext cx="3337470" cy="200248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Class 4 Oxidizers</a:t>
          </a:r>
          <a:endParaRPr lang="en-US" sz="2400" b="0" kern="1200" dirty="0"/>
        </a:p>
      </dsp:txBody>
      <dsp:txXfrm>
        <a:off x="305655" y="2344"/>
        <a:ext cx="3337470" cy="2002482"/>
      </dsp:txXfrm>
    </dsp:sp>
    <dsp:sp modelId="{500EDC6E-3078-42E5-90E6-76A08740F306}">
      <dsp:nvSpPr>
        <dsp:cNvPr id="0" name=""/>
        <dsp:cNvSpPr/>
      </dsp:nvSpPr>
      <dsp:spPr>
        <a:xfrm>
          <a:off x="3976873" y="2344"/>
          <a:ext cx="3337470" cy="2002482"/>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Detonable Unstable (Reactive) materials</a:t>
          </a:r>
          <a:endParaRPr lang="en-US" sz="2400" b="0" u="none" kern="1200" dirty="0"/>
        </a:p>
      </dsp:txBody>
      <dsp:txXfrm>
        <a:off x="3976873" y="2344"/>
        <a:ext cx="3337470" cy="2002482"/>
      </dsp:txXfrm>
    </dsp:sp>
    <dsp:sp modelId="{B7053170-49DD-4D15-9B6E-80EF8AA3E3E6}">
      <dsp:nvSpPr>
        <dsp:cNvPr id="0" name=""/>
        <dsp:cNvSpPr/>
      </dsp:nvSpPr>
      <dsp:spPr>
        <a:xfrm>
          <a:off x="305655" y="2338573"/>
          <a:ext cx="3337470" cy="2002482"/>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Explosives (excluding Division 1.4G consumer fireworks)</a:t>
          </a:r>
          <a:endParaRPr lang="en-US" sz="2400" b="0" u="none" kern="1200" dirty="0"/>
        </a:p>
      </dsp:txBody>
      <dsp:txXfrm>
        <a:off x="305655" y="2338573"/>
        <a:ext cx="3337470" cy="2002482"/>
      </dsp:txXfrm>
    </dsp:sp>
    <dsp:sp modelId="{D778233B-46BF-46ED-949C-DFB2B68BD0AA}">
      <dsp:nvSpPr>
        <dsp:cNvPr id="0" name=""/>
        <dsp:cNvSpPr/>
      </dsp:nvSpPr>
      <dsp:spPr>
        <a:xfrm>
          <a:off x="3976873" y="2338573"/>
          <a:ext cx="3337470" cy="2002482"/>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Pyrophoric materials</a:t>
          </a:r>
          <a:endParaRPr lang="en-US" sz="2400" b="0" u="none" kern="1200" dirty="0"/>
        </a:p>
      </dsp:txBody>
      <dsp:txXfrm>
        <a:off x="3976873" y="2338573"/>
        <a:ext cx="3337470" cy="2002482"/>
      </dsp:txXfrm>
    </dsp:sp>
  </dsp:spTree>
</dsp:drawing>
</file>

<file path=ppt/diagrams/drawing1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C1FD2-64AB-49B2-A3B4-292ABBF655BA}">
      <dsp:nvSpPr>
        <dsp:cNvPr id="0" name=""/>
        <dsp:cNvSpPr/>
      </dsp:nvSpPr>
      <dsp:spPr>
        <a:xfrm>
          <a:off x="0" y="0"/>
          <a:ext cx="4800600" cy="116692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Review their adopted fire code</a:t>
          </a:r>
        </a:p>
      </dsp:txBody>
      <dsp:txXfrm>
        <a:off x="56965" y="56965"/>
        <a:ext cx="4686670" cy="1052996"/>
      </dsp:txXfrm>
    </dsp:sp>
    <dsp:sp modelId="{AB1D38D3-B911-4EE2-869D-25177E87119B}">
      <dsp:nvSpPr>
        <dsp:cNvPr id="0" name=""/>
        <dsp:cNvSpPr/>
      </dsp:nvSpPr>
      <dsp:spPr>
        <a:xfrm>
          <a:off x="0" y="1242742"/>
          <a:ext cx="4800600" cy="1166926"/>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Verify that the required discharge density and design area is selected</a:t>
          </a:r>
        </a:p>
      </dsp:txBody>
      <dsp:txXfrm>
        <a:off x="56965" y="1299707"/>
        <a:ext cx="4686670" cy="1052996"/>
      </dsp:txXfrm>
    </dsp:sp>
    <dsp:sp modelId="{87263204-70BE-426F-9C3E-3FF8501B36C2}">
      <dsp:nvSpPr>
        <dsp:cNvPr id="0" name=""/>
        <dsp:cNvSpPr/>
      </dsp:nvSpPr>
      <dsp:spPr>
        <a:xfrm>
          <a:off x="0" y="2476533"/>
          <a:ext cx="4800600" cy="116692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Most NFPA® standards governing hazardous materials have requirements that exceed the minimum requirements in NFPA® 13</a:t>
          </a:r>
        </a:p>
      </dsp:txBody>
      <dsp:txXfrm>
        <a:off x="56965" y="2533498"/>
        <a:ext cx="4686670" cy="1052996"/>
      </dsp:txXfrm>
    </dsp:sp>
  </dsp:spTree>
</dsp:drawing>
</file>

<file path=ppt/diagrams/drawing1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360E1-68B7-4D20-B9D2-B4979351E895}">
      <dsp:nvSpPr>
        <dsp:cNvPr id="0" name=""/>
        <dsp:cNvSpPr/>
      </dsp:nvSpPr>
      <dsp:spPr>
        <a:xfrm>
          <a:off x="0" y="348622"/>
          <a:ext cx="83820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A1A5EED-4310-4CED-9F29-7D2ECE5674AC}">
      <dsp:nvSpPr>
        <dsp:cNvPr id="0" name=""/>
        <dsp:cNvSpPr/>
      </dsp:nvSpPr>
      <dsp:spPr>
        <a:xfrm>
          <a:off x="419100" y="68182"/>
          <a:ext cx="586740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lvl="0" algn="l" defTabSz="800100">
            <a:lnSpc>
              <a:spcPct val="90000"/>
            </a:lnSpc>
            <a:spcBef>
              <a:spcPct val="0"/>
            </a:spcBef>
            <a:spcAft>
              <a:spcPct val="35000"/>
            </a:spcAft>
          </a:pPr>
          <a:r>
            <a:rPr lang="en-US" sz="1800" b="0" kern="1200" dirty="0"/>
            <a:t>Used as long as the MAQ is not exceeded</a:t>
          </a:r>
        </a:p>
      </dsp:txBody>
      <dsp:txXfrm>
        <a:off x="446480" y="95562"/>
        <a:ext cx="5812640" cy="506120"/>
      </dsp:txXfrm>
    </dsp:sp>
    <dsp:sp modelId="{9E0526AA-613B-49CA-AE70-D3365F56E2E0}">
      <dsp:nvSpPr>
        <dsp:cNvPr id="0" name=""/>
        <dsp:cNvSpPr/>
      </dsp:nvSpPr>
      <dsp:spPr>
        <a:xfrm>
          <a:off x="0" y="1210462"/>
          <a:ext cx="83820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29AE9EB-7D1C-4A3E-9107-527571CF76FF}">
      <dsp:nvSpPr>
        <dsp:cNvPr id="0" name=""/>
        <dsp:cNvSpPr/>
      </dsp:nvSpPr>
      <dsp:spPr>
        <a:xfrm>
          <a:off x="399045" y="930022"/>
          <a:ext cx="7980900" cy="5608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lvl="0" algn="l" defTabSz="800100">
            <a:lnSpc>
              <a:spcPct val="90000"/>
            </a:lnSpc>
            <a:spcBef>
              <a:spcPct val="0"/>
            </a:spcBef>
            <a:spcAft>
              <a:spcPct val="35000"/>
            </a:spcAft>
          </a:pPr>
          <a:r>
            <a:rPr lang="en-US" sz="1800" b="0" kern="1200" dirty="0"/>
            <a:t>For the purposes of applying hazardous material regulations, all buildings are considered a single control area</a:t>
          </a:r>
        </a:p>
      </dsp:txBody>
      <dsp:txXfrm>
        <a:off x="426425" y="957402"/>
        <a:ext cx="7926140" cy="506120"/>
      </dsp:txXfrm>
    </dsp:sp>
    <dsp:sp modelId="{A53493F6-032D-4A4B-B7CD-AD3DF8FA43BF}">
      <dsp:nvSpPr>
        <dsp:cNvPr id="0" name=""/>
        <dsp:cNvSpPr/>
      </dsp:nvSpPr>
      <dsp:spPr>
        <a:xfrm>
          <a:off x="0" y="2072302"/>
          <a:ext cx="8382000" cy="1645875"/>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0536" tIns="395732" rIns="650536"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smtClean="0"/>
            <a:t>A</a:t>
          </a:r>
          <a:r>
            <a:rPr lang="x-none" sz="1800" b="0" u="none" kern="1200" dirty="0" smtClean="0"/>
            <a:t>rea </a:t>
          </a:r>
          <a:r>
            <a:rPr lang="x-none" sz="1800" b="0" u="none" kern="1200" dirty="0"/>
            <a:t>bounded by the floor</a:t>
          </a:r>
          <a:endParaRPr lang="en-US" sz="1800" b="0" u="none" kern="1200" dirty="0"/>
        </a:p>
        <a:p>
          <a:pPr marL="171450" lvl="1" indent="-171450" algn="l" defTabSz="800100">
            <a:lnSpc>
              <a:spcPct val="90000"/>
            </a:lnSpc>
            <a:spcBef>
              <a:spcPct val="0"/>
            </a:spcBef>
            <a:spcAft>
              <a:spcPct val="15000"/>
            </a:spcAft>
            <a:buChar char="••"/>
          </a:pPr>
          <a:r>
            <a:rPr lang="x-none" sz="1800" b="0" u="none" kern="1200"/>
            <a:t>Exterior walls</a:t>
          </a:r>
          <a:endParaRPr lang="en-US" sz="1800" b="0" u="none" kern="1200" dirty="0"/>
        </a:p>
        <a:p>
          <a:pPr marL="171450" lvl="1" indent="-171450" algn="l" defTabSz="800100">
            <a:lnSpc>
              <a:spcPct val="90000"/>
            </a:lnSpc>
            <a:spcBef>
              <a:spcPct val="0"/>
            </a:spcBef>
            <a:spcAft>
              <a:spcPct val="15000"/>
            </a:spcAft>
            <a:buChar char="••"/>
          </a:pPr>
          <a:r>
            <a:rPr lang="x-none" sz="1800" b="0" u="none" kern="1200"/>
            <a:t>Roof of a building</a:t>
          </a:r>
          <a:endParaRPr lang="en-US" sz="1800" b="0" u="none" kern="1200" dirty="0"/>
        </a:p>
        <a:p>
          <a:pPr marL="171450" lvl="1" indent="-171450" algn="l" defTabSz="800100">
            <a:lnSpc>
              <a:spcPct val="90000"/>
            </a:lnSpc>
            <a:spcBef>
              <a:spcPct val="0"/>
            </a:spcBef>
            <a:spcAft>
              <a:spcPct val="15000"/>
            </a:spcAft>
            <a:buChar char="••"/>
          </a:pPr>
          <a:r>
            <a:rPr lang="x-none" sz="1800" b="0" u="none" kern="1200"/>
            <a:t>Areas of a building separated by fire-resistant rated construction </a:t>
          </a:r>
          <a:endParaRPr lang="en-US" sz="1800" b="0" u="none" kern="1200" dirty="0"/>
        </a:p>
      </dsp:txBody>
      <dsp:txXfrm>
        <a:off x="0" y="2072302"/>
        <a:ext cx="8382000" cy="1645875"/>
      </dsp:txXfrm>
    </dsp:sp>
    <dsp:sp modelId="{FDF4B341-6D64-44CA-9FA8-81E21B83CF59}">
      <dsp:nvSpPr>
        <dsp:cNvPr id="0" name=""/>
        <dsp:cNvSpPr/>
      </dsp:nvSpPr>
      <dsp:spPr>
        <a:xfrm>
          <a:off x="419100" y="1791862"/>
          <a:ext cx="5867400" cy="5608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lvl="0" algn="l" defTabSz="800100">
            <a:lnSpc>
              <a:spcPct val="90000"/>
            </a:lnSpc>
            <a:spcBef>
              <a:spcPct val="0"/>
            </a:spcBef>
            <a:spcAft>
              <a:spcPct val="35000"/>
            </a:spcAft>
          </a:pPr>
          <a:r>
            <a:rPr lang="en-US" sz="1800" b="0" kern="1200" dirty="0"/>
            <a:t>Control areas can be </a:t>
          </a:r>
        </a:p>
      </dsp:txBody>
      <dsp:txXfrm>
        <a:off x="446480" y="1819242"/>
        <a:ext cx="5812640" cy="506120"/>
      </dsp:txXfrm>
    </dsp:sp>
    <dsp:sp modelId="{0AFB24A9-1FC8-4B0B-B948-657D1E1E7FDC}">
      <dsp:nvSpPr>
        <dsp:cNvPr id="0" name=""/>
        <dsp:cNvSpPr/>
      </dsp:nvSpPr>
      <dsp:spPr>
        <a:xfrm>
          <a:off x="0" y="4101217"/>
          <a:ext cx="83820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199258C-2F51-44CE-816D-313343CA0786}">
      <dsp:nvSpPr>
        <dsp:cNvPr id="0" name=""/>
        <dsp:cNvSpPr/>
      </dsp:nvSpPr>
      <dsp:spPr>
        <a:xfrm>
          <a:off x="399045" y="3820777"/>
          <a:ext cx="7980900" cy="5608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lvl="0" algn="l" defTabSz="800100">
            <a:lnSpc>
              <a:spcPct val="90000"/>
            </a:lnSpc>
            <a:spcBef>
              <a:spcPct val="0"/>
            </a:spcBef>
            <a:spcAft>
              <a:spcPct val="35000"/>
            </a:spcAft>
          </a:pPr>
          <a:r>
            <a:rPr lang="en-US" sz="1800" b="0" kern="1200" dirty="0" smtClean="0"/>
            <a:t>Number </a:t>
          </a:r>
          <a:r>
            <a:rPr lang="en-US" sz="1800" b="0" kern="1200" dirty="0"/>
            <a:t>of control areas inside a building and their MAQ is influenced by </a:t>
          </a:r>
          <a:r>
            <a:rPr lang="en-US" sz="1800" b="0" kern="1200" dirty="0" smtClean="0"/>
            <a:t>building’s </a:t>
          </a:r>
          <a:r>
            <a:rPr lang="en-US" sz="1800" b="0" kern="1200" dirty="0"/>
            <a:t>occupancy</a:t>
          </a:r>
        </a:p>
      </dsp:txBody>
      <dsp:txXfrm>
        <a:off x="426425" y="3848157"/>
        <a:ext cx="7926140" cy="506120"/>
      </dsp:txXfrm>
    </dsp:sp>
  </dsp:spTree>
</dsp:drawing>
</file>

<file path=ppt/diagrams/drawing1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47E32-2572-487B-A2DA-39111F444DCE}">
      <dsp:nvSpPr>
        <dsp:cNvPr id="0" name=""/>
        <dsp:cNvSpPr/>
      </dsp:nvSpPr>
      <dsp:spPr>
        <a:xfrm>
          <a:off x="0" y="38280"/>
          <a:ext cx="80010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Model codes have established MAQs based on the loss history of certain hazardous materials in certain occupancies</a:t>
          </a:r>
        </a:p>
      </dsp:txBody>
      <dsp:txXfrm>
        <a:off x="47519" y="85799"/>
        <a:ext cx="7905962" cy="878402"/>
      </dsp:txXfrm>
    </dsp:sp>
    <dsp:sp modelId="{6A10A64F-D741-4C1C-BC44-16CD08BFADD1}">
      <dsp:nvSpPr>
        <dsp:cNvPr id="0" name=""/>
        <dsp:cNvSpPr/>
      </dsp:nvSpPr>
      <dsp:spPr>
        <a:xfrm>
          <a:off x="0" y="1161480"/>
          <a:ext cx="80010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MAQs are also based on concerns for occupant and firefighter safety</a:t>
          </a:r>
          <a:endParaRPr lang="en-US" sz="1800" b="0" u="none" kern="1200" dirty="0"/>
        </a:p>
      </dsp:txBody>
      <dsp:txXfrm>
        <a:off x="47519" y="1208999"/>
        <a:ext cx="7905962" cy="878402"/>
      </dsp:txXfrm>
    </dsp:sp>
    <dsp:sp modelId="{772A156C-59E6-4B70-AEC9-B47246AAC857}">
      <dsp:nvSpPr>
        <dsp:cNvPr id="0" name=""/>
        <dsp:cNvSpPr/>
      </dsp:nvSpPr>
      <dsp:spPr>
        <a:xfrm>
          <a:off x="0" y="2284680"/>
          <a:ext cx="8001000" cy="9734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Construction requirements for control areas are in the jurisdiction’s adopted building code</a:t>
          </a:r>
        </a:p>
      </dsp:txBody>
      <dsp:txXfrm>
        <a:off x="47519" y="2332199"/>
        <a:ext cx="7905962" cy="878402"/>
      </dsp:txXfrm>
    </dsp:sp>
    <dsp:sp modelId="{5672DCC4-E457-46C2-B707-C7DC7E759AA8}">
      <dsp:nvSpPr>
        <dsp:cNvPr id="0" name=""/>
        <dsp:cNvSpPr/>
      </dsp:nvSpPr>
      <dsp:spPr>
        <a:xfrm>
          <a:off x="0" y="3407880"/>
          <a:ext cx="80010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Requirements for control areas are deferred to the building code</a:t>
          </a:r>
        </a:p>
      </dsp:txBody>
      <dsp:txXfrm>
        <a:off x="47519" y="3455399"/>
        <a:ext cx="7905962" cy="8784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2878C-EBDB-4EBF-98BA-51C4C336AAF2}">
      <dsp:nvSpPr>
        <dsp:cNvPr id="0" name=""/>
        <dsp:cNvSpPr/>
      </dsp:nvSpPr>
      <dsp:spPr>
        <a:xfrm>
          <a:off x="0" y="370706"/>
          <a:ext cx="78486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The IFC and NFPA® 400 adopt a number of standards by reference</a:t>
          </a:r>
        </a:p>
      </dsp:txBody>
      <dsp:txXfrm>
        <a:off x="59399" y="430105"/>
        <a:ext cx="7729802" cy="1098002"/>
      </dsp:txXfrm>
    </dsp:sp>
    <dsp:sp modelId="{E45AC76F-BE9C-4EF3-AA7B-62D1B6F580B8}">
      <dsp:nvSpPr>
        <dsp:cNvPr id="0" name=""/>
        <dsp:cNvSpPr/>
      </dsp:nvSpPr>
      <dsp:spPr>
        <a:xfrm>
          <a:off x="0" y="1587506"/>
          <a:ext cx="7848600" cy="12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19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0" u="none" kern="1200" dirty="0" smtClean="0"/>
            <a:t>S</a:t>
          </a:r>
          <a:r>
            <a:rPr lang="x-none" sz="2000" b="0" u="none" kern="1200" dirty="0" smtClean="0"/>
            <a:t>tandards </a:t>
          </a:r>
          <a:r>
            <a:rPr lang="x-none" sz="2000" b="0" u="none" kern="1200" dirty="0"/>
            <a:t>reflect </a:t>
          </a:r>
          <a:r>
            <a:rPr lang="x-none" sz="2000" b="0" u="none" kern="1200" dirty="0" smtClean="0"/>
            <a:t>minimum </a:t>
          </a:r>
          <a:r>
            <a:rPr lang="x-none" sz="2000" b="0" u="none" kern="1200" dirty="0"/>
            <a:t>requirements for </a:t>
          </a:r>
          <a:r>
            <a:rPr lang="x-none" sz="2000" b="0" u="none" kern="1200" dirty="0" smtClean="0"/>
            <a:t>design </a:t>
          </a:r>
          <a:r>
            <a:rPr lang="x-none" sz="2000" b="0" u="none" kern="1200" dirty="0"/>
            <a:t>and construction of containers, cylinders, tanks and piping systems</a:t>
          </a:r>
          <a:endParaRPr lang="en-US" sz="2000" b="0" u="none" kern="1200" dirty="0"/>
        </a:p>
        <a:p>
          <a:pPr marL="228600" lvl="1" indent="-228600" algn="l" defTabSz="889000">
            <a:lnSpc>
              <a:spcPct val="90000"/>
            </a:lnSpc>
            <a:spcBef>
              <a:spcPct val="0"/>
            </a:spcBef>
            <a:spcAft>
              <a:spcPct val="20000"/>
            </a:spcAft>
            <a:buChar char="••"/>
          </a:pPr>
          <a:r>
            <a:rPr lang="en-US" sz="2000" b="0" u="none" kern="1200" dirty="0"/>
            <a:t>A</a:t>
          </a:r>
          <a:r>
            <a:rPr lang="x-none" sz="2000" b="0" u="none" kern="1200" dirty="0"/>
            <a:t>ddress proper marking and identification of cylinders and hazardous materials piping</a:t>
          </a:r>
          <a:endParaRPr lang="en-US" sz="2000" b="0" u="none" kern="1200" dirty="0"/>
        </a:p>
      </dsp:txBody>
      <dsp:txXfrm>
        <a:off x="0" y="1587506"/>
        <a:ext cx="7848600" cy="1244587"/>
      </dsp:txXfrm>
    </dsp:sp>
    <dsp:sp modelId="{E0F3C4AB-E219-4DA0-8491-296A00971F2B}">
      <dsp:nvSpPr>
        <dsp:cNvPr id="0" name=""/>
        <dsp:cNvSpPr/>
      </dsp:nvSpPr>
      <dsp:spPr>
        <a:xfrm>
          <a:off x="0" y="2832093"/>
          <a:ext cx="78486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Other standards provide guidance to the </a:t>
          </a:r>
          <a:r>
            <a:rPr lang="en-US" sz="2000" b="0" kern="1200" dirty="0" smtClean="0"/>
            <a:t>inspector </a:t>
          </a:r>
          <a:r>
            <a:rPr lang="en-US" sz="2000" b="0" kern="1200" dirty="0"/>
            <a:t>in ensuring </a:t>
          </a:r>
          <a:r>
            <a:rPr lang="en-US" sz="2000" b="0" kern="1200" dirty="0" smtClean="0"/>
            <a:t>proper </a:t>
          </a:r>
          <a:r>
            <a:rPr lang="en-US" sz="2000" b="0" kern="1200" dirty="0"/>
            <a:t>classification of gases</a:t>
          </a:r>
        </a:p>
      </dsp:txBody>
      <dsp:txXfrm>
        <a:off x="59399" y="2891492"/>
        <a:ext cx="7729802" cy="1098002"/>
      </dsp:txXfrm>
    </dsp:sp>
  </dsp:spTree>
</dsp:drawing>
</file>

<file path=ppt/diagrams/drawing1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6D10E-9FA3-4DD9-876F-910CA918755B}">
      <dsp:nvSpPr>
        <dsp:cNvPr id="0" name=""/>
        <dsp:cNvSpPr/>
      </dsp:nvSpPr>
      <dsp:spPr>
        <a:xfrm>
          <a:off x="874" y="1034392"/>
          <a:ext cx="3410024" cy="204601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0" kern="1200" dirty="0"/>
            <a:t>Nonbulk</a:t>
          </a:r>
        </a:p>
      </dsp:txBody>
      <dsp:txXfrm>
        <a:off x="874" y="1034392"/>
        <a:ext cx="3410024" cy="2046014"/>
      </dsp:txXfrm>
    </dsp:sp>
    <dsp:sp modelId="{F0E8DB77-B36D-4441-8DCF-A4E85E902FF2}">
      <dsp:nvSpPr>
        <dsp:cNvPr id="0" name=""/>
        <dsp:cNvSpPr/>
      </dsp:nvSpPr>
      <dsp:spPr>
        <a:xfrm>
          <a:off x="3751901" y="1034392"/>
          <a:ext cx="3410024" cy="204601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0" kern="1200" dirty="0"/>
            <a:t> Bulk</a:t>
          </a:r>
        </a:p>
      </dsp:txBody>
      <dsp:txXfrm>
        <a:off x="3751901" y="1034392"/>
        <a:ext cx="3410024" cy="2046014"/>
      </dsp:txXfrm>
    </dsp:sp>
  </dsp:spTree>
</dsp:drawing>
</file>

<file path=ppt/diagrams/drawing1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6D10E-9FA3-4DD9-876F-910CA918755B}">
      <dsp:nvSpPr>
        <dsp:cNvPr id="0" name=""/>
        <dsp:cNvSpPr/>
      </dsp:nvSpPr>
      <dsp:spPr>
        <a:xfrm>
          <a:off x="257937" y="18"/>
          <a:ext cx="3165202" cy="18991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Containers</a:t>
          </a:r>
          <a:endParaRPr lang="en-US" sz="2400" b="0" kern="1200" dirty="0"/>
        </a:p>
      </dsp:txBody>
      <dsp:txXfrm>
        <a:off x="257937" y="18"/>
        <a:ext cx="3165202" cy="1899121"/>
      </dsp:txXfrm>
    </dsp:sp>
    <dsp:sp modelId="{9AD9CB98-510F-49AF-83A1-7DBE7E07B893}">
      <dsp:nvSpPr>
        <dsp:cNvPr id="0" name=""/>
        <dsp:cNvSpPr/>
      </dsp:nvSpPr>
      <dsp:spPr>
        <a:xfrm>
          <a:off x="3739660" y="18"/>
          <a:ext cx="3165202" cy="18991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Cylinders</a:t>
          </a:r>
          <a:endParaRPr lang="en-US" sz="2400" b="0" u="none" kern="1200" dirty="0"/>
        </a:p>
      </dsp:txBody>
      <dsp:txXfrm>
        <a:off x="3739660" y="18"/>
        <a:ext cx="3165202" cy="1899121"/>
      </dsp:txXfrm>
    </dsp:sp>
    <dsp:sp modelId="{58B7F161-3253-4CC2-9BA4-9B38DE913A87}">
      <dsp:nvSpPr>
        <dsp:cNvPr id="0" name=""/>
        <dsp:cNvSpPr/>
      </dsp:nvSpPr>
      <dsp:spPr>
        <a:xfrm>
          <a:off x="257937" y="2215660"/>
          <a:ext cx="3165202" cy="18991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Portable containers</a:t>
          </a:r>
          <a:endParaRPr lang="en-US" sz="2400" b="0" u="none" kern="1200" dirty="0"/>
        </a:p>
      </dsp:txBody>
      <dsp:txXfrm>
        <a:off x="257937" y="2215660"/>
        <a:ext cx="3165202" cy="1899121"/>
      </dsp:txXfrm>
    </dsp:sp>
    <dsp:sp modelId="{58BCA80C-DFD7-4942-B770-241E6A096155}">
      <dsp:nvSpPr>
        <dsp:cNvPr id="0" name=""/>
        <dsp:cNvSpPr/>
      </dsp:nvSpPr>
      <dsp:spPr>
        <a:xfrm>
          <a:off x="3739660" y="2215660"/>
          <a:ext cx="3165202" cy="18991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Stationary tanks</a:t>
          </a:r>
          <a:endParaRPr lang="en-US" sz="2400" b="0" u="none" kern="1200" dirty="0"/>
        </a:p>
      </dsp:txBody>
      <dsp:txXfrm>
        <a:off x="3739660" y="2215660"/>
        <a:ext cx="3165202" cy="1899121"/>
      </dsp:txXfrm>
    </dsp:sp>
  </dsp:spTree>
</dsp:drawing>
</file>

<file path=ppt/diagrams/drawing1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3B67A-E219-4AAF-BA84-914D05E0AD9E}">
      <dsp:nvSpPr>
        <dsp:cNvPr id="0" name=""/>
        <dsp:cNvSpPr/>
      </dsp:nvSpPr>
      <dsp:spPr>
        <a:xfrm>
          <a:off x="0" y="153599"/>
          <a:ext cx="6096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Designed to hold:</a:t>
          </a:r>
        </a:p>
      </dsp:txBody>
      <dsp:txXfrm>
        <a:off x="59399" y="212998"/>
        <a:ext cx="5977202" cy="1098002"/>
      </dsp:txXfrm>
    </dsp:sp>
  </dsp:spTree>
</dsp:drawing>
</file>

<file path=ppt/diagrams/drawing1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6D10E-9FA3-4DD9-876F-910CA918755B}">
      <dsp:nvSpPr>
        <dsp:cNvPr id="0" name=""/>
        <dsp:cNvSpPr/>
      </dsp:nvSpPr>
      <dsp:spPr>
        <a:xfrm>
          <a:off x="0" y="623887"/>
          <a:ext cx="2619374" cy="15716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119 gallons (475 L) or less of liquids </a:t>
          </a:r>
          <a:endParaRPr lang="en-US" sz="2000" b="0" kern="1200" dirty="0"/>
        </a:p>
      </dsp:txBody>
      <dsp:txXfrm>
        <a:off x="0" y="623887"/>
        <a:ext cx="2619374" cy="1571624"/>
      </dsp:txXfrm>
    </dsp:sp>
    <dsp:sp modelId="{17181F2D-6D50-413A-828E-D105A8B9B162}">
      <dsp:nvSpPr>
        <dsp:cNvPr id="0" name=""/>
        <dsp:cNvSpPr/>
      </dsp:nvSpPr>
      <dsp:spPr>
        <a:xfrm>
          <a:off x="2881312" y="623887"/>
          <a:ext cx="2619374" cy="157162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882 pounds (440 kg) or less of solids</a:t>
          </a:r>
          <a:endParaRPr lang="en-US" sz="2000" b="0" u="none" kern="1200" dirty="0"/>
        </a:p>
      </dsp:txBody>
      <dsp:txXfrm>
        <a:off x="2881312" y="623887"/>
        <a:ext cx="2619374" cy="1571624"/>
      </dsp:txXfrm>
    </dsp:sp>
    <dsp:sp modelId="{9D03160E-5D34-4AFE-B024-6B7119A609E5}">
      <dsp:nvSpPr>
        <dsp:cNvPr id="0" name=""/>
        <dsp:cNvSpPr/>
      </dsp:nvSpPr>
      <dsp:spPr>
        <a:xfrm>
          <a:off x="5762625" y="623887"/>
          <a:ext cx="2619374" cy="157162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Compressed gas cylinders with a water capacity of 1,000 pounds (500 kg) or less</a:t>
          </a:r>
          <a:endParaRPr lang="en-US" sz="2000" b="0" u="none" kern="1200" dirty="0"/>
        </a:p>
      </dsp:txBody>
      <dsp:txXfrm>
        <a:off x="5762625" y="623887"/>
        <a:ext cx="2619374" cy="1571624"/>
      </dsp:txXfrm>
    </dsp:sp>
  </dsp:spTree>
</dsp:drawing>
</file>

<file path=ppt/diagrams/drawing1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5752A-3D55-4A39-9FD5-CA7CB3F97500}">
      <dsp:nvSpPr>
        <dsp:cNvPr id="0" name=""/>
        <dsp:cNvSpPr/>
      </dsp:nvSpPr>
      <dsp:spPr>
        <a:xfrm>
          <a:off x="0" y="1803"/>
          <a:ext cx="4724399"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69E0A58-8680-471B-9780-CDC25DDE5F7E}">
      <dsp:nvSpPr>
        <dsp:cNvPr id="0" name=""/>
        <dsp:cNvSpPr/>
      </dsp:nvSpPr>
      <dsp:spPr>
        <a:xfrm>
          <a:off x="0" y="1803"/>
          <a:ext cx="4724399" cy="1260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kern="1200" dirty="0"/>
            <a:t>Water capacity (w.c.) is the accepted measurement of the available volume of compressed gas cylinders</a:t>
          </a:r>
        </a:p>
      </dsp:txBody>
      <dsp:txXfrm>
        <a:off x="0" y="1803"/>
        <a:ext cx="4724399" cy="1260011"/>
      </dsp:txXfrm>
    </dsp:sp>
    <dsp:sp modelId="{DD22DACC-C43A-4997-BDB0-919C4215F571}">
      <dsp:nvSpPr>
        <dsp:cNvPr id="0" name=""/>
        <dsp:cNvSpPr/>
      </dsp:nvSpPr>
      <dsp:spPr>
        <a:xfrm>
          <a:off x="0" y="1261815"/>
          <a:ext cx="4724399" cy="0"/>
        </a:xfrm>
        <a:prstGeom prst="line">
          <a:avLst/>
        </a:prstGeom>
        <a:solidFill>
          <a:schemeClr val="accent2">
            <a:shade val="80000"/>
            <a:hueOff val="0"/>
            <a:satOff val="-3694"/>
            <a:lumOff val="9483"/>
            <a:alphaOff val="0"/>
          </a:schemeClr>
        </a:solidFill>
        <a:ln w="25400" cap="flat" cmpd="sng" algn="ctr">
          <a:solidFill>
            <a:schemeClr val="accent2">
              <a:shade val="80000"/>
              <a:hueOff val="0"/>
              <a:satOff val="-3694"/>
              <a:lumOff val="948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0D365EC-7524-4272-B4BC-D9E4F6F35880}">
      <dsp:nvSpPr>
        <dsp:cNvPr id="0" name=""/>
        <dsp:cNvSpPr/>
      </dsp:nvSpPr>
      <dsp:spPr>
        <a:xfrm>
          <a:off x="0" y="1261815"/>
          <a:ext cx="4724399" cy="1260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kern="1200" dirty="0" smtClean="0"/>
            <a:t>Reason </a:t>
          </a:r>
          <a:r>
            <a:rPr lang="en-US" sz="1800" b="0" kern="1200" dirty="0"/>
            <a:t>for expressing available volume in this manner is that gases have different densities based on their molecular weight</a:t>
          </a:r>
        </a:p>
      </dsp:txBody>
      <dsp:txXfrm>
        <a:off x="0" y="1261815"/>
        <a:ext cx="4724399" cy="1260011"/>
      </dsp:txXfrm>
    </dsp:sp>
    <dsp:sp modelId="{7135A909-22B6-4AE6-AE18-968F61972BA9}">
      <dsp:nvSpPr>
        <dsp:cNvPr id="0" name=""/>
        <dsp:cNvSpPr/>
      </dsp:nvSpPr>
      <dsp:spPr>
        <a:xfrm>
          <a:off x="0" y="2521827"/>
          <a:ext cx="4724399" cy="0"/>
        </a:xfrm>
        <a:prstGeom prst="line">
          <a:avLst/>
        </a:prstGeom>
        <a:solidFill>
          <a:schemeClr val="accent2">
            <a:shade val="80000"/>
            <a:hueOff val="0"/>
            <a:satOff val="-7387"/>
            <a:lumOff val="18966"/>
            <a:alphaOff val="0"/>
          </a:schemeClr>
        </a:solidFill>
        <a:ln w="25400" cap="flat" cmpd="sng" algn="ctr">
          <a:solidFill>
            <a:schemeClr val="accent2">
              <a:shade val="80000"/>
              <a:hueOff val="0"/>
              <a:satOff val="-7387"/>
              <a:lumOff val="1896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D6F8C14-CC41-4C83-A84C-25BC76DAF231}">
      <dsp:nvSpPr>
        <dsp:cNvPr id="0" name=""/>
        <dsp:cNvSpPr/>
      </dsp:nvSpPr>
      <dsp:spPr>
        <a:xfrm>
          <a:off x="0" y="2521827"/>
          <a:ext cx="4724399" cy="688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kern="1200" dirty="0"/>
            <a:t>Gas cylinders are generally filled by weight</a:t>
          </a:r>
        </a:p>
      </dsp:txBody>
      <dsp:txXfrm>
        <a:off x="0" y="2521827"/>
        <a:ext cx="4724399" cy="688634"/>
      </dsp:txXfrm>
    </dsp:sp>
    <dsp:sp modelId="{6BEBBCC2-6B2F-460F-A2DC-76541D1FE1F2}">
      <dsp:nvSpPr>
        <dsp:cNvPr id="0" name=""/>
        <dsp:cNvSpPr/>
      </dsp:nvSpPr>
      <dsp:spPr>
        <a:xfrm>
          <a:off x="0" y="3210462"/>
          <a:ext cx="4724399" cy="0"/>
        </a:xfrm>
        <a:prstGeom prst="line">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81A470B-4C28-4347-9CB0-99CB080620A7}">
      <dsp:nvSpPr>
        <dsp:cNvPr id="0" name=""/>
        <dsp:cNvSpPr/>
      </dsp:nvSpPr>
      <dsp:spPr>
        <a:xfrm>
          <a:off x="0" y="3210462"/>
          <a:ext cx="4724399" cy="1260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kern="1200" dirty="0" smtClean="0"/>
            <a:t>Cylinder’s </a:t>
          </a:r>
          <a:r>
            <a:rPr lang="en-US" sz="1800" b="0" kern="1200" dirty="0"/>
            <a:t>empty (termed </a:t>
          </a:r>
          <a:r>
            <a:rPr lang="en-US" sz="1800" b="0" i="1" kern="1200" dirty="0"/>
            <a:t>tare</a:t>
          </a:r>
          <a:r>
            <a:rPr lang="en-US" sz="1800" b="0" kern="1200" dirty="0"/>
            <a:t>) weight is combined with the density of the packaged gas to prevent overfilling of cylinders</a:t>
          </a:r>
        </a:p>
      </dsp:txBody>
      <dsp:txXfrm>
        <a:off x="0" y="3210462"/>
        <a:ext cx="4724399" cy="1260011"/>
      </dsp:txXfrm>
    </dsp:sp>
  </dsp:spTree>
</dsp:drawing>
</file>

<file path=ppt/diagrams/drawing1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47E32-2572-487B-A2DA-39111F444DCE}">
      <dsp:nvSpPr>
        <dsp:cNvPr id="0" name=""/>
        <dsp:cNvSpPr/>
      </dsp:nvSpPr>
      <dsp:spPr>
        <a:xfrm>
          <a:off x="0" y="1012"/>
          <a:ext cx="4648200" cy="116364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Nonbulk packages containing liquefied compressed gases, cryogenic fluids, or liquids with a high vapor pressure must contain a means of venting</a:t>
          </a:r>
        </a:p>
      </dsp:txBody>
      <dsp:txXfrm>
        <a:off x="56805" y="57817"/>
        <a:ext cx="4534590" cy="1050037"/>
      </dsp:txXfrm>
    </dsp:sp>
    <dsp:sp modelId="{F9C352B9-F8A5-44BD-AF24-31649C3D7A02}">
      <dsp:nvSpPr>
        <dsp:cNvPr id="0" name=""/>
        <dsp:cNvSpPr/>
      </dsp:nvSpPr>
      <dsp:spPr>
        <a:xfrm>
          <a:off x="0" y="1177920"/>
          <a:ext cx="4648200" cy="1163647"/>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Same for flammable liquids stored in portable tanks</a:t>
          </a:r>
        </a:p>
      </dsp:txBody>
      <dsp:txXfrm>
        <a:off x="56805" y="1234725"/>
        <a:ext cx="4534590" cy="1050037"/>
      </dsp:txXfrm>
    </dsp:sp>
    <dsp:sp modelId="{8C91ED14-E4BD-4648-8432-58A17512EBEF}">
      <dsp:nvSpPr>
        <dsp:cNvPr id="0" name=""/>
        <dsp:cNvSpPr/>
      </dsp:nvSpPr>
      <dsp:spPr>
        <a:xfrm>
          <a:off x="0" y="2354828"/>
          <a:ext cx="4648200" cy="116364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Vented products cannot create a flammable mixture in air or a poisonous or asphyxiating atmosphere</a:t>
          </a:r>
        </a:p>
      </dsp:txBody>
      <dsp:txXfrm>
        <a:off x="56805" y="2411633"/>
        <a:ext cx="4534590" cy="1050037"/>
      </dsp:txXfrm>
    </dsp:sp>
  </dsp:spTree>
</dsp:drawing>
</file>

<file path=ppt/diagrams/drawing1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7D4BD-F894-4155-9B5F-B756C486A2B1}">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NFPA® 30 has specific limits</a:t>
          </a:r>
        </a:p>
      </dsp:txBody>
      <dsp:txXfrm>
        <a:off x="59399" y="218698"/>
        <a:ext cx="7653602" cy="1098002"/>
      </dsp:txXfrm>
    </dsp:sp>
    <dsp:sp modelId="{AA691D85-03BB-4253-A9A4-0CD35E204328}">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Additional requirements for containers and their construction are also established based on the building’s occupancy</a:t>
          </a:r>
        </a:p>
      </dsp:txBody>
      <dsp:txXfrm>
        <a:off x="59399" y="1622699"/>
        <a:ext cx="7653602" cy="1098002"/>
      </dsp:txXfrm>
    </dsp:sp>
    <dsp:sp modelId="{6EACEE92-6A20-4B6D-8602-A115250706B4}">
      <dsp:nvSpPr>
        <dsp:cNvPr id="0" name=""/>
        <dsp:cNvSpPr/>
      </dsp:nvSpPr>
      <dsp:spPr>
        <a:xfrm>
          <a:off x="0" y="2967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All model fire codes exempt liquid fuels stored in motor vehicle fuel tanks from regulation; storage of distilled spirits in containers if their volume does not exceed certain limits</a:t>
          </a:r>
        </a:p>
      </dsp:txBody>
      <dsp:txXfrm>
        <a:off x="59399" y="3026699"/>
        <a:ext cx="7653602" cy="1098002"/>
      </dsp:txXfrm>
    </dsp:sp>
  </dsp:spTree>
</dsp:drawing>
</file>

<file path=ppt/diagrams/drawing1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BA66B-F5C3-4AA0-BAFC-95141BAB4CEC}">
      <dsp:nvSpPr>
        <dsp:cNvPr id="0" name=""/>
        <dsp:cNvSpPr/>
      </dsp:nvSpPr>
      <dsp:spPr>
        <a:xfrm>
          <a:off x="0" y="125743"/>
          <a:ext cx="5257800" cy="94344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I</a:t>
          </a:r>
          <a:r>
            <a:rPr lang="x-none" sz="1800" b="0" u="none" kern="1200" dirty="0" smtClean="0"/>
            <a:t>nspector </a:t>
          </a:r>
          <a:r>
            <a:rPr lang="x-none" sz="1800" b="0" u="none" kern="1200" dirty="0"/>
            <a:t>most often encounters flammable or combustible liquids stored in containers that are a maximum of 5 gallons (20 L) or less in size</a:t>
          </a:r>
          <a:endParaRPr lang="en-US" sz="1800" kern="1200" dirty="0"/>
        </a:p>
      </dsp:txBody>
      <dsp:txXfrm>
        <a:off x="46055" y="171798"/>
        <a:ext cx="5165690" cy="851339"/>
      </dsp:txXfrm>
    </dsp:sp>
    <dsp:sp modelId="{95E6A637-E2DD-4412-B2A7-1355A78744CF}">
      <dsp:nvSpPr>
        <dsp:cNvPr id="0" name=""/>
        <dsp:cNvSpPr/>
      </dsp:nvSpPr>
      <dsp:spPr>
        <a:xfrm>
          <a:off x="0" y="1055071"/>
          <a:ext cx="5257800" cy="943449"/>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Constructed to reduce the chance of leakage or container failure</a:t>
          </a:r>
          <a:endParaRPr lang="en-US" sz="1800" b="0" u="none" kern="1200" dirty="0"/>
        </a:p>
      </dsp:txBody>
      <dsp:txXfrm>
        <a:off x="46055" y="1101126"/>
        <a:ext cx="5165690" cy="851339"/>
      </dsp:txXfrm>
    </dsp:sp>
    <dsp:sp modelId="{22AB1BA6-8F7B-441F-8817-B3A80F153198}">
      <dsp:nvSpPr>
        <dsp:cNvPr id="0" name=""/>
        <dsp:cNvSpPr/>
      </dsp:nvSpPr>
      <dsp:spPr>
        <a:xfrm>
          <a:off x="0" y="1929052"/>
          <a:ext cx="5257800" cy="943449"/>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Designed to virtually eliminate vapor release from the container under normal conditions</a:t>
          </a:r>
          <a:endParaRPr lang="en-US" sz="1800" b="0" u="none" kern="1200" dirty="0"/>
        </a:p>
      </dsp:txBody>
      <dsp:txXfrm>
        <a:off x="46055" y="1975107"/>
        <a:ext cx="5165690" cy="851339"/>
      </dsp:txXfrm>
    </dsp:sp>
    <dsp:sp modelId="{3527D3DD-F17F-4B1A-BF8A-FF1F26A65201}">
      <dsp:nvSpPr>
        <dsp:cNvPr id="0" name=""/>
        <dsp:cNvSpPr/>
      </dsp:nvSpPr>
      <dsp:spPr>
        <a:xfrm>
          <a:off x="0" y="2884887"/>
          <a:ext cx="5257800" cy="94344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Use</a:t>
          </a:r>
          <a:r>
            <a:rPr lang="en-US" sz="1800" b="0" u="none" kern="1200" dirty="0"/>
            <a:t>s</a:t>
          </a:r>
          <a:r>
            <a:rPr lang="x-none" sz="1800" b="0" u="none" kern="1200" dirty="0"/>
            <a:t> self-closing lids with vapor seals</a:t>
          </a:r>
          <a:endParaRPr lang="en-US" sz="1800" b="0" u="none" kern="1200" dirty="0"/>
        </a:p>
      </dsp:txBody>
      <dsp:txXfrm>
        <a:off x="46055" y="2930942"/>
        <a:ext cx="5165690" cy="851339"/>
      </dsp:txXfrm>
    </dsp:sp>
    <dsp:sp modelId="{4E29F6C0-76B1-48EC-8BE5-42809DCFC5EC}">
      <dsp:nvSpPr>
        <dsp:cNvPr id="0" name=""/>
        <dsp:cNvSpPr/>
      </dsp:nvSpPr>
      <dsp:spPr>
        <a:xfrm>
          <a:off x="0" y="3830421"/>
          <a:ext cx="5257800" cy="943449"/>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S</a:t>
          </a:r>
          <a:r>
            <a:rPr lang="x-none" sz="1800" b="0" u="none" kern="1200" dirty="0"/>
            <a:t>elf-closing lid also acts as a pressure-relief device when the can is heated</a:t>
          </a:r>
          <a:endParaRPr lang="en-US" sz="1800" b="0" u="none" kern="1200" dirty="0"/>
        </a:p>
      </dsp:txBody>
      <dsp:txXfrm>
        <a:off x="46055" y="3876476"/>
        <a:ext cx="5165690" cy="851339"/>
      </dsp:txXfrm>
    </dsp:sp>
  </dsp:spTree>
</dsp:drawing>
</file>

<file path=ppt/diagrams/drawing1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5EAF2-FFA6-49B7-84FF-BE584986682A}">
      <dsp:nvSpPr>
        <dsp:cNvPr id="0" name=""/>
        <dsp:cNvSpPr/>
      </dsp:nvSpPr>
      <dsp:spPr>
        <a:xfrm>
          <a:off x="0" y="3840"/>
          <a:ext cx="8077200" cy="9547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A</a:t>
          </a:r>
          <a:r>
            <a:rPr lang="x-none" sz="2000" b="0" u="none" kern="1200" dirty="0"/>
            <a:t>lso known as totes</a:t>
          </a:r>
          <a:endParaRPr lang="en-US" sz="2000" b="0" kern="1200" dirty="0"/>
        </a:p>
      </dsp:txBody>
      <dsp:txXfrm>
        <a:off x="46606" y="50446"/>
        <a:ext cx="7983988" cy="861508"/>
      </dsp:txXfrm>
    </dsp:sp>
    <dsp:sp modelId="{AAA97097-7F1E-4A37-BF10-5800CA88A6FA}">
      <dsp:nvSpPr>
        <dsp:cNvPr id="0" name=""/>
        <dsp:cNvSpPr/>
      </dsp:nvSpPr>
      <dsp:spPr>
        <a:xfrm>
          <a:off x="0" y="1105440"/>
          <a:ext cx="8077200" cy="95472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a:t>
          </a:r>
          <a:r>
            <a:rPr lang="x-none" sz="2000" b="0" u="none" kern="1200" dirty="0"/>
            <a:t>ommon form of DOT authorized nonbulk packaging for liquids or solids</a:t>
          </a:r>
          <a:endParaRPr lang="en-US" sz="2000" b="0" kern="1200" dirty="0"/>
        </a:p>
      </dsp:txBody>
      <dsp:txXfrm>
        <a:off x="46606" y="1152046"/>
        <a:ext cx="7983988" cy="861508"/>
      </dsp:txXfrm>
    </dsp:sp>
    <dsp:sp modelId="{C93DB1A2-26F1-4C9F-9E84-CC97EE8627D0}">
      <dsp:nvSpPr>
        <dsp:cNvPr id="0" name=""/>
        <dsp:cNvSpPr/>
      </dsp:nvSpPr>
      <dsp:spPr>
        <a:xfrm>
          <a:off x="0" y="2207040"/>
          <a:ext cx="8077200" cy="9547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Designed for volumes between 119 to 793 gallons (475 L to 3 150 L)</a:t>
          </a:r>
          <a:endParaRPr lang="en-US" sz="2000" b="0" u="none" kern="1200" dirty="0"/>
        </a:p>
      </dsp:txBody>
      <dsp:txXfrm>
        <a:off x="46606" y="2253646"/>
        <a:ext cx="7983988" cy="861508"/>
      </dsp:txXfrm>
    </dsp:sp>
    <dsp:sp modelId="{36293205-B19D-48B0-A89B-49765CACE71D}">
      <dsp:nvSpPr>
        <dsp:cNvPr id="0" name=""/>
        <dsp:cNvSpPr/>
      </dsp:nvSpPr>
      <dsp:spPr>
        <a:xfrm>
          <a:off x="0" y="3308640"/>
          <a:ext cx="8077200" cy="9547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Made of c</a:t>
          </a:r>
          <a:r>
            <a:rPr lang="en-US" sz="2000" b="0" kern="1200" dirty="0"/>
            <a:t>arbon or stainless steel, aluminum, high-density polyethylene, or multiple-layer fiberboard and plastic</a:t>
          </a:r>
          <a:endParaRPr lang="en-US" sz="2000" b="0" u="none" kern="1200" dirty="0"/>
        </a:p>
      </dsp:txBody>
      <dsp:txXfrm>
        <a:off x="46606" y="3355246"/>
        <a:ext cx="7983988" cy="861508"/>
      </dsp:txXfrm>
    </dsp:sp>
  </dsp:spTree>
</dsp:drawing>
</file>

<file path=ppt/diagrams/drawing1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CD91C-D7DD-417F-8B8E-2A9A1CF33B22}">
      <dsp:nvSpPr>
        <dsp:cNvPr id="0" name=""/>
        <dsp:cNvSpPr/>
      </dsp:nvSpPr>
      <dsp:spPr>
        <a:xfrm>
          <a:off x="0" y="197399"/>
          <a:ext cx="7620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t>
          </a:r>
          <a:r>
            <a:rPr lang="x-none" sz="2000" b="0" u="none" kern="1200" dirty="0"/>
            <a:t>ultiple-layer fiberboard IBCs, only allowed for single trips</a:t>
          </a:r>
          <a:endParaRPr lang="en-US" sz="2000" b="0" u="none" kern="1200" dirty="0"/>
        </a:p>
      </dsp:txBody>
      <dsp:txXfrm>
        <a:off x="59399" y="256798"/>
        <a:ext cx="7501202" cy="1098002"/>
      </dsp:txXfrm>
    </dsp:sp>
    <dsp:sp modelId="{49A6EB4E-C687-424E-B362-D64AE5616D4E}">
      <dsp:nvSpPr>
        <dsp:cNvPr id="0" name=""/>
        <dsp:cNvSpPr/>
      </dsp:nvSpPr>
      <dsp:spPr>
        <a:xfrm>
          <a:off x="0" y="1601400"/>
          <a:ext cx="76200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All others </a:t>
          </a:r>
          <a:r>
            <a:rPr lang="x-none" sz="2000" b="0" u="none" kern="1200" dirty="0"/>
            <a:t>are subject to requalification every 30 months</a:t>
          </a:r>
          <a:endParaRPr lang="en-US" sz="2000" b="0" u="none" kern="1200" dirty="0"/>
        </a:p>
      </dsp:txBody>
      <dsp:txXfrm>
        <a:off x="59399" y="1660799"/>
        <a:ext cx="7501202" cy="1098002"/>
      </dsp:txXfrm>
    </dsp:sp>
    <dsp:sp modelId="{B8B6A0CE-191E-432A-B7D9-C7DA7094C739}">
      <dsp:nvSpPr>
        <dsp:cNvPr id="0" name=""/>
        <dsp:cNvSpPr/>
      </dsp:nvSpPr>
      <dsp:spPr>
        <a:xfrm>
          <a:off x="0" y="3005400"/>
          <a:ext cx="76200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a:t>
          </a:r>
          <a:r>
            <a:rPr lang="x-none" sz="2000" b="0" u="none" kern="1200" dirty="0"/>
            <a:t>igid plastic IBCs </a:t>
          </a:r>
          <a:r>
            <a:rPr lang="en-US" sz="2000" b="0" u="none" kern="1200" dirty="0"/>
            <a:t>cannot be used for</a:t>
          </a:r>
          <a:r>
            <a:rPr lang="x-none" sz="2000" b="0" u="none" kern="1200" dirty="0"/>
            <a:t> storage and dispensing of Class I flammable liquids</a:t>
          </a:r>
          <a:endParaRPr lang="en-US" sz="2000" b="0" u="none" kern="1200" dirty="0"/>
        </a:p>
      </dsp:txBody>
      <dsp:txXfrm>
        <a:off x="59399" y="3064799"/>
        <a:ext cx="7501202"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88E92-9AEB-4689-A779-AA2B4A91B6C4}">
      <dsp:nvSpPr>
        <dsp:cNvPr id="0" name=""/>
        <dsp:cNvSpPr/>
      </dsp:nvSpPr>
      <dsp:spPr>
        <a:xfrm>
          <a:off x="0" y="220574"/>
          <a:ext cx="7848600" cy="12568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291592"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i="1" kern="1200" dirty="0"/>
            <a:t>International Fire Code</a:t>
          </a:r>
          <a:r>
            <a:rPr lang="en-US" sz="1800" b="0" kern="1200" dirty="0"/>
            <a:t> (IFC)</a:t>
          </a:r>
        </a:p>
        <a:p>
          <a:pPr marL="171450" lvl="1" indent="-171450" algn="l" defTabSz="800100">
            <a:lnSpc>
              <a:spcPct val="90000"/>
            </a:lnSpc>
            <a:spcBef>
              <a:spcPct val="0"/>
            </a:spcBef>
            <a:spcAft>
              <a:spcPct val="15000"/>
            </a:spcAft>
            <a:buChar char="••"/>
          </a:pPr>
          <a:r>
            <a:rPr lang="en-US" sz="1800" b="0" i="1" kern="1200" dirty="0"/>
            <a:t>International Building Code</a:t>
          </a:r>
          <a:r>
            <a:rPr lang="en-US" sz="1800" b="0" kern="1200" dirty="0"/>
            <a:t> (IBC)</a:t>
          </a:r>
        </a:p>
        <a:p>
          <a:pPr marL="171450" lvl="1" indent="-171450" algn="l" defTabSz="800100">
            <a:lnSpc>
              <a:spcPct val="90000"/>
            </a:lnSpc>
            <a:spcBef>
              <a:spcPct val="0"/>
            </a:spcBef>
            <a:spcAft>
              <a:spcPct val="15000"/>
            </a:spcAft>
            <a:buChar char="••"/>
          </a:pPr>
          <a:r>
            <a:rPr lang="en-US" sz="1800" b="0" i="1" kern="1200" dirty="0"/>
            <a:t>International Mechanical Code</a:t>
          </a:r>
          <a:r>
            <a:rPr lang="en-US" sz="1800" b="0" kern="1200" dirty="0"/>
            <a:t> (IMC)</a:t>
          </a:r>
        </a:p>
      </dsp:txBody>
      <dsp:txXfrm>
        <a:off x="0" y="220574"/>
        <a:ext cx="7848600" cy="1256850"/>
      </dsp:txXfrm>
    </dsp:sp>
    <dsp:sp modelId="{9D452E3B-5541-4C1C-A2CB-14A07B95149E}">
      <dsp:nvSpPr>
        <dsp:cNvPr id="0" name=""/>
        <dsp:cNvSpPr/>
      </dsp:nvSpPr>
      <dsp:spPr>
        <a:xfrm>
          <a:off x="392430" y="13934"/>
          <a:ext cx="5494020" cy="4132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x-none" sz="2000" b="0" u="none" kern="1200"/>
            <a:t>ICC</a:t>
          </a:r>
          <a:endParaRPr lang="en-US" sz="2000" b="0" kern="1200" dirty="0"/>
        </a:p>
      </dsp:txBody>
      <dsp:txXfrm>
        <a:off x="412605" y="34109"/>
        <a:ext cx="5453670" cy="372930"/>
      </dsp:txXfrm>
    </dsp:sp>
    <dsp:sp modelId="{4C2D8DB9-8A54-49C5-AD96-82450B81E4A8}">
      <dsp:nvSpPr>
        <dsp:cNvPr id="0" name=""/>
        <dsp:cNvSpPr/>
      </dsp:nvSpPr>
      <dsp:spPr>
        <a:xfrm>
          <a:off x="0" y="1759665"/>
          <a:ext cx="7848600" cy="2646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291592"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NFPA® 1, </a:t>
          </a:r>
          <a:r>
            <a:rPr lang="en-US" sz="1800" b="0" i="1" kern="1200" dirty="0"/>
            <a:t>Fire Code</a:t>
          </a:r>
          <a:endParaRPr lang="en-US" sz="1800" b="0" kern="1200" dirty="0"/>
        </a:p>
        <a:p>
          <a:pPr marL="171450" lvl="1" indent="-171450" algn="l" defTabSz="800100">
            <a:lnSpc>
              <a:spcPct val="90000"/>
            </a:lnSpc>
            <a:spcBef>
              <a:spcPct val="0"/>
            </a:spcBef>
            <a:spcAft>
              <a:spcPct val="15000"/>
            </a:spcAft>
            <a:buChar char="••"/>
          </a:pPr>
          <a:r>
            <a:rPr lang="en-US" sz="1800" b="0" kern="1200" dirty="0"/>
            <a:t>NFPA® 30 and 30A, </a:t>
          </a:r>
          <a:r>
            <a:rPr lang="en-US" sz="1800" b="0" i="1" kern="1200" dirty="0"/>
            <a:t>Flammable &amp; Combustible Liquid Code, Motor Vehicle Fuel Dispensing and Repair Garages Code</a:t>
          </a:r>
          <a:endParaRPr lang="en-US" sz="1800" b="0" kern="1200" dirty="0"/>
        </a:p>
        <a:p>
          <a:pPr marL="171450" lvl="1" indent="-171450" algn="l" defTabSz="800100">
            <a:lnSpc>
              <a:spcPct val="90000"/>
            </a:lnSpc>
            <a:spcBef>
              <a:spcPct val="0"/>
            </a:spcBef>
            <a:spcAft>
              <a:spcPct val="15000"/>
            </a:spcAft>
            <a:buChar char="••"/>
          </a:pPr>
          <a:r>
            <a:rPr lang="en-US" sz="1800" b="0" kern="1200" dirty="0"/>
            <a:t>NFPA® 55, </a:t>
          </a:r>
          <a:r>
            <a:rPr lang="en-US" sz="1800" b="0" i="1" kern="1200" dirty="0"/>
            <a:t>Compressed Gases and Cryogenic Fluids Code</a:t>
          </a:r>
          <a:endParaRPr lang="en-US" sz="1800" b="0" kern="1200" dirty="0"/>
        </a:p>
        <a:p>
          <a:pPr marL="171450" lvl="1" indent="-171450" algn="l" defTabSz="800100">
            <a:lnSpc>
              <a:spcPct val="90000"/>
            </a:lnSpc>
            <a:spcBef>
              <a:spcPct val="0"/>
            </a:spcBef>
            <a:spcAft>
              <a:spcPct val="15000"/>
            </a:spcAft>
            <a:buChar char="••"/>
          </a:pPr>
          <a:r>
            <a:rPr lang="en-US" sz="1800" b="0" kern="1200" dirty="0"/>
            <a:t>NFPA® 58, </a:t>
          </a:r>
          <a:r>
            <a:rPr lang="en-US" sz="1800" b="0" i="1" kern="1200" dirty="0"/>
            <a:t>Liquefied Petroleum Gas Code</a:t>
          </a:r>
          <a:endParaRPr lang="en-US" sz="1800" b="0" kern="1200" dirty="0"/>
        </a:p>
        <a:p>
          <a:pPr marL="171450" lvl="1" indent="-171450" algn="l" defTabSz="800100">
            <a:lnSpc>
              <a:spcPct val="90000"/>
            </a:lnSpc>
            <a:spcBef>
              <a:spcPct val="0"/>
            </a:spcBef>
            <a:spcAft>
              <a:spcPct val="15000"/>
            </a:spcAft>
            <a:buChar char="••"/>
          </a:pPr>
          <a:r>
            <a:rPr lang="en-US" sz="1800" b="0" kern="1200" dirty="0"/>
            <a:t>NFPA® 91, </a:t>
          </a:r>
          <a:r>
            <a:rPr lang="en-US" sz="1800" b="0" i="1" kern="1200" dirty="0"/>
            <a:t>Standard for Exhaust Systems for Air Conveying of Vapors, Gases, Mists, and Noncombustible Particulate Solids</a:t>
          </a:r>
          <a:endParaRPr lang="en-US" sz="1800" b="0" kern="1200" dirty="0"/>
        </a:p>
        <a:p>
          <a:pPr marL="171450" lvl="1" indent="-171450" algn="l" defTabSz="800100">
            <a:lnSpc>
              <a:spcPct val="90000"/>
            </a:lnSpc>
            <a:spcBef>
              <a:spcPct val="0"/>
            </a:spcBef>
            <a:spcAft>
              <a:spcPct val="15000"/>
            </a:spcAft>
            <a:buChar char="••"/>
          </a:pPr>
          <a:r>
            <a:rPr lang="en-US" sz="1800" b="0" kern="1200" dirty="0"/>
            <a:t>NFPA® 400, </a:t>
          </a:r>
          <a:r>
            <a:rPr lang="en-US" sz="1800" b="0" i="1" kern="1200" dirty="0"/>
            <a:t>Hazardous Materials Code</a:t>
          </a:r>
          <a:endParaRPr lang="en-US" sz="1800" b="0" kern="1200" dirty="0"/>
        </a:p>
      </dsp:txBody>
      <dsp:txXfrm>
        <a:off x="0" y="1759665"/>
        <a:ext cx="7848600" cy="2646000"/>
      </dsp:txXfrm>
    </dsp:sp>
    <dsp:sp modelId="{E267B02B-B075-44FC-8F8B-CE569121D8F1}">
      <dsp:nvSpPr>
        <dsp:cNvPr id="0" name=""/>
        <dsp:cNvSpPr/>
      </dsp:nvSpPr>
      <dsp:spPr>
        <a:xfrm>
          <a:off x="392430" y="1553024"/>
          <a:ext cx="5494020" cy="4132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x-none" sz="2000" b="0" u="none" kern="1200"/>
            <a:t>NFPA®</a:t>
          </a:r>
          <a:endParaRPr lang="en-US" sz="2000" b="0" u="none" kern="1200" dirty="0"/>
        </a:p>
      </dsp:txBody>
      <dsp:txXfrm>
        <a:off x="412605" y="1573199"/>
        <a:ext cx="5453670" cy="372930"/>
      </dsp:txXfrm>
    </dsp:sp>
  </dsp:spTree>
</dsp:drawing>
</file>

<file path=ppt/diagrams/drawing1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6683B-16C4-4E76-8EF9-26F698484694}">
      <dsp:nvSpPr>
        <dsp:cNvPr id="0" name=""/>
        <dsp:cNvSpPr/>
      </dsp:nvSpPr>
      <dsp:spPr>
        <a:xfrm>
          <a:off x="0" y="355499"/>
          <a:ext cx="7924800" cy="18711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45821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Generally required to have a means of spill control; this method is not allowed for Class I-A flammable liquids and Highly Toxic liquids</a:t>
          </a:r>
          <a:endParaRPr lang="en-US" sz="1800" b="0" u="none" kern="1200" dirty="0"/>
        </a:p>
        <a:p>
          <a:pPr marL="171450" lvl="1" indent="-171450" algn="l" defTabSz="800100">
            <a:lnSpc>
              <a:spcPct val="90000"/>
            </a:lnSpc>
            <a:spcBef>
              <a:spcPct val="0"/>
            </a:spcBef>
            <a:spcAft>
              <a:spcPct val="15000"/>
            </a:spcAft>
            <a:buChar char="••"/>
          </a:pPr>
          <a:r>
            <a:rPr lang="en-US" sz="1800" b="0" kern="1200" dirty="0"/>
            <a:t>For the remaining classes of flammable and combustible liquids an automatic-closing valve is provided</a:t>
          </a:r>
        </a:p>
      </dsp:txBody>
      <dsp:txXfrm>
        <a:off x="0" y="355499"/>
        <a:ext cx="7924800" cy="1871100"/>
      </dsp:txXfrm>
    </dsp:sp>
    <dsp:sp modelId="{2413F9D0-E5D9-403A-BAF9-C37D6EEF4C61}">
      <dsp:nvSpPr>
        <dsp:cNvPr id="0" name=""/>
        <dsp:cNvSpPr/>
      </dsp:nvSpPr>
      <dsp:spPr>
        <a:xfrm>
          <a:off x="396240" y="30779"/>
          <a:ext cx="5547360" cy="649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x-none" sz="1800" b="0" u="none" kern="1200"/>
            <a:t>Designed for gravity dispensing</a:t>
          </a:r>
          <a:endParaRPr lang="en-US" sz="1800" b="0" u="none" kern="1200" dirty="0"/>
        </a:p>
      </dsp:txBody>
      <dsp:txXfrm>
        <a:off x="427943" y="62482"/>
        <a:ext cx="5483954" cy="586034"/>
      </dsp:txXfrm>
    </dsp:sp>
    <dsp:sp modelId="{6D96B288-BDBD-4C04-8E36-015B15E32409}">
      <dsp:nvSpPr>
        <dsp:cNvPr id="0" name=""/>
        <dsp:cNvSpPr/>
      </dsp:nvSpPr>
      <dsp:spPr>
        <a:xfrm>
          <a:off x="0" y="2670120"/>
          <a:ext cx="7924800" cy="18711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45821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Design </a:t>
          </a:r>
          <a:r>
            <a:rPr lang="en-US" sz="1800" b="0" kern="1200" dirty="0" smtClean="0"/>
            <a:t>is </a:t>
          </a:r>
          <a:r>
            <a:rPr lang="en-US" sz="1800" b="0" kern="1200" dirty="0"/>
            <a:t>based on the classification of the stored hazardous material</a:t>
          </a:r>
        </a:p>
        <a:p>
          <a:pPr marL="171450" lvl="1" indent="-171450" algn="l" defTabSz="800100">
            <a:lnSpc>
              <a:spcPct val="90000"/>
            </a:lnSpc>
            <a:spcBef>
              <a:spcPct val="0"/>
            </a:spcBef>
            <a:spcAft>
              <a:spcPct val="15000"/>
            </a:spcAft>
            <a:buChar char="••"/>
          </a:pPr>
          <a:r>
            <a:rPr lang="en-US" sz="1800" b="0" kern="1200" dirty="0"/>
            <a:t>NFPA® 30 has specific requirements for the design of pressure relief devices installed on IBCs for flammable and combustible liquids</a:t>
          </a:r>
        </a:p>
      </dsp:txBody>
      <dsp:txXfrm>
        <a:off x="0" y="2670120"/>
        <a:ext cx="7924800" cy="1871100"/>
      </dsp:txXfrm>
    </dsp:sp>
    <dsp:sp modelId="{42D90A9F-057E-4FA5-B828-8C0C89192509}">
      <dsp:nvSpPr>
        <dsp:cNvPr id="0" name=""/>
        <dsp:cNvSpPr/>
      </dsp:nvSpPr>
      <dsp:spPr>
        <a:xfrm>
          <a:off x="396240" y="2345399"/>
          <a:ext cx="5547360" cy="649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x-none" sz="1800" b="0" u="none" kern="1200" dirty="0"/>
            <a:t>Require a means of pressure relief</a:t>
          </a:r>
          <a:endParaRPr lang="en-US" sz="1800" b="0" u="none" kern="1200" dirty="0"/>
        </a:p>
      </dsp:txBody>
      <dsp:txXfrm>
        <a:off x="427943" y="2377102"/>
        <a:ext cx="5483954" cy="586034"/>
      </dsp:txXfrm>
    </dsp:sp>
  </dsp:spTree>
</dsp:drawing>
</file>

<file path=ppt/diagrams/drawing1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6683B-16C4-4E76-8EF9-26F698484694}">
      <dsp:nvSpPr>
        <dsp:cNvPr id="0" name=""/>
        <dsp:cNvSpPr/>
      </dsp:nvSpPr>
      <dsp:spPr>
        <a:xfrm>
          <a:off x="0" y="477060"/>
          <a:ext cx="4572000" cy="2494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4838" tIns="458216" rIns="354838"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B</a:t>
          </a:r>
          <a:r>
            <a:rPr lang="x-none" sz="2200" kern="1200" dirty="0"/>
            <a:t>e aware of IBCs inside buildings</a:t>
          </a:r>
          <a:endParaRPr lang="en-US" sz="2200" kern="1200" dirty="0"/>
        </a:p>
        <a:p>
          <a:pPr marL="228600" lvl="1" indent="-228600" algn="l" defTabSz="977900">
            <a:lnSpc>
              <a:spcPct val="90000"/>
            </a:lnSpc>
            <a:spcBef>
              <a:spcPct val="0"/>
            </a:spcBef>
            <a:spcAft>
              <a:spcPct val="15000"/>
            </a:spcAft>
            <a:buChar char="••"/>
          </a:pPr>
          <a:r>
            <a:rPr lang="en-US" sz="2200" kern="1200" dirty="0"/>
            <a:t>S</a:t>
          </a:r>
          <a:r>
            <a:rPr lang="x-none" sz="2200" kern="1200" dirty="0"/>
            <a:t>torage of certain liquids will automatically change the building to a High-Hazard or Hazardous occupancy</a:t>
          </a:r>
          <a:endParaRPr lang="en-US" sz="2200" kern="1200" dirty="0"/>
        </a:p>
      </dsp:txBody>
      <dsp:txXfrm>
        <a:off x="0" y="477060"/>
        <a:ext cx="4572000" cy="2494800"/>
      </dsp:txXfrm>
    </dsp:sp>
    <dsp:sp modelId="{2413F9D0-E5D9-403A-BAF9-C37D6EEF4C61}">
      <dsp:nvSpPr>
        <dsp:cNvPr id="0" name=""/>
        <dsp:cNvSpPr/>
      </dsp:nvSpPr>
      <dsp:spPr>
        <a:xfrm>
          <a:off x="228600" y="152340"/>
          <a:ext cx="3200400" cy="649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977900">
            <a:lnSpc>
              <a:spcPct val="90000"/>
            </a:lnSpc>
            <a:spcBef>
              <a:spcPct val="0"/>
            </a:spcBef>
            <a:spcAft>
              <a:spcPct val="35000"/>
            </a:spcAft>
          </a:pPr>
          <a:r>
            <a:rPr lang="x-none" sz="2200" kern="1200" dirty="0"/>
            <a:t>Inspectors </a:t>
          </a:r>
          <a:r>
            <a:rPr lang="en-US" sz="2200" kern="1200" dirty="0"/>
            <a:t>duties</a:t>
          </a:r>
        </a:p>
      </dsp:txBody>
      <dsp:txXfrm>
        <a:off x="260303" y="184043"/>
        <a:ext cx="3136994" cy="586034"/>
      </dsp:txXfrm>
    </dsp:sp>
  </dsp:spTree>
</dsp:drawing>
</file>

<file path=ppt/diagrams/drawing1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0964E-6FFC-4091-BE42-67909B4BB1DF}">
      <dsp:nvSpPr>
        <dsp:cNvPr id="0" name=""/>
        <dsp:cNvSpPr/>
      </dsp:nvSpPr>
      <dsp:spPr>
        <a:xfrm>
          <a:off x="0" y="2074"/>
          <a:ext cx="7772400" cy="8578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C</a:t>
          </a:r>
          <a:r>
            <a:rPr lang="x-none" sz="1800" b="0" u="none" kern="1200" dirty="0" smtClean="0"/>
            <a:t>ompressed </a:t>
          </a:r>
          <a:r>
            <a:rPr lang="x-none" sz="1800" b="0" u="none" kern="1200" dirty="0"/>
            <a:t>gas container is a pressure containment vessel</a:t>
          </a:r>
          <a:endParaRPr lang="en-US" sz="1800" b="0" kern="1200" dirty="0"/>
        </a:p>
      </dsp:txBody>
      <dsp:txXfrm>
        <a:off x="41877" y="43951"/>
        <a:ext cx="7688646" cy="774106"/>
      </dsp:txXfrm>
    </dsp:sp>
    <dsp:sp modelId="{94B3D487-B412-43AD-833C-4A46B1BD77DD}">
      <dsp:nvSpPr>
        <dsp:cNvPr id="0" name=""/>
        <dsp:cNvSpPr/>
      </dsp:nvSpPr>
      <dsp:spPr>
        <a:xfrm>
          <a:off x="0" y="872422"/>
          <a:ext cx="7772400" cy="85786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Container must be properly engineered to safely store and dispense the gas based on its physical or health hazards</a:t>
          </a:r>
          <a:endParaRPr lang="en-US" sz="1800" b="0" u="none" kern="1200" dirty="0"/>
        </a:p>
      </dsp:txBody>
      <dsp:txXfrm>
        <a:off x="41877" y="914299"/>
        <a:ext cx="7688646" cy="774106"/>
      </dsp:txXfrm>
    </dsp:sp>
    <dsp:sp modelId="{8CED81D8-65FB-41CB-8266-A1460580881A}">
      <dsp:nvSpPr>
        <dsp:cNvPr id="0" name=""/>
        <dsp:cNvSpPr/>
      </dsp:nvSpPr>
      <dsp:spPr>
        <a:xfrm>
          <a:off x="0" y="1742769"/>
          <a:ext cx="7772400" cy="8578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Compressed gas cylinders are designed and constructed in accordance with US DOT requirements and approved standards</a:t>
          </a:r>
          <a:endParaRPr lang="en-US" sz="1800" b="0" u="none" kern="1200" dirty="0"/>
        </a:p>
      </dsp:txBody>
      <dsp:txXfrm>
        <a:off x="41877" y="1784646"/>
        <a:ext cx="7688646" cy="774106"/>
      </dsp:txXfrm>
    </dsp:sp>
    <dsp:sp modelId="{41B36834-1501-41A6-836B-B701D154ECA5}">
      <dsp:nvSpPr>
        <dsp:cNvPr id="0" name=""/>
        <dsp:cNvSpPr/>
      </dsp:nvSpPr>
      <dsp:spPr>
        <a:xfrm>
          <a:off x="0" y="2613117"/>
          <a:ext cx="7772400" cy="85786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Unless </a:t>
          </a:r>
          <a:r>
            <a:rPr lang="x-none" sz="1800" b="0" u="none" kern="1200" dirty="0" smtClean="0"/>
            <a:t>disposable</a:t>
          </a:r>
          <a:r>
            <a:rPr lang="x-none" sz="1800" b="0" u="none" kern="1200" dirty="0"/>
            <a:t>, compressed gas containers are subject to periodic testing and examination</a:t>
          </a:r>
          <a:endParaRPr lang="en-US" sz="1800" b="0" u="none" kern="1200" dirty="0"/>
        </a:p>
      </dsp:txBody>
      <dsp:txXfrm>
        <a:off x="41877" y="2654994"/>
        <a:ext cx="7688646" cy="774106"/>
      </dsp:txXfrm>
    </dsp:sp>
    <dsp:sp modelId="{340B321C-254C-4E24-875B-AFC58A1476AA}">
      <dsp:nvSpPr>
        <dsp:cNvPr id="0" name=""/>
        <dsp:cNvSpPr/>
      </dsp:nvSpPr>
      <dsp:spPr>
        <a:xfrm>
          <a:off x="0" y="3483465"/>
          <a:ext cx="7772400" cy="8578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Stationary pressure vessels must be constructed in accordance with the </a:t>
          </a:r>
          <a:r>
            <a:rPr lang="x-none" sz="1800" b="0" i="1" u="none" kern="1200" dirty="0"/>
            <a:t>Boiler and Pressure Vessel Code</a:t>
          </a:r>
          <a:r>
            <a:rPr lang="x-none" sz="1800" b="0" u="none" kern="1200" dirty="0"/>
            <a:t> (BPVC) requirements for unfired pressure vessels</a:t>
          </a:r>
          <a:endParaRPr lang="en-US" sz="1800" b="0" u="none" kern="1200" dirty="0"/>
        </a:p>
      </dsp:txBody>
      <dsp:txXfrm>
        <a:off x="41877" y="3525342"/>
        <a:ext cx="7688646" cy="774106"/>
      </dsp:txXfrm>
    </dsp:sp>
  </dsp:spTree>
</dsp:drawing>
</file>

<file path=ppt/diagrams/drawing1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0964E-6FFC-4091-BE42-67909B4BB1DF}">
      <dsp:nvSpPr>
        <dsp:cNvPr id="0" name=""/>
        <dsp:cNvSpPr/>
      </dsp:nvSpPr>
      <dsp:spPr>
        <a:xfrm>
          <a:off x="0" y="40380"/>
          <a:ext cx="7772400" cy="786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Size of a cylinder or container is limited</a:t>
          </a:r>
        </a:p>
      </dsp:txBody>
      <dsp:txXfrm>
        <a:off x="38381" y="78761"/>
        <a:ext cx="7695638" cy="709478"/>
      </dsp:txXfrm>
    </dsp:sp>
    <dsp:sp modelId="{32E7669E-46E9-409E-90A0-13712CE3BA2B}">
      <dsp:nvSpPr>
        <dsp:cNvPr id="0" name=""/>
        <dsp:cNvSpPr/>
      </dsp:nvSpPr>
      <dsp:spPr>
        <a:xfrm>
          <a:off x="0" y="947580"/>
          <a:ext cx="7772400" cy="78624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Volume of gas that can be stored is directly proportional to the density of the gas molecules</a:t>
          </a:r>
        </a:p>
      </dsp:txBody>
      <dsp:txXfrm>
        <a:off x="38381" y="985961"/>
        <a:ext cx="7695638" cy="709478"/>
      </dsp:txXfrm>
    </dsp:sp>
    <dsp:sp modelId="{85943AFE-8670-4F72-B09C-796FAAA47BD9}">
      <dsp:nvSpPr>
        <dsp:cNvPr id="0" name=""/>
        <dsp:cNvSpPr/>
      </dsp:nvSpPr>
      <dsp:spPr>
        <a:xfrm>
          <a:off x="0" y="1854780"/>
          <a:ext cx="7772400" cy="786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Cylinders, containers, and tanks always have a circular cross-sectional area</a:t>
          </a:r>
        </a:p>
      </dsp:txBody>
      <dsp:txXfrm>
        <a:off x="38381" y="1893161"/>
        <a:ext cx="7695638" cy="709478"/>
      </dsp:txXfrm>
    </dsp:sp>
    <dsp:sp modelId="{8A3333D5-4EAF-4186-B9FE-D8887EC1D15C}">
      <dsp:nvSpPr>
        <dsp:cNvPr id="0" name=""/>
        <dsp:cNvSpPr/>
      </dsp:nvSpPr>
      <dsp:spPr>
        <a:xfrm>
          <a:off x="0" y="2761980"/>
          <a:ext cx="7772400" cy="7862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Not constructed using other geometric shapes because of the imposed forces in the corners of rectangular-shaped containers</a:t>
          </a:r>
        </a:p>
      </dsp:txBody>
      <dsp:txXfrm>
        <a:off x="38381" y="2800361"/>
        <a:ext cx="7695638" cy="709478"/>
      </dsp:txXfrm>
    </dsp:sp>
    <dsp:sp modelId="{B82B8919-0CE3-4FCD-8093-3906A77772E0}">
      <dsp:nvSpPr>
        <dsp:cNvPr id="0" name=""/>
        <dsp:cNvSpPr/>
      </dsp:nvSpPr>
      <dsp:spPr>
        <a:xfrm>
          <a:off x="0" y="3669180"/>
          <a:ext cx="7772400" cy="786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Designed to operate at pressures above 25 PSIG</a:t>
          </a:r>
        </a:p>
      </dsp:txBody>
      <dsp:txXfrm>
        <a:off x="38381" y="3707561"/>
        <a:ext cx="7695638" cy="709478"/>
      </dsp:txXfrm>
    </dsp:sp>
  </dsp:spTree>
</dsp:drawing>
</file>

<file path=ppt/diagrams/drawing1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0964E-6FFC-4091-BE42-67909B4BB1DF}">
      <dsp:nvSpPr>
        <dsp:cNvPr id="0" name=""/>
        <dsp:cNvSpPr/>
      </dsp:nvSpPr>
      <dsp:spPr>
        <a:xfrm>
          <a:off x="0" y="533"/>
          <a:ext cx="5257800" cy="828277"/>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Proper storage and use of compressed gas containers is dependent on the material contained within, construction, and intended use</a:t>
          </a:r>
        </a:p>
      </dsp:txBody>
      <dsp:txXfrm>
        <a:off x="40433" y="40966"/>
        <a:ext cx="5176934" cy="747411"/>
      </dsp:txXfrm>
    </dsp:sp>
    <dsp:sp modelId="{189E0915-169C-42DA-9554-91550CC5712B}">
      <dsp:nvSpPr>
        <dsp:cNvPr id="0" name=""/>
        <dsp:cNvSpPr/>
      </dsp:nvSpPr>
      <dsp:spPr>
        <a:xfrm>
          <a:off x="0" y="840947"/>
          <a:ext cx="5257800" cy="828277"/>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Cylinders are designed for either a vertical or horizontal orientation</a:t>
          </a:r>
        </a:p>
      </dsp:txBody>
      <dsp:txXfrm>
        <a:off x="40433" y="881380"/>
        <a:ext cx="5176934" cy="747411"/>
      </dsp:txXfrm>
    </dsp:sp>
    <dsp:sp modelId="{A12D8843-CA01-4E5A-AE95-B203912215AF}">
      <dsp:nvSpPr>
        <dsp:cNvPr id="0" name=""/>
        <dsp:cNvSpPr/>
      </dsp:nvSpPr>
      <dsp:spPr>
        <a:xfrm>
          <a:off x="0" y="1681361"/>
          <a:ext cx="5257800" cy="828277"/>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Almost all compressed gas containers are equipped with a pressure relief device</a:t>
          </a:r>
        </a:p>
      </dsp:txBody>
      <dsp:txXfrm>
        <a:off x="40433" y="1721794"/>
        <a:ext cx="5176934" cy="747411"/>
      </dsp:txXfrm>
    </dsp:sp>
    <dsp:sp modelId="{7FA07D45-E94D-45AF-A904-CABFD1187BF5}">
      <dsp:nvSpPr>
        <dsp:cNvPr id="0" name=""/>
        <dsp:cNvSpPr/>
      </dsp:nvSpPr>
      <dsp:spPr>
        <a:xfrm>
          <a:off x="0" y="2521774"/>
          <a:ext cx="5257800" cy="828277"/>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Valve fittings are manufactured with unique, material-specific connections</a:t>
          </a:r>
        </a:p>
      </dsp:txBody>
      <dsp:txXfrm>
        <a:off x="40433" y="2562207"/>
        <a:ext cx="5176934" cy="747411"/>
      </dsp:txXfrm>
    </dsp:sp>
    <dsp:sp modelId="{05370C60-039E-48F6-BF9A-552A9C8E7CD0}">
      <dsp:nvSpPr>
        <dsp:cNvPr id="0" name=""/>
        <dsp:cNvSpPr/>
      </dsp:nvSpPr>
      <dsp:spPr>
        <a:xfrm>
          <a:off x="0" y="3362188"/>
          <a:ext cx="5257800" cy="828277"/>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Cylinders require markings</a:t>
          </a:r>
        </a:p>
      </dsp:txBody>
      <dsp:txXfrm>
        <a:off x="40433" y="3402621"/>
        <a:ext cx="5176934" cy="747411"/>
      </dsp:txXfrm>
    </dsp:sp>
  </dsp:spTree>
</dsp:drawing>
</file>

<file path=ppt/diagrams/drawing1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0964E-6FFC-4091-BE42-67909B4BB1DF}">
      <dsp:nvSpPr>
        <dsp:cNvPr id="0" name=""/>
        <dsp:cNvSpPr/>
      </dsp:nvSpPr>
      <dsp:spPr>
        <a:xfrm>
          <a:off x="0" y="391"/>
          <a:ext cx="4038600" cy="1496547"/>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Refers to a packaging, other than that on a ship or barge, in which materials are loaded with no intermediate form of containment</a:t>
          </a:r>
        </a:p>
      </dsp:txBody>
      <dsp:txXfrm>
        <a:off x="73055" y="73446"/>
        <a:ext cx="3892490" cy="1350437"/>
      </dsp:txXfrm>
    </dsp:sp>
    <dsp:sp modelId="{22E50A1B-F672-4F66-AD91-8849484231C6}">
      <dsp:nvSpPr>
        <dsp:cNvPr id="0" name=""/>
        <dsp:cNvSpPr/>
      </dsp:nvSpPr>
      <dsp:spPr>
        <a:xfrm>
          <a:off x="0" y="1508216"/>
          <a:ext cx="4038600" cy="1356194"/>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Includes a transport vehicle or freight container such as a cargo tank, railcar, or portable tank </a:t>
          </a:r>
        </a:p>
      </dsp:txBody>
      <dsp:txXfrm>
        <a:off x="66204" y="1574420"/>
        <a:ext cx="3906192" cy="1223786"/>
      </dsp:txXfrm>
    </dsp:sp>
    <dsp:sp modelId="{F7FA112F-B724-41BA-8AFA-9A25E91F6284}">
      <dsp:nvSpPr>
        <dsp:cNvPr id="0" name=""/>
        <dsp:cNvSpPr/>
      </dsp:nvSpPr>
      <dsp:spPr>
        <a:xfrm>
          <a:off x="0" y="2875689"/>
          <a:ext cx="4038600" cy="1356194"/>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Also includes stationary tanks</a:t>
          </a:r>
        </a:p>
      </dsp:txBody>
      <dsp:txXfrm>
        <a:off x="66204" y="2941893"/>
        <a:ext cx="3906192" cy="1223786"/>
      </dsp:txXfrm>
    </dsp:sp>
  </dsp:spTree>
</dsp:drawing>
</file>

<file path=ppt/diagrams/drawing1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0B3B7-FA63-4E2E-9FCB-BCCC3EA65DFC}">
      <dsp:nvSpPr>
        <dsp:cNvPr id="0" name=""/>
        <dsp:cNvSpPr/>
      </dsp:nvSpPr>
      <dsp:spPr>
        <a:xfrm>
          <a:off x="0" y="396173"/>
          <a:ext cx="4724399" cy="579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FF4CDD7-703C-4464-B87C-A73B5BBA89F0}">
      <dsp:nvSpPr>
        <dsp:cNvPr id="0" name=""/>
        <dsp:cNvSpPr/>
      </dsp:nvSpPr>
      <dsp:spPr>
        <a:xfrm>
          <a:off x="224916" y="0"/>
          <a:ext cx="4498325" cy="73565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kern="1200" dirty="0"/>
            <a:t>Stationary tanks used to store hazardous materials are permanently installed underground or aboveground</a:t>
          </a:r>
        </a:p>
      </dsp:txBody>
      <dsp:txXfrm>
        <a:off x="260828" y="35912"/>
        <a:ext cx="4426501" cy="663829"/>
      </dsp:txXfrm>
    </dsp:sp>
    <dsp:sp modelId="{0CA51599-7E8E-401D-A45F-0FA1762D7EF2}">
      <dsp:nvSpPr>
        <dsp:cNvPr id="0" name=""/>
        <dsp:cNvSpPr/>
      </dsp:nvSpPr>
      <dsp:spPr>
        <a:xfrm>
          <a:off x="0" y="1832150"/>
          <a:ext cx="4724399" cy="5796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A9A3659-BC07-40B0-990E-A8101B963DC2}">
      <dsp:nvSpPr>
        <dsp:cNvPr id="0" name=""/>
        <dsp:cNvSpPr/>
      </dsp:nvSpPr>
      <dsp:spPr>
        <a:xfrm>
          <a:off x="224916" y="1099973"/>
          <a:ext cx="4498325" cy="1071656"/>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kern="1200" dirty="0"/>
            <a:t>Depending </a:t>
          </a:r>
          <a:r>
            <a:rPr lang="en-US" sz="1800" b="0" kern="1200" dirty="0" smtClean="0"/>
            <a:t>on design</a:t>
          </a:r>
          <a:r>
            <a:rPr lang="en-US" sz="1800" b="0" kern="1200" dirty="0"/>
            <a:t>, stationary tanks are </a:t>
          </a:r>
          <a:r>
            <a:rPr lang="en-US" sz="1800" b="0" kern="1200" dirty="0" smtClean="0"/>
            <a:t>listed </a:t>
          </a:r>
          <a:r>
            <a:rPr lang="en-US" sz="1800" b="0" kern="1200" dirty="0"/>
            <a:t>by a nationally recognized testing laboratory or </a:t>
          </a:r>
          <a:r>
            <a:rPr lang="en-US" sz="1800" b="0" kern="1200" dirty="0" smtClean="0"/>
            <a:t>must </a:t>
          </a:r>
          <a:r>
            <a:rPr lang="en-US" sz="1800" b="0" kern="1200" dirty="0"/>
            <a:t>be approved by the fire official</a:t>
          </a:r>
        </a:p>
      </dsp:txBody>
      <dsp:txXfrm>
        <a:off x="277230" y="1152287"/>
        <a:ext cx="4393697" cy="967028"/>
      </dsp:txXfrm>
    </dsp:sp>
    <dsp:sp modelId="{F9BE8497-F1AF-42A8-B1C6-0C06FD118303}">
      <dsp:nvSpPr>
        <dsp:cNvPr id="0" name=""/>
        <dsp:cNvSpPr/>
      </dsp:nvSpPr>
      <dsp:spPr>
        <a:xfrm>
          <a:off x="0" y="3070563"/>
          <a:ext cx="4724399" cy="57960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5A8221F-E845-4D22-B002-C088FF7F8C27}">
      <dsp:nvSpPr>
        <dsp:cNvPr id="0" name=""/>
        <dsp:cNvSpPr/>
      </dsp:nvSpPr>
      <dsp:spPr>
        <a:xfrm>
          <a:off x="224916" y="2535950"/>
          <a:ext cx="4498325" cy="87409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kern="1200" dirty="0"/>
            <a:t>Most common stationary tanks are </a:t>
          </a:r>
          <a:r>
            <a:rPr lang="en-US" sz="1800" b="0" kern="1200" dirty="0" smtClean="0"/>
            <a:t>used </a:t>
          </a:r>
          <a:r>
            <a:rPr lang="en-US" sz="1800" b="0" kern="1200" dirty="0"/>
            <a:t>for storing flammable and combustible liquids</a:t>
          </a:r>
        </a:p>
      </dsp:txBody>
      <dsp:txXfrm>
        <a:off x="267586" y="2578620"/>
        <a:ext cx="4412985" cy="788753"/>
      </dsp:txXfrm>
    </dsp:sp>
    <dsp:sp modelId="{CE77E5EC-A956-4695-89E6-D5B9C499D7E0}">
      <dsp:nvSpPr>
        <dsp:cNvPr id="0" name=""/>
        <dsp:cNvSpPr/>
      </dsp:nvSpPr>
      <dsp:spPr>
        <a:xfrm>
          <a:off x="0" y="4113843"/>
          <a:ext cx="4724399" cy="579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833DEAF-F7E2-4F1D-AD00-AA0267608D39}">
      <dsp:nvSpPr>
        <dsp:cNvPr id="0" name=""/>
        <dsp:cNvSpPr/>
      </dsp:nvSpPr>
      <dsp:spPr>
        <a:xfrm>
          <a:off x="224916" y="3774363"/>
          <a:ext cx="4498325" cy="6789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kern="1200" dirty="0"/>
            <a:t>Either shop fabricated or field erected</a:t>
          </a:r>
        </a:p>
      </dsp:txBody>
      <dsp:txXfrm>
        <a:off x="258060" y="3807507"/>
        <a:ext cx="4432037" cy="612672"/>
      </dsp:txXfrm>
    </dsp:sp>
  </dsp:spTree>
</dsp:drawing>
</file>

<file path=ppt/diagrams/drawing1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13024-76D2-4A70-91E4-52551F21AEBE}">
      <dsp:nvSpPr>
        <dsp:cNvPr id="0" name=""/>
        <dsp:cNvSpPr/>
      </dsp:nvSpPr>
      <dsp:spPr>
        <a:xfrm>
          <a:off x="0" y="577710"/>
          <a:ext cx="3962400" cy="39627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7526" tIns="770636" rIns="307526"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A</a:t>
          </a:r>
          <a:r>
            <a:rPr lang="x-none" sz="1800" b="0" u="none" kern="1200"/>
            <a:t>ssembled from metallic or nonmetallic materials, tested, factory certified, and shipped to the installer</a:t>
          </a:r>
          <a:endParaRPr lang="en-US" sz="1800" b="0" u="none" kern="1200" dirty="0"/>
        </a:p>
        <a:p>
          <a:pPr marL="171450" lvl="1" indent="-171450" algn="l" defTabSz="800100">
            <a:lnSpc>
              <a:spcPct val="90000"/>
            </a:lnSpc>
            <a:spcBef>
              <a:spcPct val="0"/>
            </a:spcBef>
            <a:spcAft>
              <a:spcPct val="15000"/>
            </a:spcAft>
            <a:buChar char="••"/>
          </a:pPr>
          <a:r>
            <a:rPr lang="x-none" sz="1800" b="0" u="none" kern="1200"/>
            <a:t>All underground storage tanks and most aboveground storage tanks are shop-fabricated tanks</a:t>
          </a:r>
          <a:endParaRPr lang="en-US" sz="1800" b="0" u="none" kern="1200" dirty="0"/>
        </a:p>
        <a:p>
          <a:pPr marL="171450" lvl="1" indent="-171450" algn="l" defTabSz="800100">
            <a:lnSpc>
              <a:spcPct val="90000"/>
            </a:lnSpc>
            <a:spcBef>
              <a:spcPct val="0"/>
            </a:spcBef>
            <a:spcAft>
              <a:spcPct val="15000"/>
            </a:spcAft>
            <a:buChar char="••"/>
          </a:pPr>
          <a:r>
            <a:rPr lang="x-none" sz="1800" b="0" u="none" kern="1200"/>
            <a:t>Model fire codes require shop-fabricated tanks for storing flammable and combustible liquids to be listed</a:t>
          </a:r>
          <a:endParaRPr lang="en-US" sz="1800" b="0" u="none" kern="1200" dirty="0"/>
        </a:p>
      </dsp:txBody>
      <dsp:txXfrm>
        <a:off x="0" y="577710"/>
        <a:ext cx="3962400" cy="3962700"/>
      </dsp:txXfrm>
    </dsp:sp>
    <dsp:sp modelId="{6F4D2D50-8762-4102-9CD7-A9A37C77D0A2}">
      <dsp:nvSpPr>
        <dsp:cNvPr id="0" name=""/>
        <dsp:cNvSpPr/>
      </dsp:nvSpPr>
      <dsp:spPr>
        <a:xfrm>
          <a:off x="198120" y="31589"/>
          <a:ext cx="2773680" cy="1092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4839" tIns="0" rIns="104839" bIns="0" numCol="1" spcCol="1270" anchor="ctr" anchorCtr="0">
          <a:noAutofit/>
        </a:bodyPr>
        <a:lstStyle/>
        <a:p>
          <a:pPr lvl="0" algn="l" defTabSz="800100">
            <a:lnSpc>
              <a:spcPct val="90000"/>
            </a:lnSpc>
            <a:spcBef>
              <a:spcPct val="0"/>
            </a:spcBef>
            <a:spcAft>
              <a:spcPct val="35000"/>
            </a:spcAft>
          </a:pPr>
          <a:r>
            <a:rPr lang="en-US" sz="1800" b="0" u="none" kern="1200" dirty="0"/>
            <a:t>S</a:t>
          </a:r>
          <a:r>
            <a:rPr lang="x-none" sz="1800" b="0" u="none" kern="1200"/>
            <a:t>hop-fabricated tank</a:t>
          </a:r>
          <a:r>
            <a:rPr lang="en-US" sz="1800" b="0" u="none" kern="1200" dirty="0"/>
            <a:t>s</a:t>
          </a:r>
        </a:p>
      </dsp:txBody>
      <dsp:txXfrm>
        <a:off x="251439" y="84908"/>
        <a:ext cx="2667042" cy="985602"/>
      </dsp:txXfrm>
    </dsp:sp>
  </dsp:spTree>
</dsp:drawing>
</file>

<file path=ppt/diagrams/drawing1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0C3EB-2874-4443-B142-761E45744861}">
      <dsp:nvSpPr>
        <dsp:cNvPr id="0" name=""/>
        <dsp:cNvSpPr/>
      </dsp:nvSpPr>
      <dsp:spPr>
        <a:xfrm>
          <a:off x="0" y="419639"/>
          <a:ext cx="7772400" cy="376740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79044" rIns="603225"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Commonly </a:t>
          </a:r>
          <a:r>
            <a:rPr lang="en-US" sz="2300" kern="1200" dirty="0"/>
            <a:t>found in refineries and petroleum terminals and other places</a:t>
          </a:r>
        </a:p>
        <a:p>
          <a:pPr marL="228600" lvl="1" indent="-228600" algn="l" defTabSz="1022350">
            <a:lnSpc>
              <a:spcPct val="90000"/>
            </a:lnSpc>
            <a:spcBef>
              <a:spcPct val="0"/>
            </a:spcBef>
            <a:spcAft>
              <a:spcPct val="15000"/>
            </a:spcAft>
            <a:buChar char="••"/>
          </a:pPr>
          <a:r>
            <a:rPr lang="en-US" sz="2300" kern="1200" dirty="0"/>
            <a:t>Engineered specifically for the product they will store and for the site conditions</a:t>
          </a:r>
        </a:p>
        <a:p>
          <a:pPr marL="228600" lvl="1" indent="-228600" algn="l" defTabSz="1022350">
            <a:lnSpc>
              <a:spcPct val="90000"/>
            </a:lnSpc>
            <a:spcBef>
              <a:spcPct val="0"/>
            </a:spcBef>
            <a:spcAft>
              <a:spcPct val="15000"/>
            </a:spcAft>
            <a:buChar char="••"/>
          </a:pPr>
          <a:r>
            <a:rPr lang="en-US" sz="2300" kern="1200" dirty="0"/>
            <a:t>Not limited in diameter or height</a:t>
          </a:r>
        </a:p>
        <a:p>
          <a:pPr marL="228600" lvl="1" indent="-228600" algn="l" defTabSz="1022350">
            <a:lnSpc>
              <a:spcPct val="90000"/>
            </a:lnSpc>
            <a:spcBef>
              <a:spcPct val="0"/>
            </a:spcBef>
            <a:spcAft>
              <a:spcPct val="15000"/>
            </a:spcAft>
            <a:buChar char="••"/>
          </a:pPr>
          <a:r>
            <a:rPr lang="en-US" sz="2300" kern="1200" dirty="0"/>
            <a:t>Very common for tanks to hold ten to hundreds of millions of gallons (liters) of product</a:t>
          </a:r>
        </a:p>
        <a:p>
          <a:pPr marL="228600" lvl="1" indent="-228600" algn="l" defTabSz="1022350">
            <a:lnSpc>
              <a:spcPct val="90000"/>
            </a:lnSpc>
            <a:spcBef>
              <a:spcPct val="0"/>
            </a:spcBef>
            <a:spcAft>
              <a:spcPct val="15000"/>
            </a:spcAft>
            <a:buChar char="••"/>
          </a:pPr>
          <a:r>
            <a:rPr lang="en-US" sz="2300" kern="1200" dirty="0"/>
            <a:t>Always installed aboveground and are usually approved by the fire official</a:t>
          </a:r>
        </a:p>
      </dsp:txBody>
      <dsp:txXfrm>
        <a:off x="0" y="419639"/>
        <a:ext cx="7772400" cy="3767400"/>
      </dsp:txXfrm>
    </dsp:sp>
    <dsp:sp modelId="{91973D30-CCA7-4893-93D5-8D0FFE5333CE}">
      <dsp:nvSpPr>
        <dsp:cNvPr id="0" name=""/>
        <dsp:cNvSpPr/>
      </dsp:nvSpPr>
      <dsp:spPr>
        <a:xfrm>
          <a:off x="388620" y="80159"/>
          <a:ext cx="5440680" cy="67896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022350">
            <a:lnSpc>
              <a:spcPct val="90000"/>
            </a:lnSpc>
            <a:spcBef>
              <a:spcPct val="0"/>
            </a:spcBef>
            <a:spcAft>
              <a:spcPct val="35000"/>
            </a:spcAft>
          </a:pPr>
          <a:r>
            <a:rPr lang="en-US" sz="2300" kern="1200" dirty="0"/>
            <a:t>Field-erected tanks</a:t>
          </a:r>
        </a:p>
      </dsp:txBody>
      <dsp:txXfrm>
        <a:off x="421764" y="113303"/>
        <a:ext cx="5374392" cy="612672"/>
      </dsp:txXfrm>
    </dsp:sp>
  </dsp:spTree>
</dsp:drawing>
</file>

<file path=ppt/diagrams/drawing1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0964E-6FFC-4091-BE42-67909B4BB1DF}">
      <dsp:nvSpPr>
        <dsp:cNvPr id="0" name=""/>
        <dsp:cNvSpPr/>
      </dsp:nvSpPr>
      <dsp:spPr>
        <a:xfrm>
          <a:off x="0" y="311699"/>
          <a:ext cx="70866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Stationary tanks are also categorized by their design pressure</a:t>
          </a:r>
        </a:p>
      </dsp:txBody>
      <dsp:txXfrm>
        <a:off x="59399" y="371098"/>
        <a:ext cx="6967802" cy="1098002"/>
      </dsp:txXfrm>
    </dsp:sp>
    <dsp:sp modelId="{52240B2E-B2FA-4185-A1E5-25B8A6E89309}">
      <dsp:nvSpPr>
        <dsp:cNvPr id="0" name=""/>
        <dsp:cNvSpPr/>
      </dsp:nvSpPr>
      <dsp:spPr>
        <a:xfrm>
          <a:off x="0" y="1715700"/>
          <a:ext cx="70866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The applicable engineering standard used as the basis for design and approval governs its design pressure</a:t>
          </a:r>
          <a:endParaRPr lang="en-US" sz="2000" b="0" u="none" kern="1200" dirty="0"/>
        </a:p>
      </dsp:txBody>
      <dsp:txXfrm>
        <a:off x="59399" y="1775099"/>
        <a:ext cx="6967802" cy="1098002"/>
      </dsp:txXfrm>
    </dsp:sp>
    <dsp:sp modelId="{B2E9067D-64F8-451F-8FBD-37A4863CDA12}">
      <dsp:nvSpPr>
        <dsp:cNvPr id="0" name=""/>
        <dsp:cNvSpPr/>
      </dsp:nvSpPr>
      <dsp:spPr>
        <a:xfrm>
          <a:off x="0" y="3119700"/>
          <a:ext cx="70866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Standards </a:t>
          </a:r>
          <a:r>
            <a:rPr lang="x-none" sz="2000" b="0" u="none" kern="1200" dirty="0"/>
            <a:t>prohibit installing an underground storage tank aboveground and aboveground storage tanks being installed underground</a:t>
          </a:r>
          <a:endParaRPr lang="en-US" sz="2000" b="0" u="none" kern="1200" dirty="0"/>
        </a:p>
      </dsp:txBody>
      <dsp:txXfrm>
        <a:off x="59399" y="3179099"/>
        <a:ext cx="6967802"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88E92-9AEB-4689-A779-AA2B4A91B6C4}">
      <dsp:nvSpPr>
        <dsp:cNvPr id="0" name=""/>
        <dsp:cNvSpPr/>
      </dsp:nvSpPr>
      <dsp:spPr>
        <a:xfrm>
          <a:off x="0" y="323947"/>
          <a:ext cx="7848600" cy="1587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374904"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API 620 </a:t>
          </a:r>
          <a:r>
            <a:rPr lang="en-US" sz="1800" b="0" i="1" kern="1200" dirty="0"/>
            <a:t>Design and Construction of Large, Welded, Low-Pressure Storage Tanks</a:t>
          </a:r>
          <a:endParaRPr lang="en-US" sz="1800" b="0" kern="1200" dirty="0"/>
        </a:p>
        <a:p>
          <a:pPr marL="171450" lvl="1" indent="-171450" algn="l" defTabSz="800100">
            <a:lnSpc>
              <a:spcPct val="90000"/>
            </a:lnSpc>
            <a:spcBef>
              <a:spcPct val="0"/>
            </a:spcBef>
            <a:spcAft>
              <a:spcPct val="15000"/>
            </a:spcAft>
            <a:buChar char="••"/>
          </a:pPr>
          <a:r>
            <a:rPr lang="en-US" sz="1800" b="0" kern="1200" dirty="0"/>
            <a:t>API 650 </a:t>
          </a:r>
          <a:r>
            <a:rPr lang="en-US" sz="1800" b="0" i="1" kern="1200" dirty="0"/>
            <a:t>Welded Steel Tanks for Oil Storage</a:t>
          </a:r>
          <a:endParaRPr lang="en-US" sz="1800" b="0" kern="1200" dirty="0"/>
        </a:p>
        <a:p>
          <a:pPr marL="171450" lvl="1" indent="-171450" algn="l" defTabSz="800100">
            <a:lnSpc>
              <a:spcPct val="90000"/>
            </a:lnSpc>
            <a:spcBef>
              <a:spcPct val="0"/>
            </a:spcBef>
            <a:spcAft>
              <a:spcPct val="15000"/>
            </a:spcAft>
            <a:buChar char="••"/>
          </a:pPr>
          <a:r>
            <a:rPr lang="en-US" sz="1800" b="0" kern="1200" dirty="0"/>
            <a:t>API 653 </a:t>
          </a:r>
          <a:r>
            <a:rPr lang="en-US" sz="1800" b="0" i="1" kern="1200" dirty="0"/>
            <a:t>Tank Inspection, Repair, Alteration and Reconstruction</a:t>
          </a:r>
          <a:endParaRPr lang="en-US" sz="1800" b="0" kern="1200" dirty="0"/>
        </a:p>
      </dsp:txBody>
      <dsp:txXfrm>
        <a:off x="0" y="323947"/>
        <a:ext cx="7848600" cy="1587600"/>
      </dsp:txXfrm>
    </dsp:sp>
    <dsp:sp modelId="{9D452E3B-5541-4C1C-A2CB-14A07B95149E}">
      <dsp:nvSpPr>
        <dsp:cNvPr id="0" name=""/>
        <dsp:cNvSpPr/>
      </dsp:nvSpPr>
      <dsp:spPr>
        <a:xfrm>
          <a:off x="392430" y="58267"/>
          <a:ext cx="549402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x-none" sz="2000" b="0" u="none" kern="1200"/>
            <a:t>API (American Petroleum Institute)</a:t>
          </a:r>
          <a:endParaRPr lang="en-US" sz="2000" b="0" kern="1200" dirty="0"/>
        </a:p>
      </dsp:txBody>
      <dsp:txXfrm>
        <a:off x="418369" y="84206"/>
        <a:ext cx="5442142" cy="479482"/>
      </dsp:txXfrm>
    </dsp:sp>
    <dsp:sp modelId="{1D30ABAB-0DAF-47D5-AB60-E48E6581A142}">
      <dsp:nvSpPr>
        <dsp:cNvPr id="0" name=""/>
        <dsp:cNvSpPr/>
      </dsp:nvSpPr>
      <dsp:spPr>
        <a:xfrm>
          <a:off x="0" y="2274427"/>
          <a:ext cx="7848600" cy="104895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374904"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i="1" kern="1200" dirty="0"/>
            <a:t>B31.3 Process Piping</a:t>
          </a:r>
          <a:endParaRPr lang="en-US" sz="1800" b="0" kern="1200" dirty="0"/>
        </a:p>
        <a:p>
          <a:pPr marL="171450" lvl="1" indent="-171450" algn="l" defTabSz="800100">
            <a:lnSpc>
              <a:spcPct val="90000"/>
            </a:lnSpc>
            <a:spcBef>
              <a:spcPct val="0"/>
            </a:spcBef>
            <a:spcAft>
              <a:spcPct val="15000"/>
            </a:spcAft>
            <a:buChar char="••"/>
          </a:pPr>
          <a:r>
            <a:rPr lang="en-US" sz="1800" b="0" i="1" kern="1200" dirty="0"/>
            <a:t>Boiler and Pressure Vessel Code, Section VIII, Division 1 and 2</a:t>
          </a:r>
          <a:endParaRPr lang="en-US" sz="1800" b="0" kern="1200" dirty="0"/>
        </a:p>
      </dsp:txBody>
      <dsp:txXfrm>
        <a:off x="0" y="2274427"/>
        <a:ext cx="7848600" cy="1048950"/>
      </dsp:txXfrm>
    </dsp:sp>
    <dsp:sp modelId="{37EB1C23-DD1B-407B-9132-F1608127918C}">
      <dsp:nvSpPr>
        <dsp:cNvPr id="0" name=""/>
        <dsp:cNvSpPr/>
      </dsp:nvSpPr>
      <dsp:spPr>
        <a:xfrm>
          <a:off x="392430" y="2008747"/>
          <a:ext cx="6827528" cy="5313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x-none" sz="2000" b="0" u="none" kern="1200"/>
            <a:t>ASME (American Society of Mechanical Engineers)</a:t>
          </a:r>
          <a:endParaRPr lang="en-US" sz="2000" b="0" u="none" kern="1200" dirty="0"/>
        </a:p>
      </dsp:txBody>
      <dsp:txXfrm>
        <a:off x="418369" y="2034686"/>
        <a:ext cx="6775650" cy="479482"/>
      </dsp:txXfrm>
    </dsp:sp>
    <dsp:sp modelId="{76466866-DCA5-4C52-8703-A3E04259F178}">
      <dsp:nvSpPr>
        <dsp:cNvPr id="0" name=""/>
        <dsp:cNvSpPr/>
      </dsp:nvSpPr>
      <dsp:spPr>
        <a:xfrm>
          <a:off x="0" y="3686257"/>
          <a:ext cx="7848600" cy="75127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374904" rIns="609139"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Include flash point tests</a:t>
          </a:r>
          <a:endParaRPr lang="en-US" sz="1800" b="0" u="none" kern="1200" dirty="0"/>
        </a:p>
      </dsp:txBody>
      <dsp:txXfrm>
        <a:off x="0" y="3686257"/>
        <a:ext cx="7848600" cy="751275"/>
      </dsp:txXfrm>
    </dsp:sp>
    <dsp:sp modelId="{1704DCFA-EA33-4C6C-A3C3-3214DB7352EB}">
      <dsp:nvSpPr>
        <dsp:cNvPr id="0" name=""/>
        <dsp:cNvSpPr/>
      </dsp:nvSpPr>
      <dsp:spPr>
        <a:xfrm>
          <a:off x="392430" y="3420577"/>
          <a:ext cx="6713252" cy="5313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x-none" sz="2000" b="0" u="none" kern="1200" dirty="0"/>
            <a:t>ASTM (American Society of Testing and Materials)</a:t>
          </a:r>
          <a:endParaRPr lang="en-US" sz="2000" b="0" u="none" kern="1200" dirty="0"/>
        </a:p>
      </dsp:txBody>
      <dsp:txXfrm>
        <a:off x="418369" y="3446516"/>
        <a:ext cx="6661374" cy="479482"/>
      </dsp:txXfrm>
    </dsp:sp>
  </dsp:spTree>
</dsp:drawing>
</file>

<file path=ppt/diagrams/drawing1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B36E7-B421-42FC-AFCD-3704A82818FB}">
      <dsp:nvSpPr>
        <dsp:cNvPr id="0" name=""/>
        <dsp:cNvSpPr/>
      </dsp:nvSpPr>
      <dsp:spPr>
        <a:xfrm>
          <a:off x="0" y="1938"/>
          <a:ext cx="4953000" cy="91808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I</a:t>
          </a:r>
          <a:r>
            <a:rPr lang="x-none" sz="1800" b="0" u="none" kern="1200" dirty="0" smtClean="0"/>
            <a:t>nspectors commonly </a:t>
          </a:r>
          <a:r>
            <a:rPr lang="x-none" sz="1800" b="0" u="none" kern="1200" dirty="0"/>
            <a:t>encounter atmospheric aboveground storage tanks (ASTs)</a:t>
          </a:r>
          <a:endParaRPr lang="en-US" sz="1800" b="0" u="none" kern="1200" dirty="0"/>
        </a:p>
      </dsp:txBody>
      <dsp:txXfrm>
        <a:off x="44817" y="46755"/>
        <a:ext cx="4863366" cy="828453"/>
      </dsp:txXfrm>
    </dsp:sp>
    <dsp:sp modelId="{B6F6D6FD-EFC8-4AA2-9124-57925EAF75B4}">
      <dsp:nvSpPr>
        <dsp:cNvPr id="0" name=""/>
        <dsp:cNvSpPr/>
      </dsp:nvSpPr>
      <dsp:spPr>
        <a:xfrm>
          <a:off x="0" y="933497"/>
          <a:ext cx="4953000" cy="918087"/>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ASTs can range in volume from 60 to 60,000 gallons (240 L to 240 000 L)</a:t>
          </a:r>
          <a:endParaRPr lang="en-US" sz="1800" b="0" u="none" kern="1200" dirty="0"/>
        </a:p>
      </dsp:txBody>
      <dsp:txXfrm>
        <a:off x="44817" y="978314"/>
        <a:ext cx="4863366" cy="828453"/>
      </dsp:txXfrm>
    </dsp:sp>
    <dsp:sp modelId="{24B00C7E-C338-4CBA-8561-BFD06F745A39}">
      <dsp:nvSpPr>
        <dsp:cNvPr id="0" name=""/>
        <dsp:cNvSpPr/>
      </dsp:nvSpPr>
      <dsp:spPr>
        <a:xfrm>
          <a:off x="0" y="1865056"/>
          <a:ext cx="4953000" cy="918087"/>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V</a:t>
          </a:r>
          <a:r>
            <a:rPr lang="x-none" sz="1800" b="0" u="none" kern="1200" dirty="0" smtClean="0"/>
            <a:t>ariety </a:t>
          </a:r>
          <a:r>
            <a:rPr lang="x-none" sz="1800" b="0" u="none" kern="1200" dirty="0"/>
            <a:t>of installations use ASTs</a:t>
          </a:r>
          <a:endParaRPr lang="en-US" sz="1800" b="0" u="none" kern="1200" dirty="0"/>
        </a:p>
      </dsp:txBody>
      <dsp:txXfrm>
        <a:off x="44817" y="1909873"/>
        <a:ext cx="4863366" cy="828453"/>
      </dsp:txXfrm>
    </dsp:sp>
    <dsp:sp modelId="{969920AA-E327-4E13-AD0B-3AD71B142444}">
      <dsp:nvSpPr>
        <dsp:cNvPr id="0" name=""/>
        <dsp:cNvSpPr/>
      </dsp:nvSpPr>
      <dsp:spPr>
        <a:xfrm>
          <a:off x="0" y="2796615"/>
          <a:ext cx="4953000" cy="91808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ASTs for flammable and combustible liquids are required by NFPA® 30 and the IFC to be listed</a:t>
          </a:r>
          <a:endParaRPr lang="en-US" sz="1800" b="0" u="none" kern="1200" dirty="0"/>
        </a:p>
      </dsp:txBody>
      <dsp:txXfrm>
        <a:off x="44817" y="2841432"/>
        <a:ext cx="4863366" cy="828453"/>
      </dsp:txXfrm>
    </dsp:sp>
    <dsp:sp modelId="{A119FB15-5474-4B7E-9770-63ED57C5804F}">
      <dsp:nvSpPr>
        <dsp:cNvPr id="0" name=""/>
        <dsp:cNvSpPr/>
      </dsp:nvSpPr>
      <dsp:spPr>
        <a:xfrm>
          <a:off x="0" y="3728174"/>
          <a:ext cx="4953000" cy="918087"/>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Standard considered universal by tank manufacturers and AHJs is UL 142</a:t>
          </a:r>
          <a:endParaRPr lang="en-US" sz="1800" b="0" u="none" kern="1200" dirty="0"/>
        </a:p>
      </dsp:txBody>
      <dsp:txXfrm>
        <a:off x="44817" y="3772991"/>
        <a:ext cx="4863366" cy="828453"/>
      </dsp:txXfrm>
    </dsp:sp>
  </dsp:spTree>
</dsp:drawing>
</file>

<file path=ppt/diagrams/drawing1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4C3AC-18B5-4491-9D28-587AE6F7FB28}">
      <dsp:nvSpPr>
        <dsp:cNvPr id="0" name=""/>
        <dsp:cNvSpPr/>
      </dsp:nvSpPr>
      <dsp:spPr>
        <a:xfrm>
          <a:off x="0" y="305174"/>
          <a:ext cx="5562600" cy="28917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31720" tIns="374904" rIns="431720"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R</a:t>
          </a:r>
          <a:r>
            <a:rPr lang="x-none" sz="1800" b="0" u="none" kern="1200" dirty="0"/>
            <a:t>equires </a:t>
          </a:r>
          <a:r>
            <a:rPr lang="x-none" sz="1800" b="0" u="none" kern="1200" dirty="0" smtClean="0"/>
            <a:t>any </a:t>
          </a:r>
          <a:r>
            <a:rPr lang="x-none" sz="1800" b="0" u="none" kern="1200" dirty="0"/>
            <a:t>shop-fabricated AST storing flammable or combustible liquids have a permanent nameplate</a:t>
          </a:r>
          <a:endParaRPr lang="en-US" sz="1800" b="0" u="none" kern="1200" dirty="0"/>
        </a:p>
        <a:p>
          <a:pPr marL="171450" lvl="1" indent="-171450" algn="l" defTabSz="800100">
            <a:lnSpc>
              <a:spcPct val="90000"/>
            </a:lnSpc>
            <a:spcBef>
              <a:spcPct val="0"/>
            </a:spcBef>
            <a:spcAft>
              <a:spcPct val="15000"/>
            </a:spcAft>
            <a:buChar char="••"/>
          </a:pPr>
          <a:r>
            <a:rPr lang="en-US" sz="1800" b="0" kern="1200" dirty="0"/>
            <a:t>Indicates </a:t>
          </a:r>
          <a:r>
            <a:rPr lang="en-US" sz="1800" b="0" kern="1200" dirty="0" smtClean="0"/>
            <a:t>application </a:t>
          </a:r>
          <a:r>
            <a:rPr lang="en-US" sz="1800" b="0" kern="1200" dirty="0"/>
            <a:t>that the tank is designed for</a:t>
          </a:r>
        </a:p>
        <a:p>
          <a:pPr marL="171450" lvl="1" indent="-171450" algn="l" defTabSz="800100">
            <a:lnSpc>
              <a:spcPct val="90000"/>
            </a:lnSpc>
            <a:spcBef>
              <a:spcPct val="0"/>
            </a:spcBef>
            <a:spcAft>
              <a:spcPct val="15000"/>
            </a:spcAft>
            <a:buChar char="••"/>
          </a:pPr>
          <a:r>
            <a:rPr lang="en-US" sz="1800" b="0" kern="1200" dirty="0"/>
            <a:t>Indicates </a:t>
          </a:r>
          <a:r>
            <a:rPr lang="en-US" sz="1800" b="0" kern="1200" dirty="0" smtClean="0"/>
            <a:t>standard </a:t>
          </a:r>
          <a:r>
            <a:rPr lang="en-US" sz="1800" b="0" kern="1200" dirty="0"/>
            <a:t>the tank was constructed to</a:t>
          </a:r>
        </a:p>
        <a:p>
          <a:pPr marL="171450" lvl="1" indent="-171450" algn="l" defTabSz="800100">
            <a:lnSpc>
              <a:spcPct val="90000"/>
            </a:lnSpc>
            <a:spcBef>
              <a:spcPct val="0"/>
            </a:spcBef>
            <a:spcAft>
              <a:spcPct val="15000"/>
            </a:spcAft>
            <a:buChar char="••"/>
          </a:pPr>
          <a:r>
            <a:rPr lang="en-US" sz="1800" b="0" kern="1200" dirty="0" smtClean="0"/>
            <a:t>Stipulates required </a:t>
          </a:r>
          <a:r>
            <a:rPr lang="en-US" sz="1800" b="0" kern="1200" dirty="0"/>
            <a:t>flow rate for tanks equipped with emergency vents</a:t>
          </a:r>
        </a:p>
      </dsp:txBody>
      <dsp:txXfrm>
        <a:off x="0" y="305174"/>
        <a:ext cx="5562600" cy="2891700"/>
      </dsp:txXfrm>
    </dsp:sp>
    <dsp:sp modelId="{53063526-A623-491C-975B-6EDD3430158B}">
      <dsp:nvSpPr>
        <dsp:cNvPr id="0" name=""/>
        <dsp:cNvSpPr/>
      </dsp:nvSpPr>
      <dsp:spPr>
        <a:xfrm>
          <a:off x="278130" y="39494"/>
          <a:ext cx="389382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7177" tIns="0" rIns="147177" bIns="0" numCol="1" spcCol="1270" anchor="ctr" anchorCtr="0">
          <a:noAutofit/>
        </a:bodyPr>
        <a:lstStyle/>
        <a:p>
          <a:pPr lvl="0" algn="l" defTabSz="800100">
            <a:lnSpc>
              <a:spcPct val="90000"/>
            </a:lnSpc>
            <a:spcBef>
              <a:spcPct val="0"/>
            </a:spcBef>
            <a:spcAft>
              <a:spcPct val="35000"/>
            </a:spcAft>
          </a:pPr>
          <a:r>
            <a:rPr lang="x-none" sz="1800" b="0" u="none" kern="1200"/>
            <a:t>UL 142</a:t>
          </a:r>
          <a:r>
            <a:rPr lang="en-US" sz="1800" b="0" u="none" kern="1200" dirty="0"/>
            <a:t> nameplates</a:t>
          </a:r>
        </a:p>
      </dsp:txBody>
      <dsp:txXfrm>
        <a:off x="304069" y="65433"/>
        <a:ext cx="3841942" cy="479482"/>
      </dsp:txXfrm>
    </dsp:sp>
    <dsp:sp modelId="{7C50008F-B2E2-439D-B355-B96971DD154E}">
      <dsp:nvSpPr>
        <dsp:cNvPr id="0" name=""/>
        <dsp:cNvSpPr/>
      </dsp:nvSpPr>
      <dsp:spPr>
        <a:xfrm>
          <a:off x="0" y="3559755"/>
          <a:ext cx="5562600" cy="10489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31720" tIns="374904" rIns="431720"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C</a:t>
          </a:r>
          <a:r>
            <a:rPr lang="x-none" sz="1800" b="0" u="none" kern="1200"/>
            <a:t>arbon or stainless steel</a:t>
          </a:r>
          <a:endParaRPr lang="en-US" sz="2300" b="0" u="none" kern="1200" dirty="0"/>
        </a:p>
        <a:p>
          <a:pPr marL="171450" lvl="1" indent="-171450" algn="l" defTabSz="800100">
            <a:lnSpc>
              <a:spcPct val="90000"/>
            </a:lnSpc>
            <a:spcBef>
              <a:spcPct val="0"/>
            </a:spcBef>
            <a:spcAft>
              <a:spcPct val="15000"/>
            </a:spcAft>
            <a:buChar char="••"/>
          </a:pPr>
          <a:r>
            <a:rPr lang="en-US" sz="1800" b="0" u="none" kern="1200" dirty="0"/>
            <a:t>A</a:t>
          </a:r>
          <a:r>
            <a:rPr lang="x-none" sz="1800" b="0" u="none" kern="1200"/>
            <a:t>luminum is not allowed</a:t>
          </a:r>
          <a:endParaRPr lang="en-US" sz="2300" b="0" u="none" kern="1200" dirty="0"/>
        </a:p>
      </dsp:txBody>
      <dsp:txXfrm>
        <a:off x="0" y="3559755"/>
        <a:ext cx="5562600" cy="1048950"/>
      </dsp:txXfrm>
    </dsp:sp>
    <dsp:sp modelId="{0B945451-F881-483B-8175-A3FDA390C6ED}">
      <dsp:nvSpPr>
        <dsp:cNvPr id="0" name=""/>
        <dsp:cNvSpPr/>
      </dsp:nvSpPr>
      <dsp:spPr>
        <a:xfrm>
          <a:off x="278130" y="3294075"/>
          <a:ext cx="3893820" cy="53136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7177" tIns="0" rIns="147177" bIns="0" numCol="1" spcCol="1270" anchor="ctr" anchorCtr="0">
          <a:noAutofit/>
        </a:bodyPr>
        <a:lstStyle/>
        <a:p>
          <a:pPr lvl="0" algn="l" defTabSz="800100">
            <a:lnSpc>
              <a:spcPct val="90000"/>
            </a:lnSpc>
            <a:spcBef>
              <a:spcPct val="0"/>
            </a:spcBef>
            <a:spcAft>
              <a:spcPct val="35000"/>
            </a:spcAft>
          </a:pPr>
          <a:r>
            <a:rPr lang="x-none" sz="1800" b="0" u="none" kern="1200"/>
            <a:t>UL 142 </a:t>
          </a:r>
          <a:r>
            <a:rPr lang="en-US" sz="1800" b="0" u="none" kern="1200" dirty="0"/>
            <a:t>construction requirements</a:t>
          </a:r>
          <a:endParaRPr lang="en-US" sz="2300" b="0" u="none" kern="1200" dirty="0"/>
        </a:p>
      </dsp:txBody>
      <dsp:txXfrm>
        <a:off x="304069" y="3320014"/>
        <a:ext cx="3841942" cy="479482"/>
      </dsp:txXfrm>
    </dsp:sp>
  </dsp:spTree>
</dsp:drawing>
</file>

<file path=ppt/diagrams/drawing1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B36E7-B421-42FC-AFCD-3704A82818FB}">
      <dsp:nvSpPr>
        <dsp:cNvPr id="0" name=""/>
        <dsp:cNvSpPr/>
      </dsp:nvSpPr>
      <dsp:spPr>
        <a:xfrm>
          <a:off x="0" y="660"/>
          <a:ext cx="3505200" cy="13485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ASTs are constructed with a normal and an emergency vent</a:t>
          </a:r>
          <a:endParaRPr lang="en-US" sz="2000" kern="1200" dirty="0"/>
        </a:p>
      </dsp:txBody>
      <dsp:txXfrm>
        <a:off x="65832" y="66492"/>
        <a:ext cx="3373536" cy="1216906"/>
      </dsp:txXfrm>
    </dsp:sp>
    <dsp:sp modelId="{145FFFD6-C7A3-43E2-8D48-3FE4D654F093}">
      <dsp:nvSpPr>
        <dsp:cNvPr id="0" name=""/>
        <dsp:cNvSpPr/>
      </dsp:nvSpPr>
      <dsp:spPr>
        <a:xfrm>
          <a:off x="0" y="1363012"/>
          <a:ext cx="3505200" cy="13485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Vent openings </a:t>
          </a:r>
          <a:r>
            <a:rPr lang="en-US" sz="2000" kern="1200" dirty="0" smtClean="0"/>
            <a:t>provided </a:t>
          </a:r>
          <a:r>
            <a:rPr lang="en-US" sz="2000" kern="1200" dirty="0"/>
            <a:t>to protect the tank from excessive vacuum or positive pressure</a:t>
          </a:r>
        </a:p>
      </dsp:txBody>
      <dsp:txXfrm>
        <a:off x="65832" y="1428844"/>
        <a:ext cx="3373536" cy="1216906"/>
      </dsp:txXfrm>
    </dsp:sp>
  </dsp:spTree>
</dsp:drawing>
</file>

<file path=ppt/diagrams/drawing1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0230D-21EA-4B1D-B6C3-5D57D495DD87}">
      <dsp:nvSpPr>
        <dsp:cNvPr id="0" name=""/>
        <dsp:cNvSpPr/>
      </dsp:nvSpPr>
      <dsp:spPr>
        <a:xfrm>
          <a:off x="0" y="262679"/>
          <a:ext cx="5715000" cy="4435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43548" tIns="333248" rIns="443548"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Normal vent protects </a:t>
          </a:r>
          <a:r>
            <a:rPr lang="en-US" sz="1800" b="0" kern="1200" dirty="0" smtClean="0"/>
            <a:t>tank </a:t>
          </a:r>
          <a:r>
            <a:rPr lang="en-US" sz="1800" b="0" kern="1200" dirty="0"/>
            <a:t>from collapse or overpressurization</a:t>
          </a:r>
        </a:p>
        <a:p>
          <a:pPr marL="171450" lvl="1" indent="-171450" algn="l" defTabSz="800100">
            <a:lnSpc>
              <a:spcPct val="90000"/>
            </a:lnSpc>
            <a:spcBef>
              <a:spcPct val="0"/>
            </a:spcBef>
            <a:spcAft>
              <a:spcPct val="15000"/>
            </a:spcAft>
            <a:buChar char="••"/>
          </a:pPr>
          <a:r>
            <a:rPr lang="en-US" sz="1800" b="0" kern="1200" dirty="0"/>
            <a:t>Normal vent is </a:t>
          </a:r>
          <a:r>
            <a:rPr lang="en-US" sz="1800" b="0" kern="1200" dirty="0" smtClean="0"/>
            <a:t>required </a:t>
          </a:r>
          <a:r>
            <a:rPr lang="en-US" sz="1800" b="0" kern="1200" dirty="0"/>
            <a:t>for all underground storage tanks</a:t>
          </a:r>
        </a:p>
        <a:p>
          <a:pPr marL="171450" lvl="1" indent="-171450" algn="l" defTabSz="800100">
            <a:lnSpc>
              <a:spcPct val="90000"/>
            </a:lnSpc>
            <a:spcBef>
              <a:spcPct val="0"/>
            </a:spcBef>
            <a:spcAft>
              <a:spcPct val="15000"/>
            </a:spcAft>
            <a:buChar char="••"/>
          </a:pPr>
          <a:r>
            <a:rPr lang="x-none" sz="1800" b="0" u="none" kern="1200" dirty="0"/>
            <a:t>NFPA® 30 and </a:t>
          </a:r>
          <a:r>
            <a:rPr lang="x-none" sz="1800" b="0" u="none" kern="1200" dirty="0" smtClean="0"/>
            <a:t>IFC </a:t>
          </a:r>
          <a:r>
            <a:rPr lang="x-none" sz="1800" b="0" u="none" kern="1200" dirty="0"/>
            <a:t>require that the normal vent on tanks storing Class I flammable liquids have a pressure/vacuum (PV) vent designed so that</a:t>
          </a:r>
          <a:endParaRPr lang="en-US" kern="1200" dirty="0"/>
        </a:p>
        <a:p>
          <a:pPr marL="342900" lvl="2" indent="-171450" algn="l" defTabSz="800100">
            <a:lnSpc>
              <a:spcPct val="90000"/>
            </a:lnSpc>
            <a:spcBef>
              <a:spcPct val="0"/>
            </a:spcBef>
            <a:spcAft>
              <a:spcPct val="15000"/>
            </a:spcAft>
            <a:buChar char="••"/>
          </a:pPr>
          <a:r>
            <a:rPr lang="en-US" sz="1800" b="0" kern="1200" dirty="0"/>
            <a:t>Air is not introduced into </a:t>
          </a:r>
          <a:r>
            <a:rPr lang="en-US" sz="1800" b="0" kern="1200" dirty="0" smtClean="0"/>
            <a:t>storage </a:t>
          </a:r>
          <a:r>
            <a:rPr lang="en-US" sz="1800" b="0" kern="1200" dirty="0"/>
            <a:t>tank unless product is being removed</a:t>
          </a:r>
        </a:p>
        <a:p>
          <a:pPr marL="342900" lvl="2" indent="-171450" algn="l" defTabSz="800100">
            <a:lnSpc>
              <a:spcPct val="90000"/>
            </a:lnSpc>
            <a:spcBef>
              <a:spcPct val="0"/>
            </a:spcBef>
            <a:spcAft>
              <a:spcPct val="15000"/>
            </a:spcAft>
            <a:buChar char="••"/>
          </a:pPr>
          <a:r>
            <a:rPr lang="en-US" sz="1800" b="0" kern="1200" dirty="0"/>
            <a:t>Flammable vapors remain inside </a:t>
          </a:r>
          <a:r>
            <a:rPr lang="en-US" sz="1800" b="0" kern="1200" dirty="0" smtClean="0"/>
            <a:t>tank </a:t>
          </a:r>
          <a:r>
            <a:rPr lang="en-US" sz="1800" b="0" kern="1200" dirty="0"/>
            <a:t>unless it is being filled</a:t>
          </a:r>
        </a:p>
        <a:p>
          <a:pPr marL="342900" lvl="2" indent="-171450" algn="l" defTabSz="800100">
            <a:lnSpc>
              <a:spcPct val="90000"/>
            </a:lnSpc>
            <a:spcBef>
              <a:spcPct val="0"/>
            </a:spcBef>
            <a:spcAft>
              <a:spcPct val="15000"/>
            </a:spcAft>
            <a:buChar char="••"/>
          </a:pPr>
          <a:r>
            <a:rPr lang="x-none" sz="1800" b="0" u="none" kern="1200" dirty="0" smtClean="0"/>
            <a:t>PV </a:t>
          </a:r>
          <a:r>
            <a:rPr lang="x-none" sz="1800" b="0" u="none" kern="1200" dirty="0"/>
            <a:t>vent must terminate at least 12 feet (3.5 m) above grade, and 5 feet (1.5 m) from lot lines that can be built upon</a:t>
          </a:r>
          <a:endParaRPr lang="en-US" sz="1800" b="0" u="none" kern="1200" dirty="0"/>
        </a:p>
      </dsp:txBody>
      <dsp:txXfrm>
        <a:off x="0" y="262679"/>
        <a:ext cx="5715000" cy="4435200"/>
      </dsp:txXfrm>
    </dsp:sp>
    <dsp:sp modelId="{DA320502-01F7-452B-8AEF-67C58FBE5DF6}">
      <dsp:nvSpPr>
        <dsp:cNvPr id="0" name=""/>
        <dsp:cNvSpPr/>
      </dsp:nvSpPr>
      <dsp:spPr>
        <a:xfrm>
          <a:off x="285750" y="26519"/>
          <a:ext cx="4000500" cy="4723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1209" tIns="0" rIns="151209" bIns="0" numCol="1" spcCol="1270" anchor="ctr" anchorCtr="0">
          <a:noAutofit/>
        </a:bodyPr>
        <a:lstStyle/>
        <a:p>
          <a:pPr lvl="0" algn="l" defTabSz="977900">
            <a:lnSpc>
              <a:spcPct val="90000"/>
            </a:lnSpc>
            <a:spcBef>
              <a:spcPct val="0"/>
            </a:spcBef>
            <a:spcAft>
              <a:spcPct val="35000"/>
            </a:spcAft>
          </a:pPr>
          <a:r>
            <a:rPr lang="en-US" sz="2200" b="0" u="none" kern="1200" dirty="0"/>
            <a:t>Normal vents</a:t>
          </a:r>
          <a:endParaRPr lang="en-US" sz="2200" b="0" kern="1200" dirty="0"/>
        </a:p>
      </dsp:txBody>
      <dsp:txXfrm>
        <a:off x="308807" y="49576"/>
        <a:ext cx="3954386" cy="426206"/>
      </dsp:txXfrm>
    </dsp:sp>
  </dsp:spTree>
</dsp:drawing>
</file>

<file path=ppt/diagrams/drawing1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0230D-21EA-4B1D-B6C3-5D57D495DD87}">
      <dsp:nvSpPr>
        <dsp:cNvPr id="0" name=""/>
        <dsp:cNvSpPr/>
      </dsp:nvSpPr>
      <dsp:spPr>
        <a:xfrm>
          <a:off x="0" y="457349"/>
          <a:ext cx="4038600" cy="42525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13440" tIns="624840" rIns="313440"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M</a:t>
          </a:r>
          <a:r>
            <a:rPr lang="x-none" sz="1800" b="0" u="none" kern="1200"/>
            <a:t>ost important safety feature on any AST</a:t>
          </a:r>
          <a:endParaRPr lang="en-US" sz="1800" b="0" kern="1200" dirty="0"/>
        </a:p>
        <a:p>
          <a:pPr marL="171450" lvl="1" indent="-171450" algn="l" defTabSz="800100">
            <a:lnSpc>
              <a:spcPct val="90000"/>
            </a:lnSpc>
            <a:spcBef>
              <a:spcPct val="0"/>
            </a:spcBef>
            <a:spcAft>
              <a:spcPct val="15000"/>
            </a:spcAft>
            <a:buChar char="••"/>
          </a:pPr>
          <a:r>
            <a:rPr lang="en-US" sz="1800" b="0" kern="1200" dirty="0"/>
            <a:t>Designed to prevent </a:t>
          </a:r>
          <a:r>
            <a:rPr lang="en-US" sz="1800" b="0" kern="1200" dirty="0" smtClean="0"/>
            <a:t>tank </a:t>
          </a:r>
          <a:r>
            <a:rPr lang="en-US" sz="1800" b="0" kern="1200" dirty="0"/>
            <a:t>from exploding</a:t>
          </a:r>
        </a:p>
        <a:p>
          <a:pPr marL="171450" lvl="1" indent="-171450" algn="l" defTabSz="800100">
            <a:lnSpc>
              <a:spcPct val="90000"/>
            </a:lnSpc>
            <a:spcBef>
              <a:spcPct val="0"/>
            </a:spcBef>
            <a:spcAft>
              <a:spcPct val="15000"/>
            </a:spcAft>
            <a:buChar char="••"/>
          </a:pPr>
          <a:r>
            <a:rPr lang="en-US" sz="1800" b="0" kern="1200" dirty="0"/>
            <a:t>Serves as </a:t>
          </a:r>
          <a:r>
            <a:rPr lang="en-US" sz="1800" b="0" kern="1200" dirty="0" smtClean="0"/>
            <a:t>pressure </a:t>
          </a:r>
          <a:r>
            <a:rPr lang="en-US" sz="1800" b="0" kern="1200" dirty="0"/>
            <a:t>relief</a:t>
          </a:r>
        </a:p>
        <a:p>
          <a:pPr marL="171450" lvl="1" indent="-171450" algn="l" defTabSz="800100">
            <a:lnSpc>
              <a:spcPct val="90000"/>
            </a:lnSpc>
            <a:spcBef>
              <a:spcPct val="0"/>
            </a:spcBef>
            <a:spcAft>
              <a:spcPct val="15000"/>
            </a:spcAft>
            <a:buChar char="••"/>
          </a:pPr>
          <a:r>
            <a:rPr lang="en-US" sz="1800" b="0" kern="1200" dirty="0"/>
            <a:t>Not required for underground storage tanks</a:t>
          </a:r>
        </a:p>
        <a:p>
          <a:pPr marL="171450" lvl="1" indent="-171450" algn="l" defTabSz="800100">
            <a:lnSpc>
              <a:spcPct val="90000"/>
            </a:lnSpc>
            <a:spcBef>
              <a:spcPct val="0"/>
            </a:spcBef>
            <a:spcAft>
              <a:spcPct val="15000"/>
            </a:spcAft>
            <a:buChar char="••"/>
          </a:pPr>
          <a:r>
            <a:rPr lang="en-US" sz="1800" b="0" kern="1200" dirty="0"/>
            <a:t>Designed to open when subjected to a few ounces of pressure</a:t>
          </a:r>
        </a:p>
        <a:p>
          <a:pPr marL="171450" lvl="1" indent="-171450" algn="l" defTabSz="800100">
            <a:lnSpc>
              <a:spcPct val="90000"/>
            </a:lnSpc>
            <a:spcBef>
              <a:spcPct val="0"/>
            </a:spcBef>
            <a:spcAft>
              <a:spcPct val="15000"/>
            </a:spcAft>
            <a:buChar char="••"/>
          </a:pPr>
          <a:r>
            <a:rPr lang="en-US" sz="1800" b="0" kern="1200" dirty="0"/>
            <a:t>Designs vary based on whether </a:t>
          </a:r>
          <a:r>
            <a:rPr lang="en-US" sz="1800" b="0" kern="1200" dirty="0" smtClean="0"/>
            <a:t>AST </a:t>
          </a:r>
          <a:r>
            <a:rPr lang="en-US" sz="1800" b="0" kern="1200" dirty="0"/>
            <a:t>is shop-fabricated or field-erected</a:t>
          </a:r>
        </a:p>
      </dsp:txBody>
      <dsp:txXfrm>
        <a:off x="0" y="457349"/>
        <a:ext cx="4038600" cy="4252500"/>
      </dsp:txXfrm>
    </dsp:sp>
    <dsp:sp modelId="{DA320502-01F7-452B-8AEF-67C58FBE5DF6}">
      <dsp:nvSpPr>
        <dsp:cNvPr id="0" name=""/>
        <dsp:cNvSpPr/>
      </dsp:nvSpPr>
      <dsp:spPr>
        <a:xfrm>
          <a:off x="201930" y="14549"/>
          <a:ext cx="2827020" cy="885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855" tIns="0" rIns="106855" bIns="0" numCol="1" spcCol="1270" anchor="ctr" anchorCtr="0">
          <a:noAutofit/>
        </a:bodyPr>
        <a:lstStyle/>
        <a:p>
          <a:pPr lvl="0" algn="l" defTabSz="977900">
            <a:lnSpc>
              <a:spcPct val="90000"/>
            </a:lnSpc>
            <a:spcBef>
              <a:spcPct val="0"/>
            </a:spcBef>
            <a:spcAft>
              <a:spcPct val="35000"/>
            </a:spcAft>
          </a:pPr>
          <a:r>
            <a:rPr lang="en-US" sz="2200" b="0" u="none" kern="1200" dirty="0"/>
            <a:t>E</a:t>
          </a:r>
          <a:r>
            <a:rPr lang="x-none" sz="2200" b="0" u="none" kern="1200"/>
            <a:t>mergency vent</a:t>
          </a:r>
          <a:r>
            <a:rPr lang="en-US" sz="2200" b="0" u="none" kern="1200" dirty="0"/>
            <a:t>s</a:t>
          </a:r>
          <a:endParaRPr lang="en-US" sz="2200" b="0" kern="1200" dirty="0"/>
        </a:p>
      </dsp:txBody>
      <dsp:txXfrm>
        <a:off x="245161" y="57780"/>
        <a:ext cx="2740558" cy="799138"/>
      </dsp:txXfrm>
    </dsp:sp>
  </dsp:spTree>
</dsp:drawing>
</file>

<file path=ppt/diagrams/drawing1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A3628-0F91-42D0-8A3D-5CC302133172}">
      <dsp:nvSpPr>
        <dsp:cNvPr id="0" name=""/>
        <dsp:cNvSpPr/>
      </dsp:nvSpPr>
      <dsp:spPr>
        <a:xfrm>
          <a:off x="0" y="688873"/>
          <a:ext cx="4648200" cy="3652018"/>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0752" tIns="333248" rIns="360752"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Is the tank equipped with an emergency vent?</a:t>
          </a:r>
        </a:p>
        <a:p>
          <a:pPr marL="171450" lvl="1" indent="-171450" algn="l" defTabSz="800100">
            <a:lnSpc>
              <a:spcPct val="90000"/>
            </a:lnSpc>
            <a:spcBef>
              <a:spcPct val="0"/>
            </a:spcBef>
            <a:spcAft>
              <a:spcPct val="15000"/>
            </a:spcAft>
            <a:buChar char="••"/>
          </a:pPr>
          <a:r>
            <a:rPr lang="en-US" sz="1800" b="0" kern="1200" dirty="0"/>
            <a:t>Is the vent operational?</a:t>
          </a:r>
        </a:p>
        <a:p>
          <a:pPr marL="171450" lvl="1" indent="-171450" algn="l" defTabSz="800100">
            <a:lnSpc>
              <a:spcPct val="90000"/>
            </a:lnSpc>
            <a:spcBef>
              <a:spcPct val="0"/>
            </a:spcBef>
            <a:spcAft>
              <a:spcPct val="15000"/>
            </a:spcAft>
            <a:buChar char="••"/>
          </a:pPr>
          <a:r>
            <a:rPr lang="en-US" sz="1800" b="0" kern="1200" dirty="0"/>
            <a:t>Is it properly sized?</a:t>
          </a:r>
        </a:p>
        <a:p>
          <a:pPr marL="171450" lvl="1" indent="-171450" algn="l" defTabSz="800100">
            <a:lnSpc>
              <a:spcPct val="90000"/>
            </a:lnSpc>
            <a:spcBef>
              <a:spcPct val="0"/>
            </a:spcBef>
            <a:spcAft>
              <a:spcPct val="15000"/>
            </a:spcAft>
            <a:buChar char="••"/>
          </a:pPr>
          <a:r>
            <a:rPr lang="en-US" sz="1800" b="0" kern="1200" dirty="0"/>
            <a:t>Has the vent been modified or obstructed so it is no longer functional?</a:t>
          </a:r>
        </a:p>
        <a:p>
          <a:pPr marL="171450" lvl="1" indent="-171450" algn="l" defTabSz="800100">
            <a:lnSpc>
              <a:spcPct val="90000"/>
            </a:lnSpc>
            <a:spcBef>
              <a:spcPct val="0"/>
            </a:spcBef>
            <a:spcAft>
              <a:spcPct val="15000"/>
            </a:spcAft>
            <a:buChar char="••"/>
          </a:pPr>
          <a:r>
            <a:rPr lang="x-none" sz="1800" b="0" u="none" kern="1200"/>
            <a:t>Sizing of emergency vents is performed by the tank designer</a:t>
          </a:r>
          <a:endParaRPr lang="en-US" sz="1800" b="0" u="none" kern="1200" dirty="0"/>
        </a:p>
        <a:p>
          <a:pPr marL="171450" lvl="1" indent="-171450" algn="l" defTabSz="800100">
            <a:lnSpc>
              <a:spcPct val="90000"/>
            </a:lnSpc>
            <a:spcBef>
              <a:spcPct val="0"/>
            </a:spcBef>
            <a:spcAft>
              <a:spcPct val="15000"/>
            </a:spcAft>
            <a:buChar char="••"/>
          </a:pPr>
          <a:r>
            <a:rPr lang="x-none" sz="1800" b="0" u="none" kern="1200"/>
            <a:t>Emergency vents are sized based on the surface area of the tank, its orientation</a:t>
          </a:r>
          <a:r>
            <a:rPr lang="en-US" sz="1800" b="0" u="none" kern="1200" dirty="0"/>
            <a:t>, </a:t>
          </a:r>
          <a:r>
            <a:rPr lang="x-none" sz="1800" b="0" u="none" kern="1200"/>
            <a:t>and its geometry</a:t>
          </a:r>
          <a:endParaRPr lang="en-US" sz="1800" b="0" u="none" kern="1200" dirty="0"/>
        </a:p>
      </dsp:txBody>
      <dsp:txXfrm>
        <a:off x="0" y="688873"/>
        <a:ext cx="4648200" cy="3652018"/>
      </dsp:txXfrm>
    </dsp:sp>
    <dsp:sp modelId="{519FFA58-2342-4286-8BA6-7662B8FA9098}">
      <dsp:nvSpPr>
        <dsp:cNvPr id="0" name=""/>
        <dsp:cNvSpPr/>
      </dsp:nvSpPr>
      <dsp:spPr>
        <a:xfrm>
          <a:off x="0" y="228599"/>
          <a:ext cx="3752676" cy="74841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2984" tIns="0" rIns="122984" bIns="0" numCol="1" spcCol="1270" anchor="ctr" anchorCtr="0">
          <a:noAutofit/>
        </a:bodyPr>
        <a:lstStyle/>
        <a:p>
          <a:pPr lvl="0" algn="l" defTabSz="977900">
            <a:lnSpc>
              <a:spcPct val="90000"/>
            </a:lnSpc>
            <a:spcBef>
              <a:spcPct val="0"/>
            </a:spcBef>
            <a:spcAft>
              <a:spcPct val="35000"/>
            </a:spcAft>
          </a:pPr>
          <a:r>
            <a:rPr lang="en-US" sz="2200" b="0" u="none" kern="1200" dirty="0"/>
            <a:t>Inspector concerns</a:t>
          </a:r>
          <a:endParaRPr lang="en-US" sz="2200" kern="1200" dirty="0"/>
        </a:p>
      </dsp:txBody>
      <dsp:txXfrm>
        <a:off x="36535" y="265134"/>
        <a:ext cx="3679606" cy="675348"/>
      </dsp:txXfrm>
    </dsp:sp>
  </dsp:spTree>
</dsp:drawing>
</file>

<file path=ppt/diagrams/drawing1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A9C2-05BF-4783-84F5-5A62EC21533A}">
      <dsp:nvSpPr>
        <dsp:cNvPr id="0" name=""/>
        <dsp:cNvSpPr/>
      </dsp:nvSpPr>
      <dsp:spPr>
        <a:xfrm>
          <a:off x="0" y="16499"/>
          <a:ext cx="4191000" cy="842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Fabricated from plate carbon steel and stainless steel</a:t>
          </a:r>
          <a:endParaRPr lang="en-US" sz="2000" b="0" kern="1200" dirty="0"/>
        </a:p>
      </dsp:txBody>
      <dsp:txXfrm>
        <a:off x="41123" y="57622"/>
        <a:ext cx="4108754" cy="760154"/>
      </dsp:txXfrm>
    </dsp:sp>
    <dsp:sp modelId="{70DE9BF4-79C1-48B9-ADA5-B45782A047BE}">
      <dsp:nvSpPr>
        <dsp:cNvPr id="0" name=""/>
        <dsp:cNvSpPr/>
      </dsp:nvSpPr>
      <dsp:spPr>
        <a:xfrm>
          <a:off x="0" y="988500"/>
          <a:ext cx="4191000" cy="8424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S</a:t>
          </a:r>
          <a:r>
            <a:rPr lang="x-none" sz="2000" b="0" u="none" kern="1200" dirty="0"/>
            <a:t>teel sheets are erected into a structurally safe tank onsite</a:t>
          </a:r>
          <a:endParaRPr lang="en-US" sz="2000" b="0" kern="1200" dirty="0"/>
        </a:p>
      </dsp:txBody>
      <dsp:txXfrm>
        <a:off x="41123" y="1029623"/>
        <a:ext cx="4108754" cy="760154"/>
      </dsp:txXfrm>
    </dsp:sp>
    <dsp:sp modelId="{03E154E9-97EC-4DBD-8E34-5124CAC75EE5}">
      <dsp:nvSpPr>
        <dsp:cNvPr id="0" name=""/>
        <dsp:cNvSpPr/>
      </dsp:nvSpPr>
      <dsp:spPr>
        <a:xfrm>
          <a:off x="0" y="1960500"/>
          <a:ext cx="4191000" cy="8424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Model codes do not limit </a:t>
          </a:r>
          <a:r>
            <a:rPr lang="x-none" sz="2000" b="0" u="none" kern="1200" dirty="0" smtClean="0"/>
            <a:t>diameter </a:t>
          </a:r>
          <a:r>
            <a:rPr lang="x-none" sz="2000" b="0" u="none" kern="1200" dirty="0"/>
            <a:t>or height of field erected ASTs</a:t>
          </a:r>
          <a:endParaRPr lang="en-US" sz="2000" b="0" u="none" kern="1200" dirty="0"/>
        </a:p>
      </dsp:txBody>
      <dsp:txXfrm>
        <a:off x="41123" y="2001623"/>
        <a:ext cx="4108754" cy="760154"/>
      </dsp:txXfrm>
    </dsp:sp>
  </dsp:spTree>
</dsp:drawing>
</file>

<file path=ppt/diagrams/drawing1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A9C2-05BF-4783-84F5-5A62EC21533A}">
      <dsp:nvSpPr>
        <dsp:cNvPr id="0" name=""/>
        <dsp:cNvSpPr/>
      </dsp:nvSpPr>
      <dsp:spPr>
        <a:xfrm>
          <a:off x="0" y="2298"/>
          <a:ext cx="5029199" cy="113223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Tanks designed to operate at atmospheric pressure are designed to API 650</a:t>
          </a:r>
          <a:endParaRPr lang="en-US" sz="1800" b="0" kern="1200" dirty="0"/>
        </a:p>
      </dsp:txBody>
      <dsp:txXfrm>
        <a:off x="55271" y="57569"/>
        <a:ext cx="4918657" cy="1021690"/>
      </dsp:txXfrm>
    </dsp:sp>
    <dsp:sp modelId="{B4B189E5-8EE5-493C-B502-B332684DB75E}">
      <dsp:nvSpPr>
        <dsp:cNvPr id="0" name=""/>
        <dsp:cNvSpPr/>
      </dsp:nvSpPr>
      <dsp:spPr>
        <a:xfrm>
          <a:off x="0" y="1147355"/>
          <a:ext cx="5029199" cy="1132232"/>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Tanks that operate at a pressure between 2-15 PSIG or that store liquids at temperatures above 200°F (93°C) are classified as low pressure field-erected ASTs</a:t>
          </a:r>
          <a:endParaRPr lang="en-US" sz="1800" b="0" kern="1200" dirty="0"/>
        </a:p>
      </dsp:txBody>
      <dsp:txXfrm>
        <a:off x="55271" y="1202626"/>
        <a:ext cx="4918657" cy="1021690"/>
      </dsp:txXfrm>
    </dsp:sp>
    <dsp:sp modelId="{E3B48A7C-8584-4259-8351-8FAE87E0800C}">
      <dsp:nvSpPr>
        <dsp:cNvPr id="0" name=""/>
        <dsp:cNvSpPr/>
      </dsp:nvSpPr>
      <dsp:spPr>
        <a:xfrm>
          <a:off x="0" y="2292412"/>
          <a:ext cx="5029199" cy="113223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Inspectors will need to review </a:t>
          </a:r>
          <a:r>
            <a:rPr lang="x-none" sz="1800" b="0" u="none" kern="1200" dirty="0" smtClean="0"/>
            <a:t>manufacturer’s </a:t>
          </a:r>
          <a:r>
            <a:rPr lang="x-none" sz="1800" b="0" u="none" kern="1200" dirty="0"/>
            <a:t>nameplate affixed to the tank to determine the standard of construction that was used</a:t>
          </a:r>
          <a:endParaRPr lang="en-US" sz="1800" b="0" kern="1200" dirty="0"/>
        </a:p>
      </dsp:txBody>
      <dsp:txXfrm>
        <a:off x="55271" y="2347683"/>
        <a:ext cx="4918657" cy="1021690"/>
      </dsp:txXfrm>
    </dsp:sp>
    <dsp:sp modelId="{73F250F0-F441-46D1-A386-75D160A8585D}">
      <dsp:nvSpPr>
        <dsp:cNvPr id="0" name=""/>
        <dsp:cNvSpPr/>
      </dsp:nvSpPr>
      <dsp:spPr>
        <a:xfrm>
          <a:off x="0" y="3437469"/>
          <a:ext cx="5029199" cy="1132232"/>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API Standard 653</a:t>
          </a:r>
          <a:r>
            <a:rPr lang="en-US" sz="1800" b="0" u="none" kern="1200" dirty="0"/>
            <a:t> </a:t>
          </a:r>
          <a:r>
            <a:rPr lang="x-none" sz="1800" b="0" u="none" kern="1200" dirty="0"/>
            <a:t>requires that major modifications or repairs to field-erected ASTs be noted on a permanent repair nameplate affixed to the storage tank</a:t>
          </a:r>
          <a:endParaRPr lang="en-US" sz="1800" b="0" kern="1200" dirty="0"/>
        </a:p>
      </dsp:txBody>
      <dsp:txXfrm>
        <a:off x="55271" y="3492740"/>
        <a:ext cx="4918657" cy="1021690"/>
      </dsp:txXfrm>
    </dsp:sp>
  </dsp:spTree>
</dsp:drawing>
</file>

<file path=ppt/diagrams/drawing1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A9C2-05BF-4783-84F5-5A62EC21533A}">
      <dsp:nvSpPr>
        <dsp:cNvPr id="0" name=""/>
        <dsp:cNvSpPr/>
      </dsp:nvSpPr>
      <dsp:spPr>
        <a:xfrm>
          <a:off x="0" y="667"/>
          <a:ext cx="5029199" cy="70463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a:t>onstructed to American Petroleum Institute (API) standards</a:t>
          </a:r>
          <a:endParaRPr lang="en-US" sz="1800" b="0" kern="1200" dirty="0"/>
        </a:p>
      </dsp:txBody>
      <dsp:txXfrm>
        <a:off x="34398" y="35065"/>
        <a:ext cx="4960403" cy="635843"/>
      </dsp:txXfrm>
    </dsp:sp>
    <dsp:sp modelId="{B9B62577-8E5E-4D51-B185-F399F82B63D0}">
      <dsp:nvSpPr>
        <dsp:cNvPr id="0" name=""/>
        <dsp:cNvSpPr/>
      </dsp:nvSpPr>
      <dsp:spPr>
        <a:xfrm>
          <a:off x="0" y="719523"/>
          <a:ext cx="5029199" cy="704639"/>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Constructed as cone roof, open floating roof, or internal floating roof tanks</a:t>
          </a:r>
        </a:p>
      </dsp:txBody>
      <dsp:txXfrm>
        <a:off x="34398" y="753921"/>
        <a:ext cx="4960403" cy="635843"/>
      </dsp:txXfrm>
    </dsp:sp>
    <dsp:sp modelId="{C2C10C89-D186-4A2B-9763-2C683A9EF2A1}">
      <dsp:nvSpPr>
        <dsp:cNvPr id="0" name=""/>
        <dsp:cNvSpPr/>
      </dsp:nvSpPr>
      <dsp:spPr>
        <a:xfrm>
          <a:off x="0" y="1438380"/>
          <a:ext cx="5029199" cy="704639"/>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Type of roof selected is based on the petroleum product the tank will store</a:t>
          </a:r>
        </a:p>
      </dsp:txBody>
      <dsp:txXfrm>
        <a:off x="34398" y="1472778"/>
        <a:ext cx="4960403" cy="635843"/>
      </dsp:txXfrm>
    </dsp:sp>
    <dsp:sp modelId="{E3E6CE3D-E409-4D3B-8DBE-E2BF1CBF0D34}">
      <dsp:nvSpPr>
        <dsp:cNvPr id="0" name=""/>
        <dsp:cNvSpPr/>
      </dsp:nvSpPr>
      <dsp:spPr>
        <a:xfrm>
          <a:off x="0" y="2157236"/>
          <a:ext cx="5029199" cy="70463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New tanks utilize</a:t>
          </a:r>
          <a:r>
            <a:rPr lang="en-US" sz="1800" b="0" u="none" kern="1200" dirty="0"/>
            <a:t> </a:t>
          </a:r>
          <a:r>
            <a:rPr lang="x-none" sz="1800" b="0" u="none" kern="1200" dirty="0"/>
            <a:t>welded construction and are liquid- and vapor-tight</a:t>
          </a:r>
          <a:endParaRPr lang="en-US" sz="1800" b="0" u="none" kern="1200" dirty="0"/>
        </a:p>
      </dsp:txBody>
      <dsp:txXfrm>
        <a:off x="34398" y="2191634"/>
        <a:ext cx="4960403" cy="635843"/>
      </dsp:txXfrm>
    </dsp:sp>
    <dsp:sp modelId="{21FF99C4-92C9-45C4-B7BD-0B17D587BF36}">
      <dsp:nvSpPr>
        <dsp:cNvPr id="0" name=""/>
        <dsp:cNvSpPr/>
      </dsp:nvSpPr>
      <dsp:spPr>
        <a:xfrm>
          <a:off x="0" y="2876093"/>
          <a:ext cx="5029199" cy="704639"/>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Older tanks may be of riveted or bolted construction and may not be vapor-tight</a:t>
          </a:r>
          <a:endParaRPr lang="en-US" sz="1800" b="0" u="none" kern="1200" dirty="0"/>
        </a:p>
      </dsp:txBody>
      <dsp:txXfrm>
        <a:off x="34398" y="2910491"/>
        <a:ext cx="4960403" cy="635843"/>
      </dsp:txXfrm>
    </dsp:sp>
  </dsp:spTree>
</dsp:drawing>
</file>

<file path=ppt/diagrams/drawing1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B60AD-269B-4E97-9B54-713AA0CF8725}">
      <dsp:nvSpPr>
        <dsp:cNvPr id="0" name=""/>
        <dsp:cNvSpPr/>
      </dsp:nvSpPr>
      <dsp:spPr>
        <a:xfrm>
          <a:off x="0" y="309721"/>
          <a:ext cx="3886200" cy="3150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1612" tIns="416560" rIns="301612"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R</a:t>
          </a:r>
          <a:r>
            <a:rPr lang="x-none" sz="1800" b="0" u="none" kern="1200" dirty="0"/>
            <a:t>equirements will vary based on </a:t>
          </a:r>
          <a:r>
            <a:rPr lang="x-none" sz="1800" b="0" u="none" kern="1200" dirty="0" smtClean="0"/>
            <a:t>tank’s </a:t>
          </a:r>
          <a:r>
            <a:rPr lang="x-none" sz="1800" b="0" u="none" kern="1200" dirty="0"/>
            <a:t>volume, contents, and design</a:t>
          </a:r>
          <a:endParaRPr lang="en-US" sz="1800" b="0" kern="1200" dirty="0"/>
        </a:p>
        <a:p>
          <a:pPr marL="171450" lvl="1" indent="-171450" algn="l" defTabSz="800100">
            <a:lnSpc>
              <a:spcPct val="90000"/>
            </a:lnSpc>
            <a:spcBef>
              <a:spcPct val="0"/>
            </a:spcBef>
            <a:spcAft>
              <a:spcPct val="15000"/>
            </a:spcAft>
            <a:buChar char="••"/>
          </a:pPr>
          <a:r>
            <a:rPr lang="en-US" sz="1800" b="0" kern="1200" dirty="0"/>
            <a:t>Need also influenced by </a:t>
          </a:r>
          <a:r>
            <a:rPr lang="en-US" sz="1800" b="0" kern="1200" dirty="0" smtClean="0"/>
            <a:t>tank’s </a:t>
          </a:r>
          <a:r>
            <a:rPr lang="en-US" sz="1800" b="0" kern="1200" dirty="0"/>
            <a:t>location and </a:t>
          </a:r>
          <a:r>
            <a:rPr lang="en-US" sz="1800" b="0" kern="1200" dirty="0" smtClean="0"/>
            <a:t>capabilities </a:t>
          </a:r>
          <a:r>
            <a:rPr lang="en-US" sz="1800" b="0" kern="1200" dirty="0"/>
            <a:t>of fire department</a:t>
          </a:r>
        </a:p>
        <a:p>
          <a:pPr marL="171450" lvl="1" indent="-171450" algn="l" defTabSz="800100">
            <a:lnSpc>
              <a:spcPct val="90000"/>
            </a:lnSpc>
            <a:spcBef>
              <a:spcPct val="0"/>
            </a:spcBef>
            <a:spcAft>
              <a:spcPct val="15000"/>
            </a:spcAft>
            <a:buChar char="••"/>
          </a:pPr>
          <a:r>
            <a:rPr lang="en-US" sz="1800" b="0" kern="1200" dirty="0"/>
            <a:t>Review </a:t>
          </a:r>
          <a:r>
            <a:rPr lang="en-US" sz="1800" b="0" kern="1200" dirty="0" smtClean="0"/>
            <a:t>locally </a:t>
          </a:r>
          <a:r>
            <a:rPr lang="en-US" sz="1800" b="0" kern="1200" dirty="0"/>
            <a:t>adopted codes to determine when fire protection for field-erected ASTs is required</a:t>
          </a:r>
        </a:p>
      </dsp:txBody>
      <dsp:txXfrm>
        <a:off x="0" y="309721"/>
        <a:ext cx="3886200" cy="3150000"/>
      </dsp:txXfrm>
    </dsp:sp>
    <dsp:sp modelId="{CD9C518C-2551-42EA-925B-15789077E0E0}">
      <dsp:nvSpPr>
        <dsp:cNvPr id="0" name=""/>
        <dsp:cNvSpPr/>
      </dsp:nvSpPr>
      <dsp:spPr>
        <a:xfrm>
          <a:off x="194310" y="14521"/>
          <a:ext cx="2720340" cy="59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22" tIns="0" rIns="102822" bIns="0" numCol="1" spcCol="1270" anchor="ctr" anchorCtr="0">
          <a:noAutofit/>
        </a:bodyPr>
        <a:lstStyle/>
        <a:p>
          <a:pPr lvl="0" algn="l" defTabSz="977900">
            <a:lnSpc>
              <a:spcPct val="90000"/>
            </a:lnSpc>
            <a:spcBef>
              <a:spcPct val="0"/>
            </a:spcBef>
            <a:spcAft>
              <a:spcPct val="35000"/>
            </a:spcAft>
          </a:pPr>
          <a:r>
            <a:rPr lang="en-US" sz="2200" b="0" kern="1200" dirty="0"/>
            <a:t>Fire protection</a:t>
          </a:r>
        </a:p>
      </dsp:txBody>
      <dsp:txXfrm>
        <a:off x="223131" y="43342"/>
        <a:ext cx="2662698" cy="53275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88E92-9AEB-4689-A779-AA2B4A91B6C4}">
      <dsp:nvSpPr>
        <dsp:cNvPr id="0" name=""/>
        <dsp:cNvSpPr/>
      </dsp:nvSpPr>
      <dsp:spPr>
        <a:xfrm>
          <a:off x="0" y="281371"/>
          <a:ext cx="8077200" cy="19813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354076" rIns="626880"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t>CGA C-7, </a:t>
          </a:r>
          <a:r>
            <a:rPr lang="en-US" sz="1400" b="0" i="1" kern="1200" dirty="0"/>
            <a:t>Guide to Preparation of Precautionary Labeling and Marking of Compressed Gas Containers</a:t>
          </a:r>
          <a:endParaRPr lang="en-US" sz="1400" b="0" kern="1200" dirty="0"/>
        </a:p>
        <a:p>
          <a:pPr marL="114300" lvl="1" indent="-114300" algn="l" defTabSz="622300">
            <a:lnSpc>
              <a:spcPct val="90000"/>
            </a:lnSpc>
            <a:spcBef>
              <a:spcPct val="0"/>
            </a:spcBef>
            <a:spcAft>
              <a:spcPct val="15000"/>
            </a:spcAft>
            <a:buChar char="••"/>
          </a:pPr>
          <a:r>
            <a:rPr lang="en-US" sz="1400" b="0" kern="1200" dirty="0"/>
            <a:t>CGA S-1.1, S-1.2, S-1.3, </a:t>
          </a:r>
          <a:r>
            <a:rPr lang="en-US" sz="1400" b="0" i="1" kern="1200" dirty="0"/>
            <a:t>Pressure Relief Devices — Parts 1-3</a:t>
          </a:r>
          <a:endParaRPr lang="en-US" sz="1400" b="0" kern="1200" dirty="0"/>
        </a:p>
        <a:p>
          <a:pPr marL="114300" lvl="1" indent="-114300" algn="l" defTabSz="622300">
            <a:lnSpc>
              <a:spcPct val="90000"/>
            </a:lnSpc>
            <a:spcBef>
              <a:spcPct val="0"/>
            </a:spcBef>
            <a:spcAft>
              <a:spcPct val="15000"/>
            </a:spcAft>
            <a:buChar char="••"/>
          </a:pPr>
          <a:r>
            <a:rPr lang="en-US" sz="1400" b="0" kern="1200" dirty="0"/>
            <a:t>CGA P-18, </a:t>
          </a:r>
          <a:r>
            <a:rPr lang="en-US" sz="1400" b="0" i="1" kern="1200" dirty="0"/>
            <a:t>Standard for Bulk Inert Gas Systems</a:t>
          </a:r>
          <a:endParaRPr lang="en-US" sz="1400" b="0" kern="1200" dirty="0"/>
        </a:p>
        <a:p>
          <a:pPr marL="114300" lvl="1" indent="-114300" algn="l" defTabSz="622300">
            <a:lnSpc>
              <a:spcPct val="90000"/>
            </a:lnSpc>
            <a:spcBef>
              <a:spcPct val="0"/>
            </a:spcBef>
            <a:spcAft>
              <a:spcPct val="15000"/>
            </a:spcAft>
            <a:buChar char="••"/>
          </a:pPr>
          <a:r>
            <a:rPr lang="en-US" sz="1400" b="0" kern="1200" dirty="0"/>
            <a:t>CGA P-20, </a:t>
          </a:r>
          <a:r>
            <a:rPr lang="en-US" sz="1400" b="0" i="1" kern="1200" dirty="0"/>
            <a:t>Standard for Classification of Toxic Gas Mixtures</a:t>
          </a:r>
          <a:endParaRPr lang="en-US" sz="1400" b="0" kern="1200" dirty="0"/>
        </a:p>
        <a:p>
          <a:pPr marL="114300" lvl="1" indent="-114300" algn="l" defTabSz="622300">
            <a:lnSpc>
              <a:spcPct val="90000"/>
            </a:lnSpc>
            <a:spcBef>
              <a:spcPct val="0"/>
            </a:spcBef>
            <a:spcAft>
              <a:spcPct val="15000"/>
            </a:spcAft>
            <a:buChar char="••"/>
          </a:pPr>
          <a:r>
            <a:rPr lang="en-US" sz="1400" b="0" kern="1200" dirty="0"/>
            <a:t>CGA P-23, </a:t>
          </a:r>
          <a:r>
            <a:rPr lang="en-US" sz="1400" b="0" i="1" kern="1200" dirty="0"/>
            <a:t>Standard for Categorizing Gas Mixtures Containing Flammable &amp; Nonflammable Components</a:t>
          </a:r>
          <a:endParaRPr lang="en-US" sz="1400" b="0" kern="1200" dirty="0"/>
        </a:p>
      </dsp:txBody>
      <dsp:txXfrm>
        <a:off x="0" y="281371"/>
        <a:ext cx="8077200" cy="1981350"/>
      </dsp:txXfrm>
    </dsp:sp>
    <dsp:sp modelId="{9D452E3B-5541-4C1C-A2CB-14A07B95149E}">
      <dsp:nvSpPr>
        <dsp:cNvPr id="0" name=""/>
        <dsp:cNvSpPr/>
      </dsp:nvSpPr>
      <dsp:spPr>
        <a:xfrm>
          <a:off x="403860" y="30451"/>
          <a:ext cx="5654040" cy="501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x-none" sz="1800" b="0" u="none" kern="1200"/>
            <a:t>CGA (Compressed Gas Association)</a:t>
          </a:r>
          <a:endParaRPr lang="en-US" sz="1800" b="0" kern="1200" dirty="0"/>
        </a:p>
      </dsp:txBody>
      <dsp:txXfrm>
        <a:off x="428358" y="54949"/>
        <a:ext cx="5605044" cy="452844"/>
      </dsp:txXfrm>
    </dsp:sp>
    <dsp:sp modelId="{8E1B0AD4-B791-4C00-8ED4-A6272B5116B6}">
      <dsp:nvSpPr>
        <dsp:cNvPr id="0" name=""/>
        <dsp:cNvSpPr/>
      </dsp:nvSpPr>
      <dsp:spPr>
        <a:xfrm>
          <a:off x="0" y="2605441"/>
          <a:ext cx="8077200" cy="19813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354076" rIns="626880"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t>UL 58 </a:t>
          </a:r>
          <a:r>
            <a:rPr lang="en-US" sz="1400" b="0" i="1" kern="1200" dirty="0"/>
            <a:t>Steel Underground Storage Tanks for Flammable and Combustible Liquids</a:t>
          </a:r>
          <a:endParaRPr lang="en-US" sz="1400" b="0" kern="1200" dirty="0"/>
        </a:p>
        <a:p>
          <a:pPr marL="114300" lvl="1" indent="-114300" algn="l" defTabSz="622300">
            <a:lnSpc>
              <a:spcPct val="90000"/>
            </a:lnSpc>
            <a:spcBef>
              <a:spcPct val="0"/>
            </a:spcBef>
            <a:spcAft>
              <a:spcPct val="15000"/>
            </a:spcAft>
            <a:buChar char="••"/>
          </a:pPr>
          <a:r>
            <a:rPr lang="en-US" sz="1400" b="0" kern="1200" dirty="0"/>
            <a:t>UL 142 </a:t>
          </a:r>
          <a:r>
            <a:rPr lang="en-US" sz="1400" b="0" i="1" kern="1200" dirty="0"/>
            <a:t>Steel Aboveground Storage Tanks for Flammable and Combustible Liquids</a:t>
          </a:r>
          <a:endParaRPr lang="en-US" sz="1400" b="0" kern="1200" dirty="0"/>
        </a:p>
        <a:p>
          <a:pPr marL="114300" lvl="1" indent="-114300" algn="l" defTabSz="622300">
            <a:lnSpc>
              <a:spcPct val="90000"/>
            </a:lnSpc>
            <a:spcBef>
              <a:spcPct val="0"/>
            </a:spcBef>
            <a:spcAft>
              <a:spcPct val="15000"/>
            </a:spcAft>
            <a:buChar char="••"/>
          </a:pPr>
          <a:r>
            <a:rPr lang="en-US" sz="1400" b="0" kern="1200" dirty="0"/>
            <a:t>UL 1316, </a:t>
          </a:r>
          <a:r>
            <a:rPr lang="en-US" sz="1400" b="0" i="1" kern="1200" dirty="0"/>
            <a:t>Glass-Fiber-Reinforced Plastic USTs for Petroleum Products, Alcohols and Alcohol-Gasoline Mixtures</a:t>
          </a:r>
          <a:endParaRPr lang="en-US" sz="1400" b="0" kern="1200" dirty="0"/>
        </a:p>
        <a:p>
          <a:pPr marL="114300" lvl="1" indent="-114300" algn="l" defTabSz="622300">
            <a:lnSpc>
              <a:spcPct val="90000"/>
            </a:lnSpc>
            <a:spcBef>
              <a:spcPct val="0"/>
            </a:spcBef>
            <a:spcAft>
              <a:spcPct val="15000"/>
            </a:spcAft>
            <a:buChar char="••"/>
          </a:pPr>
          <a:r>
            <a:rPr lang="en-US" sz="1400" b="0" kern="1200" dirty="0"/>
            <a:t>UL 2080 </a:t>
          </a:r>
          <a:r>
            <a:rPr lang="en-US" sz="1400" b="0" i="1" kern="1200" dirty="0"/>
            <a:t>Fire-Resistant Aboveground Storage Tanks</a:t>
          </a:r>
          <a:endParaRPr lang="en-US" sz="1400" b="0" kern="1200" dirty="0"/>
        </a:p>
        <a:p>
          <a:pPr marL="114300" lvl="1" indent="-114300" algn="l" defTabSz="622300">
            <a:lnSpc>
              <a:spcPct val="90000"/>
            </a:lnSpc>
            <a:spcBef>
              <a:spcPct val="0"/>
            </a:spcBef>
            <a:spcAft>
              <a:spcPct val="15000"/>
            </a:spcAft>
            <a:buChar char="••"/>
          </a:pPr>
          <a:r>
            <a:rPr lang="en-US" sz="1400" b="0" kern="1200" dirty="0"/>
            <a:t>UL 2085 </a:t>
          </a:r>
          <a:r>
            <a:rPr lang="en-US" sz="1400" b="0" i="1" kern="1200" dirty="0"/>
            <a:t>Protected Aboveground Storage Tanks</a:t>
          </a:r>
          <a:endParaRPr lang="en-US" sz="1400" b="0" kern="1200" dirty="0"/>
        </a:p>
        <a:p>
          <a:pPr marL="114300" lvl="1" indent="-114300" algn="l" defTabSz="622300">
            <a:lnSpc>
              <a:spcPct val="90000"/>
            </a:lnSpc>
            <a:spcBef>
              <a:spcPct val="0"/>
            </a:spcBef>
            <a:spcAft>
              <a:spcPct val="15000"/>
            </a:spcAft>
            <a:buChar char="••"/>
          </a:pPr>
          <a:r>
            <a:rPr lang="en-US" sz="1400" b="0" kern="1200" dirty="0"/>
            <a:t>UL 2245 </a:t>
          </a:r>
          <a:r>
            <a:rPr lang="en-US" sz="1400" b="0" i="1" kern="1200" dirty="0"/>
            <a:t>Vaulted Storage Tank Systems</a:t>
          </a:r>
          <a:endParaRPr lang="en-US" sz="1400" b="0" kern="1200" dirty="0"/>
        </a:p>
      </dsp:txBody>
      <dsp:txXfrm>
        <a:off x="0" y="2605441"/>
        <a:ext cx="8077200" cy="1981350"/>
      </dsp:txXfrm>
    </dsp:sp>
    <dsp:sp modelId="{B37E446C-F077-4310-B64A-D99D8EB3651A}">
      <dsp:nvSpPr>
        <dsp:cNvPr id="0" name=""/>
        <dsp:cNvSpPr/>
      </dsp:nvSpPr>
      <dsp:spPr>
        <a:xfrm>
          <a:off x="403860" y="2354521"/>
          <a:ext cx="5654040" cy="5018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x-none" sz="1800" b="0" u="none" kern="1200"/>
            <a:t>Underwriters Laboratories (UL)</a:t>
          </a:r>
          <a:endParaRPr lang="en-US" sz="1800" b="0" u="none" kern="1200" dirty="0"/>
        </a:p>
      </dsp:txBody>
      <dsp:txXfrm>
        <a:off x="428358" y="2379019"/>
        <a:ext cx="5605044" cy="452844"/>
      </dsp:txXfrm>
    </dsp:sp>
  </dsp:spTree>
</dsp:drawing>
</file>

<file path=ppt/diagrams/drawing1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6B1E5-20EE-448B-AB8B-90844BEB6BDA}">
      <dsp:nvSpPr>
        <dsp:cNvPr id="0" name=""/>
        <dsp:cNvSpPr/>
      </dsp:nvSpPr>
      <dsp:spPr>
        <a:xfrm>
          <a:off x="0" y="159299"/>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T</a:t>
          </a:r>
          <a:r>
            <a:rPr lang="x-none" sz="2000" b="0" u="none" kern="1200" dirty="0"/>
            <a:t>ank owner</a:t>
          </a:r>
          <a:r>
            <a:rPr lang="en-US" sz="2000" b="0" u="none" kern="1200" dirty="0"/>
            <a:t>s/</a:t>
          </a:r>
          <a:r>
            <a:rPr lang="x-none" sz="2000" b="0" u="none" kern="1200" dirty="0"/>
            <a:t>representative</a:t>
          </a:r>
          <a:r>
            <a:rPr lang="en-US" sz="2000" b="0" u="none" kern="1200" dirty="0"/>
            <a:t>s are </a:t>
          </a:r>
          <a:r>
            <a:rPr lang="x-none" sz="2000" b="0" u="none" kern="1200" dirty="0"/>
            <a:t>required to perform a monthly visual inspection of the exterior of each field-erected AST</a:t>
          </a:r>
          <a:endParaRPr lang="en-US" sz="2000" b="0" kern="1200" dirty="0"/>
        </a:p>
      </dsp:txBody>
      <dsp:txXfrm>
        <a:off x="59399" y="218698"/>
        <a:ext cx="7653602" cy="1098002"/>
      </dsp:txXfrm>
    </dsp:sp>
    <dsp:sp modelId="{70FF41FA-9859-41D7-8AF1-D5AE26B7E858}">
      <dsp:nvSpPr>
        <dsp:cNvPr id="0" name=""/>
        <dsp:cNvSpPr/>
      </dsp:nvSpPr>
      <dsp:spPr>
        <a:xfrm>
          <a:off x="0" y="1563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A</a:t>
          </a:r>
          <a:r>
            <a:rPr lang="x-none" sz="2000" b="0" u="none" kern="1200" dirty="0" smtClean="0"/>
            <a:t>uthorized </a:t>
          </a:r>
          <a:r>
            <a:rPr lang="x-none" sz="2000" b="0" u="none" kern="1200" dirty="0"/>
            <a:t>inspector certified to API 653 must perform an external examination every five years</a:t>
          </a:r>
          <a:endParaRPr lang="en-US" sz="2000" b="0" kern="1200" dirty="0"/>
        </a:p>
      </dsp:txBody>
      <dsp:txXfrm>
        <a:off x="59399" y="1622699"/>
        <a:ext cx="7653602" cy="1098002"/>
      </dsp:txXfrm>
    </dsp:sp>
    <dsp:sp modelId="{E967EB28-AA0A-4AE3-B83A-BDABEBCBCC8F}">
      <dsp:nvSpPr>
        <dsp:cNvPr id="0" name=""/>
        <dsp:cNvSpPr/>
      </dsp:nvSpPr>
      <dsp:spPr>
        <a:xfrm>
          <a:off x="0" y="2967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At an interval no greater than 20 years, the tank must be removed from service and internally inspected</a:t>
          </a:r>
          <a:endParaRPr lang="en-US" sz="2000" b="0" u="none" kern="1200" dirty="0"/>
        </a:p>
      </dsp:txBody>
      <dsp:txXfrm>
        <a:off x="59399" y="3026699"/>
        <a:ext cx="7653602" cy="1098002"/>
      </dsp:txXfrm>
    </dsp:sp>
  </dsp:spTree>
</dsp:drawing>
</file>

<file path=ppt/diagrams/drawing1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6B1E5-20EE-448B-AB8B-90844BEB6BDA}">
      <dsp:nvSpPr>
        <dsp:cNvPr id="0" name=""/>
        <dsp:cNvSpPr/>
      </dsp:nvSpPr>
      <dsp:spPr>
        <a:xfrm>
          <a:off x="0" y="875"/>
          <a:ext cx="8153400" cy="641634"/>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D</a:t>
          </a:r>
          <a:r>
            <a:rPr lang="x-none" sz="1800" b="0" u="none" kern="1200"/>
            <a:t>esigned to operate at atmospheric pressure</a:t>
          </a:r>
          <a:endParaRPr lang="en-US" sz="1800" b="0" kern="1200" dirty="0"/>
        </a:p>
      </dsp:txBody>
      <dsp:txXfrm>
        <a:off x="31322" y="32197"/>
        <a:ext cx="8090756" cy="578990"/>
      </dsp:txXfrm>
    </dsp:sp>
    <dsp:sp modelId="{B6845BDD-59A1-4C3D-A13F-A4B0BFFABA22}">
      <dsp:nvSpPr>
        <dsp:cNvPr id="0" name=""/>
        <dsp:cNvSpPr/>
      </dsp:nvSpPr>
      <dsp:spPr>
        <a:xfrm>
          <a:off x="0" y="609600"/>
          <a:ext cx="8153400" cy="641634"/>
        </a:xfrm>
        <a:prstGeom prst="roundRect">
          <a:avLst/>
        </a:prstGeom>
        <a:gradFill rotWithShape="0">
          <a:gsLst>
            <a:gs pos="0">
              <a:schemeClr val="accent2">
                <a:shade val="80000"/>
                <a:hueOff val="0"/>
                <a:satOff val="-1847"/>
                <a:lumOff val="4741"/>
                <a:alphaOff val="0"/>
                <a:tint val="50000"/>
                <a:satMod val="300000"/>
              </a:schemeClr>
            </a:gs>
            <a:gs pos="35000">
              <a:schemeClr val="accent2">
                <a:shade val="80000"/>
                <a:hueOff val="0"/>
                <a:satOff val="-1847"/>
                <a:lumOff val="4741"/>
                <a:alphaOff val="0"/>
                <a:tint val="37000"/>
                <a:satMod val="300000"/>
              </a:schemeClr>
            </a:gs>
            <a:gs pos="100000">
              <a:schemeClr val="accent2">
                <a:shade val="80000"/>
                <a:hueOff val="0"/>
                <a:satOff val="-1847"/>
                <a:lumOff val="474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O</a:t>
          </a:r>
          <a:r>
            <a:rPr lang="x-none" sz="1800" b="0" u="none" kern="1200" dirty="0" smtClean="0"/>
            <a:t>ffer highest </a:t>
          </a:r>
          <a:r>
            <a:rPr lang="x-none" sz="1800" b="0" u="none" kern="1200" dirty="0"/>
            <a:t>degree of fire safety</a:t>
          </a:r>
          <a:endParaRPr lang="en-US" sz="1800" b="0" u="none" kern="1200" dirty="0"/>
        </a:p>
      </dsp:txBody>
      <dsp:txXfrm>
        <a:off x="31322" y="640922"/>
        <a:ext cx="8090756" cy="578990"/>
      </dsp:txXfrm>
    </dsp:sp>
    <dsp:sp modelId="{2002011A-7F7A-4A10-A179-E71F4AD6A13E}">
      <dsp:nvSpPr>
        <dsp:cNvPr id="0" name=""/>
        <dsp:cNvSpPr/>
      </dsp:nvSpPr>
      <dsp:spPr>
        <a:xfrm>
          <a:off x="0" y="1310413"/>
          <a:ext cx="8153400" cy="641634"/>
        </a:xfrm>
        <a:prstGeom prst="roundRect">
          <a:avLst/>
        </a:prstGeom>
        <a:gradFill rotWithShape="0">
          <a:gsLst>
            <a:gs pos="0">
              <a:schemeClr val="accent2">
                <a:shade val="80000"/>
                <a:hueOff val="0"/>
                <a:satOff val="-3694"/>
                <a:lumOff val="9483"/>
                <a:alphaOff val="0"/>
                <a:tint val="50000"/>
                <a:satMod val="300000"/>
              </a:schemeClr>
            </a:gs>
            <a:gs pos="35000">
              <a:schemeClr val="accent2">
                <a:shade val="80000"/>
                <a:hueOff val="0"/>
                <a:satOff val="-3694"/>
                <a:lumOff val="9483"/>
                <a:alphaOff val="0"/>
                <a:tint val="37000"/>
                <a:satMod val="300000"/>
              </a:schemeClr>
            </a:gs>
            <a:gs pos="100000">
              <a:schemeClr val="accent2">
                <a:shade val="80000"/>
                <a:hueOff val="0"/>
                <a:satOff val="-3694"/>
                <a:lumOff val="94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With </a:t>
          </a:r>
          <a:r>
            <a:rPr lang="x-none" sz="1800" b="0" u="none" kern="1200" dirty="0" smtClean="0"/>
            <a:t>exception </a:t>
          </a:r>
          <a:r>
            <a:rPr lang="x-none" sz="1800" b="0" u="none" kern="1200" dirty="0"/>
            <a:t>of lightning strikes, USTs are safe from most fire exposures</a:t>
          </a:r>
          <a:endParaRPr lang="en-US" sz="1800" b="0" u="none" kern="1200" dirty="0"/>
        </a:p>
      </dsp:txBody>
      <dsp:txXfrm>
        <a:off x="31322" y="1341735"/>
        <a:ext cx="8090756" cy="578990"/>
      </dsp:txXfrm>
    </dsp:sp>
    <dsp:sp modelId="{05337F7D-B00E-4DB1-8AA2-58098BF2D7B7}">
      <dsp:nvSpPr>
        <dsp:cNvPr id="0" name=""/>
        <dsp:cNvSpPr/>
      </dsp:nvSpPr>
      <dsp:spPr>
        <a:xfrm>
          <a:off x="0" y="1965182"/>
          <a:ext cx="8153400" cy="641634"/>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Model fire code-compliant USTs are listed</a:t>
          </a:r>
          <a:endParaRPr lang="en-US" sz="1800" b="0" u="none" kern="1200" dirty="0"/>
        </a:p>
      </dsp:txBody>
      <dsp:txXfrm>
        <a:off x="31322" y="1996504"/>
        <a:ext cx="8090756" cy="578990"/>
      </dsp:txXfrm>
    </dsp:sp>
    <dsp:sp modelId="{D248E4E0-A329-4B85-9992-2B421A5C5DB5}">
      <dsp:nvSpPr>
        <dsp:cNvPr id="0" name=""/>
        <dsp:cNvSpPr/>
      </dsp:nvSpPr>
      <dsp:spPr>
        <a:xfrm>
          <a:off x="0" y="2619951"/>
          <a:ext cx="8153400" cy="641634"/>
        </a:xfrm>
        <a:prstGeom prst="roundRect">
          <a:avLst/>
        </a:prstGeom>
        <a:gradFill rotWithShape="0">
          <a:gsLst>
            <a:gs pos="0">
              <a:schemeClr val="accent2">
                <a:shade val="80000"/>
                <a:hueOff val="0"/>
                <a:satOff val="-7387"/>
                <a:lumOff val="18966"/>
                <a:alphaOff val="0"/>
                <a:tint val="50000"/>
                <a:satMod val="300000"/>
              </a:schemeClr>
            </a:gs>
            <a:gs pos="35000">
              <a:schemeClr val="accent2">
                <a:shade val="80000"/>
                <a:hueOff val="0"/>
                <a:satOff val="-7387"/>
                <a:lumOff val="18966"/>
                <a:alphaOff val="0"/>
                <a:tint val="37000"/>
                <a:satMod val="300000"/>
              </a:schemeClr>
            </a:gs>
            <a:gs pos="100000">
              <a:schemeClr val="accent2">
                <a:shade val="80000"/>
                <a:hueOff val="0"/>
                <a:satOff val="-7387"/>
                <a:lumOff val="1896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Constructed of carbon steel or glass-fiber reinforced plastic</a:t>
          </a:r>
          <a:endParaRPr lang="en-US" sz="1800" b="0" u="none" kern="1200" dirty="0"/>
        </a:p>
      </dsp:txBody>
      <dsp:txXfrm>
        <a:off x="31322" y="2651273"/>
        <a:ext cx="8090756" cy="578990"/>
      </dsp:txXfrm>
    </dsp:sp>
    <dsp:sp modelId="{48F09614-B2AC-48E0-9C15-E39971B7FD5C}">
      <dsp:nvSpPr>
        <dsp:cNvPr id="0" name=""/>
        <dsp:cNvSpPr/>
      </dsp:nvSpPr>
      <dsp:spPr>
        <a:xfrm>
          <a:off x="0" y="3274720"/>
          <a:ext cx="8153400" cy="641634"/>
        </a:xfrm>
        <a:prstGeom prst="roundRect">
          <a:avLst/>
        </a:prstGeom>
        <a:gradFill rotWithShape="0">
          <a:gsLst>
            <a:gs pos="0">
              <a:schemeClr val="accent2">
                <a:shade val="80000"/>
                <a:hueOff val="0"/>
                <a:satOff val="-9234"/>
                <a:lumOff val="23707"/>
                <a:alphaOff val="0"/>
                <a:tint val="50000"/>
                <a:satMod val="300000"/>
              </a:schemeClr>
            </a:gs>
            <a:gs pos="35000">
              <a:schemeClr val="accent2">
                <a:shade val="80000"/>
                <a:hueOff val="0"/>
                <a:satOff val="-9234"/>
                <a:lumOff val="23707"/>
                <a:alphaOff val="0"/>
                <a:tint val="37000"/>
                <a:satMod val="300000"/>
              </a:schemeClr>
            </a:gs>
            <a:gs pos="100000">
              <a:schemeClr val="accent2">
                <a:shade val="80000"/>
                <a:hueOff val="0"/>
                <a:satOff val="-9234"/>
                <a:lumOff val="2370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V</a:t>
          </a:r>
          <a:r>
            <a:rPr lang="x-none" sz="1800" b="0" u="none" kern="1200" dirty="0" smtClean="0"/>
            <a:t>iolation </a:t>
          </a:r>
          <a:r>
            <a:rPr lang="x-none" sz="1800" b="0" u="none" kern="1200" dirty="0"/>
            <a:t>of model fire codes to attempt to install an aboveground tank underground</a:t>
          </a:r>
          <a:endParaRPr lang="en-US" sz="1800" b="0" u="none" kern="1200" dirty="0"/>
        </a:p>
      </dsp:txBody>
      <dsp:txXfrm>
        <a:off x="31322" y="3306042"/>
        <a:ext cx="8090756" cy="578990"/>
      </dsp:txXfrm>
    </dsp:sp>
    <dsp:sp modelId="{DA03AD71-BAE3-4BA2-829E-7A460D3B52CB}">
      <dsp:nvSpPr>
        <dsp:cNvPr id="0" name=""/>
        <dsp:cNvSpPr/>
      </dsp:nvSpPr>
      <dsp:spPr>
        <a:xfrm>
          <a:off x="0" y="3929489"/>
          <a:ext cx="8153400" cy="641634"/>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D</a:t>
          </a:r>
          <a:r>
            <a:rPr lang="x-none" sz="1800" b="0" u="none" kern="1200" dirty="0" smtClean="0"/>
            <a:t>esigned </a:t>
          </a:r>
          <a:r>
            <a:rPr lang="x-none" sz="1800" b="0" u="none" kern="1200" dirty="0"/>
            <a:t>to resist the dead load of water-saturated soil</a:t>
          </a:r>
          <a:endParaRPr lang="en-US" sz="1800" b="0" u="none" kern="1200" dirty="0"/>
        </a:p>
      </dsp:txBody>
      <dsp:txXfrm>
        <a:off x="31322" y="3960811"/>
        <a:ext cx="8090756" cy="578990"/>
      </dsp:txXfrm>
    </dsp:sp>
  </dsp:spTree>
</dsp:drawing>
</file>

<file path=ppt/diagrams/drawing1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A9FC6-602A-4C80-B0B5-EDB98BE41082}">
      <dsp:nvSpPr>
        <dsp:cNvPr id="0" name=""/>
        <dsp:cNvSpPr/>
      </dsp:nvSpPr>
      <dsp:spPr>
        <a:xfrm>
          <a:off x="558" y="474724"/>
          <a:ext cx="2176611" cy="1305966"/>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Gasoline</a:t>
          </a:r>
        </a:p>
      </dsp:txBody>
      <dsp:txXfrm>
        <a:off x="558" y="474724"/>
        <a:ext cx="2176611" cy="1305966"/>
      </dsp:txXfrm>
    </dsp:sp>
    <dsp:sp modelId="{AE7B69A6-F5B8-4014-BA15-2B8167A08DF3}">
      <dsp:nvSpPr>
        <dsp:cNvPr id="0" name=""/>
        <dsp:cNvSpPr/>
      </dsp:nvSpPr>
      <dsp:spPr>
        <a:xfrm>
          <a:off x="2394830" y="474724"/>
          <a:ext cx="2176611" cy="1305966"/>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Diesel</a:t>
          </a:r>
        </a:p>
      </dsp:txBody>
      <dsp:txXfrm>
        <a:off x="2394830" y="474724"/>
        <a:ext cx="2176611" cy="1305966"/>
      </dsp:txXfrm>
    </dsp:sp>
    <dsp:sp modelId="{9900D058-1EB8-46AE-89E3-7E3FA86B57AC}">
      <dsp:nvSpPr>
        <dsp:cNvPr id="0" name=""/>
        <dsp:cNvSpPr/>
      </dsp:nvSpPr>
      <dsp:spPr>
        <a:xfrm>
          <a:off x="558" y="1998352"/>
          <a:ext cx="2176611" cy="1305966"/>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Bio-fuels</a:t>
          </a:r>
        </a:p>
      </dsp:txBody>
      <dsp:txXfrm>
        <a:off x="558" y="1998352"/>
        <a:ext cx="2176611" cy="1305966"/>
      </dsp:txXfrm>
    </dsp:sp>
    <dsp:sp modelId="{514EB3AE-D942-44AC-A6AD-D1C79C36A331}">
      <dsp:nvSpPr>
        <dsp:cNvPr id="0" name=""/>
        <dsp:cNvSpPr/>
      </dsp:nvSpPr>
      <dsp:spPr>
        <a:xfrm>
          <a:off x="2394830" y="1998352"/>
          <a:ext cx="2176611" cy="1305966"/>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Alcohol-blended fuels</a:t>
          </a:r>
        </a:p>
      </dsp:txBody>
      <dsp:txXfrm>
        <a:off x="2394830" y="1998352"/>
        <a:ext cx="2176611" cy="1305966"/>
      </dsp:txXfrm>
    </dsp:sp>
  </dsp:spTree>
</dsp:drawing>
</file>

<file path=ppt/diagrams/drawing1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2D732-3FFD-4B61-BC79-780F7DB19835}">
      <dsp:nvSpPr>
        <dsp:cNvPr id="0" name=""/>
        <dsp:cNvSpPr/>
      </dsp:nvSpPr>
      <dsp:spPr>
        <a:xfrm>
          <a:off x="0" y="9159"/>
          <a:ext cx="3048000" cy="879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Designed to store</a:t>
          </a:r>
        </a:p>
      </dsp:txBody>
      <dsp:txXfrm>
        <a:off x="42950" y="52109"/>
        <a:ext cx="2962100" cy="793940"/>
      </dsp:txXfrm>
    </dsp:sp>
  </dsp:spTree>
</dsp:drawing>
</file>

<file path=ppt/diagrams/drawing1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BDB1E-729B-498D-89FA-49D156335E70}">
      <dsp:nvSpPr>
        <dsp:cNvPr id="0" name=""/>
        <dsp:cNvSpPr/>
      </dsp:nvSpPr>
      <dsp:spPr>
        <a:xfrm>
          <a:off x="920" y="979977"/>
          <a:ext cx="3591408" cy="215484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Openings are located on top of the tank and are prohibited below the tank’s liquid level</a:t>
          </a:r>
          <a:endParaRPr lang="en-US" sz="2400" b="0" kern="1200" dirty="0"/>
        </a:p>
      </dsp:txBody>
      <dsp:txXfrm>
        <a:off x="920" y="979977"/>
        <a:ext cx="3591408" cy="2154845"/>
      </dsp:txXfrm>
    </dsp:sp>
    <dsp:sp modelId="{89B1789B-86BF-4481-BEFA-F94E34896CEC}">
      <dsp:nvSpPr>
        <dsp:cNvPr id="0" name=""/>
        <dsp:cNvSpPr/>
      </dsp:nvSpPr>
      <dsp:spPr>
        <a:xfrm>
          <a:off x="3951470" y="979977"/>
          <a:ext cx="3591408" cy="2154845"/>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Require openings for a normal vent, filling the tank with liquid, and openings to accommodate pumps to supply dispensers</a:t>
          </a:r>
          <a:endParaRPr lang="en-US" sz="2400" b="0" u="none" kern="1200" dirty="0"/>
        </a:p>
      </dsp:txBody>
      <dsp:txXfrm>
        <a:off x="3951470" y="979977"/>
        <a:ext cx="3591408" cy="2154845"/>
      </dsp:txXfrm>
    </dsp:sp>
  </dsp:spTree>
</dsp:drawing>
</file>

<file path=ppt/diagrams/drawing1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55AB9-0EF4-4F10-8663-92DD3C73C4E8}">
      <dsp:nvSpPr>
        <dsp:cNvPr id="0" name=""/>
        <dsp:cNvSpPr/>
      </dsp:nvSpPr>
      <dsp:spPr>
        <a:xfrm>
          <a:off x="0" y="557495"/>
          <a:ext cx="4572000" cy="39501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4838" tIns="395732" rIns="354838" bIns="135128" numCol="1" spcCol="1270" anchor="t" anchorCtr="0">
          <a:noAutofit/>
        </a:bodyPr>
        <a:lstStyle/>
        <a:p>
          <a:pPr marL="171450" lvl="1" indent="-171450" algn="l" defTabSz="844550">
            <a:lnSpc>
              <a:spcPct val="90000"/>
            </a:lnSpc>
            <a:spcBef>
              <a:spcPct val="0"/>
            </a:spcBef>
            <a:spcAft>
              <a:spcPct val="15000"/>
            </a:spcAft>
            <a:buChar char="••"/>
          </a:pPr>
          <a:r>
            <a:rPr lang="en-US" sz="1900" b="0" u="none" kern="1200" dirty="0"/>
            <a:t>Requires </a:t>
          </a:r>
          <a:r>
            <a:rPr lang="x-none" sz="1900" b="0" u="none" kern="1200"/>
            <a:t>electronic monitoring</a:t>
          </a:r>
          <a:endParaRPr lang="en-US" sz="1900" b="0" kern="1200" dirty="0"/>
        </a:p>
        <a:p>
          <a:pPr marL="171450" lvl="1" indent="-171450" algn="l" defTabSz="844550">
            <a:lnSpc>
              <a:spcPct val="90000"/>
            </a:lnSpc>
            <a:spcBef>
              <a:spcPct val="0"/>
            </a:spcBef>
            <a:spcAft>
              <a:spcPct val="15000"/>
            </a:spcAft>
            <a:buChar char="••"/>
          </a:pPr>
          <a:r>
            <a:rPr lang="en-US" sz="1900" b="0" kern="1200" dirty="0"/>
            <a:t>One method used for verifying </a:t>
          </a:r>
          <a:r>
            <a:rPr lang="en-US" sz="1900" b="0" kern="1200" dirty="0" smtClean="0"/>
            <a:t>liquid-tightness </a:t>
          </a:r>
          <a:r>
            <a:rPr lang="en-US" sz="1900" b="0" kern="1200" dirty="0"/>
            <a:t>of the UST</a:t>
          </a:r>
        </a:p>
        <a:p>
          <a:pPr marL="171450" lvl="1" indent="-171450" algn="l" defTabSz="844550">
            <a:lnSpc>
              <a:spcPct val="90000"/>
            </a:lnSpc>
            <a:spcBef>
              <a:spcPct val="0"/>
            </a:spcBef>
            <a:spcAft>
              <a:spcPct val="15000"/>
            </a:spcAft>
            <a:buChar char="••"/>
          </a:pPr>
          <a:r>
            <a:rPr lang="en-US" sz="1900" b="0" kern="1200" dirty="0"/>
            <a:t>Compares </a:t>
          </a:r>
          <a:r>
            <a:rPr lang="en-US" sz="1900" b="0" kern="1200" dirty="0" smtClean="0"/>
            <a:t>measurement </a:t>
          </a:r>
          <a:r>
            <a:rPr lang="en-US" sz="1900" b="0" kern="1200" dirty="0"/>
            <a:t>of the product that comes into the UST from the tanker and compares it to </a:t>
          </a:r>
          <a:r>
            <a:rPr lang="en-US" sz="1900" b="0" kern="1200" dirty="0" smtClean="0"/>
            <a:t>amount </a:t>
          </a:r>
          <a:r>
            <a:rPr lang="en-US" sz="1900" b="0" kern="1200" dirty="0"/>
            <a:t>of petroleum fuel sent to consumers via the dispensers</a:t>
          </a:r>
        </a:p>
        <a:p>
          <a:pPr marL="171450" lvl="1" indent="-171450" algn="l" defTabSz="844550">
            <a:lnSpc>
              <a:spcPct val="90000"/>
            </a:lnSpc>
            <a:spcBef>
              <a:spcPct val="0"/>
            </a:spcBef>
            <a:spcAft>
              <a:spcPct val="15000"/>
            </a:spcAft>
            <a:buChar char="••"/>
          </a:pPr>
          <a:r>
            <a:rPr lang="en-US" sz="1900" b="0" kern="1200" dirty="0"/>
            <a:t>If measurements deviate beyond a set limit, an audible alarm activates at the control panel</a:t>
          </a:r>
        </a:p>
        <a:p>
          <a:pPr marL="171450" lvl="1" indent="-171450" algn="l" defTabSz="844550">
            <a:lnSpc>
              <a:spcPct val="90000"/>
            </a:lnSpc>
            <a:spcBef>
              <a:spcPct val="0"/>
            </a:spcBef>
            <a:spcAft>
              <a:spcPct val="15000"/>
            </a:spcAft>
            <a:buChar char="••"/>
          </a:pPr>
          <a:r>
            <a:rPr lang="en-US" sz="1900" b="0" kern="1200" dirty="0"/>
            <a:t>Reconciliation is required daily</a:t>
          </a:r>
        </a:p>
      </dsp:txBody>
      <dsp:txXfrm>
        <a:off x="0" y="557495"/>
        <a:ext cx="4572000" cy="3950100"/>
      </dsp:txXfrm>
    </dsp:sp>
    <dsp:sp modelId="{7B5479F2-A5A7-48C2-9E91-C4CB048667BB}">
      <dsp:nvSpPr>
        <dsp:cNvPr id="0" name=""/>
        <dsp:cNvSpPr/>
      </dsp:nvSpPr>
      <dsp:spPr>
        <a:xfrm>
          <a:off x="228600" y="277055"/>
          <a:ext cx="320040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0968" tIns="0" rIns="120968" bIns="0" numCol="1" spcCol="1270" anchor="ctr" anchorCtr="0">
          <a:noAutofit/>
        </a:bodyPr>
        <a:lstStyle/>
        <a:p>
          <a:pPr lvl="0" algn="l" defTabSz="977900">
            <a:lnSpc>
              <a:spcPct val="90000"/>
            </a:lnSpc>
            <a:spcBef>
              <a:spcPct val="0"/>
            </a:spcBef>
            <a:spcAft>
              <a:spcPct val="35000"/>
            </a:spcAft>
          </a:pPr>
          <a:r>
            <a:rPr lang="en-US" sz="2200" b="0" u="none" kern="1200" dirty="0"/>
            <a:t>Product reconciliation</a:t>
          </a:r>
          <a:endParaRPr lang="en-US" sz="2200" b="0" kern="1200" dirty="0"/>
        </a:p>
      </dsp:txBody>
      <dsp:txXfrm>
        <a:off x="255980" y="304435"/>
        <a:ext cx="3145640" cy="506120"/>
      </dsp:txXfrm>
    </dsp:sp>
  </dsp:spTree>
</dsp:drawing>
</file>

<file path=ppt/diagrams/drawing1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52212-E9ED-47CF-9D9A-526522D1CB5D}">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Model fire codes do not require USTs to have secondary containment</a:t>
          </a:r>
          <a:endParaRPr lang="en-US" sz="2000" b="0" kern="1200" dirty="0"/>
        </a:p>
      </dsp:txBody>
      <dsp:txXfrm>
        <a:off x="47519" y="47699"/>
        <a:ext cx="7677362" cy="878402"/>
      </dsp:txXfrm>
    </dsp:sp>
    <dsp:sp modelId="{973E3D09-5A06-4F23-9894-D9228D8926FC}">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be required by state environmental laws; along with electronic monitoring</a:t>
          </a:r>
        </a:p>
      </dsp:txBody>
      <dsp:txXfrm>
        <a:off x="47519" y="1170899"/>
        <a:ext cx="7677362" cy="878402"/>
      </dsp:txXfrm>
    </dsp:sp>
    <dsp:sp modelId="{9963F52B-3670-482B-8276-DD1C099918B9}">
      <dsp:nvSpPr>
        <dsp:cNvPr id="0" name=""/>
        <dsp:cNvSpPr/>
      </dsp:nvSpPr>
      <dsp:spPr>
        <a:xfrm>
          <a:off x="0" y="2246580"/>
          <a:ext cx="7772400" cy="9734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a:t>
          </a:r>
          <a:r>
            <a:rPr lang="x-none" sz="2000" b="0" u="none" kern="1200" dirty="0"/>
            <a:t>eview </a:t>
          </a:r>
          <a:r>
            <a:rPr lang="x-none" sz="2000" b="0" u="none" kern="1200" dirty="0" smtClean="0"/>
            <a:t>applicable </a:t>
          </a:r>
          <a:r>
            <a:rPr lang="x-none" sz="2000" b="0" u="none" kern="1200" dirty="0"/>
            <a:t>state environmental laws to determine any special UST design or installation requirements</a:t>
          </a:r>
          <a:endParaRPr lang="en-US" sz="2000" b="0" kern="1200" dirty="0"/>
        </a:p>
      </dsp:txBody>
      <dsp:txXfrm>
        <a:off x="47519" y="2294099"/>
        <a:ext cx="7677362" cy="878402"/>
      </dsp:txXfrm>
    </dsp:sp>
    <dsp:sp modelId="{4DAC4642-2B6E-476B-B0D8-C106E8DC3B11}">
      <dsp:nvSpPr>
        <dsp:cNvPr id="0" name=""/>
        <dsp:cNvSpPr/>
      </dsp:nvSpPr>
      <dsp:spPr>
        <a:xfrm>
          <a:off x="0" y="3369780"/>
          <a:ext cx="77724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t>
          </a:r>
          <a:r>
            <a:rPr lang="x-none" sz="2000" b="0" u="none" kern="1200" dirty="0"/>
            <a:t>odel codes require overfill protection and spill control for all USTs</a:t>
          </a:r>
          <a:endParaRPr lang="en-US" sz="2000" b="0" u="none" kern="1200" dirty="0"/>
        </a:p>
      </dsp:txBody>
      <dsp:txXfrm>
        <a:off x="47519" y="3417299"/>
        <a:ext cx="7677362" cy="878402"/>
      </dsp:txXfrm>
    </dsp:sp>
  </dsp:spTree>
</dsp:drawing>
</file>

<file path=ppt/diagrams/drawing1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F5C92-4DA4-45B6-BB72-C32DDC47D753}">
      <dsp:nvSpPr>
        <dsp:cNvPr id="0" name=""/>
        <dsp:cNvSpPr/>
      </dsp:nvSpPr>
      <dsp:spPr>
        <a:xfrm>
          <a:off x="0" y="812"/>
          <a:ext cx="4495800" cy="109854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Engineered stationary containers designed to store liquids, cryogenic fluids, or gases at pressures of 15 PSIG or greater</a:t>
          </a:r>
          <a:endParaRPr lang="en-US" sz="1800" b="0" kern="1200" dirty="0"/>
        </a:p>
      </dsp:txBody>
      <dsp:txXfrm>
        <a:off x="53626" y="54438"/>
        <a:ext cx="4388548" cy="991291"/>
      </dsp:txXfrm>
    </dsp:sp>
    <dsp:sp modelId="{EC8F824A-CFCD-4876-9551-FA7E45F84776}">
      <dsp:nvSpPr>
        <dsp:cNvPr id="0" name=""/>
        <dsp:cNvSpPr/>
      </dsp:nvSpPr>
      <dsp:spPr>
        <a:xfrm>
          <a:off x="0" y="1110043"/>
          <a:ext cx="4495800" cy="93782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Can be constructed for </a:t>
          </a:r>
          <a:r>
            <a:rPr lang="x-none" sz="1800" b="0" u="none" kern="1200" dirty="0" smtClean="0"/>
            <a:t>horizontal </a:t>
          </a:r>
          <a:r>
            <a:rPr lang="x-none" sz="1800" b="0" u="none" kern="1200" dirty="0"/>
            <a:t>or vertical orientation</a:t>
          </a:r>
          <a:endParaRPr lang="en-US" sz="1800" b="0" u="none" kern="1200" dirty="0"/>
        </a:p>
      </dsp:txBody>
      <dsp:txXfrm>
        <a:off x="45781" y="1155824"/>
        <a:ext cx="4404238" cy="846266"/>
      </dsp:txXfrm>
    </dsp:sp>
    <dsp:sp modelId="{87118EBA-698E-419E-A7BB-49D630AE6D84}">
      <dsp:nvSpPr>
        <dsp:cNvPr id="0" name=""/>
        <dsp:cNvSpPr/>
      </dsp:nvSpPr>
      <dsp:spPr>
        <a:xfrm>
          <a:off x="0" y="2058559"/>
          <a:ext cx="4495800" cy="937828"/>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Design, construction, and examination requirements are contained in Section VIII, Division 1 of BPVC</a:t>
          </a:r>
          <a:endParaRPr lang="en-US" sz="1800" b="0" u="none" kern="1200" dirty="0"/>
        </a:p>
      </dsp:txBody>
      <dsp:txXfrm>
        <a:off x="45781" y="2104340"/>
        <a:ext cx="4404238" cy="846266"/>
      </dsp:txXfrm>
    </dsp:sp>
  </dsp:spTree>
</dsp:drawing>
</file>

<file path=ppt/diagrams/drawing1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8A4D3-6861-4904-8BEE-E9172320F607}">
      <dsp:nvSpPr>
        <dsp:cNvPr id="0" name=""/>
        <dsp:cNvSpPr/>
      </dsp:nvSpPr>
      <dsp:spPr>
        <a:xfrm>
          <a:off x="0" y="456569"/>
          <a:ext cx="7772400" cy="37107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95732" rIns="603225" bIns="135128"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t>Official code symbol for all pressure vessels is a shamrock with the letter “U” inside it</a:t>
          </a:r>
        </a:p>
        <a:p>
          <a:pPr marL="171450" lvl="1" indent="-171450" algn="l" defTabSz="844550">
            <a:lnSpc>
              <a:spcPct val="90000"/>
            </a:lnSpc>
            <a:spcBef>
              <a:spcPct val="0"/>
            </a:spcBef>
            <a:spcAft>
              <a:spcPct val="15000"/>
            </a:spcAft>
            <a:buChar char="••"/>
          </a:pPr>
          <a:r>
            <a:rPr lang="en-US" sz="1900" b="0" kern="1200" dirty="0"/>
            <a:t>Manufacturer’s name preceded with the words “certified by”</a:t>
          </a:r>
        </a:p>
        <a:p>
          <a:pPr marL="171450" lvl="1" indent="-171450" algn="l" defTabSz="844550">
            <a:lnSpc>
              <a:spcPct val="90000"/>
            </a:lnSpc>
            <a:spcBef>
              <a:spcPct val="0"/>
            </a:spcBef>
            <a:spcAft>
              <a:spcPct val="15000"/>
            </a:spcAft>
            <a:buChar char="••"/>
          </a:pPr>
          <a:r>
            <a:rPr lang="en-US" sz="1900" b="0" kern="1200" dirty="0"/>
            <a:t>Maximum allowable working pressure (MAWP), expressed in PSIG at the design temperature, expressed in degrees Fahrenheit (°F)</a:t>
          </a:r>
        </a:p>
        <a:p>
          <a:pPr marL="171450" lvl="1" indent="-171450" algn="l" defTabSz="844550">
            <a:lnSpc>
              <a:spcPct val="90000"/>
            </a:lnSpc>
            <a:spcBef>
              <a:spcPct val="0"/>
            </a:spcBef>
            <a:spcAft>
              <a:spcPct val="15000"/>
            </a:spcAft>
            <a:buChar char="••"/>
          </a:pPr>
          <a:r>
            <a:rPr lang="en-US" sz="1900" b="0" kern="1200" dirty="0"/>
            <a:t>Minimum design metal temperature (MDMT) expressed in °F at a given pressure (PSIG)</a:t>
          </a:r>
        </a:p>
        <a:p>
          <a:pPr marL="171450" lvl="1" indent="-171450" algn="l" defTabSz="844550">
            <a:lnSpc>
              <a:spcPct val="90000"/>
            </a:lnSpc>
            <a:spcBef>
              <a:spcPct val="0"/>
            </a:spcBef>
            <a:spcAft>
              <a:spcPct val="15000"/>
            </a:spcAft>
            <a:buChar char="••"/>
          </a:pPr>
          <a:r>
            <a:rPr lang="en-US" sz="1900" b="0" kern="1200" dirty="0"/>
            <a:t>Manufacturer’s serial number for the pressure vessel</a:t>
          </a:r>
        </a:p>
        <a:p>
          <a:pPr marL="171450" lvl="1" indent="-171450" algn="l" defTabSz="844550">
            <a:lnSpc>
              <a:spcPct val="90000"/>
            </a:lnSpc>
            <a:spcBef>
              <a:spcPct val="0"/>
            </a:spcBef>
            <a:spcAft>
              <a:spcPct val="15000"/>
            </a:spcAft>
            <a:buChar char="••"/>
          </a:pPr>
          <a:r>
            <a:rPr lang="en-US" sz="1900" b="0" kern="1200" dirty="0"/>
            <a:t>Year of construction </a:t>
          </a:r>
        </a:p>
        <a:p>
          <a:pPr marL="171450" lvl="1" indent="-171450" algn="l" defTabSz="844550">
            <a:lnSpc>
              <a:spcPct val="90000"/>
            </a:lnSpc>
            <a:spcBef>
              <a:spcPct val="0"/>
            </a:spcBef>
            <a:spcAft>
              <a:spcPct val="15000"/>
            </a:spcAft>
            <a:buChar char="••"/>
          </a:pPr>
          <a:r>
            <a:rPr lang="en-US" sz="1900" b="0" kern="1200" dirty="0"/>
            <a:t>Required abbreviations specified by the BPVC</a:t>
          </a:r>
        </a:p>
      </dsp:txBody>
      <dsp:txXfrm>
        <a:off x="0" y="456569"/>
        <a:ext cx="7772400" cy="3710700"/>
      </dsp:txXfrm>
    </dsp:sp>
    <dsp:sp modelId="{BDDDE3AE-D7F0-4A6F-87EA-50707ABEFE02}">
      <dsp:nvSpPr>
        <dsp:cNvPr id="0" name=""/>
        <dsp:cNvSpPr/>
      </dsp:nvSpPr>
      <dsp:spPr>
        <a:xfrm>
          <a:off x="388620" y="176129"/>
          <a:ext cx="544068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u="none" kern="1200" dirty="0"/>
            <a:t>Required markings</a:t>
          </a:r>
          <a:endParaRPr lang="en-US" sz="2200" b="0" kern="1200" dirty="0"/>
        </a:p>
      </dsp:txBody>
      <dsp:txXfrm>
        <a:off x="416000" y="203509"/>
        <a:ext cx="5385920" cy="506120"/>
      </dsp:txXfrm>
    </dsp:sp>
  </dsp:spTree>
</dsp:drawing>
</file>

<file path=ppt/diagrams/drawing1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3B177-5F16-4BC4-8CFA-253FBA78C92E}">
      <dsp:nvSpPr>
        <dsp:cNvPr id="0" name=""/>
        <dsp:cNvSpPr/>
      </dsp:nvSpPr>
      <dsp:spPr>
        <a:xfrm>
          <a:off x="0" y="397799"/>
          <a:ext cx="7772400" cy="3843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Required by BPVC</a:t>
          </a:r>
        </a:p>
        <a:p>
          <a:pPr marL="228600" lvl="1" indent="-228600" algn="l" defTabSz="889000">
            <a:lnSpc>
              <a:spcPct val="90000"/>
            </a:lnSpc>
            <a:spcBef>
              <a:spcPct val="0"/>
            </a:spcBef>
            <a:spcAft>
              <a:spcPct val="15000"/>
            </a:spcAft>
            <a:buChar char="••"/>
          </a:pPr>
          <a:r>
            <a:rPr lang="en-US" sz="2000" kern="1200" dirty="0"/>
            <a:t>Either safety relief valves or non-reclosing relief devices such as burst discs</a:t>
          </a:r>
        </a:p>
        <a:p>
          <a:pPr marL="228600" lvl="1" indent="-228600" algn="l" defTabSz="889000">
            <a:lnSpc>
              <a:spcPct val="90000"/>
            </a:lnSpc>
            <a:spcBef>
              <a:spcPct val="0"/>
            </a:spcBef>
            <a:spcAft>
              <a:spcPct val="15000"/>
            </a:spcAft>
            <a:buChar char="••"/>
          </a:pPr>
          <a:r>
            <a:rPr lang="en-US" sz="2000" kern="1200" dirty="0"/>
            <a:t>Open at a predetermined pressure below the design pressure of the vessel</a:t>
          </a:r>
        </a:p>
        <a:p>
          <a:pPr marL="228600" lvl="1" indent="-228600" algn="l" defTabSz="889000">
            <a:lnSpc>
              <a:spcPct val="90000"/>
            </a:lnSpc>
            <a:spcBef>
              <a:spcPct val="0"/>
            </a:spcBef>
            <a:spcAft>
              <a:spcPct val="15000"/>
            </a:spcAft>
            <a:buChar char="••"/>
          </a:pPr>
          <a:r>
            <a:rPr lang="en-US" sz="2000" kern="1200" dirty="0"/>
            <a:t>Close automatically when the pressure falls below the opening pressure</a:t>
          </a:r>
        </a:p>
        <a:p>
          <a:pPr marL="228600" lvl="1" indent="-228600" algn="l" defTabSz="889000">
            <a:lnSpc>
              <a:spcPct val="90000"/>
            </a:lnSpc>
            <a:spcBef>
              <a:spcPct val="0"/>
            </a:spcBef>
            <a:spcAft>
              <a:spcPct val="15000"/>
            </a:spcAft>
            <a:buChar char="••"/>
          </a:pPr>
          <a:r>
            <a:rPr lang="en-US" sz="2000" kern="1200" dirty="0"/>
            <a:t>Burst discs cannot close upon operation and are replaced after activation</a:t>
          </a:r>
        </a:p>
        <a:p>
          <a:pPr marL="228600" lvl="1" indent="-228600" algn="l" defTabSz="889000">
            <a:lnSpc>
              <a:spcPct val="90000"/>
            </a:lnSpc>
            <a:spcBef>
              <a:spcPct val="0"/>
            </a:spcBef>
            <a:spcAft>
              <a:spcPct val="15000"/>
            </a:spcAft>
            <a:buChar char="••"/>
          </a:pPr>
          <a:r>
            <a:rPr lang="en-US" sz="2000" kern="1200" dirty="0" smtClean="0"/>
            <a:t>Operating </a:t>
          </a:r>
          <a:r>
            <a:rPr lang="en-US" sz="2000" kern="1200" dirty="0"/>
            <a:t>pressure of the relief device generally does not exceed the MAWP of the pressure vessel</a:t>
          </a:r>
        </a:p>
      </dsp:txBody>
      <dsp:txXfrm>
        <a:off x="0" y="397799"/>
        <a:ext cx="7772400" cy="3843000"/>
      </dsp:txXfrm>
    </dsp:sp>
    <dsp:sp modelId="{71E0E04C-D08B-46F2-BE29-789606ED2FBD}">
      <dsp:nvSpPr>
        <dsp:cNvPr id="0" name=""/>
        <dsp:cNvSpPr/>
      </dsp:nvSpPr>
      <dsp:spPr>
        <a:xfrm>
          <a:off x="388620" y="102599"/>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P</a:t>
          </a:r>
          <a:r>
            <a:rPr lang="x-none" sz="2000" kern="1200"/>
            <a:t>ressure relief device</a:t>
          </a:r>
          <a:endParaRPr lang="en-US" sz="2000" kern="1200" dirty="0"/>
        </a:p>
      </dsp:txBody>
      <dsp:txXfrm>
        <a:off x="417441" y="131420"/>
        <a:ext cx="5383038" cy="5327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925D0-2001-4239-A6BF-1B694D9C6217}">
      <dsp:nvSpPr>
        <dsp:cNvPr id="0" name=""/>
        <dsp:cNvSpPr/>
      </dsp:nvSpPr>
      <dsp:spPr>
        <a:xfrm>
          <a:off x="0" y="371880"/>
          <a:ext cx="7772400" cy="604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C827B2A-59F3-41EF-93B6-05337BE2C9A1}">
      <dsp:nvSpPr>
        <dsp:cNvPr id="0" name=""/>
        <dsp:cNvSpPr/>
      </dsp:nvSpPr>
      <dsp:spPr>
        <a:xfrm>
          <a:off x="388620" y="17640"/>
          <a:ext cx="6278871" cy="708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Verifying proper chemical classification is similar to inspecting an existing building</a:t>
          </a:r>
        </a:p>
      </dsp:txBody>
      <dsp:txXfrm>
        <a:off x="423205" y="52225"/>
        <a:ext cx="6209701" cy="639310"/>
      </dsp:txXfrm>
    </dsp:sp>
    <dsp:sp modelId="{551A6B04-04F0-4703-AD60-72E267B8E111}">
      <dsp:nvSpPr>
        <dsp:cNvPr id="0" name=""/>
        <dsp:cNvSpPr/>
      </dsp:nvSpPr>
      <dsp:spPr>
        <a:xfrm>
          <a:off x="0" y="1460520"/>
          <a:ext cx="7772400" cy="6048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93B4A95-DA8B-4988-9863-6411B82BF9A5}">
      <dsp:nvSpPr>
        <dsp:cNvPr id="0" name=""/>
        <dsp:cNvSpPr/>
      </dsp:nvSpPr>
      <dsp:spPr>
        <a:xfrm>
          <a:off x="388620" y="1106280"/>
          <a:ext cx="6278871" cy="7084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b="0" u="none" kern="1200"/>
            <a:t>Generally, the inspector will review any property or permit information</a:t>
          </a:r>
          <a:endParaRPr lang="en-US" sz="2000" b="0" u="none" kern="1200" dirty="0"/>
        </a:p>
      </dsp:txBody>
      <dsp:txXfrm>
        <a:off x="423205" y="1140865"/>
        <a:ext cx="6209701" cy="639310"/>
      </dsp:txXfrm>
    </dsp:sp>
    <dsp:sp modelId="{85B1D3EA-31FE-486F-9CB6-AAA41E0B4BA8}">
      <dsp:nvSpPr>
        <dsp:cNvPr id="0" name=""/>
        <dsp:cNvSpPr/>
      </dsp:nvSpPr>
      <dsp:spPr>
        <a:xfrm>
          <a:off x="0" y="2549160"/>
          <a:ext cx="7772400" cy="1776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Occupancy classification</a:t>
          </a:r>
        </a:p>
        <a:p>
          <a:pPr marL="171450" lvl="1" indent="-171450" algn="l" defTabSz="800100">
            <a:lnSpc>
              <a:spcPct val="90000"/>
            </a:lnSpc>
            <a:spcBef>
              <a:spcPct val="0"/>
            </a:spcBef>
            <a:spcAft>
              <a:spcPct val="15000"/>
            </a:spcAft>
            <a:buChar char="••"/>
          </a:pPr>
          <a:r>
            <a:rPr lang="en-US" sz="1800" b="0" kern="1200" dirty="0"/>
            <a:t>Type of construction</a:t>
          </a:r>
        </a:p>
        <a:p>
          <a:pPr marL="171450" lvl="1" indent="-171450" algn="l" defTabSz="800100">
            <a:lnSpc>
              <a:spcPct val="90000"/>
            </a:lnSpc>
            <a:spcBef>
              <a:spcPct val="0"/>
            </a:spcBef>
            <a:spcAft>
              <a:spcPct val="15000"/>
            </a:spcAft>
            <a:buChar char="••"/>
          </a:pPr>
          <a:r>
            <a:rPr lang="en-US" sz="1800" b="0" kern="1200" dirty="0"/>
            <a:t>Building area</a:t>
          </a:r>
        </a:p>
        <a:p>
          <a:pPr marL="171450" lvl="1" indent="-171450" algn="l" defTabSz="800100">
            <a:lnSpc>
              <a:spcPct val="90000"/>
            </a:lnSpc>
            <a:spcBef>
              <a:spcPct val="0"/>
            </a:spcBef>
            <a:spcAft>
              <a:spcPct val="15000"/>
            </a:spcAft>
            <a:buChar char="••"/>
          </a:pPr>
          <a:r>
            <a:rPr lang="en-US" sz="1800" b="0" kern="1200" dirty="0"/>
            <a:t>Whether it is protected by an automatic sprinkler system</a:t>
          </a:r>
        </a:p>
      </dsp:txBody>
      <dsp:txXfrm>
        <a:off x="0" y="2549160"/>
        <a:ext cx="7772400" cy="1776600"/>
      </dsp:txXfrm>
    </dsp:sp>
    <dsp:sp modelId="{9BEF20D9-0E76-4B33-8663-DB6DDBF12CA8}">
      <dsp:nvSpPr>
        <dsp:cNvPr id="0" name=""/>
        <dsp:cNvSpPr/>
      </dsp:nvSpPr>
      <dsp:spPr>
        <a:xfrm>
          <a:off x="388620" y="2194920"/>
          <a:ext cx="6278871" cy="70848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b="0" u="none" kern="1200" dirty="0"/>
            <a:t>One information source is the building’s Certificate of Occupancy, which may indicate</a:t>
          </a:r>
          <a:endParaRPr lang="en-US" sz="2000" b="0" u="none" kern="1200" dirty="0"/>
        </a:p>
      </dsp:txBody>
      <dsp:txXfrm>
        <a:off x="423205" y="2229505"/>
        <a:ext cx="6209701" cy="639310"/>
      </dsp:txXfrm>
    </dsp:sp>
  </dsp:spTree>
</dsp:drawing>
</file>

<file path=ppt/diagrams/drawing1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D9A57-2A68-4358-85E1-E1EFA13EF5F9}">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Inspectors </a:t>
          </a:r>
          <a:r>
            <a:rPr lang="en-US" sz="2000" b="0" kern="1200" dirty="0"/>
            <a:t>evaluating hazardous materials will encounter processes and equipment used to facilitate their safe storage and handling</a:t>
          </a:r>
        </a:p>
      </dsp:txBody>
      <dsp:txXfrm>
        <a:off x="59399" y="218698"/>
        <a:ext cx="7653602" cy="1098002"/>
      </dsp:txXfrm>
    </dsp:sp>
    <dsp:sp modelId="{7DB43240-23A7-4C1B-AD7E-E614F6AD0B56}">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Important that </a:t>
          </a:r>
          <a:r>
            <a:rPr lang="en-US" sz="2000" b="0" kern="1200" dirty="0" smtClean="0"/>
            <a:t>mechanical </a:t>
          </a:r>
          <a:r>
            <a:rPr lang="en-US" sz="2000" b="0" kern="1200" dirty="0"/>
            <a:t>integrity and </a:t>
          </a:r>
          <a:r>
            <a:rPr lang="en-US" sz="2000" b="0" kern="1200" dirty="0" smtClean="0"/>
            <a:t>tightness </a:t>
          </a:r>
          <a:r>
            <a:rPr lang="en-US" sz="2000" b="0" kern="1200" dirty="0"/>
            <a:t>of the system are maintained</a:t>
          </a:r>
        </a:p>
      </dsp:txBody>
      <dsp:txXfrm>
        <a:off x="59399" y="1622699"/>
        <a:ext cx="7653602" cy="1098002"/>
      </dsp:txXfrm>
    </dsp:sp>
    <dsp:sp modelId="{CF99B49F-48D5-4DDD-90D3-83BE9756495A}">
      <dsp:nvSpPr>
        <dsp:cNvPr id="0" name=""/>
        <dsp:cNvSpPr/>
      </dsp:nvSpPr>
      <dsp:spPr>
        <a:xfrm>
          <a:off x="0" y="2967300"/>
          <a:ext cx="77724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Must have a good understanding of the hazards involved and how the model fire codes regulate use</a:t>
          </a:r>
        </a:p>
      </dsp:txBody>
      <dsp:txXfrm>
        <a:off x="59399" y="3026699"/>
        <a:ext cx="7653602" cy="1098002"/>
      </dsp:txXfrm>
    </dsp:sp>
  </dsp:spTree>
</dsp:drawing>
</file>

<file path=ppt/diagrams/drawing1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22551-AA25-4D68-A11D-F0C8F2F081E8}">
      <dsp:nvSpPr>
        <dsp:cNvPr id="0" name=""/>
        <dsp:cNvSpPr/>
      </dsp:nvSpPr>
      <dsp:spPr>
        <a:xfrm>
          <a:off x="0" y="1837"/>
          <a:ext cx="4114800" cy="134510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Verify t</a:t>
          </a:r>
          <a:r>
            <a:rPr lang="x-none" sz="1800" b="0" u="none" kern="1200"/>
            <a:t>ank vents are operational</a:t>
          </a:r>
          <a:r>
            <a:rPr lang="en-US" sz="1800" b="0" u="none" kern="1200" dirty="0"/>
            <a:t>; t</a:t>
          </a:r>
          <a:r>
            <a:rPr lang="x-none" sz="1800" b="0" u="none" kern="1200"/>
            <a:t>anks and piping are free of any leaks</a:t>
          </a:r>
          <a:endParaRPr lang="en-US" sz="1800" b="0" kern="1200" dirty="0"/>
        </a:p>
      </dsp:txBody>
      <dsp:txXfrm>
        <a:off x="65663" y="67500"/>
        <a:ext cx="3983474" cy="1213781"/>
      </dsp:txXfrm>
    </dsp:sp>
    <dsp:sp modelId="{C1AEF55C-5FB0-4C57-BB88-D6DBF7D967ED}">
      <dsp:nvSpPr>
        <dsp:cNvPr id="0" name=""/>
        <dsp:cNvSpPr/>
      </dsp:nvSpPr>
      <dsp:spPr>
        <a:xfrm>
          <a:off x="0" y="1359446"/>
          <a:ext cx="4114800" cy="1345107"/>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Damaged or nonfunctional tank or piping components should be repaired or replaced with approved components</a:t>
          </a:r>
        </a:p>
      </dsp:txBody>
      <dsp:txXfrm>
        <a:off x="65663" y="1425109"/>
        <a:ext cx="3983474" cy="1213781"/>
      </dsp:txXfrm>
    </dsp:sp>
    <dsp:sp modelId="{58636292-1BC1-42F5-BE95-9ED0196E403A}">
      <dsp:nvSpPr>
        <dsp:cNvPr id="0" name=""/>
        <dsp:cNvSpPr/>
      </dsp:nvSpPr>
      <dsp:spPr>
        <a:xfrm>
          <a:off x="0" y="2717055"/>
          <a:ext cx="4114800" cy="1345107"/>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Tanks with integral secondary containment that cannot be visually monitored require </a:t>
          </a:r>
          <a:r>
            <a:rPr lang="en-US" sz="1800" b="0" kern="1200" dirty="0" smtClean="0"/>
            <a:t>electronic leak </a:t>
          </a:r>
          <a:r>
            <a:rPr lang="en-US" sz="1800" b="0" kern="1200" dirty="0"/>
            <a:t>detection, which requires periodic testing</a:t>
          </a:r>
        </a:p>
      </dsp:txBody>
      <dsp:txXfrm>
        <a:off x="65663" y="2782718"/>
        <a:ext cx="3983474" cy="1213781"/>
      </dsp:txXfrm>
    </dsp:sp>
  </dsp:spTree>
</dsp:drawing>
</file>

<file path=ppt/diagrams/drawing1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C5AD1-4ACA-49A2-95EF-F167C3432793}">
      <dsp:nvSpPr>
        <dsp:cNvPr id="0" name=""/>
        <dsp:cNvSpPr/>
      </dsp:nvSpPr>
      <dsp:spPr>
        <a:xfrm>
          <a:off x="0" y="354599"/>
          <a:ext cx="7772400" cy="415800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Common use of hazardous materials</a:t>
          </a:r>
        </a:p>
        <a:p>
          <a:pPr marL="228600" lvl="1" indent="-228600" algn="l" defTabSz="889000">
            <a:lnSpc>
              <a:spcPct val="90000"/>
            </a:lnSpc>
            <a:spcBef>
              <a:spcPct val="0"/>
            </a:spcBef>
            <a:spcAft>
              <a:spcPct val="15000"/>
            </a:spcAft>
            <a:buChar char="••"/>
          </a:pPr>
          <a:r>
            <a:rPr lang="en-US" sz="2000" kern="1200" dirty="0"/>
            <a:t>O</a:t>
          </a:r>
          <a:r>
            <a:rPr lang="x-none" sz="2000" kern="1200"/>
            <a:t>ccurs when liquids are flowed from containers or IBCs using the weight of the stored liquid to flow from the container when a valve is opened</a:t>
          </a:r>
          <a:endParaRPr lang="en-US" sz="2000" kern="1200" dirty="0"/>
        </a:p>
        <a:p>
          <a:pPr marL="228600" lvl="1" indent="-228600" algn="l" defTabSz="889000">
            <a:lnSpc>
              <a:spcPct val="90000"/>
            </a:lnSpc>
            <a:spcBef>
              <a:spcPct val="0"/>
            </a:spcBef>
            <a:spcAft>
              <a:spcPct val="15000"/>
            </a:spcAft>
            <a:buChar char="••"/>
          </a:pPr>
          <a:r>
            <a:rPr lang="x-none" sz="2000" kern="1200"/>
            <a:t>For gravity dispensing to be safely accomplished, the arrangement of the dispensing system must anticipate small liquid losses</a:t>
          </a:r>
          <a:endParaRPr lang="en-US" sz="2000" kern="1200" dirty="0"/>
        </a:p>
        <a:p>
          <a:pPr marL="228600" lvl="1" indent="-228600" algn="l" defTabSz="889000">
            <a:lnSpc>
              <a:spcPct val="90000"/>
            </a:lnSpc>
            <a:spcBef>
              <a:spcPct val="0"/>
            </a:spcBef>
            <a:spcAft>
              <a:spcPct val="15000"/>
            </a:spcAft>
            <a:buChar char="••"/>
          </a:pPr>
          <a:r>
            <a:rPr lang="x-none" sz="2000" kern="1200"/>
            <a:t>Before dispensing can occur, a self-closing automatic valve that requires an operator is required</a:t>
          </a:r>
          <a:endParaRPr lang="en-US" sz="2000" kern="1200" dirty="0"/>
        </a:p>
        <a:p>
          <a:pPr marL="228600" lvl="1" indent="-228600" algn="l" defTabSz="889000">
            <a:lnSpc>
              <a:spcPct val="90000"/>
            </a:lnSpc>
            <a:spcBef>
              <a:spcPct val="0"/>
            </a:spcBef>
            <a:spcAft>
              <a:spcPct val="15000"/>
            </a:spcAft>
            <a:buChar char="••"/>
          </a:pPr>
          <a:r>
            <a:rPr lang="en-US" sz="2000" kern="1200" dirty="0" smtClean="0"/>
            <a:t>R</a:t>
          </a:r>
          <a:r>
            <a:rPr lang="x-none" sz="2000" kern="1200" dirty="0" smtClean="0"/>
            <a:t>eceiving </a:t>
          </a:r>
          <a:r>
            <a:rPr lang="x-none" sz="2000" kern="1200" dirty="0"/>
            <a:t>container must comply with jurisdiction’s fire code</a:t>
          </a:r>
          <a:endParaRPr lang="en-US" sz="2000" kern="1200" dirty="0"/>
        </a:p>
        <a:p>
          <a:pPr marL="228600" lvl="1" indent="-228600" algn="l" defTabSz="889000">
            <a:lnSpc>
              <a:spcPct val="90000"/>
            </a:lnSpc>
            <a:spcBef>
              <a:spcPct val="0"/>
            </a:spcBef>
            <a:spcAft>
              <a:spcPct val="15000"/>
            </a:spcAft>
            <a:buChar char="••"/>
          </a:pPr>
          <a:r>
            <a:rPr lang="en-US" sz="2000" kern="1200" dirty="0" smtClean="0"/>
            <a:t>M</a:t>
          </a:r>
          <a:r>
            <a:rPr lang="x-none" sz="2000" kern="1200" dirty="0" smtClean="0"/>
            <a:t>eans </a:t>
          </a:r>
          <a:r>
            <a:rPr lang="x-none" sz="2000" kern="1200" dirty="0"/>
            <a:t>of spill control </a:t>
          </a:r>
          <a:r>
            <a:rPr lang="x-none" sz="2000" kern="1200" dirty="0" smtClean="0"/>
            <a:t>required</a:t>
          </a:r>
          <a:endParaRPr lang="en-US" sz="2000" kern="1200" dirty="0"/>
        </a:p>
      </dsp:txBody>
      <dsp:txXfrm>
        <a:off x="0" y="354599"/>
        <a:ext cx="7772400" cy="4158000"/>
      </dsp:txXfrm>
    </dsp:sp>
    <dsp:sp modelId="{EB05460A-5C48-4CBA-84F3-BD9C629D7B90}">
      <dsp:nvSpPr>
        <dsp:cNvPr id="0" name=""/>
        <dsp:cNvSpPr/>
      </dsp:nvSpPr>
      <dsp:spPr>
        <a:xfrm>
          <a:off x="388620" y="59399"/>
          <a:ext cx="5440680" cy="59040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Gravity dispensing</a:t>
          </a:r>
        </a:p>
      </dsp:txBody>
      <dsp:txXfrm>
        <a:off x="417441" y="88220"/>
        <a:ext cx="5383038" cy="53275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8C407-C5BB-47B3-B330-E6ED0B27032B}">
      <dsp:nvSpPr>
        <dsp:cNvPr id="0" name=""/>
        <dsp:cNvSpPr/>
      </dsp:nvSpPr>
      <dsp:spPr>
        <a:xfrm>
          <a:off x="0" y="752"/>
          <a:ext cx="4191000" cy="89125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Classification is the first step in regulating hazardous materials</a:t>
          </a:r>
        </a:p>
      </dsp:txBody>
      <dsp:txXfrm>
        <a:off x="43507" y="44259"/>
        <a:ext cx="4103986" cy="804239"/>
      </dsp:txXfrm>
    </dsp:sp>
    <dsp:sp modelId="{5BA8EDF9-32E2-4194-99EA-4A3B993DA822}">
      <dsp:nvSpPr>
        <dsp:cNvPr id="0" name=""/>
        <dsp:cNvSpPr/>
      </dsp:nvSpPr>
      <dsp:spPr>
        <a:xfrm>
          <a:off x="0" y="905084"/>
          <a:ext cx="4191000" cy="891253"/>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SDS do not always provide enough information</a:t>
          </a:r>
          <a:endParaRPr lang="en-US" sz="1800" b="0" kern="1200" dirty="0"/>
        </a:p>
      </dsp:txBody>
      <dsp:txXfrm>
        <a:off x="43507" y="948591"/>
        <a:ext cx="4103986" cy="804239"/>
      </dsp:txXfrm>
    </dsp:sp>
    <dsp:sp modelId="{C98C8510-4D7E-443A-8488-5B23078261AB}">
      <dsp:nvSpPr>
        <dsp:cNvPr id="0" name=""/>
        <dsp:cNvSpPr/>
      </dsp:nvSpPr>
      <dsp:spPr>
        <a:xfrm>
          <a:off x="0" y="1809416"/>
          <a:ext cx="4191000" cy="891253"/>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NFPA® 1 and </a:t>
          </a:r>
          <a:r>
            <a:rPr lang="x-none" sz="1800" b="0" u="none" kern="1200" dirty="0" smtClean="0"/>
            <a:t>IFC give inspectors </a:t>
          </a:r>
          <a:r>
            <a:rPr lang="x-none" sz="1800" b="0" u="none" kern="1200" dirty="0"/>
            <a:t>the authority to require </a:t>
          </a:r>
          <a:r>
            <a:rPr lang="en-US" sz="1800" b="0" u="none" kern="1200" dirty="0"/>
            <a:t>more information</a:t>
          </a:r>
          <a:endParaRPr lang="en-US" sz="1800" b="0" kern="1200" dirty="0"/>
        </a:p>
      </dsp:txBody>
      <dsp:txXfrm>
        <a:off x="43507" y="1852923"/>
        <a:ext cx="4103986" cy="804239"/>
      </dsp:txXfrm>
    </dsp:sp>
    <dsp:sp modelId="{5EDA4CFC-4596-45D0-AB13-7755A6EF6CD3}">
      <dsp:nvSpPr>
        <dsp:cNvPr id="0" name=""/>
        <dsp:cNvSpPr/>
      </dsp:nvSpPr>
      <dsp:spPr>
        <a:xfrm>
          <a:off x="0" y="2713748"/>
          <a:ext cx="4191000" cy="89125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Single </a:t>
          </a:r>
          <a:r>
            <a:rPr lang="en-US" sz="1800" kern="1200" dirty="0"/>
            <a:t>compound or hazardous material may have multiple hazards</a:t>
          </a:r>
          <a:endParaRPr lang="en-US" sz="1800" b="0" kern="1200" dirty="0"/>
        </a:p>
      </dsp:txBody>
      <dsp:txXfrm>
        <a:off x="43507" y="2757255"/>
        <a:ext cx="4103986" cy="804239"/>
      </dsp:txXfrm>
    </dsp:sp>
    <dsp:sp modelId="{0980444A-C3BE-4945-B1F7-085EAEC2E59D}">
      <dsp:nvSpPr>
        <dsp:cNvPr id="0" name=""/>
        <dsp:cNvSpPr/>
      </dsp:nvSpPr>
      <dsp:spPr>
        <a:xfrm>
          <a:off x="0" y="3618080"/>
          <a:ext cx="4191000" cy="89125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When a material presents multiple hazards, fire codes require </a:t>
          </a:r>
          <a:r>
            <a:rPr lang="en-US" sz="1800" kern="1200" dirty="0" smtClean="0"/>
            <a:t>all hazards </a:t>
          </a:r>
          <a:r>
            <a:rPr lang="en-US" sz="1800" kern="1200" dirty="0"/>
            <a:t>be addressed</a:t>
          </a:r>
          <a:endParaRPr lang="en-US" sz="1800" b="0" kern="1200" dirty="0"/>
        </a:p>
      </dsp:txBody>
      <dsp:txXfrm>
        <a:off x="43507" y="3661587"/>
        <a:ext cx="4103986" cy="80423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EF13B-F930-4B92-BB54-617CE1956380}">
      <dsp:nvSpPr>
        <dsp:cNvPr id="0" name=""/>
        <dsp:cNvSpPr/>
      </dsp:nvSpPr>
      <dsp:spPr>
        <a:xfrm>
          <a:off x="0" y="236911"/>
          <a:ext cx="7924800" cy="11151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0904" numCol="1" spcCol="1270" anchor="t" anchorCtr="0">
          <a:noAutofit/>
        </a:bodyPr>
        <a:lstStyle/>
        <a:p>
          <a:pPr marL="171450" lvl="1" indent="-171450" algn="l" defTabSz="755650">
            <a:lnSpc>
              <a:spcPct val="90000"/>
            </a:lnSpc>
            <a:spcBef>
              <a:spcPct val="0"/>
            </a:spcBef>
            <a:spcAft>
              <a:spcPct val="15000"/>
            </a:spcAft>
            <a:buChar char="••"/>
          </a:pPr>
          <a:r>
            <a:rPr lang="en-US" sz="1700" b="0" u="none" kern="1200" dirty="0"/>
            <a:t>Database contains about 8,000 hazardous materials and compounds</a:t>
          </a:r>
          <a:endParaRPr lang="en-US" sz="1700" b="0" kern="1200" dirty="0"/>
        </a:p>
        <a:p>
          <a:pPr marL="171450" lvl="1" indent="-171450" algn="l" defTabSz="755650">
            <a:lnSpc>
              <a:spcPct val="90000"/>
            </a:lnSpc>
            <a:spcBef>
              <a:spcPct val="0"/>
            </a:spcBef>
            <a:spcAft>
              <a:spcPct val="15000"/>
            </a:spcAft>
            <a:buChar char="••"/>
          </a:pPr>
          <a:r>
            <a:rPr lang="en-US" sz="1700" b="0" u="none" kern="1200" dirty="0" smtClean="0"/>
            <a:t>Allows </a:t>
          </a:r>
          <a:r>
            <a:rPr lang="en-US" sz="1700" b="0" u="none" kern="1200" dirty="0"/>
            <a:t>user to search by chemical name, </a:t>
          </a:r>
          <a:r>
            <a:rPr lang="en-US" sz="1700" b="0" u="none" kern="1200" dirty="0" smtClean="0"/>
            <a:t>synonym, or Chemical </a:t>
          </a:r>
          <a:r>
            <a:rPr lang="en-US" sz="1700" b="0" u="none" kern="1200" dirty="0"/>
            <a:t>Abstract Service number</a:t>
          </a:r>
          <a:endParaRPr lang="en-US" sz="1700" b="0" kern="1200" dirty="0"/>
        </a:p>
      </dsp:txBody>
      <dsp:txXfrm>
        <a:off x="0" y="236911"/>
        <a:ext cx="7924800" cy="1115100"/>
      </dsp:txXfrm>
    </dsp:sp>
    <dsp:sp modelId="{4B5C6673-2628-4B6A-A756-E91E21644B5F}">
      <dsp:nvSpPr>
        <dsp:cNvPr id="0" name=""/>
        <dsp:cNvSpPr/>
      </dsp:nvSpPr>
      <dsp:spPr>
        <a:xfrm>
          <a:off x="396240" y="59791"/>
          <a:ext cx="554736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u="none" kern="1200" dirty="0"/>
            <a:t>Hazardous Materials Expert Assistant software</a:t>
          </a:r>
          <a:endParaRPr lang="en-US" sz="1800" b="0" kern="1200" dirty="0"/>
        </a:p>
      </dsp:txBody>
      <dsp:txXfrm>
        <a:off x="413533" y="77084"/>
        <a:ext cx="5512774" cy="319654"/>
      </dsp:txXfrm>
    </dsp:sp>
    <dsp:sp modelId="{F96579FD-1E4A-4B02-A9C0-DC639A9A5AD1}">
      <dsp:nvSpPr>
        <dsp:cNvPr id="0" name=""/>
        <dsp:cNvSpPr/>
      </dsp:nvSpPr>
      <dsp:spPr>
        <a:xfrm>
          <a:off x="0" y="1593931"/>
          <a:ext cx="7924800" cy="13608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0904" numCol="1" spcCol="1270" anchor="t" anchorCtr="0">
          <a:noAutofit/>
        </a:bodyPr>
        <a:lstStyle/>
        <a:p>
          <a:pPr marL="171450" lvl="1" indent="-171450" algn="l" defTabSz="755650">
            <a:lnSpc>
              <a:spcPct val="90000"/>
            </a:lnSpc>
            <a:spcBef>
              <a:spcPct val="0"/>
            </a:spcBef>
            <a:spcAft>
              <a:spcPct val="15000"/>
            </a:spcAft>
            <a:buChar char="••"/>
          </a:pPr>
          <a:r>
            <a:rPr lang="en-US" sz="1700" b="0" u="none" kern="1200" dirty="0"/>
            <a:t>Contains examples of hazardous materials classified using the code’s criteria</a:t>
          </a:r>
        </a:p>
        <a:p>
          <a:pPr marL="171450" lvl="1" indent="-171450" algn="l" defTabSz="755650">
            <a:lnSpc>
              <a:spcPct val="90000"/>
            </a:lnSpc>
            <a:spcBef>
              <a:spcPct val="0"/>
            </a:spcBef>
            <a:spcAft>
              <a:spcPct val="15000"/>
            </a:spcAft>
            <a:buChar char="••"/>
          </a:pPr>
          <a:r>
            <a:rPr lang="en-US" sz="1700" b="0" u="none" kern="1200" dirty="0"/>
            <a:t>Section E103 offers guidance </a:t>
          </a:r>
          <a:r>
            <a:rPr lang="en-US" sz="1700" b="0" u="none" kern="1200" dirty="0" smtClean="0"/>
            <a:t>on steps </a:t>
          </a:r>
          <a:r>
            <a:rPr lang="en-US" sz="1700" b="0" u="none" kern="1200" dirty="0"/>
            <a:t>to take to </a:t>
          </a:r>
          <a:r>
            <a:rPr lang="en-US" sz="1700" b="0" u="none" kern="1200" dirty="0" smtClean="0"/>
            <a:t>evaluate hazards </a:t>
          </a:r>
          <a:r>
            <a:rPr lang="en-US" sz="1700" b="0" u="none" kern="1200" dirty="0"/>
            <a:t>of a material</a:t>
          </a:r>
        </a:p>
      </dsp:txBody>
      <dsp:txXfrm>
        <a:off x="0" y="1593931"/>
        <a:ext cx="7924800" cy="1360800"/>
      </dsp:txXfrm>
    </dsp:sp>
    <dsp:sp modelId="{8CF75B5A-47AA-4184-BF8D-6BF144DB63E5}">
      <dsp:nvSpPr>
        <dsp:cNvPr id="0" name=""/>
        <dsp:cNvSpPr/>
      </dsp:nvSpPr>
      <dsp:spPr>
        <a:xfrm>
          <a:off x="396240" y="1416811"/>
          <a:ext cx="5547360" cy="354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u="none" kern="1200" dirty="0"/>
            <a:t>Appendix E in the IFC</a:t>
          </a:r>
        </a:p>
      </dsp:txBody>
      <dsp:txXfrm>
        <a:off x="413533" y="1434104"/>
        <a:ext cx="5512774" cy="319654"/>
      </dsp:txXfrm>
    </dsp:sp>
    <dsp:sp modelId="{76D73750-13A3-4CC2-B289-BAA949DF790B}">
      <dsp:nvSpPr>
        <dsp:cNvPr id="0" name=""/>
        <dsp:cNvSpPr/>
      </dsp:nvSpPr>
      <dsp:spPr>
        <a:xfrm>
          <a:off x="0" y="3196651"/>
          <a:ext cx="7924800" cy="13608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0904" numCol="1" spcCol="1270" anchor="t" anchorCtr="0">
          <a:noAutofit/>
        </a:bodyPr>
        <a:lstStyle/>
        <a:p>
          <a:pPr marL="171450" lvl="1" indent="-171450" algn="l" defTabSz="755650">
            <a:lnSpc>
              <a:spcPct val="90000"/>
            </a:lnSpc>
            <a:spcBef>
              <a:spcPct val="0"/>
            </a:spcBef>
            <a:spcAft>
              <a:spcPct val="15000"/>
            </a:spcAft>
            <a:buChar char="••"/>
          </a:pPr>
          <a:r>
            <a:rPr lang="en-US" sz="1700" b="0" kern="1200" dirty="0" smtClean="0"/>
            <a:t>Free </a:t>
          </a:r>
          <a:r>
            <a:rPr lang="en-US" sz="1700" b="0" kern="1200" dirty="0"/>
            <a:t>internet-based search engine developed by the National Library of Medicine</a:t>
          </a:r>
        </a:p>
        <a:p>
          <a:pPr marL="171450" lvl="1" indent="-171450" algn="l" defTabSz="755650">
            <a:lnSpc>
              <a:spcPct val="90000"/>
            </a:lnSpc>
            <a:spcBef>
              <a:spcPct val="0"/>
            </a:spcBef>
            <a:spcAft>
              <a:spcPct val="15000"/>
            </a:spcAft>
            <a:buChar char="••"/>
          </a:pPr>
          <a:r>
            <a:rPr lang="en-US" sz="1700" b="0" kern="1200" dirty="0"/>
            <a:t>Compilation of </a:t>
          </a:r>
          <a:r>
            <a:rPr lang="en-US" sz="1700" b="0" kern="1200" dirty="0" smtClean="0"/>
            <a:t>number </a:t>
          </a:r>
          <a:r>
            <a:rPr lang="en-US" sz="1700" b="0" kern="1200" dirty="0"/>
            <a:t>of databases developed by several U.S. agencies</a:t>
          </a:r>
        </a:p>
      </dsp:txBody>
      <dsp:txXfrm>
        <a:off x="0" y="3196651"/>
        <a:ext cx="7924800" cy="1360800"/>
      </dsp:txXfrm>
    </dsp:sp>
    <dsp:sp modelId="{9BA6997C-1891-403E-B28F-0414FD64494B}">
      <dsp:nvSpPr>
        <dsp:cNvPr id="0" name=""/>
        <dsp:cNvSpPr/>
      </dsp:nvSpPr>
      <dsp:spPr>
        <a:xfrm>
          <a:off x="377279" y="3019531"/>
          <a:ext cx="7545578" cy="354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u="none" kern="1200" dirty="0"/>
            <a:t>Wireless Information System For Emergency Responders (WISER)</a:t>
          </a:r>
        </a:p>
      </dsp:txBody>
      <dsp:txXfrm>
        <a:off x="394572" y="3036824"/>
        <a:ext cx="7510992"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CED51-DD1B-4FDC-AAF8-D8A681D0DDB3}">
      <dsp:nvSpPr>
        <dsp:cNvPr id="0" name=""/>
        <dsp:cNvSpPr/>
      </dsp:nvSpPr>
      <dsp:spPr>
        <a:xfrm>
          <a:off x="0" y="823274"/>
          <a:ext cx="3257550" cy="12548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Over half of the IFC and NFPA®1 are focused on hazardous materials or processes</a:t>
          </a:r>
        </a:p>
      </dsp:txBody>
      <dsp:txXfrm>
        <a:off x="61256" y="884530"/>
        <a:ext cx="3135038" cy="1132313"/>
      </dsp:txXfrm>
    </dsp:sp>
    <dsp:sp modelId="{1334D750-B1B9-4129-A06D-F0EE7110A098}">
      <dsp:nvSpPr>
        <dsp:cNvPr id="0" name=""/>
        <dsp:cNvSpPr/>
      </dsp:nvSpPr>
      <dsp:spPr>
        <a:xfrm>
          <a:off x="0" y="2265300"/>
          <a:ext cx="3257550" cy="125482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IFC Chapters 50 through 67 and NFPA® 400 focus on preventing and minimizing incidents</a:t>
          </a:r>
          <a:endParaRPr lang="en-US" sz="1800" b="0" u="none" kern="1200" dirty="0"/>
        </a:p>
      </dsp:txBody>
      <dsp:txXfrm>
        <a:off x="61256" y="2326556"/>
        <a:ext cx="3135038" cy="113231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97F4B-CD28-4EDB-9B35-11169A3AC162}">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Physical hazard materials</a:t>
          </a:r>
          <a:endParaRPr lang="en-US" sz="2400" b="0" kern="1200" dirty="0"/>
        </a:p>
      </dsp:txBody>
      <dsp:txXfrm>
        <a:off x="948" y="1061628"/>
        <a:ext cx="3700239" cy="2220143"/>
      </dsp:txXfrm>
    </dsp:sp>
    <dsp:sp modelId="{CE797004-DA44-461A-A73A-A454970366BC}">
      <dsp:nvSpPr>
        <dsp:cNvPr id="0" name=""/>
        <dsp:cNvSpPr/>
      </dsp:nvSpPr>
      <dsp:spPr>
        <a:xfrm>
          <a:off x="4071211" y="1061628"/>
          <a:ext cx="3700239" cy="222014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Health hazard materials</a:t>
          </a:r>
          <a:endParaRPr lang="en-US" sz="2400" b="0" u="none" kern="1200" dirty="0"/>
        </a:p>
      </dsp:txBody>
      <dsp:txXfrm>
        <a:off x="4071211" y="1061628"/>
        <a:ext cx="3700239" cy="222014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C3DD4-3B55-4F99-9AA2-CA3298C249F7}">
      <dsp:nvSpPr>
        <dsp:cNvPr id="0" name=""/>
        <dsp:cNvSpPr/>
      </dsp:nvSpPr>
      <dsp:spPr>
        <a:xfrm>
          <a:off x="0" y="318339"/>
          <a:ext cx="7772400" cy="3718998"/>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354076" rIns="60322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There are ten classes of physical hazard materials and within them a number of subcategories</a:t>
          </a:r>
        </a:p>
        <a:p>
          <a:pPr marL="228600" lvl="1" indent="-228600" algn="l" defTabSz="1066800">
            <a:lnSpc>
              <a:spcPct val="90000"/>
            </a:lnSpc>
            <a:spcBef>
              <a:spcPct val="0"/>
            </a:spcBef>
            <a:spcAft>
              <a:spcPct val="15000"/>
            </a:spcAft>
            <a:buChar char="••"/>
          </a:pPr>
          <a:r>
            <a:rPr lang="x-none" sz="2400" kern="1200" dirty="0"/>
            <a:t>Inspectors should understand that these subcategories will make a major difference in how the applicable code provisions are applied</a:t>
          </a:r>
          <a:endParaRPr lang="en-US" sz="2400" kern="1200" dirty="0"/>
        </a:p>
        <a:p>
          <a:pPr marL="228600" lvl="1" indent="-228600" algn="l" defTabSz="1066800">
            <a:lnSpc>
              <a:spcPct val="90000"/>
            </a:lnSpc>
            <a:spcBef>
              <a:spcPct val="0"/>
            </a:spcBef>
            <a:spcAft>
              <a:spcPct val="15000"/>
            </a:spcAft>
            <a:buChar char="••"/>
          </a:pPr>
          <a:r>
            <a:rPr lang="x-none" sz="2400" kern="1200" dirty="0"/>
            <a:t>Subcategories will also dictate the building’s occupancy classification in the IBC and NFPA® 400</a:t>
          </a:r>
          <a:endParaRPr lang="en-US" sz="2400" kern="1200" dirty="0"/>
        </a:p>
      </dsp:txBody>
      <dsp:txXfrm>
        <a:off x="0" y="318339"/>
        <a:ext cx="7772400" cy="3718998"/>
      </dsp:txXfrm>
    </dsp:sp>
    <dsp:sp modelId="{81EDBA84-76E0-4604-9285-C88078897F3D}">
      <dsp:nvSpPr>
        <dsp:cNvPr id="0" name=""/>
        <dsp:cNvSpPr/>
      </dsp:nvSpPr>
      <dsp:spPr>
        <a:xfrm>
          <a:off x="388620" y="1262"/>
          <a:ext cx="5880341" cy="56799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Characteristics</a:t>
          </a:r>
        </a:p>
      </dsp:txBody>
      <dsp:txXfrm>
        <a:off x="416347" y="28989"/>
        <a:ext cx="5824887" cy="51254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84A03-24CD-4E7B-A9D7-B0D6E87C2C08}">
      <dsp:nvSpPr>
        <dsp:cNvPr id="0" name=""/>
        <dsp:cNvSpPr/>
      </dsp:nvSpPr>
      <dsp:spPr>
        <a:xfrm>
          <a:off x="2388" y="467171"/>
          <a:ext cx="1895028" cy="113701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Flammable and Combustible Liquids</a:t>
          </a:r>
          <a:endParaRPr lang="en-US" sz="1800" b="0" u="none" kern="1200" dirty="0"/>
        </a:p>
      </dsp:txBody>
      <dsp:txXfrm>
        <a:off x="2388" y="467171"/>
        <a:ext cx="1895028" cy="1137017"/>
      </dsp:txXfrm>
    </dsp:sp>
    <dsp:sp modelId="{6622E75E-8274-4997-97BE-37F4F02C74FF}">
      <dsp:nvSpPr>
        <dsp:cNvPr id="0" name=""/>
        <dsp:cNvSpPr/>
      </dsp:nvSpPr>
      <dsp:spPr>
        <a:xfrm>
          <a:off x="2086920" y="467171"/>
          <a:ext cx="1895028" cy="1137017"/>
        </a:xfrm>
        <a:prstGeom prst="rect">
          <a:avLst/>
        </a:prstGeom>
        <a:gradFill rotWithShape="0">
          <a:gsLst>
            <a:gs pos="0">
              <a:schemeClr val="accent2">
                <a:shade val="80000"/>
                <a:hueOff val="0"/>
                <a:satOff val="-1231"/>
                <a:lumOff val="3161"/>
                <a:alphaOff val="0"/>
                <a:shade val="51000"/>
                <a:satMod val="130000"/>
              </a:schemeClr>
            </a:gs>
            <a:gs pos="80000">
              <a:schemeClr val="accent2">
                <a:shade val="80000"/>
                <a:hueOff val="0"/>
                <a:satOff val="-1231"/>
                <a:lumOff val="3161"/>
                <a:alphaOff val="0"/>
                <a:shade val="93000"/>
                <a:satMod val="130000"/>
              </a:schemeClr>
            </a:gs>
            <a:gs pos="100000">
              <a:schemeClr val="accent2">
                <a:shade val="80000"/>
                <a:hueOff val="0"/>
                <a:satOff val="-1231"/>
                <a:lumOff val="316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u="none" kern="1200" dirty="0"/>
            <a:t>C</a:t>
          </a:r>
          <a:r>
            <a:rPr lang="x-none" sz="1800" b="0" u="none" kern="1200"/>
            <a:t>ompressed and Liquefied Compressed Gases</a:t>
          </a:r>
          <a:endParaRPr lang="en-US" sz="1800" b="0" u="none" kern="1200" dirty="0"/>
        </a:p>
      </dsp:txBody>
      <dsp:txXfrm>
        <a:off x="2086920" y="467171"/>
        <a:ext cx="1895028" cy="1137017"/>
      </dsp:txXfrm>
    </dsp:sp>
    <dsp:sp modelId="{C4CE057F-C510-4DC9-8E44-6D781231AD39}">
      <dsp:nvSpPr>
        <dsp:cNvPr id="0" name=""/>
        <dsp:cNvSpPr/>
      </dsp:nvSpPr>
      <dsp:spPr>
        <a:xfrm>
          <a:off x="4171451" y="467171"/>
          <a:ext cx="1895028" cy="1137017"/>
        </a:xfrm>
        <a:prstGeom prst="rect">
          <a:avLst/>
        </a:prstGeom>
        <a:gradFill rotWithShape="0">
          <a:gsLst>
            <a:gs pos="0">
              <a:schemeClr val="accent2">
                <a:shade val="80000"/>
                <a:hueOff val="0"/>
                <a:satOff val="-2462"/>
                <a:lumOff val="6322"/>
                <a:alphaOff val="0"/>
                <a:shade val="51000"/>
                <a:satMod val="130000"/>
              </a:schemeClr>
            </a:gs>
            <a:gs pos="80000">
              <a:schemeClr val="accent2">
                <a:shade val="80000"/>
                <a:hueOff val="0"/>
                <a:satOff val="-2462"/>
                <a:lumOff val="6322"/>
                <a:alphaOff val="0"/>
                <a:shade val="93000"/>
                <a:satMod val="130000"/>
              </a:schemeClr>
            </a:gs>
            <a:gs pos="100000">
              <a:schemeClr val="accent2">
                <a:shade val="80000"/>
                <a:hueOff val="0"/>
                <a:satOff val="-2462"/>
                <a:lumOff val="632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Flammable Solids or Gases</a:t>
          </a:r>
          <a:endParaRPr lang="en-US" sz="1800" b="0" u="none" kern="1200" dirty="0"/>
        </a:p>
      </dsp:txBody>
      <dsp:txXfrm>
        <a:off x="4171451" y="467171"/>
        <a:ext cx="1895028" cy="1137017"/>
      </dsp:txXfrm>
    </dsp:sp>
    <dsp:sp modelId="{78F5645E-F935-41AF-9CCD-80A0113A30E2}">
      <dsp:nvSpPr>
        <dsp:cNvPr id="0" name=""/>
        <dsp:cNvSpPr/>
      </dsp:nvSpPr>
      <dsp:spPr>
        <a:xfrm>
          <a:off x="6255982" y="467171"/>
          <a:ext cx="1895028" cy="1137017"/>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Organic Peroxides</a:t>
          </a:r>
          <a:endParaRPr lang="en-US" sz="1800" b="0" u="none" kern="1200" dirty="0"/>
        </a:p>
      </dsp:txBody>
      <dsp:txXfrm>
        <a:off x="6255982" y="467171"/>
        <a:ext cx="1895028" cy="1137017"/>
      </dsp:txXfrm>
    </dsp:sp>
    <dsp:sp modelId="{FDF81F65-4E1F-43FA-B584-C4C7EE17724D}">
      <dsp:nvSpPr>
        <dsp:cNvPr id="0" name=""/>
        <dsp:cNvSpPr/>
      </dsp:nvSpPr>
      <dsp:spPr>
        <a:xfrm>
          <a:off x="2388" y="1793691"/>
          <a:ext cx="1895028" cy="1137017"/>
        </a:xfrm>
        <a:prstGeom prst="rect">
          <a:avLst/>
        </a:prstGeom>
        <a:gradFill rotWithShape="0">
          <a:gsLst>
            <a:gs pos="0">
              <a:schemeClr val="accent2">
                <a:shade val="80000"/>
                <a:hueOff val="0"/>
                <a:satOff val="-4925"/>
                <a:lumOff val="12644"/>
                <a:alphaOff val="0"/>
                <a:shade val="51000"/>
                <a:satMod val="130000"/>
              </a:schemeClr>
            </a:gs>
            <a:gs pos="80000">
              <a:schemeClr val="accent2">
                <a:shade val="80000"/>
                <a:hueOff val="0"/>
                <a:satOff val="-4925"/>
                <a:lumOff val="12644"/>
                <a:alphaOff val="0"/>
                <a:shade val="93000"/>
                <a:satMod val="130000"/>
              </a:schemeClr>
            </a:gs>
            <a:gs pos="100000">
              <a:schemeClr val="accent2">
                <a:shade val="80000"/>
                <a:hueOff val="0"/>
                <a:satOff val="-4925"/>
                <a:lumOff val="126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Oxidizers and Oxidizing Gases</a:t>
          </a:r>
          <a:endParaRPr lang="en-US" sz="1800" b="0" u="none" kern="1200" dirty="0"/>
        </a:p>
      </dsp:txBody>
      <dsp:txXfrm>
        <a:off x="2388" y="1793691"/>
        <a:ext cx="1895028" cy="1137017"/>
      </dsp:txXfrm>
    </dsp:sp>
    <dsp:sp modelId="{1CEB7C3D-FEFA-457D-9FD3-87B965EF9CC2}">
      <dsp:nvSpPr>
        <dsp:cNvPr id="0" name=""/>
        <dsp:cNvSpPr/>
      </dsp:nvSpPr>
      <dsp:spPr>
        <a:xfrm>
          <a:off x="2086920" y="1793691"/>
          <a:ext cx="1895028" cy="1137017"/>
        </a:xfrm>
        <a:prstGeom prst="rect">
          <a:avLst/>
        </a:prstGeom>
        <a:gradFill rotWithShape="0">
          <a:gsLst>
            <a:gs pos="0">
              <a:schemeClr val="accent2">
                <a:shade val="80000"/>
                <a:hueOff val="0"/>
                <a:satOff val="-6156"/>
                <a:lumOff val="15805"/>
                <a:alphaOff val="0"/>
                <a:shade val="51000"/>
                <a:satMod val="130000"/>
              </a:schemeClr>
            </a:gs>
            <a:gs pos="80000">
              <a:schemeClr val="accent2">
                <a:shade val="80000"/>
                <a:hueOff val="0"/>
                <a:satOff val="-6156"/>
                <a:lumOff val="15805"/>
                <a:alphaOff val="0"/>
                <a:shade val="93000"/>
                <a:satMod val="130000"/>
              </a:schemeClr>
            </a:gs>
            <a:gs pos="100000">
              <a:schemeClr val="accent2">
                <a:shade val="80000"/>
                <a:hueOff val="0"/>
                <a:satOff val="-6156"/>
                <a:lumOff val="158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Pyrophorics</a:t>
          </a:r>
          <a:endParaRPr lang="en-US" sz="1800" b="0" u="none" kern="1200" dirty="0"/>
        </a:p>
      </dsp:txBody>
      <dsp:txXfrm>
        <a:off x="2086920" y="1793691"/>
        <a:ext cx="1895028" cy="1137017"/>
      </dsp:txXfrm>
    </dsp:sp>
    <dsp:sp modelId="{5B439DF2-5A60-4CFE-B52C-DF56D97C3D91}">
      <dsp:nvSpPr>
        <dsp:cNvPr id="0" name=""/>
        <dsp:cNvSpPr/>
      </dsp:nvSpPr>
      <dsp:spPr>
        <a:xfrm>
          <a:off x="4171451" y="1793691"/>
          <a:ext cx="1895028" cy="1137017"/>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Unstable (Reactive) Materials</a:t>
          </a:r>
          <a:endParaRPr lang="en-US" sz="1800" b="0" u="none" kern="1200" dirty="0"/>
        </a:p>
      </dsp:txBody>
      <dsp:txXfrm>
        <a:off x="4171451" y="1793691"/>
        <a:ext cx="1895028" cy="1137017"/>
      </dsp:txXfrm>
    </dsp:sp>
    <dsp:sp modelId="{3380EC6C-BB03-40D2-B5DC-60E00D7D5B7E}">
      <dsp:nvSpPr>
        <dsp:cNvPr id="0" name=""/>
        <dsp:cNvSpPr/>
      </dsp:nvSpPr>
      <dsp:spPr>
        <a:xfrm>
          <a:off x="6255982" y="1793691"/>
          <a:ext cx="1895028" cy="1137017"/>
        </a:xfrm>
        <a:prstGeom prst="rect">
          <a:avLst/>
        </a:prstGeom>
        <a:gradFill rotWithShape="0">
          <a:gsLst>
            <a:gs pos="0">
              <a:schemeClr val="accent2">
                <a:shade val="80000"/>
                <a:hueOff val="0"/>
                <a:satOff val="-8619"/>
                <a:lumOff val="22127"/>
                <a:alphaOff val="0"/>
                <a:shade val="51000"/>
                <a:satMod val="130000"/>
              </a:schemeClr>
            </a:gs>
            <a:gs pos="80000">
              <a:schemeClr val="accent2">
                <a:shade val="80000"/>
                <a:hueOff val="0"/>
                <a:satOff val="-8619"/>
                <a:lumOff val="22127"/>
                <a:alphaOff val="0"/>
                <a:shade val="93000"/>
                <a:satMod val="130000"/>
              </a:schemeClr>
            </a:gs>
            <a:gs pos="100000">
              <a:schemeClr val="accent2">
                <a:shade val="80000"/>
                <a:hueOff val="0"/>
                <a:satOff val="-8619"/>
                <a:lumOff val="221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Water-Reactive Materials</a:t>
          </a:r>
          <a:endParaRPr lang="en-US" sz="1800" b="0" u="none" kern="1200" dirty="0"/>
        </a:p>
      </dsp:txBody>
      <dsp:txXfrm>
        <a:off x="6255982" y="1793691"/>
        <a:ext cx="1895028" cy="1137017"/>
      </dsp:txXfrm>
    </dsp:sp>
    <dsp:sp modelId="{997009B0-A4D8-4A3C-81C4-728A864B2267}">
      <dsp:nvSpPr>
        <dsp:cNvPr id="0" name=""/>
        <dsp:cNvSpPr/>
      </dsp:nvSpPr>
      <dsp:spPr>
        <a:xfrm>
          <a:off x="2086920" y="3120211"/>
          <a:ext cx="1895028" cy="1137017"/>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Cryogenic Fluids</a:t>
          </a:r>
          <a:endParaRPr lang="en-US" sz="1800" b="0" u="none" kern="1200" dirty="0"/>
        </a:p>
      </dsp:txBody>
      <dsp:txXfrm>
        <a:off x="2086920" y="3120211"/>
        <a:ext cx="1895028" cy="1137017"/>
      </dsp:txXfrm>
    </dsp:sp>
    <dsp:sp modelId="{E01057B2-2E40-4140-A892-90D2EF830196}">
      <dsp:nvSpPr>
        <dsp:cNvPr id="0" name=""/>
        <dsp:cNvSpPr/>
      </dsp:nvSpPr>
      <dsp:spPr>
        <a:xfrm>
          <a:off x="4171451" y="3120211"/>
          <a:ext cx="1895028" cy="1137017"/>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Explosives and Blasting Agents</a:t>
          </a:r>
          <a:endParaRPr lang="en-US" sz="1800" b="0" u="none" kern="1200" dirty="0"/>
        </a:p>
      </dsp:txBody>
      <dsp:txXfrm>
        <a:off x="4171451" y="3120211"/>
        <a:ext cx="1895028" cy="113701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E47E7-102F-43D1-9C8D-C01A86113116}">
      <dsp:nvSpPr>
        <dsp:cNvPr id="0" name=""/>
        <dsp:cNvSpPr/>
      </dsp:nvSpPr>
      <dsp:spPr>
        <a:xfrm>
          <a:off x="0" y="861"/>
          <a:ext cx="3048000" cy="154001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a:t>lassified as flammable or combustible </a:t>
          </a:r>
          <a:r>
            <a:rPr lang="en-US" sz="1800" b="0" u="none" kern="1200" dirty="0"/>
            <a:t>liquid </a:t>
          </a:r>
          <a:r>
            <a:rPr lang="x-none" sz="1800" b="0" u="none" kern="1200"/>
            <a:t>when it contains carbon and hydrogen</a:t>
          </a:r>
          <a:endParaRPr lang="en-US" sz="1800" b="0" u="none" kern="1200" dirty="0"/>
        </a:p>
      </dsp:txBody>
      <dsp:txXfrm>
        <a:off x="75177" y="76038"/>
        <a:ext cx="2897646" cy="1389658"/>
      </dsp:txXfrm>
    </dsp:sp>
    <dsp:sp modelId="{E3536049-1F91-4C4E-A663-D1A225CDB6C4}">
      <dsp:nvSpPr>
        <dsp:cNvPr id="0" name=""/>
        <dsp:cNvSpPr/>
      </dsp:nvSpPr>
      <dsp:spPr>
        <a:xfrm>
          <a:off x="0" y="1566793"/>
          <a:ext cx="3048000" cy="1540012"/>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dirty="0"/>
            <a:t>lassified </a:t>
          </a:r>
          <a:r>
            <a:rPr lang="x-none" sz="1800" b="0" u="none" kern="1200" dirty="0" smtClean="0"/>
            <a:t>as </a:t>
          </a:r>
          <a:r>
            <a:rPr lang="x-none" sz="1800" b="0" u="none" kern="1200" dirty="0"/>
            <a:t>flammable or combustible based on</a:t>
          </a:r>
          <a:r>
            <a:rPr lang="en-US" sz="1800" b="0" u="none" kern="1200" dirty="0"/>
            <a:t> </a:t>
          </a:r>
          <a:r>
            <a:rPr lang="x-none" sz="1800" b="0" u="none" kern="1200" dirty="0"/>
            <a:t>flash point and boiling point temperatures</a:t>
          </a:r>
          <a:endParaRPr lang="en-US" sz="1800" b="0" u="none" kern="1200" dirty="0"/>
        </a:p>
      </dsp:txBody>
      <dsp:txXfrm>
        <a:off x="75177" y="1641970"/>
        <a:ext cx="2897646" cy="1389658"/>
      </dsp:txXfrm>
    </dsp:sp>
    <dsp:sp modelId="{7A509857-262C-415E-93A2-0B1815C8F562}">
      <dsp:nvSpPr>
        <dsp:cNvPr id="0" name=""/>
        <dsp:cNvSpPr/>
      </dsp:nvSpPr>
      <dsp:spPr>
        <a:xfrm>
          <a:off x="0" y="3132726"/>
          <a:ext cx="3048000" cy="1540012"/>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F</a:t>
          </a:r>
          <a:r>
            <a:rPr lang="x-none" sz="1800" b="0" u="none" kern="1200" dirty="0"/>
            <a:t>lash point must be evaluated and considered in assessing </a:t>
          </a:r>
          <a:r>
            <a:rPr lang="x-none" sz="1800" b="0" u="none" kern="1200" dirty="0" smtClean="0"/>
            <a:t>overall </a:t>
          </a:r>
          <a:r>
            <a:rPr lang="x-none" sz="1800" b="0" u="none" kern="1200" dirty="0"/>
            <a:t>flammability hazard of a liquid</a:t>
          </a:r>
          <a:endParaRPr lang="en-US" sz="1800" b="0" u="none" kern="1200" dirty="0"/>
        </a:p>
      </dsp:txBody>
      <dsp:txXfrm>
        <a:off x="75177" y="3207903"/>
        <a:ext cx="2897646" cy="138965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BC635-8E81-4116-9730-A5D9923748C9}">
      <dsp:nvSpPr>
        <dsp:cNvPr id="0" name=""/>
        <dsp:cNvSpPr/>
      </dsp:nvSpPr>
      <dsp:spPr>
        <a:xfrm>
          <a:off x="0" y="16740"/>
          <a:ext cx="7772400" cy="7675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D</a:t>
          </a:r>
          <a:r>
            <a:rPr lang="x-none" sz="1800" b="0" u="none" kern="1200" dirty="0"/>
            <a:t>o not burn: the vapor they release can be ignited and burn</a:t>
          </a:r>
          <a:endParaRPr lang="en-US" sz="1800" b="0" kern="1200" dirty="0"/>
        </a:p>
      </dsp:txBody>
      <dsp:txXfrm>
        <a:off x="37467" y="54207"/>
        <a:ext cx="7697466" cy="692586"/>
      </dsp:txXfrm>
    </dsp:sp>
    <dsp:sp modelId="{1E19D699-AC36-4604-BDEF-4136FD4FCFDE}">
      <dsp:nvSpPr>
        <dsp:cNvPr id="0" name=""/>
        <dsp:cNvSpPr/>
      </dsp:nvSpPr>
      <dsp:spPr>
        <a:xfrm>
          <a:off x="0" y="902340"/>
          <a:ext cx="7772400" cy="76752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T</a:t>
          </a:r>
          <a:r>
            <a:rPr lang="x-none" sz="1800" b="0" u="none" kern="1200"/>
            <a:t>hese liquids exhibit much higher heat release rates</a:t>
          </a:r>
          <a:r>
            <a:rPr lang="en-US" sz="1800" b="0" u="none" kern="1200" dirty="0"/>
            <a:t> than ordinary combustibles</a:t>
          </a:r>
        </a:p>
      </dsp:txBody>
      <dsp:txXfrm>
        <a:off x="37467" y="939807"/>
        <a:ext cx="7697466" cy="692586"/>
      </dsp:txXfrm>
    </dsp:sp>
    <dsp:sp modelId="{E11E34A4-9CDF-4437-949E-558016F683B3}">
      <dsp:nvSpPr>
        <dsp:cNvPr id="0" name=""/>
        <dsp:cNvSpPr/>
      </dsp:nvSpPr>
      <dsp:spPr>
        <a:xfrm>
          <a:off x="0" y="1787940"/>
          <a:ext cx="7772400" cy="7675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F</a:t>
          </a:r>
          <a:r>
            <a:rPr lang="x-none" sz="1800" b="0" u="none" kern="1200"/>
            <a:t>ires involving these materials are far more difficult to control</a:t>
          </a:r>
          <a:endParaRPr lang="en-US" sz="1800" b="0" u="none" kern="1200" dirty="0"/>
        </a:p>
      </dsp:txBody>
      <dsp:txXfrm>
        <a:off x="37467" y="1825407"/>
        <a:ext cx="7697466" cy="692586"/>
      </dsp:txXfrm>
    </dsp:sp>
    <dsp:sp modelId="{73C679C9-6D50-476F-A549-9CAAE92AF4C2}">
      <dsp:nvSpPr>
        <dsp:cNvPr id="0" name=""/>
        <dsp:cNvSpPr/>
      </dsp:nvSpPr>
      <dsp:spPr>
        <a:xfrm>
          <a:off x="0" y="2673540"/>
          <a:ext cx="7772400" cy="7675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When a container or other vessel leaks, the liquid will begin to evaporate, depending on the atmospheric temperature</a:t>
          </a:r>
          <a:endParaRPr lang="en-US" sz="1800" b="0" u="none" kern="1200" dirty="0"/>
        </a:p>
      </dsp:txBody>
      <dsp:txXfrm>
        <a:off x="37467" y="2711007"/>
        <a:ext cx="7697466" cy="692586"/>
      </dsp:txXfrm>
    </dsp:sp>
    <dsp:sp modelId="{74707803-8E33-43FD-8C62-FAAD701608A6}">
      <dsp:nvSpPr>
        <dsp:cNvPr id="0" name=""/>
        <dsp:cNvSpPr/>
      </dsp:nvSpPr>
      <dsp:spPr>
        <a:xfrm>
          <a:off x="0" y="3559140"/>
          <a:ext cx="7772400" cy="7675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Occupants should store flammable and combustible liquids such that their Lower Flammable Limit (LFL) is never exceeded</a:t>
          </a:r>
          <a:endParaRPr lang="en-US" sz="1800" b="0" u="none" kern="1200" dirty="0"/>
        </a:p>
      </dsp:txBody>
      <dsp:txXfrm>
        <a:off x="37467" y="3596607"/>
        <a:ext cx="7697466" cy="69258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AF891-B819-4E97-9D63-2B27DAF3C2DE}">
      <dsp:nvSpPr>
        <dsp:cNvPr id="0" name=""/>
        <dsp:cNvSpPr/>
      </dsp:nvSpPr>
      <dsp:spPr>
        <a:xfrm>
          <a:off x="0" y="28575"/>
          <a:ext cx="2476500" cy="1485899"/>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Motor vehicle fuels</a:t>
          </a:r>
        </a:p>
      </dsp:txBody>
      <dsp:txXfrm>
        <a:off x="0" y="28575"/>
        <a:ext cx="2476500" cy="1485899"/>
      </dsp:txXfrm>
    </dsp:sp>
    <dsp:sp modelId="{4862812D-4425-4E85-9D2E-0D19A5B0CACD}">
      <dsp:nvSpPr>
        <dsp:cNvPr id="0" name=""/>
        <dsp:cNvSpPr/>
      </dsp:nvSpPr>
      <dsp:spPr>
        <a:xfrm>
          <a:off x="2724149" y="28575"/>
          <a:ext cx="2476500" cy="1485899"/>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Food preparation</a:t>
          </a:r>
        </a:p>
      </dsp:txBody>
      <dsp:txXfrm>
        <a:off x="2724149" y="28575"/>
        <a:ext cx="2476500" cy="1485899"/>
      </dsp:txXfrm>
    </dsp:sp>
    <dsp:sp modelId="{3F62A8BD-F3B3-4F63-A21E-1A3564368EC7}">
      <dsp:nvSpPr>
        <dsp:cNvPr id="0" name=""/>
        <dsp:cNvSpPr/>
      </dsp:nvSpPr>
      <dsp:spPr>
        <a:xfrm>
          <a:off x="5448300" y="28575"/>
          <a:ext cx="2476500" cy="1485899"/>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Lubricants</a:t>
          </a:r>
        </a:p>
      </dsp:txBody>
      <dsp:txXfrm>
        <a:off x="5448300" y="28575"/>
        <a:ext cx="2476500" cy="1485899"/>
      </dsp:txXfrm>
    </dsp:sp>
    <dsp:sp modelId="{BFBD2F43-3A2B-49D0-9AB8-CA04ECBD331D}">
      <dsp:nvSpPr>
        <dsp:cNvPr id="0" name=""/>
        <dsp:cNvSpPr/>
      </dsp:nvSpPr>
      <dsp:spPr>
        <a:xfrm>
          <a:off x="0" y="1762125"/>
          <a:ext cx="2476500" cy="1485899"/>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Semiconductor fabrication</a:t>
          </a:r>
        </a:p>
      </dsp:txBody>
      <dsp:txXfrm>
        <a:off x="0" y="1762125"/>
        <a:ext cx="2476500" cy="1485899"/>
      </dsp:txXfrm>
    </dsp:sp>
    <dsp:sp modelId="{DC3EC389-7529-41F1-B8CE-21A1DDF6AAA2}">
      <dsp:nvSpPr>
        <dsp:cNvPr id="0" name=""/>
        <dsp:cNvSpPr/>
      </dsp:nvSpPr>
      <dsp:spPr>
        <a:xfrm>
          <a:off x="2724150" y="1762124"/>
          <a:ext cx="2476500" cy="1485899"/>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Coatings</a:t>
          </a:r>
        </a:p>
      </dsp:txBody>
      <dsp:txXfrm>
        <a:off x="2724150" y="1762124"/>
        <a:ext cx="2476500" cy="1485899"/>
      </dsp:txXfrm>
    </dsp:sp>
    <dsp:sp modelId="{15E67C16-9AF5-4CA6-868F-A4B6C36F68BD}">
      <dsp:nvSpPr>
        <dsp:cNvPr id="0" name=""/>
        <dsp:cNvSpPr/>
      </dsp:nvSpPr>
      <dsp:spPr>
        <a:xfrm>
          <a:off x="5448300" y="1762124"/>
          <a:ext cx="2476500" cy="1485899"/>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Creating plastics</a:t>
          </a:r>
        </a:p>
      </dsp:txBody>
      <dsp:txXfrm>
        <a:off x="5448300" y="1762124"/>
        <a:ext cx="2476500" cy="148589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CC0D5-4AB0-40F8-83BC-9AA1EAE82A18}">
      <dsp:nvSpPr>
        <dsp:cNvPr id="0" name=""/>
        <dsp:cNvSpPr/>
      </dsp:nvSpPr>
      <dsp:spPr>
        <a:xfrm>
          <a:off x="0" y="457195"/>
          <a:ext cx="6172199"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smtClean="0"/>
            <a:t>W</a:t>
          </a:r>
          <a:r>
            <a:rPr lang="x-none" sz="2000" b="0" u="none" kern="1200" dirty="0" smtClean="0"/>
            <a:t>ide </a:t>
          </a:r>
          <a:r>
            <a:rPr lang="x-none" sz="2000" b="0" u="none" kern="1200" dirty="0"/>
            <a:t>availability is one reason why this class of hazardous materials is the most misused and has contributed to numerous injuries and deaths</a:t>
          </a:r>
          <a:endParaRPr lang="en-US" sz="2000" b="0" kern="1200" dirty="0"/>
        </a:p>
      </dsp:txBody>
      <dsp:txXfrm>
        <a:off x="59399" y="516594"/>
        <a:ext cx="6053401" cy="109800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179DA-AE73-4393-AD2A-1E01A46B1B57}">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Physical and health hazards of the stored gas</a:t>
          </a:r>
        </a:p>
      </dsp:txBody>
      <dsp:txXfrm>
        <a:off x="948" y="1061628"/>
        <a:ext cx="3700239" cy="2220143"/>
      </dsp:txXfrm>
    </dsp:sp>
    <dsp:sp modelId="{FA23021D-633C-4317-BDE3-F63D314F7FD2}">
      <dsp:nvSpPr>
        <dsp:cNvPr id="0" name=""/>
        <dsp:cNvSpPr/>
      </dsp:nvSpPr>
      <dsp:spPr>
        <a:xfrm>
          <a:off x="4071211" y="1061628"/>
          <a:ext cx="3700239" cy="2220143"/>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Design, construction, and protection of the compressed gas container or cylinder</a:t>
          </a:r>
        </a:p>
      </dsp:txBody>
      <dsp:txXfrm>
        <a:off x="4071211" y="1061628"/>
        <a:ext cx="3700239" cy="222014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1B56E-7055-4695-B67E-C211149A3DC5}">
      <dsp:nvSpPr>
        <dsp:cNvPr id="0" name=""/>
        <dsp:cNvSpPr/>
      </dsp:nvSpPr>
      <dsp:spPr>
        <a:xfrm>
          <a:off x="0" y="264299"/>
          <a:ext cx="7924800" cy="2318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33248" rIns="615053"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Compressed gases do not liquefy at normal temperature and pressure and under pressures as high as 10,000 PSIG</a:t>
          </a:r>
          <a:endParaRPr lang="en-US" sz="1800" b="0" kern="1200" dirty="0"/>
        </a:p>
        <a:p>
          <a:pPr marL="171450" lvl="1" indent="-171450" algn="l" defTabSz="800100">
            <a:lnSpc>
              <a:spcPct val="90000"/>
            </a:lnSpc>
            <a:spcBef>
              <a:spcPct val="0"/>
            </a:spcBef>
            <a:spcAft>
              <a:spcPct val="15000"/>
            </a:spcAft>
            <a:buChar char="••"/>
          </a:pPr>
          <a:r>
            <a:rPr lang="en-US" sz="1800" b="0" kern="1200" dirty="0"/>
            <a:t>Compressed gases can be liquid if they are cooled below their boiling point temperature, which converts them to cryogenic fluids</a:t>
          </a:r>
        </a:p>
        <a:p>
          <a:pPr marL="171450" lvl="1" indent="-171450" algn="l" defTabSz="800100">
            <a:lnSpc>
              <a:spcPct val="90000"/>
            </a:lnSpc>
            <a:spcBef>
              <a:spcPct val="0"/>
            </a:spcBef>
            <a:spcAft>
              <a:spcPct val="15000"/>
            </a:spcAft>
            <a:buChar char="••"/>
          </a:pPr>
          <a:r>
            <a:rPr lang="en-US" sz="1800" b="0" kern="1200" dirty="0"/>
            <a:t>Examples of such gases include oxygen, helium, methane, and nitrogen</a:t>
          </a:r>
        </a:p>
      </dsp:txBody>
      <dsp:txXfrm>
        <a:off x="0" y="264299"/>
        <a:ext cx="7924800" cy="2318400"/>
      </dsp:txXfrm>
    </dsp:sp>
    <dsp:sp modelId="{9C2081E1-FB7A-4E52-A88B-1DA17353000B}">
      <dsp:nvSpPr>
        <dsp:cNvPr id="0" name=""/>
        <dsp:cNvSpPr/>
      </dsp:nvSpPr>
      <dsp:spPr>
        <a:xfrm>
          <a:off x="396240" y="28139"/>
          <a:ext cx="5547360" cy="4723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x-none" sz="2000" b="0" u="none" kern="1200"/>
            <a:t>Nonliquefied compressed gases</a:t>
          </a:r>
          <a:endParaRPr lang="en-US" sz="2000" b="0" kern="1200" dirty="0"/>
        </a:p>
      </dsp:txBody>
      <dsp:txXfrm>
        <a:off x="419297" y="51196"/>
        <a:ext cx="5501246" cy="426206"/>
      </dsp:txXfrm>
    </dsp:sp>
    <dsp:sp modelId="{9AB0B435-6503-45F4-B9FA-CCC6EFE63B0F}">
      <dsp:nvSpPr>
        <dsp:cNvPr id="0" name=""/>
        <dsp:cNvSpPr/>
      </dsp:nvSpPr>
      <dsp:spPr>
        <a:xfrm>
          <a:off x="0" y="2905260"/>
          <a:ext cx="7924800" cy="15624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33248"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Placed in a solution with another chemical to stabilize it</a:t>
          </a:r>
          <a:endParaRPr lang="en-US" sz="1800" b="0" kern="1200" dirty="0"/>
        </a:p>
        <a:p>
          <a:pPr marL="171450" lvl="1" indent="-171450" algn="l" defTabSz="800100">
            <a:lnSpc>
              <a:spcPct val="90000"/>
            </a:lnSpc>
            <a:spcBef>
              <a:spcPct val="0"/>
            </a:spcBef>
            <a:spcAft>
              <a:spcPct val="15000"/>
            </a:spcAft>
            <a:buChar char="••"/>
          </a:pPr>
          <a:r>
            <a:rPr lang="en-US" sz="1800" b="0" kern="1200" dirty="0"/>
            <a:t>Acetylene is assigned to this category</a:t>
          </a:r>
        </a:p>
        <a:p>
          <a:pPr marL="171450" lvl="1" indent="-171450" algn="l" defTabSz="800100">
            <a:lnSpc>
              <a:spcPct val="90000"/>
            </a:lnSpc>
            <a:spcBef>
              <a:spcPct val="0"/>
            </a:spcBef>
            <a:spcAft>
              <a:spcPct val="15000"/>
            </a:spcAft>
            <a:buChar char="••"/>
          </a:pPr>
          <a:r>
            <a:rPr lang="en-US" sz="1800" b="0" kern="1200" dirty="0"/>
            <a:t>Acetylene is supplied and stored dissolved in acetone, which renders it safe to transport and use with proper precautions</a:t>
          </a:r>
        </a:p>
      </dsp:txBody>
      <dsp:txXfrm>
        <a:off x="0" y="2905260"/>
        <a:ext cx="7924800" cy="1562400"/>
      </dsp:txXfrm>
    </dsp:sp>
    <dsp:sp modelId="{DD626BB7-6BFF-4BD9-A57B-D55224C4ABB2}">
      <dsp:nvSpPr>
        <dsp:cNvPr id="0" name=""/>
        <dsp:cNvSpPr/>
      </dsp:nvSpPr>
      <dsp:spPr>
        <a:xfrm>
          <a:off x="396240" y="2669100"/>
          <a:ext cx="5547360" cy="4723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u="none" kern="1200" dirty="0"/>
            <a:t>Dissolved gases</a:t>
          </a:r>
          <a:endParaRPr lang="en-US" sz="1800" b="0" kern="1200" dirty="0"/>
        </a:p>
      </dsp:txBody>
      <dsp:txXfrm>
        <a:off x="419297" y="2692157"/>
        <a:ext cx="5501246" cy="42620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195B8-7904-4B1A-BAC8-8B3B17949696}">
      <dsp:nvSpPr>
        <dsp:cNvPr id="0" name=""/>
        <dsp:cNvSpPr/>
      </dsp:nvSpPr>
      <dsp:spPr>
        <a:xfrm>
          <a:off x="0" y="432639"/>
          <a:ext cx="4953000" cy="4145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408" tIns="583184" rIns="384408"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Gases</a:t>
          </a:r>
          <a:r>
            <a:rPr lang="en-US" sz="1800" b="0" u="none" kern="1200" dirty="0"/>
            <a:t> that become liquids at ordinary temperatures and pressures from 25 to 600 PSIG</a:t>
          </a:r>
          <a:endParaRPr lang="en-US" sz="1800" b="0" kern="1200" dirty="0"/>
        </a:p>
        <a:p>
          <a:pPr marL="171450" lvl="1" indent="-171450" algn="l" defTabSz="800100">
            <a:lnSpc>
              <a:spcPct val="90000"/>
            </a:lnSpc>
            <a:spcBef>
              <a:spcPct val="0"/>
            </a:spcBef>
            <a:spcAft>
              <a:spcPct val="15000"/>
            </a:spcAft>
            <a:buChar char="••"/>
          </a:pPr>
          <a:r>
            <a:rPr lang="en-US" sz="1800" b="0" kern="1200" dirty="0"/>
            <a:t>Elements or compounds that have boiling points relatively near atmospheric temperatures</a:t>
          </a:r>
        </a:p>
        <a:p>
          <a:pPr marL="171450" lvl="1" indent="-171450" algn="l" defTabSz="800100">
            <a:lnSpc>
              <a:spcPct val="90000"/>
            </a:lnSpc>
            <a:spcBef>
              <a:spcPct val="0"/>
            </a:spcBef>
            <a:spcAft>
              <a:spcPct val="15000"/>
            </a:spcAft>
            <a:buChar char="••"/>
          </a:pPr>
          <a:r>
            <a:rPr lang="en-US" sz="1800" b="0" kern="1200" dirty="0" smtClean="0"/>
            <a:t>Become </a:t>
          </a:r>
          <a:r>
            <a:rPr lang="en-US" sz="1800" b="0" kern="1200" dirty="0"/>
            <a:t>solid at the low temperatures used for cryogenic fluids</a:t>
          </a:r>
        </a:p>
        <a:p>
          <a:pPr marL="171450" lvl="1" indent="-171450" algn="l" defTabSz="800100">
            <a:lnSpc>
              <a:spcPct val="90000"/>
            </a:lnSpc>
            <a:spcBef>
              <a:spcPct val="0"/>
            </a:spcBef>
            <a:spcAft>
              <a:spcPct val="15000"/>
            </a:spcAft>
            <a:buChar char="••"/>
          </a:pPr>
          <a:r>
            <a:rPr lang="en-US" sz="1800" b="0" kern="1200" dirty="0"/>
            <a:t>Rules limit </a:t>
          </a:r>
          <a:r>
            <a:rPr lang="en-US" sz="1800" b="0" kern="1200" dirty="0" smtClean="0"/>
            <a:t>maximum </a:t>
          </a:r>
          <a:r>
            <a:rPr lang="en-US" sz="1800" b="0" kern="1200" dirty="0"/>
            <a:t>amount that can be put into a container to allow space for liquid expansion</a:t>
          </a:r>
        </a:p>
        <a:p>
          <a:pPr marL="171450" lvl="1" indent="-171450" algn="l" defTabSz="800100">
            <a:lnSpc>
              <a:spcPct val="90000"/>
            </a:lnSpc>
            <a:spcBef>
              <a:spcPct val="0"/>
            </a:spcBef>
            <a:spcAft>
              <a:spcPct val="15000"/>
            </a:spcAft>
            <a:buChar char="••"/>
          </a:pPr>
          <a:r>
            <a:rPr lang="en-US" sz="1800" b="0" kern="1200" dirty="0"/>
            <a:t>Examples </a:t>
          </a:r>
          <a:r>
            <a:rPr lang="en-US" sz="1800" b="0" kern="1200" dirty="0" smtClean="0"/>
            <a:t>of include </a:t>
          </a:r>
          <a:r>
            <a:rPr lang="en-US" sz="1800" b="0" kern="1200" dirty="0"/>
            <a:t>anhydrous ammonia, propane, and carbon dioxide</a:t>
          </a:r>
        </a:p>
      </dsp:txBody>
      <dsp:txXfrm>
        <a:off x="0" y="432639"/>
        <a:ext cx="4953000" cy="4145400"/>
      </dsp:txXfrm>
    </dsp:sp>
    <dsp:sp modelId="{18C0C322-2346-497D-880F-3A8D1C6E4019}">
      <dsp:nvSpPr>
        <dsp:cNvPr id="0" name=""/>
        <dsp:cNvSpPr/>
      </dsp:nvSpPr>
      <dsp:spPr>
        <a:xfrm>
          <a:off x="247650" y="19359"/>
          <a:ext cx="3467100" cy="8265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1048" tIns="0" rIns="131048" bIns="0" numCol="1" spcCol="1270" anchor="ctr" anchorCtr="0">
          <a:noAutofit/>
        </a:bodyPr>
        <a:lstStyle/>
        <a:p>
          <a:pPr lvl="0" algn="l" defTabSz="800100">
            <a:lnSpc>
              <a:spcPct val="90000"/>
            </a:lnSpc>
            <a:spcBef>
              <a:spcPct val="0"/>
            </a:spcBef>
            <a:spcAft>
              <a:spcPct val="35000"/>
            </a:spcAft>
          </a:pPr>
          <a:r>
            <a:rPr lang="en-US" sz="1800" b="0" u="none" kern="1200" dirty="0"/>
            <a:t>Liquefied compressed gases</a:t>
          </a:r>
          <a:endParaRPr lang="en-US" sz="1800" b="0" kern="1200" dirty="0"/>
        </a:p>
      </dsp:txBody>
      <dsp:txXfrm>
        <a:off x="287999" y="59708"/>
        <a:ext cx="3386402" cy="74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B4BA2-6760-4BB2-BBE5-086E50617746}">
      <dsp:nvSpPr>
        <dsp:cNvPr id="0" name=""/>
        <dsp:cNvSpPr/>
      </dsp:nvSpPr>
      <dsp:spPr>
        <a:xfrm>
          <a:off x="0" y="358"/>
          <a:ext cx="7848600" cy="1037329"/>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Regulations emphasize reporting </a:t>
          </a:r>
          <a:r>
            <a:rPr lang="en-US" sz="2000" b="0" kern="1200" dirty="0" smtClean="0"/>
            <a:t>storage </a:t>
          </a:r>
          <a:r>
            <a:rPr lang="en-US" sz="2000" b="0" kern="1200" dirty="0"/>
            <a:t>and use of hazardous materials above certain quantities</a:t>
          </a:r>
        </a:p>
      </dsp:txBody>
      <dsp:txXfrm>
        <a:off x="50638" y="50996"/>
        <a:ext cx="7747324" cy="936053"/>
      </dsp:txXfrm>
    </dsp:sp>
    <dsp:sp modelId="{003A1732-7361-40C3-93EC-633C13214634}">
      <dsp:nvSpPr>
        <dsp:cNvPr id="0" name=""/>
        <dsp:cNvSpPr/>
      </dsp:nvSpPr>
      <dsp:spPr>
        <a:xfrm>
          <a:off x="0" y="1051343"/>
          <a:ext cx="7848600" cy="1037329"/>
        </a:xfrm>
        <a:prstGeom prst="roundRect">
          <a:avLst/>
        </a:prstGeom>
        <a:gradFill rotWithShape="0">
          <a:gsLst>
            <a:gs pos="0">
              <a:schemeClr val="accent2">
                <a:shade val="80000"/>
                <a:hueOff val="0"/>
                <a:satOff val="-3694"/>
                <a:lumOff val="9483"/>
                <a:alphaOff val="0"/>
                <a:tint val="50000"/>
                <a:satMod val="300000"/>
              </a:schemeClr>
            </a:gs>
            <a:gs pos="35000">
              <a:schemeClr val="accent2">
                <a:shade val="80000"/>
                <a:hueOff val="0"/>
                <a:satOff val="-3694"/>
                <a:lumOff val="9483"/>
                <a:alphaOff val="0"/>
                <a:tint val="37000"/>
                <a:satMod val="300000"/>
              </a:schemeClr>
            </a:gs>
            <a:gs pos="100000">
              <a:schemeClr val="accent2">
                <a:shade val="80000"/>
                <a:hueOff val="0"/>
                <a:satOff val="-3694"/>
                <a:lumOff val="94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Model codes mandate </a:t>
          </a:r>
          <a:r>
            <a:rPr lang="x-none" sz="2000" b="0" u="none" kern="1200" dirty="0" smtClean="0"/>
            <a:t>permit </a:t>
          </a:r>
          <a:r>
            <a:rPr lang="x-none" sz="2000" b="0" u="none" kern="1200" dirty="0"/>
            <a:t>applicant to submit a properly prepared Hazardous Materials Management Plan or Hazardous Materials Inventory Statement</a:t>
          </a:r>
          <a:endParaRPr lang="en-US" sz="2000" b="0" u="none" kern="1200" dirty="0"/>
        </a:p>
      </dsp:txBody>
      <dsp:txXfrm>
        <a:off x="50638" y="1101981"/>
        <a:ext cx="7747324" cy="936053"/>
      </dsp:txXfrm>
    </dsp:sp>
    <dsp:sp modelId="{4BDECE5F-B828-4F79-865D-3951DBE1DBD9}">
      <dsp:nvSpPr>
        <dsp:cNvPr id="0" name=""/>
        <dsp:cNvSpPr/>
      </dsp:nvSpPr>
      <dsp:spPr>
        <a:xfrm>
          <a:off x="0" y="2102327"/>
          <a:ext cx="7848600" cy="1037329"/>
        </a:xfrm>
        <a:prstGeom prst="roundRect">
          <a:avLst/>
        </a:prstGeom>
        <a:gradFill rotWithShape="0">
          <a:gsLst>
            <a:gs pos="0">
              <a:schemeClr val="accent2">
                <a:shade val="80000"/>
                <a:hueOff val="0"/>
                <a:satOff val="-7387"/>
                <a:lumOff val="18966"/>
                <a:alphaOff val="0"/>
                <a:tint val="50000"/>
                <a:satMod val="300000"/>
              </a:schemeClr>
            </a:gs>
            <a:gs pos="35000">
              <a:schemeClr val="accent2">
                <a:shade val="80000"/>
                <a:hueOff val="0"/>
                <a:satOff val="-7387"/>
                <a:lumOff val="18966"/>
                <a:alphaOff val="0"/>
                <a:tint val="37000"/>
                <a:satMod val="300000"/>
              </a:schemeClr>
            </a:gs>
            <a:gs pos="100000">
              <a:schemeClr val="accent2">
                <a:shade val="80000"/>
                <a:hueOff val="0"/>
                <a:satOff val="-7387"/>
                <a:lumOff val="1896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Businesses that fail to report </a:t>
          </a:r>
          <a:r>
            <a:rPr lang="x-none" sz="2000" b="0" u="none" kern="1200" dirty="0" smtClean="0"/>
            <a:t>storage </a:t>
          </a:r>
          <a:r>
            <a:rPr lang="x-none" sz="2000" b="0" u="none" kern="1200" dirty="0"/>
            <a:t>of hazardous materials are violating the jurisdiction’s fire code</a:t>
          </a:r>
          <a:endParaRPr lang="en-US" sz="2000" b="0" u="none" kern="1200" dirty="0"/>
        </a:p>
      </dsp:txBody>
      <dsp:txXfrm>
        <a:off x="50638" y="2152965"/>
        <a:ext cx="7747324" cy="936053"/>
      </dsp:txXfrm>
    </dsp:sp>
    <dsp:sp modelId="{9F7EE7EE-557C-4ABC-9CFF-DD5E9F5628E4}">
      <dsp:nvSpPr>
        <dsp:cNvPr id="0" name=""/>
        <dsp:cNvSpPr/>
      </dsp:nvSpPr>
      <dsp:spPr>
        <a:xfrm>
          <a:off x="0" y="3153311"/>
          <a:ext cx="7848600" cy="1037329"/>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Hazardous waste materials can be chemical compounds that are mixtures of used industrial products; complicates classifications</a:t>
          </a:r>
        </a:p>
      </dsp:txBody>
      <dsp:txXfrm>
        <a:off x="50638" y="3203949"/>
        <a:ext cx="7747324" cy="93605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9CD8E-2412-4D3B-8EDD-60B2D7433DA5}">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P</a:t>
          </a:r>
          <a:r>
            <a:rPr lang="x-none" sz="2000" b="0" u="none" kern="1200"/>
            <a:t>rocess of converting gases into liquid form through refrigeration is known as cryogenics</a:t>
          </a:r>
          <a:endParaRPr lang="en-US" sz="2000" b="0" kern="1200" dirty="0"/>
        </a:p>
      </dsp:txBody>
      <dsp:txXfrm>
        <a:off x="59399" y="218698"/>
        <a:ext cx="7653602" cy="1098002"/>
      </dsp:txXfrm>
    </dsp:sp>
    <dsp:sp modelId="{A8C3F82D-86B2-4BB7-B5ED-77D18403CBA4}">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Cryogenic liquids, or cryogens, have a boiling point of -130</a:t>
          </a:r>
          <a:r>
            <a:rPr lang="x-none" sz="2000" b="0" u="none" kern="1200">
              <a:sym typeface="Symbol"/>
            </a:rPr>
            <a:t></a:t>
          </a:r>
          <a:r>
            <a:rPr lang="x-none" sz="2000" b="0" u="none" kern="1200"/>
            <a:t>F </a:t>
          </a:r>
          <a:br>
            <a:rPr lang="x-none" sz="2000" b="0" u="none" kern="1200"/>
          </a:br>
          <a:r>
            <a:rPr lang="x-none" sz="2000" b="0" u="none" kern="1200"/>
            <a:t>(-90</a:t>
          </a:r>
          <a:r>
            <a:rPr lang="x-none" sz="2000" b="0" u="none" kern="1200">
              <a:sym typeface="Symbol"/>
            </a:rPr>
            <a:t></a:t>
          </a:r>
          <a:r>
            <a:rPr lang="x-none" sz="2000" b="0" u="none" kern="1200"/>
            <a:t>C)</a:t>
          </a:r>
          <a:endParaRPr lang="en-US" sz="2000" b="0" u="none" kern="1200" dirty="0"/>
        </a:p>
      </dsp:txBody>
      <dsp:txXfrm>
        <a:off x="59399" y="1622699"/>
        <a:ext cx="7653602" cy="1098002"/>
      </dsp:txXfrm>
    </dsp:sp>
    <dsp:sp modelId="{E0583532-E88D-4029-83C3-BE65B04EB12F}">
      <dsp:nvSpPr>
        <dsp:cNvPr id="0" name=""/>
        <dsp:cNvSpPr/>
      </dsp:nvSpPr>
      <dsp:spPr>
        <a:xfrm>
          <a:off x="0" y="2967300"/>
          <a:ext cx="77724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A</a:t>
          </a:r>
          <a:r>
            <a:rPr lang="x-none" sz="2000" b="0" u="none" kern="1200" dirty="0"/>
            <a:t>lso known as refrigerated liquids, especially while they are in transit</a:t>
          </a:r>
          <a:endParaRPr lang="en-US" sz="2000" b="0" u="none" kern="1200" dirty="0"/>
        </a:p>
      </dsp:txBody>
      <dsp:txXfrm>
        <a:off x="59399" y="3026699"/>
        <a:ext cx="7653602" cy="10980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C1111-3456-4F62-95B9-F42B699E9822}">
      <dsp:nvSpPr>
        <dsp:cNvPr id="0" name=""/>
        <dsp:cNvSpPr/>
      </dsp:nvSpPr>
      <dsp:spPr>
        <a:xfrm>
          <a:off x="2277" y="441424"/>
          <a:ext cx="1806475" cy="108388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Nitrogen</a:t>
          </a:r>
        </a:p>
      </dsp:txBody>
      <dsp:txXfrm>
        <a:off x="2277" y="441424"/>
        <a:ext cx="1806475" cy="1083885"/>
      </dsp:txXfrm>
    </dsp:sp>
    <dsp:sp modelId="{FEAE314D-DA6C-45D5-BE01-EEAC95BDFCE7}">
      <dsp:nvSpPr>
        <dsp:cNvPr id="0" name=""/>
        <dsp:cNvSpPr/>
      </dsp:nvSpPr>
      <dsp:spPr>
        <a:xfrm>
          <a:off x="1989400" y="441424"/>
          <a:ext cx="1806475" cy="1083885"/>
        </a:xfrm>
        <a:prstGeom prst="rect">
          <a:avLst/>
        </a:prstGeom>
        <a:gradFill rotWithShape="0">
          <a:gsLst>
            <a:gs pos="0">
              <a:schemeClr val="accent2">
                <a:shade val="80000"/>
                <a:hueOff val="0"/>
                <a:satOff val="-1231"/>
                <a:lumOff val="3161"/>
                <a:alphaOff val="0"/>
                <a:shade val="51000"/>
                <a:satMod val="130000"/>
              </a:schemeClr>
            </a:gs>
            <a:gs pos="80000">
              <a:schemeClr val="accent2">
                <a:shade val="80000"/>
                <a:hueOff val="0"/>
                <a:satOff val="-1231"/>
                <a:lumOff val="3161"/>
                <a:alphaOff val="0"/>
                <a:shade val="93000"/>
                <a:satMod val="130000"/>
              </a:schemeClr>
            </a:gs>
            <a:gs pos="100000">
              <a:schemeClr val="accent2">
                <a:shade val="80000"/>
                <a:hueOff val="0"/>
                <a:satOff val="-1231"/>
                <a:lumOff val="316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Oxygen</a:t>
          </a:r>
        </a:p>
      </dsp:txBody>
      <dsp:txXfrm>
        <a:off x="1989400" y="441424"/>
        <a:ext cx="1806475" cy="1083885"/>
      </dsp:txXfrm>
    </dsp:sp>
    <dsp:sp modelId="{90734288-41A2-4819-B24B-AF8D08BD1D1F}">
      <dsp:nvSpPr>
        <dsp:cNvPr id="0" name=""/>
        <dsp:cNvSpPr/>
      </dsp:nvSpPr>
      <dsp:spPr>
        <a:xfrm>
          <a:off x="3976523" y="441424"/>
          <a:ext cx="1806475" cy="1083885"/>
        </a:xfrm>
        <a:prstGeom prst="rect">
          <a:avLst/>
        </a:prstGeom>
        <a:gradFill rotWithShape="0">
          <a:gsLst>
            <a:gs pos="0">
              <a:schemeClr val="accent2">
                <a:shade val="80000"/>
                <a:hueOff val="0"/>
                <a:satOff val="-2462"/>
                <a:lumOff val="6322"/>
                <a:alphaOff val="0"/>
                <a:shade val="51000"/>
                <a:satMod val="130000"/>
              </a:schemeClr>
            </a:gs>
            <a:gs pos="80000">
              <a:schemeClr val="accent2">
                <a:shade val="80000"/>
                <a:hueOff val="0"/>
                <a:satOff val="-2462"/>
                <a:lumOff val="6322"/>
                <a:alphaOff val="0"/>
                <a:shade val="93000"/>
                <a:satMod val="130000"/>
              </a:schemeClr>
            </a:gs>
            <a:gs pos="100000">
              <a:schemeClr val="accent2">
                <a:shade val="80000"/>
                <a:hueOff val="0"/>
                <a:satOff val="-2462"/>
                <a:lumOff val="632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Hydrogen</a:t>
          </a:r>
        </a:p>
      </dsp:txBody>
      <dsp:txXfrm>
        <a:off x="3976523" y="441424"/>
        <a:ext cx="1806475" cy="1083885"/>
      </dsp:txXfrm>
    </dsp:sp>
    <dsp:sp modelId="{3C07EDE4-C6A3-4C58-8AA4-B9A9D3557BD0}">
      <dsp:nvSpPr>
        <dsp:cNvPr id="0" name=""/>
        <dsp:cNvSpPr/>
      </dsp:nvSpPr>
      <dsp:spPr>
        <a:xfrm>
          <a:off x="5963647" y="441424"/>
          <a:ext cx="1806475" cy="1083885"/>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Helium</a:t>
          </a:r>
        </a:p>
      </dsp:txBody>
      <dsp:txXfrm>
        <a:off x="5963647" y="441424"/>
        <a:ext cx="1806475" cy="1083885"/>
      </dsp:txXfrm>
    </dsp:sp>
    <dsp:sp modelId="{C27A8571-952D-4F5B-9679-E1968CD75404}">
      <dsp:nvSpPr>
        <dsp:cNvPr id="0" name=""/>
        <dsp:cNvSpPr/>
      </dsp:nvSpPr>
      <dsp:spPr>
        <a:xfrm>
          <a:off x="2277" y="1705957"/>
          <a:ext cx="1806475" cy="1083885"/>
        </a:xfrm>
        <a:prstGeom prst="rect">
          <a:avLst/>
        </a:prstGeom>
        <a:gradFill rotWithShape="0">
          <a:gsLst>
            <a:gs pos="0">
              <a:schemeClr val="accent2">
                <a:shade val="80000"/>
                <a:hueOff val="0"/>
                <a:satOff val="-4925"/>
                <a:lumOff val="12644"/>
                <a:alphaOff val="0"/>
                <a:shade val="51000"/>
                <a:satMod val="130000"/>
              </a:schemeClr>
            </a:gs>
            <a:gs pos="80000">
              <a:schemeClr val="accent2">
                <a:shade val="80000"/>
                <a:hueOff val="0"/>
                <a:satOff val="-4925"/>
                <a:lumOff val="12644"/>
                <a:alphaOff val="0"/>
                <a:shade val="93000"/>
                <a:satMod val="130000"/>
              </a:schemeClr>
            </a:gs>
            <a:gs pos="100000">
              <a:schemeClr val="accent2">
                <a:shade val="80000"/>
                <a:hueOff val="0"/>
                <a:satOff val="-4925"/>
                <a:lumOff val="126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Argon</a:t>
          </a:r>
        </a:p>
      </dsp:txBody>
      <dsp:txXfrm>
        <a:off x="2277" y="1705957"/>
        <a:ext cx="1806475" cy="1083885"/>
      </dsp:txXfrm>
    </dsp:sp>
    <dsp:sp modelId="{80C7E625-83CF-4C9B-9B72-B33C1419BC2D}">
      <dsp:nvSpPr>
        <dsp:cNvPr id="0" name=""/>
        <dsp:cNvSpPr/>
      </dsp:nvSpPr>
      <dsp:spPr>
        <a:xfrm>
          <a:off x="1989400" y="1705957"/>
          <a:ext cx="1806475" cy="1083885"/>
        </a:xfrm>
        <a:prstGeom prst="rect">
          <a:avLst/>
        </a:prstGeom>
        <a:gradFill rotWithShape="0">
          <a:gsLst>
            <a:gs pos="0">
              <a:schemeClr val="accent2">
                <a:shade val="80000"/>
                <a:hueOff val="0"/>
                <a:satOff val="-6156"/>
                <a:lumOff val="15805"/>
                <a:alphaOff val="0"/>
                <a:shade val="51000"/>
                <a:satMod val="130000"/>
              </a:schemeClr>
            </a:gs>
            <a:gs pos="80000">
              <a:schemeClr val="accent2">
                <a:shade val="80000"/>
                <a:hueOff val="0"/>
                <a:satOff val="-6156"/>
                <a:lumOff val="15805"/>
                <a:alphaOff val="0"/>
                <a:shade val="93000"/>
                <a:satMod val="130000"/>
              </a:schemeClr>
            </a:gs>
            <a:gs pos="100000">
              <a:schemeClr val="accent2">
                <a:shade val="80000"/>
                <a:hueOff val="0"/>
                <a:satOff val="-6156"/>
                <a:lumOff val="158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Neon</a:t>
          </a:r>
        </a:p>
      </dsp:txBody>
      <dsp:txXfrm>
        <a:off x="1989400" y="1705957"/>
        <a:ext cx="1806475" cy="1083885"/>
      </dsp:txXfrm>
    </dsp:sp>
    <dsp:sp modelId="{DC50DBF2-E632-437F-BE0D-C4F5203945E4}">
      <dsp:nvSpPr>
        <dsp:cNvPr id="0" name=""/>
        <dsp:cNvSpPr/>
      </dsp:nvSpPr>
      <dsp:spPr>
        <a:xfrm>
          <a:off x="3976523" y="1705957"/>
          <a:ext cx="1806475" cy="1083885"/>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Krypton</a:t>
          </a:r>
        </a:p>
      </dsp:txBody>
      <dsp:txXfrm>
        <a:off x="3976523" y="1705957"/>
        <a:ext cx="1806475" cy="1083885"/>
      </dsp:txXfrm>
    </dsp:sp>
    <dsp:sp modelId="{53AAB1F4-3CD1-44BE-88E7-B7A44C05B84B}">
      <dsp:nvSpPr>
        <dsp:cNvPr id="0" name=""/>
        <dsp:cNvSpPr/>
      </dsp:nvSpPr>
      <dsp:spPr>
        <a:xfrm>
          <a:off x="5963647" y="1705957"/>
          <a:ext cx="1806475" cy="1083885"/>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Xenon</a:t>
          </a:r>
        </a:p>
      </dsp:txBody>
      <dsp:txXfrm>
        <a:off x="5963647" y="1705957"/>
        <a:ext cx="1806475" cy="1083885"/>
      </dsp:txXfrm>
    </dsp:sp>
    <dsp:sp modelId="{2E448C90-77EE-4C92-AFC5-DA417D0E4A05}">
      <dsp:nvSpPr>
        <dsp:cNvPr id="0" name=""/>
        <dsp:cNvSpPr/>
      </dsp:nvSpPr>
      <dsp:spPr>
        <a:xfrm>
          <a:off x="1989400" y="2970490"/>
          <a:ext cx="1806475" cy="1083885"/>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Liquefied natural gas (LNG)/methane</a:t>
          </a:r>
        </a:p>
      </dsp:txBody>
      <dsp:txXfrm>
        <a:off x="1989400" y="2970490"/>
        <a:ext cx="1806475" cy="1083885"/>
      </dsp:txXfrm>
    </dsp:sp>
    <dsp:sp modelId="{128B19ED-BAE6-4F71-BAF7-02B662A2EB27}">
      <dsp:nvSpPr>
        <dsp:cNvPr id="0" name=""/>
        <dsp:cNvSpPr/>
      </dsp:nvSpPr>
      <dsp:spPr>
        <a:xfrm>
          <a:off x="3976523" y="2970490"/>
          <a:ext cx="1806475" cy="1083885"/>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Carbon monoxide</a:t>
          </a:r>
        </a:p>
      </dsp:txBody>
      <dsp:txXfrm>
        <a:off x="3976523" y="2970490"/>
        <a:ext cx="1806475" cy="108388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7B487-C10A-4197-81F0-003AEF217DAA}">
      <dsp:nvSpPr>
        <dsp:cNvPr id="0" name=""/>
        <dsp:cNvSpPr/>
      </dsp:nvSpPr>
      <dsp:spPr>
        <a:xfrm>
          <a:off x="0" y="159299"/>
          <a:ext cx="42672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A</a:t>
          </a:r>
          <a:r>
            <a:rPr lang="x-none" sz="2000" b="0" u="none" kern="1200" dirty="0"/>
            <a:t>bility to modify a material's liquid-to-gas volume ratio</a:t>
          </a:r>
          <a:endParaRPr lang="en-US" sz="2000" b="0" kern="1200" dirty="0"/>
        </a:p>
      </dsp:txBody>
      <dsp:txXfrm>
        <a:off x="59399" y="218698"/>
        <a:ext cx="4148402" cy="1098002"/>
      </dsp:txXfrm>
    </dsp:sp>
    <dsp:sp modelId="{2F04BBBB-D0E8-4C02-B31F-D19B1651DCE1}">
      <dsp:nvSpPr>
        <dsp:cNvPr id="0" name=""/>
        <dsp:cNvSpPr/>
      </dsp:nvSpPr>
      <dsp:spPr>
        <a:xfrm>
          <a:off x="0" y="1563300"/>
          <a:ext cx="42672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Cryogenic </a:t>
          </a:r>
          <a:r>
            <a:rPr lang="en-US" sz="2000" b="0" kern="1200" dirty="0"/>
            <a:t>cylinder of liquid oxygen can hold 12 times more gas than a pressurized cylinder of oxygen</a:t>
          </a:r>
        </a:p>
      </dsp:txBody>
      <dsp:txXfrm>
        <a:off x="59399" y="1622699"/>
        <a:ext cx="4148402" cy="1098002"/>
      </dsp:txXfrm>
    </dsp:sp>
    <dsp:sp modelId="{35CCCCF9-2528-4961-BE37-7B0274260303}">
      <dsp:nvSpPr>
        <dsp:cNvPr id="0" name=""/>
        <dsp:cNvSpPr/>
      </dsp:nvSpPr>
      <dsp:spPr>
        <a:xfrm>
          <a:off x="0" y="2967300"/>
          <a:ext cx="42672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V</a:t>
          </a:r>
          <a:r>
            <a:rPr lang="x-none" sz="2000" b="0" u="none" kern="1200" dirty="0"/>
            <a:t>aluable </a:t>
          </a:r>
          <a:r>
            <a:rPr lang="x-none" sz="2000" b="0" u="none" kern="1200" dirty="0" smtClean="0"/>
            <a:t>because </a:t>
          </a:r>
          <a:r>
            <a:rPr lang="x-none" sz="2000" b="0" u="none" kern="1200" dirty="0"/>
            <a:t>they are extremely cold</a:t>
          </a:r>
          <a:endParaRPr lang="en-US" sz="2000" b="0" u="none" kern="1200" dirty="0"/>
        </a:p>
      </dsp:txBody>
      <dsp:txXfrm>
        <a:off x="59399" y="3026699"/>
        <a:ext cx="4148402" cy="109800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ABE69-DDC7-443E-B037-0D10CC768ABE}">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Inherent hazard of the particular gas, which may be intensified when it is in liquid form </a:t>
          </a:r>
        </a:p>
      </dsp:txBody>
      <dsp:txXfrm>
        <a:off x="379511" y="892"/>
        <a:ext cx="3339703" cy="2003821"/>
      </dsp:txXfrm>
    </dsp:sp>
    <dsp:sp modelId="{2DC84B1F-E6E8-447E-BF2D-413EA0EA5856}">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High liquid-to-vapor ratio</a:t>
          </a:r>
        </a:p>
      </dsp:txBody>
      <dsp:txXfrm>
        <a:off x="4053185" y="892"/>
        <a:ext cx="3339703" cy="2003821"/>
      </dsp:txXfrm>
    </dsp:sp>
    <dsp:sp modelId="{6BED78EF-089B-419D-AE72-D423A4752E62}">
      <dsp:nvSpPr>
        <dsp:cNvPr id="0" name=""/>
        <dsp:cNvSpPr/>
      </dsp:nvSpPr>
      <dsp:spPr>
        <a:xfrm>
          <a:off x="2216348" y="2338685"/>
          <a:ext cx="3339703" cy="2003821"/>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Extremely low temperatures </a:t>
          </a:r>
        </a:p>
      </dsp:txBody>
      <dsp:txXfrm>
        <a:off x="2216348" y="2338685"/>
        <a:ext cx="3339703" cy="200382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53DB2-745B-4B24-A76E-81E79C0FEEB1}">
      <dsp:nvSpPr>
        <dsp:cNvPr id="0" name=""/>
        <dsp:cNvSpPr/>
      </dsp:nvSpPr>
      <dsp:spPr>
        <a:xfrm>
          <a:off x="0" y="953"/>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72F8F97-ECB3-4B96-9C03-F5A4253E2242}">
      <dsp:nvSpPr>
        <dsp:cNvPr id="0" name=""/>
        <dsp:cNvSpPr/>
      </dsp:nvSpPr>
      <dsp:spPr>
        <a:xfrm>
          <a:off x="0" y="953"/>
          <a:ext cx="7772400" cy="704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x-none" sz="2000" b="0" u="none" kern="1200" dirty="0"/>
            <a:t>Hydrogen is very easily ignited and particularly hazardous</a:t>
          </a:r>
          <a:endParaRPr lang="en-US" sz="2000" b="0" kern="1200" dirty="0"/>
        </a:p>
      </dsp:txBody>
      <dsp:txXfrm>
        <a:off x="0" y="953"/>
        <a:ext cx="7772400" cy="704738"/>
      </dsp:txXfrm>
    </dsp:sp>
    <dsp:sp modelId="{0B5857B2-070E-4103-A76A-DABC9B1F7189}">
      <dsp:nvSpPr>
        <dsp:cNvPr id="0" name=""/>
        <dsp:cNvSpPr/>
      </dsp:nvSpPr>
      <dsp:spPr>
        <a:xfrm>
          <a:off x="0" y="705692"/>
          <a:ext cx="7772400" cy="0"/>
        </a:xfrm>
        <a:prstGeom prst="line">
          <a:avLst/>
        </a:prstGeom>
        <a:solidFill>
          <a:schemeClr val="accent2">
            <a:shade val="80000"/>
            <a:hueOff val="0"/>
            <a:satOff val="-3694"/>
            <a:lumOff val="9483"/>
            <a:alphaOff val="0"/>
          </a:schemeClr>
        </a:solidFill>
        <a:ln w="25400" cap="flat" cmpd="sng" algn="ctr">
          <a:solidFill>
            <a:schemeClr val="accent2">
              <a:shade val="80000"/>
              <a:hueOff val="0"/>
              <a:satOff val="-3694"/>
              <a:lumOff val="948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AC32B2C-38EB-4248-AF76-B743F0FE537C}">
      <dsp:nvSpPr>
        <dsp:cNvPr id="0" name=""/>
        <dsp:cNvSpPr/>
      </dsp:nvSpPr>
      <dsp:spPr>
        <a:xfrm>
          <a:off x="0" y="705692"/>
          <a:ext cx="7764809" cy="180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x-none" sz="2000" b="0" u="none" kern="1200" dirty="0"/>
            <a:t>If cryogenic liquids are trapped within a confining space such as a pipe or other container without adequate venting, the liquid will vaporize, expand, and cause a violent pressure explosion of the confining vessel</a:t>
          </a:r>
          <a:endParaRPr lang="en-US" sz="2000" b="0" kern="1200" dirty="0"/>
        </a:p>
      </dsp:txBody>
      <dsp:txXfrm>
        <a:off x="0" y="705692"/>
        <a:ext cx="7764809" cy="1802989"/>
      </dsp:txXfrm>
    </dsp:sp>
    <dsp:sp modelId="{EEE8AFCD-3303-41E7-8AB8-94959AFCDF88}">
      <dsp:nvSpPr>
        <dsp:cNvPr id="0" name=""/>
        <dsp:cNvSpPr/>
      </dsp:nvSpPr>
      <dsp:spPr>
        <a:xfrm>
          <a:off x="0" y="2508681"/>
          <a:ext cx="7772400" cy="0"/>
        </a:xfrm>
        <a:prstGeom prst="line">
          <a:avLst/>
        </a:prstGeom>
        <a:solidFill>
          <a:schemeClr val="accent2">
            <a:shade val="80000"/>
            <a:hueOff val="0"/>
            <a:satOff val="-7387"/>
            <a:lumOff val="18966"/>
            <a:alphaOff val="0"/>
          </a:schemeClr>
        </a:solidFill>
        <a:ln w="25400" cap="flat" cmpd="sng" algn="ctr">
          <a:solidFill>
            <a:schemeClr val="accent2">
              <a:shade val="80000"/>
              <a:hueOff val="0"/>
              <a:satOff val="-7387"/>
              <a:lumOff val="1896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BD2737F-8D14-4840-9230-AAAAA81E4DB3}">
      <dsp:nvSpPr>
        <dsp:cNvPr id="0" name=""/>
        <dsp:cNvSpPr/>
      </dsp:nvSpPr>
      <dsp:spPr>
        <a:xfrm>
          <a:off x="0" y="2508681"/>
          <a:ext cx="7772400" cy="84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u="none" kern="1200" dirty="0" smtClean="0"/>
            <a:t>P</a:t>
          </a:r>
          <a:r>
            <a:rPr lang="x-none" sz="2000" b="0" u="none" kern="1200" dirty="0" smtClean="0"/>
            <a:t>ressure-relief </a:t>
          </a:r>
          <a:r>
            <a:rPr lang="x-none" sz="2000" b="0" u="none" kern="1200" dirty="0"/>
            <a:t>device should be installed on every length of pipe between two shutoff valves</a:t>
          </a:r>
          <a:endParaRPr lang="en-US" sz="2000" b="0" u="none" kern="1200" dirty="0"/>
        </a:p>
      </dsp:txBody>
      <dsp:txXfrm>
        <a:off x="0" y="2508681"/>
        <a:ext cx="7772400" cy="847394"/>
      </dsp:txXfrm>
    </dsp:sp>
    <dsp:sp modelId="{FA2CA916-6C1B-4BDB-8582-6EB7AEF835FE}">
      <dsp:nvSpPr>
        <dsp:cNvPr id="0" name=""/>
        <dsp:cNvSpPr/>
      </dsp:nvSpPr>
      <dsp:spPr>
        <a:xfrm>
          <a:off x="0" y="3356076"/>
          <a:ext cx="7772400" cy="0"/>
        </a:xfrm>
        <a:prstGeom prst="line">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4CC69BD-5E30-48A3-B8A6-40C2010B2AB9}">
      <dsp:nvSpPr>
        <dsp:cNvPr id="0" name=""/>
        <dsp:cNvSpPr/>
      </dsp:nvSpPr>
      <dsp:spPr>
        <a:xfrm>
          <a:off x="0" y="3356076"/>
          <a:ext cx="7772400" cy="986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x-none" sz="2000" b="0" u="none" kern="1200" dirty="0"/>
            <a:t>All pipes carrying cryogenic liquids must be designed so that they slope up from the container</a:t>
          </a:r>
          <a:endParaRPr lang="en-US" sz="2000" b="0" u="none" kern="1200" dirty="0"/>
        </a:p>
      </dsp:txBody>
      <dsp:txXfrm>
        <a:off x="0" y="3356076"/>
        <a:ext cx="7772400" cy="98637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ABE69-DDC7-443E-B037-0D10CC768ABE}">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Stainless steel</a:t>
          </a:r>
        </a:p>
      </dsp:txBody>
      <dsp:txXfrm>
        <a:off x="379511" y="892"/>
        <a:ext cx="3339703" cy="2003821"/>
      </dsp:txXfrm>
    </dsp:sp>
    <dsp:sp modelId="{A9DA80B9-D0C1-4A18-92C4-0A258D095EB0}">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Aluminum</a:t>
          </a:r>
        </a:p>
      </dsp:txBody>
      <dsp:txXfrm>
        <a:off x="4053185" y="892"/>
        <a:ext cx="3339703" cy="2003821"/>
      </dsp:txXfrm>
    </dsp:sp>
    <dsp:sp modelId="{38FF6D8D-DC2E-4574-AD8F-77C3FEEB3DF0}">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Copper</a:t>
          </a:r>
        </a:p>
      </dsp:txBody>
      <dsp:txXfrm>
        <a:off x="379511" y="2338685"/>
        <a:ext cx="3339703" cy="2003821"/>
      </dsp:txXfrm>
    </dsp:sp>
    <dsp:sp modelId="{0C446D1E-4CB7-4453-B3C6-F0D3F83188C0}">
      <dsp:nvSpPr>
        <dsp:cNvPr id="0" name=""/>
        <dsp:cNvSpPr/>
      </dsp:nvSpPr>
      <dsp:spPr>
        <a:xfrm>
          <a:off x="4053185" y="2338685"/>
          <a:ext cx="3339703" cy="2003821"/>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Monel® nickel-copper alloy</a:t>
          </a:r>
        </a:p>
      </dsp:txBody>
      <dsp:txXfrm>
        <a:off x="4053185" y="2338685"/>
        <a:ext cx="3339703" cy="200382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230EF-593F-4FD3-B458-2E46876705F0}">
      <dsp:nvSpPr>
        <dsp:cNvPr id="0" name=""/>
        <dsp:cNvSpPr/>
      </dsp:nvSpPr>
      <dsp:spPr>
        <a:xfrm>
          <a:off x="0" y="24524"/>
          <a:ext cx="7772400" cy="7897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a:t>
          </a:r>
          <a:r>
            <a:rPr lang="x-none" sz="2000" b="0" u="none" kern="1200"/>
            <a:t>an inflict severe burns upon contact with exposed skin</a:t>
          </a:r>
          <a:endParaRPr lang="en-US" sz="2000" b="0" kern="1200" dirty="0"/>
        </a:p>
      </dsp:txBody>
      <dsp:txXfrm>
        <a:off x="38552" y="63076"/>
        <a:ext cx="7695296" cy="712646"/>
      </dsp:txXfrm>
    </dsp:sp>
    <dsp:sp modelId="{45989553-8300-4628-9F53-F5B95101E2EC}">
      <dsp:nvSpPr>
        <dsp:cNvPr id="0" name=""/>
        <dsp:cNvSpPr/>
      </dsp:nvSpPr>
      <dsp:spPr>
        <a:xfrm>
          <a:off x="0" y="900674"/>
          <a:ext cx="7772400" cy="78975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Inhaling gases can severely damage the respiratory tract</a:t>
          </a:r>
          <a:endParaRPr lang="en-US" sz="2000" b="0" u="none" kern="1200" dirty="0"/>
        </a:p>
      </dsp:txBody>
      <dsp:txXfrm>
        <a:off x="38552" y="939226"/>
        <a:ext cx="7695296" cy="712646"/>
      </dsp:txXfrm>
    </dsp:sp>
    <dsp:sp modelId="{64E685C2-9E2B-4E8B-B099-2D0773DDA6F6}">
      <dsp:nvSpPr>
        <dsp:cNvPr id="0" name=""/>
        <dsp:cNvSpPr/>
      </dsp:nvSpPr>
      <dsp:spPr>
        <a:xfrm>
          <a:off x="0" y="1776825"/>
          <a:ext cx="7772400" cy="7897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V</a:t>
          </a:r>
          <a:r>
            <a:rPr lang="x-none" sz="2000" b="0" u="none" kern="1200"/>
            <a:t>apors can damage the eyes by causing the water in the eyes to freeze</a:t>
          </a:r>
          <a:endParaRPr lang="en-US" sz="2000" b="0" u="none" kern="1200" dirty="0"/>
        </a:p>
      </dsp:txBody>
      <dsp:txXfrm>
        <a:off x="38552" y="1815377"/>
        <a:ext cx="7695296" cy="712646"/>
      </dsp:txXfrm>
    </dsp:sp>
    <dsp:sp modelId="{06CE0993-28E0-4F3A-9003-6E46715535EE}">
      <dsp:nvSpPr>
        <dsp:cNvPr id="0" name=""/>
        <dsp:cNvSpPr/>
      </dsp:nvSpPr>
      <dsp:spPr>
        <a:xfrm>
          <a:off x="0" y="2652974"/>
          <a:ext cx="7772400" cy="78975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I</a:t>
          </a:r>
          <a:r>
            <a:rPr lang="x-none" sz="2000" b="0" u="none" kern="1200"/>
            <a:t>nspector must wear appropriate personal protective equipment (PPE)</a:t>
          </a:r>
          <a:endParaRPr lang="en-US" sz="2000" b="0" u="none" kern="1200" dirty="0"/>
        </a:p>
      </dsp:txBody>
      <dsp:txXfrm>
        <a:off x="38552" y="2691526"/>
        <a:ext cx="7695296" cy="712646"/>
      </dsp:txXfrm>
    </dsp:sp>
    <dsp:sp modelId="{E4BCEB1A-DF31-4C0E-8520-39BA7901C0EF}">
      <dsp:nvSpPr>
        <dsp:cNvPr id="0" name=""/>
        <dsp:cNvSpPr/>
      </dsp:nvSpPr>
      <dsp:spPr>
        <a:xfrm>
          <a:off x="0" y="3529125"/>
          <a:ext cx="7772400" cy="78975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When </a:t>
          </a:r>
          <a:r>
            <a:rPr lang="x-none" sz="2000" b="0" u="none" kern="1200" dirty="0" smtClean="0"/>
            <a:t>released </a:t>
          </a:r>
          <a:r>
            <a:rPr lang="x-none" sz="2000" b="0" u="none" kern="1200" dirty="0"/>
            <a:t>into the atmosphere, they will refrigerate any moisture in the air and create a visible fog</a:t>
          </a:r>
          <a:endParaRPr lang="en-US" sz="2000" b="0" u="none" kern="1200" dirty="0"/>
        </a:p>
      </dsp:txBody>
      <dsp:txXfrm>
        <a:off x="38552" y="3567677"/>
        <a:ext cx="7695296" cy="71264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A4D53-9254-4649-BA66-792D820DF26A}">
      <dsp:nvSpPr>
        <dsp:cNvPr id="0" name=""/>
        <dsp:cNvSpPr/>
      </dsp:nvSpPr>
      <dsp:spPr>
        <a:xfrm>
          <a:off x="0" y="585787"/>
          <a:ext cx="7772400" cy="932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9305DD2-2B0A-48F5-B838-5BAF36E2B518}">
      <dsp:nvSpPr>
        <dsp:cNvPr id="0" name=""/>
        <dsp:cNvSpPr/>
      </dsp:nvSpPr>
      <dsp:spPr>
        <a:xfrm>
          <a:off x="375716" y="39667"/>
          <a:ext cx="7396447" cy="1092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b="0" u="none" kern="1200"/>
            <a:t>Flammable solids have an ignition temperature of less than 212ºF (100ºC)</a:t>
          </a:r>
          <a:endParaRPr lang="en-US" sz="2000" b="0" kern="1200" dirty="0"/>
        </a:p>
      </dsp:txBody>
      <dsp:txXfrm>
        <a:off x="429035" y="92986"/>
        <a:ext cx="7289809" cy="985602"/>
      </dsp:txXfrm>
    </dsp:sp>
    <dsp:sp modelId="{5D79BCCB-4964-4F60-833A-6AFF01273CD6}">
      <dsp:nvSpPr>
        <dsp:cNvPr id="0" name=""/>
        <dsp:cNvSpPr/>
      </dsp:nvSpPr>
      <dsp:spPr>
        <a:xfrm>
          <a:off x="0" y="2264107"/>
          <a:ext cx="7772400" cy="203962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77063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Friction</a:t>
          </a:r>
        </a:p>
        <a:p>
          <a:pPr marL="171450" lvl="1" indent="-171450" algn="l" defTabSz="800100">
            <a:lnSpc>
              <a:spcPct val="90000"/>
            </a:lnSpc>
            <a:spcBef>
              <a:spcPct val="0"/>
            </a:spcBef>
            <a:spcAft>
              <a:spcPct val="15000"/>
            </a:spcAft>
            <a:buChar char="••"/>
          </a:pPr>
          <a:r>
            <a:rPr lang="en-US" sz="1800" b="0" kern="1200" dirty="0"/>
            <a:t>Absorption of moisture</a:t>
          </a:r>
        </a:p>
        <a:p>
          <a:pPr marL="171450" lvl="1" indent="-171450" algn="l" defTabSz="800100">
            <a:lnSpc>
              <a:spcPct val="90000"/>
            </a:lnSpc>
            <a:spcBef>
              <a:spcPct val="0"/>
            </a:spcBef>
            <a:spcAft>
              <a:spcPct val="15000"/>
            </a:spcAft>
            <a:buChar char="••"/>
          </a:pPr>
          <a:r>
            <a:rPr lang="en-US" sz="1800" b="0" kern="1200" dirty="0"/>
            <a:t>Spontaneous chemical reaction</a:t>
          </a:r>
        </a:p>
        <a:p>
          <a:pPr marL="171450" lvl="1" indent="-171450" algn="l" defTabSz="800100">
            <a:lnSpc>
              <a:spcPct val="90000"/>
            </a:lnSpc>
            <a:spcBef>
              <a:spcPct val="0"/>
            </a:spcBef>
            <a:spcAft>
              <a:spcPct val="15000"/>
            </a:spcAft>
            <a:buChar char="••"/>
          </a:pPr>
          <a:r>
            <a:rPr lang="en-US" sz="1800" b="0" kern="1200" dirty="0"/>
            <a:t>Retained heat</a:t>
          </a:r>
        </a:p>
      </dsp:txBody>
      <dsp:txXfrm>
        <a:off x="0" y="2264107"/>
        <a:ext cx="7772400" cy="2039625"/>
      </dsp:txXfrm>
    </dsp:sp>
    <dsp:sp modelId="{E726B35C-D9B4-48B8-B14A-F02551B204F9}">
      <dsp:nvSpPr>
        <dsp:cNvPr id="0" name=""/>
        <dsp:cNvSpPr/>
      </dsp:nvSpPr>
      <dsp:spPr>
        <a:xfrm>
          <a:off x="370023" y="1717987"/>
          <a:ext cx="7400471" cy="1092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b="0" u="none" kern="1200" dirty="0"/>
            <a:t>According to the IFC, flammable solids are any solids other than explosives that are capable of causing a fire through the following actions</a:t>
          </a:r>
          <a:endParaRPr lang="en-US" sz="2000" b="0" u="none" kern="1200" dirty="0"/>
        </a:p>
      </dsp:txBody>
      <dsp:txXfrm>
        <a:off x="423342" y="1771306"/>
        <a:ext cx="7293833" cy="98560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A4D53-9254-4649-BA66-792D820DF26A}">
      <dsp:nvSpPr>
        <dsp:cNvPr id="0" name=""/>
        <dsp:cNvSpPr/>
      </dsp:nvSpPr>
      <dsp:spPr>
        <a:xfrm>
          <a:off x="0" y="741149"/>
          <a:ext cx="7772400" cy="33736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708152" rIns="60322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t>Metal powders</a:t>
          </a:r>
        </a:p>
        <a:p>
          <a:pPr marL="228600" lvl="1" indent="-228600" algn="l" defTabSz="1066800">
            <a:lnSpc>
              <a:spcPct val="90000"/>
            </a:lnSpc>
            <a:spcBef>
              <a:spcPct val="0"/>
            </a:spcBef>
            <a:spcAft>
              <a:spcPct val="15000"/>
            </a:spcAft>
            <a:buChar char="••"/>
          </a:pPr>
          <a:r>
            <a:rPr lang="en-US" sz="2400" b="0" kern="1200" dirty="0"/>
            <a:t>Readily combustible solids that ignite by friction</a:t>
          </a:r>
        </a:p>
        <a:p>
          <a:pPr marL="228600" lvl="1" indent="-228600" algn="l" defTabSz="1066800">
            <a:lnSpc>
              <a:spcPct val="90000"/>
            </a:lnSpc>
            <a:spcBef>
              <a:spcPct val="0"/>
            </a:spcBef>
            <a:spcAft>
              <a:spcPct val="15000"/>
            </a:spcAft>
            <a:buChar char="••"/>
          </a:pPr>
          <a:r>
            <a:rPr lang="en-US" sz="2400" b="0" kern="1200" dirty="0"/>
            <a:t>Self-reactive materials that undergo a strong exothermic decomposition </a:t>
          </a:r>
        </a:p>
        <a:p>
          <a:pPr marL="228600" lvl="1" indent="-228600" algn="l" defTabSz="1066800">
            <a:lnSpc>
              <a:spcPct val="90000"/>
            </a:lnSpc>
            <a:spcBef>
              <a:spcPct val="0"/>
            </a:spcBef>
            <a:spcAft>
              <a:spcPct val="15000"/>
            </a:spcAft>
            <a:buChar char="••"/>
          </a:pPr>
          <a:r>
            <a:rPr lang="en-US" sz="2400" b="0" kern="1200" dirty="0"/>
            <a:t>Explosives that are wetted to suppress their explosive properties</a:t>
          </a:r>
        </a:p>
      </dsp:txBody>
      <dsp:txXfrm>
        <a:off x="0" y="741149"/>
        <a:ext cx="7772400" cy="3373650"/>
      </dsp:txXfrm>
    </dsp:sp>
    <dsp:sp modelId="{49305DD2-2B0A-48F5-B838-5BAF36E2B518}">
      <dsp:nvSpPr>
        <dsp:cNvPr id="0" name=""/>
        <dsp:cNvSpPr/>
      </dsp:nvSpPr>
      <dsp:spPr>
        <a:xfrm>
          <a:off x="375716" y="21078"/>
          <a:ext cx="7396447" cy="120083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b="0" u="none" kern="1200" dirty="0" smtClean="0"/>
            <a:t>V</a:t>
          </a:r>
          <a:r>
            <a:rPr lang="x-none" sz="2400" b="0" u="none" kern="1200" dirty="0" smtClean="0"/>
            <a:t>ariety </a:t>
          </a:r>
          <a:r>
            <a:rPr lang="x-none" sz="2400" b="0" u="none" kern="1200" dirty="0"/>
            <a:t>of materials are loosely categorized as flammable solids </a:t>
          </a:r>
          <a:endParaRPr lang="en-US" sz="2400" b="0" kern="1200" dirty="0"/>
        </a:p>
      </dsp:txBody>
      <dsp:txXfrm>
        <a:off x="434336" y="79698"/>
        <a:ext cx="7279207" cy="108359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A4D53-9254-4649-BA66-792D820DF26A}">
      <dsp:nvSpPr>
        <dsp:cNvPr id="0" name=""/>
        <dsp:cNvSpPr/>
      </dsp:nvSpPr>
      <dsp:spPr>
        <a:xfrm>
          <a:off x="0" y="424799"/>
          <a:ext cx="7848600" cy="2003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499872" rIns="6091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Liquids, solids, or gaseous materials that, even in small quantities and without external ignition sources, can ignite within 5 minutes after coming into contact with air</a:t>
          </a:r>
        </a:p>
      </dsp:txBody>
      <dsp:txXfrm>
        <a:off x="0" y="424799"/>
        <a:ext cx="7848600" cy="2003400"/>
      </dsp:txXfrm>
    </dsp:sp>
    <dsp:sp modelId="{49305DD2-2B0A-48F5-B838-5BAF36E2B518}">
      <dsp:nvSpPr>
        <dsp:cNvPr id="0" name=""/>
        <dsp:cNvSpPr/>
      </dsp:nvSpPr>
      <dsp:spPr>
        <a:xfrm>
          <a:off x="392430" y="70559"/>
          <a:ext cx="5494020" cy="7084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1066800">
            <a:lnSpc>
              <a:spcPct val="90000"/>
            </a:lnSpc>
            <a:spcBef>
              <a:spcPct val="0"/>
            </a:spcBef>
            <a:spcAft>
              <a:spcPct val="35000"/>
            </a:spcAft>
          </a:pPr>
          <a:r>
            <a:rPr lang="en-US" sz="2400" kern="1200" dirty="0"/>
            <a:t>Pyrophoric materials</a:t>
          </a:r>
        </a:p>
      </dsp:txBody>
      <dsp:txXfrm>
        <a:off x="427015" y="105144"/>
        <a:ext cx="5424850" cy="639310"/>
      </dsp:txXfrm>
    </dsp:sp>
    <dsp:sp modelId="{BC33BFC5-2218-4EFF-A688-EE380641DECE}">
      <dsp:nvSpPr>
        <dsp:cNvPr id="0" name=""/>
        <dsp:cNvSpPr/>
      </dsp:nvSpPr>
      <dsp:spPr>
        <a:xfrm>
          <a:off x="0" y="2912040"/>
          <a:ext cx="7848600" cy="1360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499872" rIns="6091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Materials that have the potential to self-heat when they come in contact with air</a:t>
          </a:r>
        </a:p>
      </dsp:txBody>
      <dsp:txXfrm>
        <a:off x="0" y="2912040"/>
        <a:ext cx="7848600" cy="1360800"/>
      </dsp:txXfrm>
    </dsp:sp>
    <dsp:sp modelId="{CD1AB9BA-D5FA-48FE-B360-171D3FDB92D8}">
      <dsp:nvSpPr>
        <dsp:cNvPr id="0" name=""/>
        <dsp:cNvSpPr/>
      </dsp:nvSpPr>
      <dsp:spPr>
        <a:xfrm>
          <a:off x="392430" y="2557800"/>
          <a:ext cx="5494020" cy="7084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1066800">
            <a:lnSpc>
              <a:spcPct val="90000"/>
            </a:lnSpc>
            <a:spcBef>
              <a:spcPct val="0"/>
            </a:spcBef>
            <a:spcAft>
              <a:spcPct val="35000"/>
            </a:spcAft>
          </a:pPr>
          <a:r>
            <a:rPr lang="en-US" sz="2400" kern="1200" dirty="0"/>
            <a:t>Self-heating materials</a:t>
          </a:r>
        </a:p>
      </dsp:txBody>
      <dsp:txXfrm>
        <a:off x="427015" y="2592385"/>
        <a:ext cx="5424850" cy="639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B4BA2-6760-4BB2-BBE5-086E50617746}">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Hazardous materials responses generally require that responding personnel be specially trained and equipped to manage a chemical release</a:t>
          </a:r>
        </a:p>
      </dsp:txBody>
      <dsp:txXfrm>
        <a:off x="59399" y="218698"/>
        <a:ext cx="7653602" cy="1098002"/>
      </dsp:txXfrm>
    </dsp:sp>
    <dsp:sp modelId="{CC69B0F2-6F64-44A9-B95B-6D4477572300}">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Such incidents may also require additional time to mitigate</a:t>
          </a:r>
          <a:endParaRPr lang="en-US" sz="2000" b="0" u="none" kern="1200" dirty="0"/>
        </a:p>
      </dsp:txBody>
      <dsp:txXfrm>
        <a:off x="59399" y="1622699"/>
        <a:ext cx="7653602" cy="1098002"/>
      </dsp:txXfrm>
    </dsp:sp>
    <dsp:sp modelId="{A086FB91-1EE4-4335-A1DD-9A3E20FB25DD}">
      <dsp:nvSpPr>
        <dsp:cNvPr id="0" name=""/>
        <dsp:cNvSpPr/>
      </dsp:nvSpPr>
      <dsp:spPr>
        <a:xfrm>
          <a:off x="0" y="29673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smtClean="0"/>
            <a:t>IFC </a:t>
          </a:r>
          <a:r>
            <a:rPr lang="x-none" sz="2000" b="0" u="none" kern="1200" dirty="0"/>
            <a:t>and NFPA® 400 both require</a:t>
          </a:r>
          <a:r>
            <a:rPr lang="en-US" sz="2000" b="0" u="none" kern="1200" dirty="0"/>
            <a:t> </a:t>
          </a:r>
          <a:r>
            <a:rPr lang="x-none" sz="2000" b="0" u="none" kern="1200" dirty="0"/>
            <a:t>that a business designate a fire department liaison or emergency response coordinator</a:t>
          </a:r>
          <a:endParaRPr lang="en-US" sz="2000" b="0" u="none" kern="1200" dirty="0"/>
        </a:p>
      </dsp:txBody>
      <dsp:txXfrm>
        <a:off x="59399" y="3026699"/>
        <a:ext cx="7653602" cy="109800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230EF-593F-4FD3-B458-2E46876705F0}">
      <dsp:nvSpPr>
        <dsp:cNvPr id="0" name=""/>
        <dsp:cNvSpPr/>
      </dsp:nvSpPr>
      <dsp:spPr>
        <a:xfrm>
          <a:off x="0" y="159299"/>
          <a:ext cx="78486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When they come in contact with water, they are likely to become spontaneously flammable or produce flammable or toxic gas</a:t>
          </a:r>
        </a:p>
      </dsp:txBody>
      <dsp:txXfrm>
        <a:off x="59399" y="218698"/>
        <a:ext cx="7729802" cy="1098002"/>
      </dsp:txXfrm>
    </dsp:sp>
    <dsp:sp modelId="{D04DD103-8EC2-4BF7-AAAF-0A688026CF43}">
      <dsp:nvSpPr>
        <dsp:cNvPr id="0" name=""/>
        <dsp:cNvSpPr/>
      </dsp:nvSpPr>
      <dsp:spPr>
        <a:xfrm>
          <a:off x="0" y="1563300"/>
          <a:ext cx="78486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Magnesium phosphide is an example of a dangerous-when-wet material</a:t>
          </a:r>
        </a:p>
      </dsp:txBody>
      <dsp:txXfrm>
        <a:off x="59399" y="1622699"/>
        <a:ext cx="7729802" cy="1098002"/>
      </dsp:txXfrm>
    </dsp:sp>
    <dsp:sp modelId="{7BFA31B0-8637-420C-AD2F-94DFA3BACC9A}">
      <dsp:nvSpPr>
        <dsp:cNvPr id="0" name=""/>
        <dsp:cNvSpPr/>
      </dsp:nvSpPr>
      <dsp:spPr>
        <a:xfrm>
          <a:off x="0" y="2967300"/>
          <a:ext cx="78486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Must not be stored in locations or in </a:t>
          </a:r>
          <a:r>
            <a:rPr lang="en-US" sz="2000" b="0" kern="1200" dirty="0" smtClean="0"/>
            <a:t>a </a:t>
          </a:r>
          <a:r>
            <a:rPr lang="en-US" sz="2000" b="0" kern="1200" dirty="0"/>
            <a:t>manner where they can become combustible or dangerous</a:t>
          </a:r>
        </a:p>
      </dsp:txBody>
      <dsp:txXfrm>
        <a:off x="59399" y="3026699"/>
        <a:ext cx="7729802" cy="109800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230EF-593F-4FD3-B458-2E46876705F0}">
      <dsp:nvSpPr>
        <dsp:cNvPr id="0" name=""/>
        <dsp:cNvSpPr/>
      </dsp:nvSpPr>
      <dsp:spPr>
        <a:xfrm>
          <a:off x="0" y="747225"/>
          <a:ext cx="7848600" cy="133087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NFPA® 10, </a:t>
          </a:r>
          <a:r>
            <a:rPr lang="en-US" sz="2400" b="0" i="1" kern="1200" dirty="0" smtClean="0"/>
            <a:t>Standard for Portable Fire Extinguishers</a:t>
          </a:r>
          <a:r>
            <a:rPr lang="en-US" sz="2400" b="0" kern="1200" dirty="0" smtClean="0"/>
            <a:t>, includes requirements on extinguisher sizes and travel distances</a:t>
          </a:r>
          <a:endParaRPr lang="en-US" sz="2400" b="0" kern="1200" dirty="0"/>
        </a:p>
      </dsp:txBody>
      <dsp:txXfrm>
        <a:off x="64968" y="812193"/>
        <a:ext cx="7718664" cy="1200939"/>
      </dsp:txXfrm>
    </dsp:sp>
    <dsp:sp modelId="{AF99CF70-EB85-4D2C-B5E1-EC374ED91DAF}">
      <dsp:nvSpPr>
        <dsp:cNvPr id="0" name=""/>
        <dsp:cNvSpPr/>
      </dsp:nvSpPr>
      <dsp:spPr>
        <a:xfrm>
          <a:off x="0" y="2265300"/>
          <a:ext cx="7848600" cy="133087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Inspector should consult the SDS to determine the appropriate fire extinguishing agent according to the manufacturer’s specifications</a:t>
          </a:r>
          <a:endParaRPr lang="en-US" sz="2400" b="0" kern="1200" dirty="0"/>
        </a:p>
      </dsp:txBody>
      <dsp:txXfrm>
        <a:off x="64968" y="2330268"/>
        <a:ext cx="7718664" cy="120093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ABE69-DDC7-443E-B037-0D10CC768ABE}">
      <dsp:nvSpPr>
        <dsp:cNvPr id="0" name=""/>
        <dsp:cNvSpPr/>
      </dsp:nvSpPr>
      <dsp:spPr>
        <a:xfrm>
          <a:off x="720689" y="1640"/>
          <a:ext cx="2869629" cy="172177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Ethane</a:t>
          </a:r>
        </a:p>
      </dsp:txBody>
      <dsp:txXfrm>
        <a:off x="720689" y="1640"/>
        <a:ext cx="2869629" cy="1721777"/>
      </dsp:txXfrm>
    </dsp:sp>
    <dsp:sp modelId="{82179A56-20C2-43E2-B122-0DCB80F90317}">
      <dsp:nvSpPr>
        <dsp:cNvPr id="0" name=""/>
        <dsp:cNvSpPr/>
      </dsp:nvSpPr>
      <dsp:spPr>
        <a:xfrm>
          <a:off x="3877281" y="1640"/>
          <a:ext cx="2869629" cy="1721777"/>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Hydrogen</a:t>
          </a:r>
        </a:p>
      </dsp:txBody>
      <dsp:txXfrm>
        <a:off x="3877281" y="1640"/>
        <a:ext cx="2869629" cy="1721777"/>
      </dsp:txXfrm>
    </dsp:sp>
    <dsp:sp modelId="{8AA021D3-10C8-4057-9E6E-5D0A08C1BE56}">
      <dsp:nvSpPr>
        <dsp:cNvPr id="0" name=""/>
        <dsp:cNvSpPr/>
      </dsp:nvSpPr>
      <dsp:spPr>
        <a:xfrm>
          <a:off x="720689" y="2010381"/>
          <a:ext cx="2869629" cy="1721777"/>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Isobutane</a:t>
          </a:r>
        </a:p>
      </dsp:txBody>
      <dsp:txXfrm>
        <a:off x="720689" y="2010381"/>
        <a:ext cx="2869629" cy="1721777"/>
      </dsp:txXfrm>
    </dsp:sp>
    <dsp:sp modelId="{68C9BB38-B41F-4493-B4C9-84B829474C15}">
      <dsp:nvSpPr>
        <dsp:cNvPr id="0" name=""/>
        <dsp:cNvSpPr/>
      </dsp:nvSpPr>
      <dsp:spPr>
        <a:xfrm>
          <a:off x="3877281" y="2010381"/>
          <a:ext cx="2869629" cy="1721777"/>
        </a:xfrm>
        <a:prstGeom prst="rect">
          <a:avLst/>
        </a:prstGeom>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Propane</a:t>
          </a:r>
        </a:p>
      </dsp:txBody>
      <dsp:txXfrm>
        <a:off x="3877281" y="2010381"/>
        <a:ext cx="2869629" cy="172177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230EF-593F-4FD3-B458-2E46876705F0}">
      <dsp:nvSpPr>
        <dsp:cNvPr id="0" name=""/>
        <dsp:cNvSpPr/>
      </dsp:nvSpPr>
      <dsp:spPr>
        <a:xfrm>
          <a:off x="0" y="556499"/>
          <a:ext cx="74676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Ignitable </a:t>
          </a:r>
          <a:r>
            <a:rPr lang="en-US" sz="2400" b="0" kern="1200" dirty="0"/>
            <a:t>at atmospheric pressure when in a mixture of 13 percent or less by volume in air </a:t>
          </a:r>
        </a:p>
      </dsp:txBody>
      <dsp:txXfrm>
        <a:off x="59399" y="615898"/>
        <a:ext cx="7348802" cy="1098002"/>
      </dsp:txXfrm>
    </dsp:sp>
    <dsp:sp modelId="{C5C889F6-8BCE-4430-A854-C263962240CB}">
      <dsp:nvSpPr>
        <dsp:cNvPr id="0" name=""/>
        <dsp:cNvSpPr/>
      </dsp:nvSpPr>
      <dsp:spPr>
        <a:xfrm>
          <a:off x="0" y="1981200"/>
          <a:ext cx="74676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Flammable </a:t>
          </a:r>
          <a:r>
            <a:rPr lang="en-US" sz="2400" b="0" kern="1200" dirty="0"/>
            <a:t>range of at least 12 percent in air at atmospheric pressure, regardless of its lower limit</a:t>
          </a:r>
        </a:p>
      </dsp:txBody>
      <dsp:txXfrm>
        <a:off x="59399" y="2040599"/>
        <a:ext cx="7348802" cy="109800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230EF-593F-4FD3-B458-2E46876705F0}">
      <dsp:nvSpPr>
        <dsp:cNvPr id="0" name=""/>
        <dsp:cNvSpPr/>
      </dsp:nvSpPr>
      <dsp:spPr>
        <a:xfrm>
          <a:off x="0" y="11711"/>
          <a:ext cx="7696200" cy="79062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Only exist as solids or liquids</a:t>
          </a:r>
          <a:endParaRPr lang="en-US" sz="2000" b="0" kern="1200" dirty="0"/>
        </a:p>
      </dsp:txBody>
      <dsp:txXfrm>
        <a:off x="38595" y="50306"/>
        <a:ext cx="7619010" cy="713437"/>
      </dsp:txXfrm>
    </dsp:sp>
    <dsp:sp modelId="{973E3716-E162-4503-90BB-EEEED76FE69C}">
      <dsp:nvSpPr>
        <dsp:cNvPr id="0" name=""/>
        <dsp:cNvSpPr/>
      </dsp:nvSpPr>
      <dsp:spPr>
        <a:xfrm>
          <a:off x="0" y="836898"/>
          <a:ext cx="7696200" cy="790627"/>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a:t>
          </a:r>
          <a:r>
            <a:rPr lang="x-none" sz="2000" b="0" u="none" kern="1200"/>
            <a:t>elease energy in the form of heat</a:t>
          </a:r>
          <a:endParaRPr lang="en-US" sz="2000" b="0" u="none" kern="1200" dirty="0"/>
        </a:p>
      </dsp:txBody>
      <dsp:txXfrm>
        <a:off x="38595" y="875493"/>
        <a:ext cx="7619010" cy="713437"/>
      </dsp:txXfrm>
    </dsp:sp>
    <dsp:sp modelId="{26322EC9-7752-41D3-BC95-E3DC80860F5F}">
      <dsp:nvSpPr>
        <dsp:cNvPr id="0" name=""/>
        <dsp:cNvSpPr/>
      </dsp:nvSpPr>
      <dsp:spPr>
        <a:xfrm>
          <a:off x="0" y="1662086"/>
          <a:ext cx="7696200" cy="790627"/>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a:t>
          </a:r>
          <a:r>
            <a:rPr lang="x-none" sz="2000" b="0" u="none" kern="1200"/>
            <a:t>sed to introduce energy into chemical reactions so more useful compounds can be created</a:t>
          </a:r>
          <a:endParaRPr lang="en-US" sz="2000" b="0" u="none" kern="1200" dirty="0"/>
        </a:p>
      </dsp:txBody>
      <dsp:txXfrm>
        <a:off x="38595" y="1700681"/>
        <a:ext cx="7619010" cy="713437"/>
      </dsp:txXfrm>
    </dsp:sp>
    <dsp:sp modelId="{18D82579-89BB-4803-B7A5-5269621C3397}">
      <dsp:nvSpPr>
        <dsp:cNvPr id="0" name=""/>
        <dsp:cNvSpPr/>
      </dsp:nvSpPr>
      <dsp:spPr>
        <a:xfrm>
          <a:off x="0" y="2487273"/>
          <a:ext cx="7696200" cy="790627"/>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Present fire and reactivity hazards</a:t>
          </a:r>
          <a:endParaRPr lang="en-US" sz="2000" b="0" u="none" kern="1200" dirty="0"/>
        </a:p>
      </dsp:txBody>
      <dsp:txXfrm>
        <a:off x="38595" y="2525868"/>
        <a:ext cx="7619010" cy="713437"/>
      </dsp:txXfrm>
    </dsp:sp>
    <dsp:sp modelId="{9AC63B0A-46A6-400C-9472-4AED135E1FFC}">
      <dsp:nvSpPr>
        <dsp:cNvPr id="0" name=""/>
        <dsp:cNvSpPr/>
      </dsp:nvSpPr>
      <dsp:spPr>
        <a:xfrm>
          <a:off x="0" y="3312461"/>
          <a:ext cx="7696200" cy="79062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Degree of the hazard depends on their classification</a:t>
          </a:r>
          <a:endParaRPr lang="en-US" sz="2000" b="0" u="none" kern="1200" dirty="0"/>
        </a:p>
      </dsp:txBody>
      <dsp:txXfrm>
        <a:off x="38595" y="3351056"/>
        <a:ext cx="7619010" cy="713437"/>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230EF-593F-4FD3-B458-2E46876705F0}">
      <dsp:nvSpPr>
        <dsp:cNvPr id="0" name=""/>
        <dsp:cNvSpPr/>
      </dsp:nvSpPr>
      <dsp:spPr>
        <a:xfrm>
          <a:off x="0" y="14422"/>
          <a:ext cx="7696200" cy="130630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Shelf life can be reduced if recommended temperature limits are not maintained</a:t>
          </a:r>
        </a:p>
      </dsp:txBody>
      <dsp:txXfrm>
        <a:off x="63769" y="78191"/>
        <a:ext cx="7568662" cy="1178766"/>
      </dsp:txXfrm>
    </dsp:sp>
    <dsp:sp modelId="{BBFC6D63-B50A-4118-838A-4CDD90FDA1F0}">
      <dsp:nvSpPr>
        <dsp:cNvPr id="0" name=""/>
        <dsp:cNvSpPr/>
      </dsp:nvSpPr>
      <dsp:spPr>
        <a:xfrm>
          <a:off x="0" y="1404247"/>
          <a:ext cx="7696200" cy="1306304"/>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Once shelf life is reached, the material should be disposed of in accordance with the manufacturer’s recommendations</a:t>
          </a:r>
        </a:p>
      </dsp:txBody>
      <dsp:txXfrm>
        <a:off x="63769" y="1468016"/>
        <a:ext cx="7568662" cy="1178766"/>
      </dsp:txXfrm>
    </dsp:sp>
    <dsp:sp modelId="{8B062998-5135-40F3-8895-9F20E2B21900}">
      <dsp:nvSpPr>
        <dsp:cNvPr id="0" name=""/>
        <dsp:cNvSpPr/>
      </dsp:nvSpPr>
      <dsp:spPr>
        <a:xfrm>
          <a:off x="0" y="2794072"/>
          <a:ext cx="7696200" cy="1306304"/>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Expired </a:t>
          </a:r>
          <a:r>
            <a:rPr lang="en-US" sz="2400" b="0" kern="1200" dirty="0"/>
            <a:t>organic peroxide can become unstable</a:t>
          </a:r>
        </a:p>
      </dsp:txBody>
      <dsp:txXfrm>
        <a:off x="63769" y="2857841"/>
        <a:ext cx="7568662" cy="1178766"/>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8B958-8BC3-4440-B7D4-521252D0BFED}">
      <dsp:nvSpPr>
        <dsp:cNvPr id="0" name=""/>
        <dsp:cNvSpPr/>
      </dsp:nvSpPr>
      <dsp:spPr>
        <a:xfrm>
          <a:off x="0" y="6239"/>
          <a:ext cx="6934200" cy="9781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The lower the Roman numeral classification, the greater the decomposition, reactivity, and burning rate hazards the organic peroxide presents</a:t>
          </a:r>
        </a:p>
      </dsp:txBody>
      <dsp:txXfrm>
        <a:off x="47748" y="53987"/>
        <a:ext cx="6838704" cy="88262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9C2B9-9C5D-4DFB-B0A9-3BF185E2A09A}">
      <dsp:nvSpPr>
        <dsp:cNvPr id="0" name=""/>
        <dsp:cNvSpPr/>
      </dsp:nvSpPr>
      <dsp:spPr>
        <a:xfrm>
          <a:off x="0" y="299332"/>
          <a:ext cx="8077200" cy="7512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374904" rIns="626880"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T</a:t>
          </a:r>
          <a:r>
            <a:rPr lang="x-none" sz="1800" b="0" u="none" kern="1200" dirty="0"/>
            <a:t>hey accelerate the rate of burning</a:t>
          </a:r>
          <a:endParaRPr lang="en-US" sz="1800" b="0" kern="1200" dirty="0"/>
        </a:p>
      </dsp:txBody>
      <dsp:txXfrm>
        <a:off x="0" y="299332"/>
        <a:ext cx="8077200" cy="751275"/>
      </dsp:txXfrm>
    </dsp:sp>
    <dsp:sp modelId="{69EA2E8B-7E03-4DEB-83E0-D4451B5DDD55}">
      <dsp:nvSpPr>
        <dsp:cNvPr id="0" name=""/>
        <dsp:cNvSpPr/>
      </dsp:nvSpPr>
      <dsp:spPr>
        <a:xfrm>
          <a:off x="402676" y="33652"/>
          <a:ext cx="767001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x-none" sz="1800" b="0" u="none" kern="1200"/>
            <a:t>Solid and liquid oxidizers and oxidizing gases do not burn</a:t>
          </a:r>
          <a:endParaRPr lang="en-US" sz="1800" b="0" kern="1200" dirty="0"/>
        </a:p>
      </dsp:txBody>
      <dsp:txXfrm>
        <a:off x="428615" y="59591"/>
        <a:ext cx="7618132" cy="479482"/>
      </dsp:txXfrm>
    </dsp:sp>
    <dsp:sp modelId="{03C0874A-DBD6-45F1-89C7-DDE60BF61778}">
      <dsp:nvSpPr>
        <dsp:cNvPr id="0" name=""/>
        <dsp:cNvSpPr/>
      </dsp:nvSpPr>
      <dsp:spPr>
        <a:xfrm>
          <a:off x="0" y="1413487"/>
          <a:ext cx="8077200" cy="4536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9401738-ADDD-4991-BFF4-8B1F9C1FC6AE}">
      <dsp:nvSpPr>
        <dsp:cNvPr id="0" name=""/>
        <dsp:cNvSpPr/>
      </dsp:nvSpPr>
      <dsp:spPr>
        <a:xfrm>
          <a:off x="384534" y="1147807"/>
          <a:ext cx="7690685" cy="53136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en-US" sz="1800" b="0" u="none" kern="1200" dirty="0" smtClean="0"/>
            <a:t>O</a:t>
          </a:r>
          <a:r>
            <a:rPr lang="x-none" sz="1800" b="0" u="none" kern="1200" dirty="0" smtClean="0"/>
            <a:t>xidizer </a:t>
          </a:r>
          <a:r>
            <a:rPr lang="x-none" sz="1800" b="0" u="none" kern="1200" dirty="0"/>
            <a:t>yields oxygen or other chemical compounds that promote or initiate combustion </a:t>
          </a:r>
          <a:endParaRPr lang="en-US" sz="1800" b="0" u="none" kern="1200" dirty="0"/>
        </a:p>
      </dsp:txBody>
      <dsp:txXfrm>
        <a:off x="410473" y="1173746"/>
        <a:ext cx="7638807" cy="479482"/>
      </dsp:txXfrm>
    </dsp:sp>
    <dsp:sp modelId="{65AAC0E8-1902-4974-82A5-94D55407C25E}">
      <dsp:nvSpPr>
        <dsp:cNvPr id="0" name=""/>
        <dsp:cNvSpPr/>
      </dsp:nvSpPr>
      <dsp:spPr>
        <a:xfrm>
          <a:off x="0" y="2229967"/>
          <a:ext cx="8077200" cy="45360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FDB7D52-3411-498D-809F-A7EBF9DF57B7}">
      <dsp:nvSpPr>
        <dsp:cNvPr id="0" name=""/>
        <dsp:cNvSpPr/>
      </dsp:nvSpPr>
      <dsp:spPr>
        <a:xfrm>
          <a:off x="384534" y="1964287"/>
          <a:ext cx="7690685" cy="5313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x-none" sz="1800" b="0" u="none" kern="1200" dirty="0"/>
            <a:t>If </a:t>
          </a:r>
          <a:r>
            <a:rPr lang="x-none" sz="1800" b="0" u="none" kern="1200" dirty="0" smtClean="0"/>
            <a:t>oxidizer </a:t>
          </a:r>
          <a:r>
            <a:rPr lang="x-none" sz="1800" b="0" u="none" kern="1200" dirty="0"/>
            <a:t>is heated or contaminated, it can initiate a self-sustained reaction and can result in an explosion or violent decomposition</a:t>
          </a:r>
          <a:endParaRPr lang="en-US" sz="1800" b="0" u="none" kern="1200" dirty="0"/>
        </a:p>
      </dsp:txBody>
      <dsp:txXfrm>
        <a:off x="410473" y="1990226"/>
        <a:ext cx="7638807" cy="479482"/>
      </dsp:txXfrm>
    </dsp:sp>
    <dsp:sp modelId="{342AF727-E013-43A9-B5C8-A4AE48AF030A}">
      <dsp:nvSpPr>
        <dsp:cNvPr id="0" name=""/>
        <dsp:cNvSpPr/>
      </dsp:nvSpPr>
      <dsp:spPr>
        <a:xfrm>
          <a:off x="0" y="3046447"/>
          <a:ext cx="8077200" cy="16443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374904" rIns="62688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Corrosive</a:t>
          </a:r>
          <a:endParaRPr lang="en-US" sz="1800" b="0" u="none" kern="1200" dirty="0"/>
        </a:p>
        <a:p>
          <a:pPr marL="171450" lvl="1" indent="-171450" algn="l" defTabSz="800100">
            <a:lnSpc>
              <a:spcPct val="90000"/>
            </a:lnSpc>
            <a:spcBef>
              <a:spcPct val="0"/>
            </a:spcBef>
            <a:spcAft>
              <a:spcPct val="15000"/>
            </a:spcAft>
            <a:buChar char="••"/>
          </a:pPr>
          <a:r>
            <a:rPr lang="en-US" sz="1800" b="0" kern="1200" dirty="0"/>
            <a:t>Unstable (reactive)</a:t>
          </a:r>
        </a:p>
        <a:p>
          <a:pPr marL="171450" lvl="1" indent="-171450" algn="l" defTabSz="800100">
            <a:lnSpc>
              <a:spcPct val="90000"/>
            </a:lnSpc>
            <a:spcBef>
              <a:spcPct val="0"/>
            </a:spcBef>
            <a:spcAft>
              <a:spcPct val="15000"/>
            </a:spcAft>
            <a:buChar char="••"/>
          </a:pPr>
          <a:r>
            <a:rPr lang="en-US" sz="1800" b="0" kern="1200" dirty="0"/>
            <a:t>Water reactive</a:t>
          </a:r>
        </a:p>
        <a:p>
          <a:pPr marL="171450" lvl="1" indent="-171450" algn="l" defTabSz="800100">
            <a:lnSpc>
              <a:spcPct val="90000"/>
            </a:lnSpc>
            <a:spcBef>
              <a:spcPct val="0"/>
            </a:spcBef>
            <a:spcAft>
              <a:spcPct val="15000"/>
            </a:spcAft>
            <a:buChar char="••"/>
          </a:pPr>
          <a:r>
            <a:rPr lang="en-US" sz="1800" b="0" kern="1200" dirty="0"/>
            <a:t>Toxic (in some cases)</a:t>
          </a:r>
        </a:p>
      </dsp:txBody>
      <dsp:txXfrm>
        <a:off x="0" y="3046447"/>
        <a:ext cx="8077200" cy="1644300"/>
      </dsp:txXfrm>
    </dsp:sp>
    <dsp:sp modelId="{FEC8B2FE-D960-4216-89A6-2644D594E4FA}">
      <dsp:nvSpPr>
        <dsp:cNvPr id="0" name=""/>
        <dsp:cNvSpPr/>
      </dsp:nvSpPr>
      <dsp:spPr>
        <a:xfrm>
          <a:off x="403860" y="2780767"/>
          <a:ext cx="5654040" cy="53136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en-US" sz="1800" b="0" u="none" kern="1200" dirty="0"/>
            <a:t>Other </a:t>
          </a:r>
          <a:r>
            <a:rPr lang="x-none" sz="1800" b="0" u="none" kern="1200"/>
            <a:t>oxidizers</a:t>
          </a:r>
          <a:r>
            <a:rPr lang="en-US" sz="1800" b="0" u="none" kern="1200" dirty="0"/>
            <a:t> can be</a:t>
          </a:r>
        </a:p>
      </dsp:txBody>
      <dsp:txXfrm>
        <a:off x="429799" y="2806706"/>
        <a:ext cx="5602162" cy="47948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BF810-F775-4EA1-A6BC-F0FDA07EB725}">
      <dsp:nvSpPr>
        <dsp:cNvPr id="0" name=""/>
        <dsp:cNvSpPr/>
      </dsp:nvSpPr>
      <dsp:spPr>
        <a:xfrm>
          <a:off x="0" y="191699"/>
          <a:ext cx="6096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Oxidizers should never have contact with any petroleum-based materials because the reaction will be immediate and violent</a:t>
          </a:r>
          <a:endParaRPr lang="en-US" sz="2000" b="0" kern="1200" dirty="0"/>
        </a:p>
      </dsp:txBody>
      <dsp:txXfrm>
        <a:off x="59399" y="251098"/>
        <a:ext cx="5977202" cy="1098002"/>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E6369-ABFA-49B9-997B-07AD5B4032D7}">
      <dsp:nvSpPr>
        <dsp:cNvPr id="0" name=""/>
        <dsp:cNvSpPr/>
      </dsp:nvSpPr>
      <dsp:spPr>
        <a:xfrm>
          <a:off x="0" y="368099"/>
          <a:ext cx="7772400" cy="1247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Ends in the letters </a:t>
          </a:r>
          <a:r>
            <a:rPr lang="en-US" sz="2000" b="0" i="1" kern="1200" dirty="0"/>
            <a:t>ate </a:t>
          </a:r>
          <a:r>
            <a:rPr lang="en-US" sz="2000" b="0" kern="1200" dirty="0"/>
            <a:t>or </a:t>
          </a:r>
          <a:r>
            <a:rPr lang="en-US" sz="2000" b="0" i="1" kern="1200" dirty="0"/>
            <a:t>ite</a:t>
          </a:r>
          <a:endParaRPr lang="en-US" sz="2000" b="0" kern="1200" dirty="0"/>
        </a:p>
        <a:p>
          <a:pPr marL="228600" lvl="1" indent="-228600" algn="l" defTabSz="889000">
            <a:lnSpc>
              <a:spcPct val="90000"/>
            </a:lnSpc>
            <a:spcBef>
              <a:spcPct val="0"/>
            </a:spcBef>
            <a:spcAft>
              <a:spcPct val="15000"/>
            </a:spcAft>
            <a:buChar char="••"/>
          </a:pPr>
          <a:r>
            <a:rPr lang="en-US" sz="2000" b="0" kern="1200" dirty="0"/>
            <a:t>If it begins with the letters </a:t>
          </a:r>
          <a:r>
            <a:rPr lang="en-US" sz="2000" b="0" i="1" kern="1200" dirty="0"/>
            <a:t>per</a:t>
          </a:r>
          <a:endParaRPr lang="en-US" sz="2000" b="0" kern="1200" dirty="0"/>
        </a:p>
      </dsp:txBody>
      <dsp:txXfrm>
        <a:off x="0" y="368099"/>
        <a:ext cx="7772400" cy="1247400"/>
      </dsp:txXfrm>
    </dsp:sp>
    <dsp:sp modelId="{46FF01BB-4C5C-41B1-ABA6-285DBE423CBC}">
      <dsp:nvSpPr>
        <dsp:cNvPr id="0" name=""/>
        <dsp:cNvSpPr/>
      </dsp:nvSpPr>
      <dsp:spPr>
        <a:xfrm>
          <a:off x="388620" y="13859"/>
          <a:ext cx="5440680" cy="708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How it works</a:t>
          </a:r>
        </a:p>
      </dsp:txBody>
      <dsp:txXfrm>
        <a:off x="423205" y="48444"/>
        <a:ext cx="5371510" cy="639310"/>
      </dsp:txXfrm>
    </dsp:sp>
    <dsp:sp modelId="{EB50F11F-4BED-4129-8BF2-01645DA78A44}">
      <dsp:nvSpPr>
        <dsp:cNvPr id="0" name=""/>
        <dsp:cNvSpPr/>
      </dsp:nvSpPr>
      <dsp:spPr>
        <a:xfrm>
          <a:off x="0" y="2099340"/>
          <a:ext cx="7772400" cy="2230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Hydrogen </a:t>
          </a:r>
          <a:r>
            <a:rPr lang="en-US" sz="2000" b="0" i="1" kern="1200" dirty="0"/>
            <a:t>per</a:t>
          </a:r>
          <a:r>
            <a:rPr lang="en-US" sz="2000" b="0" kern="1200" dirty="0"/>
            <a:t>oxide</a:t>
          </a:r>
        </a:p>
        <a:p>
          <a:pPr marL="228600" lvl="1" indent="-228600" algn="l" defTabSz="889000">
            <a:lnSpc>
              <a:spcPct val="90000"/>
            </a:lnSpc>
            <a:spcBef>
              <a:spcPct val="0"/>
            </a:spcBef>
            <a:spcAft>
              <a:spcPct val="15000"/>
            </a:spcAft>
            <a:buChar char="••"/>
          </a:pPr>
          <a:r>
            <a:rPr lang="en-US" sz="2000" b="0" kern="1200" dirty="0"/>
            <a:t>Calcium hypochlor</a:t>
          </a:r>
          <a:r>
            <a:rPr lang="en-US" sz="2000" b="0" i="1" kern="1200" dirty="0"/>
            <a:t>ite</a:t>
          </a:r>
          <a:endParaRPr lang="en-US" sz="2000" b="0" kern="1200" dirty="0"/>
        </a:p>
        <a:p>
          <a:pPr marL="228600" lvl="1" indent="-228600" algn="l" defTabSz="889000">
            <a:lnSpc>
              <a:spcPct val="90000"/>
            </a:lnSpc>
            <a:spcBef>
              <a:spcPct val="0"/>
            </a:spcBef>
            <a:spcAft>
              <a:spcPct val="15000"/>
            </a:spcAft>
            <a:buChar char="••"/>
          </a:pPr>
          <a:r>
            <a:rPr lang="en-US" sz="2000" b="0" kern="1200" dirty="0"/>
            <a:t>Potassium perchlor</a:t>
          </a:r>
          <a:r>
            <a:rPr lang="en-US" sz="2000" b="0" i="1" kern="1200" dirty="0"/>
            <a:t>ate</a:t>
          </a:r>
          <a:endParaRPr lang="en-US" sz="2000" b="0" kern="1200" dirty="0"/>
        </a:p>
        <a:p>
          <a:pPr marL="228600" lvl="1" indent="-228600" algn="l" defTabSz="889000">
            <a:lnSpc>
              <a:spcPct val="90000"/>
            </a:lnSpc>
            <a:spcBef>
              <a:spcPct val="0"/>
            </a:spcBef>
            <a:spcAft>
              <a:spcPct val="15000"/>
            </a:spcAft>
            <a:buChar char="••"/>
          </a:pPr>
          <a:r>
            <a:rPr lang="en-US" sz="2000" b="0" kern="1200" dirty="0"/>
            <a:t>Ammonium nitr</a:t>
          </a:r>
          <a:r>
            <a:rPr lang="en-US" sz="2000" b="0" i="1" kern="1200" dirty="0"/>
            <a:t>ate</a:t>
          </a:r>
          <a:endParaRPr lang="en-US" sz="2000" b="0" kern="1200" dirty="0"/>
        </a:p>
        <a:p>
          <a:pPr marL="228600" lvl="1" indent="-228600" algn="l" defTabSz="889000">
            <a:lnSpc>
              <a:spcPct val="90000"/>
            </a:lnSpc>
            <a:spcBef>
              <a:spcPct val="0"/>
            </a:spcBef>
            <a:spcAft>
              <a:spcPct val="15000"/>
            </a:spcAft>
            <a:buChar char="••"/>
          </a:pPr>
          <a:r>
            <a:rPr lang="en-US" sz="2000" b="0" i="1" kern="1200" dirty="0"/>
            <a:t>Per</a:t>
          </a:r>
          <a:r>
            <a:rPr lang="en-US" sz="2000" b="0" kern="1200" dirty="0"/>
            <a:t>chloric acids</a:t>
          </a:r>
        </a:p>
      </dsp:txBody>
      <dsp:txXfrm>
        <a:off x="0" y="2099340"/>
        <a:ext cx="7772400" cy="2230200"/>
      </dsp:txXfrm>
    </dsp:sp>
    <dsp:sp modelId="{6EF746C8-06FC-495E-8470-754F50128424}">
      <dsp:nvSpPr>
        <dsp:cNvPr id="0" name=""/>
        <dsp:cNvSpPr/>
      </dsp:nvSpPr>
      <dsp:spPr>
        <a:xfrm>
          <a:off x="388620" y="1745100"/>
          <a:ext cx="5440680" cy="7084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Examples include</a:t>
          </a:r>
        </a:p>
      </dsp:txBody>
      <dsp:txXfrm>
        <a:off x="423205" y="1779685"/>
        <a:ext cx="5371510" cy="639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87BE5-88FE-41EA-ABD7-6CFAABD3D37E}">
      <dsp:nvSpPr>
        <dsp:cNvPr id="0" name=""/>
        <dsp:cNvSpPr/>
      </dsp:nvSpPr>
      <dsp:spPr>
        <a:xfrm>
          <a:off x="0" y="394899"/>
          <a:ext cx="55626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A</a:t>
          </a:r>
          <a:r>
            <a:rPr lang="x-none" sz="2000" b="0" u="none" kern="1200"/>
            <a:t>sk how the stored material will affect the tank, piping, or the valves that contact the solid, liquid, or gas considered to be hazardous</a:t>
          </a:r>
          <a:endParaRPr lang="en-US" sz="2000" b="0" kern="1200" dirty="0"/>
        </a:p>
      </dsp:txBody>
      <dsp:txXfrm>
        <a:off x="59399" y="454298"/>
        <a:ext cx="5443802" cy="1098002"/>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AC5DC-EBCD-47BD-B070-3FB9BE5D9010}">
      <dsp:nvSpPr>
        <dsp:cNvPr id="0" name=""/>
        <dsp:cNvSpPr/>
      </dsp:nvSpPr>
      <dsp:spPr>
        <a:xfrm>
          <a:off x="0" y="253274"/>
          <a:ext cx="3429000" cy="20153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B</a:t>
          </a:r>
          <a:r>
            <a:rPr lang="x-none" sz="2000" b="0" u="none" kern="1200" dirty="0"/>
            <a:t>ased on</a:t>
          </a:r>
          <a:r>
            <a:rPr lang="en-US" sz="2000" b="0" u="none" kern="1200" dirty="0"/>
            <a:t> </a:t>
          </a:r>
          <a:r>
            <a:rPr lang="en-US" sz="2000" b="0" kern="1200" dirty="0" smtClean="0"/>
            <a:t>ability </a:t>
          </a:r>
          <a:r>
            <a:rPr lang="en-US" sz="2000" b="0" kern="1200" dirty="0"/>
            <a:t>to accelerate </a:t>
          </a:r>
          <a:r>
            <a:rPr lang="en-US" sz="2000" b="0" kern="1200" dirty="0" smtClean="0"/>
            <a:t>burning, rate of decomposition, and if their decomposition can ignite combustible (Class A) materials</a:t>
          </a:r>
          <a:endParaRPr lang="en-US" sz="2000" b="0" kern="1200" dirty="0"/>
        </a:p>
      </dsp:txBody>
      <dsp:txXfrm>
        <a:off x="98380" y="351654"/>
        <a:ext cx="3232240" cy="1818565"/>
      </dsp:txXfrm>
    </dsp:sp>
    <dsp:sp modelId="{583BA2B2-8B6A-4774-8652-3CEEAAAD5349}">
      <dsp:nvSpPr>
        <dsp:cNvPr id="0" name=""/>
        <dsp:cNvSpPr/>
      </dsp:nvSpPr>
      <dsp:spPr>
        <a:xfrm>
          <a:off x="0" y="2455800"/>
          <a:ext cx="3429000" cy="201532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The higher the Arabic numeral rating, the greater the hazard the solid or liquid oxidizer presents</a:t>
          </a:r>
          <a:endParaRPr lang="en-US" sz="2000" b="0" u="none" kern="1200" dirty="0"/>
        </a:p>
      </dsp:txBody>
      <dsp:txXfrm>
        <a:off x="98380" y="2554180"/>
        <a:ext cx="3232240" cy="1818565"/>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453CF-CCAE-414B-B8BE-E1453CC6554E}">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Can </a:t>
          </a:r>
          <a:r>
            <a:rPr lang="en-US" sz="2000" b="0" kern="1200" dirty="0"/>
            <a:t>exist as compressed or liquefied gases</a:t>
          </a:r>
        </a:p>
      </dsp:txBody>
      <dsp:txXfrm>
        <a:off x="59399" y="218698"/>
        <a:ext cx="7653602" cy="1098002"/>
      </dsp:txXfrm>
    </dsp:sp>
    <dsp:sp modelId="{061A91AF-D417-4B2F-B59D-658F1346861D}">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Oxygen can be converted into an oxidizing cryogenic fluid</a:t>
          </a:r>
        </a:p>
      </dsp:txBody>
      <dsp:txXfrm>
        <a:off x="59399" y="1622699"/>
        <a:ext cx="7653602" cy="1098002"/>
      </dsp:txXfrm>
    </dsp:sp>
    <dsp:sp modelId="{26DFA5C6-1B3C-485F-B766-C2359EA48D00}">
      <dsp:nvSpPr>
        <dsp:cNvPr id="0" name=""/>
        <dsp:cNvSpPr/>
      </dsp:nvSpPr>
      <dsp:spPr>
        <a:xfrm>
          <a:off x="0" y="2967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Cryogenic oxygen is commonly used for respiratory therapy and can be found in home health care liquid oxygen containers</a:t>
          </a:r>
        </a:p>
      </dsp:txBody>
      <dsp:txXfrm>
        <a:off x="59399" y="3026699"/>
        <a:ext cx="7653602" cy="1098002"/>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453CF-CCAE-414B-B8BE-E1453CC6554E}">
      <dsp:nvSpPr>
        <dsp:cNvPr id="0" name=""/>
        <dsp:cNvSpPr/>
      </dsp:nvSpPr>
      <dsp:spPr>
        <a:xfrm>
          <a:off x="0" y="11459"/>
          <a:ext cx="7772400" cy="8236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Category of solid, liquid, or gaseous hazardous materials that are a significant physical hazard</a:t>
          </a:r>
          <a:endParaRPr lang="en-US" sz="2000" b="0" kern="1200" dirty="0"/>
        </a:p>
      </dsp:txBody>
      <dsp:txXfrm>
        <a:off x="40209" y="51668"/>
        <a:ext cx="7691982" cy="743262"/>
      </dsp:txXfrm>
    </dsp:sp>
    <dsp:sp modelId="{8902537B-397A-4027-957F-B19712C4FA56}">
      <dsp:nvSpPr>
        <dsp:cNvPr id="0" name=""/>
        <dsp:cNvSpPr/>
      </dsp:nvSpPr>
      <dsp:spPr>
        <a:xfrm>
          <a:off x="0" y="961859"/>
          <a:ext cx="7772400" cy="82368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M</a:t>
          </a:r>
          <a:r>
            <a:rPr lang="x-none" sz="2000" b="0" u="none" kern="1200" dirty="0" smtClean="0"/>
            <a:t>aterial </a:t>
          </a:r>
          <a:r>
            <a:rPr lang="x-none" sz="2000" b="0" u="none" kern="1200" dirty="0"/>
            <a:t>is classified as pyrophoric when it autoignites in air at temperatures of 130°F (55°C) or less</a:t>
          </a:r>
          <a:endParaRPr lang="en-US" sz="2000" b="0" u="none" kern="1200" dirty="0"/>
        </a:p>
      </dsp:txBody>
      <dsp:txXfrm>
        <a:off x="40209" y="1002068"/>
        <a:ext cx="7691982" cy="743262"/>
      </dsp:txXfrm>
    </dsp:sp>
    <dsp:sp modelId="{B03A8DDE-95DE-42C9-BE45-7FABE0D5876A}">
      <dsp:nvSpPr>
        <dsp:cNvPr id="0" name=""/>
        <dsp:cNvSpPr/>
      </dsp:nvSpPr>
      <dsp:spPr>
        <a:xfrm>
          <a:off x="0" y="1912260"/>
          <a:ext cx="7772400" cy="8236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Do not require an ignition source</a:t>
          </a:r>
          <a:endParaRPr lang="en-US" sz="2000" b="0" u="none" kern="1200" dirty="0"/>
        </a:p>
      </dsp:txBody>
      <dsp:txXfrm>
        <a:off x="40209" y="1952469"/>
        <a:ext cx="7691982" cy="743262"/>
      </dsp:txXfrm>
    </dsp:sp>
    <dsp:sp modelId="{0DA093F6-61A2-422D-A9EA-51B7DED20104}">
      <dsp:nvSpPr>
        <dsp:cNvPr id="0" name=""/>
        <dsp:cNvSpPr/>
      </dsp:nvSpPr>
      <dsp:spPr>
        <a:xfrm>
          <a:off x="0" y="2862660"/>
          <a:ext cx="7772400" cy="8236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Because air contains moisture, pyrophorics ignite upon release in air</a:t>
          </a:r>
          <a:endParaRPr lang="en-US" sz="2000" b="0" u="none" kern="1200" dirty="0"/>
        </a:p>
      </dsp:txBody>
      <dsp:txXfrm>
        <a:off x="40209" y="2902869"/>
        <a:ext cx="7691982" cy="743262"/>
      </dsp:txXfrm>
    </dsp:sp>
    <dsp:sp modelId="{7FB6FB04-B284-427D-B8E4-CA4F3B4FF52A}">
      <dsp:nvSpPr>
        <dsp:cNvPr id="0" name=""/>
        <dsp:cNvSpPr/>
      </dsp:nvSpPr>
      <dsp:spPr>
        <a:xfrm>
          <a:off x="0" y="3813060"/>
          <a:ext cx="7772400" cy="8236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Some are also water reactive</a:t>
          </a:r>
          <a:endParaRPr lang="en-US" sz="2000" b="0" u="none" kern="1200" dirty="0"/>
        </a:p>
      </dsp:txBody>
      <dsp:txXfrm>
        <a:off x="40209" y="3853269"/>
        <a:ext cx="7691982" cy="743262"/>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453CF-CCAE-414B-B8BE-E1453CC6554E}">
      <dsp:nvSpPr>
        <dsp:cNvPr id="0" name=""/>
        <dsp:cNvSpPr/>
      </dsp:nvSpPr>
      <dsp:spPr>
        <a:xfrm>
          <a:off x="0" y="27300"/>
          <a:ext cx="7772400" cy="1029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a:t>
          </a:r>
          <a:r>
            <a:rPr lang="x-none" sz="2000" b="0" u="none" kern="1200" dirty="0"/>
            <a:t>ommonly present other physical and health hazards</a:t>
          </a:r>
          <a:endParaRPr lang="en-US" sz="2000" b="0" kern="1200" dirty="0"/>
        </a:p>
      </dsp:txBody>
      <dsp:txXfrm>
        <a:off x="50261" y="77561"/>
        <a:ext cx="7671878" cy="929078"/>
      </dsp:txXfrm>
    </dsp:sp>
    <dsp:sp modelId="{BAE5C3F9-F90E-4113-B2D7-F27D2EA91CDA}">
      <dsp:nvSpPr>
        <dsp:cNvPr id="0" name=""/>
        <dsp:cNvSpPr/>
      </dsp:nvSpPr>
      <dsp:spPr>
        <a:xfrm>
          <a:off x="0" y="1215300"/>
          <a:ext cx="7772400" cy="102960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Some pyrophoric gases and liquids exist</a:t>
          </a:r>
          <a:endParaRPr lang="en-US" sz="2000" b="0" kern="1200" dirty="0"/>
        </a:p>
      </dsp:txBody>
      <dsp:txXfrm>
        <a:off x="50261" y="1265561"/>
        <a:ext cx="7671878" cy="929078"/>
      </dsp:txXfrm>
    </dsp:sp>
    <dsp:sp modelId="{64B006B0-1212-40B5-88D4-942477C0B64F}">
      <dsp:nvSpPr>
        <dsp:cNvPr id="0" name=""/>
        <dsp:cNvSpPr/>
      </dsp:nvSpPr>
      <dsp:spPr>
        <a:xfrm>
          <a:off x="0" y="2403300"/>
          <a:ext cx="7772400" cy="10296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Most materials are solid metals</a:t>
          </a:r>
          <a:endParaRPr lang="en-US" sz="2000" b="0" kern="1200" dirty="0"/>
        </a:p>
      </dsp:txBody>
      <dsp:txXfrm>
        <a:off x="50261" y="2453561"/>
        <a:ext cx="7671878" cy="929078"/>
      </dsp:txXfrm>
    </dsp:sp>
    <dsp:sp modelId="{4E1A548B-C8B5-4EDB-912A-4D74D4A95DF0}">
      <dsp:nvSpPr>
        <dsp:cNvPr id="0" name=""/>
        <dsp:cNvSpPr/>
      </dsp:nvSpPr>
      <dsp:spPr>
        <a:xfrm>
          <a:off x="0" y="3591300"/>
          <a:ext cx="7772400" cy="10296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Some isotopes of plutonium and uranium are pyrophoric</a:t>
          </a:r>
          <a:endParaRPr lang="en-US" sz="2000" b="0" u="none" kern="1200" dirty="0"/>
        </a:p>
      </dsp:txBody>
      <dsp:txXfrm>
        <a:off x="50261" y="3641561"/>
        <a:ext cx="7671878" cy="929078"/>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453CF-CCAE-414B-B8BE-E1453CC6554E}">
      <dsp:nvSpPr>
        <dsp:cNvPr id="0" name=""/>
        <dsp:cNvSpPr/>
      </dsp:nvSpPr>
      <dsp:spPr>
        <a:xfrm>
          <a:off x="0" y="3116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t>
          </a:r>
          <a:r>
            <a:rPr lang="x-none" sz="2000" b="0" u="none" kern="1200" dirty="0"/>
            <a:t>odel codes require automatic sprinkler protection in buildings housing pyrophoric materials</a:t>
          </a:r>
          <a:endParaRPr lang="en-US" sz="2000" b="0" kern="1200" dirty="0"/>
        </a:p>
      </dsp:txBody>
      <dsp:txXfrm>
        <a:off x="59399" y="371098"/>
        <a:ext cx="7653602" cy="1098002"/>
      </dsp:txXfrm>
    </dsp:sp>
    <dsp:sp modelId="{41F6770F-635B-4D3B-BA0D-2CBDA17C6492}">
      <dsp:nvSpPr>
        <dsp:cNvPr id="0" name=""/>
        <dsp:cNvSpPr/>
      </dsp:nvSpPr>
      <dsp:spPr>
        <a:xfrm>
          <a:off x="0" y="17157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Requirements for pyrophoric gases are found in NFPA® 55 and NFPA® 318, </a:t>
          </a:r>
          <a:r>
            <a:rPr lang="x-none" sz="2000" b="0" i="1" u="none" kern="1200" dirty="0"/>
            <a:t>Standard for the Protection of Semiconductor Fabrication Facilities</a:t>
          </a:r>
          <a:endParaRPr lang="en-US" sz="2000" b="0" u="none" kern="1200" dirty="0"/>
        </a:p>
      </dsp:txBody>
      <dsp:txXfrm>
        <a:off x="59399" y="1775099"/>
        <a:ext cx="7653602" cy="1098002"/>
      </dsp:txXfrm>
    </dsp:sp>
    <dsp:sp modelId="{F091AA9D-829B-4010-9E97-BDAC6352DE64}">
      <dsp:nvSpPr>
        <dsp:cNvPr id="0" name=""/>
        <dsp:cNvSpPr/>
      </dsp:nvSpPr>
      <dsp:spPr>
        <a:xfrm>
          <a:off x="0" y="31197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Model fire codes also reference Compressed Gas Association Standard G-13, </a:t>
          </a:r>
          <a:r>
            <a:rPr lang="x-none" sz="2000" b="0" i="1" u="none" kern="1200" dirty="0"/>
            <a:t>Storage and Handling of Silane and Silane Mixtures</a:t>
          </a:r>
          <a:endParaRPr lang="en-US" sz="2000" b="0" u="none" kern="1200" dirty="0"/>
        </a:p>
      </dsp:txBody>
      <dsp:txXfrm>
        <a:off x="59399" y="3179099"/>
        <a:ext cx="7653602" cy="1098002"/>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B78FF-98F0-43BD-8162-7D38673C5573}">
      <dsp:nvSpPr>
        <dsp:cNvPr id="0" name=""/>
        <dsp:cNvSpPr/>
      </dsp:nvSpPr>
      <dsp:spPr>
        <a:xfrm>
          <a:off x="0" y="27300"/>
          <a:ext cx="7772400" cy="1029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Solids, liquids, or gases that can react adversely due to changes in</a:t>
          </a:r>
          <a:r>
            <a:rPr lang="en-US" sz="2000" b="0" u="none" kern="1200" dirty="0"/>
            <a:t> t</a:t>
          </a:r>
          <a:r>
            <a:rPr lang="en-US" sz="2000" b="0" kern="1200" dirty="0"/>
            <a:t>emperature, pressure, mechanical, thermal shock</a:t>
          </a:r>
          <a:endParaRPr lang="en-US" sz="2000" b="0" u="none" kern="1200" dirty="0"/>
        </a:p>
      </dsp:txBody>
      <dsp:txXfrm>
        <a:off x="50261" y="77561"/>
        <a:ext cx="7671878" cy="929078"/>
      </dsp:txXfrm>
    </dsp:sp>
    <dsp:sp modelId="{18864383-AA66-4E57-86A9-D8C484A41F90}">
      <dsp:nvSpPr>
        <dsp:cNvPr id="0" name=""/>
        <dsp:cNvSpPr/>
      </dsp:nvSpPr>
      <dsp:spPr>
        <a:xfrm>
          <a:off x="0" y="1215300"/>
          <a:ext cx="7772400" cy="102960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Most oxidizers and organic peroxides are also classified as unstable (reactive) materials</a:t>
          </a:r>
          <a:endParaRPr lang="en-US" sz="2000" b="0" u="none" kern="1200" dirty="0"/>
        </a:p>
      </dsp:txBody>
      <dsp:txXfrm>
        <a:off x="50261" y="1265561"/>
        <a:ext cx="7671878" cy="929078"/>
      </dsp:txXfrm>
    </dsp:sp>
    <dsp:sp modelId="{38114F38-09F4-4B69-8679-DD9527C445BA}">
      <dsp:nvSpPr>
        <dsp:cNvPr id="0" name=""/>
        <dsp:cNvSpPr/>
      </dsp:nvSpPr>
      <dsp:spPr>
        <a:xfrm>
          <a:off x="0" y="2403300"/>
          <a:ext cx="7772400" cy="10296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Can be found in the manufacturing of plastics, including expanded foams and urethane compounds</a:t>
          </a:r>
        </a:p>
      </dsp:txBody>
      <dsp:txXfrm>
        <a:off x="50261" y="2453561"/>
        <a:ext cx="7671878" cy="929078"/>
      </dsp:txXfrm>
    </dsp:sp>
    <dsp:sp modelId="{A08E88A1-E8A8-4AD8-B008-E3C82F542F38}">
      <dsp:nvSpPr>
        <dsp:cNvPr id="0" name=""/>
        <dsp:cNvSpPr/>
      </dsp:nvSpPr>
      <dsp:spPr>
        <a:xfrm>
          <a:off x="0" y="3591300"/>
          <a:ext cx="7772400" cy="10296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Blowing agents that create foam plastics are commonly classified as unstable (reactive)</a:t>
          </a:r>
        </a:p>
      </dsp:txBody>
      <dsp:txXfrm>
        <a:off x="50261" y="3641561"/>
        <a:ext cx="7671878" cy="929078"/>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41EC0-F2FF-47A0-8FA8-D19BCC636106}">
      <dsp:nvSpPr>
        <dsp:cNvPr id="0" name=""/>
        <dsp:cNvSpPr/>
      </dsp:nvSpPr>
      <dsp:spPr>
        <a:xfrm>
          <a:off x="0" y="335880"/>
          <a:ext cx="3048000" cy="2381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36559" tIns="437388" rIns="23655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Type of uncontrolled reaction they are capable of producing</a:t>
          </a:r>
        </a:p>
        <a:p>
          <a:pPr marL="171450" lvl="1" indent="-171450" algn="l" defTabSz="800100">
            <a:lnSpc>
              <a:spcPct val="90000"/>
            </a:lnSpc>
            <a:spcBef>
              <a:spcPct val="0"/>
            </a:spcBef>
            <a:spcAft>
              <a:spcPct val="15000"/>
            </a:spcAft>
            <a:buChar char="••"/>
          </a:pPr>
          <a:r>
            <a:rPr lang="en-US" sz="1800" b="0" kern="1200" dirty="0"/>
            <a:t>How the reaction can be initiated by changes in temperature or pressure</a:t>
          </a:r>
        </a:p>
      </dsp:txBody>
      <dsp:txXfrm>
        <a:off x="0" y="335880"/>
        <a:ext cx="3048000" cy="2381400"/>
      </dsp:txXfrm>
    </dsp:sp>
    <dsp:sp modelId="{5E50979C-4CFE-4F2B-B59C-A5C6F64FA808}">
      <dsp:nvSpPr>
        <dsp:cNvPr id="0" name=""/>
        <dsp:cNvSpPr/>
      </dsp:nvSpPr>
      <dsp:spPr>
        <a:xfrm>
          <a:off x="152400" y="25920"/>
          <a:ext cx="2714856" cy="6199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645" tIns="0" rIns="80645" bIns="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a:t>lassified based on</a:t>
          </a:r>
          <a:endParaRPr lang="en-US" sz="1800" b="0" kern="1200" dirty="0"/>
        </a:p>
      </dsp:txBody>
      <dsp:txXfrm>
        <a:off x="182662" y="56182"/>
        <a:ext cx="2654332" cy="559396"/>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3CCFE-E472-4328-A052-7EDD62E190DB}">
      <dsp:nvSpPr>
        <dsp:cNvPr id="0" name=""/>
        <dsp:cNvSpPr/>
      </dsp:nvSpPr>
      <dsp:spPr>
        <a:xfrm>
          <a:off x="0" y="34619"/>
          <a:ext cx="2971800" cy="9921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Can react violently or explosively if </a:t>
          </a:r>
          <a:r>
            <a:rPr lang="x-none" sz="1800" b="0" u="none" kern="1200" dirty="0" smtClean="0"/>
            <a:t>in </a:t>
          </a:r>
          <a:r>
            <a:rPr lang="x-none" sz="1800" b="0" u="none" kern="1200" dirty="0"/>
            <a:t>contact with moisture or water</a:t>
          </a:r>
          <a:endParaRPr lang="en-US" sz="1800" b="0" kern="1200" dirty="0"/>
        </a:p>
      </dsp:txBody>
      <dsp:txXfrm>
        <a:off x="48433" y="83052"/>
        <a:ext cx="2874934" cy="895294"/>
      </dsp:txXfrm>
    </dsp:sp>
    <dsp:sp modelId="{B13A979A-E805-4187-8177-49895B32BD6A}">
      <dsp:nvSpPr>
        <dsp:cNvPr id="0" name=""/>
        <dsp:cNvSpPr/>
      </dsp:nvSpPr>
      <dsp:spPr>
        <a:xfrm>
          <a:off x="0" y="1179420"/>
          <a:ext cx="2971800" cy="99216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Model fire codes regulate water-reactive solids and liquids</a:t>
          </a:r>
          <a:endParaRPr lang="en-US" sz="1800" b="0" u="none" kern="1200" dirty="0"/>
        </a:p>
      </dsp:txBody>
      <dsp:txXfrm>
        <a:off x="48433" y="1227853"/>
        <a:ext cx="2874934" cy="895294"/>
      </dsp:txXfrm>
    </dsp:sp>
    <dsp:sp modelId="{7A192D9A-8F6B-458B-8106-892516EE6F79}">
      <dsp:nvSpPr>
        <dsp:cNvPr id="0" name=""/>
        <dsp:cNvSpPr/>
      </dsp:nvSpPr>
      <dsp:spPr>
        <a:xfrm>
          <a:off x="0" y="2324220"/>
          <a:ext cx="2971800" cy="99216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N</a:t>
          </a:r>
          <a:r>
            <a:rPr lang="x-none" sz="1800" b="0" u="none" kern="1200" dirty="0" smtClean="0"/>
            <a:t>o </a:t>
          </a:r>
          <a:r>
            <a:rPr lang="x-none" sz="1800" b="0" u="none" kern="1200" dirty="0"/>
            <a:t>water-reactive gases</a:t>
          </a:r>
          <a:endParaRPr lang="en-US" sz="1800" b="0" u="none" kern="1200" dirty="0"/>
        </a:p>
      </dsp:txBody>
      <dsp:txXfrm>
        <a:off x="48433" y="2372653"/>
        <a:ext cx="2874934" cy="895294"/>
      </dsp:txXfrm>
    </dsp:sp>
    <dsp:sp modelId="{18B4EB24-E899-4A6D-BAF2-EE33555BC5C5}">
      <dsp:nvSpPr>
        <dsp:cNvPr id="0" name=""/>
        <dsp:cNvSpPr/>
      </dsp:nvSpPr>
      <dsp:spPr>
        <a:xfrm>
          <a:off x="0" y="3469020"/>
          <a:ext cx="2971800" cy="9921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Many pyrophoric metals are also water reactive</a:t>
          </a:r>
          <a:endParaRPr lang="en-US" sz="1800" b="0" u="none" kern="1200" dirty="0"/>
        </a:p>
      </dsp:txBody>
      <dsp:txXfrm>
        <a:off x="48433" y="3517453"/>
        <a:ext cx="2874934" cy="895294"/>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BE81F-3316-4A1C-941E-73C5CE9110C3}">
      <dsp:nvSpPr>
        <dsp:cNvPr id="0" name=""/>
        <dsp:cNvSpPr/>
      </dsp:nvSpPr>
      <dsp:spPr>
        <a:xfrm>
          <a:off x="0" y="24524"/>
          <a:ext cx="7772400" cy="7897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Ca</a:t>
          </a:r>
          <a:r>
            <a:rPr lang="x-none" sz="2000" b="0" u="none" kern="1200" dirty="0"/>
            <a:t>pable of producing a sudden, violent expansion of gases that may be accompanied by a shock or pressure wave</a:t>
          </a:r>
          <a:endParaRPr lang="en-US" sz="2000" b="0" kern="1200" dirty="0"/>
        </a:p>
      </dsp:txBody>
      <dsp:txXfrm>
        <a:off x="38552" y="63076"/>
        <a:ext cx="7695296" cy="712646"/>
      </dsp:txXfrm>
    </dsp:sp>
    <dsp:sp modelId="{1D039D7B-1BEC-44AC-9A37-E56776863998}">
      <dsp:nvSpPr>
        <dsp:cNvPr id="0" name=""/>
        <dsp:cNvSpPr/>
      </dsp:nvSpPr>
      <dsp:spPr>
        <a:xfrm>
          <a:off x="0" y="900674"/>
          <a:ext cx="7772400" cy="78975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Explosives exist in solid or liquid states </a:t>
          </a:r>
          <a:endParaRPr lang="en-US" sz="2000" b="0" u="none" kern="1200" dirty="0"/>
        </a:p>
      </dsp:txBody>
      <dsp:txXfrm>
        <a:off x="38552" y="939226"/>
        <a:ext cx="7695296" cy="712646"/>
      </dsp:txXfrm>
    </dsp:sp>
    <dsp:sp modelId="{94ED4F82-A7AC-41F9-BEA0-8D3D77997E23}">
      <dsp:nvSpPr>
        <dsp:cNvPr id="0" name=""/>
        <dsp:cNvSpPr/>
      </dsp:nvSpPr>
      <dsp:spPr>
        <a:xfrm>
          <a:off x="0" y="1776825"/>
          <a:ext cx="7772400" cy="7897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a:t>
          </a:r>
          <a:r>
            <a:rPr lang="x-none" sz="2000" b="0" u="none" kern="1200"/>
            <a:t>xplosives classification system in the IFC and NFPA® 495 is based on the UNDMGC and US DOT regulations</a:t>
          </a:r>
          <a:endParaRPr lang="en-US" sz="2000" b="0" u="none" kern="1200" dirty="0"/>
        </a:p>
      </dsp:txBody>
      <dsp:txXfrm>
        <a:off x="38552" y="1815377"/>
        <a:ext cx="7695296" cy="712646"/>
      </dsp:txXfrm>
    </dsp:sp>
    <dsp:sp modelId="{23983310-E3A2-4766-A0F4-9F7932FF7544}">
      <dsp:nvSpPr>
        <dsp:cNvPr id="0" name=""/>
        <dsp:cNvSpPr/>
      </dsp:nvSpPr>
      <dsp:spPr>
        <a:xfrm>
          <a:off x="0" y="2652974"/>
          <a:ext cx="7772400" cy="78975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All explosive materials that meet the UNDMGC criteria are designated as Hazard Class 1 materials</a:t>
          </a:r>
          <a:endParaRPr lang="en-US" sz="2000" b="0" u="none" kern="1200" dirty="0"/>
        </a:p>
      </dsp:txBody>
      <dsp:txXfrm>
        <a:off x="38552" y="2691526"/>
        <a:ext cx="7695296" cy="712646"/>
      </dsp:txXfrm>
    </dsp:sp>
    <dsp:sp modelId="{62DEDE2B-9C89-402E-8E4C-3F8844A26009}">
      <dsp:nvSpPr>
        <dsp:cNvPr id="0" name=""/>
        <dsp:cNvSpPr/>
      </dsp:nvSpPr>
      <dsp:spPr>
        <a:xfrm>
          <a:off x="0" y="3529125"/>
          <a:ext cx="7772400" cy="78975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F</a:t>
          </a:r>
          <a:r>
            <a:rPr lang="x-none" sz="2000" b="0" u="none" kern="1200" dirty="0"/>
            <a:t>urther categorized based </a:t>
          </a:r>
          <a:r>
            <a:rPr lang="x-none" sz="2000" b="0" u="none" kern="1200" dirty="0" smtClean="0"/>
            <a:t>on </a:t>
          </a:r>
          <a:r>
            <a:rPr lang="x-none" sz="2000" b="0" u="none" kern="1200" dirty="0"/>
            <a:t>type of hazard </a:t>
          </a:r>
          <a:r>
            <a:rPr lang="x-none" sz="1800" b="0" u="none" kern="1200" dirty="0"/>
            <a:t>they present</a:t>
          </a:r>
          <a:endParaRPr lang="en-US" sz="1800" b="0" u="none" kern="1200" dirty="0"/>
        </a:p>
      </dsp:txBody>
      <dsp:txXfrm>
        <a:off x="38552" y="3567677"/>
        <a:ext cx="7695296" cy="712646"/>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BE81F-3316-4A1C-941E-73C5CE9110C3}">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Health hazard materials include items where a single brief exposure to the hazardous material can result in death, injury, or incapacitation</a:t>
          </a:r>
        </a:p>
      </dsp:txBody>
      <dsp:txXfrm>
        <a:off x="59399" y="218698"/>
        <a:ext cx="7653602" cy="1098002"/>
      </dsp:txXfrm>
    </dsp:sp>
    <dsp:sp modelId="{FE064CF5-1E8C-4054-943E-4680EA447586}">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Under DOT and TC rules it is a toxic inhalation hazard (TIH)</a:t>
          </a:r>
          <a:endParaRPr lang="en-US" sz="2000" b="0" u="none" kern="1200" dirty="0"/>
        </a:p>
      </dsp:txBody>
      <dsp:txXfrm>
        <a:off x="59399" y="1622699"/>
        <a:ext cx="7653602" cy="1098002"/>
      </dsp:txXfrm>
    </dsp:sp>
    <dsp:sp modelId="{5E4A7214-B77D-4218-B2A0-54C97466227A}">
      <dsp:nvSpPr>
        <dsp:cNvPr id="0" name=""/>
        <dsp:cNvSpPr/>
      </dsp:nvSpPr>
      <dsp:spPr>
        <a:xfrm>
          <a:off x="0" y="2967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This illustrates why a DOT label or placard cannot always be used as a basis for classifying hazardous materials in fire codes</a:t>
          </a:r>
          <a:endParaRPr lang="en-US" sz="2000" b="0" u="none" kern="1200" dirty="0"/>
        </a:p>
      </dsp:txBody>
      <dsp:txXfrm>
        <a:off x="59399" y="3026699"/>
        <a:ext cx="7653602" cy="10980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87BE5-88FE-41EA-ABD7-6CFAABD3D37E}">
      <dsp:nvSpPr>
        <dsp:cNvPr id="0" name=""/>
        <dsp:cNvSpPr/>
      </dsp:nvSpPr>
      <dsp:spPr>
        <a:xfrm>
          <a:off x="0" y="6159"/>
          <a:ext cx="3886200" cy="9781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Stored hazardous materials are always assumed to be capable of being exposed to fire</a:t>
          </a:r>
        </a:p>
      </dsp:txBody>
      <dsp:txXfrm>
        <a:off x="47748" y="53907"/>
        <a:ext cx="3790704" cy="882624"/>
      </dsp:txXfrm>
    </dsp:sp>
    <dsp:sp modelId="{3E3F904F-E359-4BF6-878C-CF009B119729}">
      <dsp:nvSpPr>
        <dsp:cNvPr id="0" name=""/>
        <dsp:cNvSpPr/>
      </dsp:nvSpPr>
      <dsp:spPr>
        <a:xfrm>
          <a:off x="0" y="1047639"/>
          <a:ext cx="3886200" cy="9781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Pressure </a:t>
          </a:r>
          <a:r>
            <a:rPr lang="en-US" sz="1800" b="0" kern="1200" dirty="0"/>
            <a:t>relief can be heat-activated or </a:t>
          </a:r>
          <a:r>
            <a:rPr lang="en-US" sz="1800" b="0" kern="1200" dirty="0" smtClean="0"/>
            <a:t>respond </a:t>
          </a:r>
          <a:r>
            <a:rPr lang="en-US" sz="1800" b="0" kern="1200" dirty="0"/>
            <a:t>to an increase in pressure</a:t>
          </a:r>
        </a:p>
      </dsp:txBody>
      <dsp:txXfrm>
        <a:off x="47748" y="1095387"/>
        <a:ext cx="3790704" cy="882624"/>
      </dsp:txXfrm>
    </dsp:sp>
    <dsp:sp modelId="{47B202AE-E5E3-4745-98D6-7F1A71F2773F}">
      <dsp:nvSpPr>
        <dsp:cNvPr id="0" name=""/>
        <dsp:cNvSpPr/>
      </dsp:nvSpPr>
      <dsp:spPr>
        <a:xfrm>
          <a:off x="0" y="2089120"/>
          <a:ext cx="3886200" cy="97812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Can also be a design where the container safely vents under controlled fire exposure</a:t>
          </a:r>
        </a:p>
      </dsp:txBody>
      <dsp:txXfrm>
        <a:off x="47748" y="2136868"/>
        <a:ext cx="3790704" cy="88262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91D42-A859-4AB9-9048-6642DCEE30FB}">
      <dsp:nvSpPr>
        <dsp:cNvPr id="0" name=""/>
        <dsp:cNvSpPr/>
      </dsp:nvSpPr>
      <dsp:spPr>
        <a:xfrm>
          <a:off x="0" y="34037"/>
          <a:ext cx="2971800" cy="23195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It is imperative that inspectors become aware of the possible toxic effects of a material and ensure that they are wearing appropriate PPE</a:t>
          </a:r>
          <a:endParaRPr lang="en-US" sz="2000" b="0" kern="1200" dirty="0"/>
        </a:p>
      </dsp:txBody>
      <dsp:txXfrm>
        <a:off x="113230" y="147267"/>
        <a:ext cx="2745340" cy="2093065"/>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DB0D1-FFAB-4372-87A8-2D08ACC3EC5B}">
      <dsp:nvSpPr>
        <dsp:cNvPr id="0" name=""/>
        <dsp:cNvSpPr/>
      </dsp:nvSpPr>
      <dsp:spPr>
        <a:xfrm rot="5400000">
          <a:off x="4600420" y="-1469553"/>
          <a:ext cx="1784151"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Refers to </a:t>
          </a:r>
          <a:r>
            <a:rPr lang="en-US" sz="1800" b="0" kern="1200" dirty="0" smtClean="0"/>
            <a:t>ingested </a:t>
          </a:r>
          <a:r>
            <a:rPr lang="en-US" sz="1800" b="0" kern="1200" dirty="0"/>
            <a:t>dose of a given substance that was lethal to 50 percent or more of the test population when they swallowed or ate the substance</a:t>
          </a:r>
        </a:p>
      </dsp:txBody>
      <dsp:txXfrm rot="-5400000">
        <a:off x="2907792" y="310170"/>
        <a:ext cx="5082313" cy="1609961"/>
      </dsp:txXfrm>
    </dsp:sp>
    <dsp:sp modelId="{ADEC47FA-11DA-4A16-84C6-F6E3D66B608B}">
      <dsp:nvSpPr>
        <dsp:cNvPr id="0" name=""/>
        <dsp:cNvSpPr/>
      </dsp:nvSpPr>
      <dsp:spPr>
        <a:xfrm>
          <a:off x="0" y="55"/>
          <a:ext cx="2907792" cy="223018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0" kern="1200" dirty="0"/>
            <a:t>LD</a:t>
          </a:r>
          <a:r>
            <a:rPr lang="en-US" sz="3200" b="0" kern="1200" baseline="-25000" dirty="0"/>
            <a:t>50</a:t>
          </a:r>
          <a:endParaRPr lang="en-US" sz="3200" b="0" kern="1200" dirty="0"/>
        </a:p>
      </dsp:txBody>
      <dsp:txXfrm>
        <a:off x="108869" y="108924"/>
        <a:ext cx="2690054" cy="2012451"/>
      </dsp:txXfrm>
    </dsp:sp>
    <dsp:sp modelId="{AA6EFCD9-274D-43A7-B187-6568E64CC63F}">
      <dsp:nvSpPr>
        <dsp:cNvPr id="0" name=""/>
        <dsp:cNvSpPr/>
      </dsp:nvSpPr>
      <dsp:spPr>
        <a:xfrm rot="5400000">
          <a:off x="4600420" y="872145"/>
          <a:ext cx="1784151"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Refers </a:t>
          </a:r>
          <a:r>
            <a:rPr lang="en-US" sz="1800" b="0" kern="1200" dirty="0" smtClean="0"/>
            <a:t>to concentration </a:t>
          </a:r>
          <a:r>
            <a:rPr lang="en-US" sz="1800" b="0" kern="1200" dirty="0"/>
            <a:t>in the air of a given substance that killed 50 percent or more of the test population when they inhaled or absorbed the vapors, fumes, or mists of the substance</a:t>
          </a:r>
        </a:p>
      </dsp:txBody>
      <dsp:txXfrm rot="-5400000">
        <a:off x="2907792" y="2651869"/>
        <a:ext cx="5082313" cy="1609961"/>
      </dsp:txXfrm>
    </dsp:sp>
    <dsp:sp modelId="{7D24FE5F-973B-47B1-90C7-2085C888C398}">
      <dsp:nvSpPr>
        <dsp:cNvPr id="0" name=""/>
        <dsp:cNvSpPr/>
      </dsp:nvSpPr>
      <dsp:spPr>
        <a:xfrm>
          <a:off x="0" y="2341754"/>
          <a:ext cx="2907792" cy="2230189"/>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0" kern="1200" dirty="0"/>
            <a:t>LC</a:t>
          </a:r>
          <a:r>
            <a:rPr lang="en-US" sz="3200" b="0" kern="1200" baseline="-25000" dirty="0"/>
            <a:t>50</a:t>
          </a:r>
          <a:endParaRPr lang="en-US" sz="3200" b="0" kern="1200" dirty="0"/>
        </a:p>
      </dsp:txBody>
      <dsp:txXfrm>
        <a:off x="108869" y="2450623"/>
        <a:ext cx="2690054" cy="2012451"/>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DB0D1-FFAB-4372-87A8-2D08ACC3EC5B}">
      <dsp:nvSpPr>
        <dsp:cNvPr id="0" name=""/>
        <dsp:cNvSpPr/>
      </dsp:nvSpPr>
      <dsp:spPr>
        <a:xfrm rot="5400000">
          <a:off x="4903136" y="-1845772"/>
          <a:ext cx="1178718"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Registry of Toxic Effects of Chemical Substances (RTECS)</a:t>
          </a:r>
        </a:p>
        <a:p>
          <a:pPr marL="171450" lvl="1" indent="-171450" algn="l" defTabSz="800100">
            <a:lnSpc>
              <a:spcPct val="90000"/>
            </a:lnSpc>
            <a:spcBef>
              <a:spcPct val="0"/>
            </a:spcBef>
            <a:spcAft>
              <a:spcPct val="15000"/>
            </a:spcAft>
            <a:buChar char="••"/>
          </a:pPr>
          <a:r>
            <a:rPr lang="en-US" sz="1800" b="0" i="1" kern="1200" dirty="0"/>
            <a:t>Sax’s Dangerous Properties of Industrial Materials</a:t>
          </a:r>
          <a:endParaRPr lang="en-US" sz="1800" b="0" kern="1200" dirty="0"/>
        </a:p>
      </dsp:txBody>
      <dsp:txXfrm rot="-5400000">
        <a:off x="2907791" y="207113"/>
        <a:ext cx="5111868" cy="1063638"/>
      </dsp:txXfrm>
    </dsp:sp>
    <dsp:sp modelId="{ADEC47FA-11DA-4A16-84C6-F6E3D66B608B}">
      <dsp:nvSpPr>
        <dsp:cNvPr id="0" name=""/>
        <dsp:cNvSpPr/>
      </dsp:nvSpPr>
      <dsp:spPr>
        <a:xfrm>
          <a:off x="0" y="2232"/>
          <a:ext cx="2907792" cy="147339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0" kern="1200" dirty="0"/>
            <a:t>Resources</a:t>
          </a:r>
        </a:p>
      </dsp:txBody>
      <dsp:txXfrm>
        <a:off x="71925" y="74157"/>
        <a:ext cx="2763942" cy="1329548"/>
      </dsp:txXfrm>
    </dsp:sp>
    <dsp:sp modelId="{36B56DB3-FA08-45EA-BE24-B5C329C805F2}">
      <dsp:nvSpPr>
        <dsp:cNvPr id="0" name=""/>
        <dsp:cNvSpPr/>
      </dsp:nvSpPr>
      <dsp:spPr>
        <a:xfrm rot="5400000">
          <a:off x="4903136" y="-298704"/>
          <a:ext cx="1178718"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Fluorine</a:t>
          </a:r>
        </a:p>
        <a:p>
          <a:pPr marL="171450" lvl="1" indent="-171450" algn="l" defTabSz="800100">
            <a:lnSpc>
              <a:spcPct val="90000"/>
            </a:lnSpc>
            <a:spcBef>
              <a:spcPct val="0"/>
            </a:spcBef>
            <a:spcAft>
              <a:spcPct val="15000"/>
            </a:spcAft>
            <a:buChar char="••"/>
          </a:pPr>
          <a:r>
            <a:rPr lang="en-US" sz="1800" b="0" kern="1200" dirty="0"/>
            <a:t>Hydrogen cyanide</a:t>
          </a:r>
        </a:p>
        <a:p>
          <a:pPr marL="171450" lvl="1" indent="-171450" algn="l" defTabSz="800100">
            <a:lnSpc>
              <a:spcPct val="90000"/>
            </a:lnSpc>
            <a:spcBef>
              <a:spcPct val="0"/>
            </a:spcBef>
            <a:spcAft>
              <a:spcPct val="15000"/>
            </a:spcAft>
            <a:buChar char="••"/>
          </a:pPr>
          <a:r>
            <a:rPr lang="en-US" sz="1800" b="0" kern="1200" dirty="0"/>
            <a:t>Methyl ethyl isocyanic acid</a:t>
          </a:r>
        </a:p>
        <a:p>
          <a:pPr marL="171450" lvl="1" indent="-171450" algn="l" defTabSz="800100">
            <a:lnSpc>
              <a:spcPct val="90000"/>
            </a:lnSpc>
            <a:spcBef>
              <a:spcPct val="0"/>
            </a:spcBef>
            <a:spcAft>
              <a:spcPct val="15000"/>
            </a:spcAft>
            <a:buChar char="••"/>
          </a:pPr>
          <a:r>
            <a:rPr lang="en-US" sz="1800" b="0" kern="1200" dirty="0"/>
            <a:t>White phosphorus</a:t>
          </a:r>
        </a:p>
      </dsp:txBody>
      <dsp:txXfrm rot="-5400000">
        <a:off x="2907791" y="1754181"/>
        <a:ext cx="5111868" cy="1063638"/>
      </dsp:txXfrm>
    </dsp:sp>
    <dsp:sp modelId="{6F821589-31EE-4F5F-AAA7-06DD3D9BD85D}">
      <dsp:nvSpPr>
        <dsp:cNvPr id="0" name=""/>
        <dsp:cNvSpPr/>
      </dsp:nvSpPr>
      <dsp:spPr>
        <a:xfrm>
          <a:off x="0" y="1549300"/>
          <a:ext cx="2907792" cy="147339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x-none" sz="1800" b="0" u="none" kern="1200"/>
            <a:t>Highly Toxic materials include </a:t>
          </a:r>
          <a:endParaRPr lang="en-US" sz="1800" b="0" u="none" kern="1200" dirty="0"/>
        </a:p>
      </dsp:txBody>
      <dsp:txXfrm>
        <a:off x="71925" y="1621225"/>
        <a:ext cx="2763942" cy="1329548"/>
      </dsp:txXfrm>
    </dsp:sp>
    <dsp:sp modelId="{A372864B-6658-4E1A-AF43-E6C2D604CF63}">
      <dsp:nvSpPr>
        <dsp:cNvPr id="0" name=""/>
        <dsp:cNvSpPr/>
      </dsp:nvSpPr>
      <dsp:spPr>
        <a:xfrm rot="5400000">
          <a:off x="4903136" y="1248364"/>
          <a:ext cx="1178718"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Chlorine</a:t>
          </a:r>
        </a:p>
        <a:p>
          <a:pPr marL="171450" lvl="1" indent="-171450" algn="l" defTabSz="800100">
            <a:lnSpc>
              <a:spcPct val="90000"/>
            </a:lnSpc>
            <a:spcBef>
              <a:spcPct val="0"/>
            </a:spcBef>
            <a:spcAft>
              <a:spcPct val="15000"/>
            </a:spcAft>
            <a:buChar char="••"/>
          </a:pPr>
          <a:r>
            <a:rPr lang="en-US" sz="1800" b="0" kern="1200" dirty="0"/>
            <a:t>Aniline</a:t>
          </a:r>
        </a:p>
        <a:p>
          <a:pPr marL="171450" lvl="1" indent="-171450" algn="l" defTabSz="800100">
            <a:lnSpc>
              <a:spcPct val="90000"/>
            </a:lnSpc>
            <a:spcBef>
              <a:spcPct val="0"/>
            </a:spcBef>
            <a:spcAft>
              <a:spcPct val="15000"/>
            </a:spcAft>
            <a:buChar char="••"/>
          </a:pPr>
          <a:r>
            <a:rPr lang="en-US" sz="1800" b="0" kern="1200" dirty="0"/>
            <a:t>Sulfuric acid</a:t>
          </a:r>
        </a:p>
        <a:p>
          <a:pPr marL="171450" lvl="1" indent="-171450" algn="l" defTabSz="800100">
            <a:lnSpc>
              <a:spcPct val="90000"/>
            </a:lnSpc>
            <a:spcBef>
              <a:spcPct val="0"/>
            </a:spcBef>
            <a:spcAft>
              <a:spcPct val="15000"/>
            </a:spcAft>
            <a:buChar char="••"/>
          </a:pPr>
          <a:r>
            <a:rPr lang="en-US" sz="1800" b="0" kern="1200" dirty="0"/>
            <a:t>Chromium trioxide</a:t>
          </a:r>
        </a:p>
      </dsp:txBody>
      <dsp:txXfrm rot="-5400000">
        <a:off x="2907791" y="3301249"/>
        <a:ext cx="5111868" cy="1063638"/>
      </dsp:txXfrm>
    </dsp:sp>
    <dsp:sp modelId="{887602C3-4C82-4806-A325-BC938DB3A2EE}">
      <dsp:nvSpPr>
        <dsp:cNvPr id="0" name=""/>
        <dsp:cNvSpPr/>
      </dsp:nvSpPr>
      <dsp:spPr>
        <a:xfrm>
          <a:off x="0" y="3096369"/>
          <a:ext cx="2907792" cy="1473398"/>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x-none" sz="1800" b="0" u="none" kern="1200"/>
            <a:t>Toxic materials include </a:t>
          </a:r>
          <a:endParaRPr lang="en-US" sz="1800" b="0" u="none" kern="1200" dirty="0"/>
        </a:p>
      </dsp:txBody>
      <dsp:txXfrm>
        <a:off x="71925" y="3168294"/>
        <a:ext cx="2763942" cy="1329548"/>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86B21-AFDE-49A4-AC4C-E29B41D8804B}">
      <dsp:nvSpPr>
        <dsp:cNvPr id="0" name=""/>
        <dsp:cNvSpPr/>
      </dsp:nvSpPr>
      <dsp:spPr>
        <a:xfrm>
          <a:off x="0" y="595"/>
          <a:ext cx="5029199"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DD2EF7E-605F-44A8-9596-7CB70A4AF554}">
      <dsp:nvSpPr>
        <dsp:cNvPr id="0" name=""/>
        <dsp:cNvSpPr/>
      </dsp:nvSpPr>
      <dsp:spPr>
        <a:xfrm>
          <a:off x="0" y="595"/>
          <a:ext cx="5029199" cy="97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u="none" kern="1200" dirty="0"/>
            <a:t>U</a:t>
          </a:r>
          <a:r>
            <a:rPr lang="x-none" sz="1800" b="0" u="none" kern="1200"/>
            <a:t>sed in</a:t>
          </a:r>
          <a:r>
            <a:rPr lang="en-US" sz="1800" b="0" u="none" kern="1200" dirty="0"/>
            <a:t> w</a:t>
          </a:r>
          <a:r>
            <a:rPr lang="en-US" sz="1800" b="0" kern="1200" dirty="0"/>
            <a:t>ater and wastewater treatment; metal finishing; extraction and processing of minerals</a:t>
          </a:r>
        </a:p>
      </dsp:txBody>
      <dsp:txXfrm>
        <a:off x="0" y="595"/>
        <a:ext cx="5029199" cy="975121"/>
      </dsp:txXfrm>
    </dsp:sp>
    <dsp:sp modelId="{013E277F-48CB-4D31-A020-184F9F8E7C27}">
      <dsp:nvSpPr>
        <dsp:cNvPr id="0" name=""/>
        <dsp:cNvSpPr/>
      </dsp:nvSpPr>
      <dsp:spPr>
        <a:xfrm>
          <a:off x="0" y="975717"/>
          <a:ext cx="5029199" cy="0"/>
        </a:xfrm>
        <a:prstGeom prst="line">
          <a:avLst/>
        </a:prstGeom>
        <a:solidFill>
          <a:schemeClr val="accent2">
            <a:shade val="80000"/>
            <a:hueOff val="0"/>
            <a:satOff val="-2770"/>
            <a:lumOff val="7112"/>
            <a:alphaOff val="0"/>
          </a:schemeClr>
        </a:solidFill>
        <a:ln w="25400" cap="flat" cmpd="sng" algn="ctr">
          <a:solidFill>
            <a:schemeClr val="accent2">
              <a:shade val="80000"/>
              <a:hueOff val="0"/>
              <a:satOff val="-2770"/>
              <a:lumOff val="711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E11C959-BBC2-4C75-915A-E2D6E6BF0111}">
      <dsp:nvSpPr>
        <dsp:cNvPr id="0" name=""/>
        <dsp:cNvSpPr/>
      </dsp:nvSpPr>
      <dsp:spPr>
        <a:xfrm>
          <a:off x="0" y="975717"/>
          <a:ext cx="5029199" cy="97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x-none" sz="1800" b="0" u="none" kern="1200" dirty="0"/>
            <a:t>Classification</a:t>
          </a:r>
          <a:r>
            <a:rPr lang="en-US" sz="1800" b="0" u="none" kern="1200" dirty="0"/>
            <a:t> </a:t>
          </a:r>
          <a:r>
            <a:rPr lang="x-none" sz="1800" b="0" u="none" kern="1200" dirty="0"/>
            <a:t>in </a:t>
          </a:r>
          <a:r>
            <a:rPr lang="x-none" sz="1800" b="0" u="none" kern="1200" dirty="0" smtClean="0"/>
            <a:t>model </a:t>
          </a:r>
          <a:r>
            <a:rPr lang="x-none" sz="1800" b="0" u="none" kern="1200" dirty="0"/>
            <a:t>fire codes is assigned when the material causes irreversible alteration or visible destruction to human skin</a:t>
          </a:r>
          <a:endParaRPr lang="en-US" sz="1800" b="0" u="none" kern="1200" dirty="0"/>
        </a:p>
      </dsp:txBody>
      <dsp:txXfrm>
        <a:off x="0" y="975717"/>
        <a:ext cx="5029199" cy="975121"/>
      </dsp:txXfrm>
    </dsp:sp>
    <dsp:sp modelId="{271160C0-46D6-4296-AE0B-D4347128B52B}">
      <dsp:nvSpPr>
        <dsp:cNvPr id="0" name=""/>
        <dsp:cNvSpPr/>
      </dsp:nvSpPr>
      <dsp:spPr>
        <a:xfrm>
          <a:off x="0" y="1950839"/>
          <a:ext cx="5029199" cy="0"/>
        </a:xfrm>
        <a:prstGeom prst="line">
          <a:avLst/>
        </a:prstGeom>
        <a:solidFill>
          <a:schemeClr val="accent2">
            <a:shade val="80000"/>
            <a:hueOff val="0"/>
            <a:satOff val="-5541"/>
            <a:lumOff val="14224"/>
            <a:alphaOff val="0"/>
          </a:schemeClr>
        </a:solidFill>
        <a:ln w="25400" cap="flat" cmpd="sng" algn="ctr">
          <a:solidFill>
            <a:schemeClr val="accent2">
              <a:shade val="80000"/>
              <a:hueOff val="0"/>
              <a:satOff val="-5541"/>
              <a:lumOff val="1422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CBEF7B7-5A48-4455-BAE0-6A7A9B10C795}">
      <dsp:nvSpPr>
        <dsp:cNvPr id="0" name=""/>
        <dsp:cNvSpPr/>
      </dsp:nvSpPr>
      <dsp:spPr>
        <a:xfrm>
          <a:off x="0" y="1950839"/>
          <a:ext cx="5029199" cy="97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x-none" sz="1800" b="0" u="none" kern="1200"/>
            <a:t>At higher concentrations, corrosives are a health hazard because contact on skin or eyes can cause burns</a:t>
          </a:r>
          <a:endParaRPr lang="en-US" sz="1800" b="0" u="none" kern="1200" dirty="0"/>
        </a:p>
      </dsp:txBody>
      <dsp:txXfrm>
        <a:off x="0" y="1950839"/>
        <a:ext cx="5029199" cy="975121"/>
      </dsp:txXfrm>
    </dsp:sp>
    <dsp:sp modelId="{417F4463-9872-4058-8F81-E0952C303396}">
      <dsp:nvSpPr>
        <dsp:cNvPr id="0" name=""/>
        <dsp:cNvSpPr/>
      </dsp:nvSpPr>
      <dsp:spPr>
        <a:xfrm>
          <a:off x="0" y="2925960"/>
          <a:ext cx="5029199" cy="0"/>
        </a:xfrm>
        <a:prstGeom prst="line">
          <a:avLst/>
        </a:prstGeom>
        <a:solidFill>
          <a:schemeClr val="accent2">
            <a:shade val="80000"/>
            <a:hueOff val="0"/>
            <a:satOff val="-8311"/>
            <a:lumOff val="21337"/>
            <a:alphaOff val="0"/>
          </a:schemeClr>
        </a:solidFill>
        <a:ln w="25400" cap="flat" cmpd="sng" algn="ctr">
          <a:solidFill>
            <a:schemeClr val="accent2">
              <a:shade val="80000"/>
              <a:hueOff val="0"/>
              <a:satOff val="-8311"/>
              <a:lumOff val="2133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D08EB58-54E9-4F5A-A30F-90D23B116E9F}">
      <dsp:nvSpPr>
        <dsp:cNvPr id="0" name=""/>
        <dsp:cNvSpPr/>
      </dsp:nvSpPr>
      <dsp:spPr>
        <a:xfrm>
          <a:off x="0" y="2925960"/>
          <a:ext cx="5029199" cy="97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x-none" sz="1800" b="0" u="none" kern="1200" dirty="0"/>
            <a:t>Classification criteria used in </a:t>
          </a:r>
          <a:r>
            <a:rPr lang="x-none" sz="1800" b="0" u="none" kern="1200" dirty="0" smtClean="0"/>
            <a:t>fire </a:t>
          </a:r>
          <a:r>
            <a:rPr lang="x-none" sz="1800" b="0" u="none" kern="1200" dirty="0"/>
            <a:t>codes is the same as the UNDMGC criteria</a:t>
          </a:r>
          <a:endParaRPr lang="en-US" sz="1800" b="0" u="none" kern="1200" dirty="0"/>
        </a:p>
      </dsp:txBody>
      <dsp:txXfrm>
        <a:off x="0" y="2925960"/>
        <a:ext cx="5029199" cy="975121"/>
      </dsp:txXfrm>
    </dsp:sp>
    <dsp:sp modelId="{D7704C59-1214-48B5-828C-A57478EE034E}">
      <dsp:nvSpPr>
        <dsp:cNvPr id="0" name=""/>
        <dsp:cNvSpPr/>
      </dsp:nvSpPr>
      <dsp:spPr>
        <a:xfrm>
          <a:off x="0" y="3901082"/>
          <a:ext cx="5029199" cy="0"/>
        </a:xfrm>
        <a:prstGeom prst="line">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96EE3CF-26B5-449D-B66C-EE6B59E293EB}">
      <dsp:nvSpPr>
        <dsp:cNvPr id="0" name=""/>
        <dsp:cNvSpPr/>
      </dsp:nvSpPr>
      <dsp:spPr>
        <a:xfrm>
          <a:off x="0" y="3901082"/>
          <a:ext cx="5029199" cy="97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u="none" kern="1200" dirty="0" smtClean="0"/>
            <a:t>M</a:t>
          </a:r>
          <a:r>
            <a:rPr lang="x-none" sz="1800" b="0" u="none" kern="1200" dirty="0" smtClean="0"/>
            <a:t>aterial </a:t>
          </a:r>
          <a:r>
            <a:rPr lang="x-none" sz="1800" b="0" u="none" kern="1200" dirty="0"/>
            <a:t>classified as corrosive by DOT or TC has the same classification in the fire codes</a:t>
          </a:r>
          <a:endParaRPr lang="en-US" sz="1800" b="0" u="none" kern="1200" dirty="0"/>
        </a:p>
      </dsp:txBody>
      <dsp:txXfrm>
        <a:off x="0" y="3901082"/>
        <a:ext cx="5029199" cy="975121"/>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07034-018B-433B-8979-082A10AEB3A6}">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Mixing chemicals can change their chemical and physical properties like their boiling or melting point</a:t>
          </a:r>
          <a:endParaRPr lang="en-US" sz="2400" b="0" u="none" kern="1200" dirty="0"/>
        </a:p>
      </dsp:txBody>
      <dsp:txXfrm>
        <a:off x="59399" y="218698"/>
        <a:ext cx="7653602" cy="1098002"/>
      </dsp:txXfrm>
    </dsp:sp>
    <dsp:sp modelId="{5E6A244F-5E8A-47CA-BCC3-3A6CC8ED14D3}">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Can also change the hazard classification of a material</a:t>
          </a:r>
          <a:endParaRPr lang="en-US" sz="2400" b="0" u="none" kern="1200" dirty="0"/>
        </a:p>
      </dsp:txBody>
      <dsp:txXfrm>
        <a:off x="59399" y="1622699"/>
        <a:ext cx="7653602" cy="1098002"/>
      </dsp:txXfrm>
    </dsp:sp>
    <dsp:sp modelId="{E5E4F411-4C2A-4ECC-9DEF-7EF6BE13829D}">
      <dsp:nvSpPr>
        <dsp:cNvPr id="0" name=""/>
        <dsp:cNvSpPr/>
      </dsp:nvSpPr>
      <dsp:spPr>
        <a:xfrm>
          <a:off x="0" y="2967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Mixing two chemicals can create a new compound with its own unique hazards</a:t>
          </a:r>
          <a:endParaRPr lang="en-US" sz="2400" b="0" u="none" kern="1200" dirty="0"/>
        </a:p>
      </dsp:txBody>
      <dsp:txXfrm>
        <a:off x="59399" y="3026699"/>
        <a:ext cx="7653602" cy="1098002"/>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CBF32-3869-4B4A-B4D9-4B7C9418201E}">
      <dsp:nvSpPr>
        <dsp:cNvPr id="0" name=""/>
        <dsp:cNvSpPr/>
      </dsp:nvSpPr>
      <dsp:spPr>
        <a:xfrm>
          <a:off x="0" y="243239"/>
          <a:ext cx="7924800" cy="642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T</a:t>
          </a:r>
          <a:r>
            <a:rPr lang="x-none" sz="1800" b="0" u="none" kern="1200"/>
            <a:t>wo materials that are mixed and cause a reaction</a:t>
          </a:r>
          <a:endParaRPr lang="en-US" sz="1800" b="0" kern="1200" dirty="0"/>
        </a:p>
      </dsp:txBody>
      <dsp:txXfrm>
        <a:off x="0" y="243239"/>
        <a:ext cx="7924800" cy="642600"/>
      </dsp:txXfrm>
    </dsp:sp>
    <dsp:sp modelId="{34EF2792-449D-4CC9-8306-64EF6649D143}">
      <dsp:nvSpPr>
        <dsp:cNvPr id="0" name=""/>
        <dsp:cNvSpPr/>
      </dsp:nvSpPr>
      <dsp:spPr>
        <a:xfrm>
          <a:off x="396240" y="66119"/>
          <a:ext cx="554736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u="none" kern="1200" dirty="0"/>
            <a:t>Definition</a:t>
          </a:r>
          <a:endParaRPr lang="en-US" sz="2000" b="0" kern="1200" dirty="0"/>
        </a:p>
      </dsp:txBody>
      <dsp:txXfrm>
        <a:off x="413533" y="83412"/>
        <a:ext cx="5512774" cy="319654"/>
      </dsp:txXfrm>
    </dsp:sp>
    <dsp:sp modelId="{3035DAA5-AB7B-425A-9FDE-74B0CFA0A535}">
      <dsp:nvSpPr>
        <dsp:cNvPr id="0" name=""/>
        <dsp:cNvSpPr/>
      </dsp:nvSpPr>
      <dsp:spPr>
        <a:xfrm>
          <a:off x="0" y="1127759"/>
          <a:ext cx="7924800" cy="18144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Heat</a:t>
          </a:r>
        </a:p>
        <a:p>
          <a:pPr marL="171450" lvl="1" indent="-171450" algn="l" defTabSz="800100">
            <a:lnSpc>
              <a:spcPct val="90000"/>
            </a:lnSpc>
            <a:spcBef>
              <a:spcPct val="0"/>
            </a:spcBef>
            <a:spcAft>
              <a:spcPct val="15000"/>
            </a:spcAft>
            <a:buChar char="••"/>
          </a:pPr>
          <a:r>
            <a:rPr lang="en-US" sz="1800" b="0" kern="1200" dirty="0"/>
            <a:t>Fumes</a:t>
          </a:r>
        </a:p>
        <a:p>
          <a:pPr marL="171450" lvl="1" indent="-171450" algn="l" defTabSz="800100">
            <a:lnSpc>
              <a:spcPct val="90000"/>
            </a:lnSpc>
            <a:spcBef>
              <a:spcPct val="0"/>
            </a:spcBef>
            <a:spcAft>
              <a:spcPct val="15000"/>
            </a:spcAft>
            <a:buChar char="••"/>
          </a:pPr>
          <a:r>
            <a:rPr lang="en-US" sz="1800" b="0" kern="1200" dirty="0"/>
            <a:t>Gases</a:t>
          </a:r>
        </a:p>
        <a:p>
          <a:pPr marL="171450" lvl="1" indent="-171450" algn="l" defTabSz="800100">
            <a:lnSpc>
              <a:spcPct val="90000"/>
            </a:lnSpc>
            <a:spcBef>
              <a:spcPct val="0"/>
            </a:spcBef>
            <a:spcAft>
              <a:spcPct val="15000"/>
            </a:spcAft>
            <a:buChar char="••"/>
          </a:pPr>
          <a:r>
            <a:rPr lang="en-US" sz="1800" b="0" kern="1200" dirty="0"/>
            <a:t>Byproducts that are hazardous to life or property</a:t>
          </a:r>
        </a:p>
        <a:p>
          <a:pPr marL="171450" lvl="1" indent="-171450" algn="l" defTabSz="800100">
            <a:lnSpc>
              <a:spcPct val="90000"/>
            </a:lnSpc>
            <a:spcBef>
              <a:spcPct val="0"/>
            </a:spcBef>
            <a:spcAft>
              <a:spcPct val="15000"/>
            </a:spcAft>
            <a:buChar char="••"/>
          </a:pPr>
          <a:r>
            <a:rPr lang="en-US" sz="1800" b="0" kern="1200" dirty="0"/>
            <a:t>Uncontrolled pressures in containers or tanks</a:t>
          </a:r>
        </a:p>
      </dsp:txBody>
      <dsp:txXfrm>
        <a:off x="0" y="1127759"/>
        <a:ext cx="7924800" cy="1814400"/>
      </dsp:txXfrm>
    </dsp:sp>
    <dsp:sp modelId="{B0057912-7D81-477D-BF65-38EB0E22FE98}">
      <dsp:nvSpPr>
        <dsp:cNvPr id="0" name=""/>
        <dsp:cNvSpPr/>
      </dsp:nvSpPr>
      <dsp:spPr>
        <a:xfrm>
          <a:off x="396240" y="950639"/>
          <a:ext cx="5547360" cy="354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Reaction</a:t>
          </a:r>
        </a:p>
      </dsp:txBody>
      <dsp:txXfrm>
        <a:off x="413533" y="967932"/>
        <a:ext cx="5512774" cy="319654"/>
      </dsp:txXfrm>
    </dsp:sp>
    <dsp:sp modelId="{158709C0-08EA-4A1B-946D-FE47785E5639}">
      <dsp:nvSpPr>
        <dsp:cNvPr id="0" name=""/>
        <dsp:cNvSpPr/>
      </dsp:nvSpPr>
      <dsp:spPr>
        <a:xfrm>
          <a:off x="0" y="3184079"/>
          <a:ext cx="7924800" cy="1474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Knowing the hazard classification of the two materials</a:t>
          </a:r>
        </a:p>
        <a:p>
          <a:pPr marL="171450" lvl="1" indent="-171450" algn="l" defTabSz="800100">
            <a:lnSpc>
              <a:spcPct val="90000"/>
            </a:lnSpc>
            <a:spcBef>
              <a:spcPct val="0"/>
            </a:spcBef>
            <a:spcAft>
              <a:spcPct val="15000"/>
            </a:spcAft>
            <a:buChar char="••"/>
          </a:pPr>
          <a:r>
            <a:rPr lang="en-US" sz="1800" b="0" kern="1200" dirty="0"/>
            <a:t>Reviewing each product’s SDS</a:t>
          </a:r>
        </a:p>
        <a:p>
          <a:pPr marL="171450" lvl="1" indent="-171450" algn="l" defTabSz="800100">
            <a:lnSpc>
              <a:spcPct val="90000"/>
            </a:lnSpc>
            <a:spcBef>
              <a:spcPct val="0"/>
            </a:spcBef>
            <a:spcAft>
              <a:spcPct val="15000"/>
            </a:spcAft>
            <a:buChar char="••"/>
          </a:pPr>
          <a:r>
            <a:rPr lang="en-US" sz="1800" b="0" kern="1200" dirty="0"/>
            <a:t>Comparing </a:t>
          </a:r>
          <a:r>
            <a:rPr lang="en-US" sz="1800" b="0" kern="1200" dirty="0" smtClean="0"/>
            <a:t>reactivity </a:t>
          </a:r>
          <a:r>
            <a:rPr lang="en-US" sz="1800" b="0" kern="1200" dirty="0"/>
            <a:t>information to determine </a:t>
          </a:r>
          <a:r>
            <a:rPr lang="en-US" sz="1800" b="0" kern="1200" dirty="0" smtClean="0"/>
            <a:t>chemical </a:t>
          </a:r>
          <a:r>
            <a:rPr lang="en-US" sz="1800" b="0" kern="1200" dirty="0"/>
            <a:t>compatibility</a:t>
          </a:r>
        </a:p>
      </dsp:txBody>
      <dsp:txXfrm>
        <a:off x="0" y="3184079"/>
        <a:ext cx="7924800" cy="1474200"/>
      </dsp:txXfrm>
    </dsp:sp>
    <dsp:sp modelId="{F1378827-4FAD-4F6D-8645-C7B2938BB33C}">
      <dsp:nvSpPr>
        <dsp:cNvPr id="0" name=""/>
        <dsp:cNvSpPr/>
      </dsp:nvSpPr>
      <dsp:spPr>
        <a:xfrm>
          <a:off x="396240" y="3006960"/>
          <a:ext cx="5547360" cy="354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Identifying incompatible storage</a:t>
          </a:r>
        </a:p>
      </dsp:txBody>
      <dsp:txXfrm>
        <a:off x="413533" y="3024253"/>
        <a:ext cx="5512774" cy="319654"/>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0CF08-20A4-45C2-9725-EEA17FD66A52}">
      <dsp:nvSpPr>
        <dsp:cNvPr id="0" name=""/>
        <dsp:cNvSpPr/>
      </dsp:nvSpPr>
      <dsp:spPr>
        <a:xfrm>
          <a:off x="0" y="270024"/>
          <a:ext cx="4495800" cy="2608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8924" tIns="374904" rIns="348924"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smtClean="0"/>
            <a:t>Separated </a:t>
          </a:r>
          <a:r>
            <a:rPr lang="en-US" sz="1800" b="0" kern="1200" dirty="0"/>
            <a:t>by a distance of 20 feet (6 m) or more</a:t>
          </a:r>
        </a:p>
        <a:p>
          <a:pPr marL="171450" lvl="1" indent="-171450" algn="l" defTabSz="800100">
            <a:lnSpc>
              <a:spcPct val="90000"/>
            </a:lnSpc>
            <a:spcBef>
              <a:spcPct val="0"/>
            </a:spcBef>
            <a:spcAft>
              <a:spcPct val="15000"/>
            </a:spcAft>
            <a:buChar char="••"/>
          </a:pPr>
          <a:r>
            <a:rPr lang="en-US" sz="1800" b="0" kern="1200" dirty="0"/>
            <a:t>One of the materials is stored in an approved storage cabinet, exhausted enclosure, or gas cabinet</a:t>
          </a:r>
        </a:p>
        <a:p>
          <a:pPr marL="171450" lvl="1" indent="-171450" algn="l" defTabSz="800100">
            <a:lnSpc>
              <a:spcPct val="90000"/>
            </a:lnSpc>
            <a:spcBef>
              <a:spcPct val="0"/>
            </a:spcBef>
            <a:spcAft>
              <a:spcPct val="15000"/>
            </a:spcAft>
            <a:buChar char="••"/>
          </a:pPr>
          <a:r>
            <a:rPr lang="en-US" sz="1800" b="0" kern="1200" dirty="0" smtClean="0"/>
            <a:t>Separated </a:t>
          </a:r>
          <a:r>
            <a:rPr lang="en-US" sz="1800" b="0" kern="1200" dirty="0"/>
            <a:t>by a noncombustible line-of-sight barrier</a:t>
          </a:r>
        </a:p>
      </dsp:txBody>
      <dsp:txXfrm>
        <a:off x="0" y="270024"/>
        <a:ext cx="4495800" cy="2608200"/>
      </dsp:txXfrm>
    </dsp:sp>
    <dsp:sp modelId="{7535DBD5-06D5-4D7B-B092-C6FB945BD3FF}">
      <dsp:nvSpPr>
        <dsp:cNvPr id="0" name=""/>
        <dsp:cNvSpPr/>
      </dsp:nvSpPr>
      <dsp:spPr>
        <a:xfrm>
          <a:off x="224790" y="4344"/>
          <a:ext cx="314706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951" tIns="0" rIns="118951" bIns="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a:t>onsidered separated if </a:t>
          </a:r>
          <a:endParaRPr lang="en-US" sz="1800" b="0" kern="1200" dirty="0"/>
        </a:p>
      </dsp:txBody>
      <dsp:txXfrm>
        <a:off x="250729" y="30283"/>
        <a:ext cx="3095182" cy="479482"/>
      </dsp:txXfrm>
    </dsp:sp>
    <dsp:sp modelId="{1C0AA3A3-441B-48B6-A020-1E62131436A7}">
      <dsp:nvSpPr>
        <dsp:cNvPr id="0" name=""/>
        <dsp:cNvSpPr/>
      </dsp:nvSpPr>
      <dsp:spPr>
        <a:xfrm>
          <a:off x="0" y="3241105"/>
          <a:ext cx="4495800" cy="12757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8924" tIns="374904" rIns="348924"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P</a:t>
          </a:r>
          <a:r>
            <a:rPr lang="x-none" sz="1800" b="0" u="none" kern="1200"/>
            <a:t>ackages weighing less than 5 pounds (2.5 kg) or with a volume of 0.5 gallons (2 L) or less </a:t>
          </a:r>
          <a:endParaRPr lang="en-US" sz="1800" b="0" u="none" kern="1200" dirty="0"/>
        </a:p>
      </dsp:txBody>
      <dsp:txXfrm>
        <a:off x="0" y="3241105"/>
        <a:ext cx="4495800" cy="1275750"/>
      </dsp:txXfrm>
    </dsp:sp>
    <dsp:sp modelId="{6C6E5E40-13E8-4D35-8C9E-D884C6A7E9AD}">
      <dsp:nvSpPr>
        <dsp:cNvPr id="0" name=""/>
        <dsp:cNvSpPr/>
      </dsp:nvSpPr>
      <dsp:spPr>
        <a:xfrm>
          <a:off x="224790" y="2975425"/>
          <a:ext cx="3147060" cy="53136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951" tIns="0" rIns="118951" bIns="0" numCol="1" spcCol="1270" anchor="ctr" anchorCtr="0">
          <a:noAutofit/>
        </a:bodyPr>
        <a:lstStyle/>
        <a:p>
          <a:pPr lvl="0" algn="l" defTabSz="800100">
            <a:lnSpc>
              <a:spcPct val="90000"/>
            </a:lnSpc>
            <a:spcBef>
              <a:spcPct val="0"/>
            </a:spcBef>
            <a:spcAft>
              <a:spcPct val="35000"/>
            </a:spcAft>
          </a:pPr>
          <a:r>
            <a:rPr lang="en-US" sz="1800" b="0" u="none" kern="1200" dirty="0"/>
            <a:t>Exemptions</a:t>
          </a:r>
        </a:p>
      </dsp:txBody>
      <dsp:txXfrm>
        <a:off x="250729" y="3001364"/>
        <a:ext cx="3095182" cy="479482"/>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6E754-DB1A-4C34-AD7D-28588A84E2D0}">
      <dsp:nvSpPr>
        <dsp:cNvPr id="0" name=""/>
        <dsp:cNvSpPr/>
      </dsp:nvSpPr>
      <dsp:spPr>
        <a:xfrm>
          <a:off x="0" y="280499"/>
          <a:ext cx="7924800" cy="945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12420"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Assist in determining proper storage or handling procedures during inspections</a:t>
          </a:r>
        </a:p>
      </dsp:txBody>
      <dsp:txXfrm>
        <a:off x="0" y="280499"/>
        <a:ext cx="7924800" cy="945000"/>
      </dsp:txXfrm>
    </dsp:sp>
    <dsp:sp modelId="{80A44113-86EB-48C2-9603-0C138E713B51}">
      <dsp:nvSpPr>
        <dsp:cNvPr id="0" name=""/>
        <dsp:cNvSpPr/>
      </dsp:nvSpPr>
      <dsp:spPr>
        <a:xfrm>
          <a:off x="396240" y="59099"/>
          <a:ext cx="554736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kern="1200" dirty="0"/>
            <a:t>Markings</a:t>
          </a:r>
        </a:p>
      </dsp:txBody>
      <dsp:txXfrm>
        <a:off x="417856" y="80715"/>
        <a:ext cx="5504128" cy="399568"/>
      </dsp:txXfrm>
    </dsp:sp>
    <dsp:sp modelId="{9597F93F-5ED9-44B5-A585-40F7D42EC9F7}">
      <dsp:nvSpPr>
        <dsp:cNvPr id="0" name=""/>
        <dsp:cNvSpPr/>
      </dsp:nvSpPr>
      <dsp:spPr>
        <a:xfrm>
          <a:off x="0" y="1527899"/>
          <a:ext cx="7924800" cy="9450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12420"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Must </a:t>
          </a:r>
          <a:r>
            <a:rPr lang="en-US" sz="1800" b="0" kern="1200" dirty="0" smtClean="0"/>
            <a:t>be </a:t>
          </a:r>
          <a:r>
            <a:rPr lang="en-US" sz="1800" b="0" kern="1200" dirty="0"/>
            <a:t>present where hazardous materials are stored, used, or transported</a:t>
          </a:r>
        </a:p>
      </dsp:txBody>
      <dsp:txXfrm>
        <a:off x="0" y="1527899"/>
        <a:ext cx="7924800" cy="945000"/>
      </dsp:txXfrm>
    </dsp:sp>
    <dsp:sp modelId="{67A53167-6D6C-4885-838F-B8757C543A02}">
      <dsp:nvSpPr>
        <dsp:cNvPr id="0" name=""/>
        <dsp:cNvSpPr/>
      </dsp:nvSpPr>
      <dsp:spPr>
        <a:xfrm>
          <a:off x="396240" y="1306499"/>
          <a:ext cx="5547360" cy="442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kern="1200" dirty="0"/>
            <a:t>SDSs</a:t>
          </a:r>
        </a:p>
      </dsp:txBody>
      <dsp:txXfrm>
        <a:off x="417856" y="1328115"/>
        <a:ext cx="5504128" cy="399568"/>
      </dsp:txXfrm>
    </dsp:sp>
    <dsp:sp modelId="{9AE2C35E-D2D9-4798-8548-FBD6E19D7319}">
      <dsp:nvSpPr>
        <dsp:cNvPr id="0" name=""/>
        <dsp:cNvSpPr/>
      </dsp:nvSpPr>
      <dsp:spPr>
        <a:xfrm>
          <a:off x="0" y="2775299"/>
          <a:ext cx="7924800" cy="1890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12420" rIns="615053"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DOT</a:t>
          </a:r>
          <a:endParaRPr lang="en-US" sz="1800" b="0" u="none" kern="1200" dirty="0"/>
        </a:p>
        <a:p>
          <a:pPr marL="171450" lvl="1" indent="-171450" algn="l" defTabSz="800100">
            <a:lnSpc>
              <a:spcPct val="90000"/>
            </a:lnSpc>
            <a:spcBef>
              <a:spcPct val="0"/>
            </a:spcBef>
            <a:spcAft>
              <a:spcPct val="15000"/>
            </a:spcAft>
            <a:buChar char="••"/>
          </a:pPr>
          <a:r>
            <a:rPr lang="x-none" sz="1800" b="0" u="none" kern="1200"/>
            <a:t>Transport Canada (TC)</a:t>
          </a:r>
          <a:endParaRPr lang="en-US" sz="1800" b="0" u="none" kern="1200" dirty="0"/>
        </a:p>
        <a:p>
          <a:pPr marL="171450" lvl="1" indent="-171450" algn="l" defTabSz="800100">
            <a:lnSpc>
              <a:spcPct val="90000"/>
            </a:lnSpc>
            <a:spcBef>
              <a:spcPct val="0"/>
            </a:spcBef>
            <a:spcAft>
              <a:spcPct val="15000"/>
            </a:spcAft>
            <a:buChar char="••"/>
          </a:pPr>
          <a:r>
            <a:rPr lang="x-none" sz="1800" b="0" u="none" kern="1200"/>
            <a:t>Mexican Secretariat for Communications and Transport (SCT)</a:t>
          </a:r>
          <a:endParaRPr lang="en-US" sz="1800" b="0" u="none" kern="1200" dirty="0"/>
        </a:p>
        <a:p>
          <a:pPr marL="171450" lvl="1" indent="-171450" algn="l" defTabSz="800100">
            <a:lnSpc>
              <a:spcPct val="90000"/>
            </a:lnSpc>
            <a:spcBef>
              <a:spcPct val="0"/>
            </a:spcBef>
            <a:spcAft>
              <a:spcPct val="15000"/>
            </a:spcAft>
            <a:buChar char="••"/>
          </a:pPr>
          <a:r>
            <a:rPr lang="x-none" sz="1800" b="0" u="none" kern="1200"/>
            <a:t>International governing bodies</a:t>
          </a:r>
          <a:endParaRPr lang="en-US" sz="1800" b="0" u="none" kern="1200" dirty="0"/>
        </a:p>
        <a:p>
          <a:pPr marL="171450" lvl="1" indent="-171450" algn="l" defTabSz="800100">
            <a:lnSpc>
              <a:spcPct val="90000"/>
            </a:lnSpc>
            <a:spcBef>
              <a:spcPct val="0"/>
            </a:spcBef>
            <a:spcAft>
              <a:spcPct val="15000"/>
            </a:spcAft>
            <a:buChar char="••"/>
          </a:pPr>
          <a:r>
            <a:rPr lang="x-none" sz="1800" b="0" u="none" kern="1200"/>
            <a:t>Other agencies</a:t>
          </a:r>
          <a:endParaRPr lang="en-US" sz="1800" b="0" u="none" kern="1200" dirty="0"/>
        </a:p>
      </dsp:txBody>
      <dsp:txXfrm>
        <a:off x="0" y="2775299"/>
        <a:ext cx="7924800" cy="1890000"/>
      </dsp:txXfrm>
    </dsp:sp>
    <dsp:sp modelId="{603C5FAC-94CA-43D9-83C9-D0887FB5F742}">
      <dsp:nvSpPr>
        <dsp:cNvPr id="0" name=""/>
        <dsp:cNvSpPr/>
      </dsp:nvSpPr>
      <dsp:spPr>
        <a:xfrm>
          <a:off x="396240" y="2553900"/>
          <a:ext cx="5547360" cy="442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kern="1200" dirty="0"/>
            <a:t>Placards and material numbering systems used by</a:t>
          </a:r>
        </a:p>
      </dsp:txBody>
      <dsp:txXfrm>
        <a:off x="417856" y="2575516"/>
        <a:ext cx="5504128" cy="399568"/>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F561A-4015-4850-9C6B-C6473DA7EB23}">
      <dsp:nvSpPr>
        <dsp:cNvPr id="0" name=""/>
        <dsp:cNvSpPr/>
      </dsp:nvSpPr>
      <dsp:spPr>
        <a:xfrm>
          <a:off x="0" y="518324"/>
          <a:ext cx="7924800" cy="128204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58216" rIns="615053" bIns="156464" numCol="1" spcCol="1270" anchor="t" anchorCtr="0">
          <a:noAutofit/>
        </a:bodyPr>
        <a:lstStyle/>
        <a:p>
          <a:pPr marL="228600" lvl="1" indent="-228600" algn="l" defTabSz="977900">
            <a:lnSpc>
              <a:spcPct val="90000"/>
            </a:lnSpc>
            <a:spcBef>
              <a:spcPct val="0"/>
            </a:spcBef>
            <a:spcAft>
              <a:spcPct val="15000"/>
            </a:spcAft>
            <a:buChar char="••"/>
          </a:pPr>
          <a:r>
            <a:rPr lang="x-none" sz="2200" kern="1200"/>
            <a:t>UN classification system</a:t>
          </a:r>
          <a:endParaRPr lang="en-US" sz="2200" kern="1200" dirty="0"/>
        </a:p>
        <a:p>
          <a:pPr marL="228600" lvl="1" indent="-228600" algn="l" defTabSz="977900">
            <a:lnSpc>
              <a:spcPct val="90000"/>
            </a:lnSpc>
            <a:spcBef>
              <a:spcPct val="0"/>
            </a:spcBef>
            <a:spcAft>
              <a:spcPct val="15000"/>
            </a:spcAft>
            <a:buChar char="••"/>
          </a:pPr>
          <a:r>
            <a:rPr lang="x-none" sz="2200" kern="1200"/>
            <a:t>DOT placard and markings system</a:t>
          </a:r>
          <a:endParaRPr lang="en-US" sz="2200" kern="1200" dirty="0"/>
        </a:p>
      </dsp:txBody>
      <dsp:txXfrm>
        <a:off x="0" y="518324"/>
        <a:ext cx="7924800" cy="1282049"/>
      </dsp:txXfrm>
    </dsp:sp>
    <dsp:sp modelId="{461C11E0-5101-4D1C-A3B3-04C9E86EE410}">
      <dsp:nvSpPr>
        <dsp:cNvPr id="0" name=""/>
        <dsp:cNvSpPr/>
      </dsp:nvSpPr>
      <dsp:spPr>
        <a:xfrm>
          <a:off x="396240" y="193604"/>
          <a:ext cx="5547360" cy="649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kern="1200" dirty="0"/>
            <a:t>Inspectors must be familiar </a:t>
          </a:r>
          <a:r>
            <a:rPr lang="en-US" sz="2200" kern="1200" dirty="0" smtClean="0"/>
            <a:t>with</a:t>
          </a:r>
          <a:endParaRPr lang="en-US" sz="2200" kern="1200" dirty="0"/>
        </a:p>
      </dsp:txBody>
      <dsp:txXfrm>
        <a:off x="427943" y="225307"/>
        <a:ext cx="5483954" cy="586034"/>
      </dsp:txXfrm>
    </dsp:sp>
    <dsp:sp modelId="{64350142-A0A5-4F8B-BFBB-F1871C5268A4}">
      <dsp:nvSpPr>
        <dsp:cNvPr id="0" name=""/>
        <dsp:cNvSpPr/>
      </dsp:nvSpPr>
      <dsp:spPr>
        <a:xfrm>
          <a:off x="0" y="2243894"/>
          <a:ext cx="7924800" cy="22869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58216" rIns="615053" bIns="156464" numCol="1" spcCol="1270" anchor="t" anchorCtr="0">
          <a:noAutofit/>
        </a:bodyPr>
        <a:lstStyle/>
        <a:p>
          <a:pPr marL="228600" lvl="1" indent="-228600" algn="l" defTabSz="977900">
            <a:lnSpc>
              <a:spcPct val="90000"/>
            </a:lnSpc>
            <a:spcBef>
              <a:spcPct val="0"/>
            </a:spcBef>
            <a:spcAft>
              <a:spcPct val="15000"/>
            </a:spcAft>
            <a:buChar char="••"/>
          </a:pPr>
          <a:r>
            <a:rPr lang="x-none" sz="2200" kern="1200"/>
            <a:t>Emergency Response Guidebook (ERG)</a:t>
          </a:r>
          <a:endParaRPr lang="en-US" sz="2200" kern="1200" dirty="0"/>
        </a:p>
        <a:p>
          <a:pPr marL="228600" lvl="1" indent="-228600" algn="l" defTabSz="977900">
            <a:lnSpc>
              <a:spcPct val="90000"/>
            </a:lnSpc>
            <a:spcBef>
              <a:spcPct val="0"/>
            </a:spcBef>
            <a:spcAft>
              <a:spcPct val="15000"/>
            </a:spcAft>
            <a:buChar char="••"/>
          </a:pPr>
          <a:r>
            <a:rPr lang="x-none" sz="2200" kern="1200"/>
            <a:t>National Institute for Occupational Safety and Health (NIOSH) Pocket Guide to Chemical Hazards</a:t>
          </a:r>
          <a:endParaRPr lang="en-US" sz="2200" kern="1200" dirty="0"/>
        </a:p>
        <a:p>
          <a:pPr marL="228600" lvl="1" indent="-228600" algn="l" defTabSz="977900">
            <a:lnSpc>
              <a:spcPct val="90000"/>
            </a:lnSpc>
            <a:spcBef>
              <a:spcPct val="0"/>
            </a:spcBef>
            <a:spcAft>
              <a:spcPct val="15000"/>
            </a:spcAft>
            <a:buChar char="••"/>
          </a:pPr>
          <a:r>
            <a:rPr lang="x-none" sz="2200" kern="1200"/>
            <a:t>Hazardous Materials Guide for First Responders from the U.S. Fire Academy (USFA)</a:t>
          </a:r>
          <a:endParaRPr lang="en-US" sz="2200" kern="1200" dirty="0"/>
        </a:p>
      </dsp:txBody>
      <dsp:txXfrm>
        <a:off x="0" y="2243894"/>
        <a:ext cx="7924800" cy="2286900"/>
      </dsp:txXfrm>
    </dsp:sp>
    <dsp:sp modelId="{1DA09549-D41B-4E1C-9D68-CF74FD075B7F}">
      <dsp:nvSpPr>
        <dsp:cNvPr id="0" name=""/>
        <dsp:cNvSpPr/>
      </dsp:nvSpPr>
      <dsp:spPr>
        <a:xfrm>
          <a:off x="396240" y="1919174"/>
          <a:ext cx="5547360" cy="649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kern="1200" dirty="0"/>
            <a:t>Know how to </a:t>
          </a:r>
          <a:r>
            <a:rPr lang="en-US" sz="2200" kern="1200" dirty="0" smtClean="0"/>
            <a:t>use </a:t>
          </a:r>
          <a:endParaRPr lang="en-US" sz="2200" kern="1200" dirty="0"/>
        </a:p>
      </dsp:txBody>
      <dsp:txXfrm>
        <a:off x="427943" y="1950877"/>
        <a:ext cx="5483954" cy="586034"/>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246A3-2412-4460-8F08-9A34D37BC15F}">
      <dsp:nvSpPr>
        <dsp:cNvPr id="0" name=""/>
        <dsp:cNvSpPr/>
      </dsp:nvSpPr>
      <dsp:spPr>
        <a:xfrm>
          <a:off x="0" y="44251"/>
          <a:ext cx="4953000" cy="8213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Formerly known as material safety data sheet (MSDS)</a:t>
          </a:r>
        </a:p>
      </dsp:txBody>
      <dsp:txXfrm>
        <a:off x="40095" y="84346"/>
        <a:ext cx="4872810" cy="741150"/>
      </dsp:txXfrm>
    </dsp:sp>
    <dsp:sp modelId="{B0129E47-CE38-46ED-9053-FB8185C06729}">
      <dsp:nvSpPr>
        <dsp:cNvPr id="0" name=""/>
        <dsp:cNvSpPr/>
      </dsp:nvSpPr>
      <dsp:spPr>
        <a:xfrm>
          <a:off x="0" y="977911"/>
          <a:ext cx="4953000" cy="8213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Detailed information bulletin prepared by </a:t>
          </a:r>
          <a:r>
            <a:rPr lang="en-US" sz="1800" kern="1200" dirty="0" smtClean="0"/>
            <a:t>manufacturer </a:t>
          </a:r>
          <a:r>
            <a:rPr lang="en-US" sz="1800" kern="1200" dirty="0"/>
            <a:t>or importer of a chemical to describe </a:t>
          </a:r>
          <a:r>
            <a:rPr lang="en-US" sz="1800" kern="1200" dirty="0" smtClean="0"/>
            <a:t>hazards </a:t>
          </a:r>
          <a:endParaRPr lang="en-US" sz="1800" kern="1200" dirty="0"/>
        </a:p>
      </dsp:txBody>
      <dsp:txXfrm>
        <a:off x="40095" y="1018006"/>
        <a:ext cx="4872810" cy="741150"/>
      </dsp:txXfrm>
    </dsp:sp>
    <dsp:sp modelId="{A84AAA9C-257E-4A80-9967-84C1A8AD1284}">
      <dsp:nvSpPr>
        <dsp:cNvPr id="0" name=""/>
        <dsp:cNvSpPr/>
      </dsp:nvSpPr>
      <dsp:spPr>
        <a:xfrm>
          <a:off x="0" y="1911571"/>
          <a:ext cx="4953000" cy="8213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Inspectors can acquire an SDS from several sources</a:t>
          </a:r>
        </a:p>
      </dsp:txBody>
      <dsp:txXfrm>
        <a:off x="40095" y="1951666"/>
        <a:ext cx="4872810" cy="741150"/>
      </dsp:txXfrm>
    </dsp:sp>
    <dsp:sp modelId="{E5399843-092D-4AA0-A1B4-FCD56602885D}">
      <dsp:nvSpPr>
        <dsp:cNvPr id="0" name=""/>
        <dsp:cNvSpPr/>
      </dsp:nvSpPr>
      <dsp:spPr>
        <a:xfrm>
          <a:off x="0" y="2845231"/>
          <a:ext cx="4953000" cy="8213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Used worldwide and must include the sixteen sections </a:t>
          </a:r>
        </a:p>
      </dsp:txBody>
      <dsp:txXfrm>
        <a:off x="40095" y="2885326"/>
        <a:ext cx="4872810" cy="741150"/>
      </dsp:txXfrm>
    </dsp:sp>
    <dsp:sp modelId="{3FC2945C-FBA5-4D0A-9EC2-33E026763C35}">
      <dsp:nvSpPr>
        <dsp:cNvPr id="0" name=""/>
        <dsp:cNvSpPr/>
      </dsp:nvSpPr>
      <dsp:spPr>
        <a:xfrm>
          <a:off x="0" y="3778891"/>
          <a:ext cx="4953000" cy="8213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May still see some SDSs that were developed to ANSI standards, OSHA standards, or Canadian standards</a:t>
          </a:r>
        </a:p>
      </dsp:txBody>
      <dsp:txXfrm>
        <a:off x="40095" y="3818986"/>
        <a:ext cx="4872810" cy="7411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8B6EF-231F-4531-8C74-8977FF51C0FA}">
      <dsp:nvSpPr>
        <dsp:cNvPr id="0" name=""/>
        <dsp:cNvSpPr/>
      </dsp:nvSpPr>
      <dsp:spPr>
        <a:xfrm>
          <a:off x="0" y="50694"/>
          <a:ext cx="3962400" cy="10705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Protection can include locating the materials in fire-resistant enclosures</a:t>
          </a:r>
        </a:p>
      </dsp:txBody>
      <dsp:txXfrm>
        <a:off x="52260" y="102954"/>
        <a:ext cx="3857880" cy="966030"/>
      </dsp:txXfrm>
    </dsp:sp>
    <dsp:sp modelId="{36F12CC5-C99D-4549-90F7-FE230520CA95}">
      <dsp:nvSpPr>
        <dsp:cNvPr id="0" name=""/>
        <dsp:cNvSpPr/>
      </dsp:nvSpPr>
      <dsp:spPr>
        <a:xfrm>
          <a:off x="0" y="1249186"/>
          <a:ext cx="3962400" cy="10705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Fire-resistive construction may be required to separate rooms or areas where hazardous materials are stored or used</a:t>
          </a:r>
        </a:p>
      </dsp:txBody>
      <dsp:txXfrm>
        <a:off x="52260" y="1301446"/>
        <a:ext cx="3857880" cy="966030"/>
      </dsp:txXfrm>
    </dsp:sp>
    <dsp:sp modelId="{F95F94AE-6122-4B20-9DF7-98CF092AF416}">
      <dsp:nvSpPr>
        <dsp:cNvPr id="0" name=""/>
        <dsp:cNvSpPr/>
      </dsp:nvSpPr>
      <dsp:spPr>
        <a:xfrm>
          <a:off x="0" y="2445989"/>
          <a:ext cx="3962400" cy="107055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Model codes require that an automatic sprinkler system protect the building or area</a:t>
          </a:r>
        </a:p>
      </dsp:txBody>
      <dsp:txXfrm>
        <a:off x="52260" y="2498249"/>
        <a:ext cx="3857880" cy="96603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E4B65-E897-4579-BDE4-9561EB8E20A4}">
      <dsp:nvSpPr>
        <dsp:cNvPr id="0" name=""/>
        <dsp:cNvSpPr/>
      </dsp:nvSpPr>
      <dsp:spPr>
        <a:xfrm>
          <a:off x="0" y="2248"/>
          <a:ext cx="7772400" cy="857711"/>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Result </a:t>
          </a:r>
          <a:r>
            <a:rPr lang="en-US" sz="1800" b="0" kern="1200" dirty="0"/>
            <a:t>of the North American Free Trade Agreement (NAFTA) of 1994 and other agreements</a:t>
          </a:r>
        </a:p>
      </dsp:txBody>
      <dsp:txXfrm>
        <a:off x="41870" y="44118"/>
        <a:ext cx="7688660" cy="773971"/>
      </dsp:txXfrm>
    </dsp:sp>
    <dsp:sp modelId="{09B8C4BE-4BE1-4202-80DB-E1FFA6CE0B0B}">
      <dsp:nvSpPr>
        <dsp:cNvPr id="0" name=""/>
        <dsp:cNvSpPr/>
      </dsp:nvSpPr>
      <dsp:spPr>
        <a:xfrm>
          <a:off x="0" y="872546"/>
          <a:ext cx="7772400" cy="857711"/>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Trucks carrying products that include hazardous materials move freely among the U.S., Canada, and Mexico</a:t>
          </a:r>
        </a:p>
      </dsp:txBody>
      <dsp:txXfrm>
        <a:off x="41870" y="914416"/>
        <a:ext cx="7688660" cy="773971"/>
      </dsp:txXfrm>
    </dsp:sp>
    <dsp:sp modelId="{701492EA-8A8B-4B75-AB72-870358D5F664}">
      <dsp:nvSpPr>
        <dsp:cNvPr id="0" name=""/>
        <dsp:cNvSpPr/>
      </dsp:nvSpPr>
      <dsp:spPr>
        <a:xfrm>
          <a:off x="0" y="1742844"/>
          <a:ext cx="7772400" cy="857711"/>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To help regulate </a:t>
          </a:r>
          <a:r>
            <a:rPr lang="en-US" sz="1800" b="0" kern="1200" dirty="0" smtClean="0"/>
            <a:t>movement </a:t>
          </a:r>
          <a:r>
            <a:rPr lang="en-US" sz="1800" b="0" kern="1200" dirty="0"/>
            <a:t>of vehicles and materials, adopted the </a:t>
          </a:r>
          <a:r>
            <a:rPr lang="en-US" sz="1800" b="0" i="1" kern="1200" dirty="0"/>
            <a:t>UN Recommendations</a:t>
          </a:r>
          <a:r>
            <a:rPr lang="en-US" sz="1800" b="0" kern="1200" dirty="0"/>
            <a:t> regarding transportation placards, labels, and markings for identifying hazardous materials or dangerous goods</a:t>
          </a:r>
        </a:p>
      </dsp:txBody>
      <dsp:txXfrm>
        <a:off x="41870" y="1784714"/>
        <a:ext cx="7688660" cy="773971"/>
      </dsp:txXfrm>
    </dsp:sp>
    <dsp:sp modelId="{79723F33-A340-4F5A-AD7E-A0E37F958C70}">
      <dsp:nvSpPr>
        <dsp:cNvPr id="0" name=""/>
        <dsp:cNvSpPr/>
      </dsp:nvSpPr>
      <dsp:spPr>
        <a:xfrm>
          <a:off x="0" y="2613141"/>
          <a:ext cx="7772400" cy="857711"/>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M</a:t>
          </a:r>
          <a:r>
            <a:rPr lang="x-none" sz="1800" b="0" u="none" kern="1200"/>
            <a:t>ajority of the placards, labels, and markings used to identify these materials are very similar in each country</a:t>
          </a:r>
          <a:endParaRPr lang="en-US" sz="1800" b="0" u="none" kern="1200" dirty="0"/>
        </a:p>
      </dsp:txBody>
      <dsp:txXfrm>
        <a:off x="41870" y="2655011"/>
        <a:ext cx="7688660" cy="773971"/>
      </dsp:txXfrm>
    </dsp:sp>
    <dsp:sp modelId="{BFCFE40A-55CB-4FFE-BC25-F8EC32092051}">
      <dsp:nvSpPr>
        <dsp:cNvPr id="0" name=""/>
        <dsp:cNvSpPr/>
      </dsp:nvSpPr>
      <dsp:spPr>
        <a:xfrm>
          <a:off x="0" y="3483439"/>
          <a:ext cx="7772400" cy="857711"/>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These recommendations enhance safety</a:t>
          </a:r>
          <a:endParaRPr lang="en-US" sz="1800" b="0" u="none" kern="1200" dirty="0"/>
        </a:p>
      </dsp:txBody>
      <dsp:txXfrm>
        <a:off x="41870" y="3525309"/>
        <a:ext cx="7688660" cy="773971"/>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8E60E-DBDD-4631-9A25-95A48EB50297}">
      <dsp:nvSpPr>
        <dsp:cNvPr id="0" name=""/>
        <dsp:cNvSpPr/>
      </dsp:nvSpPr>
      <dsp:spPr>
        <a:xfrm rot="5400000">
          <a:off x="5044925" y="-2022914"/>
          <a:ext cx="895141"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Explosives</a:t>
          </a:r>
        </a:p>
      </dsp:txBody>
      <dsp:txXfrm rot="-5400000">
        <a:off x="2907792" y="157916"/>
        <a:ext cx="5125711" cy="807747"/>
      </dsp:txXfrm>
    </dsp:sp>
    <dsp:sp modelId="{667214DA-8A1A-4398-B2E8-7B36B5642351}">
      <dsp:nvSpPr>
        <dsp:cNvPr id="0" name=""/>
        <dsp:cNvSpPr/>
      </dsp:nvSpPr>
      <dsp:spPr>
        <a:xfrm>
          <a:off x="0" y="2326"/>
          <a:ext cx="2907792" cy="111892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Class 1</a:t>
          </a:r>
        </a:p>
      </dsp:txBody>
      <dsp:txXfrm>
        <a:off x="54622" y="56948"/>
        <a:ext cx="2798548" cy="1009683"/>
      </dsp:txXfrm>
    </dsp:sp>
    <dsp:sp modelId="{001F8D4C-39F7-45AE-A86D-EA0D85FDA94D}">
      <dsp:nvSpPr>
        <dsp:cNvPr id="0" name=""/>
        <dsp:cNvSpPr/>
      </dsp:nvSpPr>
      <dsp:spPr>
        <a:xfrm rot="5400000">
          <a:off x="5044925" y="-848040"/>
          <a:ext cx="895141"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Gases</a:t>
          </a:r>
        </a:p>
      </dsp:txBody>
      <dsp:txXfrm rot="-5400000">
        <a:off x="2907792" y="1332790"/>
        <a:ext cx="5125711" cy="807747"/>
      </dsp:txXfrm>
    </dsp:sp>
    <dsp:sp modelId="{F342A777-844B-4D62-8CBB-0FAFD749DE75}">
      <dsp:nvSpPr>
        <dsp:cNvPr id="0" name=""/>
        <dsp:cNvSpPr/>
      </dsp:nvSpPr>
      <dsp:spPr>
        <a:xfrm>
          <a:off x="0" y="1177199"/>
          <a:ext cx="2907792" cy="1118927"/>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Class 2</a:t>
          </a:r>
        </a:p>
      </dsp:txBody>
      <dsp:txXfrm>
        <a:off x="54622" y="1231821"/>
        <a:ext cx="2798548" cy="1009683"/>
      </dsp:txXfrm>
    </dsp:sp>
    <dsp:sp modelId="{FCDC0EF9-6DF1-4569-9054-2210E0017FC3}">
      <dsp:nvSpPr>
        <dsp:cNvPr id="0" name=""/>
        <dsp:cNvSpPr/>
      </dsp:nvSpPr>
      <dsp:spPr>
        <a:xfrm rot="5400000">
          <a:off x="5044925" y="326832"/>
          <a:ext cx="895141"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Flammable and Combustible Liquids</a:t>
          </a:r>
        </a:p>
      </dsp:txBody>
      <dsp:txXfrm rot="-5400000">
        <a:off x="2907792" y="2507663"/>
        <a:ext cx="5125711" cy="807747"/>
      </dsp:txXfrm>
    </dsp:sp>
    <dsp:sp modelId="{7F0423C0-8EAC-401B-A06C-C8EEBBEDA33F}">
      <dsp:nvSpPr>
        <dsp:cNvPr id="0" name=""/>
        <dsp:cNvSpPr/>
      </dsp:nvSpPr>
      <dsp:spPr>
        <a:xfrm>
          <a:off x="0" y="2352073"/>
          <a:ext cx="2907792" cy="1118927"/>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Class 3</a:t>
          </a:r>
        </a:p>
      </dsp:txBody>
      <dsp:txXfrm>
        <a:off x="54622" y="2406695"/>
        <a:ext cx="2798548" cy="1009683"/>
      </dsp:txXfrm>
    </dsp:sp>
    <dsp:sp modelId="{73C9A5FF-85E5-4D64-8FB2-44F5E50A3C2F}">
      <dsp:nvSpPr>
        <dsp:cNvPr id="0" name=""/>
        <dsp:cNvSpPr/>
      </dsp:nvSpPr>
      <dsp:spPr>
        <a:xfrm rot="5400000">
          <a:off x="5044925" y="1501706"/>
          <a:ext cx="895141"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Flammable Solids, Spontaneously Combustible Materials, and Dangerous-When-Wet Materials</a:t>
          </a:r>
        </a:p>
      </dsp:txBody>
      <dsp:txXfrm rot="-5400000">
        <a:off x="2907792" y="3682537"/>
        <a:ext cx="5125711" cy="807747"/>
      </dsp:txXfrm>
    </dsp:sp>
    <dsp:sp modelId="{F17865A3-67E7-4F86-8D53-FC6EDEB7CAAF}">
      <dsp:nvSpPr>
        <dsp:cNvPr id="0" name=""/>
        <dsp:cNvSpPr/>
      </dsp:nvSpPr>
      <dsp:spPr>
        <a:xfrm>
          <a:off x="0" y="3526946"/>
          <a:ext cx="2907792" cy="1118927"/>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Class 4</a:t>
          </a:r>
        </a:p>
      </dsp:txBody>
      <dsp:txXfrm>
        <a:off x="54622" y="3581568"/>
        <a:ext cx="2798548" cy="1009683"/>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18C4F-3514-44B5-B94E-4A667A81BD83}">
      <dsp:nvSpPr>
        <dsp:cNvPr id="0" name=""/>
        <dsp:cNvSpPr/>
      </dsp:nvSpPr>
      <dsp:spPr>
        <a:xfrm rot="5400000">
          <a:off x="5135256" y="-2136111"/>
          <a:ext cx="714479"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Oxidizers and Organic Peroxides</a:t>
          </a:r>
        </a:p>
      </dsp:txBody>
      <dsp:txXfrm rot="-5400000">
        <a:off x="2907792" y="126231"/>
        <a:ext cx="5134530" cy="644723"/>
      </dsp:txXfrm>
    </dsp:sp>
    <dsp:sp modelId="{90EB7417-DB81-4F9E-9C30-F49668AA3DB9}">
      <dsp:nvSpPr>
        <dsp:cNvPr id="0" name=""/>
        <dsp:cNvSpPr/>
      </dsp:nvSpPr>
      <dsp:spPr>
        <a:xfrm>
          <a:off x="0" y="2042"/>
          <a:ext cx="2907792" cy="89309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Class 5</a:t>
          </a:r>
          <a:endParaRPr lang="en-US" sz="1800" b="0" kern="1200" dirty="0"/>
        </a:p>
      </dsp:txBody>
      <dsp:txXfrm>
        <a:off x="43597" y="45639"/>
        <a:ext cx="2820598" cy="805904"/>
      </dsp:txXfrm>
    </dsp:sp>
    <dsp:sp modelId="{6A1D59DC-3CE1-4621-B573-027EC68854F0}">
      <dsp:nvSpPr>
        <dsp:cNvPr id="0" name=""/>
        <dsp:cNvSpPr/>
      </dsp:nvSpPr>
      <dsp:spPr>
        <a:xfrm rot="5400000">
          <a:off x="5135256" y="-1198357"/>
          <a:ext cx="714479"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Poison (Toxic) and Poison Inhalation Hazard</a:t>
          </a:r>
        </a:p>
      </dsp:txBody>
      <dsp:txXfrm rot="-5400000">
        <a:off x="2907792" y="1063985"/>
        <a:ext cx="5134530" cy="644723"/>
      </dsp:txXfrm>
    </dsp:sp>
    <dsp:sp modelId="{B5328EE9-C4A7-40E2-BBF6-C3A19CBDA428}">
      <dsp:nvSpPr>
        <dsp:cNvPr id="0" name=""/>
        <dsp:cNvSpPr/>
      </dsp:nvSpPr>
      <dsp:spPr>
        <a:xfrm>
          <a:off x="0" y="939796"/>
          <a:ext cx="2907792" cy="893098"/>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Class 6</a:t>
          </a:r>
        </a:p>
      </dsp:txBody>
      <dsp:txXfrm>
        <a:off x="43597" y="983393"/>
        <a:ext cx="2820598" cy="805904"/>
      </dsp:txXfrm>
    </dsp:sp>
    <dsp:sp modelId="{541F85EF-AE10-4097-AB2C-084871E15720}">
      <dsp:nvSpPr>
        <dsp:cNvPr id="0" name=""/>
        <dsp:cNvSpPr/>
      </dsp:nvSpPr>
      <dsp:spPr>
        <a:xfrm rot="5400000">
          <a:off x="5135256" y="-260604"/>
          <a:ext cx="714479"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Radioactive Materials</a:t>
          </a:r>
        </a:p>
      </dsp:txBody>
      <dsp:txXfrm rot="-5400000">
        <a:off x="2907792" y="2001738"/>
        <a:ext cx="5134530" cy="644723"/>
      </dsp:txXfrm>
    </dsp:sp>
    <dsp:sp modelId="{9D79A181-CFA4-4303-89AA-46B116905A64}">
      <dsp:nvSpPr>
        <dsp:cNvPr id="0" name=""/>
        <dsp:cNvSpPr/>
      </dsp:nvSpPr>
      <dsp:spPr>
        <a:xfrm>
          <a:off x="0" y="1877550"/>
          <a:ext cx="2907792" cy="89309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Class 7</a:t>
          </a:r>
        </a:p>
      </dsp:txBody>
      <dsp:txXfrm>
        <a:off x="43597" y="1921147"/>
        <a:ext cx="2820598" cy="805904"/>
      </dsp:txXfrm>
    </dsp:sp>
    <dsp:sp modelId="{CFD8A216-3656-46C1-A45C-D11039DCDA39}">
      <dsp:nvSpPr>
        <dsp:cNvPr id="0" name=""/>
        <dsp:cNvSpPr/>
      </dsp:nvSpPr>
      <dsp:spPr>
        <a:xfrm rot="5400000">
          <a:off x="5135256" y="677149"/>
          <a:ext cx="714479"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Corrosive Materials</a:t>
          </a:r>
        </a:p>
      </dsp:txBody>
      <dsp:txXfrm rot="-5400000">
        <a:off x="2907792" y="2939491"/>
        <a:ext cx="5134530" cy="644723"/>
      </dsp:txXfrm>
    </dsp:sp>
    <dsp:sp modelId="{2E43273C-8489-4F49-9CE7-5B47BC619EE4}">
      <dsp:nvSpPr>
        <dsp:cNvPr id="0" name=""/>
        <dsp:cNvSpPr/>
      </dsp:nvSpPr>
      <dsp:spPr>
        <a:xfrm>
          <a:off x="0" y="2815304"/>
          <a:ext cx="2907792" cy="893098"/>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Class 8</a:t>
          </a:r>
        </a:p>
      </dsp:txBody>
      <dsp:txXfrm>
        <a:off x="43597" y="2858901"/>
        <a:ext cx="2820598" cy="805904"/>
      </dsp:txXfrm>
    </dsp:sp>
    <dsp:sp modelId="{85810623-5586-4C6A-AC6A-8EC340547E29}">
      <dsp:nvSpPr>
        <dsp:cNvPr id="0" name=""/>
        <dsp:cNvSpPr/>
      </dsp:nvSpPr>
      <dsp:spPr>
        <a:xfrm rot="5400000">
          <a:off x="5135256" y="1614903"/>
          <a:ext cx="714479" cy="516940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Miscellaneous Dangerous Goods</a:t>
          </a:r>
        </a:p>
      </dsp:txBody>
      <dsp:txXfrm rot="-5400000">
        <a:off x="2907792" y="3877245"/>
        <a:ext cx="5134530" cy="644723"/>
      </dsp:txXfrm>
    </dsp:sp>
    <dsp:sp modelId="{FBE79B93-E331-4272-9BC3-FDA076AEB3DD}">
      <dsp:nvSpPr>
        <dsp:cNvPr id="0" name=""/>
        <dsp:cNvSpPr/>
      </dsp:nvSpPr>
      <dsp:spPr>
        <a:xfrm>
          <a:off x="0" y="3753058"/>
          <a:ext cx="2907792" cy="893098"/>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Class 9</a:t>
          </a:r>
        </a:p>
      </dsp:txBody>
      <dsp:txXfrm>
        <a:off x="43597" y="3796655"/>
        <a:ext cx="2820598" cy="805904"/>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5BE00-66FB-4C55-B598-57B300B2A323}">
      <dsp:nvSpPr>
        <dsp:cNvPr id="0" name=""/>
        <dsp:cNvSpPr/>
      </dsp:nvSpPr>
      <dsp:spPr>
        <a:xfrm>
          <a:off x="0" y="0"/>
          <a:ext cx="83058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t>Number </a:t>
          </a:r>
          <a:r>
            <a:rPr lang="en-US" sz="1800" b="0" kern="1200" dirty="0"/>
            <a:t>must be displayed in the lower corner of placards corresponding to the primary hazard class of a material</a:t>
          </a:r>
        </a:p>
      </dsp:txBody>
      <dsp:txXfrm>
        <a:off x="47519" y="47519"/>
        <a:ext cx="8210762" cy="878402"/>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8DA93-7B6F-46D0-914A-F1F3187F8803}">
      <dsp:nvSpPr>
        <dsp:cNvPr id="0" name=""/>
        <dsp:cNvSpPr/>
      </dsp:nvSpPr>
      <dsp:spPr>
        <a:xfrm>
          <a:off x="0" y="6400"/>
          <a:ext cx="5410200" cy="748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Each hazardous material is assigned a unique four-digit number</a:t>
          </a:r>
          <a:endParaRPr lang="en-US" sz="1800" b="0" kern="1200" dirty="0"/>
        </a:p>
      </dsp:txBody>
      <dsp:txXfrm>
        <a:off x="36553" y="42953"/>
        <a:ext cx="5337094" cy="675694"/>
      </dsp:txXfrm>
    </dsp:sp>
    <dsp:sp modelId="{C21F7657-ABDE-4196-864A-F3225C4328B6}">
      <dsp:nvSpPr>
        <dsp:cNvPr id="0" name=""/>
        <dsp:cNvSpPr/>
      </dsp:nvSpPr>
      <dsp:spPr>
        <a:xfrm>
          <a:off x="0" y="870400"/>
          <a:ext cx="5410200" cy="748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This number is often displayed on placards, labels, orange panels, and/or white diamonds</a:t>
          </a:r>
          <a:endParaRPr lang="en-US" sz="1800" b="0" u="none" kern="1200" dirty="0"/>
        </a:p>
      </dsp:txBody>
      <dsp:txXfrm>
        <a:off x="36553" y="906953"/>
        <a:ext cx="5337094" cy="675694"/>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8DA93-7B6F-46D0-914A-F1F3187F8803}">
      <dsp:nvSpPr>
        <dsp:cNvPr id="0" name=""/>
        <dsp:cNvSpPr/>
      </dsp:nvSpPr>
      <dsp:spPr>
        <a:xfrm>
          <a:off x="0" y="9624"/>
          <a:ext cx="3657600" cy="98133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On orange panels, letters </a:t>
          </a:r>
          <a:r>
            <a:rPr lang="en-US" sz="1800" b="0" u="none" kern="1200" dirty="0"/>
            <a:t>“</a:t>
          </a:r>
          <a:r>
            <a:rPr lang="x-none" sz="1800" b="0" i="0" u="none" kern="1200"/>
            <a:t>UN</a:t>
          </a:r>
          <a:r>
            <a:rPr lang="en-US" sz="1800" b="0" i="1" u="none" kern="1200" dirty="0"/>
            <a:t>” </a:t>
          </a:r>
          <a:r>
            <a:rPr lang="x-none" sz="1800" b="0" u="none" kern="1200"/>
            <a:t>may precede the number</a:t>
          </a:r>
          <a:endParaRPr lang="en-US" sz="1800" b="0" kern="1200" dirty="0"/>
        </a:p>
      </dsp:txBody>
      <dsp:txXfrm>
        <a:off x="47905" y="57529"/>
        <a:ext cx="3561790" cy="885527"/>
      </dsp:txXfrm>
    </dsp:sp>
    <dsp:sp modelId="{8CE4C099-BC1A-4A63-9806-59AA32E9CA39}">
      <dsp:nvSpPr>
        <dsp:cNvPr id="0" name=""/>
        <dsp:cNvSpPr/>
      </dsp:nvSpPr>
      <dsp:spPr>
        <a:xfrm>
          <a:off x="0" y="1005362"/>
          <a:ext cx="3657600" cy="981337"/>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Y</a:t>
          </a:r>
          <a:r>
            <a:rPr lang="x-none" sz="1800" b="0" u="none" kern="1200"/>
            <a:t>ellow-bordered pages section in the ERG provides a key to the four-digit identification numbers</a:t>
          </a:r>
          <a:endParaRPr lang="en-US" sz="1800" b="0" u="none" kern="1200" dirty="0"/>
        </a:p>
      </dsp:txBody>
      <dsp:txXfrm>
        <a:off x="47905" y="1053267"/>
        <a:ext cx="3561790" cy="885527"/>
      </dsp:txXfrm>
    </dsp:sp>
    <dsp:sp modelId="{39C24365-86DD-4BE8-A9B1-F11D061186B3}">
      <dsp:nvSpPr>
        <dsp:cNvPr id="0" name=""/>
        <dsp:cNvSpPr/>
      </dsp:nvSpPr>
      <dsp:spPr>
        <a:xfrm>
          <a:off x="0" y="2001100"/>
          <a:ext cx="3657600" cy="981337"/>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U</a:t>
          </a:r>
          <a:r>
            <a:rPr lang="x-none" sz="1800" b="0" u="none" kern="1200"/>
            <a:t>se the number and the ERG to determine appropriate response information</a:t>
          </a:r>
          <a:endParaRPr lang="en-US" sz="1800" b="0" u="none" kern="1200" dirty="0"/>
        </a:p>
      </dsp:txBody>
      <dsp:txXfrm>
        <a:off x="47905" y="2049005"/>
        <a:ext cx="3561790" cy="885527"/>
      </dsp:txXfrm>
    </dsp:sp>
    <dsp:sp modelId="{CE727514-63D6-452F-A3E6-740C8BA4B8A0}">
      <dsp:nvSpPr>
        <dsp:cNvPr id="0" name=""/>
        <dsp:cNvSpPr/>
      </dsp:nvSpPr>
      <dsp:spPr>
        <a:xfrm>
          <a:off x="0" y="2996837"/>
          <a:ext cx="3657600" cy="98133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N</a:t>
          </a:r>
          <a:r>
            <a:rPr lang="x-none" sz="1800" b="0" u="none" kern="1200" dirty="0"/>
            <a:t>umber also appears on shipping papers; should match the numbers displayed </a:t>
          </a:r>
          <a:endParaRPr lang="en-US" sz="1800" b="0" u="none" kern="1200" dirty="0"/>
        </a:p>
      </dsp:txBody>
      <dsp:txXfrm>
        <a:off x="47905" y="3044742"/>
        <a:ext cx="3561790" cy="885527"/>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1F3AB-B94D-4117-917A-2D6E0A6F826A}">
      <dsp:nvSpPr>
        <dsp:cNvPr id="0" name=""/>
        <dsp:cNvSpPr/>
      </dsp:nvSpPr>
      <dsp:spPr>
        <a:xfrm>
          <a:off x="0" y="169075"/>
          <a:ext cx="2428875" cy="203358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Rail tank cars</a:t>
          </a:r>
        </a:p>
      </dsp:txBody>
      <dsp:txXfrm>
        <a:off x="0" y="169075"/>
        <a:ext cx="2428875" cy="2033580"/>
      </dsp:txXfrm>
    </dsp:sp>
    <dsp:sp modelId="{ED8F206E-593B-4EAB-B133-53D6D6A68B0F}">
      <dsp:nvSpPr>
        <dsp:cNvPr id="0" name=""/>
        <dsp:cNvSpPr/>
      </dsp:nvSpPr>
      <dsp:spPr>
        <a:xfrm>
          <a:off x="2671762" y="169075"/>
          <a:ext cx="2428875" cy="2033580"/>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Cargo tank cars</a:t>
          </a:r>
        </a:p>
      </dsp:txBody>
      <dsp:txXfrm>
        <a:off x="2671762" y="169075"/>
        <a:ext cx="2428875" cy="2033580"/>
      </dsp:txXfrm>
    </dsp:sp>
    <dsp:sp modelId="{48C0A20C-9492-4C36-B510-3B4720F69752}">
      <dsp:nvSpPr>
        <dsp:cNvPr id="0" name=""/>
        <dsp:cNvSpPr/>
      </dsp:nvSpPr>
      <dsp:spPr>
        <a:xfrm>
          <a:off x="5343525" y="169075"/>
          <a:ext cx="2428875" cy="2033580"/>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Portable tank cars</a:t>
          </a:r>
        </a:p>
      </dsp:txBody>
      <dsp:txXfrm>
        <a:off x="5343525" y="169075"/>
        <a:ext cx="2428875" cy="2033580"/>
      </dsp:txXfrm>
    </dsp:sp>
    <dsp:sp modelId="{77857E42-6C71-447D-902C-7A15F0ACEDD2}">
      <dsp:nvSpPr>
        <dsp:cNvPr id="0" name=""/>
        <dsp:cNvSpPr/>
      </dsp:nvSpPr>
      <dsp:spPr>
        <a:xfrm>
          <a:off x="0" y="2445543"/>
          <a:ext cx="2428875" cy="2033580"/>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Bulk packages</a:t>
          </a:r>
        </a:p>
      </dsp:txBody>
      <dsp:txXfrm>
        <a:off x="0" y="2445543"/>
        <a:ext cx="2428875" cy="2033580"/>
      </dsp:txXfrm>
    </dsp:sp>
    <dsp:sp modelId="{784CEDAB-5D62-497D-9811-E8BE1CB284A0}">
      <dsp:nvSpPr>
        <dsp:cNvPr id="0" name=""/>
        <dsp:cNvSpPr/>
      </dsp:nvSpPr>
      <dsp:spPr>
        <a:xfrm>
          <a:off x="2671762" y="2445543"/>
          <a:ext cx="2428875" cy="2033580"/>
        </a:xfrm>
        <a:prstGeom prst="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Vehicle containers containing large quantities (at least 8,820 lbs or 4 400 kg) of hazardous materials</a:t>
          </a:r>
        </a:p>
      </dsp:txBody>
      <dsp:txXfrm>
        <a:off x="2671762" y="2445543"/>
        <a:ext cx="2428875" cy="2033580"/>
      </dsp:txXfrm>
    </dsp:sp>
    <dsp:sp modelId="{206216D5-DF86-4A4E-967E-17EFA0981246}">
      <dsp:nvSpPr>
        <dsp:cNvPr id="0" name=""/>
        <dsp:cNvSpPr/>
      </dsp:nvSpPr>
      <dsp:spPr>
        <a:xfrm>
          <a:off x="5343525" y="2445543"/>
          <a:ext cx="2428875" cy="203358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Certain nonbulk packages (for example, poisonous gases in specified amounts)</a:t>
          </a:r>
        </a:p>
      </dsp:txBody>
      <dsp:txXfrm>
        <a:off x="5343525" y="2445543"/>
        <a:ext cx="2428875" cy="2033580"/>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B2847-5945-480D-9D0F-3097E87F531D}">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Other regulated materials (ORM-Ds)</a:t>
          </a:r>
        </a:p>
      </dsp:txBody>
      <dsp:txXfrm>
        <a:off x="379511" y="892"/>
        <a:ext cx="3339703" cy="2003821"/>
      </dsp:txXfrm>
    </dsp:sp>
    <dsp:sp modelId="{C3F36C3F-A449-405B-BF4D-498F11552FFD}">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Materials of trade (MOTs)</a:t>
          </a:r>
        </a:p>
      </dsp:txBody>
      <dsp:txXfrm>
        <a:off x="4053185" y="892"/>
        <a:ext cx="3339703" cy="2003821"/>
      </dsp:txXfrm>
    </dsp:sp>
    <dsp:sp modelId="{920DC5E6-AD18-40AF-8843-29D23AF8CAF2}">
      <dsp:nvSpPr>
        <dsp:cNvPr id="0" name=""/>
        <dsp:cNvSpPr/>
      </dsp:nvSpPr>
      <dsp:spPr>
        <a:xfrm>
          <a:off x="2216348" y="2338685"/>
          <a:ext cx="3339703" cy="2003821"/>
        </a:xfrm>
        <a:prstGeom prst="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Fumigated loads</a:t>
          </a:r>
        </a:p>
      </dsp:txBody>
      <dsp:txXfrm>
        <a:off x="2216348" y="2338685"/>
        <a:ext cx="3339703" cy="2003821"/>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A17D9-27DB-4E2B-B1E9-CC6602B7F8EF}">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M</a:t>
          </a:r>
          <a:r>
            <a:rPr lang="x-none" sz="2200" b="0" u="none" kern="1200"/>
            <a:t>ust record information about these substances during an evaluation of a facility or industrial location</a:t>
          </a:r>
          <a:endParaRPr lang="en-US" sz="2200" b="0" kern="1200" dirty="0"/>
        </a:p>
      </dsp:txBody>
      <dsp:txXfrm>
        <a:off x="59399" y="218698"/>
        <a:ext cx="7653602" cy="1098002"/>
      </dsp:txXfrm>
    </dsp:sp>
    <dsp:sp modelId="{8E39CCF0-2EE9-41D3-BEC1-249CAB91C8AB}">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smtClean="0"/>
            <a:t>B</a:t>
          </a:r>
          <a:r>
            <a:rPr lang="x-none" sz="2200" b="0" u="none" kern="1200" dirty="0" smtClean="0"/>
            <a:t>asic </a:t>
          </a:r>
          <a:r>
            <a:rPr lang="x-none" sz="2200" b="0" u="none" kern="1200" dirty="0"/>
            <a:t>understanding of the UN system enables an inspector to quickly recognize most hazardous materials or dangerous goods</a:t>
          </a:r>
          <a:endParaRPr lang="en-US" sz="2200" b="0" u="none" kern="1200" dirty="0"/>
        </a:p>
      </dsp:txBody>
      <dsp:txXfrm>
        <a:off x="59399" y="1622699"/>
        <a:ext cx="7653602" cy="1098002"/>
      </dsp:txXfrm>
    </dsp:sp>
    <dsp:sp modelId="{4472DD05-6F2C-46AB-BDCD-9C55C978F16C}">
      <dsp:nvSpPr>
        <dsp:cNvPr id="0" name=""/>
        <dsp:cNvSpPr/>
      </dsp:nvSpPr>
      <dsp:spPr>
        <a:xfrm>
          <a:off x="0" y="2967300"/>
          <a:ext cx="7772400" cy="121680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x-none" sz="2200" b="0" u="none" kern="1200" dirty="0"/>
            <a:t>Knowledge of the standard systems used in the U.S. is important in order to accurately recognize these hazards</a:t>
          </a:r>
          <a:endParaRPr lang="en-US" sz="2200" b="0" u="none" kern="1200" dirty="0"/>
        </a:p>
      </dsp:txBody>
      <dsp:txXfrm>
        <a:off x="59399" y="3026699"/>
        <a:ext cx="7653602" cy="1098002"/>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0D4D0-123E-4D3A-8B58-1CC78E744599}">
      <dsp:nvSpPr>
        <dsp:cNvPr id="0" name=""/>
        <dsp:cNvSpPr/>
      </dsp:nvSpPr>
      <dsp:spPr>
        <a:xfrm>
          <a:off x="0" y="198474"/>
          <a:ext cx="3352800" cy="9418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0215" tIns="270764" rIns="26021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Diamond-shaped</a:t>
          </a:r>
        </a:p>
        <a:p>
          <a:pPr marL="171450" lvl="1" indent="-171450" algn="l" defTabSz="800100">
            <a:lnSpc>
              <a:spcPct val="90000"/>
            </a:lnSpc>
            <a:spcBef>
              <a:spcPct val="0"/>
            </a:spcBef>
            <a:spcAft>
              <a:spcPct val="15000"/>
            </a:spcAft>
            <a:buChar char="••"/>
          </a:pPr>
          <a:r>
            <a:rPr lang="en-US" sz="1800" b="0" kern="1200" dirty="0"/>
            <a:t>Color-coded</a:t>
          </a:r>
        </a:p>
      </dsp:txBody>
      <dsp:txXfrm>
        <a:off x="0" y="198474"/>
        <a:ext cx="3352800" cy="941850"/>
      </dsp:txXfrm>
    </dsp:sp>
    <dsp:sp modelId="{76965226-55AE-4F99-A1CC-6E70DE52ABCD}">
      <dsp:nvSpPr>
        <dsp:cNvPr id="0" name=""/>
        <dsp:cNvSpPr/>
      </dsp:nvSpPr>
      <dsp:spPr>
        <a:xfrm>
          <a:off x="167640" y="6594"/>
          <a:ext cx="2346960" cy="383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710" tIns="0" rIns="88710" bIns="0" numCol="1" spcCol="1270" anchor="ctr" anchorCtr="0">
          <a:noAutofit/>
        </a:bodyPr>
        <a:lstStyle/>
        <a:p>
          <a:pPr lvl="0" algn="l" defTabSz="889000">
            <a:lnSpc>
              <a:spcPct val="90000"/>
            </a:lnSpc>
            <a:spcBef>
              <a:spcPct val="0"/>
            </a:spcBef>
            <a:spcAft>
              <a:spcPct val="35000"/>
            </a:spcAft>
          </a:pPr>
          <a:r>
            <a:rPr lang="en-US" sz="2000" b="0" kern="1200" dirty="0"/>
            <a:t>Description</a:t>
          </a:r>
        </a:p>
      </dsp:txBody>
      <dsp:txXfrm>
        <a:off x="186374" y="25328"/>
        <a:ext cx="2309492" cy="346292"/>
      </dsp:txXfrm>
    </dsp:sp>
    <dsp:sp modelId="{943004D2-CB9D-40D6-A135-AC13ECE20EDE}">
      <dsp:nvSpPr>
        <dsp:cNvPr id="0" name=""/>
        <dsp:cNvSpPr/>
      </dsp:nvSpPr>
      <dsp:spPr>
        <a:xfrm>
          <a:off x="0" y="1402405"/>
          <a:ext cx="3352800" cy="3112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0215" tIns="270764" rIns="26021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Bulk packages</a:t>
          </a:r>
        </a:p>
        <a:p>
          <a:pPr marL="171450" lvl="1" indent="-171450" algn="l" defTabSz="800100">
            <a:lnSpc>
              <a:spcPct val="90000"/>
            </a:lnSpc>
            <a:spcBef>
              <a:spcPct val="0"/>
            </a:spcBef>
            <a:spcAft>
              <a:spcPct val="15000"/>
            </a:spcAft>
            <a:buChar char="••"/>
          </a:pPr>
          <a:r>
            <a:rPr lang="en-US" sz="1800" b="0" kern="1200" dirty="0"/>
            <a:t>Rail tank cars</a:t>
          </a:r>
        </a:p>
        <a:p>
          <a:pPr marL="171450" lvl="1" indent="-171450" algn="l" defTabSz="800100">
            <a:lnSpc>
              <a:spcPct val="90000"/>
            </a:lnSpc>
            <a:spcBef>
              <a:spcPct val="0"/>
            </a:spcBef>
            <a:spcAft>
              <a:spcPct val="15000"/>
            </a:spcAft>
            <a:buChar char="••"/>
          </a:pPr>
          <a:r>
            <a:rPr lang="en-US" sz="1800" b="0" kern="1200" dirty="0"/>
            <a:t>Cargo tank vehicles</a:t>
          </a:r>
        </a:p>
        <a:p>
          <a:pPr marL="171450" lvl="1" indent="-171450" algn="l" defTabSz="800100">
            <a:lnSpc>
              <a:spcPct val="90000"/>
            </a:lnSpc>
            <a:spcBef>
              <a:spcPct val="0"/>
            </a:spcBef>
            <a:spcAft>
              <a:spcPct val="15000"/>
            </a:spcAft>
            <a:buChar char="••"/>
          </a:pPr>
          <a:r>
            <a:rPr lang="en-US" sz="1800" b="0" kern="1200" dirty="0"/>
            <a:t>Portable tanks</a:t>
          </a:r>
        </a:p>
        <a:p>
          <a:pPr marL="171450" lvl="1" indent="-171450" algn="l" defTabSz="800100">
            <a:lnSpc>
              <a:spcPct val="90000"/>
            </a:lnSpc>
            <a:spcBef>
              <a:spcPct val="0"/>
            </a:spcBef>
            <a:spcAft>
              <a:spcPct val="15000"/>
            </a:spcAft>
            <a:buChar char="••"/>
          </a:pPr>
          <a:r>
            <a:rPr lang="en-US" sz="1800" b="0" kern="1200" dirty="0"/>
            <a:t>Unit loading devices containing hazardous materials over 640 cubic feet (18 m</a:t>
          </a:r>
          <a:r>
            <a:rPr lang="en-US" sz="1800" b="0" kern="1200" baseline="30000" dirty="0"/>
            <a:t>3</a:t>
          </a:r>
          <a:r>
            <a:rPr lang="en-US" sz="1800" b="0" kern="1200" dirty="0"/>
            <a:t>) in capacity</a:t>
          </a:r>
        </a:p>
        <a:p>
          <a:pPr marL="171450" lvl="1" indent="-171450" algn="l" defTabSz="800100">
            <a:lnSpc>
              <a:spcPct val="90000"/>
            </a:lnSpc>
            <a:spcBef>
              <a:spcPct val="0"/>
            </a:spcBef>
            <a:spcAft>
              <a:spcPct val="15000"/>
            </a:spcAft>
            <a:buChar char="••"/>
          </a:pPr>
          <a:r>
            <a:rPr lang="en-US" sz="1800" b="0" kern="1200" dirty="0"/>
            <a:t>Certain nonbulk containers</a:t>
          </a:r>
        </a:p>
      </dsp:txBody>
      <dsp:txXfrm>
        <a:off x="0" y="1402405"/>
        <a:ext cx="3352800" cy="3112200"/>
      </dsp:txXfrm>
    </dsp:sp>
    <dsp:sp modelId="{15437D85-3F46-430F-8FB4-719700B64022}">
      <dsp:nvSpPr>
        <dsp:cNvPr id="0" name=""/>
        <dsp:cNvSpPr/>
      </dsp:nvSpPr>
      <dsp:spPr>
        <a:xfrm>
          <a:off x="163874" y="1210525"/>
          <a:ext cx="3188105" cy="3837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710" tIns="0" rIns="88710" bIns="0" numCol="1" spcCol="1270" anchor="ctr" anchorCtr="0">
          <a:noAutofit/>
        </a:bodyPr>
        <a:lstStyle/>
        <a:p>
          <a:pPr lvl="0" algn="l" defTabSz="889000">
            <a:lnSpc>
              <a:spcPct val="90000"/>
            </a:lnSpc>
            <a:spcBef>
              <a:spcPct val="0"/>
            </a:spcBef>
            <a:spcAft>
              <a:spcPct val="35000"/>
            </a:spcAft>
          </a:pPr>
          <a:r>
            <a:rPr lang="en-US" sz="2000" b="0" kern="1200" dirty="0"/>
            <a:t>Where they are seen</a:t>
          </a:r>
        </a:p>
      </dsp:txBody>
      <dsp:txXfrm>
        <a:off x="182608" y="1229259"/>
        <a:ext cx="3150637" cy="346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8B6EF-231F-4531-8C74-8977FF51C0FA}">
      <dsp:nvSpPr>
        <dsp:cNvPr id="0" name=""/>
        <dsp:cNvSpPr/>
      </dsp:nvSpPr>
      <dsp:spPr>
        <a:xfrm>
          <a:off x="0" y="148780"/>
          <a:ext cx="3886200" cy="129902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Goal of </a:t>
          </a:r>
          <a:r>
            <a:rPr lang="en-US" sz="2000" b="0" kern="1200" dirty="0" smtClean="0"/>
            <a:t>codes </a:t>
          </a:r>
          <a:r>
            <a:rPr lang="en-US" sz="2000" b="0" kern="1200" dirty="0"/>
            <a:t>is to protect the stored material from a fire; limit the risk of its involvement</a:t>
          </a:r>
        </a:p>
      </dsp:txBody>
      <dsp:txXfrm>
        <a:off x="63413" y="212193"/>
        <a:ext cx="3759374" cy="1172200"/>
      </dsp:txXfrm>
    </dsp:sp>
    <dsp:sp modelId="{C72AE423-046D-4DC9-8424-31643E252BF2}">
      <dsp:nvSpPr>
        <dsp:cNvPr id="0" name=""/>
        <dsp:cNvSpPr/>
      </dsp:nvSpPr>
      <dsp:spPr>
        <a:xfrm>
          <a:off x="0" y="1782386"/>
          <a:ext cx="3886200" cy="210381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Inspector </a:t>
          </a:r>
          <a:r>
            <a:rPr lang="en-US" sz="2000" b="0" kern="1200" dirty="0"/>
            <a:t>will need to rely on a particular NFPA® standard for a given class of hazardous materials to determine if the sprinkler discharge density and design area are correct for the stored materials</a:t>
          </a:r>
        </a:p>
      </dsp:txBody>
      <dsp:txXfrm>
        <a:off x="102700" y="1885086"/>
        <a:ext cx="3680800" cy="1898410"/>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9CEFA-8984-494D-A139-D17295A7BFBF}">
      <dsp:nvSpPr>
        <dsp:cNvPr id="0" name=""/>
        <dsp:cNvSpPr/>
      </dsp:nvSpPr>
      <dsp:spPr>
        <a:xfrm>
          <a:off x="0" y="307529"/>
          <a:ext cx="77724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EEDD4D0-EC70-48CB-A6B6-271531A744A2}">
      <dsp:nvSpPr>
        <dsp:cNvPr id="0" name=""/>
        <dsp:cNvSpPr/>
      </dsp:nvSpPr>
      <dsp:spPr>
        <a:xfrm>
          <a:off x="388620" y="27089"/>
          <a:ext cx="544068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b="0" kern="1200" dirty="0"/>
            <a:t>Shippers </a:t>
          </a:r>
          <a:r>
            <a:rPr lang="en-US" sz="1800" b="0" kern="1200" dirty="0" smtClean="0"/>
            <a:t>required </a:t>
          </a:r>
          <a:r>
            <a:rPr lang="en-US" sz="1800" b="0" kern="1200" dirty="0"/>
            <a:t>to provide placards</a:t>
          </a:r>
        </a:p>
      </dsp:txBody>
      <dsp:txXfrm>
        <a:off x="416000" y="54469"/>
        <a:ext cx="5385920" cy="506120"/>
      </dsp:txXfrm>
    </dsp:sp>
    <dsp:sp modelId="{4D2ED422-822C-4109-99A8-38DE4BF8D9BF}">
      <dsp:nvSpPr>
        <dsp:cNvPr id="0" name=""/>
        <dsp:cNvSpPr/>
      </dsp:nvSpPr>
      <dsp:spPr>
        <a:xfrm>
          <a:off x="0" y="1169369"/>
          <a:ext cx="77724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6B0FD62-A532-4A30-A790-1F3B6C64E5A1}">
      <dsp:nvSpPr>
        <dsp:cNvPr id="0" name=""/>
        <dsp:cNvSpPr/>
      </dsp:nvSpPr>
      <dsp:spPr>
        <a:xfrm>
          <a:off x="388620" y="888929"/>
          <a:ext cx="5440680" cy="5608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b="0" kern="1200" dirty="0"/>
            <a:t>Drivers may not know what they are carrying</a:t>
          </a:r>
        </a:p>
      </dsp:txBody>
      <dsp:txXfrm>
        <a:off x="416000" y="916309"/>
        <a:ext cx="5385920" cy="506120"/>
      </dsp:txXfrm>
    </dsp:sp>
    <dsp:sp modelId="{F1039A52-00F3-434E-8653-CF0C180BD47F}">
      <dsp:nvSpPr>
        <dsp:cNvPr id="0" name=""/>
        <dsp:cNvSpPr/>
      </dsp:nvSpPr>
      <dsp:spPr>
        <a:xfrm>
          <a:off x="0" y="2031210"/>
          <a:ext cx="7772400" cy="25137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9573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Shipments of infectious substances</a:t>
          </a:r>
        </a:p>
        <a:p>
          <a:pPr marL="171450" lvl="1" indent="-171450" algn="l" defTabSz="800100">
            <a:lnSpc>
              <a:spcPct val="90000"/>
            </a:lnSpc>
            <a:spcBef>
              <a:spcPct val="0"/>
            </a:spcBef>
            <a:spcAft>
              <a:spcPct val="15000"/>
            </a:spcAft>
            <a:buChar char="••"/>
          </a:pPr>
          <a:r>
            <a:rPr lang="en-US" sz="1800" b="0" kern="1200" dirty="0"/>
            <a:t>ORM-Ds</a:t>
          </a:r>
        </a:p>
        <a:p>
          <a:pPr marL="171450" lvl="1" indent="-171450" algn="l" defTabSz="800100">
            <a:lnSpc>
              <a:spcPct val="90000"/>
            </a:lnSpc>
            <a:spcBef>
              <a:spcPct val="0"/>
            </a:spcBef>
            <a:spcAft>
              <a:spcPct val="15000"/>
            </a:spcAft>
            <a:buChar char="••"/>
          </a:pPr>
          <a:r>
            <a:rPr lang="en-US" sz="1800" b="0" kern="1200" dirty="0"/>
            <a:t>MOTs</a:t>
          </a:r>
        </a:p>
        <a:p>
          <a:pPr marL="171450" lvl="1" indent="-171450" algn="l" defTabSz="800100">
            <a:lnSpc>
              <a:spcPct val="90000"/>
            </a:lnSpc>
            <a:spcBef>
              <a:spcPct val="0"/>
            </a:spcBef>
            <a:spcAft>
              <a:spcPct val="15000"/>
            </a:spcAft>
            <a:buChar char="••"/>
          </a:pPr>
          <a:r>
            <a:rPr lang="en-US" sz="1800" b="0" kern="1200" dirty="0"/>
            <a:t>Limited quantities</a:t>
          </a:r>
        </a:p>
        <a:p>
          <a:pPr marL="171450" lvl="1" indent="-171450" algn="l" defTabSz="800100">
            <a:lnSpc>
              <a:spcPct val="90000"/>
            </a:lnSpc>
            <a:spcBef>
              <a:spcPct val="0"/>
            </a:spcBef>
            <a:spcAft>
              <a:spcPct val="15000"/>
            </a:spcAft>
            <a:buChar char="••"/>
          </a:pPr>
          <a:r>
            <a:rPr lang="en-US" sz="1800" b="0" kern="1200" dirty="0"/>
            <a:t>Small-quantity packages</a:t>
          </a:r>
        </a:p>
        <a:p>
          <a:pPr marL="171450" lvl="1" indent="-171450" algn="l" defTabSz="800100">
            <a:lnSpc>
              <a:spcPct val="90000"/>
            </a:lnSpc>
            <a:spcBef>
              <a:spcPct val="0"/>
            </a:spcBef>
            <a:spcAft>
              <a:spcPct val="15000"/>
            </a:spcAft>
            <a:buChar char="••"/>
          </a:pPr>
          <a:r>
            <a:rPr lang="en-US" sz="1800" b="0" kern="1200" dirty="0"/>
            <a:t>Radioactive materials</a:t>
          </a:r>
        </a:p>
        <a:p>
          <a:pPr marL="171450" lvl="1" indent="-171450" algn="l" defTabSz="800100">
            <a:lnSpc>
              <a:spcPct val="90000"/>
            </a:lnSpc>
            <a:spcBef>
              <a:spcPct val="0"/>
            </a:spcBef>
            <a:spcAft>
              <a:spcPct val="15000"/>
            </a:spcAft>
            <a:buChar char="••"/>
          </a:pPr>
          <a:r>
            <a:rPr lang="en-US" sz="1800" b="0" kern="1200" dirty="0"/>
            <a:t>Combustible liquids in nonbulk packaging</a:t>
          </a:r>
        </a:p>
      </dsp:txBody>
      <dsp:txXfrm>
        <a:off x="0" y="2031210"/>
        <a:ext cx="7772400" cy="2513700"/>
      </dsp:txXfrm>
    </dsp:sp>
    <dsp:sp modelId="{16CDF3C5-9C67-4A9B-960C-97C4915D132F}">
      <dsp:nvSpPr>
        <dsp:cNvPr id="0" name=""/>
        <dsp:cNvSpPr/>
      </dsp:nvSpPr>
      <dsp:spPr>
        <a:xfrm>
          <a:off x="388620" y="1750770"/>
          <a:ext cx="5440680" cy="56088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b="0" kern="1200" dirty="0"/>
            <a:t>Exemptions</a:t>
          </a:r>
        </a:p>
      </dsp:txBody>
      <dsp:txXfrm>
        <a:off x="416000" y="1778150"/>
        <a:ext cx="5385920" cy="506120"/>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B53F8-26DD-444D-90B0-30F1C38B70B3}">
      <dsp:nvSpPr>
        <dsp:cNvPr id="0" name=""/>
        <dsp:cNvSpPr/>
      </dsp:nvSpPr>
      <dsp:spPr>
        <a:xfrm>
          <a:off x="0" y="52170"/>
          <a:ext cx="4267200" cy="105860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Some private agriculture and military vehicles may not have placards</a:t>
          </a:r>
        </a:p>
      </dsp:txBody>
      <dsp:txXfrm>
        <a:off x="51677" y="103847"/>
        <a:ext cx="4163846" cy="955255"/>
      </dsp:txXfrm>
    </dsp:sp>
    <dsp:sp modelId="{D72E397C-41DB-4E22-8F40-8301EFD399B7}">
      <dsp:nvSpPr>
        <dsp:cNvPr id="0" name=""/>
        <dsp:cNvSpPr/>
      </dsp:nvSpPr>
      <dsp:spPr>
        <a:xfrm>
          <a:off x="0" y="1297979"/>
          <a:ext cx="4267200" cy="155902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Hazard class or division number corresponding to the primary or subsidiary hazard class of a material must be displayed in the lower corner of a placard</a:t>
          </a:r>
        </a:p>
      </dsp:txBody>
      <dsp:txXfrm>
        <a:off x="76105" y="1374084"/>
        <a:ext cx="4114990" cy="1406815"/>
      </dsp:txXfrm>
    </dsp:sp>
    <dsp:sp modelId="{712010EF-A215-4E6B-B106-113E427F0386}">
      <dsp:nvSpPr>
        <dsp:cNvPr id="0" name=""/>
        <dsp:cNvSpPr/>
      </dsp:nvSpPr>
      <dsp:spPr>
        <a:xfrm>
          <a:off x="0" y="3044204"/>
          <a:ext cx="4267200" cy="1559025"/>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Other than the Class 7 or </a:t>
          </a:r>
          <a:r>
            <a:rPr lang="en-US" sz="1800" b="0" i="1" kern="1200" dirty="0"/>
            <a:t>DANGEROUS</a:t>
          </a:r>
          <a:r>
            <a:rPr lang="en-US" sz="1800" b="0" kern="1200" dirty="0"/>
            <a:t> placard, text indicating a hazard is not required; text may be omitted from the oxygen placard only if the specific ID number is displayed</a:t>
          </a:r>
        </a:p>
      </dsp:txBody>
      <dsp:txXfrm>
        <a:off x="76105" y="3120309"/>
        <a:ext cx="4114990" cy="1406815"/>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90F1F-3C7A-4F42-A3D8-48C059B35503}">
      <dsp:nvSpPr>
        <dsp:cNvPr id="0" name=""/>
        <dsp:cNvSpPr/>
      </dsp:nvSpPr>
      <dsp:spPr>
        <a:xfrm>
          <a:off x="0" y="359338"/>
          <a:ext cx="4495800" cy="4057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8924" tIns="479044" rIns="348924"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Printed matter on </a:t>
          </a:r>
          <a:r>
            <a:rPr lang="en-US" sz="1800" b="0" kern="1200" dirty="0" smtClean="0"/>
            <a:t>3.9-inch </a:t>
          </a:r>
          <a:r>
            <a:rPr lang="en-US" sz="1800" b="0" kern="1200" dirty="0"/>
            <a:t>(100 mm), square-on-point diamond</a:t>
          </a:r>
        </a:p>
        <a:p>
          <a:pPr marL="171450" lvl="1" indent="-171450" algn="l" defTabSz="800100">
            <a:lnSpc>
              <a:spcPct val="90000"/>
            </a:lnSpc>
            <a:spcBef>
              <a:spcPct val="0"/>
            </a:spcBef>
            <a:spcAft>
              <a:spcPct val="15000"/>
            </a:spcAft>
            <a:buChar char="••"/>
          </a:pPr>
          <a:r>
            <a:rPr lang="en-US" sz="1800" b="0" kern="1200" dirty="0"/>
            <a:t>May or may not have written text</a:t>
          </a:r>
        </a:p>
        <a:p>
          <a:pPr marL="171450" lvl="1" indent="-171450" algn="l" defTabSz="800100">
            <a:lnSpc>
              <a:spcPct val="90000"/>
            </a:lnSpc>
            <a:spcBef>
              <a:spcPct val="0"/>
            </a:spcBef>
            <a:spcAft>
              <a:spcPct val="15000"/>
            </a:spcAft>
            <a:buChar char="••"/>
          </a:pPr>
          <a:r>
            <a:rPr lang="en-US" sz="1800" b="0" kern="1200" dirty="0"/>
            <a:t>Communicates </a:t>
          </a:r>
          <a:r>
            <a:rPr lang="en-US" sz="1800" b="0" kern="1200" dirty="0" smtClean="0"/>
            <a:t>hazards </a:t>
          </a:r>
          <a:r>
            <a:rPr lang="en-US" sz="1800" b="0" kern="1200" dirty="0"/>
            <a:t>posed by the material</a:t>
          </a:r>
        </a:p>
        <a:p>
          <a:pPr marL="171450" lvl="1" indent="-171450" algn="l" defTabSz="800100">
            <a:lnSpc>
              <a:spcPct val="90000"/>
            </a:lnSpc>
            <a:spcBef>
              <a:spcPct val="0"/>
            </a:spcBef>
            <a:spcAft>
              <a:spcPct val="15000"/>
            </a:spcAft>
            <a:buChar char="••"/>
          </a:pPr>
          <a:r>
            <a:rPr lang="en-US" sz="1800" b="0" kern="1200" dirty="0"/>
            <a:t>Each class is assigned a pictogram as well as a division number</a:t>
          </a:r>
        </a:p>
        <a:p>
          <a:pPr marL="171450" lvl="1" indent="-171450" algn="l" defTabSz="800100">
            <a:lnSpc>
              <a:spcPct val="90000"/>
            </a:lnSpc>
            <a:spcBef>
              <a:spcPct val="0"/>
            </a:spcBef>
            <a:spcAft>
              <a:spcPct val="15000"/>
            </a:spcAft>
            <a:buChar char="••"/>
          </a:pPr>
          <a:r>
            <a:rPr lang="en-US" sz="1800" b="0" kern="1200" dirty="0"/>
            <a:t>Packaging contains a primary label for materials that meet the definition of more than one hazard class</a:t>
          </a:r>
        </a:p>
        <a:p>
          <a:pPr marL="171450" lvl="1" indent="-171450" algn="l" defTabSz="800100">
            <a:lnSpc>
              <a:spcPct val="90000"/>
            </a:lnSpc>
            <a:spcBef>
              <a:spcPct val="0"/>
            </a:spcBef>
            <a:spcAft>
              <a:spcPct val="15000"/>
            </a:spcAft>
            <a:buChar char="••"/>
          </a:pPr>
          <a:r>
            <a:rPr lang="en-US" sz="1800" b="0" kern="1200" dirty="0"/>
            <a:t>Provide information similar to vehicle placards</a:t>
          </a:r>
        </a:p>
      </dsp:txBody>
      <dsp:txXfrm>
        <a:off x="0" y="359338"/>
        <a:ext cx="4495800" cy="4057200"/>
      </dsp:txXfrm>
    </dsp:sp>
    <dsp:sp modelId="{05DAF308-8DAF-4AE8-A1DB-8FAB4D366616}">
      <dsp:nvSpPr>
        <dsp:cNvPr id="0" name=""/>
        <dsp:cNvSpPr/>
      </dsp:nvSpPr>
      <dsp:spPr>
        <a:xfrm>
          <a:off x="224790" y="19858"/>
          <a:ext cx="3147060" cy="6789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951" tIns="0" rIns="118951" bIns="0" numCol="1" spcCol="1270" anchor="ctr" anchorCtr="0">
          <a:noAutofit/>
        </a:bodyPr>
        <a:lstStyle/>
        <a:p>
          <a:pPr lvl="0" algn="l" defTabSz="889000">
            <a:lnSpc>
              <a:spcPct val="90000"/>
            </a:lnSpc>
            <a:spcBef>
              <a:spcPct val="0"/>
            </a:spcBef>
            <a:spcAft>
              <a:spcPct val="35000"/>
            </a:spcAft>
          </a:pPr>
          <a:r>
            <a:rPr lang="en-US" sz="2000" b="0" kern="1200" dirty="0"/>
            <a:t>Description</a:t>
          </a:r>
        </a:p>
      </dsp:txBody>
      <dsp:txXfrm>
        <a:off x="257934" y="53002"/>
        <a:ext cx="3080772" cy="612672"/>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DE7E8-AE27-495E-B3CE-9E3B4B935BB3}">
      <dsp:nvSpPr>
        <dsp:cNvPr id="0" name=""/>
        <dsp:cNvSpPr/>
      </dsp:nvSpPr>
      <dsp:spPr>
        <a:xfrm>
          <a:off x="0" y="239699"/>
          <a:ext cx="3429000" cy="2772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6129" tIns="333248" rIns="26612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Nonbulk packaging such as drums, boxes, bags, and other small containers</a:t>
          </a:r>
        </a:p>
        <a:p>
          <a:pPr marL="171450" lvl="1" indent="-171450" algn="l" defTabSz="800100">
            <a:lnSpc>
              <a:spcPct val="90000"/>
            </a:lnSpc>
            <a:spcBef>
              <a:spcPct val="0"/>
            </a:spcBef>
            <a:spcAft>
              <a:spcPct val="15000"/>
            </a:spcAft>
            <a:buChar char="••"/>
          </a:pPr>
          <a:r>
            <a:rPr lang="en-US" sz="1800" b="0" kern="1200" dirty="0" smtClean="0"/>
            <a:t>Package </a:t>
          </a:r>
          <a:r>
            <a:rPr lang="en-US" sz="1800" b="0" kern="1200" dirty="0"/>
            <a:t>may have several labels placed side by side, with </a:t>
          </a:r>
          <a:r>
            <a:rPr lang="en-US" sz="1800" b="0" kern="1200" dirty="0" smtClean="0"/>
            <a:t>primary </a:t>
          </a:r>
          <a:r>
            <a:rPr lang="en-US" sz="1800" b="0" kern="1200" dirty="0"/>
            <a:t>hazard label located on the left and </a:t>
          </a:r>
          <a:r>
            <a:rPr lang="en-US" sz="1800" b="0" kern="1200" dirty="0" smtClean="0"/>
            <a:t>secondary </a:t>
          </a:r>
          <a:r>
            <a:rPr lang="en-US" sz="1800" b="0" kern="1200" dirty="0"/>
            <a:t>or subsidiary class label on the right</a:t>
          </a:r>
        </a:p>
      </dsp:txBody>
      <dsp:txXfrm>
        <a:off x="0" y="239699"/>
        <a:ext cx="3429000" cy="2772000"/>
      </dsp:txXfrm>
    </dsp:sp>
    <dsp:sp modelId="{7C254A50-B9E4-4B26-97AB-3E5F4795AE2D}">
      <dsp:nvSpPr>
        <dsp:cNvPr id="0" name=""/>
        <dsp:cNvSpPr/>
      </dsp:nvSpPr>
      <dsp:spPr>
        <a:xfrm>
          <a:off x="166761" y="3539"/>
          <a:ext cx="3261132" cy="4723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0726" tIns="0" rIns="90726" bIns="0" numCol="1" spcCol="1270" anchor="ctr" anchorCtr="0">
          <a:noAutofit/>
        </a:bodyPr>
        <a:lstStyle/>
        <a:p>
          <a:pPr lvl="0" algn="l" defTabSz="889000">
            <a:lnSpc>
              <a:spcPct val="90000"/>
            </a:lnSpc>
            <a:spcBef>
              <a:spcPct val="0"/>
            </a:spcBef>
            <a:spcAft>
              <a:spcPct val="35000"/>
            </a:spcAft>
          </a:pPr>
          <a:r>
            <a:rPr lang="en-US" sz="2000" b="0" kern="1200" dirty="0"/>
            <a:t>Where they are seen</a:t>
          </a:r>
        </a:p>
      </dsp:txBody>
      <dsp:txXfrm>
        <a:off x="189818" y="26596"/>
        <a:ext cx="3215018" cy="426206"/>
      </dsp:txXfrm>
    </dsp:sp>
    <dsp:sp modelId="{5CEAD275-113D-4D13-90DF-47E6D8760610}">
      <dsp:nvSpPr>
        <dsp:cNvPr id="0" name=""/>
        <dsp:cNvSpPr/>
      </dsp:nvSpPr>
      <dsp:spPr>
        <a:xfrm>
          <a:off x="0" y="3334260"/>
          <a:ext cx="3429000" cy="13104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6129" tIns="333248" rIns="266129"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DOT regulations require they display class numbers</a:t>
          </a:r>
        </a:p>
      </dsp:txBody>
      <dsp:txXfrm>
        <a:off x="0" y="3334260"/>
        <a:ext cx="3429000" cy="1310400"/>
      </dsp:txXfrm>
    </dsp:sp>
    <dsp:sp modelId="{7C0E16E8-C351-47C7-BB0C-F42E59DE0EDC}">
      <dsp:nvSpPr>
        <dsp:cNvPr id="0" name=""/>
        <dsp:cNvSpPr/>
      </dsp:nvSpPr>
      <dsp:spPr>
        <a:xfrm>
          <a:off x="163245" y="3098100"/>
          <a:ext cx="3264913" cy="47232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0726" tIns="0" rIns="90726" bIns="0" numCol="1" spcCol="1270" anchor="ctr" anchorCtr="0">
          <a:noAutofit/>
        </a:bodyPr>
        <a:lstStyle/>
        <a:p>
          <a:pPr lvl="0" algn="l" defTabSz="889000">
            <a:lnSpc>
              <a:spcPct val="90000"/>
            </a:lnSpc>
            <a:spcBef>
              <a:spcPct val="0"/>
            </a:spcBef>
            <a:spcAft>
              <a:spcPct val="35000"/>
            </a:spcAft>
          </a:pPr>
          <a:r>
            <a:rPr lang="en-US" sz="2000" b="0" kern="1200" dirty="0"/>
            <a:t>Subsidiary labels</a:t>
          </a:r>
        </a:p>
      </dsp:txBody>
      <dsp:txXfrm>
        <a:off x="186302" y="3121157"/>
        <a:ext cx="3218799" cy="426206"/>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24C8F-6A63-4922-99EC-007DC6417986}">
      <dsp:nvSpPr>
        <dsp:cNvPr id="0" name=""/>
        <dsp:cNvSpPr/>
      </dsp:nvSpPr>
      <dsp:spPr>
        <a:xfrm>
          <a:off x="0" y="316399"/>
          <a:ext cx="4648199" cy="1927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0752" tIns="374904" rIns="360752"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Descriptive name</a:t>
          </a:r>
        </a:p>
        <a:p>
          <a:pPr marL="171450" lvl="1" indent="-171450" algn="l" defTabSz="800100">
            <a:lnSpc>
              <a:spcPct val="90000"/>
            </a:lnSpc>
            <a:spcBef>
              <a:spcPct val="0"/>
            </a:spcBef>
            <a:spcAft>
              <a:spcPct val="15000"/>
            </a:spcAft>
            <a:buChar char="••"/>
          </a:pPr>
          <a:r>
            <a:rPr lang="en-US" sz="1800" b="0" kern="1200" dirty="0"/>
            <a:t>Identification number</a:t>
          </a:r>
        </a:p>
        <a:p>
          <a:pPr marL="171450" lvl="1" indent="-171450" algn="l" defTabSz="800100">
            <a:lnSpc>
              <a:spcPct val="90000"/>
            </a:lnSpc>
            <a:spcBef>
              <a:spcPct val="0"/>
            </a:spcBef>
            <a:spcAft>
              <a:spcPct val="15000"/>
            </a:spcAft>
            <a:buChar char="••"/>
          </a:pPr>
          <a:r>
            <a:rPr lang="en-US" sz="1800" b="0" kern="1200" dirty="0"/>
            <a:t>Weight</a:t>
          </a:r>
        </a:p>
        <a:p>
          <a:pPr marL="171450" lvl="1" indent="-171450" algn="l" defTabSz="800100">
            <a:lnSpc>
              <a:spcPct val="90000"/>
            </a:lnSpc>
            <a:spcBef>
              <a:spcPct val="0"/>
            </a:spcBef>
            <a:spcAft>
              <a:spcPct val="15000"/>
            </a:spcAft>
            <a:buChar char="••"/>
          </a:pPr>
          <a:r>
            <a:rPr lang="en-US" sz="1800" b="0" kern="1200" dirty="0"/>
            <a:t>Instructions, cautions, or UN marks</a:t>
          </a:r>
        </a:p>
        <a:p>
          <a:pPr marL="171450" lvl="1" indent="-171450" algn="l" defTabSz="800100">
            <a:lnSpc>
              <a:spcPct val="90000"/>
            </a:lnSpc>
            <a:spcBef>
              <a:spcPct val="0"/>
            </a:spcBef>
            <a:spcAft>
              <a:spcPct val="15000"/>
            </a:spcAft>
            <a:buChar char="••"/>
          </a:pPr>
          <a:r>
            <a:rPr lang="en-US" sz="1800" b="0" kern="1200" dirty="0"/>
            <a:t>Required on outer packaging</a:t>
          </a:r>
        </a:p>
      </dsp:txBody>
      <dsp:txXfrm>
        <a:off x="0" y="316399"/>
        <a:ext cx="4648199" cy="1927800"/>
      </dsp:txXfrm>
    </dsp:sp>
    <dsp:sp modelId="{749E3BC2-C3B9-4ACE-B570-6D43B4BBABC5}">
      <dsp:nvSpPr>
        <dsp:cNvPr id="0" name=""/>
        <dsp:cNvSpPr/>
      </dsp:nvSpPr>
      <dsp:spPr>
        <a:xfrm>
          <a:off x="232409" y="50719"/>
          <a:ext cx="3253739"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2984" tIns="0" rIns="122984" bIns="0" numCol="1" spcCol="1270" anchor="ctr" anchorCtr="0">
          <a:noAutofit/>
        </a:bodyPr>
        <a:lstStyle/>
        <a:p>
          <a:pPr lvl="0" algn="l" defTabSz="889000">
            <a:lnSpc>
              <a:spcPct val="90000"/>
            </a:lnSpc>
            <a:spcBef>
              <a:spcPct val="0"/>
            </a:spcBef>
            <a:spcAft>
              <a:spcPct val="35000"/>
            </a:spcAft>
          </a:pPr>
          <a:r>
            <a:rPr lang="en-US" sz="2000" b="0" kern="1200" dirty="0"/>
            <a:t>Description</a:t>
          </a:r>
        </a:p>
      </dsp:txBody>
      <dsp:txXfrm>
        <a:off x="258348" y="76658"/>
        <a:ext cx="3201861" cy="479482"/>
      </dsp:txXfrm>
    </dsp:sp>
    <dsp:sp modelId="{0EA16B33-3122-44DA-97B5-0A4E35DB0297}">
      <dsp:nvSpPr>
        <dsp:cNvPr id="0" name=""/>
        <dsp:cNvSpPr/>
      </dsp:nvSpPr>
      <dsp:spPr>
        <a:xfrm>
          <a:off x="0" y="2607080"/>
          <a:ext cx="4648199" cy="2041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0752" tIns="374904" rIns="360752"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Pay attention in </a:t>
          </a:r>
          <a:r>
            <a:rPr lang="en-US" sz="1800" b="0" kern="1200" dirty="0" smtClean="0"/>
            <a:t>receiving </a:t>
          </a:r>
          <a:r>
            <a:rPr lang="en-US" sz="1800" b="0" kern="1200" dirty="0"/>
            <a:t>areas to verify items are marked, stored correctly</a:t>
          </a:r>
        </a:p>
        <a:p>
          <a:pPr marL="171450" lvl="1" indent="-171450" algn="l" defTabSz="800100">
            <a:lnSpc>
              <a:spcPct val="90000"/>
            </a:lnSpc>
            <a:spcBef>
              <a:spcPct val="0"/>
            </a:spcBef>
            <a:spcAft>
              <a:spcPct val="15000"/>
            </a:spcAft>
            <a:buChar char="••"/>
          </a:pPr>
          <a:r>
            <a:rPr lang="en-US" sz="1800" b="0" kern="1200" dirty="0"/>
            <a:t>Verify exterior markings on </a:t>
          </a:r>
          <a:r>
            <a:rPr lang="en-US" sz="1800" b="0" kern="1200" dirty="0" smtClean="0"/>
            <a:t>structures </a:t>
          </a:r>
          <a:r>
            <a:rPr lang="en-US" sz="1800" b="0" kern="1200" dirty="0"/>
            <a:t>are current and reflect the hazards present</a:t>
          </a:r>
        </a:p>
      </dsp:txBody>
      <dsp:txXfrm>
        <a:off x="0" y="2607080"/>
        <a:ext cx="4648199" cy="2041200"/>
      </dsp:txXfrm>
    </dsp:sp>
    <dsp:sp modelId="{389A2E5F-A20E-4E5B-B842-0EAB4D6A32B4}">
      <dsp:nvSpPr>
        <dsp:cNvPr id="0" name=""/>
        <dsp:cNvSpPr/>
      </dsp:nvSpPr>
      <dsp:spPr>
        <a:xfrm>
          <a:off x="232409" y="2341400"/>
          <a:ext cx="3253739" cy="53136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2984" tIns="0" rIns="122984" bIns="0" numCol="1" spcCol="1270" anchor="ctr" anchorCtr="0">
          <a:noAutofit/>
        </a:bodyPr>
        <a:lstStyle/>
        <a:p>
          <a:pPr lvl="0" algn="l" defTabSz="889000">
            <a:lnSpc>
              <a:spcPct val="90000"/>
            </a:lnSpc>
            <a:spcBef>
              <a:spcPct val="0"/>
            </a:spcBef>
            <a:spcAft>
              <a:spcPct val="35000"/>
            </a:spcAft>
          </a:pPr>
          <a:r>
            <a:rPr lang="en-US" sz="2000" b="0" kern="1200" dirty="0"/>
            <a:t>Inspector duties</a:t>
          </a:r>
        </a:p>
      </dsp:txBody>
      <dsp:txXfrm>
        <a:off x="258348" y="2367339"/>
        <a:ext cx="3201861" cy="479482"/>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A4747-5C93-4F00-BF95-AEC5573DEC89}">
      <dsp:nvSpPr>
        <dsp:cNvPr id="0" name=""/>
        <dsp:cNvSpPr/>
      </dsp:nvSpPr>
      <dsp:spPr>
        <a:xfrm>
          <a:off x="0" y="1740"/>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88C2C5A-3D6D-451B-955F-DD8CADA36DC0}">
      <dsp:nvSpPr>
        <dsp:cNvPr id="0" name=""/>
        <dsp:cNvSpPr/>
      </dsp:nvSpPr>
      <dsp:spPr>
        <a:xfrm>
          <a:off x="0" y="1740"/>
          <a:ext cx="7772400" cy="118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OSHA’s Hazard Communications Standard (HCS) requires employers to identify hazards in the workplace; train employees how to recognize them</a:t>
          </a:r>
        </a:p>
      </dsp:txBody>
      <dsp:txXfrm>
        <a:off x="0" y="1740"/>
        <a:ext cx="7772400" cy="1183406"/>
      </dsp:txXfrm>
    </dsp:sp>
    <dsp:sp modelId="{1F59B426-379F-4DEC-93B8-1B0B30AFAF39}">
      <dsp:nvSpPr>
        <dsp:cNvPr id="0" name=""/>
        <dsp:cNvSpPr/>
      </dsp:nvSpPr>
      <dsp:spPr>
        <a:xfrm>
          <a:off x="0" y="1185146"/>
          <a:ext cx="7772400" cy="0"/>
        </a:xfrm>
        <a:prstGeom prst="line">
          <a:avLst/>
        </a:prstGeom>
        <a:solidFill>
          <a:schemeClr val="accent2">
            <a:shade val="80000"/>
            <a:hueOff val="0"/>
            <a:satOff val="-3694"/>
            <a:lumOff val="9483"/>
            <a:alphaOff val="0"/>
          </a:schemeClr>
        </a:solidFill>
        <a:ln w="25400" cap="flat" cmpd="sng" algn="ctr">
          <a:solidFill>
            <a:schemeClr val="accent2">
              <a:shade val="80000"/>
              <a:hueOff val="0"/>
              <a:satOff val="-3694"/>
              <a:lumOff val="948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64F72A1-7835-4784-8656-CFC3DC91219E}">
      <dsp:nvSpPr>
        <dsp:cNvPr id="0" name=""/>
        <dsp:cNvSpPr/>
      </dsp:nvSpPr>
      <dsp:spPr>
        <a:xfrm>
          <a:off x="0" y="1185146"/>
          <a:ext cx="7772400" cy="118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Requires employers to certify that all hazardous material containers are labeled, tagged, or marked correctly</a:t>
          </a:r>
        </a:p>
      </dsp:txBody>
      <dsp:txXfrm>
        <a:off x="0" y="1185146"/>
        <a:ext cx="7772400" cy="1183406"/>
      </dsp:txXfrm>
    </dsp:sp>
    <dsp:sp modelId="{FD511BE9-5F3A-4A6F-BA88-7CF3EBCD4912}">
      <dsp:nvSpPr>
        <dsp:cNvPr id="0" name=""/>
        <dsp:cNvSpPr/>
      </dsp:nvSpPr>
      <dsp:spPr>
        <a:xfrm>
          <a:off x="0" y="2368553"/>
          <a:ext cx="7772400" cy="0"/>
        </a:xfrm>
        <a:prstGeom prst="line">
          <a:avLst/>
        </a:prstGeom>
        <a:solidFill>
          <a:schemeClr val="accent2">
            <a:shade val="80000"/>
            <a:hueOff val="0"/>
            <a:satOff val="-7387"/>
            <a:lumOff val="18966"/>
            <a:alphaOff val="0"/>
          </a:schemeClr>
        </a:solidFill>
        <a:ln w="25400" cap="flat" cmpd="sng" algn="ctr">
          <a:solidFill>
            <a:schemeClr val="accent2">
              <a:shade val="80000"/>
              <a:hueOff val="0"/>
              <a:satOff val="-7387"/>
              <a:lumOff val="1896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4C72DE3-7780-4DDA-B490-DD07FCF33E33}">
      <dsp:nvSpPr>
        <dsp:cNvPr id="0" name=""/>
        <dsp:cNvSpPr/>
      </dsp:nvSpPr>
      <dsp:spPr>
        <a:xfrm>
          <a:off x="0" y="2368553"/>
          <a:ext cx="7772400" cy="78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Does not specify what identification system to use </a:t>
          </a:r>
        </a:p>
      </dsp:txBody>
      <dsp:txXfrm>
        <a:off x="0" y="2368553"/>
        <a:ext cx="7772400" cy="789699"/>
      </dsp:txXfrm>
    </dsp:sp>
    <dsp:sp modelId="{A5C9F651-D56A-4425-A85F-02F060157C87}">
      <dsp:nvSpPr>
        <dsp:cNvPr id="0" name=""/>
        <dsp:cNvSpPr/>
      </dsp:nvSpPr>
      <dsp:spPr>
        <a:xfrm>
          <a:off x="0" y="3158253"/>
          <a:ext cx="7772400" cy="0"/>
        </a:xfrm>
        <a:prstGeom prst="line">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3BF5FBA-FEC8-4768-ABFD-4021DBC07C08}">
      <dsp:nvSpPr>
        <dsp:cNvPr id="0" name=""/>
        <dsp:cNvSpPr/>
      </dsp:nvSpPr>
      <dsp:spPr>
        <a:xfrm>
          <a:off x="0" y="3158253"/>
          <a:ext cx="7772400" cy="118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Emergency responders and inspectors may encounter a variety of different labeling and marking systems</a:t>
          </a:r>
        </a:p>
      </dsp:txBody>
      <dsp:txXfrm>
        <a:off x="0" y="3158253"/>
        <a:ext cx="7772400" cy="1183406"/>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8FD25-40CD-4A9F-83D2-224AC24FF877}">
      <dsp:nvSpPr>
        <dsp:cNvPr id="0" name=""/>
        <dsp:cNvSpPr/>
      </dsp:nvSpPr>
      <dsp:spPr>
        <a:xfrm>
          <a:off x="0" y="414299"/>
          <a:ext cx="7848600" cy="705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3C83F30-A859-4A58-B610-8774D773BD5E}">
      <dsp:nvSpPr>
        <dsp:cNvPr id="0" name=""/>
        <dsp:cNvSpPr/>
      </dsp:nvSpPr>
      <dsp:spPr>
        <a:xfrm>
          <a:off x="392430" y="1019"/>
          <a:ext cx="5494020" cy="8265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x-none" sz="2000" b="0" u="none" kern="1200"/>
            <a:t>Chemical manufacturers and importers</a:t>
          </a:r>
          <a:endParaRPr lang="en-US" sz="2000" b="0" kern="1200" dirty="0"/>
        </a:p>
      </dsp:txBody>
      <dsp:txXfrm>
        <a:off x="432779" y="41368"/>
        <a:ext cx="5413322" cy="745862"/>
      </dsp:txXfrm>
    </dsp:sp>
    <dsp:sp modelId="{EED0EFC4-58CB-4DD5-9EE9-11E63C61BEC4}">
      <dsp:nvSpPr>
        <dsp:cNvPr id="0" name=""/>
        <dsp:cNvSpPr/>
      </dsp:nvSpPr>
      <dsp:spPr>
        <a:xfrm>
          <a:off x="0" y="1684379"/>
          <a:ext cx="7848600" cy="2734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583184"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Name of the product</a:t>
          </a:r>
        </a:p>
        <a:p>
          <a:pPr marL="171450" lvl="1" indent="-171450" algn="l" defTabSz="800100">
            <a:lnSpc>
              <a:spcPct val="90000"/>
            </a:lnSpc>
            <a:spcBef>
              <a:spcPct val="0"/>
            </a:spcBef>
            <a:spcAft>
              <a:spcPct val="15000"/>
            </a:spcAft>
            <a:buChar char="••"/>
          </a:pPr>
          <a:r>
            <a:rPr lang="en-US" sz="1800" b="0" kern="1200" dirty="0"/>
            <a:t>Manufacturer’s contact information </a:t>
          </a:r>
        </a:p>
        <a:p>
          <a:pPr marL="171450" lvl="1" indent="-171450" algn="l" defTabSz="800100">
            <a:lnSpc>
              <a:spcPct val="90000"/>
            </a:lnSpc>
            <a:spcBef>
              <a:spcPct val="0"/>
            </a:spcBef>
            <a:spcAft>
              <a:spcPct val="15000"/>
            </a:spcAft>
            <a:buChar char="••"/>
          </a:pPr>
          <a:r>
            <a:rPr lang="en-US" sz="1800" b="0" kern="1200" dirty="0"/>
            <a:t>Precautionary hazard warnings </a:t>
          </a:r>
        </a:p>
        <a:p>
          <a:pPr marL="171450" lvl="1" indent="-171450" algn="l" defTabSz="800100">
            <a:lnSpc>
              <a:spcPct val="90000"/>
            </a:lnSpc>
            <a:spcBef>
              <a:spcPct val="0"/>
            </a:spcBef>
            <a:spcAft>
              <a:spcPct val="15000"/>
            </a:spcAft>
            <a:buChar char="••"/>
          </a:pPr>
          <a:r>
            <a:rPr lang="en-US" sz="1800" b="0" kern="1200" dirty="0"/>
            <a:t>Directions for use and handling </a:t>
          </a:r>
        </a:p>
        <a:p>
          <a:pPr marL="171450" lvl="1" indent="-171450" algn="l" defTabSz="800100">
            <a:lnSpc>
              <a:spcPct val="90000"/>
            </a:lnSpc>
            <a:spcBef>
              <a:spcPct val="0"/>
            </a:spcBef>
            <a:spcAft>
              <a:spcPct val="15000"/>
            </a:spcAft>
            <a:buChar char="••"/>
          </a:pPr>
          <a:r>
            <a:rPr lang="en-US" sz="1800" b="0" kern="1200" dirty="0"/>
            <a:t>Names of active ingredients</a:t>
          </a:r>
        </a:p>
        <a:p>
          <a:pPr marL="171450" lvl="1" indent="-171450" algn="l" defTabSz="800100">
            <a:lnSpc>
              <a:spcPct val="90000"/>
            </a:lnSpc>
            <a:spcBef>
              <a:spcPct val="0"/>
            </a:spcBef>
            <a:spcAft>
              <a:spcPct val="15000"/>
            </a:spcAft>
            <a:buChar char="••"/>
          </a:pPr>
          <a:r>
            <a:rPr lang="en-US" sz="1800" b="0" kern="1200" dirty="0"/>
            <a:t>First aid instructions</a:t>
          </a:r>
        </a:p>
        <a:p>
          <a:pPr marL="171450" lvl="1" indent="-171450" algn="l" defTabSz="800100">
            <a:lnSpc>
              <a:spcPct val="90000"/>
            </a:lnSpc>
            <a:spcBef>
              <a:spcPct val="0"/>
            </a:spcBef>
            <a:spcAft>
              <a:spcPct val="15000"/>
            </a:spcAft>
            <a:buChar char="••"/>
          </a:pPr>
          <a:r>
            <a:rPr lang="en-US" sz="1800" b="0" kern="1200" dirty="0"/>
            <a:t>Other pertinent information</a:t>
          </a:r>
        </a:p>
      </dsp:txBody>
      <dsp:txXfrm>
        <a:off x="0" y="1684379"/>
        <a:ext cx="7848600" cy="2734200"/>
      </dsp:txXfrm>
    </dsp:sp>
    <dsp:sp modelId="{5E198004-5FFF-4769-8544-0360B7B7646D}">
      <dsp:nvSpPr>
        <dsp:cNvPr id="0" name=""/>
        <dsp:cNvSpPr/>
      </dsp:nvSpPr>
      <dsp:spPr>
        <a:xfrm>
          <a:off x="392430" y="1271099"/>
          <a:ext cx="5494020" cy="82656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00100">
            <a:lnSpc>
              <a:spcPct val="90000"/>
            </a:lnSpc>
            <a:spcBef>
              <a:spcPct val="0"/>
            </a:spcBef>
            <a:spcAft>
              <a:spcPct val="35000"/>
            </a:spcAft>
          </a:pPr>
          <a:r>
            <a:rPr lang="x-none" sz="1800" b="0" u="none" kern="1200" dirty="0"/>
            <a:t>Required under OSHA HCS to provide appropriate labels on their product containers</a:t>
          </a:r>
          <a:endParaRPr lang="en-US" sz="1800" b="0" kern="1200" dirty="0"/>
        </a:p>
      </dsp:txBody>
      <dsp:txXfrm>
        <a:off x="432779" y="1311448"/>
        <a:ext cx="5413322" cy="745862"/>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8FD25-40CD-4A9F-83D2-224AC24FF877}">
      <dsp:nvSpPr>
        <dsp:cNvPr id="0" name=""/>
        <dsp:cNvSpPr/>
      </dsp:nvSpPr>
      <dsp:spPr>
        <a:xfrm>
          <a:off x="0" y="336271"/>
          <a:ext cx="8077200" cy="1071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416560" rIns="626880"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Provide </a:t>
          </a:r>
          <a:r>
            <a:rPr lang="x-none" sz="1800" b="0" u="none" kern="1200" dirty="0" smtClean="0"/>
            <a:t>own </a:t>
          </a:r>
          <a:r>
            <a:rPr lang="x-none" sz="1800" b="0" u="none" kern="1200" dirty="0"/>
            <a:t>marking systems for hazardous materials and chemicals in addition to DOT and TC markings on transports</a:t>
          </a:r>
          <a:endParaRPr lang="en-US" sz="1800" b="0" kern="1200" dirty="0"/>
        </a:p>
      </dsp:txBody>
      <dsp:txXfrm>
        <a:off x="0" y="336271"/>
        <a:ext cx="8077200" cy="1071000"/>
      </dsp:txXfrm>
    </dsp:sp>
    <dsp:sp modelId="{A3C83F30-A859-4A58-B610-8774D773BD5E}">
      <dsp:nvSpPr>
        <dsp:cNvPr id="0" name=""/>
        <dsp:cNvSpPr/>
      </dsp:nvSpPr>
      <dsp:spPr>
        <a:xfrm>
          <a:off x="403860" y="41071"/>
          <a:ext cx="5654040" cy="59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89000">
            <a:lnSpc>
              <a:spcPct val="90000"/>
            </a:lnSpc>
            <a:spcBef>
              <a:spcPct val="0"/>
            </a:spcBef>
            <a:spcAft>
              <a:spcPct val="35000"/>
            </a:spcAft>
          </a:pPr>
          <a:r>
            <a:rPr lang="x-none" sz="2000" b="0" u="none" kern="1200"/>
            <a:t>Military services (U.S. and Canada)</a:t>
          </a:r>
          <a:endParaRPr lang="en-US" sz="2000" b="0" kern="1200" dirty="0"/>
        </a:p>
      </dsp:txBody>
      <dsp:txXfrm>
        <a:off x="432681" y="69892"/>
        <a:ext cx="5596398" cy="532758"/>
      </dsp:txXfrm>
    </dsp:sp>
    <dsp:sp modelId="{370374FA-2C93-454C-B60F-DCF09A2CC4E2}">
      <dsp:nvSpPr>
        <dsp:cNvPr id="0" name=""/>
        <dsp:cNvSpPr/>
      </dsp:nvSpPr>
      <dsp:spPr>
        <a:xfrm>
          <a:off x="0" y="1810472"/>
          <a:ext cx="8077200" cy="10710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416560" rIns="626880"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Must provide markers where pipelines cross under (or over) roads, railroads, and waterways</a:t>
          </a:r>
          <a:endParaRPr lang="en-US" sz="1800" b="0" u="none" kern="1200" dirty="0"/>
        </a:p>
      </dsp:txBody>
      <dsp:txXfrm>
        <a:off x="0" y="1810472"/>
        <a:ext cx="8077200" cy="1071000"/>
      </dsp:txXfrm>
    </dsp:sp>
    <dsp:sp modelId="{6CD25BF0-A073-4ABF-9CEE-44076C11F30B}">
      <dsp:nvSpPr>
        <dsp:cNvPr id="0" name=""/>
        <dsp:cNvSpPr/>
      </dsp:nvSpPr>
      <dsp:spPr>
        <a:xfrm>
          <a:off x="403860" y="1515272"/>
          <a:ext cx="5654040" cy="5904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89000">
            <a:lnSpc>
              <a:spcPct val="90000"/>
            </a:lnSpc>
            <a:spcBef>
              <a:spcPct val="0"/>
            </a:spcBef>
            <a:spcAft>
              <a:spcPct val="35000"/>
            </a:spcAft>
          </a:pPr>
          <a:r>
            <a:rPr lang="x-none" sz="2000" b="0" u="none" kern="1200"/>
            <a:t>Pipeline companies</a:t>
          </a:r>
          <a:endParaRPr lang="en-US" sz="2000" b="0" u="none" kern="1200" dirty="0"/>
        </a:p>
      </dsp:txBody>
      <dsp:txXfrm>
        <a:off x="432681" y="1544093"/>
        <a:ext cx="5596398" cy="532758"/>
      </dsp:txXfrm>
    </dsp:sp>
    <dsp:sp modelId="{E8189688-58E5-4A76-BE40-F322BE392F42}">
      <dsp:nvSpPr>
        <dsp:cNvPr id="0" name=""/>
        <dsp:cNvSpPr/>
      </dsp:nvSpPr>
      <dsp:spPr>
        <a:xfrm>
          <a:off x="0" y="3284672"/>
          <a:ext cx="8077200" cy="12915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416560" rIns="626880"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Provides number ratings for rapidly identifying the presence of hazardous materials and their potential severity based on health, flammability, instability, and related hazards</a:t>
          </a:r>
          <a:endParaRPr lang="en-US" sz="1800" b="0" u="none" kern="1200" dirty="0"/>
        </a:p>
      </dsp:txBody>
      <dsp:txXfrm>
        <a:off x="0" y="3284672"/>
        <a:ext cx="8077200" cy="1291500"/>
      </dsp:txXfrm>
    </dsp:sp>
    <dsp:sp modelId="{F77D1520-B71B-496F-8586-D93162B9628B}">
      <dsp:nvSpPr>
        <dsp:cNvPr id="0" name=""/>
        <dsp:cNvSpPr/>
      </dsp:nvSpPr>
      <dsp:spPr>
        <a:xfrm>
          <a:off x="403860" y="2989472"/>
          <a:ext cx="5654040" cy="5904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89000">
            <a:lnSpc>
              <a:spcPct val="90000"/>
            </a:lnSpc>
            <a:spcBef>
              <a:spcPct val="0"/>
            </a:spcBef>
            <a:spcAft>
              <a:spcPct val="35000"/>
            </a:spcAft>
          </a:pPr>
          <a:r>
            <a:rPr lang="x-none" sz="2000" b="0" u="none" kern="1200"/>
            <a:t>NFPA® 704 System</a:t>
          </a:r>
          <a:endParaRPr lang="en-US" sz="2000" b="0" u="none" kern="1200" dirty="0"/>
        </a:p>
      </dsp:txBody>
      <dsp:txXfrm>
        <a:off x="432681" y="3018293"/>
        <a:ext cx="5596398" cy="532758"/>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9B54E-C68F-469C-A2AE-602408FA4C0A}">
      <dsp:nvSpPr>
        <dsp:cNvPr id="0" name=""/>
        <dsp:cNvSpPr/>
      </dsp:nvSpPr>
      <dsp:spPr>
        <a:xfrm>
          <a:off x="0" y="194929"/>
          <a:ext cx="4419600" cy="642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3010" tIns="249936" rIns="34301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May have minor health effects</a:t>
          </a:r>
        </a:p>
      </dsp:txBody>
      <dsp:txXfrm>
        <a:off x="0" y="194929"/>
        <a:ext cx="4419600" cy="642600"/>
      </dsp:txXfrm>
    </dsp:sp>
    <dsp:sp modelId="{AD1EA817-0368-49D2-8E49-B2A59C26A60D}">
      <dsp:nvSpPr>
        <dsp:cNvPr id="0" name=""/>
        <dsp:cNvSpPr/>
      </dsp:nvSpPr>
      <dsp:spPr>
        <a:xfrm>
          <a:off x="220980" y="17809"/>
          <a:ext cx="309372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6935" tIns="0" rIns="116935" bIns="0" numCol="1" spcCol="1270" anchor="ctr" anchorCtr="0">
          <a:noAutofit/>
        </a:bodyPr>
        <a:lstStyle/>
        <a:p>
          <a:pPr lvl="0" algn="l" defTabSz="800100">
            <a:lnSpc>
              <a:spcPct val="90000"/>
            </a:lnSpc>
            <a:spcBef>
              <a:spcPct val="0"/>
            </a:spcBef>
            <a:spcAft>
              <a:spcPct val="35000"/>
            </a:spcAft>
          </a:pPr>
          <a:r>
            <a:rPr lang="en-US" sz="1800" b="0" i="1" kern="1200" dirty="0"/>
            <a:t>CAUTION</a:t>
          </a:r>
          <a:endParaRPr lang="en-US" sz="1800" b="0" kern="1200" dirty="0"/>
        </a:p>
      </dsp:txBody>
      <dsp:txXfrm>
        <a:off x="238273" y="35102"/>
        <a:ext cx="3059134" cy="319654"/>
      </dsp:txXfrm>
    </dsp:sp>
    <dsp:sp modelId="{551C01CE-8FB5-4F79-8666-1AE2C6C182A8}">
      <dsp:nvSpPr>
        <dsp:cNvPr id="0" name=""/>
        <dsp:cNvSpPr/>
      </dsp:nvSpPr>
      <dsp:spPr>
        <a:xfrm>
          <a:off x="0" y="1079449"/>
          <a:ext cx="4419600" cy="11340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3010" tIns="249936" rIns="34301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Moderate hazards that have significant health effects or flammability</a:t>
          </a:r>
        </a:p>
      </dsp:txBody>
      <dsp:txXfrm>
        <a:off x="0" y="1079449"/>
        <a:ext cx="4419600" cy="1134000"/>
      </dsp:txXfrm>
    </dsp:sp>
    <dsp:sp modelId="{CE0AF188-3511-4E4A-AE5A-B67C015E9EA0}">
      <dsp:nvSpPr>
        <dsp:cNvPr id="0" name=""/>
        <dsp:cNvSpPr/>
      </dsp:nvSpPr>
      <dsp:spPr>
        <a:xfrm>
          <a:off x="220980" y="902329"/>
          <a:ext cx="3093720" cy="3542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6935" tIns="0" rIns="116935" bIns="0" numCol="1" spcCol="1270" anchor="ctr" anchorCtr="0">
          <a:noAutofit/>
        </a:bodyPr>
        <a:lstStyle/>
        <a:p>
          <a:pPr lvl="0" algn="l" defTabSz="800100">
            <a:lnSpc>
              <a:spcPct val="90000"/>
            </a:lnSpc>
            <a:spcBef>
              <a:spcPct val="0"/>
            </a:spcBef>
            <a:spcAft>
              <a:spcPct val="35000"/>
            </a:spcAft>
          </a:pPr>
          <a:r>
            <a:rPr lang="en-US" sz="1800" b="0" i="1" kern="1200" dirty="0"/>
            <a:t>WARNING</a:t>
          </a:r>
          <a:endParaRPr lang="en-US" sz="1800" b="0" kern="1200" dirty="0"/>
        </a:p>
      </dsp:txBody>
      <dsp:txXfrm>
        <a:off x="238273" y="919622"/>
        <a:ext cx="3059134" cy="319654"/>
      </dsp:txXfrm>
    </dsp:sp>
    <dsp:sp modelId="{4785D6B8-D986-4A63-90D4-04C6CB2DA4D7}">
      <dsp:nvSpPr>
        <dsp:cNvPr id="0" name=""/>
        <dsp:cNvSpPr/>
      </dsp:nvSpPr>
      <dsp:spPr>
        <a:xfrm>
          <a:off x="0" y="2455369"/>
          <a:ext cx="4419600" cy="117180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3010" tIns="249936" rIns="34301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Highest degree of hazard</a:t>
          </a:r>
        </a:p>
        <a:p>
          <a:pPr marL="171450" lvl="1" indent="-171450" algn="l" defTabSz="800100">
            <a:lnSpc>
              <a:spcPct val="90000"/>
            </a:lnSpc>
            <a:spcBef>
              <a:spcPct val="0"/>
            </a:spcBef>
            <a:spcAft>
              <a:spcPct val="15000"/>
            </a:spcAft>
            <a:buChar char="••"/>
          </a:pPr>
          <a:r>
            <a:rPr lang="en-US" sz="1800" b="0" kern="1200" dirty="0"/>
            <a:t>Used on products that explode when exposed to heat</a:t>
          </a:r>
        </a:p>
      </dsp:txBody>
      <dsp:txXfrm>
        <a:off x="0" y="2455369"/>
        <a:ext cx="4419600" cy="1171800"/>
      </dsp:txXfrm>
    </dsp:sp>
    <dsp:sp modelId="{1FA405A5-FE4C-4C89-9EAD-5A28ECA7DDE8}">
      <dsp:nvSpPr>
        <dsp:cNvPr id="0" name=""/>
        <dsp:cNvSpPr/>
      </dsp:nvSpPr>
      <dsp:spPr>
        <a:xfrm>
          <a:off x="220980" y="2278250"/>
          <a:ext cx="3093720" cy="3542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6935" tIns="0" rIns="116935" bIns="0" numCol="1" spcCol="1270" anchor="ctr" anchorCtr="0">
          <a:noAutofit/>
        </a:bodyPr>
        <a:lstStyle/>
        <a:p>
          <a:pPr lvl="0" algn="l" defTabSz="800100">
            <a:lnSpc>
              <a:spcPct val="90000"/>
            </a:lnSpc>
            <a:spcBef>
              <a:spcPct val="0"/>
            </a:spcBef>
            <a:spcAft>
              <a:spcPct val="35000"/>
            </a:spcAft>
          </a:pPr>
          <a:r>
            <a:rPr lang="en-US" sz="1800" b="0" i="1" kern="1200" dirty="0"/>
            <a:t>DANGER</a:t>
          </a:r>
          <a:endParaRPr lang="en-US" sz="1800" b="0" kern="1200" dirty="0"/>
        </a:p>
      </dsp:txBody>
      <dsp:txXfrm>
        <a:off x="238273" y="2295543"/>
        <a:ext cx="3059134" cy="319654"/>
      </dsp:txXfrm>
    </dsp:sp>
    <dsp:sp modelId="{DEDDA272-0102-498F-8A0B-F826BE22D849}">
      <dsp:nvSpPr>
        <dsp:cNvPr id="0" name=""/>
        <dsp:cNvSpPr/>
      </dsp:nvSpPr>
      <dsp:spPr>
        <a:xfrm>
          <a:off x="0" y="3869090"/>
          <a:ext cx="4419600" cy="8883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3010" tIns="249936" rIns="34301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Use in addition to DANGER on </a:t>
          </a:r>
          <a:r>
            <a:rPr lang="en-US" sz="1800" b="0" kern="1200" dirty="0" smtClean="0"/>
            <a:t>labels </a:t>
          </a:r>
          <a:r>
            <a:rPr lang="en-US" sz="1800" b="0" kern="1200" dirty="0"/>
            <a:t>of highly toxic materials</a:t>
          </a:r>
        </a:p>
      </dsp:txBody>
      <dsp:txXfrm>
        <a:off x="0" y="3869090"/>
        <a:ext cx="4419600" cy="888300"/>
      </dsp:txXfrm>
    </dsp:sp>
    <dsp:sp modelId="{1D0DE360-2237-400E-B65B-C3CD0ED29996}">
      <dsp:nvSpPr>
        <dsp:cNvPr id="0" name=""/>
        <dsp:cNvSpPr/>
      </dsp:nvSpPr>
      <dsp:spPr>
        <a:xfrm>
          <a:off x="220980" y="3691970"/>
          <a:ext cx="3093720" cy="35424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6935" tIns="0" rIns="116935" bIns="0" numCol="1" spcCol="1270" anchor="ctr" anchorCtr="0">
          <a:noAutofit/>
        </a:bodyPr>
        <a:lstStyle/>
        <a:p>
          <a:pPr lvl="0" algn="l" defTabSz="800100">
            <a:lnSpc>
              <a:spcPct val="90000"/>
            </a:lnSpc>
            <a:spcBef>
              <a:spcPct val="0"/>
            </a:spcBef>
            <a:spcAft>
              <a:spcPct val="35000"/>
            </a:spcAft>
          </a:pPr>
          <a:r>
            <a:rPr lang="en-US" sz="1800" b="0" i="1" kern="1200" dirty="0"/>
            <a:t>POISON</a:t>
          </a:r>
          <a:endParaRPr lang="en-US" sz="1800" b="0" kern="1200" dirty="0"/>
        </a:p>
      </dsp:txBody>
      <dsp:txXfrm>
        <a:off x="238273" y="3709263"/>
        <a:ext cx="3059134" cy="319654"/>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9724C-15B2-4915-B312-ABFB94E8E2D8}">
      <dsp:nvSpPr>
        <dsp:cNvPr id="0" name=""/>
        <dsp:cNvSpPr/>
      </dsp:nvSpPr>
      <dsp:spPr>
        <a:xfrm>
          <a:off x="0" y="255"/>
          <a:ext cx="5334000" cy="1089241"/>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Used on fixed facilities</a:t>
          </a:r>
          <a:endParaRPr lang="en-US" sz="2000" b="0" kern="1200" dirty="0"/>
        </a:p>
      </dsp:txBody>
      <dsp:txXfrm>
        <a:off x="53172" y="53427"/>
        <a:ext cx="5227656" cy="982897"/>
      </dsp:txXfrm>
    </dsp:sp>
    <dsp:sp modelId="{8894CF27-EF42-49BC-97D4-B64CD6B24F4E}">
      <dsp:nvSpPr>
        <dsp:cNvPr id="0" name=""/>
        <dsp:cNvSpPr/>
      </dsp:nvSpPr>
      <dsp:spPr>
        <a:xfrm>
          <a:off x="0" y="1103854"/>
          <a:ext cx="5334000" cy="1089241"/>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May also be </a:t>
          </a:r>
          <a:r>
            <a:rPr lang="x-none" sz="2000" b="0" u="none" kern="1200" dirty="0" smtClean="0"/>
            <a:t>on </a:t>
          </a:r>
          <a:r>
            <a:rPr lang="x-none" sz="2000" b="0" u="none" kern="1200" dirty="0"/>
            <a:t>military vehicles (although </a:t>
          </a:r>
          <a:r>
            <a:rPr lang="x-none" sz="2000" b="0" u="none" kern="1200" dirty="0" smtClean="0"/>
            <a:t>not </a:t>
          </a:r>
          <a:r>
            <a:rPr lang="x-none" sz="2000" b="0" u="none" kern="1200" dirty="0"/>
            <a:t>required)</a:t>
          </a:r>
          <a:endParaRPr lang="en-US" sz="2000" b="0" u="none" kern="1200" dirty="0"/>
        </a:p>
      </dsp:txBody>
      <dsp:txXfrm>
        <a:off x="53172" y="1157026"/>
        <a:ext cx="5227656" cy="982897"/>
      </dsp:txXfrm>
    </dsp:sp>
    <dsp:sp modelId="{7CEF9349-B73C-4C66-8DF3-6E7816E74D15}">
      <dsp:nvSpPr>
        <dsp:cNvPr id="0" name=""/>
        <dsp:cNvSpPr/>
      </dsp:nvSpPr>
      <dsp:spPr>
        <a:xfrm>
          <a:off x="0" y="2207453"/>
          <a:ext cx="5334000" cy="1089241"/>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N</a:t>
          </a:r>
          <a:r>
            <a:rPr lang="x-none" sz="2000" b="0" u="none" kern="1200"/>
            <a:t>ot necessarily uniform</a:t>
          </a:r>
          <a:endParaRPr lang="en-US" sz="2000" b="0" u="none" kern="1200" dirty="0"/>
        </a:p>
      </dsp:txBody>
      <dsp:txXfrm>
        <a:off x="53172" y="2260625"/>
        <a:ext cx="5227656" cy="982897"/>
      </dsp:txXfrm>
    </dsp:sp>
    <dsp:sp modelId="{FC37E26F-9163-4B29-8CD5-2533A04BEE06}">
      <dsp:nvSpPr>
        <dsp:cNvPr id="0" name=""/>
        <dsp:cNvSpPr/>
      </dsp:nvSpPr>
      <dsp:spPr>
        <a:xfrm>
          <a:off x="0" y="3311053"/>
          <a:ext cx="5334000" cy="1089241"/>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Some buildings and areas that store hazardous materials may not be marked due to security reasons</a:t>
          </a:r>
          <a:endParaRPr lang="en-US" sz="2000" b="0" u="none" kern="1200" dirty="0"/>
        </a:p>
      </dsp:txBody>
      <dsp:txXfrm>
        <a:off x="53172" y="3364225"/>
        <a:ext cx="5227656" cy="9828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459B9-840A-41A3-8095-59C00B03635B}">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Hazardous materials transportation</a:t>
          </a:r>
          <a:endParaRPr lang="en-US" sz="2400" b="0" kern="1200" dirty="0"/>
        </a:p>
      </dsp:txBody>
      <dsp:txXfrm>
        <a:off x="379511" y="892"/>
        <a:ext cx="3339703" cy="2003821"/>
      </dsp:txXfrm>
    </dsp:sp>
    <dsp:sp modelId="{A8FFE135-1D65-489E-A480-23E1B196AE9A}">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Pesticides, fungicides, and rodenticides</a:t>
          </a:r>
        </a:p>
      </dsp:txBody>
      <dsp:txXfrm>
        <a:off x="4053185" y="892"/>
        <a:ext cx="3339703" cy="2003821"/>
      </dsp:txXfrm>
    </dsp:sp>
    <dsp:sp modelId="{1CA8CC44-3906-48E5-B2CD-ADBDFD7084AE}">
      <dsp:nvSpPr>
        <dsp:cNvPr id="0" name=""/>
        <dsp:cNvSpPr/>
      </dsp:nvSpPr>
      <dsp:spPr>
        <a:xfrm>
          <a:off x="2216348" y="2338685"/>
          <a:ext cx="3339703" cy="2003821"/>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Certain building systems</a:t>
          </a:r>
        </a:p>
      </dsp:txBody>
      <dsp:txXfrm>
        <a:off x="2216348" y="2338685"/>
        <a:ext cx="3339703" cy="2003821"/>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5E8AD-D3CB-415B-8F43-376A37B8EB03}">
      <dsp:nvSpPr>
        <dsp:cNvPr id="0" name=""/>
        <dsp:cNvSpPr/>
      </dsp:nvSpPr>
      <dsp:spPr>
        <a:xfrm>
          <a:off x="0" y="514"/>
          <a:ext cx="4343400" cy="109584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Ma</a:t>
          </a:r>
          <a:r>
            <a:rPr lang="x-none" sz="1900" b="0" u="none" kern="1200" dirty="0"/>
            <a:t>rkers must be in sufficient numbers along a pipeline to identify </a:t>
          </a:r>
          <a:r>
            <a:rPr lang="x-none" sz="1900" b="0" u="none" kern="1200" dirty="0" smtClean="0"/>
            <a:t>pipe’s </a:t>
          </a:r>
          <a:r>
            <a:rPr lang="x-none" sz="1900" b="0" u="none" kern="1200" dirty="0"/>
            <a:t>location</a:t>
          </a:r>
          <a:endParaRPr lang="en-US" sz="1900" b="0" kern="1200" dirty="0"/>
        </a:p>
      </dsp:txBody>
      <dsp:txXfrm>
        <a:off x="53495" y="54009"/>
        <a:ext cx="4236410" cy="988856"/>
      </dsp:txXfrm>
    </dsp:sp>
    <dsp:sp modelId="{A10E5E1A-792D-438A-94AB-40388C49649E}">
      <dsp:nvSpPr>
        <dsp:cNvPr id="0" name=""/>
        <dsp:cNvSpPr/>
      </dsp:nvSpPr>
      <dsp:spPr>
        <a:xfrm>
          <a:off x="0" y="1108089"/>
          <a:ext cx="4343400" cy="1095846"/>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0" u="none" kern="1200" dirty="0"/>
            <a:t>D</a:t>
          </a:r>
          <a:r>
            <a:rPr lang="x-none" sz="1900" b="0" u="none" kern="1200" dirty="0"/>
            <a:t>o not always mark </a:t>
          </a:r>
          <a:r>
            <a:rPr lang="x-none" sz="1900" b="0" u="none" kern="1200" dirty="0" smtClean="0"/>
            <a:t>exact </a:t>
          </a:r>
          <a:r>
            <a:rPr lang="en-US" sz="1900" b="0" u="none" kern="1200" dirty="0" smtClean="0"/>
            <a:t>pipeline </a:t>
          </a:r>
          <a:r>
            <a:rPr lang="x-none" sz="1900" b="0" u="none" kern="1200" dirty="0" smtClean="0"/>
            <a:t>location</a:t>
          </a:r>
          <a:endParaRPr lang="en-US" sz="1900" b="0" u="none" kern="1200" dirty="0"/>
        </a:p>
      </dsp:txBody>
      <dsp:txXfrm>
        <a:off x="53495" y="1161584"/>
        <a:ext cx="4236410" cy="988856"/>
      </dsp:txXfrm>
    </dsp:sp>
    <dsp:sp modelId="{F1CECA08-EAF2-45D0-BC32-B4F5AEBAA83C}">
      <dsp:nvSpPr>
        <dsp:cNvPr id="0" name=""/>
        <dsp:cNvSpPr/>
      </dsp:nvSpPr>
      <dsp:spPr>
        <a:xfrm>
          <a:off x="0" y="2215664"/>
          <a:ext cx="4343400" cy="1095846"/>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x-none" sz="1900" b="0" u="none" kern="1200" dirty="0"/>
            <a:t>In the U.S. and Canada include the signal words CAUTION, WARNING, or DANGER</a:t>
          </a:r>
          <a:endParaRPr lang="en-US" sz="1900" b="0" u="none" kern="1200" dirty="0"/>
        </a:p>
      </dsp:txBody>
      <dsp:txXfrm>
        <a:off x="53495" y="2269159"/>
        <a:ext cx="4236410" cy="988856"/>
      </dsp:txXfrm>
    </dsp:sp>
    <dsp:sp modelId="{63A3A426-F837-4F42-9B89-7F0D7E350D85}">
      <dsp:nvSpPr>
        <dsp:cNvPr id="0" name=""/>
        <dsp:cNvSpPr/>
      </dsp:nvSpPr>
      <dsp:spPr>
        <a:xfrm>
          <a:off x="0" y="3323753"/>
          <a:ext cx="4343400" cy="1095846"/>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0" u="none" kern="1200" dirty="0"/>
            <a:t>C</a:t>
          </a:r>
          <a:r>
            <a:rPr lang="x-none" sz="1900" b="0" u="none" kern="1200" dirty="0"/>
            <a:t>ontain information </a:t>
          </a:r>
          <a:r>
            <a:rPr lang="x-none" sz="1900" b="0" u="none" kern="1200" dirty="0" smtClean="0"/>
            <a:t>describing transported </a:t>
          </a:r>
          <a:r>
            <a:rPr lang="x-none" sz="1900" b="0" u="none" kern="1200" dirty="0"/>
            <a:t>commodity and the name and emergency telephone number of the carrier</a:t>
          </a:r>
          <a:endParaRPr lang="en-US" sz="1900" b="0" u="none" kern="1200" dirty="0"/>
        </a:p>
      </dsp:txBody>
      <dsp:txXfrm>
        <a:off x="53495" y="3377248"/>
        <a:ext cx="4236410" cy="988856"/>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02888-46AB-48C7-9916-B6B4A059038E}">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Provides </a:t>
          </a:r>
          <a:r>
            <a:rPr lang="x-none" sz="2000" b="0" u="none" kern="1200" dirty="0" smtClean="0"/>
            <a:t>widely </a:t>
          </a:r>
          <a:r>
            <a:rPr lang="x-none" sz="2000" b="0" u="none" kern="1200" dirty="0"/>
            <a:t>recognized method for indicating the presence of hazardous materials at commercial, manufacturing, institutional, and other fixed-storage facilities</a:t>
          </a:r>
          <a:endParaRPr lang="en-US" sz="2000" b="0" kern="1200" dirty="0"/>
        </a:p>
      </dsp:txBody>
      <dsp:txXfrm>
        <a:off x="59399" y="218698"/>
        <a:ext cx="7653602" cy="1098002"/>
      </dsp:txXfrm>
    </dsp:sp>
    <dsp:sp modelId="{99D1B774-8298-49C7-888A-48C2EB48FC6B}">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Commonly required by local ordinances for all occupancies that contain hazardous materials</a:t>
          </a:r>
          <a:endParaRPr lang="en-US" sz="2000" b="0" u="none" kern="1200" dirty="0"/>
        </a:p>
      </dsp:txBody>
      <dsp:txXfrm>
        <a:off x="59399" y="1622699"/>
        <a:ext cx="7653602" cy="1098002"/>
      </dsp:txXfrm>
    </dsp:sp>
    <dsp:sp modelId="{E4905AF5-0E6F-4B33-B2C3-F5758A5C4428}">
      <dsp:nvSpPr>
        <dsp:cNvPr id="0" name=""/>
        <dsp:cNvSpPr/>
      </dsp:nvSpPr>
      <dsp:spPr>
        <a:xfrm>
          <a:off x="0" y="2967300"/>
          <a:ext cx="7772400" cy="12168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D</a:t>
          </a:r>
          <a:r>
            <a:rPr lang="x-none" sz="2000" b="0" u="none" kern="1200" dirty="0"/>
            <a:t>esigned to alert emergency responders to health, flammability, instability, and related hazards</a:t>
          </a:r>
          <a:endParaRPr lang="en-US" sz="2000" b="0" u="none" kern="1200" dirty="0"/>
        </a:p>
      </dsp:txBody>
      <dsp:txXfrm>
        <a:off x="59399" y="3026699"/>
        <a:ext cx="7653602" cy="1098002"/>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A932A-2573-41FB-B6DE-C24AF47258CE}">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T</a:t>
          </a:r>
          <a:r>
            <a:rPr lang="x-none" sz="2000" b="0" u="none" kern="1200"/>
            <a:t>ransportation</a:t>
          </a:r>
          <a:endParaRPr lang="en-US" sz="2000" b="0" kern="1200" dirty="0"/>
        </a:p>
      </dsp:txBody>
      <dsp:txXfrm>
        <a:off x="0" y="592931"/>
        <a:ext cx="2428875" cy="1457324"/>
      </dsp:txXfrm>
    </dsp:sp>
    <dsp:sp modelId="{5562D405-FE90-4841-A940-03B8F5B7B3D4}">
      <dsp:nvSpPr>
        <dsp:cNvPr id="0" name=""/>
        <dsp:cNvSpPr/>
      </dsp:nvSpPr>
      <dsp:spPr>
        <a:xfrm>
          <a:off x="2671762" y="592931"/>
          <a:ext cx="2428875" cy="1457324"/>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G</a:t>
          </a:r>
          <a:r>
            <a:rPr lang="x-none" sz="2000" b="0" u="none" kern="1200"/>
            <a:t>eneral public use</a:t>
          </a:r>
          <a:endParaRPr lang="en-US" sz="2000" b="0" kern="1200" dirty="0"/>
        </a:p>
      </dsp:txBody>
      <dsp:txXfrm>
        <a:off x="2671762" y="592931"/>
        <a:ext cx="2428875" cy="1457324"/>
      </dsp:txXfrm>
    </dsp:sp>
    <dsp:sp modelId="{E0A16F01-4A75-4DC8-978F-93D9A7C8248A}">
      <dsp:nvSpPr>
        <dsp:cNvPr id="0" name=""/>
        <dsp:cNvSpPr/>
      </dsp:nvSpPr>
      <dsp:spPr>
        <a:xfrm>
          <a:off x="5343525" y="592931"/>
          <a:ext cx="2428875" cy="1457324"/>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Nonemergency occupational exposures</a:t>
          </a:r>
        </a:p>
      </dsp:txBody>
      <dsp:txXfrm>
        <a:off x="5343525" y="592931"/>
        <a:ext cx="2428875" cy="1457324"/>
      </dsp:txXfrm>
    </dsp:sp>
    <dsp:sp modelId="{3C01F69F-1934-493E-949F-574D9D2F3912}">
      <dsp:nvSpPr>
        <dsp:cNvPr id="0" name=""/>
        <dsp:cNvSpPr/>
      </dsp:nvSpPr>
      <dsp:spPr>
        <a:xfrm>
          <a:off x="0" y="2293143"/>
          <a:ext cx="2428875" cy="1457324"/>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Explosives and blasting agents</a:t>
          </a:r>
        </a:p>
      </dsp:txBody>
      <dsp:txXfrm>
        <a:off x="0" y="2293143"/>
        <a:ext cx="2428875" cy="1457324"/>
      </dsp:txXfrm>
    </dsp:sp>
    <dsp:sp modelId="{FA3DA109-09E1-4FA1-B121-C299B0376318}">
      <dsp:nvSpPr>
        <dsp:cNvPr id="0" name=""/>
        <dsp:cNvSpPr/>
      </dsp:nvSpPr>
      <dsp:spPr>
        <a:xfrm>
          <a:off x="2671762" y="2293143"/>
          <a:ext cx="2428875" cy="1457324"/>
        </a:xfrm>
        <a:prstGeom prst="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Chronic health hazards</a:t>
          </a:r>
        </a:p>
      </dsp:txBody>
      <dsp:txXfrm>
        <a:off x="2671762" y="2293143"/>
        <a:ext cx="2428875" cy="1457324"/>
      </dsp:txXfrm>
    </dsp:sp>
    <dsp:sp modelId="{4E8BB78E-A3EA-45C4-BD4C-ABF5EAEF0256}">
      <dsp:nvSpPr>
        <dsp:cNvPr id="0" name=""/>
        <dsp:cNvSpPr/>
      </dsp:nvSpPr>
      <dsp:spPr>
        <a:xfrm>
          <a:off x="5343525" y="2293143"/>
          <a:ext cx="2428875" cy="1457324"/>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Etiologic agents and other similar hazards</a:t>
          </a:r>
        </a:p>
      </dsp:txBody>
      <dsp:txXfrm>
        <a:off x="5343525" y="2293143"/>
        <a:ext cx="2428875" cy="1457324"/>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41C3-1C6A-460E-81D8-A7926F46DDDC}">
      <dsp:nvSpPr>
        <dsp:cNvPr id="0" name=""/>
        <dsp:cNvSpPr/>
      </dsp:nvSpPr>
      <dsp:spPr>
        <a:xfrm>
          <a:off x="-4910443" y="-752464"/>
          <a:ext cx="5848329" cy="5848329"/>
        </a:xfrm>
        <a:prstGeom prst="blockArc">
          <a:avLst>
            <a:gd name="adj1" fmla="val 18900000"/>
            <a:gd name="adj2" fmla="val 2700000"/>
            <a:gd name="adj3" fmla="val 369"/>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E44595-A30B-409A-9D1B-3879973B765D}">
      <dsp:nvSpPr>
        <dsp:cNvPr id="0" name=""/>
        <dsp:cNvSpPr/>
      </dsp:nvSpPr>
      <dsp:spPr>
        <a:xfrm>
          <a:off x="603203" y="434340"/>
          <a:ext cx="7109597" cy="86868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9515" tIns="50800" rIns="50800" bIns="50800" numCol="1" spcCol="1270" anchor="ctr" anchorCtr="0">
          <a:noAutofit/>
        </a:bodyPr>
        <a:lstStyle/>
        <a:p>
          <a:pPr lvl="0" algn="l" defTabSz="889000">
            <a:lnSpc>
              <a:spcPct val="90000"/>
            </a:lnSpc>
            <a:spcBef>
              <a:spcPct val="0"/>
            </a:spcBef>
            <a:spcAft>
              <a:spcPct val="35000"/>
            </a:spcAft>
          </a:pPr>
          <a:r>
            <a:rPr lang="en-US" sz="2000" b="0" kern="1200" dirty="0"/>
            <a:t>Number </a:t>
          </a:r>
          <a:r>
            <a:rPr lang="en-US" sz="2000" b="0" i="1" kern="1200" dirty="0"/>
            <a:t>0</a:t>
          </a:r>
          <a:r>
            <a:rPr lang="en-US" sz="2000" b="0" kern="1200" dirty="0"/>
            <a:t> indicates a minimal hazard</a:t>
          </a:r>
        </a:p>
      </dsp:txBody>
      <dsp:txXfrm>
        <a:off x="603203" y="434340"/>
        <a:ext cx="7109597" cy="868680"/>
      </dsp:txXfrm>
    </dsp:sp>
    <dsp:sp modelId="{A8620490-5CAC-4ED2-BCD7-3788AC265F3C}">
      <dsp:nvSpPr>
        <dsp:cNvPr id="0" name=""/>
        <dsp:cNvSpPr/>
      </dsp:nvSpPr>
      <dsp:spPr>
        <a:xfrm>
          <a:off x="60278" y="325755"/>
          <a:ext cx="1085850" cy="1085850"/>
        </a:xfrm>
        <a:prstGeom prst="ellipse">
          <a:avLst/>
        </a:prstGeom>
        <a:solidFill>
          <a:schemeClr val="lt1">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A4AAB72-73F8-4952-A03E-586EFD0AB90D}">
      <dsp:nvSpPr>
        <dsp:cNvPr id="0" name=""/>
        <dsp:cNvSpPr/>
      </dsp:nvSpPr>
      <dsp:spPr>
        <a:xfrm>
          <a:off x="918968" y="1737360"/>
          <a:ext cx="6793831" cy="868680"/>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9515" tIns="50800" rIns="50800" bIns="50800" numCol="1" spcCol="1270" anchor="ctr" anchorCtr="0">
          <a:noAutofit/>
        </a:bodyPr>
        <a:lstStyle/>
        <a:p>
          <a:pPr lvl="0" algn="l" defTabSz="889000">
            <a:lnSpc>
              <a:spcPct val="90000"/>
            </a:lnSpc>
            <a:spcBef>
              <a:spcPct val="0"/>
            </a:spcBef>
            <a:spcAft>
              <a:spcPct val="35000"/>
            </a:spcAft>
          </a:pPr>
          <a:r>
            <a:rPr lang="en-US" sz="2000" b="0" kern="1200" dirty="0"/>
            <a:t>Number </a:t>
          </a:r>
          <a:r>
            <a:rPr lang="en-US" sz="2000" b="0" i="1" kern="1200" dirty="0"/>
            <a:t>4</a:t>
          </a:r>
          <a:r>
            <a:rPr lang="en-US" sz="2000" b="0" kern="1200" dirty="0"/>
            <a:t> indicates a severe hazard</a:t>
          </a:r>
        </a:p>
      </dsp:txBody>
      <dsp:txXfrm>
        <a:off x="918968" y="1737360"/>
        <a:ext cx="6793831" cy="868680"/>
      </dsp:txXfrm>
    </dsp:sp>
    <dsp:sp modelId="{1B94C4B3-3B0B-4E49-8F51-35F84C6E32E3}">
      <dsp:nvSpPr>
        <dsp:cNvPr id="0" name=""/>
        <dsp:cNvSpPr/>
      </dsp:nvSpPr>
      <dsp:spPr>
        <a:xfrm>
          <a:off x="376043" y="1628775"/>
          <a:ext cx="1085850" cy="1085850"/>
        </a:xfrm>
        <a:prstGeom prst="ellipse">
          <a:avLst/>
        </a:prstGeom>
        <a:solidFill>
          <a:schemeClr val="lt1">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77CAAE0-1DA5-4695-ACB6-BA0EAAE3255C}">
      <dsp:nvSpPr>
        <dsp:cNvPr id="0" name=""/>
        <dsp:cNvSpPr/>
      </dsp:nvSpPr>
      <dsp:spPr>
        <a:xfrm>
          <a:off x="603203" y="3040380"/>
          <a:ext cx="7109597" cy="868680"/>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9515" tIns="50800" rIns="50800" bIns="50800" numCol="1" spcCol="1270" anchor="ctr" anchorCtr="0">
          <a:noAutofit/>
        </a:bodyPr>
        <a:lstStyle/>
        <a:p>
          <a:pPr lvl="0" algn="l" defTabSz="889000">
            <a:lnSpc>
              <a:spcPct val="90000"/>
            </a:lnSpc>
            <a:spcBef>
              <a:spcPct val="0"/>
            </a:spcBef>
            <a:spcAft>
              <a:spcPct val="35000"/>
            </a:spcAft>
          </a:pPr>
          <a:r>
            <a:rPr lang="en-US" sz="2000" b="0" kern="1200" dirty="0"/>
            <a:t>Rating is assigned to three categories: health, flammability, and instability</a:t>
          </a:r>
        </a:p>
      </dsp:txBody>
      <dsp:txXfrm>
        <a:off x="603203" y="3040380"/>
        <a:ext cx="7109597" cy="868680"/>
      </dsp:txXfrm>
    </dsp:sp>
    <dsp:sp modelId="{92E76F7E-1298-4BE5-80F1-D86928FE7CD8}">
      <dsp:nvSpPr>
        <dsp:cNvPr id="0" name=""/>
        <dsp:cNvSpPr/>
      </dsp:nvSpPr>
      <dsp:spPr>
        <a:xfrm>
          <a:off x="60278" y="2931795"/>
          <a:ext cx="1085850" cy="1085850"/>
        </a:xfrm>
        <a:prstGeom prst="ellipse">
          <a:avLst/>
        </a:prstGeom>
        <a:solidFill>
          <a:schemeClr val="lt1">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4DBAB-DE2F-45D5-A2D1-938C3EAD32E8}">
      <dsp:nvSpPr>
        <dsp:cNvPr id="0" name=""/>
        <dsp:cNvSpPr/>
      </dsp:nvSpPr>
      <dsp:spPr>
        <a:xfrm>
          <a:off x="0" y="1558"/>
          <a:ext cx="7924800" cy="109440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Special hazards are located in the six o’clock position and have no specified background color</a:t>
          </a:r>
          <a:r>
            <a:rPr lang="x-none" sz="2200" b="0" u="none" kern="1200" dirty="0"/>
            <a:t>; </a:t>
          </a:r>
          <a:r>
            <a:rPr lang="en-US" sz="2200" b="0" u="none" kern="1200" dirty="0"/>
            <a:t>however, white is most commonly used</a:t>
          </a:r>
          <a:endParaRPr lang="en-US" sz="2200" b="0" kern="1200" dirty="0"/>
        </a:p>
      </dsp:txBody>
      <dsp:txXfrm>
        <a:off x="53425" y="54983"/>
        <a:ext cx="7817950" cy="987557"/>
      </dsp:txXfrm>
    </dsp:sp>
    <dsp:sp modelId="{93A6E26B-EDFB-4B18-95A9-D09D6FED4879}">
      <dsp:nvSpPr>
        <dsp:cNvPr id="0" name=""/>
        <dsp:cNvSpPr/>
      </dsp:nvSpPr>
      <dsp:spPr>
        <a:xfrm>
          <a:off x="0" y="1108917"/>
          <a:ext cx="7924800" cy="1094407"/>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x-none" sz="2200" b="0" u="none" kern="1200" dirty="0"/>
            <a:t>Only two special-hazard symbols are presently authorized for use in this position by NFPA®</a:t>
          </a:r>
          <a:endParaRPr lang="en-US" sz="2200" b="0" u="none" kern="1200" dirty="0"/>
        </a:p>
      </dsp:txBody>
      <dsp:txXfrm>
        <a:off x="53425" y="1162342"/>
        <a:ext cx="7817950" cy="987557"/>
      </dsp:txXfrm>
    </dsp:sp>
    <dsp:sp modelId="{2C01690A-5A96-4398-96E5-8A8CB9747A00}">
      <dsp:nvSpPr>
        <dsp:cNvPr id="0" name=""/>
        <dsp:cNvSpPr/>
      </dsp:nvSpPr>
      <dsp:spPr>
        <a:xfrm>
          <a:off x="0" y="2216275"/>
          <a:ext cx="7924800" cy="1094407"/>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I</a:t>
          </a:r>
          <a:r>
            <a:rPr lang="x-none" sz="2200" b="0" u="none" kern="1200" dirty="0"/>
            <a:t>nspectors may see other symbols in the white quadrant on old placards, including the trefoil radiation symbol</a:t>
          </a:r>
          <a:endParaRPr lang="en-US" sz="2200" b="0" u="none" kern="1200" dirty="0"/>
        </a:p>
      </dsp:txBody>
      <dsp:txXfrm>
        <a:off x="53425" y="2269700"/>
        <a:ext cx="7817950" cy="987557"/>
      </dsp:txXfrm>
    </dsp:sp>
    <dsp:sp modelId="{C24EBF79-3223-4BA0-9123-00BA92B43698}">
      <dsp:nvSpPr>
        <dsp:cNvPr id="0" name=""/>
        <dsp:cNvSpPr/>
      </dsp:nvSpPr>
      <dsp:spPr>
        <a:xfrm>
          <a:off x="0" y="3323634"/>
          <a:ext cx="7924800" cy="1094407"/>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x-none" sz="2200" b="0" u="none" kern="1200" dirty="0"/>
            <a:t>If more than one special hazard is present, multiple symbols may be seen</a:t>
          </a:r>
          <a:endParaRPr lang="en-US" sz="2200" b="0" u="none" kern="1200" dirty="0"/>
        </a:p>
      </dsp:txBody>
      <dsp:txXfrm>
        <a:off x="53425" y="3377059"/>
        <a:ext cx="7817950" cy="987557"/>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69CAB-D39F-4F2D-BCB6-CA13D6AF937F}">
      <dsp:nvSpPr>
        <dsp:cNvPr id="0" name=""/>
        <dsp:cNvSpPr/>
      </dsp:nvSpPr>
      <dsp:spPr>
        <a:xfrm>
          <a:off x="273188" y="2202"/>
          <a:ext cx="3513534" cy="210812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i="1" u="none" kern="1200" dirty="0"/>
            <a:t>Emergency Response Guidebook</a:t>
          </a:r>
          <a:r>
            <a:rPr lang="x-none" sz="2000" b="0" u="none" kern="1200" dirty="0"/>
            <a:t> (ERG)</a:t>
          </a:r>
          <a:endParaRPr lang="en-US" sz="2000" b="0" kern="1200" dirty="0"/>
        </a:p>
      </dsp:txBody>
      <dsp:txXfrm>
        <a:off x="273188" y="2202"/>
        <a:ext cx="3513534" cy="2108120"/>
      </dsp:txXfrm>
    </dsp:sp>
    <dsp:sp modelId="{B8921F25-D8CE-43F7-A589-18F217F68378}">
      <dsp:nvSpPr>
        <dsp:cNvPr id="0" name=""/>
        <dsp:cNvSpPr/>
      </dsp:nvSpPr>
      <dsp:spPr>
        <a:xfrm>
          <a:off x="4138076" y="2202"/>
          <a:ext cx="3513534" cy="2108120"/>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i="1" u="none" kern="1200" dirty="0"/>
            <a:t>NIOSH Pocket Guide to Chemical Hazards</a:t>
          </a:r>
          <a:r>
            <a:rPr lang="x-none" sz="2000" b="0" u="none" kern="1200" dirty="0"/>
            <a:t> (NPG)</a:t>
          </a:r>
          <a:endParaRPr lang="en-US" sz="2000" b="0" u="none" kern="1200" dirty="0"/>
        </a:p>
      </dsp:txBody>
      <dsp:txXfrm>
        <a:off x="4138076" y="2202"/>
        <a:ext cx="3513534" cy="2108120"/>
      </dsp:txXfrm>
    </dsp:sp>
    <dsp:sp modelId="{4A07D0A6-C1A8-42E6-A957-0F02F3943207}">
      <dsp:nvSpPr>
        <dsp:cNvPr id="0" name=""/>
        <dsp:cNvSpPr/>
      </dsp:nvSpPr>
      <dsp:spPr>
        <a:xfrm>
          <a:off x="273188" y="2461676"/>
          <a:ext cx="3513534" cy="210812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i="1" u="none" kern="1200"/>
            <a:t>Hazardous Materials Guide for First Responders</a:t>
          </a:r>
          <a:r>
            <a:rPr lang="x-none" sz="2000" b="0" u="none" kern="1200"/>
            <a:t> from the U.S. Fire Administration</a:t>
          </a:r>
          <a:endParaRPr lang="en-US" sz="2000" b="0" u="none" kern="1200" dirty="0"/>
        </a:p>
      </dsp:txBody>
      <dsp:txXfrm>
        <a:off x="273188" y="2461676"/>
        <a:ext cx="3513534" cy="2108120"/>
      </dsp:txXfrm>
    </dsp:sp>
    <dsp:sp modelId="{F1A46DDB-253F-4C4C-A1B7-9D59731191E9}">
      <dsp:nvSpPr>
        <dsp:cNvPr id="0" name=""/>
        <dsp:cNvSpPr/>
      </dsp:nvSpPr>
      <dsp:spPr>
        <a:xfrm>
          <a:off x="4138076" y="2461676"/>
          <a:ext cx="3513534" cy="2108120"/>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i="1" kern="1200" dirty="0"/>
            <a:t>Hazardous Materials Information Resource System</a:t>
          </a:r>
          <a:r>
            <a:rPr lang="en-US" sz="2000" b="0" kern="1200" dirty="0"/>
            <a:t> (HMIRS) is available for </a:t>
          </a:r>
          <a:r>
            <a:rPr lang="en-US" sz="2000" b="0" kern="1200" dirty="0" smtClean="0"/>
            <a:t>inspectors </a:t>
          </a:r>
          <a:r>
            <a:rPr lang="en-US" sz="2000" b="0" kern="1200" dirty="0"/>
            <a:t>who deal with U.S. government facilities</a:t>
          </a:r>
        </a:p>
      </dsp:txBody>
      <dsp:txXfrm>
        <a:off x="4138076" y="2461676"/>
        <a:ext cx="3513534" cy="2108120"/>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4DBAB-DE2F-45D5-A2D1-938C3EAD32E8}">
      <dsp:nvSpPr>
        <dsp:cNvPr id="0" name=""/>
        <dsp:cNvSpPr/>
      </dsp:nvSpPr>
      <dsp:spPr>
        <a:xfrm>
          <a:off x="0" y="38280"/>
          <a:ext cx="79248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D</a:t>
          </a:r>
          <a:r>
            <a:rPr lang="x-none" sz="2400" b="0" u="none" kern="1200" dirty="0"/>
            <a:t>eveloped jointly by TC, DOT, and </a:t>
          </a:r>
          <a:r>
            <a:rPr lang="x-none" sz="2400" b="0" u="none" kern="1200" dirty="0" smtClean="0"/>
            <a:t>Secretaría </a:t>
          </a:r>
          <a:r>
            <a:rPr lang="x-none" sz="2400" b="0" u="none" kern="1200" dirty="0"/>
            <a:t>de Comunicaciones y Transportes (SCT) of Mexico</a:t>
          </a:r>
          <a:endParaRPr lang="en-US" sz="2400" b="0" kern="1200" dirty="0"/>
        </a:p>
      </dsp:txBody>
      <dsp:txXfrm>
        <a:off x="47519" y="85799"/>
        <a:ext cx="7829762" cy="878402"/>
      </dsp:txXfrm>
    </dsp:sp>
    <dsp:sp modelId="{DEC25499-E693-45C0-902E-AE8F838D8B1E}">
      <dsp:nvSpPr>
        <dsp:cNvPr id="0" name=""/>
        <dsp:cNvSpPr/>
      </dsp:nvSpPr>
      <dsp:spPr>
        <a:xfrm>
          <a:off x="0" y="1161480"/>
          <a:ext cx="79248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Used to q</a:t>
          </a:r>
          <a:r>
            <a:rPr lang="x-none" sz="2400" b="0" u="none" kern="1200" dirty="0"/>
            <a:t>uickly</a:t>
          </a:r>
          <a:r>
            <a:rPr lang="en-US" sz="2400" b="0" u="none" kern="1200" dirty="0"/>
            <a:t> </a:t>
          </a:r>
          <a:r>
            <a:rPr lang="x-none" sz="2400" b="0" u="none" kern="1200" dirty="0"/>
            <a:t>identify</a:t>
          </a:r>
          <a:r>
            <a:rPr lang="en-US" sz="2400" b="0" u="none" kern="1200" dirty="0"/>
            <a:t> </a:t>
          </a:r>
          <a:r>
            <a:rPr lang="x-none" sz="2400" b="0" u="none" kern="1200" dirty="0" smtClean="0"/>
            <a:t>thazards </a:t>
          </a:r>
          <a:r>
            <a:rPr lang="x-none" sz="2400" b="0" u="none" kern="1200" dirty="0"/>
            <a:t>of materials involved in an emergency incident</a:t>
          </a:r>
          <a:endParaRPr lang="en-US" sz="2400" b="0" u="none" kern="1200" dirty="0"/>
        </a:p>
      </dsp:txBody>
      <dsp:txXfrm>
        <a:off x="47519" y="1208999"/>
        <a:ext cx="7829762" cy="878402"/>
      </dsp:txXfrm>
    </dsp:sp>
    <dsp:sp modelId="{8F94D98F-9A76-4497-81FE-493FC0970EAD}">
      <dsp:nvSpPr>
        <dsp:cNvPr id="0" name=""/>
        <dsp:cNvSpPr/>
      </dsp:nvSpPr>
      <dsp:spPr>
        <a:xfrm>
          <a:off x="0" y="2284680"/>
          <a:ext cx="7924800" cy="9734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K</a:t>
          </a:r>
          <a:r>
            <a:rPr lang="x-none" sz="2400" b="0" u="none" kern="1200" dirty="0"/>
            <a:t>nowledge</a:t>
          </a:r>
          <a:r>
            <a:rPr lang="en-US" sz="2400" b="0" u="none" kern="1200" dirty="0"/>
            <a:t> </a:t>
          </a:r>
          <a:r>
            <a:rPr lang="x-none" sz="2400" b="0" u="none" kern="1200" dirty="0"/>
            <a:t>help</a:t>
          </a:r>
          <a:r>
            <a:rPr lang="en-US" sz="2400" b="0" u="none" kern="1200" dirty="0"/>
            <a:t>s</a:t>
          </a:r>
          <a:r>
            <a:rPr lang="x-none" sz="2400" b="0" u="none" kern="1200" dirty="0"/>
            <a:t> protect them and the general public</a:t>
          </a:r>
          <a:endParaRPr lang="en-US" sz="2400" b="0" u="none" kern="1200" dirty="0"/>
        </a:p>
      </dsp:txBody>
      <dsp:txXfrm>
        <a:off x="47519" y="2332199"/>
        <a:ext cx="7829762" cy="878402"/>
      </dsp:txXfrm>
    </dsp:sp>
    <dsp:sp modelId="{0AB71F21-8355-4D6F-ACF7-C346B73CC22E}">
      <dsp:nvSpPr>
        <dsp:cNvPr id="0" name=""/>
        <dsp:cNvSpPr/>
      </dsp:nvSpPr>
      <dsp:spPr>
        <a:xfrm>
          <a:off x="0" y="3407880"/>
          <a:ext cx="79248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U</a:t>
          </a:r>
          <a:r>
            <a:rPr lang="x-none" sz="2400" b="0" u="none" kern="1200" dirty="0"/>
            <a:t>seful resource for inspectors</a:t>
          </a:r>
          <a:endParaRPr lang="en-US" sz="2400" b="0" u="none" kern="1200" dirty="0"/>
        </a:p>
      </dsp:txBody>
      <dsp:txXfrm>
        <a:off x="47519" y="3455399"/>
        <a:ext cx="7829762" cy="878402"/>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4DBAB-DE2F-45D5-A2D1-938C3EAD32E8}">
      <dsp:nvSpPr>
        <dsp:cNvPr id="0" name=""/>
        <dsp:cNvSpPr/>
      </dsp:nvSpPr>
      <dsp:spPr>
        <a:xfrm>
          <a:off x="0" y="273599"/>
          <a:ext cx="79248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Identify </a:t>
          </a:r>
          <a:r>
            <a:rPr lang="en-US" sz="2000" b="0" kern="1200" dirty="0" smtClean="0"/>
            <a:t>four-digit </a:t>
          </a:r>
          <a:r>
            <a:rPr lang="en-US" sz="2000" b="0" kern="1200" dirty="0"/>
            <a:t>UN identification number on a placard or on shipping papers and then find the appropriate guide in the yellow-bordered pages of the guidebook </a:t>
          </a:r>
        </a:p>
      </dsp:txBody>
      <dsp:txXfrm>
        <a:off x="59399" y="332998"/>
        <a:ext cx="7806002" cy="1098002"/>
      </dsp:txXfrm>
    </dsp:sp>
    <dsp:sp modelId="{9D519EDF-D089-47D4-8DEC-1BE6895C3496}">
      <dsp:nvSpPr>
        <dsp:cNvPr id="0" name=""/>
        <dsp:cNvSpPr/>
      </dsp:nvSpPr>
      <dsp:spPr>
        <a:xfrm>
          <a:off x="0" y="1677600"/>
          <a:ext cx="79248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Find the name of the material involved (if known) in the blue-bordered pages section of the guidebook</a:t>
          </a:r>
        </a:p>
      </dsp:txBody>
      <dsp:txXfrm>
        <a:off x="59399" y="1736999"/>
        <a:ext cx="7806002" cy="1098002"/>
      </dsp:txXfrm>
    </dsp:sp>
    <dsp:sp modelId="{61E4E3EA-C1A3-4157-83A8-2BA8E64FC20C}">
      <dsp:nvSpPr>
        <dsp:cNvPr id="0" name=""/>
        <dsp:cNvSpPr/>
      </dsp:nvSpPr>
      <dsp:spPr>
        <a:xfrm>
          <a:off x="0" y="3081600"/>
          <a:ext cx="79248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Use </a:t>
          </a:r>
          <a:r>
            <a:rPr lang="en-US" sz="2000" b="0" kern="1200" dirty="0" smtClean="0"/>
            <a:t>three-digit </a:t>
          </a:r>
          <a:r>
            <a:rPr lang="en-US" sz="2000" b="0" kern="1200" dirty="0"/>
            <a:t>guide code associated with the placard in the Table of Placards and Initial Response Guide to Use On-Scene located in the front of the </a:t>
          </a:r>
          <a:r>
            <a:rPr lang="en-US" sz="2000" b="0" i="1" kern="1200" dirty="0"/>
            <a:t>ERG</a:t>
          </a:r>
          <a:endParaRPr lang="en-US" sz="2000" b="0" kern="1200" dirty="0"/>
        </a:p>
      </dsp:txBody>
      <dsp:txXfrm>
        <a:off x="59399" y="3140999"/>
        <a:ext cx="7806002" cy="1098002"/>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4DBAB-DE2F-45D5-A2D1-938C3EAD32E8}">
      <dsp:nvSpPr>
        <dsp:cNvPr id="0" name=""/>
        <dsp:cNvSpPr/>
      </dsp:nvSpPr>
      <dsp:spPr>
        <a:xfrm>
          <a:off x="0" y="21780"/>
          <a:ext cx="7924800" cy="131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a:t>Provides key information and data in abbreviated or tabular form for over 600 chemicals or groups of chemicals</a:t>
          </a:r>
          <a:endParaRPr lang="en-US" sz="2400" b="0" kern="1200" dirty="0"/>
        </a:p>
      </dsp:txBody>
      <dsp:txXfrm>
        <a:off x="63968" y="85748"/>
        <a:ext cx="7796864" cy="1182464"/>
      </dsp:txXfrm>
    </dsp:sp>
    <dsp:sp modelId="{587008B3-7DAD-42AC-9783-8B23A932484E}">
      <dsp:nvSpPr>
        <dsp:cNvPr id="0" name=""/>
        <dsp:cNvSpPr/>
      </dsp:nvSpPr>
      <dsp:spPr>
        <a:xfrm>
          <a:off x="0" y="1516500"/>
          <a:ext cx="7924800" cy="13104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Designed for occupational safety personnel, employers, and employees</a:t>
          </a:r>
          <a:endParaRPr lang="en-US" sz="2000" b="0" kern="1200" dirty="0"/>
        </a:p>
      </dsp:txBody>
      <dsp:txXfrm>
        <a:off x="63968" y="1580468"/>
        <a:ext cx="7796864" cy="1182464"/>
      </dsp:txXfrm>
    </dsp:sp>
    <dsp:sp modelId="{B9A7F0FE-063E-440F-AF9A-EDECEF85B0AC}">
      <dsp:nvSpPr>
        <dsp:cNvPr id="0" name=""/>
        <dsp:cNvSpPr/>
      </dsp:nvSpPr>
      <dsp:spPr>
        <a:xfrm>
          <a:off x="0" y="3011220"/>
          <a:ext cx="7924800" cy="13104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Can </a:t>
          </a:r>
          <a:r>
            <a:rPr lang="x-none" sz="2000" b="0" u="none" kern="1200" dirty="0" smtClean="0"/>
            <a:t>provide </a:t>
          </a:r>
          <a:r>
            <a:rPr lang="x-none" sz="2000" b="0" u="none" kern="1200" dirty="0"/>
            <a:t>a quick reference for inspectors</a:t>
          </a:r>
          <a:endParaRPr lang="en-US" sz="2000" b="0" u="none" kern="1200" dirty="0"/>
        </a:p>
      </dsp:txBody>
      <dsp:txXfrm>
        <a:off x="63968" y="3075188"/>
        <a:ext cx="7796864" cy="1182464"/>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69CAB-D39F-4F2D-BCB6-CA13D6AF937F}">
      <dsp:nvSpPr>
        <dsp:cNvPr id="0" name=""/>
        <dsp:cNvSpPr/>
      </dsp:nvSpPr>
      <dsp:spPr>
        <a:xfrm>
          <a:off x="273188" y="2202"/>
          <a:ext cx="3513534" cy="210812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Chemical names, synonyms, trade names, conversion factors, Chemical Abstract Service (CAS) number, Registry of Toxic Effects of Chemical Substances® (RTECS®), and DOT numbers </a:t>
          </a:r>
        </a:p>
      </dsp:txBody>
      <dsp:txXfrm>
        <a:off x="273188" y="2202"/>
        <a:ext cx="3513534" cy="2108120"/>
      </dsp:txXfrm>
    </dsp:sp>
    <dsp:sp modelId="{67988E05-D74A-4412-8B1E-99523562B0A6}">
      <dsp:nvSpPr>
        <dsp:cNvPr id="0" name=""/>
        <dsp:cNvSpPr/>
      </dsp:nvSpPr>
      <dsp:spPr>
        <a:xfrm>
          <a:off x="4138076" y="2202"/>
          <a:ext cx="3513534" cy="2108120"/>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NIOSH recommended exposure limits (RELs) </a:t>
          </a:r>
        </a:p>
      </dsp:txBody>
      <dsp:txXfrm>
        <a:off x="4138076" y="2202"/>
        <a:ext cx="3513534" cy="2108120"/>
      </dsp:txXfrm>
    </dsp:sp>
    <dsp:sp modelId="{0A393932-E4FF-4629-AC27-40C116B9A0BA}">
      <dsp:nvSpPr>
        <dsp:cNvPr id="0" name=""/>
        <dsp:cNvSpPr/>
      </dsp:nvSpPr>
      <dsp:spPr>
        <a:xfrm>
          <a:off x="273188" y="2461676"/>
          <a:ext cx="3513534" cy="2108120"/>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OSHA permissible exposure limits (PELs) </a:t>
          </a:r>
        </a:p>
      </dsp:txBody>
      <dsp:txXfrm>
        <a:off x="273188" y="2461676"/>
        <a:ext cx="3513534" cy="2108120"/>
      </dsp:txXfrm>
    </dsp:sp>
    <dsp:sp modelId="{9611B04B-312D-44EE-BFBB-2334FBAE6C88}">
      <dsp:nvSpPr>
        <dsp:cNvPr id="0" name=""/>
        <dsp:cNvSpPr/>
      </dsp:nvSpPr>
      <dsp:spPr>
        <a:xfrm>
          <a:off x="4138076" y="2461676"/>
          <a:ext cx="3513534" cy="210812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NIOSH immediately dangerous to life or health (IDLH) values </a:t>
          </a:r>
        </a:p>
      </dsp:txBody>
      <dsp:txXfrm>
        <a:off x="4138076" y="2461676"/>
        <a:ext cx="3513534" cy="21081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EEB34992-FE23-C542-9699-CF158652A8FC}"/>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3" name="Rectangle 3">
            <a:extLst>
              <a:ext uri="{FF2B5EF4-FFF2-40B4-BE49-F238E27FC236}">
                <a16:creationId xmlns:a16="http://schemas.microsoft.com/office/drawing/2014/main" id="{AF04CA16-8C28-0D45-8F4A-4F7BDD04BB1E}"/>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92164" name="Rectangle 4">
            <a:extLst>
              <a:ext uri="{FF2B5EF4-FFF2-40B4-BE49-F238E27FC236}">
                <a16:creationId xmlns:a16="http://schemas.microsoft.com/office/drawing/2014/main" id="{FD7CA859-8333-B645-BCB7-D3AA2BC38572}"/>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A1A436D3-D3CA-FA4F-AD6E-0409EDDAB00A}"/>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31CD6CCA-AB2F-1F45-95C5-E2C95FD1D832}"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9061C86-045A-1D41-B91A-49657B95608F}"/>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CC462F01-4EAD-9C4D-9B8F-B2EB24625AC8}"/>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238596" name="Rectangle 4">
            <a:extLst>
              <a:ext uri="{FF2B5EF4-FFF2-40B4-BE49-F238E27FC236}">
                <a16:creationId xmlns:a16="http://schemas.microsoft.com/office/drawing/2014/main" id="{8756B460-C942-D84E-A261-5EF81F421646}"/>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060333D8-B34D-CD42-B860-6A07C1907DCB}"/>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292405C9-4A2F-5F4D-94CE-A79D10000E78}"/>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BD67583C-2F15-6D49-89A7-5C7A7F0AED9C}"/>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56329DF6-5AEF-6F47-8580-3E30D596E9E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329DF6-5AEF-6F47-8580-3E30D596E9E8}" type="slidenum">
              <a:rPr lang="en-US" altLang="en-US" smtClean="0"/>
              <a:pPr/>
              <a:t>80</a:t>
            </a:fld>
            <a:endParaRPr lang="en-US" altLang="en-US"/>
          </a:p>
        </p:txBody>
      </p:sp>
    </p:spTree>
    <p:extLst>
      <p:ext uri="{BB962C8B-B14F-4D97-AF65-F5344CB8AC3E}">
        <p14:creationId xmlns:p14="http://schemas.microsoft.com/office/powerpoint/2010/main" val="60910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329DF6-5AEF-6F47-8580-3E30D596E9E8}" type="slidenum">
              <a:rPr lang="en-US" altLang="en-US" smtClean="0"/>
              <a:pPr/>
              <a:t>167</a:t>
            </a:fld>
            <a:endParaRPr lang="en-US" altLang="en-US"/>
          </a:p>
        </p:txBody>
      </p:sp>
    </p:spTree>
    <p:extLst>
      <p:ext uri="{BB962C8B-B14F-4D97-AF65-F5344CB8AC3E}">
        <p14:creationId xmlns:p14="http://schemas.microsoft.com/office/powerpoint/2010/main" val="3720238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329DF6-5AEF-6F47-8580-3E30D596E9E8}" type="slidenum">
              <a:rPr lang="en-US" altLang="en-US" smtClean="0"/>
              <a:pPr/>
              <a:t>195</a:t>
            </a:fld>
            <a:endParaRPr lang="en-US" altLang="en-US"/>
          </a:p>
        </p:txBody>
      </p:sp>
    </p:spTree>
    <p:extLst>
      <p:ext uri="{BB962C8B-B14F-4D97-AF65-F5344CB8AC3E}">
        <p14:creationId xmlns:p14="http://schemas.microsoft.com/office/powerpoint/2010/main" val="3331214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015B4F09-58E6-5B43-88B7-244B15A7B5BC}"/>
              </a:ext>
            </a:extLst>
          </p:cNvPr>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buFontTx/>
              <a:buNone/>
              <a:defRPr/>
            </a:pPr>
            <a:endParaRPr lang="en-US" altLang="en-US" i="1" dirty="0">
              <a:solidFill>
                <a:srgbClr val="000000"/>
              </a:solidFill>
              <a:latin typeface="Tahoma" charset="0"/>
            </a:endParaRPr>
          </a:p>
        </p:txBody>
      </p:sp>
      <p:sp>
        <p:nvSpPr>
          <p:cNvPr id="4" name="Line 14">
            <a:extLst>
              <a:ext uri="{FF2B5EF4-FFF2-40B4-BE49-F238E27FC236}">
                <a16:creationId xmlns:a16="http://schemas.microsoft.com/office/drawing/2014/main" id="{A08A2FFA-0BAA-EC4A-9C34-DCA1D0C51F86}"/>
              </a:ext>
            </a:extLst>
          </p:cNvPr>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15">
            <a:extLst>
              <a:ext uri="{FF2B5EF4-FFF2-40B4-BE49-F238E27FC236}">
                <a16:creationId xmlns:a16="http://schemas.microsoft.com/office/drawing/2014/main" id="{A24700D0-B210-D745-88C5-2856BEE5D8A1}"/>
              </a:ext>
            </a:extLst>
          </p:cNvPr>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7">
            <a:extLst>
              <a:ext uri="{FF2B5EF4-FFF2-40B4-BE49-F238E27FC236}">
                <a16:creationId xmlns:a16="http://schemas.microsoft.com/office/drawing/2014/main" id="{B4C10B71-E643-1349-9F07-4F676EF2F8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5054600"/>
            <a:ext cx="7543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a:t>Click to edit Master subtitle style</a:t>
            </a:r>
          </a:p>
        </p:txBody>
      </p:sp>
    </p:spTree>
    <p:extLst>
      <p:ext uri="{BB962C8B-B14F-4D97-AF65-F5344CB8AC3E}">
        <p14:creationId xmlns:p14="http://schemas.microsoft.com/office/powerpoint/2010/main" val="1597790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a:t>Click to edit Master title style</a:t>
            </a:r>
          </a:p>
        </p:txBody>
      </p:sp>
      <p:sp>
        <p:nvSpPr>
          <p:cNvPr id="4" name="Rectangle 6">
            <a:extLst>
              <a:ext uri="{FF2B5EF4-FFF2-40B4-BE49-F238E27FC236}">
                <a16:creationId xmlns:a16="http://schemas.microsoft.com/office/drawing/2014/main" id="{26F7CFAE-23D8-3543-B2E1-13E8F5E7E488}"/>
              </a:ext>
            </a:extLst>
          </p:cNvPr>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6CBD3107-61BA-FA40-A743-65D11199F49F}" type="slidenum">
              <a:rPr lang="en-US" altLang="en-US"/>
              <a:pPr/>
              <a:t>‹#›</a:t>
            </a:fld>
            <a:endParaRPr lang="en-US" altLang="en-US"/>
          </a:p>
        </p:txBody>
      </p:sp>
    </p:spTree>
    <p:extLst>
      <p:ext uri="{BB962C8B-B14F-4D97-AF65-F5344CB8AC3E}">
        <p14:creationId xmlns:p14="http://schemas.microsoft.com/office/powerpoint/2010/main" val="312268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a:extLst>
              <a:ext uri="{FF2B5EF4-FFF2-40B4-BE49-F238E27FC236}">
                <a16:creationId xmlns:a16="http://schemas.microsoft.com/office/drawing/2014/main" id="{069FC001-F4CE-8D46-85CB-36FEA1AA7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a:t>Click to edit Master title style</a:t>
            </a:r>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B3DE83A0-6816-DE43-92D6-C21B90444C04}"/>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341896AD-A23B-7547-943F-57A5514032CF}" type="slidenum">
              <a:rPr lang="en-US" altLang="en-US"/>
              <a:pPr/>
              <a:t>‹#›</a:t>
            </a:fld>
            <a:endParaRPr lang="en-US" altLang="en-US"/>
          </a:p>
          <a:p>
            <a:endParaRPr lang="en-US" altLang="en-US"/>
          </a:p>
        </p:txBody>
      </p:sp>
    </p:spTree>
    <p:extLst>
      <p:ext uri="{BB962C8B-B14F-4D97-AF65-F5344CB8AC3E}">
        <p14:creationId xmlns:p14="http://schemas.microsoft.com/office/powerpoint/2010/main" val="75300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a:extLst>
              <a:ext uri="{FF2B5EF4-FFF2-40B4-BE49-F238E27FC236}">
                <a16:creationId xmlns:a16="http://schemas.microsoft.com/office/drawing/2014/main" id="{CF7F0CA7-F407-BA46-AD9F-9AB731E03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4F9F92C3-AF2B-0F4F-A1D6-E2504D7FAB60}"/>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21B3CF85-6340-4847-9756-0613E843993E}" type="slidenum">
              <a:rPr lang="en-US" altLang="en-US"/>
              <a:pPr/>
              <a:t>‹#›</a:t>
            </a:fld>
            <a:endParaRPr lang="en-US" altLang="en-US"/>
          </a:p>
        </p:txBody>
      </p:sp>
    </p:spTree>
    <p:extLst>
      <p:ext uri="{BB962C8B-B14F-4D97-AF65-F5344CB8AC3E}">
        <p14:creationId xmlns:p14="http://schemas.microsoft.com/office/powerpoint/2010/main" val="194604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a:t>Click to edit Master title style</a:t>
            </a:r>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a:t>Click to edit Master text styles</a:t>
            </a:r>
          </a:p>
        </p:txBody>
      </p:sp>
      <p:sp>
        <p:nvSpPr>
          <p:cNvPr id="4" name="Slide Number Placeholder 2">
            <a:extLst>
              <a:ext uri="{FF2B5EF4-FFF2-40B4-BE49-F238E27FC236}">
                <a16:creationId xmlns:a16="http://schemas.microsoft.com/office/drawing/2014/main" id="{4CB68C66-ADE2-CC49-B559-DF3181CD8277}"/>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76B2402B-C07E-AA49-9836-B21852F3622E}" type="slidenum">
              <a:rPr lang="en-US" altLang="en-US"/>
              <a:pPr/>
              <a:t>‹#›</a:t>
            </a:fld>
            <a:endParaRPr lang="en-US" altLang="en-US"/>
          </a:p>
        </p:txBody>
      </p:sp>
    </p:spTree>
    <p:extLst>
      <p:ext uri="{BB962C8B-B14F-4D97-AF65-F5344CB8AC3E}">
        <p14:creationId xmlns:p14="http://schemas.microsoft.com/office/powerpoint/2010/main" val="36694849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A71B11BF-0A58-9E48-9660-73706A50E1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a:extLst>
              <a:ext uri="{FF2B5EF4-FFF2-40B4-BE49-F238E27FC236}">
                <a16:creationId xmlns:a16="http://schemas.microsoft.com/office/drawing/2014/main" id="{7DB14B2D-68CA-EF4D-B9F7-B3DEC0AF3265}"/>
              </a:ext>
            </a:extLst>
          </p:cNvPr>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20">
            <a:extLst>
              <a:ext uri="{FF2B5EF4-FFF2-40B4-BE49-F238E27FC236}">
                <a16:creationId xmlns:a16="http://schemas.microsoft.com/office/drawing/2014/main" id="{1C7F5FBC-5E74-6F4D-A646-196BFDF07107}"/>
              </a:ext>
            </a:extLst>
          </p:cNvPr>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207" r:id="rId1"/>
    <p:sldLayoutId id="2147485208" r:id="rId2"/>
    <p:sldLayoutId id="2147485209" r:id="rId3"/>
    <p:sldLayoutId id="2147485210" r:id="rId4"/>
    <p:sldLayoutId id="2147485211"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73.xml"/><Relationship Id="rId7" Type="http://schemas.openxmlformats.org/officeDocument/2006/relationships/image" Target="../media/image25.jpeg"/><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75.xml"/><Relationship Id="rId7" Type="http://schemas.microsoft.com/office/2007/relationships/diagramDrawing" Target="../diagrams/drawing75.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79.xml"/><Relationship Id="rId7" Type="http://schemas.openxmlformats.org/officeDocument/2006/relationships/image" Target="../media/image28.jpeg"/><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80.xml"/><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10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81.xml"/><Relationship Id="rId7" Type="http://schemas.openxmlformats.org/officeDocument/2006/relationships/image" Target="../media/image29.jpeg"/><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109.xml.rels><?xml version="1.0" encoding="UTF-8" standalone="yes"?>
<Relationships xmlns="http://schemas.openxmlformats.org/package/2006/relationships"><Relationship Id="rId8" Type="http://schemas.openxmlformats.org/officeDocument/2006/relationships/diagramQuickStyle" Target="../diagrams/quickStyle82.xml"/><Relationship Id="rId3" Type="http://schemas.openxmlformats.org/officeDocument/2006/relationships/image" Target="../media/image32.png"/><Relationship Id="rId7" Type="http://schemas.openxmlformats.org/officeDocument/2006/relationships/diagramLayout" Target="../diagrams/layout82.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Data" Target="../diagrams/data82.xml"/><Relationship Id="rId5" Type="http://schemas.openxmlformats.org/officeDocument/2006/relationships/image" Target="../media/image34.png"/><Relationship Id="rId10" Type="http://schemas.microsoft.com/office/2007/relationships/diagramDrawing" Target="../diagrams/drawing82.xml"/><Relationship Id="rId4" Type="http://schemas.openxmlformats.org/officeDocument/2006/relationships/image" Target="../media/image33.png"/><Relationship Id="rId9" Type="http://schemas.openxmlformats.org/officeDocument/2006/relationships/diagramColors" Target="../diagrams/colors8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83.xml"/><Relationship Id="rId7" Type="http://schemas.openxmlformats.org/officeDocument/2006/relationships/image" Target="../media/image35.jpeg"/><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1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84.xml"/><Relationship Id="rId7" Type="http://schemas.openxmlformats.org/officeDocument/2006/relationships/image" Target="../media/image36.png"/><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10" Type="http://schemas.openxmlformats.org/officeDocument/2006/relationships/image" Target="../media/image39.png"/><Relationship Id="rId4" Type="http://schemas.openxmlformats.org/officeDocument/2006/relationships/diagramQuickStyle" Target="../diagrams/quickStyle84.xml"/><Relationship Id="rId9" Type="http://schemas.openxmlformats.org/officeDocument/2006/relationships/image" Target="../media/image3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88.xml"/><Relationship Id="rId7" Type="http://schemas.openxmlformats.org/officeDocument/2006/relationships/image" Target="../media/image40.jpeg"/><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117.xml.rels><?xml version="1.0" encoding="UTF-8" standalone="yes"?>
<Relationships xmlns="http://schemas.openxmlformats.org/package/2006/relationships"><Relationship Id="rId8" Type="http://schemas.openxmlformats.org/officeDocument/2006/relationships/diagramColors" Target="../diagrams/colors89.xml"/><Relationship Id="rId3" Type="http://schemas.openxmlformats.org/officeDocument/2006/relationships/image" Target="../media/image42.png"/><Relationship Id="rId7" Type="http://schemas.openxmlformats.org/officeDocument/2006/relationships/diagramQuickStyle" Target="../diagrams/quickStyle89.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Layout" Target="../diagrams/layout89.xml"/><Relationship Id="rId5" Type="http://schemas.openxmlformats.org/officeDocument/2006/relationships/diagramData" Target="../diagrams/data89.xml"/><Relationship Id="rId4" Type="http://schemas.openxmlformats.org/officeDocument/2006/relationships/image" Target="../media/image43.png"/><Relationship Id="rId9" Type="http://schemas.microsoft.com/office/2007/relationships/diagramDrawing" Target="../diagrams/drawing8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90.xml"/><Relationship Id="rId7" Type="http://schemas.microsoft.com/office/2007/relationships/diagramDrawing" Target="../diagrams/drawing90.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90.xml"/><Relationship Id="rId5" Type="http://schemas.openxmlformats.org/officeDocument/2006/relationships/diagramQuickStyle" Target="../diagrams/quickStyle90.xml"/><Relationship Id="rId4" Type="http://schemas.openxmlformats.org/officeDocument/2006/relationships/diagramLayout" Target="../diagrams/layout9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91.xml"/><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92.xml"/><Relationship Id="rId2" Type="http://schemas.openxmlformats.org/officeDocument/2006/relationships/diagramData" Target="../diagrams/data92.xml"/><Relationship Id="rId1" Type="http://schemas.openxmlformats.org/officeDocument/2006/relationships/slideLayout" Target="../slideLayouts/slideLayout2.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93.xml"/><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1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94.xml"/><Relationship Id="rId2" Type="http://schemas.openxmlformats.org/officeDocument/2006/relationships/diagramData" Target="../diagrams/data94.xml"/><Relationship Id="rId1" Type="http://schemas.openxmlformats.org/officeDocument/2006/relationships/slideLayout" Target="../slideLayouts/slideLayout2.xml"/><Relationship Id="rId6" Type="http://schemas.microsoft.com/office/2007/relationships/diagramDrawing" Target="../diagrams/drawing94.xml"/><Relationship Id="rId5" Type="http://schemas.openxmlformats.org/officeDocument/2006/relationships/diagramColors" Target="../diagrams/colors94.xml"/><Relationship Id="rId4" Type="http://schemas.openxmlformats.org/officeDocument/2006/relationships/diagramQuickStyle" Target="../diagrams/quickStyle9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95.xml"/><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96.xml"/><Relationship Id="rId2" Type="http://schemas.openxmlformats.org/officeDocument/2006/relationships/diagramData" Target="../diagrams/data96.xml"/><Relationship Id="rId1" Type="http://schemas.openxmlformats.org/officeDocument/2006/relationships/slideLayout" Target="../slideLayouts/slideLayout2.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97.xml"/><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98.xml"/><Relationship Id="rId2" Type="http://schemas.openxmlformats.org/officeDocument/2006/relationships/diagramData" Target="../diagrams/data98.xml"/><Relationship Id="rId1" Type="http://schemas.openxmlformats.org/officeDocument/2006/relationships/slideLayout" Target="../slideLayouts/slideLayout2.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99.xml"/><Relationship Id="rId2" Type="http://schemas.openxmlformats.org/officeDocument/2006/relationships/diagramData" Target="../diagrams/data99.xml"/><Relationship Id="rId1" Type="http://schemas.openxmlformats.org/officeDocument/2006/relationships/slideLayout" Target="../slideLayouts/slideLayout2.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100.xml"/><Relationship Id="rId2" Type="http://schemas.openxmlformats.org/officeDocument/2006/relationships/diagramData" Target="../diagrams/data100.xml"/><Relationship Id="rId1" Type="http://schemas.openxmlformats.org/officeDocument/2006/relationships/slideLayout" Target="../slideLayouts/slideLayout2.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101.xml"/><Relationship Id="rId2" Type="http://schemas.openxmlformats.org/officeDocument/2006/relationships/diagramData" Target="../diagrams/data101.xml"/><Relationship Id="rId1" Type="http://schemas.openxmlformats.org/officeDocument/2006/relationships/slideLayout" Target="../slideLayouts/slideLayout2.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102.xml"/><Relationship Id="rId2" Type="http://schemas.openxmlformats.org/officeDocument/2006/relationships/diagramData" Target="../diagrams/data102.xml"/><Relationship Id="rId1" Type="http://schemas.openxmlformats.org/officeDocument/2006/relationships/slideLayout" Target="../slideLayouts/slideLayout2.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103.xml"/><Relationship Id="rId2" Type="http://schemas.openxmlformats.org/officeDocument/2006/relationships/diagramData" Target="../diagrams/data103.xml"/><Relationship Id="rId1" Type="http://schemas.openxmlformats.org/officeDocument/2006/relationships/slideLayout" Target="../slideLayouts/slideLayout2.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104.xml"/><Relationship Id="rId2" Type="http://schemas.openxmlformats.org/officeDocument/2006/relationships/diagramData" Target="../diagrams/data104.xml"/><Relationship Id="rId1" Type="http://schemas.openxmlformats.org/officeDocument/2006/relationships/slideLayout" Target="../slideLayouts/slideLayout2.xml"/><Relationship Id="rId6" Type="http://schemas.microsoft.com/office/2007/relationships/diagramDrawing" Target="../diagrams/drawing104.xml"/><Relationship Id="rId5" Type="http://schemas.openxmlformats.org/officeDocument/2006/relationships/diagramColors" Target="../diagrams/colors104.xml"/><Relationship Id="rId4" Type="http://schemas.openxmlformats.org/officeDocument/2006/relationships/diagramQuickStyle" Target="../diagrams/quickStyle10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105.xml"/><Relationship Id="rId2" Type="http://schemas.openxmlformats.org/officeDocument/2006/relationships/diagramData" Target="../diagrams/data105.xml"/><Relationship Id="rId1" Type="http://schemas.openxmlformats.org/officeDocument/2006/relationships/slideLayout" Target="../slideLayouts/slideLayout2.xml"/><Relationship Id="rId6" Type="http://schemas.microsoft.com/office/2007/relationships/diagramDrawing" Target="../diagrams/drawing105.xml"/><Relationship Id="rId5" Type="http://schemas.openxmlformats.org/officeDocument/2006/relationships/diagramColors" Target="../diagrams/colors105.xml"/><Relationship Id="rId4" Type="http://schemas.openxmlformats.org/officeDocument/2006/relationships/diagramQuickStyle" Target="../diagrams/quickStyle10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106.xml"/><Relationship Id="rId2" Type="http://schemas.openxmlformats.org/officeDocument/2006/relationships/diagramData" Target="../diagrams/data106.xml"/><Relationship Id="rId1" Type="http://schemas.openxmlformats.org/officeDocument/2006/relationships/slideLayout" Target="../slideLayouts/slideLayout2.xml"/><Relationship Id="rId6" Type="http://schemas.microsoft.com/office/2007/relationships/diagramDrawing" Target="../diagrams/drawing106.xml"/><Relationship Id="rId5" Type="http://schemas.openxmlformats.org/officeDocument/2006/relationships/diagramColors" Target="../diagrams/colors106.xml"/><Relationship Id="rId4" Type="http://schemas.openxmlformats.org/officeDocument/2006/relationships/diagramQuickStyle" Target="../diagrams/quickStyle106.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107.xml"/><Relationship Id="rId2" Type="http://schemas.openxmlformats.org/officeDocument/2006/relationships/diagramData" Target="../diagrams/data107.xml"/><Relationship Id="rId1" Type="http://schemas.openxmlformats.org/officeDocument/2006/relationships/slideLayout" Target="../slideLayouts/slideLayout2.xml"/><Relationship Id="rId6" Type="http://schemas.microsoft.com/office/2007/relationships/diagramDrawing" Target="../diagrams/drawing107.xml"/><Relationship Id="rId5" Type="http://schemas.openxmlformats.org/officeDocument/2006/relationships/diagramColors" Target="../diagrams/colors107.xml"/><Relationship Id="rId4" Type="http://schemas.openxmlformats.org/officeDocument/2006/relationships/diagramQuickStyle" Target="../diagrams/quickStyle107.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108.xml"/><Relationship Id="rId7" Type="http://schemas.openxmlformats.org/officeDocument/2006/relationships/image" Target="../media/image46.jpeg"/><Relationship Id="rId2" Type="http://schemas.openxmlformats.org/officeDocument/2006/relationships/diagramData" Target="../diagrams/data108.xml"/><Relationship Id="rId1" Type="http://schemas.openxmlformats.org/officeDocument/2006/relationships/slideLayout" Target="../slideLayouts/slideLayout2.xml"/><Relationship Id="rId6" Type="http://schemas.microsoft.com/office/2007/relationships/diagramDrawing" Target="../diagrams/drawing108.xml"/><Relationship Id="rId5" Type="http://schemas.openxmlformats.org/officeDocument/2006/relationships/diagramColors" Target="../diagrams/colors108.xml"/><Relationship Id="rId4" Type="http://schemas.openxmlformats.org/officeDocument/2006/relationships/diagramQuickStyle" Target="../diagrams/quickStyle10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09.xml"/><Relationship Id="rId2" Type="http://schemas.openxmlformats.org/officeDocument/2006/relationships/diagramData" Target="../diagrams/data109.xml"/><Relationship Id="rId1" Type="http://schemas.openxmlformats.org/officeDocument/2006/relationships/slideLayout" Target="../slideLayouts/slideLayout2.xml"/><Relationship Id="rId6" Type="http://schemas.microsoft.com/office/2007/relationships/diagramDrawing" Target="../diagrams/drawing109.xml"/><Relationship Id="rId5" Type="http://schemas.openxmlformats.org/officeDocument/2006/relationships/diagramColors" Target="../diagrams/colors109.xml"/><Relationship Id="rId4" Type="http://schemas.openxmlformats.org/officeDocument/2006/relationships/diagramQuickStyle" Target="../diagrams/quickStyle10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110.xml"/><Relationship Id="rId2" Type="http://schemas.openxmlformats.org/officeDocument/2006/relationships/diagramData" Target="../diagrams/data110.xml"/><Relationship Id="rId1" Type="http://schemas.openxmlformats.org/officeDocument/2006/relationships/slideLayout" Target="../slideLayouts/slideLayout2.xml"/><Relationship Id="rId6" Type="http://schemas.microsoft.com/office/2007/relationships/diagramDrawing" Target="../diagrams/drawing110.xml"/><Relationship Id="rId5" Type="http://schemas.openxmlformats.org/officeDocument/2006/relationships/diagramColors" Target="../diagrams/colors110.xml"/><Relationship Id="rId4" Type="http://schemas.openxmlformats.org/officeDocument/2006/relationships/diagramQuickStyle" Target="../diagrams/quickStyle110.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111.xml"/><Relationship Id="rId7" Type="http://schemas.microsoft.com/office/2007/relationships/diagramDrawing" Target="../diagrams/drawing111.xm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diagramColors" Target="../diagrams/colors111.xml"/><Relationship Id="rId5" Type="http://schemas.openxmlformats.org/officeDocument/2006/relationships/diagramQuickStyle" Target="../diagrams/quickStyle111.xml"/><Relationship Id="rId4" Type="http://schemas.openxmlformats.org/officeDocument/2006/relationships/diagramLayout" Target="../diagrams/layout111.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112.xml"/><Relationship Id="rId7" Type="http://schemas.openxmlformats.org/officeDocument/2006/relationships/image" Target="../media/image48.jpeg"/><Relationship Id="rId2" Type="http://schemas.openxmlformats.org/officeDocument/2006/relationships/diagramData" Target="../diagrams/data112.xml"/><Relationship Id="rId1" Type="http://schemas.openxmlformats.org/officeDocument/2006/relationships/slideLayout" Target="../slideLayouts/slideLayout2.xml"/><Relationship Id="rId6" Type="http://schemas.microsoft.com/office/2007/relationships/diagramDrawing" Target="../diagrams/drawing112.xml"/><Relationship Id="rId5" Type="http://schemas.openxmlformats.org/officeDocument/2006/relationships/diagramColors" Target="../diagrams/colors112.xml"/><Relationship Id="rId4" Type="http://schemas.openxmlformats.org/officeDocument/2006/relationships/diagramQuickStyle" Target="../diagrams/quickStyle112.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113.xml"/><Relationship Id="rId2" Type="http://schemas.openxmlformats.org/officeDocument/2006/relationships/diagramData" Target="../diagrams/data113.xml"/><Relationship Id="rId1" Type="http://schemas.openxmlformats.org/officeDocument/2006/relationships/slideLayout" Target="../slideLayouts/slideLayout2.xml"/><Relationship Id="rId6" Type="http://schemas.microsoft.com/office/2007/relationships/diagramDrawing" Target="../diagrams/drawing113.xml"/><Relationship Id="rId5" Type="http://schemas.openxmlformats.org/officeDocument/2006/relationships/diagramColors" Target="../diagrams/colors113.xml"/><Relationship Id="rId4" Type="http://schemas.openxmlformats.org/officeDocument/2006/relationships/diagramQuickStyle" Target="../diagrams/quickStyle1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114.xml"/><Relationship Id="rId2" Type="http://schemas.openxmlformats.org/officeDocument/2006/relationships/diagramData" Target="../diagrams/data114.xml"/><Relationship Id="rId1" Type="http://schemas.openxmlformats.org/officeDocument/2006/relationships/slideLayout" Target="../slideLayouts/slideLayout2.xml"/><Relationship Id="rId6" Type="http://schemas.microsoft.com/office/2007/relationships/diagramDrawing" Target="../diagrams/drawing114.xml"/><Relationship Id="rId5" Type="http://schemas.openxmlformats.org/officeDocument/2006/relationships/diagramColors" Target="../diagrams/colors114.xml"/><Relationship Id="rId4" Type="http://schemas.openxmlformats.org/officeDocument/2006/relationships/diagramQuickStyle" Target="../diagrams/quickStyle1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diagramData" Target="../diagrams/data115.xml"/><Relationship Id="rId7" Type="http://schemas.microsoft.com/office/2007/relationships/diagramDrawing" Target="../diagrams/drawing115.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diagramColors" Target="../diagrams/colors115.xml"/><Relationship Id="rId5" Type="http://schemas.openxmlformats.org/officeDocument/2006/relationships/diagramQuickStyle" Target="../diagrams/quickStyle115.xml"/><Relationship Id="rId4" Type="http://schemas.openxmlformats.org/officeDocument/2006/relationships/diagramLayout" Target="../diagrams/layout115.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116.xml"/><Relationship Id="rId7" Type="http://schemas.microsoft.com/office/2007/relationships/diagramDrawing" Target="../diagrams/drawing116.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116.xml"/><Relationship Id="rId5" Type="http://schemas.openxmlformats.org/officeDocument/2006/relationships/diagramQuickStyle" Target="../diagrams/quickStyle116.xml"/><Relationship Id="rId4" Type="http://schemas.openxmlformats.org/officeDocument/2006/relationships/diagramLayout" Target="../diagrams/layout1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117.xml"/><Relationship Id="rId2" Type="http://schemas.openxmlformats.org/officeDocument/2006/relationships/diagramData" Target="../diagrams/data117.xml"/><Relationship Id="rId1" Type="http://schemas.openxmlformats.org/officeDocument/2006/relationships/slideLayout" Target="../slideLayouts/slideLayout2.xml"/><Relationship Id="rId6" Type="http://schemas.microsoft.com/office/2007/relationships/diagramDrawing" Target="../diagrams/drawing117.xml"/><Relationship Id="rId5" Type="http://schemas.openxmlformats.org/officeDocument/2006/relationships/diagramColors" Target="../diagrams/colors117.xml"/><Relationship Id="rId4" Type="http://schemas.openxmlformats.org/officeDocument/2006/relationships/diagramQuickStyle" Target="../diagrams/quickStyle117.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118.xml"/><Relationship Id="rId7" Type="http://schemas.microsoft.com/office/2007/relationships/diagramDrawing" Target="../diagrams/drawing118.xm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diagramColors" Target="../diagrams/colors118.xml"/><Relationship Id="rId5" Type="http://schemas.openxmlformats.org/officeDocument/2006/relationships/diagramQuickStyle" Target="../diagrams/quickStyle118.xml"/><Relationship Id="rId4" Type="http://schemas.openxmlformats.org/officeDocument/2006/relationships/diagramLayout" Target="../diagrams/layout118.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119.xml"/><Relationship Id="rId7" Type="http://schemas.microsoft.com/office/2007/relationships/diagramDrawing" Target="../diagrams/drawing119.xml"/><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diagramColors" Target="../diagrams/colors119.xml"/><Relationship Id="rId5" Type="http://schemas.openxmlformats.org/officeDocument/2006/relationships/diagramQuickStyle" Target="../diagrams/quickStyle119.xml"/><Relationship Id="rId4" Type="http://schemas.openxmlformats.org/officeDocument/2006/relationships/diagramLayout" Target="../diagrams/layout119.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120.xml"/><Relationship Id="rId7" Type="http://schemas.microsoft.com/office/2007/relationships/diagramDrawing" Target="../diagrams/drawing120.xml"/><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diagramColors" Target="../diagrams/colors120.xml"/><Relationship Id="rId5" Type="http://schemas.openxmlformats.org/officeDocument/2006/relationships/diagramQuickStyle" Target="../diagrams/quickStyle120.xml"/><Relationship Id="rId4" Type="http://schemas.openxmlformats.org/officeDocument/2006/relationships/diagramLayout" Target="../diagrams/layout1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121.xml"/><Relationship Id="rId2" Type="http://schemas.openxmlformats.org/officeDocument/2006/relationships/diagramData" Target="../diagrams/data121.xml"/><Relationship Id="rId1" Type="http://schemas.openxmlformats.org/officeDocument/2006/relationships/slideLayout" Target="../slideLayouts/slideLayout2.xml"/><Relationship Id="rId6" Type="http://schemas.microsoft.com/office/2007/relationships/diagramDrawing" Target="../diagrams/drawing121.xml"/><Relationship Id="rId5" Type="http://schemas.openxmlformats.org/officeDocument/2006/relationships/diagramColors" Target="../diagrams/colors121.xml"/><Relationship Id="rId4" Type="http://schemas.openxmlformats.org/officeDocument/2006/relationships/diagramQuickStyle" Target="../diagrams/quickStyle121.xml"/></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122.xml"/><Relationship Id="rId2" Type="http://schemas.openxmlformats.org/officeDocument/2006/relationships/diagramData" Target="../diagrams/data122.xml"/><Relationship Id="rId1" Type="http://schemas.openxmlformats.org/officeDocument/2006/relationships/slideLayout" Target="../slideLayouts/slideLayout2.xml"/><Relationship Id="rId6" Type="http://schemas.microsoft.com/office/2007/relationships/diagramDrawing" Target="../diagrams/drawing122.xml"/><Relationship Id="rId5" Type="http://schemas.openxmlformats.org/officeDocument/2006/relationships/diagramColors" Target="../diagrams/colors122.xml"/><Relationship Id="rId4" Type="http://schemas.openxmlformats.org/officeDocument/2006/relationships/diagramQuickStyle" Target="../diagrams/quickStyle122.xml"/></Relationships>
</file>

<file path=ppt/slides/_rels/slide162.xml.rels><?xml version="1.0" encoding="UTF-8" standalone="yes"?>
<Relationships xmlns="http://schemas.openxmlformats.org/package/2006/relationships"><Relationship Id="rId3" Type="http://schemas.openxmlformats.org/officeDocument/2006/relationships/diagramLayout" Target="../diagrams/layout123.xml"/><Relationship Id="rId2" Type="http://schemas.openxmlformats.org/officeDocument/2006/relationships/diagramData" Target="../diagrams/data123.xml"/><Relationship Id="rId1" Type="http://schemas.openxmlformats.org/officeDocument/2006/relationships/slideLayout" Target="../slideLayouts/slideLayout2.xml"/><Relationship Id="rId6" Type="http://schemas.microsoft.com/office/2007/relationships/diagramDrawing" Target="../diagrams/drawing123.xml"/><Relationship Id="rId5" Type="http://schemas.openxmlformats.org/officeDocument/2006/relationships/diagramColors" Target="../diagrams/colors123.xml"/><Relationship Id="rId4" Type="http://schemas.openxmlformats.org/officeDocument/2006/relationships/diagramQuickStyle" Target="../diagrams/quickStyle123.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124.xml"/><Relationship Id="rId7" Type="http://schemas.microsoft.com/office/2007/relationships/diagramDrawing" Target="../diagrams/drawing124.xml"/><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diagramColors" Target="../diagrams/colors124.xml"/><Relationship Id="rId5" Type="http://schemas.openxmlformats.org/officeDocument/2006/relationships/diagramQuickStyle" Target="../diagrams/quickStyle124.xml"/><Relationship Id="rId4" Type="http://schemas.openxmlformats.org/officeDocument/2006/relationships/diagramLayout" Target="../diagrams/layout124.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125.xml"/><Relationship Id="rId7" Type="http://schemas.microsoft.com/office/2007/relationships/diagramDrawing" Target="../diagrams/drawing125.xml"/><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diagramColors" Target="../diagrams/colors125.xml"/><Relationship Id="rId5" Type="http://schemas.openxmlformats.org/officeDocument/2006/relationships/diagramQuickStyle" Target="../diagrams/quickStyle125.xml"/><Relationship Id="rId4" Type="http://schemas.openxmlformats.org/officeDocument/2006/relationships/diagramLayout" Target="../diagrams/layout125.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126.xml"/><Relationship Id="rId2" Type="http://schemas.openxmlformats.org/officeDocument/2006/relationships/diagramData" Target="../diagrams/data126.xml"/><Relationship Id="rId1" Type="http://schemas.openxmlformats.org/officeDocument/2006/relationships/slideLayout" Target="../slideLayouts/slideLayout2.xml"/><Relationship Id="rId6" Type="http://schemas.microsoft.com/office/2007/relationships/diagramDrawing" Target="../diagrams/drawing126.xml"/><Relationship Id="rId5" Type="http://schemas.openxmlformats.org/officeDocument/2006/relationships/diagramColors" Target="../diagrams/colors126.xml"/><Relationship Id="rId4" Type="http://schemas.openxmlformats.org/officeDocument/2006/relationships/diagramQuickStyle" Target="../diagrams/quickStyle126.xml"/></Relationships>
</file>

<file path=ppt/slides/_rels/slide166.xml.rels><?xml version="1.0" encoding="UTF-8" standalone="yes"?>
<Relationships xmlns="http://schemas.openxmlformats.org/package/2006/relationships"><Relationship Id="rId3" Type="http://schemas.openxmlformats.org/officeDocument/2006/relationships/diagramData" Target="../diagrams/data127.xml"/><Relationship Id="rId7" Type="http://schemas.microsoft.com/office/2007/relationships/diagramDrawing" Target="../diagrams/drawing127.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Colors" Target="../diagrams/colors127.xml"/><Relationship Id="rId5" Type="http://schemas.openxmlformats.org/officeDocument/2006/relationships/diagramQuickStyle" Target="../diagrams/quickStyle127.xml"/><Relationship Id="rId4" Type="http://schemas.openxmlformats.org/officeDocument/2006/relationships/diagramLayout" Target="../diagrams/layout12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128.xml"/><Relationship Id="rId7" Type="http://schemas.microsoft.com/office/2007/relationships/diagramDrawing" Target="../diagrams/drawing12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28.xml"/><Relationship Id="rId5" Type="http://schemas.openxmlformats.org/officeDocument/2006/relationships/diagramQuickStyle" Target="../diagrams/quickStyle128.xml"/><Relationship Id="rId4" Type="http://schemas.openxmlformats.org/officeDocument/2006/relationships/diagramLayout" Target="../diagrams/layout128.xml"/></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129.xml"/><Relationship Id="rId2" Type="http://schemas.openxmlformats.org/officeDocument/2006/relationships/diagramData" Target="../diagrams/data129.xml"/><Relationship Id="rId1" Type="http://schemas.openxmlformats.org/officeDocument/2006/relationships/slideLayout" Target="../slideLayouts/slideLayout2.xml"/><Relationship Id="rId6" Type="http://schemas.microsoft.com/office/2007/relationships/diagramDrawing" Target="../diagrams/drawing129.xml"/><Relationship Id="rId5" Type="http://schemas.openxmlformats.org/officeDocument/2006/relationships/diagramColors" Target="../diagrams/colors129.xml"/><Relationship Id="rId4" Type="http://schemas.openxmlformats.org/officeDocument/2006/relationships/diagramQuickStyle" Target="../diagrams/quickStyle1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130.xml"/><Relationship Id="rId2" Type="http://schemas.openxmlformats.org/officeDocument/2006/relationships/diagramData" Target="../diagrams/data130.xml"/><Relationship Id="rId1" Type="http://schemas.openxmlformats.org/officeDocument/2006/relationships/slideLayout" Target="../slideLayouts/slideLayout2.xml"/><Relationship Id="rId6" Type="http://schemas.microsoft.com/office/2007/relationships/diagramDrawing" Target="../diagrams/drawing130.xml"/><Relationship Id="rId5" Type="http://schemas.openxmlformats.org/officeDocument/2006/relationships/diagramColors" Target="../diagrams/colors130.xml"/><Relationship Id="rId4" Type="http://schemas.openxmlformats.org/officeDocument/2006/relationships/diagramQuickStyle" Target="../diagrams/quickStyle130.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131.xml"/><Relationship Id="rId2" Type="http://schemas.openxmlformats.org/officeDocument/2006/relationships/diagramData" Target="../diagrams/data131.xml"/><Relationship Id="rId1" Type="http://schemas.openxmlformats.org/officeDocument/2006/relationships/slideLayout" Target="../slideLayouts/slideLayout2.xml"/><Relationship Id="rId6" Type="http://schemas.microsoft.com/office/2007/relationships/diagramDrawing" Target="../diagrams/drawing131.xml"/><Relationship Id="rId5" Type="http://schemas.openxmlformats.org/officeDocument/2006/relationships/diagramColors" Target="../diagrams/colors131.xml"/><Relationship Id="rId4" Type="http://schemas.openxmlformats.org/officeDocument/2006/relationships/diagramQuickStyle" Target="../diagrams/quickStyle131.xml"/></Relationships>
</file>

<file path=ppt/slides/_rels/slide174.xml.rels><?xml version="1.0" encoding="UTF-8" standalone="yes"?>
<Relationships xmlns="http://schemas.openxmlformats.org/package/2006/relationships"><Relationship Id="rId8" Type="http://schemas.openxmlformats.org/officeDocument/2006/relationships/diagramLayout" Target="../diagrams/layout133.xml"/><Relationship Id="rId3" Type="http://schemas.openxmlformats.org/officeDocument/2006/relationships/diagramLayout" Target="../diagrams/layout132.xml"/><Relationship Id="rId7" Type="http://schemas.openxmlformats.org/officeDocument/2006/relationships/diagramData" Target="../diagrams/data133.xml"/><Relationship Id="rId2" Type="http://schemas.openxmlformats.org/officeDocument/2006/relationships/diagramData" Target="../diagrams/data132.xml"/><Relationship Id="rId1" Type="http://schemas.openxmlformats.org/officeDocument/2006/relationships/slideLayout" Target="../slideLayouts/slideLayout2.xml"/><Relationship Id="rId6" Type="http://schemas.microsoft.com/office/2007/relationships/diagramDrawing" Target="../diagrams/drawing132.xml"/><Relationship Id="rId11" Type="http://schemas.microsoft.com/office/2007/relationships/diagramDrawing" Target="../diagrams/drawing133.xml"/><Relationship Id="rId5" Type="http://schemas.openxmlformats.org/officeDocument/2006/relationships/diagramColors" Target="../diagrams/colors132.xml"/><Relationship Id="rId10" Type="http://schemas.openxmlformats.org/officeDocument/2006/relationships/diagramColors" Target="../diagrams/colors133.xml"/><Relationship Id="rId4" Type="http://schemas.openxmlformats.org/officeDocument/2006/relationships/diagramQuickStyle" Target="../diagrams/quickStyle132.xml"/><Relationship Id="rId9" Type="http://schemas.openxmlformats.org/officeDocument/2006/relationships/diagramQuickStyle" Target="../diagrams/quickStyle133.xml"/></Relationships>
</file>

<file path=ppt/slides/_rels/slide175.xml.rels><?xml version="1.0" encoding="UTF-8" standalone="yes"?>
<Relationships xmlns="http://schemas.openxmlformats.org/package/2006/relationships"><Relationship Id="rId3" Type="http://schemas.openxmlformats.org/officeDocument/2006/relationships/diagramLayout" Target="../diagrams/layout134.xml"/><Relationship Id="rId7" Type="http://schemas.openxmlformats.org/officeDocument/2006/relationships/image" Target="../media/image57.jpeg"/><Relationship Id="rId2" Type="http://schemas.openxmlformats.org/officeDocument/2006/relationships/diagramData" Target="../diagrams/data134.xml"/><Relationship Id="rId1" Type="http://schemas.openxmlformats.org/officeDocument/2006/relationships/slideLayout" Target="../slideLayouts/slideLayout2.xml"/><Relationship Id="rId6" Type="http://schemas.microsoft.com/office/2007/relationships/diagramDrawing" Target="../diagrams/drawing134.xml"/><Relationship Id="rId5" Type="http://schemas.openxmlformats.org/officeDocument/2006/relationships/diagramColors" Target="../diagrams/colors134.xml"/><Relationship Id="rId4" Type="http://schemas.openxmlformats.org/officeDocument/2006/relationships/diagramQuickStyle" Target="../diagrams/quickStyle134.xml"/></Relationships>
</file>

<file path=ppt/slides/_rels/slide176.xml.rels><?xml version="1.0" encoding="UTF-8" standalone="yes"?>
<Relationships xmlns="http://schemas.openxmlformats.org/package/2006/relationships"><Relationship Id="rId3" Type="http://schemas.openxmlformats.org/officeDocument/2006/relationships/diagramData" Target="../diagrams/data135.xml"/><Relationship Id="rId7" Type="http://schemas.microsoft.com/office/2007/relationships/diagramDrawing" Target="../diagrams/drawing135.xm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diagramColors" Target="../diagrams/colors135.xml"/><Relationship Id="rId5" Type="http://schemas.openxmlformats.org/officeDocument/2006/relationships/diagramQuickStyle" Target="../diagrams/quickStyle135.xml"/><Relationship Id="rId4" Type="http://schemas.openxmlformats.org/officeDocument/2006/relationships/diagramLayout" Target="../diagrams/layout135.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136.xml"/><Relationship Id="rId2" Type="http://schemas.openxmlformats.org/officeDocument/2006/relationships/diagramData" Target="../diagrams/data136.xml"/><Relationship Id="rId1" Type="http://schemas.openxmlformats.org/officeDocument/2006/relationships/slideLayout" Target="../slideLayouts/slideLayout2.xml"/><Relationship Id="rId6" Type="http://schemas.microsoft.com/office/2007/relationships/diagramDrawing" Target="../diagrams/drawing136.xml"/><Relationship Id="rId5" Type="http://schemas.openxmlformats.org/officeDocument/2006/relationships/diagramColors" Target="../diagrams/colors136.xml"/><Relationship Id="rId4" Type="http://schemas.openxmlformats.org/officeDocument/2006/relationships/diagramQuickStyle" Target="../diagrams/quickStyle136.xml"/></Relationships>
</file>

<file path=ppt/slides/_rels/slide178.xml.rels><?xml version="1.0" encoding="UTF-8" standalone="yes"?>
<Relationships xmlns="http://schemas.openxmlformats.org/package/2006/relationships"><Relationship Id="rId3" Type="http://schemas.openxmlformats.org/officeDocument/2006/relationships/diagramData" Target="../diagrams/data137.xml"/><Relationship Id="rId7" Type="http://schemas.microsoft.com/office/2007/relationships/diagramDrawing" Target="../diagrams/drawing137.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diagramColors" Target="../diagrams/colors137.xml"/><Relationship Id="rId5" Type="http://schemas.openxmlformats.org/officeDocument/2006/relationships/diagramQuickStyle" Target="../diagrams/quickStyle137.xml"/><Relationship Id="rId4" Type="http://schemas.openxmlformats.org/officeDocument/2006/relationships/diagramLayout" Target="../diagrams/layout137.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138.xml"/><Relationship Id="rId2" Type="http://schemas.openxmlformats.org/officeDocument/2006/relationships/diagramData" Target="../diagrams/data138.xml"/><Relationship Id="rId1" Type="http://schemas.openxmlformats.org/officeDocument/2006/relationships/slideLayout" Target="../slideLayouts/slideLayout2.xml"/><Relationship Id="rId6" Type="http://schemas.microsoft.com/office/2007/relationships/diagramDrawing" Target="../diagrams/drawing138.xml"/><Relationship Id="rId5" Type="http://schemas.openxmlformats.org/officeDocument/2006/relationships/diagramColors" Target="../diagrams/colors138.xml"/><Relationship Id="rId4" Type="http://schemas.openxmlformats.org/officeDocument/2006/relationships/diagramQuickStyle" Target="../diagrams/quickStyle13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139.xml"/><Relationship Id="rId2" Type="http://schemas.openxmlformats.org/officeDocument/2006/relationships/diagramData" Target="../diagrams/data139.xml"/><Relationship Id="rId1" Type="http://schemas.openxmlformats.org/officeDocument/2006/relationships/slideLayout" Target="../slideLayouts/slideLayout2.xml"/><Relationship Id="rId6" Type="http://schemas.microsoft.com/office/2007/relationships/diagramDrawing" Target="../diagrams/drawing139.xml"/><Relationship Id="rId5" Type="http://schemas.openxmlformats.org/officeDocument/2006/relationships/diagramColors" Target="../diagrams/colors139.xml"/><Relationship Id="rId4" Type="http://schemas.openxmlformats.org/officeDocument/2006/relationships/diagramQuickStyle" Target="../diagrams/quickStyle139.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140.xml"/><Relationship Id="rId2" Type="http://schemas.openxmlformats.org/officeDocument/2006/relationships/diagramData" Target="../diagrams/data140.xml"/><Relationship Id="rId1" Type="http://schemas.openxmlformats.org/officeDocument/2006/relationships/slideLayout" Target="../slideLayouts/slideLayout2.xml"/><Relationship Id="rId6" Type="http://schemas.microsoft.com/office/2007/relationships/diagramDrawing" Target="../diagrams/drawing140.xml"/><Relationship Id="rId5" Type="http://schemas.openxmlformats.org/officeDocument/2006/relationships/diagramColors" Target="../diagrams/colors140.xml"/><Relationship Id="rId4" Type="http://schemas.openxmlformats.org/officeDocument/2006/relationships/diagramQuickStyle" Target="../diagrams/quickStyle140.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141.xml"/><Relationship Id="rId7" Type="http://schemas.openxmlformats.org/officeDocument/2006/relationships/image" Target="../media/image60.jpeg"/><Relationship Id="rId2" Type="http://schemas.openxmlformats.org/officeDocument/2006/relationships/diagramData" Target="../diagrams/data141.xml"/><Relationship Id="rId1" Type="http://schemas.openxmlformats.org/officeDocument/2006/relationships/slideLayout" Target="../slideLayouts/slideLayout2.xml"/><Relationship Id="rId6" Type="http://schemas.microsoft.com/office/2007/relationships/diagramDrawing" Target="../diagrams/drawing141.xml"/><Relationship Id="rId5" Type="http://schemas.openxmlformats.org/officeDocument/2006/relationships/diagramColors" Target="../diagrams/colors141.xml"/><Relationship Id="rId4" Type="http://schemas.openxmlformats.org/officeDocument/2006/relationships/diagramQuickStyle" Target="../diagrams/quickStyle141.xml"/></Relationships>
</file>

<file path=ppt/slides/_rels/slide183.xml.rels><?xml version="1.0" encoding="UTF-8" standalone="yes"?>
<Relationships xmlns="http://schemas.openxmlformats.org/package/2006/relationships"><Relationship Id="rId3" Type="http://schemas.openxmlformats.org/officeDocument/2006/relationships/diagramLayout" Target="../diagrams/layout142.xml"/><Relationship Id="rId2" Type="http://schemas.openxmlformats.org/officeDocument/2006/relationships/diagramData" Target="../diagrams/data142.xml"/><Relationship Id="rId1" Type="http://schemas.openxmlformats.org/officeDocument/2006/relationships/slideLayout" Target="../slideLayouts/slideLayout2.xml"/><Relationship Id="rId6" Type="http://schemas.microsoft.com/office/2007/relationships/diagramDrawing" Target="../diagrams/drawing142.xml"/><Relationship Id="rId5" Type="http://schemas.openxmlformats.org/officeDocument/2006/relationships/diagramColors" Target="../diagrams/colors142.xml"/><Relationship Id="rId4" Type="http://schemas.openxmlformats.org/officeDocument/2006/relationships/diagramQuickStyle" Target="../diagrams/quickStyle14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143.xml"/><Relationship Id="rId2" Type="http://schemas.openxmlformats.org/officeDocument/2006/relationships/diagramData" Target="../diagrams/data143.xml"/><Relationship Id="rId1" Type="http://schemas.openxmlformats.org/officeDocument/2006/relationships/slideLayout" Target="../slideLayouts/slideLayout2.xml"/><Relationship Id="rId6" Type="http://schemas.microsoft.com/office/2007/relationships/diagramDrawing" Target="../diagrams/drawing143.xml"/><Relationship Id="rId5" Type="http://schemas.openxmlformats.org/officeDocument/2006/relationships/diagramColors" Target="../diagrams/colors143.xml"/><Relationship Id="rId4" Type="http://schemas.openxmlformats.org/officeDocument/2006/relationships/diagramQuickStyle" Target="../diagrams/quickStyle143.xml"/></Relationships>
</file>

<file path=ppt/slides/_rels/slide185.xml.rels><?xml version="1.0" encoding="UTF-8" standalone="yes"?>
<Relationships xmlns="http://schemas.openxmlformats.org/package/2006/relationships"><Relationship Id="rId3" Type="http://schemas.openxmlformats.org/officeDocument/2006/relationships/diagramData" Target="../diagrams/data144.xml"/><Relationship Id="rId7" Type="http://schemas.microsoft.com/office/2007/relationships/diagramDrawing" Target="../diagrams/drawing144.xm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diagramColors" Target="../diagrams/colors144.xml"/><Relationship Id="rId5" Type="http://schemas.openxmlformats.org/officeDocument/2006/relationships/diagramQuickStyle" Target="../diagrams/quickStyle144.xml"/><Relationship Id="rId4" Type="http://schemas.openxmlformats.org/officeDocument/2006/relationships/diagramLayout" Target="../diagrams/layout14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diagramLayout" Target="../diagrams/layout145.xml"/><Relationship Id="rId7" Type="http://schemas.openxmlformats.org/officeDocument/2006/relationships/image" Target="../media/image62.jpeg"/><Relationship Id="rId2" Type="http://schemas.openxmlformats.org/officeDocument/2006/relationships/diagramData" Target="../diagrams/data145.xml"/><Relationship Id="rId1" Type="http://schemas.openxmlformats.org/officeDocument/2006/relationships/slideLayout" Target="../slideLayouts/slideLayout2.xml"/><Relationship Id="rId6" Type="http://schemas.microsoft.com/office/2007/relationships/diagramDrawing" Target="../diagrams/drawing145.xml"/><Relationship Id="rId5" Type="http://schemas.openxmlformats.org/officeDocument/2006/relationships/diagramColors" Target="../diagrams/colors145.xml"/><Relationship Id="rId4" Type="http://schemas.openxmlformats.org/officeDocument/2006/relationships/diagramQuickStyle" Target="../diagrams/quickStyle145.xml"/></Relationships>
</file>

<file path=ppt/slides/_rels/slide188.xml.rels><?xml version="1.0" encoding="UTF-8" standalone="yes"?>
<Relationships xmlns="http://schemas.openxmlformats.org/package/2006/relationships"><Relationship Id="rId3" Type="http://schemas.openxmlformats.org/officeDocument/2006/relationships/diagramData" Target="../diagrams/data146.xml"/><Relationship Id="rId7" Type="http://schemas.microsoft.com/office/2007/relationships/diagramDrawing" Target="../diagrams/drawing146.xml"/><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diagramColors" Target="../diagrams/colors146.xml"/><Relationship Id="rId5" Type="http://schemas.openxmlformats.org/officeDocument/2006/relationships/diagramQuickStyle" Target="../diagrams/quickStyle146.xml"/><Relationship Id="rId4" Type="http://schemas.openxmlformats.org/officeDocument/2006/relationships/diagramLayout" Target="../diagrams/layout146.xml"/></Relationships>
</file>

<file path=ppt/slides/_rels/slide189.xml.rels><?xml version="1.0" encoding="UTF-8" standalone="yes"?>
<Relationships xmlns="http://schemas.openxmlformats.org/package/2006/relationships"><Relationship Id="rId3" Type="http://schemas.openxmlformats.org/officeDocument/2006/relationships/diagramData" Target="../diagrams/data147.xml"/><Relationship Id="rId7" Type="http://schemas.microsoft.com/office/2007/relationships/diagramDrawing" Target="../diagrams/drawing147.xml"/><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diagramColors" Target="../diagrams/colors147.xml"/><Relationship Id="rId5" Type="http://schemas.openxmlformats.org/officeDocument/2006/relationships/diagramQuickStyle" Target="../diagrams/quickStyle147.xml"/><Relationship Id="rId4" Type="http://schemas.openxmlformats.org/officeDocument/2006/relationships/diagramLayout" Target="../diagrams/layout14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148.xml"/><Relationship Id="rId2" Type="http://schemas.openxmlformats.org/officeDocument/2006/relationships/diagramData" Target="../diagrams/data148.xml"/><Relationship Id="rId1" Type="http://schemas.openxmlformats.org/officeDocument/2006/relationships/slideLayout" Target="../slideLayouts/slideLayout2.xml"/><Relationship Id="rId6" Type="http://schemas.microsoft.com/office/2007/relationships/diagramDrawing" Target="../diagrams/drawing148.xml"/><Relationship Id="rId5" Type="http://schemas.openxmlformats.org/officeDocument/2006/relationships/diagramColors" Target="../diagrams/colors148.xml"/><Relationship Id="rId4" Type="http://schemas.openxmlformats.org/officeDocument/2006/relationships/diagramQuickStyle" Target="../diagrams/quickStyle148.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149.xml"/><Relationship Id="rId2" Type="http://schemas.openxmlformats.org/officeDocument/2006/relationships/diagramData" Target="../diagrams/data149.xml"/><Relationship Id="rId1" Type="http://schemas.openxmlformats.org/officeDocument/2006/relationships/slideLayout" Target="../slideLayouts/slideLayout2.xml"/><Relationship Id="rId6" Type="http://schemas.microsoft.com/office/2007/relationships/diagramDrawing" Target="../diagrams/drawing149.xml"/><Relationship Id="rId5" Type="http://schemas.openxmlformats.org/officeDocument/2006/relationships/diagramColors" Target="../diagrams/colors149.xml"/><Relationship Id="rId4" Type="http://schemas.openxmlformats.org/officeDocument/2006/relationships/diagramQuickStyle" Target="../diagrams/quickStyle149.xml"/></Relationships>
</file>

<file path=ppt/slides/_rels/slide1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diagramData" Target="../diagrams/data150.xml"/><Relationship Id="rId7" Type="http://schemas.microsoft.com/office/2007/relationships/diagramDrawing" Target="../diagrams/drawing150.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150.xml"/><Relationship Id="rId5" Type="http://schemas.openxmlformats.org/officeDocument/2006/relationships/diagramQuickStyle" Target="../diagrams/quickStyle150.xml"/><Relationship Id="rId4" Type="http://schemas.openxmlformats.org/officeDocument/2006/relationships/diagramLayout" Target="../diagrams/layout150.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151.xml"/><Relationship Id="rId7" Type="http://schemas.openxmlformats.org/officeDocument/2006/relationships/image" Target="../media/image68.jpeg"/><Relationship Id="rId2" Type="http://schemas.openxmlformats.org/officeDocument/2006/relationships/diagramData" Target="../diagrams/data151.xml"/><Relationship Id="rId1" Type="http://schemas.openxmlformats.org/officeDocument/2006/relationships/slideLayout" Target="../slideLayouts/slideLayout2.xml"/><Relationship Id="rId6" Type="http://schemas.microsoft.com/office/2007/relationships/diagramDrawing" Target="../diagrams/drawing151.xml"/><Relationship Id="rId5" Type="http://schemas.openxmlformats.org/officeDocument/2006/relationships/diagramColors" Target="../diagrams/colors151.xml"/><Relationship Id="rId4" Type="http://schemas.openxmlformats.org/officeDocument/2006/relationships/diagramQuickStyle" Target="../diagrams/quickStyle151.xml"/></Relationships>
</file>

<file path=ppt/slides/_rels/slide195.xml.rels><?xml version="1.0" encoding="UTF-8" standalone="yes"?>
<Relationships xmlns="http://schemas.openxmlformats.org/package/2006/relationships"><Relationship Id="rId3" Type="http://schemas.openxmlformats.org/officeDocument/2006/relationships/diagramData" Target="../diagrams/data152.xml"/><Relationship Id="rId7" Type="http://schemas.microsoft.com/office/2007/relationships/diagramDrawing" Target="../diagrams/drawing152.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152.xml"/><Relationship Id="rId5" Type="http://schemas.openxmlformats.org/officeDocument/2006/relationships/diagramQuickStyle" Target="../diagrams/quickStyle152.xml"/><Relationship Id="rId4" Type="http://schemas.openxmlformats.org/officeDocument/2006/relationships/diagramLayout" Target="../diagrams/layout152.xml"/></Relationships>
</file>

<file path=ppt/slides/_rels/slide196.xml.rels><?xml version="1.0" encoding="UTF-8" standalone="yes"?>
<Relationships xmlns="http://schemas.openxmlformats.org/package/2006/relationships"><Relationship Id="rId8" Type="http://schemas.microsoft.com/office/2007/relationships/diagramDrawing" Target="../diagrams/drawing153.xml"/><Relationship Id="rId3" Type="http://schemas.openxmlformats.org/officeDocument/2006/relationships/image" Target="../media/image70.jpeg"/><Relationship Id="rId7" Type="http://schemas.openxmlformats.org/officeDocument/2006/relationships/diagramColors" Target="../diagrams/colors15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53.xml"/><Relationship Id="rId5" Type="http://schemas.openxmlformats.org/officeDocument/2006/relationships/diagramLayout" Target="../diagrams/layout153.xml"/><Relationship Id="rId4" Type="http://schemas.openxmlformats.org/officeDocument/2006/relationships/diagramData" Target="../diagrams/data153.xml"/></Relationships>
</file>

<file path=ppt/slides/_rels/slide197.xml.rels><?xml version="1.0" encoding="UTF-8" standalone="yes"?>
<Relationships xmlns="http://schemas.openxmlformats.org/package/2006/relationships"><Relationship Id="rId3" Type="http://schemas.openxmlformats.org/officeDocument/2006/relationships/diagramData" Target="../diagrams/data154.xml"/><Relationship Id="rId7" Type="http://schemas.microsoft.com/office/2007/relationships/diagramDrawing" Target="../diagrams/drawing154.xm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diagramColors" Target="../diagrams/colors154.xml"/><Relationship Id="rId5" Type="http://schemas.openxmlformats.org/officeDocument/2006/relationships/diagramQuickStyle" Target="../diagrams/quickStyle154.xml"/><Relationship Id="rId4" Type="http://schemas.openxmlformats.org/officeDocument/2006/relationships/diagramLayout" Target="../diagrams/layout154.xml"/></Relationships>
</file>

<file path=ppt/slides/_rels/slide198.xml.rels><?xml version="1.0" encoding="UTF-8" standalone="yes"?>
<Relationships xmlns="http://schemas.openxmlformats.org/package/2006/relationships"><Relationship Id="rId3" Type="http://schemas.openxmlformats.org/officeDocument/2006/relationships/diagramData" Target="../diagrams/data155.xml"/><Relationship Id="rId7" Type="http://schemas.microsoft.com/office/2007/relationships/diagramDrawing" Target="../diagrams/drawing155.xml"/><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diagramColors" Target="../diagrams/colors155.xml"/><Relationship Id="rId5" Type="http://schemas.openxmlformats.org/officeDocument/2006/relationships/diagramQuickStyle" Target="../diagrams/quickStyle155.xml"/><Relationship Id="rId4" Type="http://schemas.openxmlformats.org/officeDocument/2006/relationships/diagramLayout" Target="../diagrams/layout155.xml"/></Relationships>
</file>

<file path=ppt/slides/_rels/slide199.xml.rels><?xml version="1.0" encoding="UTF-8" standalone="yes"?>
<Relationships xmlns="http://schemas.openxmlformats.org/package/2006/relationships"><Relationship Id="rId3" Type="http://schemas.openxmlformats.org/officeDocument/2006/relationships/diagramData" Target="../diagrams/data156.xml"/><Relationship Id="rId7" Type="http://schemas.microsoft.com/office/2007/relationships/diagramDrawing" Target="../diagrams/drawing156.xml"/><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diagramColors" Target="../diagrams/colors156.xml"/><Relationship Id="rId5" Type="http://schemas.openxmlformats.org/officeDocument/2006/relationships/diagramQuickStyle" Target="../diagrams/quickStyle156.xml"/><Relationship Id="rId4" Type="http://schemas.openxmlformats.org/officeDocument/2006/relationships/diagramLayout" Target="../diagrams/layout1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00.xml.rels><?xml version="1.0" encoding="UTF-8" standalone="yes"?>
<Relationships xmlns="http://schemas.openxmlformats.org/package/2006/relationships"><Relationship Id="rId3" Type="http://schemas.openxmlformats.org/officeDocument/2006/relationships/diagramData" Target="../diagrams/data157.xml"/><Relationship Id="rId7" Type="http://schemas.microsoft.com/office/2007/relationships/diagramDrawing" Target="../diagrams/drawing157.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Colors" Target="../diagrams/colors157.xml"/><Relationship Id="rId5" Type="http://schemas.openxmlformats.org/officeDocument/2006/relationships/diagramQuickStyle" Target="../diagrams/quickStyle157.xml"/><Relationship Id="rId4" Type="http://schemas.openxmlformats.org/officeDocument/2006/relationships/diagramLayout" Target="../diagrams/layout157.xml"/></Relationships>
</file>

<file path=ppt/slides/_rels/slide201.xml.rels><?xml version="1.0" encoding="UTF-8" standalone="yes"?>
<Relationships xmlns="http://schemas.openxmlformats.org/package/2006/relationships"><Relationship Id="rId3" Type="http://schemas.openxmlformats.org/officeDocument/2006/relationships/diagramData" Target="../diagrams/data158.xml"/><Relationship Id="rId7" Type="http://schemas.microsoft.com/office/2007/relationships/diagramDrawing" Target="../diagrams/drawing158.xm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diagramColors" Target="../diagrams/colors158.xml"/><Relationship Id="rId5" Type="http://schemas.openxmlformats.org/officeDocument/2006/relationships/diagramQuickStyle" Target="../diagrams/quickStyle158.xml"/><Relationship Id="rId4" Type="http://schemas.openxmlformats.org/officeDocument/2006/relationships/diagramLayout" Target="../diagrams/layout158.xml"/></Relationships>
</file>

<file path=ppt/slides/_rels/slide202.xml.rels><?xml version="1.0" encoding="UTF-8" standalone="yes"?>
<Relationships xmlns="http://schemas.openxmlformats.org/package/2006/relationships"><Relationship Id="rId3" Type="http://schemas.openxmlformats.org/officeDocument/2006/relationships/diagramData" Target="../diagrams/data159.xml"/><Relationship Id="rId7" Type="http://schemas.microsoft.com/office/2007/relationships/diagramDrawing" Target="../diagrams/drawing159.xm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diagramColors" Target="../diagrams/colors159.xml"/><Relationship Id="rId5" Type="http://schemas.openxmlformats.org/officeDocument/2006/relationships/diagramQuickStyle" Target="../diagrams/quickStyle159.xml"/><Relationship Id="rId4" Type="http://schemas.openxmlformats.org/officeDocument/2006/relationships/diagramLayout" Target="../diagrams/layout159.xml"/></Relationships>
</file>

<file path=ppt/slides/_rels/slide203.xml.rels><?xml version="1.0" encoding="UTF-8" standalone="yes"?>
<Relationships xmlns="http://schemas.openxmlformats.org/package/2006/relationships"><Relationship Id="rId3" Type="http://schemas.openxmlformats.org/officeDocument/2006/relationships/diagramLayout" Target="../diagrams/layout160.xml"/><Relationship Id="rId2" Type="http://schemas.openxmlformats.org/officeDocument/2006/relationships/diagramData" Target="../diagrams/data160.xml"/><Relationship Id="rId1" Type="http://schemas.openxmlformats.org/officeDocument/2006/relationships/slideLayout" Target="../slideLayouts/slideLayout2.xml"/><Relationship Id="rId6" Type="http://schemas.microsoft.com/office/2007/relationships/diagramDrawing" Target="../diagrams/drawing160.xml"/><Relationship Id="rId5" Type="http://schemas.openxmlformats.org/officeDocument/2006/relationships/diagramColors" Target="../diagrams/colors160.xml"/><Relationship Id="rId4" Type="http://schemas.openxmlformats.org/officeDocument/2006/relationships/diagramQuickStyle" Target="../diagrams/quickStyle160.xml"/></Relationships>
</file>

<file path=ppt/slides/_rels/slide204.xml.rels><?xml version="1.0" encoding="UTF-8" standalone="yes"?>
<Relationships xmlns="http://schemas.openxmlformats.org/package/2006/relationships"><Relationship Id="rId3" Type="http://schemas.openxmlformats.org/officeDocument/2006/relationships/diagramLayout" Target="../diagrams/layout161.xml"/><Relationship Id="rId2" Type="http://schemas.openxmlformats.org/officeDocument/2006/relationships/diagramData" Target="../diagrams/data161.xml"/><Relationship Id="rId1" Type="http://schemas.openxmlformats.org/officeDocument/2006/relationships/slideLayout" Target="../slideLayouts/slideLayout2.xml"/><Relationship Id="rId6" Type="http://schemas.microsoft.com/office/2007/relationships/diagramDrawing" Target="../diagrams/drawing161.xml"/><Relationship Id="rId5" Type="http://schemas.openxmlformats.org/officeDocument/2006/relationships/diagramColors" Target="../diagrams/colors161.xml"/><Relationship Id="rId4" Type="http://schemas.openxmlformats.org/officeDocument/2006/relationships/diagramQuickStyle" Target="../diagrams/quickStyle161.xml"/></Relationships>
</file>

<file path=ppt/slides/_rels/slide205.xml.rels><?xml version="1.0" encoding="UTF-8" standalone="yes"?>
<Relationships xmlns="http://schemas.openxmlformats.org/package/2006/relationships"><Relationship Id="rId8" Type="http://schemas.openxmlformats.org/officeDocument/2006/relationships/diagramData" Target="../diagrams/data163.xml"/><Relationship Id="rId3" Type="http://schemas.openxmlformats.org/officeDocument/2006/relationships/diagramData" Target="../diagrams/data162.xml"/><Relationship Id="rId7" Type="http://schemas.microsoft.com/office/2007/relationships/diagramDrawing" Target="../diagrams/drawing162.xml"/><Relationship Id="rId12" Type="http://schemas.microsoft.com/office/2007/relationships/diagramDrawing" Target="../diagrams/drawing163.xml"/><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diagramColors" Target="../diagrams/colors162.xml"/><Relationship Id="rId11" Type="http://schemas.openxmlformats.org/officeDocument/2006/relationships/diagramColors" Target="../diagrams/colors163.xml"/><Relationship Id="rId5" Type="http://schemas.openxmlformats.org/officeDocument/2006/relationships/diagramQuickStyle" Target="../diagrams/quickStyle162.xml"/><Relationship Id="rId10" Type="http://schemas.openxmlformats.org/officeDocument/2006/relationships/diagramQuickStyle" Target="../diagrams/quickStyle163.xml"/><Relationship Id="rId4" Type="http://schemas.openxmlformats.org/officeDocument/2006/relationships/diagramLayout" Target="../diagrams/layout162.xml"/><Relationship Id="rId9" Type="http://schemas.openxmlformats.org/officeDocument/2006/relationships/diagramLayout" Target="../diagrams/layout163.xml"/></Relationships>
</file>

<file path=ppt/slides/_rels/slide206.xml.rels><?xml version="1.0" encoding="UTF-8" standalone="yes"?>
<Relationships xmlns="http://schemas.openxmlformats.org/package/2006/relationships"><Relationship Id="rId3" Type="http://schemas.openxmlformats.org/officeDocument/2006/relationships/diagramLayout" Target="../diagrams/layout164.xml"/><Relationship Id="rId2" Type="http://schemas.openxmlformats.org/officeDocument/2006/relationships/diagramData" Target="../diagrams/data164.xml"/><Relationship Id="rId1" Type="http://schemas.openxmlformats.org/officeDocument/2006/relationships/slideLayout" Target="../slideLayouts/slideLayout2.xml"/><Relationship Id="rId6" Type="http://schemas.microsoft.com/office/2007/relationships/diagramDrawing" Target="../diagrams/drawing164.xml"/><Relationship Id="rId5" Type="http://schemas.openxmlformats.org/officeDocument/2006/relationships/diagramColors" Target="../diagrams/colors164.xml"/><Relationship Id="rId4" Type="http://schemas.openxmlformats.org/officeDocument/2006/relationships/diagramQuickStyle" Target="../diagrams/quickStyle164.xml"/></Relationships>
</file>

<file path=ppt/slides/_rels/slide207.xml.rels><?xml version="1.0" encoding="UTF-8" standalone="yes"?>
<Relationships xmlns="http://schemas.openxmlformats.org/package/2006/relationships"><Relationship Id="rId3" Type="http://schemas.openxmlformats.org/officeDocument/2006/relationships/diagramData" Target="../diagrams/data165.xml"/><Relationship Id="rId7" Type="http://schemas.microsoft.com/office/2007/relationships/diagramDrawing" Target="../diagrams/drawing165.xml"/><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diagramColors" Target="../diagrams/colors165.xml"/><Relationship Id="rId5" Type="http://schemas.openxmlformats.org/officeDocument/2006/relationships/diagramQuickStyle" Target="../diagrams/quickStyle165.xml"/><Relationship Id="rId4" Type="http://schemas.openxmlformats.org/officeDocument/2006/relationships/diagramLayout" Target="../diagrams/layout165.xml"/></Relationships>
</file>

<file path=ppt/slides/_rels/slide208.xml.rels><?xml version="1.0" encoding="UTF-8" standalone="yes"?>
<Relationships xmlns="http://schemas.openxmlformats.org/package/2006/relationships"><Relationship Id="rId3" Type="http://schemas.openxmlformats.org/officeDocument/2006/relationships/diagramLayout" Target="../diagrams/layout166.xml"/><Relationship Id="rId2" Type="http://schemas.openxmlformats.org/officeDocument/2006/relationships/diagramData" Target="../diagrams/data166.xml"/><Relationship Id="rId1" Type="http://schemas.openxmlformats.org/officeDocument/2006/relationships/slideLayout" Target="../slideLayouts/slideLayout2.xml"/><Relationship Id="rId6" Type="http://schemas.microsoft.com/office/2007/relationships/diagramDrawing" Target="../diagrams/drawing166.xml"/><Relationship Id="rId5" Type="http://schemas.openxmlformats.org/officeDocument/2006/relationships/diagramColors" Target="../diagrams/colors166.xml"/><Relationship Id="rId4" Type="http://schemas.openxmlformats.org/officeDocument/2006/relationships/diagramQuickStyle" Target="../diagrams/quickStyle166.xml"/></Relationships>
</file>

<file path=ppt/slides/_rels/slide209.xml.rels><?xml version="1.0" encoding="UTF-8" standalone="yes"?>
<Relationships xmlns="http://schemas.openxmlformats.org/package/2006/relationships"><Relationship Id="rId3" Type="http://schemas.openxmlformats.org/officeDocument/2006/relationships/diagramData" Target="../diagrams/data167.xml"/><Relationship Id="rId7" Type="http://schemas.microsoft.com/office/2007/relationships/diagramDrawing" Target="../diagrams/drawing167.xml"/><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diagramColors" Target="../diagrams/colors167.xml"/><Relationship Id="rId5" Type="http://schemas.openxmlformats.org/officeDocument/2006/relationships/diagramQuickStyle" Target="../diagrams/quickStyle167.xml"/><Relationship Id="rId4" Type="http://schemas.openxmlformats.org/officeDocument/2006/relationships/diagramLayout" Target="../diagrams/layout1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diagramLayout" Target="../diagrams/layout168.xml"/><Relationship Id="rId2" Type="http://schemas.openxmlformats.org/officeDocument/2006/relationships/diagramData" Target="../diagrams/data168.xml"/><Relationship Id="rId1" Type="http://schemas.openxmlformats.org/officeDocument/2006/relationships/slideLayout" Target="../slideLayouts/slideLayout2.xml"/><Relationship Id="rId6" Type="http://schemas.microsoft.com/office/2007/relationships/diagramDrawing" Target="../diagrams/drawing168.xml"/><Relationship Id="rId5" Type="http://schemas.openxmlformats.org/officeDocument/2006/relationships/diagramColors" Target="../diagrams/colors168.xml"/><Relationship Id="rId4" Type="http://schemas.openxmlformats.org/officeDocument/2006/relationships/diagramQuickStyle" Target="../diagrams/quickStyle168.xml"/></Relationships>
</file>

<file path=ppt/slides/_rels/slide211.xml.rels><?xml version="1.0" encoding="UTF-8" standalone="yes"?>
<Relationships xmlns="http://schemas.openxmlformats.org/package/2006/relationships"><Relationship Id="rId3" Type="http://schemas.openxmlformats.org/officeDocument/2006/relationships/diagramLayout" Target="../diagrams/layout169.xml"/><Relationship Id="rId2" Type="http://schemas.openxmlformats.org/officeDocument/2006/relationships/diagramData" Target="../diagrams/data169.xml"/><Relationship Id="rId1" Type="http://schemas.openxmlformats.org/officeDocument/2006/relationships/slideLayout" Target="../slideLayouts/slideLayout2.xml"/><Relationship Id="rId6" Type="http://schemas.microsoft.com/office/2007/relationships/diagramDrawing" Target="../diagrams/drawing169.xml"/><Relationship Id="rId5" Type="http://schemas.openxmlformats.org/officeDocument/2006/relationships/diagramColors" Target="../diagrams/colors169.xml"/><Relationship Id="rId4" Type="http://schemas.openxmlformats.org/officeDocument/2006/relationships/diagramQuickStyle" Target="../diagrams/quickStyle16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diagramLayout" Target="../diagrams/layout170.xml"/><Relationship Id="rId2" Type="http://schemas.openxmlformats.org/officeDocument/2006/relationships/diagramData" Target="../diagrams/data170.xml"/><Relationship Id="rId1" Type="http://schemas.openxmlformats.org/officeDocument/2006/relationships/slideLayout" Target="../slideLayouts/slideLayout2.xml"/><Relationship Id="rId6" Type="http://schemas.microsoft.com/office/2007/relationships/diagramDrawing" Target="../diagrams/drawing170.xml"/><Relationship Id="rId5" Type="http://schemas.openxmlformats.org/officeDocument/2006/relationships/diagramColors" Target="../diagrams/colors170.xml"/><Relationship Id="rId4" Type="http://schemas.openxmlformats.org/officeDocument/2006/relationships/diagramQuickStyle" Target="../diagrams/quickStyle170.xml"/></Relationships>
</file>

<file path=ppt/slides/_rels/slide215.xml.rels><?xml version="1.0" encoding="UTF-8" standalone="yes"?>
<Relationships xmlns="http://schemas.openxmlformats.org/package/2006/relationships"><Relationship Id="rId3" Type="http://schemas.openxmlformats.org/officeDocument/2006/relationships/diagramData" Target="../diagrams/data171.xml"/><Relationship Id="rId7" Type="http://schemas.microsoft.com/office/2007/relationships/diagramDrawing" Target="../diagrams/drawing171.xml"/><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diagramColors" Target="../diagrams/colors171.xml"/><Relationship Id="rId5" Type="http://schemas.openxmlformats.org/officeDocument/2006/relationships/diagramQuickStyle" Target="../diagrams/quickStyle171.xml"/><Relationship Id="rId4" Type="http://schemas.openxmlformats.org/officeDocument/2006/relationships/diagramLayout" Target="../diagrams/layout171.xml"/></Relationships>
</file>

<file path=ppt/slides/_rels/slide216.xml.rels><?xml version="1.0" encoding="UTF-8" standalone="yes"?>
<Relationships xmlns="http://schemas.openxmlformats.org/package/2006/relationships"><Relationship Id="rId3" Type="http://schemas.openxmlformats.org/officeDocument/2006/relationships/diagramLayout" Target="../diagrams/layout172.xml"/><Relationship Id="rId2" Type="http://schemas.openxmlformats.org/officeDocument/2006/relationships/diagramData" Target="../diagrams/data172.xml"/><Relationship Id="rId1" Type="http://schemas.openxmlformats.org/officeDocument/2006/relationships/slideLayout" Target="../slideLayouts/slideLayout2.xml"/><Relationship Id="rId6" Type="http://schemas.microsoft.com/office/2007/relationships/diagramDrawing" Target="../diagrams/drawing172.xml"/><Relationship Id="rId5" Type="http://schemas.openxmlformats.org/officeDocument/2006/relationships/diagramColors" Target="../diagrams/colors172.xml"/><Relationship Id="rId4" Type="http://schemas.openxmlformats.org/officeDocument/2006/relationships/diagramQuickStyle" Target="../diagrams/quickStyle17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13.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diagramLayout" Target="../diagrams/layout25.xml"/><Relationship Id="rId7" Type="http://schemas.openxmlformats.org/officeDocument/2006/relationships/diagramData" Target="../diagrams/data26.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14.jpe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6.xml"/><Relationship Id="rId7" Type="http://schemas.openxmlformats.org/officeDocument/2006/relationships/image" Target="../media/image19.png"/><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63.xml"/><Relationship Id="rId7" Type="http://schemas.openxmlformats.org/officeDocument/2006/relationships/image" Target="../media/image22.jpeg"/><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B90D3629-BCFE-124C-B6AC-C686441A82DA}"/>
              </a:ext>
            </a:extLst>
          </p:cNvPr>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Clr>
                <a:srgbClr val="A50021"/>
              </a:buClr>
              <a:buFontTx/>
              <a:buNone/>
            </a:pPr>
            <a:r>
              <a:rPr lang="en-US" altLang="en-US" sz="3600" i="1" dirty="0">
                <a:latin typeface="Tahoma" panose="020B0604030504040204" pitchFamily="34" charset="0"/>
              </a:rPr>
              <a:t>Fire Inspection and</a:t>
            </a:r>
            <a:br>
              <a:rPr lang="en-US" altLang="en-US" sz="3600" i="1" dirty="0">
                <a:latin typeface="Tahoma" panose="020B0604030504040204" pitchFamily="34" charset="0"/>
              </a:rPr>
            </a:br>
            <a:r>
              <a:rPr lang="en-US" altLang="en-US" sz="3600" i="1" dirty="0">
                <a:latin typeface="Tahoma" panose="020B0604030504040204" pitchFamily="34" charset="0"/>
              </a:rPr>
              <a:t>Code Enforcement</a:t>
            </a:r>
          </a:p>
          <a:p>
            <a:pPr algn="ctr" eaLnBrk="1" hangingPunct="1">
              <a:buClr>
                <a:srgbClr val="A50021"/>
              </a:buClr>
              <a:buFontTx/>
              <a:buNone/>
            </a:pPr>
            <a:r>
              <a:rPr lang="en-US" altLang="en-US" sz="3600" i="1" dirty="0">
                <a:latin typeface="Tahoma" panose="020B0604030504040204" pitchFamily="34" charset="0"/>
              </a:rPr>
              <a:t>8th Edition</a:t>
            </a:r>
            <a:br>
              <a:rPr lang="en-US" altLang="en-US" sz="3600" i="1" dirty="0">
                <a:latin typeface="Tahoma" panose="020B0604030504040204" pitchFamily="34" charset="0"/>
              </a:rPr>
            </a:br>
            <a:r>
              <a:rPr lang="en-US" altLang="en-US" sz="2400" i="1" dirty="0">
                <a:latin typeface="Tahoma" panose="020B0604030504040204" pitchFamily="34" charset="0"/>
              </a:rPr>
              <a:t>Inspector I</a:t>
            </a:r>
          </a:p>
          <a:p>
            <a:pPr algn="ctr" eaLnBrk="1" hangingPunct="1">
              <a:buClr>
                <a:srgbClr val="A50021"/>
              </a:buClr>
              <a:buFontTx/>
              <a:buNone/>
            </a:pPr>
            <a:endParaRPr lang="en-US" altLang="en-US" sz="3600" i="1"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p:txBody>
      </p:sp>
      <p:sp>
        <p:nvSpPr>
          <p:cNvPr id="7171" name="Rectangle 1030">
            <a:extLst>
              <a:ext uri="{FF2B5EF4-FFF2-40B4-BE49-F238E27FC236}">
                <a16:creationId xmlns:a16="http://schemas.microsoft.com/office/drawing/2014/main" id="{28A1D284-A4B7-C84A-9670-F15DA019E757}"/>
              </a:ext>
            </a:extLst>
          </p:cNvPr>
          <p:cNvSpPr>
            <a:spLocks noChangeArrowheads="1"/>
          </p:cNvSpPr>
          <p:nvPr/>
        </p:nvSpPr>
        <p:spPr bwMode="auto">
          <a:xfrm>
            <a:off x="762000" y="4000500"/>
            <a:ext cx="78486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FontTx/>
              <a:buNone/>
            </a:pPr>
            <a:r>
              <a:rPr lang="en-US" altLang="en-US" i="1">
                <a:latin typeface="Tahoma" panose="020B0604030504040204" pitchFamily="34" charset="0"/>
              </a:rPr>
              <a:t>Chapter 10 — Hazardous Materials</a:t>
            </a:r>
          </a:p>
          <a:p>
            <a:pPr algn="ctr" eaLnBrk="1" hangingPunct="1">
              <a:buFontTx/>
              <a:buNone/>
            </a:pPr>
            <a:endParaRPr lang="en-US" altLang="en-US" sz="1200" i="1">
              <a:latin typeface="Tahoma" panose="020B060403050404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F5642A-386E-D442-9C33-2FFC01FF11E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0A58595-6B28-2742-880A-89846DA498BA}" type="slidenum">
              <a:rPr lang="en-US" altLang="en-US" sz="1200">
                <a:latin typeface="Tahoma" panose="020B0604030504040204" pitchFamily="34" charset="0"/>
              </a:rPr>
              <a:pPr eaLnBrk="1" hangingPunct="1"/>
              <a:t>9</a:t>
            </a:fld>
            <a:endParaRPr lang="en-US" altLang="en-US" sz="1200">
              <a:latin typeface="Tahoma" panose="020B0604030504040204" pitchFamily="34" charset="0"/>
            </a:endParaRPr>
          </a:p>
        </p:txBody>
      </p:sp>
      <p:sp>
        <p:nvSpPr>
          <p:cNvPr id="16386" name="Title 2">
            <a:extLst>
              <a:ext uri="{FF2B5EF4-FFF2-40B4-BE49-F238E27FC236}">
                <a16:creationId xmlns:a16="http://schemas.microsoft.com/office/drawing/2014/main" id="{313B8343-C52F-C246-AEC6-AAEC2D01A71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Many hazardous materials present flammable or reactivity hazards.</a:t>
            </a:r>
          </a:p>
        </p:txBody>
      </p:sp>
      <p:pic>
        <p:nvPicPr>
          <p:cNvPr id="16388" name="Content Placeholder 5" descr="Multi-level storage racks filled with boxes containing flammable materials, there are sprinklers built into each row of shelves">
            <a:extLst>
              <a:ext uri="{FF2B5EF4-FFF2-40B4-BE49-F238E27FC236}">
                <a16:creationId xmlns:a16="http://schemas.microsoft.com/office/drawing/2014/main" id="{6D925729-B589-4541-854B-3BFF2A6866E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874837"/>
            <a:ext cx="5689600"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Goal of the codes is to protect the stored material from a fire; limit the risk of its involvement&#10;•An inspector will need to rely on a particular NFPA® standard for a given class of hazardous materials to determine if the sprinkler discharge density and design area are correct for the stored materials&#10;">
            <a:extLst>
              <a:ext uri="{FF2B5EF4-FFF2-40B4-BE49-F238E27FC236}">
                <a16:creationId xmlns:a16="http://schemas.microsoft.com/office/drawing/2014/main" id="{CA68E206-57DA-7D4B-8343-9D446BF7417A}"/>
              </a:ext>
            </a:extLst>
          </p:cNvPr>
          <p:cNvGraphicFramePr/>
          <p:nvPr>
            <p:extLst>
              <p:ext uri="{D42A27DB-BD31-4B8C-83A1-F6EECF244321}">
                <p14:modId xmlns:p14="http://schemas.microsoft.com/office/powerpoint/2010/main" val="940805825"/>
              </p:ext>
            </p:extLst>
          </p:nvPr>
        </p:nvGraphicFramePr>
        <p:xfrm>
          <a:off x="4876800" y="2057400"/>
          <a:ext cx="3886200" cy="398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6DB514-20C0-CD44-B682-1C7A2E4BBC5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9CE9913-67F8-2447-B458-7E022ED24290}" type="slidenum">
              <a:rPr lang="en-US" altLang="en-US" sz="1200">
                <a:latin typeface="Tahoma" panose="020B0604030504040204" pitchFamily="34" charset="0"/>
              </a:rPr>
              <a:pPr eaLnBrk="1" hangingPunct="1"/>
              <a:t>99</a:t>
            </a:fld>
            <a:endParaRPr lang="en-US" altLang="en-US" sz="1200">
              <a:latin typeface="Tahoma" panose="020B0604030504040204" pitchFamily="34" charset="0"/>
            </a:endParaRPr>
          </a:p>
        </p:txBody>
      </p:sp>
      <p:sp>
        <p:nvSpPr>
          <p:cNvPr id="108546" name="Title 2">
            <a:extLst>
              <a:ext uri="{FF2B5EF4-FFF2-40B4-BE49-F238E27FC236}">
                <a16:creationId xmlns:a16="http://schemas.microsoft.com/office/drawing/2014/main" id="{65112C2F-1B81-6F4B-B408-437D2603BCD8}"/>
              </a:ext>
            </a:extLst>
          </p:cNvPr>
          <p:cNvSpPr>
            <a:spLocks noGrp="1"/>
          </p:cNvSpPr>
          <p:nvPr>
            <p:ph type="title"/>
          </p:nvPr>
        </p:nvSpPr>
        <p:spPr bwMode="auto">
          <a:xfrm>
            <a:off x="685800" y="18415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Each class has a specific placard that indicates a material’s hazard class by number or name.</a:t>
            </a:r>
          </a:p>
        </p:txBody>
      </p:sp>
      <p:graphicFrame>
        <p:nvGraphicFramePr>
          <p:cNvPr id="9" name="Diagram 8" descr="The number must be displayed in the lower corner of placards corresponding to the primary hazard class of a material&#10;">
            <a:extLst>
              <a:ext uri="{FF2B5EF4-FFF2-40B4-BE49-F238E27FC236}">
                <a16:creationId xmlns:a16="http://schemas.microsoft.com/office/drawing/2014/main" id="{1CDACBA0-AAF7-6846-8930-81B62468DCF3}"/>
              </a:ext>
            </a:extLst>
          </p:cNvPr>
          <p:cNvGraphicFramePr/>
          <p:nvPr>
            <p:extLst>
              <p:ext uri="{D42A27DB-BD31-4B8C-83A1-F6EECF244321}">
                <p14:modId xmlns:p14="http://schemas.microsoft.com/office/powerpoint/2010/main" val="764974599"/>
              </p:ext>
            </p:extLst>
          </p:nvPr>
        </p:nvGraphicFramePr>
        <p:xfrm>
          <a:off x="381000" y="5181600"/>
          <a:ext cx="83058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8548" name="Content Placeholder 7" descr="Diagram showing the nine classes of hazardous materials with associated safety diamonds, see instructor for more information">
            <a:extLst>
              <a:ext uri="{FF2B5EF4-FFF2-40B4-BE49-F238E27FC236}">
                <a16:creationId xmlns:a16="http://schemas.microsoft.com/office/drawing/2014/main" id="{A98068A2-B452-5E48-97D5-F5B3344407FF}"/>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598488" y="1447800"/>
            <a:ext cx="7935912" cy="3744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E6FDC7-560B-D645-8B08-F9AE0118692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EA71CE1F-A475-3F44-97DE-2D2B103ED393}" type="slidenum">
              <a:rPr lang="en-US" altLang="en-US" sz="1200">
                <a:latin typeface="Tahoma" panose="020B0604030504040204" pitchFamily="34" charset="0"/>
              </a:rPr>
              <a:pPr eaLnBrk="1" hangingPunct="1"/>
              <a:t>100</a:t>
            </a:fld>
            <a:endParaRPr lang="en-US" altLang="en-US" sz="1200">
              <a:latin typeface="Tahoma" panose="020B0604030504040204" pitchFamily="34" charset="0"/>
            </a:endParaRPr>
          </a:p>
        </p:txBody>
      </p:sp>
      <p:sp>
        <p:nvSpPr>
          <p:cNvPr id="109570" name="Title 2">
            <a:extLst>
              <a:ext uri="{FF2B5EF4-FFF2-40B4-BE49-F238E27FC236}">
                <a16:creationId xmlns:a16="http://schemas.microsoft.com/office/drawing/2014/main" id="{BF9C9A31-C2F5-5F4A-949E-2E010B878999}"/>
              </a:ext>
            </a:extLst>
          </p:cNvPr>
          <p:cNvSpPr>
            <a:spLocks noGrp="1"/>
          </p:cNvSpPr>
          <p:nvPr>
            <p:ph type="title"/>
          </p:nvPr>
        </p:nvSpPr>
        <p:spPr bwMode="auto">
          <a:xfrm>
            <a:off x="685800" y="18415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 UN also has a system used in conjunction with illustrated placards in the North America.</a:t>
            </a:r>
          </a:p>
        </p:txBody>
      </p:sp>
      <p:pic>
        <p:nvPicPr>
          <p:cNvPr id="109572" name="Content Placeholder 2" descr="Examples of 4 digit UN identification number placards">
            <a:extLst>
              <a:ext uri="{FF2B5EF4-FFF2-40B4-BE49-F238E27FC236}">
                <a16:creationId xmlns:a16="http://schemas.microsoft.com/office/drawing/2014/main" id="{E96C49AC-E010-8240-9EAB-E5F5C562B7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08" t="1887" r="5863" b="7547"/>
          <a:stretch/>
        </p:blipFill>
        <p:spPr bwMode="auto">
          <a:xfrm>
            <a:off x="533400" y="1676400"/>
            <a:ext cx="6781800"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Each hazardous material is assigned a unique four-digit number&#10;This number is often displayed on placards, labels, orange panels, and/or white diamonds&#10;">
            <a:extLst>
              <a:ext uri="{FF2B5EF4-FFF2-40B4-BE49-F238E27FC236}">
                <a16:creationId xmlns:a16="http://schemas.microsoft.com/office/drawing/2014/main" id="{1E999A91-61BA-FF43-854D-F434D6865D9B}"/>
              </a:ext>
            </a:extLst>
          </p:cNvPr>
          <p:cNvGraphicFramePr/>
          <p:nvPr>
            <p:extLst>
              <p:ext uri="{D42A27DB-BD31-4B8C-83A1-F6EECF244321}">
                <p14:modId xmlns:p14="http://schemas.microsoft.com/office/powerpoint/2010/main" val="2231617920"/>
              </p:ext>
            </p:extLst>
          </p:nvPr>
        </p:nvGraphicFramePr>
        <p:xfrm>
          <a:off x="3505200" y="4419600"/>
          <a:ext cx="5410200" cy="162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9574" name="Text Box 7">
            <a:extLst>
              <a:ext uri="{FF2B5EF4-FFF2-40B4-BE49-F238E27FC236}">
                <a16:creationId xmlns:a16="http://schemas.microsoft.com/office/drawing/2014/main" id="{626F898A-F4CE-3045-B86F-6D31145B2EF6}"/>
              </a:ext>
            </a:extLst>
          </p:cNvPr>
          <p:cNvSpPr txBox="1">
            <a:spLocks noChangeArrowheads="1"/>
          </p:cNvSpPr>
          <p:nvPr/>
        </p:nvSpPr>
        <p:spPr bwMode="auto">
          <a:xfrm>
            <a:off x="5776332" y="64008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8E2CBF-EF59-6B40-B066-DF735B8D160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F5C7BB46-9442-C04A-8EFA-0D86A31F2787}" type="slidenum">
              <a:rPr lang="en-US" altLang="en-US" sz="1200">
                <a:latin typeface="Tahoma" panose="020B0604030504040204" pitchFamily="34" charset="0"/>
              </a:rPr>
              <a:pPr eaLnBrk="1" hangingPunct="1"/>
              <a:t>101</a:t>
            </a:fld>
            <a:endParaRPr lang="en-US" altLang="en-US" sz="1200">
              <a:latin typeface="Tahoma" panose="020B0604030504040204" pitchFamily="34" charset="0"/>
            </a:endParaRPr>
          </a:p>
        </p:txBody>
      </p:sp>
      <p:sp>
        <p:nvSpPr>
          <p:cNvPr id="110594" name="Title 2">
            <a:extLst>
              <a:ext uri="{FF2B5EF4-FFF2-40B4-BE49-F238E27FC236}">
                <a16:creationId xmlns:a16="http://schemas.microsoft.com/office/drawing/2014/main" id="{BD25523C-FABB-8D47-955C-95F110D86C14}"/>
              </a:ext>
            </a:extLst>
          </p:cNvPr>
          <p:cNvSpPr>
            <a:spLocks noGrp="1"/>
          </p:cNvSpPr>
          <p:nvPr>
            <p:ph type="title"/>
          </p:nvPr>
        </p:nvSpPr>
        <p:spPr bwMode="auto">
          <a:xfrm>
            <a:off x="685800" y="18415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 UN also has a system used in conjunction with illustrated placards in the North America.</a:t>
            </a:r>
          </a:p>
        </p:txBody>
      </p:sp>
      <p:pic>
        <p:nvPicPr>
          <p:cNvPr id="110596" name="Content Placeholder 2" descr="corrosive material storage tank with illustrated placards affixed">
            <a:extLst>
              <a:ext uri="{FF2B5EF4-FFF2-40B4-BE49-F238E27FC236}">
                <a16:creationId xmlns:a16="http://schemas.microsoft.com/office/drawing/2014/main" id="{12DA0DDD-60A0-DE4D-8595-08F8E7D850C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60579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On orange panels, letters “UN” may precede the number&#10;•Yellow-bordered pages section in the ERG provides a key to the four-digit identification numbers&#10;•Use the number and the ERG to determine appropriate response information&#10;•Number also appears on shipping papers; should match the numbers displayed &#10;">
            <a:extLst>
              <a:ext uri="{FF2B5EF4-FFF2-40B4-BE49-F238E27FC236}">
                <a16:creationId xmlns:a16="http://schemas.microsoft.com/office/drawing/2014/main" id="{187BB727-96B9-A849-809F-C06349C3DF04}"/>
              </a:ext>
            </a:extLst>
          </p:cNvPr>
          <p:cNvGraphicFramePr/>
          <p:nvPr>
            <p:extLst>
              <p:ext uri="{D42A27DB-BD31-4B8C-83A1-F6EECF244321}">
                <p14:modId xmlns:p14="http://schemas.microsoft.com/office/powerpoint/2010/main" val="2910233984"/>
              </p:ext>
            </p:extLst>
          </p:nvPr>
        </p:nvGraphicFramePr>
        <p:xfrm>
          <a:off x="5257800" y="2057400"/>
          <a:ext cx="3657600" cy="398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0598" name="Rectangle 10">
            <a:extLst>
              <a:ext uri="{FF2B5EF4-FFF2-40B4-BE49-F238E27FC236}">
                <a16:creationId xmlns:a16="http://schemas.microsoft.com/office/drawing/2014/main" id="{0F6A107A-DC11-7045-832F-9A57CEBDB111}"/>
              </a:ext>
            </a:extLst>
          </p:cNvPr>
          <p:cNvSpPr>
            <a:spLocks noChangeArrowheads="1"/>
          </p:cNvSpPr>
          <p:nvPr/>
        </p:nvSpPr>
        <p:spPr bwMode="auto">
          <a:xfrm>
            <a:off x="228600" y="5562600"/>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2">
            <a:extLst>
              <a:ext uri="{FF2B5EF4-FFF2-40B4-BE49-F238E27FC236}">
                <a16:creationId xmlns:a16="http://schemas.microsoft.com/office/drawing/2014/main" id="{427675E3-91D0-3449-91BB-21038548845A}"/>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which container packages in North America display UN numbers.</a:t>
            </a:r>
          </a:p>
        </p:txBody>
      </p:sp>
      <p:sp>
        <p:nvSpPr>
          <p:cNvPr id="4" name="Slide Number Placeholder 3">
            <a:extLst>
              <a:ext uri="{FF2B5EF4-FFF2-40B4-BE49-F238E27FC236}">
                <a16:creationId xmlns:a16="http://schemas.microsoft.com/office/drawing/2014/main" id="{A909794D-B090-064F-BF5D-448A387C668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C0E8F35-66B5-EE4E-88AA-1E15741C2167}" type="slidenum">
              <a:rPr lang="en-US" altLang="en-US" sz="1200">
                <a:latin typeface="Tahoma" panose="020B0604030504040204" pitchFamily="34" charset="0"/>
              </a:rPr>
              <a:pPr eaLnBrk="1" hangingPunct="1"/>
              <a:t>102</a:t>
            </a:fld>
            <a:endParaRPr lang="en-US" altLang="en-US" sz="1200">
              <a:latin typeface="Tahoma" panose="020B0604030504040204" pitchFamily="34" charset="0"/>
            </a:endParaRPr>
          </a:p>
        </p:txBody>
      </p:sp>
      <p:graphicFrame>
        <p:nvGraphicFramePr>
          <p:cNvPr id="6" name="Content Placeholder 5" descr="Rail tank cars&#10;Cargo tank cars&#10;Portable tank cars&#10;Bulk packages&#10;Vehicle containers containing large quantities (at least 8,820 lbs or 4 400 kg) of hazardous materials&#10;Certain nonbulk packages (for example, poisonous gases in specified amounts)&#10;">
            <a:extLst>
              <a:ext uri="{FF2B5EF4-FFF2-40B4-BE49-F238E27FC236}">
                <a16:creationId xmlns:a16="http://schemas.microsoft.com/office/drawing/2014/main" id="{0A43F873-6134-6D4B-BB01-E91C49B56057}"/>
              </a:ext>
            </a:extLst>
          </p:cNvPr>
          <p:cNvGraphicFramePr>
            <a:graphicFrameLocks noGrp="1"/>
          </p:cNvGraphicFramePr>
          <p:nvPr>
            <p:ph idx="1"/>
            <p:extLst>
              <p:ext uri="{D42A27DB-BD31-4B8C-83A1-F6EECF244321}">
                <p14:modId xmlns:p14="http://schemas.microsoft.com/office/powerpoint/2010/main" val="106841284"/>
              </p:ext>
            </p:extLst>
          </p:nvPr>
        </p:nvGraphicFramePr>
        <p:xfrm>
          <a:off x="800100" y="15621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9FB095-26CD-9E48-9376-B645C2E6800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2668024C-BDDF-E645-95DC-7279824DED10}" type="slidenum">
              <a:rPr lang="en-US" altLang="en-US" sz="1200">
                <a:latin typeface="Tahoma" panose="020B0604030504040204" pitchFamily="34" charset="0"/>
              </a:rPr>
              <a:pPr eaLnBrk="1" hangingPunct="1"/>
              <a:t>103</a:t>
            </a:fld>
            <a:endParaRPr lang="en-US" altLang="en-US" sz="1200">
              <a:latin typeface="Tahoma" panose="020B0604030504040204" pitchFamily="34" charset="0"/>
            </a:endParaRPr>
          </a:p>
        </p:txBody>
      </p:sp>
      <p:sp>
        <p:nvSpPr>
          <p:cNvPr id="112642" name="Title 2">
            <a:extLst>
              <a:ext uri="{FF2B5EF4-FFF2-40B4-BE49-F238E27FC236}">
                <a16:creationId xmlns:a16="http://schemas.microsoft.com/office/drawing/2014/main" id="{C30A4075-AF31-AC4B-B56C-F3C4C673B8BB}"/>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DOT regulations address some additional categories of substances.</a:t>
            </a:r>
          </a:p>
        </p:txBody>
      </p:sp>
      <p:graphicFrame>
        <p:nvGraphicFramePr>
          <p:cNvPr id="3" name="Content Placeholder 2" descr="Other regulated materials (ORM-Ds)&#10;Materials of trade (MOTs)&#10;Fumigated loads&#10;">
            <a:extLst>
              <a:ext uri="{FF2B5EF4-FFF2-40B4-BE49-F238E27FC236}">
                <a16:creationId xmlns:a16="http://schemas.microsoft.com/office/drawing/2014/main" id="{FF3C98AC-ACB5-B649-94B9-5A382838DE2F}"/>
              </a:ext>
            </a:extLst>
          </p:cNvPr>
          <p:cNvGraphicFramePr>
            <a:graphicFrameLocks noGrp="1"/>
          </p:cNvGraphicFramePr>
          <p:nvPr>
            <p:ph idx="1"/>
            <p:extLst>
              <p:ext uri="{D42A27DB-BD31-4B8C-83A1-F6EECF244321}">
                <p14:modId xmlns:p14="http://schemas.microsoft.com/office/powerpoint/2010/main" val="18635469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233A22-5FE6-F243-8AD5-DBC414B7823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F9FE24A-9012-8E42-B85A-78107467308C}" type="slidenum">
              <a:rPr lang="en-US" altLang="en-US" sz="1200">
                <a:latin typeface="Tahoma" panose="020B0604030504040204" pitchFamily="34" charset="0"/>
              </a:rPr>
              <a:pPr eaLnBrk="1" hangingPunct="1"/>
              <a:t>104</a:t>
            </a:fld>
            <a:endParaRPr lang="en-US" altLang="en-US" sz="1200">
              <a:latin typeface="Tahoma" panose="020B0604030504040204" pitchFamily="34" charset="0"/>
            </a:endParaRPr>
          </a:p>
        </p:txBody>
      </p:sp>
      <p:sp>
        <p:nvSpPr>
          <p:cNvPr id="113666" name="Title 2">
            <a:extLst>
              <a:ext uri="{FF2B5EF4-FFF2-40B4-BE49-F238E27FC236}">
                <a16:creationId xmlns:a16="http://schemas.microsoft.com/office/drawing/2014/main" id="{C15C7A4E-8266-6045-A195-6590EEF968C2}"/>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why knowledge of DOT information is important.</a:t>
            </a:r>
          </a:p>
        </p:txBody>
      </p:sp>
      <p:graphicFrame>
        <p:nvGraphicFramePr>
          <p:cNvPr id="3" name="Content Placeholder 2" descr="Must record information about these substances during an evaluation of a facility or industrial location&#10;A basic understanding of the UN system enables an inspector to quickly recognize most hazardous materials or dangerous goods&#10;Knowledge of the standard systems used in the U.S. is important in order to accurately recognize these hazards&#10;">
            <a:extLst>
              <a:ext uri="{FF2B5EF4-FFF2-40B4-BE49-F238E27FC236}">
                <a16:creationId xmlns:a16="http://schemas.microsoft.com/office/drawing/2014/main" id="{60326FD5-637E-954D-84EA-B0DF1F93484F}"/>
              </a:ext>
            </a:extLst>
          </p:cNvPr>
          <p:cNvGraphicFramePr>
            <a:graphicFrameLocks noGrp="1"/>
          </p:cNvGraphicFramePr>
          <p:nvPr>
            <p:ph idx="1"/>
            <p:extLst>
              <p:ext uri="{D42A27DB-BD31-4B8C-83A1-F6EECF244321}">
                <p14:modId xmlns:p14="http://schemas.microsoft.com/office/powerpoint/2010/main" val="364568049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CB9A15-4753-7745-923B-A8B5EA4312B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DFADB7C-672A-6141-A954-CED6E38576AC}" type="slidenum">
              <a:rPr lang="en-US" altLang="en-US" sz="1200">
                <a:latin typeface="Tahoma" panose="020B0604030504040204" pitchFamily="34" charset="0"/>
              </a:rPr>
              <a:pPr eaLnBrk="1" hangingPunct="1"/>
              <a:t>105</a:t>
            </a:fld>
            <a:endParaRPr lang="en-US" altLang="en-US" sz="1200">
              <a:latin typeface="Tahoma" panose="020B0604030504040204" pitchFamily="34" charset="0"/>
            </a:endParaRPr>
          </a:p>
        </p:txBody>
      </p:sp>
      <p:sp>
        <p:nvSpPr>
          <p:cNvPr id="114690" name="Title 2">
            <a:extLst>
              <a:ext uri="{FF2B5EF4-FFF2-40B4-BE49-F238E27FC236}">
                <a16:creationId xmlns:a16="http://schemas.microsoft.com/office/drawing/2014/main" id="{3208723A-E5D8-7748-8D65-4CA79421EBEE}"/>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able to read DOT placards.</a:t>
            </a:r>
          </a:p>
        </p:txBody>
      </p:sp>
      <p:graphicFrame>
        <p:nvGraphicFramePr>
          <p:cNvPr id="6" name="Diagram 5" descr="Description&#10; Diamond-shaped&#10; Color-coded&#10;Where they are seen&#10; Bulk packages&#10; Rail tank cars&#10; Cargo tank vehicles&#10; Portable tanks&#10; Unit loading devices containing hazardous materials over 640 cubic feet (18 m3) in capacity&#10; Certain nonbulk containers&#10;">
            <a:extLst>
              <a:ext uri="{FF2B5EF4-FFF2-40B4-BE49-F238E27FC236}">
                <a16:creationId xmlns:a16="http://schemas.microsoft.com/office/drawing/2014/main" id="{2B9CB87B-C42B-5E4C-B515-3C0A76587806}"/>
              </a:ext>
            </a:extLst>
          </p:cNvPr>
          <p:cNvGraphicFramePr/>
          <p:nvPr>
            <p:extLst>
              <p:ext uri="{D42A27DB-BD31-4B8C-83A1-F6EECF244321}">
                <p14:modId xmlns:p14="http://schemas.microsoft.com/office/powerpoint/2010/main" val="4106056347"/>
              </p:ext>
            </p:extLst>
          </p:nvPr>
        </p:nvGraphicFramePr>
        <p:xfrm>
          <a:off x="5638800" y="1600200"/>
          <a:ext cx="33528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4692" name="Content Placeholder 4" descr="diagram detailing parts of a DOT placard, see instructor for more information">
            <a:extLst>
              <a:ext uri="{FF2B5EF4-FFF2-40B4-BE49-F238E27FC236}">
                <a16:creationId xmlns:a16="http://schemas.microsoft.com/office/drawing/2014/main" id="{C7792019-2B8A-3A4A-ABF5-BE0C886B63A7}"/>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429" t="1591" r="1429" b="2951"/>
          <a:stretch/>
        </p:blipFill>
        <p:spPr bwMode="auto">
          <a:xfrm>
            <a:off x="304800" y="1828800"/>
            <a:ext cx="51816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DE2091-AFD9-7642-A820-08BC63F0148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38138AC-8484-5F4A-BF2F-3E20AACEFE6E}" type="slidenum">
              <a:rPr lang="en-US" altLang="en-US" sz="1200">
                <a:latin typeface="Tahoma" panose="020B0604030504040204" pitchFamily="34" charset="0"/>
              </a:rPr>
              <a:pPr eaLnBrk="1" hangingPunct="1"/>
              <a:t>106</a:t>
            </a:fld>
            <a:endParaRPr lang="en-US" altLang="en-US" sz="1200">
              <a:latin typeface="Tahoma" panose="020B0604030504040204" pitchFamily="34" charset="0"/>
            </a:endParaRPr>
          </a:p>
        </p:txBody>
      </p:sp>
      <p:sp>
        <p:nvSpPr>
          <p:cNvPr id="115714" name="Title 2">
            <a:extLst>
              <a:ext uri="{FF2B5EF4-FFF2-40B4-BE49-F238E27FC236}">
                <a16:creationId xmlns:a16="http://schemas.microsoft.com/office/drawing/2014/main" id="{71FCF323-05F2-5644-82E2-0D6A11B5615A}"/>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important facts to remember regarding placards.</a:t>
            </a:r>
          </a:p>
        </p:txBody>
      </p:sp>
      <p:graphicFrame>
        <p:nvGraphicFramePr>
          <p:cNvPr id="3" name="Content Placeholder 2" descr="Shippers are required to provide placards&#10;Drivers may not know what they are carrying&#10;Exemptions&#10; Shipments of infectious substances&#10; ORM-Ds&#10; MOTs&#10; Limited quantities&#10; Small-quantity packages&#10; Radioactive materials&#10; Combustible liquids in nonbulk packaging&#10;">
            <a:extLst>
              <a:ext uri="{FF2B5EF4-FFF2-40B4-BE49-F238E27FC236}">
                <a16:creationId xmlns:a16="http://schemas.microsoft.com/office/drawing/2014/main" id="{EC46C556-D72F-9947-9E7B-CF77C203E3DB}"/>
              </a:ext>
            </a:extLst>
          </p:cNvPr>
          <p:cNvGraphicFramePr>
            <a:graphicFrameLocks noGrp="1"/>
          </p:cNvGraphicFramePr>
          <p:nvPr>
            <p:ph idx="1"/>
            <p:extLst>
              <p:ext uri="{D42A27DB-BD31-4B8C-83A1-F6EECF244321}">
                <p14:modId xmlns:p14="http://schemas.microsoft.com/office/powerpoint/2010/main" val="2188931876"/>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5717" name="Text Box 7">
            <a:extLst>
              <a:ext uri="{FF2B5EF4-FFF2-40B4-BE49-F238E27FC236}">
                <a16:creationId xmlns:a16="http://schemas.microsoft.com/office/drawing/2014/main" id="{6CE87598-E396-3C44-B47F-D0D66794931D}"/>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DCE043-DFB4-014C-B76E-CA47F99A13F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0C43608-0819-9245-8A33-0138BCC70993}" type="slidenum">
              <a:rPr lang="en-US" altLang="en-US" sz="1200">
                <a:latin typeface="Tahoma" panose="020B0604030504040204" pitchFamily="34" charset="0"/>
              </a:rPr>
              <a:pPr eaLnBrk="1" hangingPunct="1"/>
              <a:t>107</a:t>
            </a:fld>
            <a:endParaRPr lang="en-US" altLang="en-US" sz="1200">
              <a:latin typeface="Tahoma" panose="020B0604030504040204" pitchFamily="34" charset="0"/>
            </a:endParaRPr>
          </a:p>
        </p:txBody>
      </p:sp>
      <p:sp>
        <p:nvSpPr>
          <p:cNvPr id="116738" name="Title 2">
            <a:extLst>
              <a:ext uri="{FF2B5EF4-FFF2-40B4-BE49-F238E27FC236}">
                <a16:creationId xmlns:a16="http://schemas.microsoft.com/office/drawing/2014/main" id="{B23BAE1A-5C0E-C243-81CA-BF9EE8DB652B}"/>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important facts to remember regarding placards.</a:t>
            </a:r>
          </a:p>
        </p:txBody>
      </p:sp>
      <p:graphicFrame>
        <p:nvGraphicFramePr>
          <p:cNvPr id="3" name="Content Placeholder 2" descr="Some private agriculture and military vehicles may not have placards&#10;Hazard class or division number corresponding to the primary or subsidiary hazard class of a material must be displayed in the lower corner of a placard&#10;Other than the Class 7 or DANGEROUS placard, text indicating a hazard is not required; text may be omitted from the oxygen placard only if the specific ID number is displayed&#10;">
            <a:extLst>
              <a:ext uri="{FF2B5EF4-FFF2-40B4-BE49-F238E27FC236}">
                <a16:creationId xmlns:a16="http://schemas.microsoft.com/office/drawing/2014/main" id="{F74AE67D-4378-7B45-A596-6CEAF06D6AFC}"/>
              </a:ext>
            </a:extLst>
          </p:cNvPr>
          <p:cNvGraphicFramePr>
            <a:graphicFrameLocks noGrp="1"/>
          </p:cNvGraphicFramePr>
          <p:nvPr>
            <p:ph idx="1"/>
            <p:extLst>
              <p:ext uri="{D42A27DB-BD31-4B8C-83A1-F6EECF244321}">
                <p14:modId xmlns:p14="http://schemas.microsoft.com/office/powerpoint/2010/main" val="1747998023"/>
              </p:ext>
            </p:extLst>
          </p:nvPr>
        </p:nvGraphicFramePr>
        <p:xfrm>
          <a:off x="4495800" y="1524000"/>
          <a:ext cx="4267200" cy="465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subsidary placard on a box for corosive materials">
            <a:extLst>
              <a:ext uri="{FF2B5EF4-FFF2-40B4-BE49-F238E27FC236}">
                <a16:creationId xmlns:a16="http://schemas.microsoft.com/office/drawing/2014/main" id="{EE3155C4-D976-D34C-A380-6D14818E79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130" y="4361858"/>
            <a:ext cx="2707758" cy="20389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6741" name="Picture 6" descr="primary vs subsidary placard, see instructor for more information">
            <a:extLst>
              <a:ext uri="{FF2B5EF4-FFF2-40B4-BE49-F238E27FC236}">
                <a16:creationId xmlns:a16="http://schemas.microsoft.com/office/drawing/2014/main" id="{ECC51644-D8C7-CF47-B7E3-8CBC75BAE64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 y="1524000"/>
            <a:ext cx="37338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48232-7C53-B543-B870-7401E48DD25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6C88839-EFBE-9448-B2F2-3345D4FCC26C}" type="slidenum">
              <a:rPr lang="en-US" altLang="en-US" sz="1200">
                <a:latin typeface="Tahoma" panose="020B0604030504040204" pitchFamily="34" charset="0"/>
              </a:rPr>
              <a:pPr eaLnBrk="1" hangingPunct="1"/>
              <a:t>108</a:t>
            </a:fld>
            <a:endParaRPr lang="en-US" altLang="en-US" sz="1200">
              <a:latin typeface="Tahoma" panose="020B0604030504040204" pitchFamily="34" charset="0"/>
            </a:endParaRPr>
          </a:p>
        </p:txBody>
      </p:sp>
      <p:sp>
        <p:nvSpPr>
          <p:cNvPr id="117762" name="Title 2">
            <a:extLst>
              <a:ext uri="{FF2B5EF4-FFF2-40B4-BE49-F238E27FC236}">
                <a16:creationId xmlns:a16="http://schemas.microsoft.com/office/drawing/2014/main" id="{B63BED53-FDAF-AE4D-9ADA-16B66E82ED7D}"/>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able to read DOT labels.</a:t>
            </a:r>
          </a:p>
        </p:txBody>
      </p:sp>
      <p:sp>
        <p:nvSpPr>
          <p:cNvPr id="117769" name="Text Box 7">
            <a:extLst>
              <a:ext uri="{FF2B5EF4-FFF2-40B4-BE49-F238E27FC236}">
                <a16:creationId xmlns:a16="http://schemas.microsoft.com/office/drawing/2014/main" id="{0C16E2AF-5199-E24E-B231-D6845D536F29}"/>
              </a:ext>
            </a:extLst>
          </p:cNvPr>
          <p:cNvSpPr txBox="1">
            <a:spLocks noChangeArrowheads="1"/>
          </p:cNvSpPr>
          <p:nvPr/>
        </p:nvSpPr>
        <p:spPr bwMode="auto">
          <a:xfrm>
            <a:off x="58293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pic>
        <p:nvPicPr>
          <p:cNvPr id="139269" name="Picture 5" descr="DOT placard example - biohazard">
            <a:extLst>
              <a:ext uri="{FF2B5EF4-FFF2-40B4-BE49-F238E27FC236}">
                <a16:creationId xmlns:a16="http://schemas.microsoft.com/office/drawing/2014/main" id="{9CC110B7-9EB9-1E4B-B56E-76196AC0C4FC}"/>
              </a:ext>
            </a:extLst>
          </p:cNvPr>
          <p:cNvPicPr>
            <a:picLocks noChangeAspect="1" noChangeArrowheads="1"/>
          </p:cNvPicPr>
          <p:nvPr/>
        </p:nvPicPr>
        <p:blipFill>
          <a:blip r:embed="rId2"/>
          <a:srcRect/>
          <a:stretch>
            <a:fillRect/>
          </a:stretch>
        </p:blipFill>
        <p:spPr bwMode="auto">
          <a:xfrm>
            <a:off x="1438275" y="4752975"/>
            <a:ext cx="1828800" cy="1343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39267" name="Picture 3" descr="DOT placard example - flammable liquid">
            <a:extLst>
              <a:ext uri="{FF2B5EF4-FFF2-40B4-BE49-F238E27FC236}">
                <a16:creationId xmlns:a16="http://schemas.microsoft.com/office/drawing/2014/main" id="{559732F1-02FD-524A-9320-DF53DC9980F9}"/>
              </a:ext>
            </a:extLst>
          </p:cNvPr>
          <p:cNvPicPr>
            <a:picLocks noChangeAspect="1" noChangeArrowheads="1"/>
          </p:cNvPicPr>
          <p:nvPr/>
        </p:nvPicPr>
        <p:blipFill>
          <a:blip r:embed="rId3"/>
          <a:srcRect/>
          <a:stretch>
            <a:fillRect/>
          </a:stretch>
        </p:blipFill>
        <p:spPr bwMode="auto">
          <a:xfrm>
            <a:off x="228600" y="3248025"/>
            <a:ext cx="2124075" cy="1514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39268" name="Picture 4" descr="DOT placard example - infectious substance">
            <a:extLst>
              <a:ext uri="{FF2B5EF4-FFF2-40B4-BE49-F238E27FC236}">
                <a16:creationId xmlns:a16="http://schemas.microsoft.com/office/drawing/2014/main" id="{8985B4BB-8460-0544-9FBD-87F0D57EF7A1}"/>
              </a:ext>
            </a:extLst>
          </p:cNvPr>
          <p:cNvPicPr>
            <a:picLocks noChangeAspect="1" noChangeArrowheads="1"/>
          </p:cNvPicPr>
          <p:nvPr/>
        </p:nvPicPr>
        <p:blipFill>
          <a:blip r:embed="rId4"/>
          <a:srcRect/>
          <a:stretch>
            <a:fillRect/>
          </a:stretch>
        </p:blipFill>
        <p:spPr bwMode="auto">
          <a:xfrm>
            <a:off x="2319338" y="3086100"/>
            <a:ext cx="2200275" cy="154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39266" name="Picture 2" descr="DOT placard example">
            <a:extLst>
              <a:ext uri="{FF2B5EF4-FFF2-40B4-BE49-F238E27FC236}">
                <a16:creationId xmlns:a16="http://schemas.microsoft.com/office/drawing/2014/main" id="{D657228A-03FB-DF40-BE0D-AC400D79D187}"/>
              </a:ext>
            </a:extLst>
          </p:cNvPr>
          <p:cNvPicPr>
            <a:picLocks noGrp="1" noChangeAspect="1" noChangeArrowheads="1"/>
          </p:cNvPicPr>
          <p:nvPr>
            <p:ph idx="1"/>
          </p:nvPr>
        </p:nvPicPr>
        <p:blipFill>
          <a:blip r:embed="rId5"/>
          <a:srcRect/>
          <a:stretch>
            <a:fillRect/>
          </a:stretch>
        </p:blipFill>
        <p:spPr bwMode="auto">
          <a:xfrm>
            <a:off x="631825" y="1724025"/>
            <a:ext cx="2286000" cy="1581150"/>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graphicFrame>
        <p:nvGraphicFramePr>
          <p:cNvPr id="5" name="Diagram 4" descr="Description&#10; Printed matter on a 3.9-inch (100 mm), square-on-point diamond&#10; May or may not have written text&#10; Communicates the hazards posed by the material&#10; Each class is assigned a pictogram as well as a division number&#10; Packaging contains a primary label for materials that meet the definition of more than one hazard class&#10; Provide information similar to vehicle placards&#10;">
            <a:extLst>
              <a:ext uri="{FF2B5EF4-FFF2-40B4-BE49-F238E27FC236}">
                <a16:creationId xmlns:a16="http://schemas.microsoft.com/office/drawing/2014/main" id="{42C6A888-4A20-7D4E-9086-A62B82BBB4EE}"/>
              </a:ext>
            </a:extLst>
          </p:cNvPr>
          <p:cNvGraphicFramePr/>
          <p:nvPr>
            <p:extLst>
              <p:ext uri="{D42A27DB-BD31-4B8C-83A1-F6EECF244321}">
                <p14:modId xmlns:p14="http://schemas.microsoft.com/office/powerpoint/2010/main" val="2788808876"/>
              </p:ext>
            </p:extLst>
          </p:nvPr>
        </p:nvGraphicFramePr>
        <p:xfrm>
          <a:off x="4343400" y="1600200"/>
          <a:ext cx="4495800" cy="44363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773775-6EE5-A24D-BC30-89645003802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87D91CB-7F33-CB47-A6AE-5D7F08EDEFF9}" type="slidenum">
              <a:rPr lang="en-US" altLang="en-US" sz="1200">
                <a:latin typeface="Tahoma" panose="020B0604030504040204" pitchFamily="34" charset="0"/>
              </a:rPr>
              <a:pPr eaLnBrk="1" hangingPunct="1"/>
              <a:t>10</a:t>
            </a:fld>
            <a:endParaRPr lang="en-US" altLang="en-US" sz="1200">
              <a:latin typeface="Tahoma" panose="020B0604030504040204" pitchFamily="34" charset="0"/>
            </a:endParaRPr>
          </a:p>
        </p:txBody>
      </p:sp>
      <p:sp>
        <p:nvSpPr>
          <p:cNvPr id="17410" name="Title 2">
            <a:extLst>
              <a:ext uri="{FF2B5EF4-FFF2-40B4-BE49-F238E27FC236}">
                <a16:creationId xmlns:a16="http://schemas.microsoft.com/office/drawing/2014/main" id="{28DB1A1C-779A-D941-9DC6-57BDEA891A44}"/>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which hazmat activities and processes may be exempt from regulation.</a:t>
            </a:r>
          </a:p>
        </p:txBody>
      </p:sp>
      <p:graphicFrame>
        <p:nvGraphicFramePr>
          <p:cNvPr id="3" name="Content Placeholder 2" descr="Hazardous materials transportation&#10;Pesticides, fungicides, and rodenticides&#10;Certain building systems&#10;">
            <a:extLst>
              <a:ext uri="{FF2B5EF4-FFF2-40B4-BE49-F238E27FC236}">
                <a16:creationId xmlns:a16="http://schemas.microsoft.com/office/drawing/2014/main" id="{CF949DE1-45F2-DB41-B21D-93B54B7FC181}"/>
              </a:ext>
            </a:extLst>
          </p:cNvPr>
          <p:cNvGraphicFramePr>
            <a:graphicFrameLocks noGrp="1"/>
          </p:cNvGraphicFramePr>
          <p:nvPr>
            <p:ph idx="1"/>
            <p:extLst>
              <p:ext uri="{D42A27DB-BD31-4B8C-83A1-F6EECF244321}">
                <p14:modId xmlns:p14="http://schemas.microsoft.com/office/powerpoint/2010/main" val="273902282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F578B9-8E74-FF47-ADB3-1FDDABF4DB2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98A9472-A8DC-5848-8F90-4D0BCC0BC028}" type="slidenum">
              <a:rPr lang="en-US" altLang="en-US" sz="1200">
                <a:latin typeface="Tahoma" panose="020B0604030504040204" pitchFamily="34" charset="0"/>
              </a:rPr>
              <a:pPr eaLnBrk="1" hangingPunct="1"/>
              <a:t>109</a:t>
            </a:fld>
            <a:endParaRPr lang="en-US" altLang="en-US" sz="1200">
              <a:latin typeface="Tahoma" panose="020B0604030504040204" pitchFamily="34" charset="0"/>
            </a:endParaRPr>
          </a:p>
        </p:txBody>
      </p:sp>
      <p:sp>
        <p:nvSpPr>
          <p:cNvPr id="118786" name="Title 2">
            <a:extLst>
              <a:ext uri="{FF2B5EF4-FFF2-40B4-BE49-F238E27FC236}">
                <a16:creationId xmlns:a16="http://schemas.microsoft.com/office/drawing/2014/main" id="{677CEC7E-78AF-2B46-84FD-44A50B35D1BD}"/>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able to read DOT labels.</a:t>
            </a:r>
          </a:p>
        </p:txBody>
      </p:sp>
      <p:graphicFrame>
        <p:nvGraphicFramePr>
          <p:cNvPr id="3" name="Content Placeholder 2" descr="Where they are seen&#10; Nonbulk packaging such as drums, boxes, bags, and other small containers&#10; A package may have several labels placed side by side, with the primary hazard label located on the left and the secondary or subsidiary class label on the right&#10;Subsidiary labels&#10; DOT regulations require they display class numbers&#10;">
            <a:extLst>
              <a:ext uri="{FF2B5EF4-FFF2-40B4-BE49-F238E27FC236}">
                <a16:creationId xmlns:a16="http://schemas.microsoft.com/office/drawing/2014/main" id="{DD7B37C9-16D3-6D45-8CDB-2CBE0550B9E7}"/>
              </a:ext>
            </a:extLst>
          </p:cNvPr>
          <p:cNvGraphicFramePr>
            <a:graphicFrameLocks noGrp="1"/>
          </p:cNvGraphicFramePr>
          <p:nvPr>
            <p:ph idx="1"/>
            <p:extLst>
              <p:ext uri="{D42A27DB-BD31-4B8C-83A1-F6EECF244321}">
                <p14:modId xmlns:p14="http://schemas.microsoft.com/office/powerpoint/2010/main" val="1614162572"/>
              </p:ext>
            </p:extLst>
          </p:nvPr>
        </p:nvGraphicFramePr>
        <p:xfrm>
          <a:off x="5410200" y="1524000"/>
          <a:ext cx="3429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8788" name="Picture 5" descr="DOT placard examples">
            <a:extLst>
              <a:ext uri="{FF2B5EF4-FFF2-40B4-BE49-F238E27FC236}">
                <a16:creationId xmlns:a16="http://schemas.microsoft.com/office/drawing/2014/main" id="{432E06FF-F344-4B47-9B9E-0B55B64B95B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905000"/>
            <a:ext cx="488188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0869D7-B5E1-4745-A53F-EE87242C351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2642665-A9FD-D242-A9F4-CAAB44C7CAA7}" type="slidenum">
              <a:rPr lang="en-US" altLang="en-US" sz="1200">
                <a:latin typeface="Tahoma" panose="020B0604030504040204" pitchFamily="34" charset="0"/>
              </a:rPr>
              <a:pPr eaLnBrk="1" hangingPunct="1"/>
              <a:t>110</a:t>
            </a:fld>
            <a:endParaRPr lang="en-US" altLang="en-US" sz="1200">
              <a:latin typeface="Tahoma" panose="020B0604030504040204" pitchFamily="34" charset="0"/>
            </a:endParaRPr>
          </a:p>
        </p:txBody>
      </p:sp>
      <p:sp>
        <p:nvSpPr>
          <p:cNvPr id="119810" name="Title 2">
            <a:extLst>
              <a:ext uri="{FF2B5EF4-FFF2-40B4-BE49-F238E27FC236}">
                <a16:creationId xmlns:a16="http://schemas.microsoft.com/office/drawing/2014/main" id="{B84E6FFF-FBB0-4448-A4B1-5FD55A699054}"/>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able to read DOT markings.</a:t>
            </a:r>
          </a:p>
        </p:txBody>
      </p:sp>
      <p:graphicFrame>
        <p:nvGraphicFramePr>
          <p:cNvPr id="5" name="Diagram 4" descr="Description&#10; Descriptive name&#10; Identification number&#10; Weight&#10; Instructions, cautions, or UN marks&#10; Required on outer packaging&#10;Inspector duties&#10; Pay attention in the receiving areas to verify items are marked, stored correctly&#10; Verify exterior markings on the structures are current and reflect the hazards present&#10;">
            <a:extLst>
              <a:ext uri="{FF2B5EF4-FFF2-40B4-BE49-F238E27FC236}">
                <a16:creationId xmlns:a16="http://schemas.microsoft.com/office/drawing/2014/main" id="{13C46F27-52BE-B847-A8F0-4843AFD35EDF}"/>
              </a:ext>
            </a:extLst>
          </p:cNvPr>
          <p:cNvGraphicFramePr/>
          <p:nvPr>
            <p:extLst>
              <p:ext uri="{D42A27DB-BD31-4B8C-83A1-F6EECF244321}">
                <p14:modId xmlns:p14="http://schemas.microsoft.com/office/powerpoint/2010/main" val="4260001491"/>
              </p:ext>
            </p:extLst>
          </p:nvPr>
        </p:nvGraphicFramePr>
        <p:xfrm>
          <a:off x="4114800" y="1397000"/>
          <a:ext cx="4648199"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0290" name="Picture 2" descr="example of DOT marking">
            <a:extLst>
              <a:ext uri="{FF2B5EF4-FFF2-40B4-BE49-F238E27FC236}">
                <a16:creationId xmlns:a16="http://schemas.microsoft.com/office/drawing/2014/main" id="{EE3652D3-994A-1749-AD5C-4A56DCFE139E}"/>
              </a:ext>
            </a:extLst>
          </p:cNvPr>
          <p:cNvPicPr>
            <a:picLocks noGrp="1" noChangeAspect="1" noChangeArrowheads="1"/>
          </p:cNvPicPr>
          <p:nvPr>
            <p:ph idx="1"/>
          </p:nvPr>
        </p:nvPicPr>
        <p:blipFill>
          <a:blip r:embed="rId7"/>
          <a:srcRect/>
          <a:stretch>
            <a:fillRect/>
          </a:stretch>
        </p:blipFill>
        <p:spPr bwMode="auto">
          <a:xfrm>
            <a:off x="1676400" y="4705350"/>
            <a:ext cx="2209800" cy="1238250"/>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40291" name="Picture 3" descr="example of DOT marking">
            <a:extLst>
              <a:ext uri="{FF2B5EF4-FFF2-40B4-BE49-F238E27FC236}">
                <a16:creationId xmlns:a16="http://schemas.microsoft.com/office/drawing/2014/main" id="{0E70D518-EDE2-2C4D-8611-78E678E61525}"/>
              </a:ext>
            </a:extLst>
          </p:cNvPr>
          <p:cNvPicPr>
            <a:picLocks noChangeAspect="1" noChangeArrowheads="1"/>
          </p:cNvPicPr>
          <p:nvPr/>
        </p:nvPicPr>
        <p:blipFill>
          <a:blip r:embed="rId8"/>
          <a:srcRect/>
          <a:stretch>
            <a:fillRect/>
          </a:stretch>
        </p:blipFill>
        <p:spPr bwMode="auto">
          <a:xfrm>
            <a:off x="304800" y="3581400"/>
            <a:ext cx="2047875" cy="1190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40292" name="Picture 4" descr="example of DOT marking">
            <a:extLst>
              <a:ext uri="{FF2B5EF4-FFF2-40B4-BE49-F238E27FC236}">
                <a16:creationId xmlns:a16="http://schemas.microsoft.com/office/drawing/2014/main" id="{7871AAEE-2ED3-994E-AE99-1435506FEFFC}"/>
              </a:ext>
            </a:extLst>
          </p:cNvPr>
          <p:cNvPicPr>
            <a:picLocks noChangeAspect="1" noChangeArrowheads="1"/>
          </p:cNvPicPr>
          <p:nvPr/>
        </p:nvPicPr>
        <p:blipFill>
          <a:blip r:embed="rId9"/>
          <a:srcRect/>
          <a:stretch>
            <a:fillRect/>
          </a:stretch>
        </p:blipFill>
        <p:spPr bwMode="auto">
          <a:xfrm>
            <a:off x="1828800" y="2514600"/>
            <a:ext cx="1933575" cy="1190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40293" name="Picture 5" descr="example of DOT marking">
            <a:extLst>
              <a:ext uri="{FF2B5EF4-FFF2-40B4-BE49-F238E27FC236}">
                <a16:creationId xmlns:a16="http://schemas.microsoft.com/office/drawing/2014/main" id="{EE241CC5-40BF-8549-A96C-47B67F49D0FB}"/>
              </a:ext>
            </a:extLst>
          </p:cNvPr>
          <p:cNvPicPr>
            <a:picLocks noChangeAspect="1" noChangeArrowheads="1"/>
          </p:cNvPicPr>
          <p:nvPr/>
        </p:nvPicPr>
        <p:blipFill>
          <a:blip r:embed="rId10"/>
          <a:srcRect/>
          <a:stretch>
            <a:fillRect/>
          </a:stretch>
        </p:blipFill>
        <p:spPr bwMode="auto">
          <a:xfrm>
            <a:off x="228600" y="1785938"/>
            <a:ext cx="1981200" cy="1047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DC92F3-09B5-494A-A84F-73B73AE1BDD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D975AD8F-5C34-CE47-82A5-C9B90DD2B828}" type="slidenum">
              <a:rPr lang="en-US" altLang="en-US" sz="1200">
                <a:latin typeface="Tahoma" panose="020B0604030504040204" pitchFamily="34" charset="0"/>
              </a:rPr>
              <a:pPr eaLnBrk="1" hangingPunct="1"/>
              <a:t>111</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20834" name="Title 1">
            <a:extLst>
              <a:ext uri="{FF2B5EF4-FFF2-40B4-BE49-F238E27FC236}">
                <a16:creationId xmlns:a16="http://schemas.microsoft.com/office/drawing/2014/main" id="{79EDE737-BD36-EE4D-BDE4-0C2861B20FC7}"/>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20835" name="Text Placeholder 2">
            <a:extLst>
              <a:ext uri="{FF2B5EF4-FFF2-40B4-BE49-F238E27FC236}">
                <a16:creationId xmlns:a16="http://schemas.microsoft.com/office/drawing/2014/main" id="{FDDC1635-3791-8949-8869-080416369BF1}"/>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Compare and contrast DOT placards, labels, and markings.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6F3625-5B2B-0946-9B21-44DB0C22302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71554BEF-6B7F-4B4F-8733-E98B9B803B16}" type="slidenum">
              <a:rPr lang="en-US" altLang="en-US" sz="1200">
                <a:latin typeface="Tahoma" panose="020B0604030504040204" pitchFamily="34" charset="0"/>
              </a:rPr>
              <a:pPr eaLnBrk="1" hangingPunct="1"/>
              <a:t>112</a:t>
            </a:fld>
            <a:endParaRPr lang="en-US" altLang="en-US" sz="1200">
              <a:latin typeface="Tahoma" panose="020B0604030504040204" pitchFamily="34" charset="0"/>
            </a:endParaRPr>
          </a:p>
        </p:txBody>
      </p:sp>
      <p:sp>
        <p:nvSpPr>
          <p:cNvPr id="121858" name="Title 2">
            <a:extLst>
              <a:ext uri="{FF2B5EF4-FFF2-40B4-BE49-F238E27FC236}">
                <a16:creationId xmlns:a16="http://schemas.microsoft.com/office/drawing/2014/main" id="{BA559AAE-CCB6-2547-ADD4-3C839827DAA0}"/>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OSHA identification requirements for the workplace.</a:t>
            </a:r>
          </a:p>
        </p:txBody>
      </p:sp>
      <p:graphicFrame>
        <p:nvGraphicFramePr>
          <p:cNvPr id="3" name="Content Placeholder 2" descr="•OSHA’s Hazard Communications Standard (HCS) requires employers to identify hazards in the workplace; train employees how to recognize them&#10;•Requires employers to certify that all hazardous material containers are labeled, tagged, or marked correctly&#10;•Does not specify what identification system to use &#10;•Emergency responders and inspectors may encounter a variety of different labeling and marking systems&#10;">
            <a:extLst>
              <a:ext uri="{FF2B5EF4-FFF2-40B4-BE49-F238E27FC236}">
                <a16:creationId xmlns:a16="http://schemas.microsoft.com/office/drawing/2014/main" id="{530C2188-FEF6-A84E-8AD4-C36A2137BADA}"/>
              </a:ext>
            </a:extLst>
          </p:cNvPr>
          <p:cNvGraphicFramePr>
            <a:graphicFrameLocks noGrp="1"/>
          </p:cNvGraphicFramePr>
          <p:nvPr>
            <p:ph idx="1"/>
            <p:extLst>
              <p:ext uri="{D42A27DB-BD31-4B8C-83A1-F6EECF244321}">
                <p14:modId xmlns:p14="http://schemas.microsoft.com/office/powerpoint/2010/main" val="1502145855"/>
              </p:ext>
            </p:extLst>
          </p:nvPr>
        </p:nvGraphicFramePr>
        <p:xfrm>
          <a:off x="685800" y="18288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4E1AB3-271C-814F-B424-32B09821EF2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9526251-AFCD-274B-88A9-36ADA5D2839F}" type="slidenum">
              <a:rPr lang="en-US" altLang="en-US" sz="1200">
                <a:latin typeface="Tahoma" panose="020B0604030504040204" pitchFamily="34" charset="0"/>
              </a:rPr>
              <a:pPr eaLnBrk="1" hangingPunct="1"/>
              <a:t>113</a:t>
            </a:fld>
            <a:endParaRPr lang="en-US" altLang="en-US" sz="1200">
              <a:latin typeface="Tahoma" panose="020B0604030504040204" pitchFamily="34" charset="0"/>
            </a:endParaRPr>
          </a:p>
        </p:txBody>
      </p:sp>
      <p:sp>
        <p:nvSpPr>
          <p:cNvPr id="122882" name="Title 2">
            <a:extLst>
              <a:ext uri="{FF2B5EF4-FFF2-40B4-BE49-F238E27FC236}">
                <a16:creationId xmlns:a16="http://schemas.microsoft.com/office/drawing/2014/main" id="{D8B20F29-1EEE-EC49-B129-A481A43F5A8E}"/>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other identification marking requirements.</a:t>
            </a:r>
          </a:p>
        </p:txBody>
      </p:sp>
      <p:graphicFrame>
        <p:nvGraphicFramePr>
          <p:cNvPr id="5" name="Content Placeholder 4" descr="•Chemical manufacturers and importers&#10;•Required under OSHA HCS to provide appropriate labels on their product containers&#10;•Name of the product&#10;•Manufacturer’s contact information &#10;•Precautionary hazard warnings &#10;•Directions for use and handling &#10;•Names of active ingredients&#10;•First aid instructions&#10;•Other pertinent information&#10;">
            <a:extLst>
              <a:ext uri="{FF2B5EF4-FFF2-40B4-BE49-F238E27FC236}">
                <a16:creationId xmlns:a16="http://schemas.microsoft.com/office/drawing/2014/main" id="{CFE88103-CBF0-6C4F-9705-90D591509CB7}"/>
              </a:ext>
            </a:extLst>
          </p:cNvPr>
          <p:cNvGraphicFramePr>
            <a:graphicFrameLocks noGrp="1"/>
          </p:cNvGraphicFramePr>
          <p:nvPr>
            <p:ph idx="1"/>
            <p:extLst>
              <p:ext uri="{D42A27DB-BD31-4B8C-83A1-F6EECF244321}">
                <p14:modId xmlns:p14="http://schemas.microsoft.com/office/powerpoint/2010/main" val="908326713"/>
              </p:ext>
            </p:extLst>
          </p:nvPr>
        </p:nvGraphicFramePr>
        <p:xfrm>
          <a:off x="685800" y="1752600"/>
          <a:ext cx="7848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2885" name="Text Box 7">
            <a:extLst>
              <a:ext uri="{FF2B5EF4-FFF2-40B4-BE49-F238E27FC236}">
                <a16:creationId xmlns:a16="http://schemas.microsoft.com/office/drawing/2014/main" id="{F9E5CB99-DD1F-6E4F-8F9B-E7A39F8D1494}"/>
              </a:ext>
            </a:extLst>
          </p:cNvPr>
          <p:cNvSpPr txBox="1">
            <a:spLocks noChangeArrowheads="1"/>
          </p:cNvSpPr>
          <p:nvPr/>
        </p:nvSpPr>
        <p:spPr bwMode="auto">
          <a:xfrm>
            <a:off x="5791200" y="64008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301E16-92ED-F742-B286-2B253984601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31A99D21-7E97-2C45-82CE-5BCA1A009849}" type="slidenum">
              <a:rPr lang="en-US" altLang="en-US" sz="1200">
                <a:latin typeface="Tahoma" panose="020B0604030504040204" pitchFamily="34" charset="0"/>
              </a:rPr>
              <a:pPr eaLnBrk="1" hangingPunct="1"/>
              <a:t>114</a:t>
            </a:fld>
            <a:endParaRPr lang="en-US" altLang="en-US" sz="1200">
              <a:latin typeface="Tahoma" panose="020B0604030504040204" pitchFamily="34" charset="0"/>
            </a:endParaRPr>
          </a:p>
        </p:txBody>
      </p:sp>
      <p:sp>
        <p:nvSpPr>
          <p:cNvPr id="123906" name="Title 2">
            <a:extLst>
              <a:ext uri="{FF2B5EF4-FFF2-40B4-BE49-F238E27FC236}">
                <a16:creationId xmlns:a16="http://schemas.microsoft.com/office/drawing/2014/main" id="{8EA4219C-4881-0446-9AAE-1837C4FA2B8C}"/>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other identification marking requirements.</a:t>
            </a:r>
          </a:p>
        </p:txBody>
      </p:sp>
      <p:graphicFrame>
        <p:nvGraphicFramePr>
          <p:cNvPr id="5" name="Content Placeholder 4" descr="•Military services (U.S. and Canada)&#10;•Provide their own marking systems for hazardous materials and chemicals in addition to DOT and TC markings on transports&#10;•Pipeline companies&#10;•Must provide markers where pipelines cross under (or over) roads, railroads, and waterways&#10;•NFPA® 704 System&#10;•Provides number ratings for rapidly identifying the presence of hazardous materials and their potential severity based on health, flammability, instability, and related hazards&#10;">
            <a:extLst>
              <a:ext uri="{FF2B5EF4-FFF2-40B4-BE49-F238E27FC236}">
                <a16:creationId xmlns:a16="http://schemas.microsoft.com/office/drawing/2014/main" id="{3520AB10-FF63-9A4F-9C17-E1B7DBF2A82E}"/>
              </a:ext>
            </a:extLst>
          </p:cNvPr>
          <p:cNvGraphicFramePr>
            <a:graphicFrameLocks noGrp="1"/>
          </p:cNvGraphicFramePr>
          <p:nvPr>
            <p:ph idx="1"/>
            <p:extLst>
              <p:ext uri="{D42A27DB-BD31-4B8C-83A1-F6EECF244321}">
                <p14:modId xmlns:p14="http://schemas.microsoft.com/office/powerpoint/2010/main" val="1149307193"/>
              </p:ext>
            </p:extLst>
          </p:nvPr>
        </p:nvGraphicFramePr>
        <p:xfrm>
          <a:off x="685800" y="1524000"/>
          <a:ext cx="8077200" cy="461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1CACFF-17C5-EC4E-8158-3F30365647E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011C26B-595E-5F43-BE89-C72B627D1531}" type="slidenum">
              <a:rPr lang="en-US" altLang="en-US" sz="1200">
                <a:latin typeface="Tahoma" panose="020B0604030504040204" pitchFamily="34" charset="0"/>
              </a:rPr>
              <a:pPr eaLnBrk="1" hangingPunct="1"/>
              <a:t>115</a:t>
            </a:fld>
            <a:endParaRPr lang="en-US" altLang="en-US" sz="1200">
              <a:latin typeface="Tahoma" panose="020B0604030504040204" pitchFamily="34" charset="0"/>
            </a:endParaRPr>
          </a:p>
        </p:txBody>
      </p:sp>
      <p:sp>
        <p:nvSpPr>
          <p:cNvPr id="124930" name="Title 2">
            <a:extLst>
              <a:ext uri="{FF2B5EF4-FFF2-40B4-BE49-F238E27FC236}">
                <a16:creationId xmlns:a16="http://schemas.microsoft.com/office/drawing/2014/main" id="{FDDA2303-1B6B-914E-B9E8-61B47530144A}"/>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requirements for manufacturers’ warnings.</a:t>
            </a:r>
          </a:p>
        </p:txBody>
      </p:sp>
      <p:graphicFrame>
        <p:nvGraphicFramePr>
          <p:cNvPr id="6" name="Diagram 5" descr="CAUTION&#10; May have minor health effects&#10;WARNING&#10; Moderate hazards that have significant health effects or flammability&#10;DANGER&#10; Highest degree of hazard&#10; Used on products that explode when exposed to heat&#10;POISON&#10; Use in addition to DANGER on the labels of highly toxic materials&#10;">
            <a:extLst>
              <a:ext uri="{FF2B5EF4-FFF2-40B4-BE49-F238E27FC236}">
                <a16:creationId xmlns:a16="http://schemas.microsoft.com/office/drawing/2014/main" id="{A5E19564-D02F-4742-B6E5-37870B24C45D}"/>
              </a:ext>
            </a:extLst>
          </p:cNvPr>
          <p:cNvGraphicFramePr/>
          <p:nvPr>
            <p:extLst>
              <p:ext uri="{D42A27DB-BD31-4B8C-83A1-F6EECF244321}">
                <p14:modId xmlns:p14="http://schemas.microsoft.com/office/powerpoint/2010/main" val="3958064743"/>
              </p:ext>
            </p:extLst>
          </p:nvPr>
        </p:nvGraphicFramePr>
        <p:xfrm>
          <a:off x="4419600" y="1397000"/>
          <a:ext cx="44196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4932" name="Content Placeholder 2" descr="Manufacturer's warnings on the label of a hazardous chemical">
            <a:extLst>
              <a:ext uri="{FF2B5EF4-FFF2-40B4-BE49-F238E27FC236}">
                <a16:creationId xmlns:a16="http://schemas.microsoft.com/office/drawing/2014/main" id="{21773F95-6E54-A847-A7C1-4BB5C3B4158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52400" y="2362200"/>
            <a:ext cx="4072387"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D86951-91F2-4A4D-8949-E177C20C60E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7032219-874A-8E49-84C2-E1C3DE5B3C45}" type="slidenum">
              <a:rPr lang="en-US" altLang="en-US" sz="1200">
                <a:latin typeface="Tahoma" panose="020B0604030504040204" pitchFamily="34" charset="0"/>
              </a:rPr>
              <a:pPr eaLnBrk="1" hangingPunct="1"/>
              <a:t>116</a:t>
            </a:fld>
            <a:endParaRPr lang="en-US" altLang="en-US" sz="1200">
              <a:latin typeface="Tahoma" panose="020B0604030504040204" pitchFamily="34" charset="0"/>
            </a:endParaRPr>
          </a:p>
        </p:txBody>
      </p:sp>
      <p:sp>
        <p:nvSpPr>
          <p:cNvPr id="125954" name="Title 2">
            <a:extLst>
              <a:ext uri="{FF2B5EF4-FFF2-40B4-BE49-F238E27FC236}">
                <a16:creationId xmlns:a16="http://schemas.microsoft.com/office/drawing/2014/main" id="{B20E406C-F1B0-B74A-AADA-F0F76A9C7675}"/>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recognize military markings.</a:t>
            </a:r>
          </a:p>
        </p:txBody>
      </p:sp>
      <p:pic>
        <p:nvPicPr>
          <p:cNvPr id="141316" name="Picture 4" descr="military markings white is bright">
            <a:extLst>
              <a:ext uri="{FF2B5EF4-FFF2-40B4-BE49-F238E27FC236}">
                <a16:creationId xmlns:a16="http://schemas.microsoft.com/office/drawing/2014/main" id="{B1A1553C-F81E-AE40-BF00-32025ED5A11C}"/>
              </a:ext>
            </a:extLst>
          </p:cNvPr>
          <p:cNvPicPr>
            <a:picLocks noChangeAspect="1" noChangeArrowheads="1"/>
          </p:cNvPicPr>
          <p:nvPr/>
        </p:nvPicPr>
        <p:blipFill>
          <a:blip r:embed="rId2"/>
          <a:srcRect/>
          <a:stretch>
            <a:fillRect/>
          </a:stretch>
        </p:blipFill>
        <p:spPr bwMode="auto">
          <a:xfrm>
            <a:off x="304800" y="4438650"/>
            <a:ext cx="2581275" cy="156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41315" name="Picture 3" descr="military marking yellow you're mellow">
            <a:extLst>
              <a:ext uri="{FF2B5EF4-FFF2-40B4-BE49-F238E27FC236}">
                <a16:creationId xmlns:a16="http://schemas.microsoft.com/office/drawing/2014/main" id="{F614CC1A-FF12-C04A-A735-70E0641B7B11}"/>
              </a:ext>
            </a:extLst>
          </p:cNvPr>
          <p:cNvPicPr>
            <a:picLocks noChangeAspect="1" noChangeArrowheads="1"/>
          </p:cNvPicPr>
          <p:nvPr/>
        </p:nvPicPr>
        <p:blipFill>
          <a:blip r:embed="rId3"/>
          <a:srcRect/>
          <a:stretch>
            <a:fillRect/>
          </a:stretch>
        </p:blipFill>
        <p:spPr bwMode="auto">
          <a:xfrm>
            <a:off x="990600" y="3028950"/>
            <a:ext cx="2676525" cy="1466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41314" name="Picture 2" descr="miliraty marking, red you're dead">
            <a:extLst>
              <a:ext uri="{FF2B5EF4-FFF2-40B4-BE49-F238E27FC236}">
                <a16:creationId xmlns:a16="http://schemas.microsoft.com/office/drawing/2014/main" id="{C0DD20DC-A6F3-D142-8B48-E7AED3A8A223}"/>
              </a:ext>
            </a:extLst>
          </p:cNvPr>
          <p:cNvPicPr>
            <a:picLocks noGrp="1" noChangeAspect="1" noChangeArrowheads="1"/>
          </p:cNvPicPr>
          <p:nvPr>
            <p:ph idx="1"/>
          </p:nvPr>
        </p:nvPicPr>
        <p:blipFill>
          <a:blip r:embed="rId4"/>
          <a:srcRect/>
          <a:stretch>
            <a:fillRect/>
          </a:stretch>
        </p:blipFill>
        <p:spPr bwMode="auto">
          <a:xfrm>
            <a:off x="304800" y="1600200"/>
            <a:ext cx="2457450" cy="1485900"/>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graphicFrame>
        <p:nvGraphicFramePr>
          <p:cNvPr id="5" name="Diagram 4" descr="Used on fixed facilities&#10;May also be seen on military vehicles (although they are not required)&#10;Not necessarily uniform&#10;Some buildings and areas that store hazardous materials may not be marked due to security reasons&#10;">
            <a:extLst>
              <a:ext uri="{FF2B5EF4-FFF2-40B4-BE49-F238E27FC236}">
                <a16:creationId xmlns:a16="http://schemas.microsoft.com/office/drawing/2014/main" id="{6265A082-0B78-3A42-895B-9626D33355C6}"/>
              </a:ext>
            </a:extLst>
          </p:cNvPr>
          <p:cNvGraphicFramePr/>
          <p:nvPr>
            <p:extLst>
              <p:ext uri="{D42A27DB-BD31-4B8C-83A1-F6EECF244321}">
                <p14:modId xmlns:p14="http://schemas.microsoft.com/office/powerpoint/2010/main" val="3705939317"/>
              </p:ext>
            </p:extLst>
          </p:nvPr>
        </p:nvGraphicFramePr>
        <p:xfrm>
          <a:off x="3505200" y="1600200"/>
          <a:ext cx="5334000" cy="4400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6A0AE9-B5CF-1D4F-8D30-DD56871B4F9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2CF4F54-4A27-554C-BB49-2582CA00FC9A}" type="slidenum">
              <a:rPr lang="en-US" altLang="en-US" sz="1200">
                <a:latin typeface="Tahoma" panose="020B0604030504040204" pitchFamily="34" charset="0"/>
              </a:rPr>
              <a:pPr eaLnBrk="1" hangingPunct="1"/>
              <a:t>117</a:t>
            </a:fld>
            <a:endParaRPr lang="en-US" altLang="en-US" sz="1200">
              <a:latin typeface="Tahoma" panose="020B0604030504040204" pitchFamily="34" charset="0"/>
            </a:endParaRPr>
          </a:p>
        </p:txBody>
      </p:sp>
      <p:sp>
        <p:nvSpPr>
          <p:cNvPr id="126978" name="Title 1">
            <a:extLst>
              <a:ext uri="{FF2B5EF4-FFF2-40B4-BE49-F238E27FC236}">
                <a16:creationId xmlns:a16="http://schemas.microsoft.com/office/drawing/2014/main" id="{49B70092-FF73-2C4E-82E0-2B2105251B7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CAUTION</a:t>
            </a:r>
          </a:p>
        </p:txBody>
      </p:sp>
      <p:sp>
        <p:nvSpPr>
          <p:cNvPr id="126979" name="Text Placeholder 2">
            <a:extLst>
              <a:ext uri="{FF2B5EF4-FFF2-40B4-BE49-F238E27FC236}">
                <a16:creationId xmlns:a16="http://schemas.microsoft.com/office/drawing/2014/main" id="{433373CA-10B6-C34F-977C-A694DE89A47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The military ships some hazardous materials and chemicals by common carrier. In these instances, materials are not required to be marked with U.S. Department of Transportation (DOT) or Transport Canada (TC) markings.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32E58A-667C-E047-85B8-E7BD2111EF5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57CB972-A695-5F4D-8D50-3BDF08B010E6}" type="slidenum">
              <a:rPr lang="en-US" altLang="en-US" sz="1200">
                <a:latin typeface="Tahoma" panose="020B0604030504040204" pitchFamily="34" charset="0"/>
              </a:rPr>
              <a:pPr eaLnBrk="1" hangingPunct="1"/>
              <a:t>118</a:t>
            </a:fld>
            <a:endParaRPr lang="en-US" altLang="en-US" sz="1200">
              <a:latin typeface="Tahoma" panose="020B0604030504040204" pitchFamily="34" charset="0"/>
            </a:endParaRPr>
          </a:p>
        </p:txBody>
      </p:sp>
      <p:sp>
        <p:nvSpPr>
          <p:cNvPr id="128002" name="Title 2">
            <a:extLst>
              <a:ext uri="{FF2B5EF4-FFF2-40B4-BE49-F238E27FC236}">
                <a16:creationId xmlns:a16="http://schemas.microsoft.com/office/drawing/2014/main" id="{4564597F-CD27-C640-B32C-A8A0716079FC}"/>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recognize pipeline markings.</a:t>
            </a:r>
          </a:p>
        </p:txBody>
      </p:sp>
      <p:pic>
        <p:nvPicPr>
          <p:cNvPr id="128004" name="Content Placeholder 2" descr="warning sign for natural gas pipeline affixed to a chainlink fence">
            <a:extLst>
              <a:ext uri="{FF2B5EF4-FFF2-40B4-BE49-F238E27FC236}">
                <a16:creationId xmlns:a16="http://schemas.microsoft.com/office/drawing/2014/main" id="{409A1662-88D2-E04A-B02E-E46F7A14B51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1524000"/>
            <a:ext cx="6096000"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Markers must be in sufficient numbers along a pipeline to identify the pipe’s location&#10;•Do not always mark the exact location of the pipeline&#10;•In the U.S. and Canada include the signal words CAUTION, WARNING, or DANGER&#10;•Contain information describing the transported commodity and the name and emergency telephone number of the carrier&#10;">
            <a:extLst>
              <a:ext uri="{FF2B5EF4-FFF2-40B4-BE49-F238E27FC236}">
                <a16:creationId xmlns:a16="http://schemas.microsoft.com/office/drawing/2014/main" id="{93615D3D-E96C-CE49-8033-EDBC4F096769}"/>
              </a:ext>
            </a:extLst>
          </p:cNvPr>
          <p:cNvGraphicFramePr/>
          <p:nvPr>
            <p:extLst>
              <p:ext uri="{D42A27DB-BD31-4B8C-83A1-F6EECF244321}">
                <p14:modId xmlns:p14="http://schemas.microsoft.com/office/powerpoint/2010/main" val="4147976454"/>
              </p:ext>
            </p:extLst>
          </p:nvPr>
        </p:nvGraphicFramePr>
        <p:xfrm>
          <a:off x="228600" y="1828800"/>
          <a:ext cx="4343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9D4455-5861-904B-A27D-7FC3A64E235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01C5BA61-231C-0F4C-B937-B1E4D595F725}" type="slidenum">
              <a:rPr lang="en-US" altLang="en-US" sz="1200">
                <a:latin typeface="Tahoma" panose="020B0604030504040204" pitchFamily="34" charset="0"/>
              </a:rPr>
              <a:pPr eaLnBrk="1" hangingPunct="1"/>
              <a:t>11</a:t>
            </a:fld>
            <a:endParaRPr lang="en-US" altLang="en-US" sz="1200">
              <a:latin typeface="Tahoma" panose="020B0604030504040204" pitchFamily="34" charset="0"/>
            </a:endParaRPr>
          </a:p>
        </p:txBody>
      </p:sp>
      <p:sp>
        <p:nvSpPr>
          <p:cNvPr id="18434" name="Title 2">
            <a:extLst>
              <a:ext uri="{FF2B5EF4-FFF2-40B4-BE49-F238E27FC236}">
                <a16:creationId xmlns:a16="http://schemas.microsoft.com/office/drawing/2014/main" id="{8ECF2038-AE56-A744-939B-E6787B79AA3C}"/>
              </a:ext>
            </a:extLst>
          </p:cNvPr>
          <p:cNvSpPr>
            <a:spLocks noGrp="1"/>
          </p:cNvSpPr>
          <p:nvPr>
            <p:ph type="title"/>
          </p:nvPr>
        </p:nvSpPr>
        <p:spPr bwMode="auto">
          <a:xfrm>
            <a:off x="685800" y="4778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Hazmat transportation is outside the scope of the IFC and NFPA® 400.</a:t>
            </a:r>
          </a:p>
        </p:txBody>
      </p:sp>
      <p:pic>
        <p:nvPicPr>
          <p:cNvPr id="18436" name="Content Placeholder 4" descr="transportation pipeline regulator system">
            <a:extLst>
              <a:ext uri="{FF2B5EF4-FFF2-40B4-BE49-F238E27FC236}">
                <a16:creationId xmlns:a16="http://schemas.microsoft.com/office/drawing/2014/main" id="{05DA6973-4FE5-3640-B27C-8D78B50A381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5716588"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DOT Pipeline and Hazardous Materials Safety Administration (PHMSA) regulate hazardous material transportation and its pipeline in the U.S.&#10;•IFC and NFPA® 400 regulate facilities that store, package, or use hazardous materials&#10;">
            <a:extLst>
              <a:ext uri="{FF2B5EF4-FFF2-40B4-BE49-F238E27FC236}">
                <a16:creationId xmlns:a16="http://schemas.microsoft.com/office/drawing/2014/main" id="{4FEF7D43-8E8D-284C-B56D-AAFA035C9775}"/>
              </a:ext>
            </a:extLst>
          </p:cNvPr>
          <p:cNvGraphicFramePr/>
          <p:nvPr>
            <p:extLst>
              <p:ext uri="{D42A27DB-BD31-4B8C-83A1-F6EECF244321}">
                <p14:modId xmlns:p14="http://schemas.microsoft.com/office/powerpoint/2010/main" val="2154301846"/>
              </p:ext>
            </p:extLst>
          </p:nvPr>
        </p:nvGraphicFramePr>
        <p:xfrm>
          <a:off x="4876800" y="2590800"/>
          <a:ext cx="3962400" cy="360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8" name="Rectangle 10">
            <a:extLst>
              <a:ext uri="{FF2B5EF4-FFF2-40B4-BE49-F238E27FC236}">
                <a16:creationId xmlns:a16="http://schemas.microsoft.com/office/drawing/2014/main" id="{49EA299A-5CB8-8544-81F2-8ED2D64E9CB6}"/>
              </a:ext>
            </a:extLst>
          </p:cNvPr>
          <p:cNvSpPr>
            <a:spLocks noChangeArrowheads="1"/>
          </p:cNvSpPr>
          <p:nvPr/>
        </p:nvSpPr>
        <p:spPr bwMode="auto">
          <a:xfrm>
            <a:off x="217488" y="53546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A5CB97-D922-CC46-AC29-C39595DB981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58000A2-A519-2D4E-844D-1B87266D4692}" type="slidenum">
              <a:rPr lang="en-US" altLang="en-US" sz="1200">
                <a:latin typeface="Tahoma" panose="020B0604030504040204" pitchFamily="34" charset="0"/>
              </a:rPr>
              <a:pPr eaLnBrk="1" hangingPunct="1"/>
              <a:t>119</a:t>
            </a:fld>
            <a:endParaRPr lang="en-US" altLang="en-US" sz="1200">
              <a:latin typeface="Tahoma" panose="020B0604030504040204" pitchFamily="34" charset="0"/>
            </a:endParaRPr>
          </a:p>
        </p:txBody>
      </p:sp>
      <p:sp>
        <p:nvSpPr>
          <p:cNvPr id="129026" name="Title 2">
            <a:extLst>
              <a:ext uri="{FF2B5EF4-FFF2-40B4-BE49-F238E27FC236}">
                <a16:creationId xmlns:a16="http://schemas.microsoft.com/office/drawing/2014/main" id="{23948D3A-5E6E-884C-9AF5-B31654656C3B}"/>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the NFPA® 704 system.</a:t>
            </a:r>
          </a:p>
        </p:txBody>
      </p:sp>
      <p:graphicFrame>
        <p:nvGraphicFramePr>
          <p:cNvPr id="5" name="Content Placeholder 4" descr="Provides a widely recognized method for indicating the presence of hazardous materials at commercial, manufacturing, institutional, and other fixed-storage facilities&#10;Commonly required by local ordinances for all occupancies that contain hazardous materials&#10;Designed to alert emergency responders to health, flammability, instability, and related hazards&#10;">
            <a:extLst>
              <a:ext uri="{FF2B5EF4-FFF2-40B4-BE49-F238E27FC236}">
                <a16:creationId xmlns:a16="http://schemas.microsoft.com/office/drawing/2014/main" id="{ECA51865-EBAA-5748-BA53-BA1A4715D7FC}"/>
              </a:ext>
            </a:extLst>
          </p:cNvPr>
          <p:cNvGraphicFramePr>
            <a:graphicFrameLocks noGrp="1"/>
          </p:cNvGraphicFramePr>
          <p:nvPr>
            <p:ph idx="1"/>
            <p:extLst>
              <p:ext uri="{D42A27DB-BD31-4B8C-83A1-F6EECF244321}">
                <p14:modId xmlns:p14="http://schemas.microsoft.com/office/powerpoint/2010/main" val="1032780471"/>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567E29-836C-C14B-94C8-FA94DE2D8D5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5CDE929-3CEF-F143-A2A2-F4E48FE6F8B1}" type="slidenum">
              <a:rPr lang="en-US" altLang="en-US" sz="1200">
                <a:latin typeface="Tahoma" panose="020B0604030504040204" pitchFamily="34" charset="0"/>
              </a:rPr>
              <a:pPr eaLnBrk="1" hangingPunct="1"/>
              <a:t>120</a:t>
            </a:fld>
            <a:endParaRPr lang="en-US" altLang="en-US" sz="1200">
              <a:latin typeface="Tahoma" panose="020B0604030504040204" pitchFamily="34" charset="0"/>
            </a:endParaRPr>
          </a:p>
        </p:txBody>
      </p:sp>
      <p:sp>
        <p:nvSpPr>
          <p:cNvPr id="130050" name="Title 2">
            <a:extLst>
              <a:ext uri="{FF2B5EF4-FFF2-40B4-BE49-F238E27FC236}">
                <a16:creationId xmlns:a16="http://schemas.microsoft.com/office/drawing/2014/main" id="{CA2181C5-DA30-EA43-A32C-CF81B5836C88}"/>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the NFPA® 704 system does NOT cover.</a:t>
            </a:r>
          </a:p>
        </p:txBody>
      </p:sp>
      <p:graphicFrame>
        <p:nvGraphicFramePr>
          <p:cNvPr id="5" name="Content Placeholder 4" descr="Transportation&#10;General public use&#10;Nonemergency occupational exposures&#10;Explosives and blasting agents&#10;Chronic health hazards&#10;Etiologic agents and other similar hazards&#10;">
            <a:extLst>
              <a:ext uri="{FF2B5EF4-FFF2-40B4-BE49-F238E27FC236}">
                <a16:creationId xmlns:a16="http://schemas.microsoft.com/office/drawing/2014/main" id="{87FFD5C0-5AD6-B241-B362-C3FCD72BABEA}"/>
              </a:ext>
            </a:extLst>
          </p:cNvPr>
          <p:cNvGraphicFramePr>
            <a:graphicFrameLocks noGrp="1"/>
          </p:cNvGraphicFramePr>
          <p:nvPr>
            <p:ph idx="1"/>
            <p:extLst>
              <p:ext uri="{D42A27DB-BD31-4B8C-83A1-F6EECF244321}">
                <p14:modId xmlns:p14="http://schemas.microsoft.com/office/powerpoint/2010/main" val="2111044682"/>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ACEB1C-FC83-BA4B-9564-490A81A4BBD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76E7831-53A0-E049-90BB-E1C84D24328D}" type="slidenum">
              <a:rPr lang="en-US" altLang="en-US" sz="1200">
                <a:latin typeface="Tahoma" panose="020B0604030504040204" pitchFamily="34" charset="0"/>
              </a:rPr>
              <a:pPr eaLnBrk="1" hangingPunct="1"/>
              <a:t>121</a:t>
            </a:fld>
            <a:endParaRPr lang="en-US" altLang="en-US" sz="1200">
              <a:latin typeface="Tahoma" panose="020B0604030504040204" pitchFamily="34" charset="0"/>
            </a:endParaRPr>
          </a:p>
        </p:txBody>
      </p:sp>
      <p:sp>
        <p:nvSpPr>
          <p:cNvPr id="131074" name="Title 2">
            <a:extLst>
              <a:ext uri="{FF2B5EF4-FFF2-40B4-BE49-F238E27FC236}">
                <a16:creationId xmlns:a16="http://schemas.microsoft.com/office/drawing/2014/main" id="{D36594AB-7F55-BD45-BCA9-3B275A7EB817}"/>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NFPA® 704 system uses a rating system of numbers from 0 to 4.</a:t>
            </a:r>
          </a:p>
        </p:txBody>
      </p:sp>
      <p:graphicFrame>
        <p:nvGraphicFramePr>
          <p:cNvPr id="5" name="Content Placeholder 4" descr="Number 0 indicates a minimal hazard&#10;Number 4 indicates a severe hazard&#10;Rating is assigned to three categories: health, flammability, and instability&#10;">
            <a:extLst>
              <a:ext uri="{FF2B5EF4-FFF2-40B4-BE49-F238E27FC236}">
                <a16:creationId xmlns:a16="http://schemas.microsoft.com/office/drawing/2014/main" id="{E73744D5-8854-FE48-900B-63642AAB0FAC}"/>
              </a:ext>
            </a:extLst>
          </p:cNvPr>
          <p:cNvGraphicFramePr>
            <a:graphicFrameLocks noGrp="1"/>
          </p:cNvGraphicFramePr>
          <p:nvPr>
            <p:ph idx="1"/>
            <p:extLst>
              <p:ext uri="{D42A27DB-BD31-4B8C-83A1-F6EECF244321}">
                <p14:modId xmlns:p14="http://schemas.microsoft.com/office/powerpoint/2010/main" val="1006498028"/>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4F92D7-F2A8-D746-A547-6677721EA4C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C6DB051-63D8-F642-B8D5-5D096255644A}" type="slidenum">
              <a:rPr lang="en-US" altLang="en-US" sz="1200">
                <a:latin typeface="Tahoma" panose="020B0604030504040204" pitchFamily="34" charset="0"/>
              </a:rPr>
              <a:pPr eaLnBrk="1" hangingPunct="1"/>
              <a:t>122</a:t>
            </a:fld>
            <a:endParaRPr lang="en-US" altLang="en-US" sz="1200">
              <a:latin typeface="Tahoma" panose="020B0604030504040204" pitchFamily="34" charset="0"/>
            </a:endParaRPr>
          </a:p>
        </p:txBody>
      </p:sp>
      <p:sp>
        <p:nvSpPr>
          <p:cNvPr id="132098" name="Title 2">
            <a:extLst>
              <a:ext uri="{FF2B5EF4-FFF2-40B4-BE49-F238E27FC236}">
                <a16:creationId xmlns:a16="http://schemas.microsoft.com/office/drawing/2014/main" id="{CAE54C41-EEC3-5B47-A11E-270D3F207681}"/>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read NFPA® 704 system markings.</a:t>
            </a:r>
          </a:p>
        </p:txBody>
      </p:sp>
      <p:pic>
        <p:nvPicPr>
          <p:cNvPr id="132100" name="Content Placeholder 2" descr="NFPA 704 hazard rating system">
            <a:extLst>
              <a:ext uri="{FF2B5EF4-FFF2-40B4-BE49-F238E27FC236}">
                <a16:creationId xmlns:a16="http://schemas.microsoft.com/office/drawing/2014/main" id="{7395159E-2F12-F744-965F-AAD606582CC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7223125" cy="4700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7">
            <a:extLst>
              <a:ext uri="{FF2B5EF4-FFF2-40B4-BE49-F238E27FC236}">
                <a16:creationId xmlns:a16="http://schemas.microsoft.com/office/drawing/2014/main" id="{9915FBBB-D6B0-4E4B-929A-126A79619493}"/>
              </a:ext>
            </a:extLst>
          </p:cNvPr>
          <p:cNvSpPr txBox="1">
            <a:spLocks noChangeArrowheads="1"/>
          </p:cNvSpPr>
          <p:nvPr/>
        </p:nvSpPr>
        <p:spPr bwMode="auto">
          <a:xfrm>
            <a:off x="5791200" y="6367346"/>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Special hazards are located in the six o’clock position and have no specified background color; however, white is most commonly used&#10;•Only two special-hazard symbols are presently authorized for use in this position by NFPA®&#10;•Inspectors may see other symbols in the white quadrant on old placards, including the trefoil radiation symbol&#10;•If more than one special hazard is present, multiple symbols may be seen&#10;">
            <a:extLst>
              <a:ext uri="{FF2B5EF4-FFF2-40B4-BE49-F238E27FC236}">
                <a16:creationId xmlns:a16="http://schemas.microsoft.com/office/drawing/2014/main" id="{C8307D7C-8898-6C42-890B-582AF22CBB36}"/>
              </a:ext>
            </a:extLst>
          </p:cNvPr>
          <p:cNvGraphicFramePr>
            <a:graphicFrameLocks noGrp="1"/>
          </p:cNvGraphicFramePr>
          <p:nvPr>
            <p:ph idx="1"/>
            <p:extLst>
              <p:ext uri="{D42A27DB-BD31-4B8C-83A1-F6EECF244321}">
                <p14:modId xmlns:p14="http://schemas.microsoft.com/office/powerpoint/2010/main" val="2007339885"/>
              </p:ext>
            </p:extLst>
          </p:nvPr>
        </p:nvGraphicFramePr>
        <p:xfrm>
          <a:off x="685800" y="1676400"/>
          <a:ext cx="7924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22" name="Title 2">
            <a:extLst>
              <a:ext uri="{FF2B5EF4-FFF2-40B4-BE49-F238E27FC236}">
                <a16:creationId xmlns:a16="http://schemas.microsoft.com/office/drawing/2014/main" id="{EB476A6D-0D25-BA4D-A7E7-FF0CCEA5D98A}"/>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read NFPA® 704 system markings.</a:t>
            </a:r>
          </a:p>
        </p:txBody>
      </p:sp>
      <p:sp>
        <p:nvSpPr>
          <p:cNvPr id="4" name="Slide Number Placeholder 3">
            <a:extLst>
              <a:ext uri="{FF2B5EF4-FFF2-40B4-BE49-F238E27FC236}">
                <a16:creationId xmlns:a16="http://schemas.microsoft.com/office/drawing/2014/main" id="{2611BB9F-2B09-EE4F-AB14-4EF12349E62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07B8ADED-B10D-A842-A7F6-CE73EF8E79EB}" type="slidenum">
              <a:rPr lang="en-US" altLang="en-US" sz="1200">
                <a:latin typeface="Tahoma" panose="020B0604030504040204" pitchFamily="34" charset="0"/>
              </a:rPr>
              <a:pPr eaLnBrk="1" hangingPunct="1"/>
              <a:t>123</a:t>
            </a:fld>
            <a:endParaRPr lang="en-US" altLang="en-US" sz="1200">
              <a:latin typeface="Tahoma" panose="020B060403050404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907792-7D23-8842-99ED-07FCF39F563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284FE14A-E92F-5941-ADDE-F50C1BAB1FA1}" type="slidenum">
              <a:rPr lang="en-US" altLang="en-US" sz="1200">
                <a:latin typeface="Tahoma" panose="020B0604030504040204" pitchFamily="34" charset="0"/>
              </a:rPr>
              <a:pPr eaLnBrk="1" hangingPunct="1"/>
              <a:t>124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34146" name="Title 1">
            <a:extLst>
              <a:ext uri="{FF2B5EF4-FFF2-40B4-BE49-F238E27FC236}">
                <a16:creationId xmlns:a16="http://schemas.microsoft.com/office/drawing/2014/main" id="{AF228C48-A914-3743-BDA0-3ECD1DEBD673}"/>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34147" name="Text Placeholder 2">
            <a:extLst>
              <a:ext uri="{FF2B5EF4-FFF2-40B4-BE49-F238E27FC236}">
                <a16:creationId xmlns:a16="http://schemas.microsoft.com/office/drawing/2014/main" id="{8A89E1E4-DCCE-5A4A-B40F-6B4AB0DE4FE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of the other types of markings inspectors might encounter?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DA5EE4-6E2E-AB43-AB21-9AFA044C218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220C03D-54E2-C54F-967E-850BA5F5E2EE}" type="slidenum">
              <a:rPr lang="en-US" altLang="en-US" sz="1200">
                <a:latin typeface="Tahoma" panose="020B0604030504040204" pitchFamily="34" charset="0"/>
              </a:rPr>
              <a:pPr eaLnBrk="1" hangingPunct="1"/>
              <a:t>125</a:t>
            </a:fld>
            <a:endParaRPr lang="en-US" altLang="en-US" sz="1200">
              <a:latin typeface="Tahoma" panose="020B0604030504040204" pitchFamily="34" charset="0"/>
            </a:endParaRPr>
          </a:p>
        </p:txBody>
      </p:sp>
      <p:sp>
        <p:nvSpPr>
          <p:cNvPr id="135170" name="Title 2">
            <a:extLst>
              <a:ext uri="{FF2B5EF4-FFF2-40B4-BE49-F238E27FC236}">
                <a16:creationId xmlns:a16="http://schemas.microsoft.com/office/drawing/2014/main" id="{260083D6-693D-B54B-9B5D-54C72ABA2766}"/>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Several references are widely used to identify hazardous materials.</a:t>
            </a:r>
          </a:p>
        </p:txBody>
      </p:sp>
      <p:graphicFrame>
        <p:nvGraphicFramePr>
          <p:cNvPr id="5" name="Content Placeholder 4" descr="Emergency Response Guidebook (ERG)&#10;NIOSH Pocket Guide to Chemical Hazards (NPG)&#10;Hazardous Materials Guide for First Responders from the U.S. Fire Administration&#10;Hazardous Materials Information Resource System (HMIRS) is available for those inspectors who deal with U.S. government facilities&#10;">
            <a:extLst>
              <a:ext uri="{FF2B5EF4-FFF2-40B4-BE49-F238E27FC236}">
                <a16:creationId xmlns:a16="http://schemas.microsoft.com/office/drawing/2014/main" id="{EE936B33-C85B-CA47-8B96-4BCEBEEF6CB5}"/>
              </a:ext>
            </a:extLst>
          </p:cNvPr>
          <p:cNvGraphicFramePr>
            <a:graphicFrameLocks noGrp="1"/>
          </p:cNvGraphicFramePr>
          <p:nvPr>
            <p:ph idx="1"/>
            <p:extLst>
              <p:ext uri="{D42A27DB-BD31-4B8C-83A1-F6EECF244321}">
                <p14:modId xmlns:p14="http://schemas.microsoft.com/office/powerpoint/2010/main" val="1754454121"/>
              </p:ext>
            </p:extLst>
          </p:nvPr>
        </p:nvGraphicFramePr>
        <p:xfrm>
          <a:off x="685800" y="15240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AC52A2-A099-7B4C-83C0-E9AAA7D1149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FD410CCD-9F69-BA4F-94C0-4142798812EE}" type="slidenum">
              <a:rPr lang="en-US" altLang="en-US" sz="1200">
                <a:latin typeface="Tahoma" panose="020B0604030504040204" pitchFamily="34" charset="0"/>
              </a:rPr>
              <a:pPr eaLnBrk="1" hangingPunct="1"/>
              <a:t>126</a:t>
            </a:fld>
            <a:endParaRPr lang="en-US" altLang="en-US" sz="1200">
              <a:latin typeface="Tahoma" panose="020B0604030504040204" pitchFamily="34" charset="0"/>
            </a:endParaRPr>
          </a:p>
        </p:txBody>
      </p:sp>
      <p:sp>
        <p:nvSpPr>
          <p:cNvPr id="136194" name="Title 2">
            <a:extLst>
              <a:ext uri="{FF2B5EF4-FFF2-40B4-BE49-F238E27FC236}">
                <a16:creationId xmlns:a16="http://schemas.microsoft.com/office/drawing/2014/main" id="{362C99E7-985F-D54E-8237-4367181E4CDF}"/>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ERG is primarily a guide to aid emergency responders.</a:t>
            </a:r>
          </a:p>
        </p:txBody>
      </p:sp>
      <p:graphicFrame>
        <p:nvGraphicFramePr>
          <p:cNvPr id="5" name="Content Placeholder 4" descr="•Developed jointly by TC, DOT, and the Secretaría de Comunicaciones y Transportes (SCT) of Mexico&#10;•Used to quickly identify the hazards of materials involved in an emergency incident&#10;•Knowledge helps protect them and the general public&#10;•Useful resource for inspectors&#10;">
            <a:extLst>
              <a:ext uri="{FF2B5EF4-FFF2-40B4-BE49-F238E27FC236}">
                <a16:creationId xmlns:a16="http://schemas.microsoft.com/office/drawing/2014/main" id="{F2F23870-31C0-E74B-BE74-ECBAFBA15BDA}"/>
              </a:ext>
            </a:extLst>
          </p:cNvPr>
          <p:cNvGraphicFramePr>
            <a:graphicFrameLocks noGrp="1"/>
          </p:cNvGraphicFramePr>
          <p:nvPr>
            <p:ph idx="1"/>
            <p:extLst>
              <p:ext uri="{D42A27DB-BD31-4B8C-83A1-F6EECF244321}">
                <p14:modId xmlns:p14="http://schemas.microsoft.com/office/powerpoint/2010/main" val="1830394799"/>
              </p:ext>
            </p:extLst>
          </p:nvPr>
        </p:nvGraphicFramePr>
        <p:xfrm>
          <a:off x="685800" y="1676400"/>
          <a:ext cx="7924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1859B5-2572-7849-AE94-B4761DA5BF9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7A329E9-FB1A-F640-9AFB-9D552396DB04}" type="slidenum">
              <a:rPr lang="en-US" altLang="en-US" sz="1200">
                <a:latin typeface="Tahoma" panose="020B0604030504040204" pitchFamily="34" charset="0"/>
              </a:rPr>
              <a:pPr eaLnBrk="1" hangingPunct="1"/>
              <a:t>127</a:t>
            </a:fld>
            <a:endParaRPr lang="en-US" altLang="en-US" sz="1200">
              <a:latin typeface="Tahoma" panose="020B0604030504040204" pitchFamily="34" charset="0"/>
            </a:endParaRPr>
          </a:p>
        </p:txBody>
      </p:sp>
      <p:sp>
        <p:nvSpPr>
          <p:cNvPr id="137218" name="Title 1">
            <a:extLst>
              <a:ext uri="{FF2B5EF4-FFF2-40B4-BE49-F238E27FC236}">
                <a16:creationId xmlns:a16="http://schemas.microsoft.com/office/drawing/2014/main" id="{1211CBD9-B023-B44A-B174-A3EF6E92F36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37219" name="Text Placeholder 2">
            <a:extLst>
              <a:ext uri="{FF2B5EF4-FFF2-40B4-BE49-F238E27FC236}">
                <a16:creationId xmlns:a16="http://schemas.microsoft.com/office/drawing/2014/main" id="{C729D8EC-6A01-B949-A2A6-60716C8D1906}"/>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The ERG does not address all circumstances that may be associated with hazardous materials/dangerous goods. It is primarily designed for use at hazardous materials/dangerous goods incidents occurring on highways or railroads.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1AC9D1-27C6-174F-A55A-EEEAFC76D42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9EA8458-EF70-E044-97B5-148FCD0CF0D5}" type="slidenum">
              <a:rPr lang="en-US" altLang="en-US" sz="1200">
                <a:latin typeface="Tahoma" panose="020B0604030504040204" pitchFamily="34" charset="0"/>
              </a:rPr>
              <a:pPr eaLnBrk="1" hangingPunct="1"/>
              <a:t>128</a:t>
            </a:fld>
            <a:endParaRPr lang="en-US" altLang="en-US" sz="1200">
              <a:latin typeface="Tahoma" panose="020B0604030504040204" pitchFamily="34" charset="0"/>
            </a:endParaRPr>
          </a:p>
        </p:txBody>
      </p:sp>
      <p:sp>
        <p:nvSpPr>
          <p:cNvPr id="138242" name="Title 2">
            <a:extLst>
              <a:ext uri="{FF2B5EF4-FFF2-40B4-BE49-F238E27FC236}">
                <a16:creationId xmlns:a16="http://schemas.microsoft.com/office/drawing/2014/main" id="{BAB85A79-792F-394E-BF7C-E77096A381A3}"/>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can use the ERG in several ways.</a:t>
            </a:r>
          </a:p>
        </p:txBody>
      </p:sp>
      <p:graphicFrame>
        <p:nvGraphicFramePr>
          <p:cNvPr id="5" name="Content Placeholder 4" descr="Identify the four-digit UN identification number on a placard or on shipping papers and then find the appropriate guide in the yellow-bordered pages of the guidebook &#10;Find the name of the material involved (if known) in the blue-bordered pages section of the guidebook&#10;Use the three-digit guide code associated with the placard in the Table of Placards and Initial Response Guide to Use On-Scene located in the front of the ERG&#10;">
            <a:extLst>
              <a:ext uri="{FF2B5EF4-FFF2-40B4-BE49-F238E27FC236}">
                <a16:creationId xmlns:a16="http://schemas.microsoft.com/office/drawing/2014/main" id="{DC7C1E34-5F9F-E749-B76C-C517716245EC}"/>
              </a:ext>
            </a:extLst>
          </p:cNvPr>
          <p:cNvGraphicFramePr>
            <a:graphicFrameLocks noGrp="1"/>
          </p:cNvGraphicFramePr>
          <p:nvPr>
            <p:ph idx="1"/>
            <p:extLst>
              <p:ext uri="{D42A27DB-BD31-4B8C-83A1-F6EECF244321}">
                <p14:modId xmlns:p14="http://schemas.microsoft.com/office/powerpoint/2010/main" val="359542283"/>
              </p:ext>
            </p:extLst>
          </p:nvPr>
        </p:nvGraphicFramePr>
        <p:xfrm>
          <a:off x="685800" y="15240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888A66-9B56-DA4F-B729-ADD49FC2197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B98B090-E796-994A-BF2A-E8E0662B0104}" type="slidenum">
              <a:rPr lang="en-US" altLang="en-US" sz="1200">
                <a:latin typeface="Tahoma" panose="020B0604030504040204" pitchFamily="34" charset="0"/>
              </a:rPr>
              <a:pPr eaLnBrk="1" hangingPunct="1"/>
              <a:t>12</a:t>
            </a:fld>
            <a:endParaRPr lang="en-US" altLang="en-US" sz="1200">
              <a:latin typeface="Tahoma" panose="020B0604030504040204" pitchFamily="34" charset="0"/>
            </a:endParaRPr>
          </a:p>
        </p:txBody>
      </p:sp>
      <p:sp>
        <p:nvSpPr>
          <p:cNvPr id="19458" name="Title 2">
            <a:extLst>
              <a:ext uri="{FF2B5EF4-FFF2-40B4-BE49-F238E27FC236}">
                <a16:creationId xmlns:a16="http://schemas.microsoft.com/office/drawing/2014/main" id="{CD2A30D1-D279-B74E-84C3-4D4396418C7C}"/>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Another exemption is the application of pesticides, fungicides, and rodenticides.</a:t>
            </a:r>
          </a:p>
        </p:txBody>
      </p:sp>
      <p:graphicFrame>
        <p:nvGraphicFramePr>
          <p:cNvPr id="3" name="Content Placeholder 2" descr="•The EPA under the Federal Insecticide, Fungicide, and Rodenticide Act (FIFRA), approves the use of these materials in the U.S.&#10;•Exemption does not limit the inspector’s authority to apply the fire code to the storage or manufacturing of these materials&#10;">
            <a:extLst>
              <a:ext uri="{FF2B5EF4-FFF2-40B4-BE49-F238E27FC236}">
                <a16:creationId xmlns:a16="http://schemas.microsoft.com/office/drawing/2014/main" id="{3D9C8936-A765-3C46-907E-8DBA0E8C9EA0}"/>
              </a:ext>
            </a:extLst>
          </p:cNvPr>
          <p:cNvGraphicFramePr>
            <a:graphicFrameLocks noGrp="1"/>
          </p:cNvGraphicFramePr>
          <p:nvPr>
            <p:ph idx="1"/>
            <p:extLst>
              <p:ext uri="{D42A27DB-BD31-4B8C-83A1-F6EECF244321}">
                <p14:modId xmlns:p14="http://schemas.microsoft.com/office/powerpoint/2010/main" val="3307828193"/>
              </p:ext>
            </p:extLst>
          </p:nvPr>
        </p:nvGraphicFramePr>
        <p:xfrm>
          <a:off x="685800" y="15240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FD8DA-247E-8949-8C19-9B9CA388174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4A49CFE-E43C-8344-825E-2037FD2CCDF8}" type="slidenum">
              <a:rPr lang="en-US" altLang="en-US" sz="1200">
                <a:latin typeface="Tahoma" panose="020B0604030504040204" pitchFamily="34" charset="0"/>
              </a:rPr>
              <a:pPr eaLnBrk="1" hangingPunct="1"/>
              <a:t>129</a:t>
            </a:fld>
            <a:endParaRPr lang="en-US" altLang="en-US" sz="1200">
              <a:latin typeface="Tahoma" panose="020B0604030504040204" pitchFamily="34" charset="0"/>
            </a:endParaRPr>
          </a:p>
        </p:txBody>
      </p:sp>
      <p:sp>
        <p:nvSpPr>
          <p:cNvPr id="139266" name="Title 2">
            <a:extLst>
              <a:ext uri="{FF2B5EF4-FFF2-40B4-BE49-F238E27FC236}">
                <a16:creationId xmlns:a16="http://schemas.microsoft.com/office/drawing/2014/main" id="{9E488DC7-CF40-F742-A038-6B969F6AC663}"/>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NPG is a reference source of general industrial hygiene information.</a:t>
            </a:r>
          </a:p>
        </p:txBody>
      </p:sp>
      <p:graphicFrame>
        <p:nvGraphicFramePr>
          <p:cNvPr id="5" name="Content Placeholder 4" descr="Provides key information and data in abbreviated or tabular form for over 600 chemicals or groups of chemicals&#10;Designed for occupational safety personnel, employers, and employees&#10;Can also provide a quick reference for inspectors&#10;">
            <a:extLst>
              <a:ext uri="{FF2B5EF4-FFF2-40B4-BE49-F238E27FC236}">
                <a16:creationId xmlns:a16="http://schemas.microsoft.com/office/drawing/2014/main" id="{61095250-AB49-FA48-8CAF-191582522742}"/>
              </a:ext>
            </a:extLst>
          </p:cNvPr>
          <p:cNvGraphicFramePr>
            <a:graphicFrameLocks noGrp="1"/>
          </p:cNvGraphicFramePr>
          <p:nvPr>
            <p:ph idx="1"/>
            <p:extLst>
              <p:ext uri="{D42A27DB-BD31-4B8C-83A1-F6EECF244321}">
                <p14:modId xmlns:p14="http://schemas.microsoft.com/office/powerpoint/2010/main" val="1470025243"/>
              </p:ext>
            </p:extLst>
          </p:nvPr>
        </p:nvGraphicFramePr>
        <p:xfrm>
          <a:off x="685800" y="1752600"/>
          <a:ext cx="79248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9269" name="Text Box 7">
            <a:extLst>
              <a:ext uri="{FF2B5EF4-FFF2-40B4-BE49-F238E27FC236}">
                <a16:creationId xmlns:a16="http://schemas.microsoft.com/office/drawing/2014/main" id="{56EF6903-C6F8-9144-B943-90426A0CD07E}"/>
              </a:ext>
            </a:extLst>
          </p:cNvPr>
          <p:cNvSpPr txBox="1">
            <a:spLocks noChangeArrowheads="1"/>
          </p:cNvSpPr>
          <p:nvPr/>
        </p:nvSpPr>
        <p:spPr bwMode="auto">
          <a:xfrm>
            <a:off x="5791200" y="6217444"/>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8DD433-9AE0-AB49-ABA6-01964300B60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B781A88-9080-334E-92DB-CD294F4B0898}" type="slidenum">
              <a:rPr lang="en-US" altLang="en-US" sz="1200">
                <a:latin typeface="Tahoma" panose="020B0604030504040204" pitchFamily="34" charset="0"/>
              </a:rPr>
              <a:pPr eaLnBrk="1" hangingPunct="1"/>
              <a:t>130</a:t>
            </a:fld>
            <a:endParaRPr lang="en-US" altLang="en-US" sz="1200">
              <a:latin typeface="Tahoma" panose="020B0604030504040204" pitchFamily="34" charset="0"/>
            </a:endParaRPr>
          </a:p>
        </p:txBody>
      </p:sp>
      <p:sp>
        <p:nvSpPr>
          <p:cNvPr id="140290" name="Title 2">
            <a:extLst>
              <a:ext uri="{FF2B5EF4-FFF2-40B4-BE49-F238E27FC236}">
                <a16:creationId xmlns:a16="http://schemas.microsoft.com/office/drawing/2014/main" id="{260A34F1-0FBA-5F40-869E-49B712558FD4}"/>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NPG is a reference source of general industrial hygiene information.</a:t>
            </a:r>
          </a:p>
        </p:txBody>
      </p:sp>
      <p:graphicFrame>
        <p:nvGraphicFramePr>
          <p:cNvPr id="5" name="Content Placeholder 4" descr="•Chemical names, synonyms, trade names, conversion factors, Chemical Abstract Service (CAS) number, Registry of Toxic Effects of Chemical Substances® (RTECS®), and DOT numbers &#10;•NIOSH recommended exposure limits (RELs) &#10;•OSHA permissible exposure limits (PELs) &#10;•NIOSH immediately dangerous to life or health (IDLH) values &#10;">
            <a:extLst>
              <a:ext uri="{FF2B5EF4-FFF2-40B4-BE49-F238E27FC236}">
                <a16:creationId xmlns:a16="http://schemas.microsoft.com/office/drawing/2014/main" id="{37EBC72C-612A-5A41-9A3F-B59E68897462}"/>
              </a:ext>
            </a:extLst>
          </p:cNvPr>
          <p:cNvGraphicFramePr>
            <a:graphicFrameLocks noGrp="1"/>
          </p:cNvGraphicFramePr>
          <p:nvPr>
            <p:ph idx="1"/>
            <p:extLst>
              <p:ext uri="{D42A27DB-BD31-4B8C-83A1-F6EECF244321}">
                <p14:modId xmlns:p14="http://schemas.microsoft.com/office/powerpoint/2010/main" val="25265679"/>
              </p:ext>
            </p:extLst>
          </p:nvPr>
        </p:nvGraphicFramePr>
        <p:xfrm>
          <a:off x="685800" y="15240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0293" name="Text Box 7">
            <a:extLst>
              <a:ext uri="{FF2B5EF4-FFF2-40B4-BE49-F238E27FC236}">
                <a16:creationId xmlns:a16="http://schemas.microsoft.com/office/drawing/2014/main" id="{08F85DFA-872A-3948-B27E-DA2FF425D787}"/>
              </a:ext>
            </a:extLst>
          </p:cNvPr>
          <p:cNvSpPr txBox="1">
            <a:spLocks noChangeArrowheads="1"/>
          </p:cNvSpPr>
          <p:nvPr/>
        </p:nvSpPr>
        <p:spPr bwMode="auto">
          <a:xfrm>
            <a:off x="56388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38E924-6C52-2145-AB81-64280E8817F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FC80F67-F095-7043-A82F-C7B9B17E2146}" type="slidenum">
              <a:rPr lang="en-US" altLang="en-US" sz="1200">
                <a:latin typeface="Tahoma" panose="020B0604030504040204" pitchFamily="34" charset="0"/>
              </a:rPr>
              <a:pPr eaLnBrk="1" hangingPunct="1"/>
              <a:t>131</a:t>
            </a:fld>
            <a:endParaRPr lang="en-US" altLang="en-US" sz="1200">
              <a:latin typeface="Tahoma" panose="020B0604030504040204" pitchFamily="34" charset="0"/>
            </a:endParaRPr>
          </a:p>
        </p:txBody>
      </p:sp>
      <p:sp>
        <p:nvSpPr>
          <p:cNvPr id="141314" name="Title 2">
            <a:extLst>
              <a:ext uri="{FF2B5EF4-FFF2-40B4-BE49-F238E27FC236}">
                <a16:creationId xmlns:a16="http://schemas.microsoft.com/office/drawing/2014/main" id="{51F68350-78F8-5B49-BF3B-70372AF72533}"/>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NPG is a reference source of general industrial hygiene information.</a:t>
            </a:r>
          </a:p>
        </p:txBody>
      </p:sp>
      <p:graphicFrame>
        <p:nvGraphicFramePr>
          <p:cNvPr id="5" name="Content Placeholder 4" descr="Physical description of the agent with chemical and physical properties &#10;Measurement methods &#10;Personal protection and sanitation recommendations &#10;Respirator recommendations &#10;Information on health hazards including route, symptoms, first aid, and target organ information&#10;">
            <a:extLst>
              <a:ext uri="{FF2B5EF4-FFF2-40B4-BE49-F238E27FC236}">
                <a16:creationId xmlns:a16="http://schemas.microsoft.com/office/drawing/2014/main" id="{F2FDD62F-9488-5249-A9DD-E9D2F014BF95}"/>
              </a:ext>
            </a:extLst>
          </p:cNvPr>
          <p:cNvGraphicFramePr>
            <a:graphicFrameLocks noGrp="1"/>
          </p:cNvGraphicFramePr>
          <p:nvPr>
            <p:ph idx="1"/>
            <p:extLst>
              <p:ext uri="{D42A27DB-BD31-4B8C-83A1-F6EECF244321}">
                <p14:modId xmlns:p14="http://schemas.microsoft.com/office/powerpoint/2010/main" val="2742216754"/>
              </p:ext>
            </p:extLst>
          </p:nvPr>
        </p:nvGraphicFramePr>
        <p:xfrm>
          <a:off x="685800" y="15240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646572-6575-1F4C-9992-702B752AD69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221F617C-D5F6-E140-991E-2E01F7EE19B0}" type="slidenum">
              <a:rPr lang="en-US" altLang="en-US" sz="1200">
                <a:latin typeface="Tahoma" panose="020B0604030504040204" pitchFamily="34" charset="0"/>
              </a:rPr>
              <a:pPr eaLnBrk="1" hangingPunct="1"/>
              <a:t>132</a:t>
            </a:fld>
            <a:endParaRPr lang="en-US" altLang="en-US" sz="1200">
              <a:latin typeface="Tahoma" panose="020B0604030504040204" pitchFamily="34" charset="0"/>
            </a:endParaRPr>
          </a:p>
        </p:txBody>
      </p:sp>
      <p:sp>
        <p:nvSpPr>
          <p:cNvPr id="142338" name="Title 2">
            <a:extLst>
              <a:ext uri="{FF2B5EF4-FFF2-40B4-BE49-F238E27FC236}">
                <a16:creationId xmlns:a16="http://schemas.microsoft.com/office/drawing/2014/main" id="{84FE493F-3F45-8D48-9F1D-B025E27B9597}"/>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a:t>
            </a:r>
            <a:r>
              <a:rPr lang="en-US" altLang="en-US" i="1"/>
              <a:t>Hazardous Materials Guide for First Responders</a:t>
            </a:r>
            <a:r>
              <a:rPr lang="en-US" altLang="en-US"/>
              <a:t>.</a:t>
            </a:r>
          </a:p>
        </p:txBody>
      </p:sp>
      <p:graphicFrame>
        <p:nvGraphicFramePr>
          <p:cNvPr id="5" name="Content Placeholder 4" descr="Section 1&#10; Indexes; Alphabetical Material Name Index and a UN/NA Number Index &#10;Section 2&#10; Specific Material Guides: specific recommendations for 430 commonly encountered materials &#10;Section 3&#10; Materials Summary Response Table; summary information for 1,422 less commonly encountered materials&#10;">
            <a:extLst>
              <a:ext uri="{FF2B5EF4-FFF2-40B4-BE49-F238E27FC236}">
                <a16:creationId xmlns:a16="http://schemas.microsoft.com/office/drawing/2014/main" id="{1CF0B666-6AE9-6F4E-A9C7-905D10E1E455}"/>
              </a:ext>
            </a:extLst>
          </p:cNvPr>
          <p:cNvGraphicFramePr>
            <a:graphicFrameLocks noGrp="1"/>
          </p:cNvGraphicFramePr>
          <p:nvPr>
            <p:ph idx="1"/>
            <p:extLst>
              <p:ext uri="{D42A27DB-BD31-4B8C-83A1-F6EECF244321}">
                <p14:modId xmlns:p14="http://schemas.microsoft.com/office/powerpoint/2010/main" val="3173693080"/>
              </p:ext>
            </p:extLst>
          </p:nvPr>
        </p:nvGraphicFramePr>
        <p:xfrm>
          <a:off x="685800" y="16764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2341" name="Text Box 7">
            <a:extLst>
              <a:ext uri="{FF2B5EF4-FFF2-40B4-BE49-F238E27FC236}">
                <a16:creationId xmlns:a16="http://schemas.microsoft.com/office/drawing/2014/main" id="{82D642CA-4ED8-D143-85FE-0F750280F0C7}"/>
              </a:ext>
            </a:extLst>
          </p:cNvPr>
          <p:cNvSpPr txBox="1">
            <a:spLocks noChangeArrowheads="1"/>
          </p:cNvSpPr>
          <p:nvPr/>
        </p:nvSpPr>
        <p:spPr bwMode="auto">
          <a:xfrm>
            <a:off x="5791200" y="6369844"/>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168F88-737F-5944-89A0-908A1C03172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62D8575-C1A6-0C49-B21A-9B10022F1351}" type="slidenum">
              <a:rPr lang="en-US" altLang="en-US" sz="1200">
                <a:latin typeface="Tahoma" panose="020B0604030504040204" pitchFamily="34" charset="0"/>
              </a:rPr>
              <a:pPr eaLnBrk="1" hangingPunct="1"/>
              <a:t>133</a:t>
            </a:fld>
            <a:endParaRPr lang="en-US" altLang="en-US" sz="1200">
              <a:latin typeface="Tahoma" panose="020B0604030504040204" pitchFamily="34" charset="0"/>
            </a:endParaRPr>
          </a:p>
        </p:txBody>
      </p:sp>
      <p:sp>
        <p:nvSpPr>
          <p:cNvPr id="143362" name="Title 2">
            <a:extLst>
              <a:ext uri="{FF2B5EF4-FFF2-40B4-BE49-F238E27FC236}">
                <a16:creationId xmlns:a16="http://schemas.microsoft.com/office/drawing/2014/main" id="{D4241ED6-8985-5640-8CD4-2EAF664F1AA4}"/>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a:t>
            </a:r>
            <a:r>
              <a:rPr lang="en-US" altLang="en-US" i="1"/>
              <a:t>Hazardous Materials Guide for First Responders</a:t>
            </a:r>
            <a:r>
              <a:rPr lang="en-US" altLang="en-US"/>
              <a:t>.</a:t>
            </a:r>
          </a:p>
        </p:txBody>
      </p:sp>
      <p:graphicFrame>
        <p:nvGraphicFramePr>
          <p:cNvPr id="5" name="Content Placeholder 4" descr="Section 4&#10; DOT Placards; Chart 10 &#10;Section 5&#10; Silhouettes of Rail Cars, Tank Trucks, and Chemical Tanks &#10;Section 6&#10; General Approach to a Hazardous Materials Incident&#10;Section 7&#10; Glossary of Terms and Abbreviations&#10;">
            <a:extLst>
              <a:ext uri="{FF2B5EF4-FFF2-40B4-BE49-F238E27FC236}">
                <a16:creationId xmlns:a16="http://schemas.microsoft.com/office/drawing/2014/main" id="{9357E7B7-B5D4-9547-8AA6-42C1007CAE18}"/>
              </a:ext>
            </a:extLst>
          </p:cNvPr>
          <p:cNvGraphicFramePr>
            <a:graphicFrameLocks noGrp="1"/>
          </p:cNvGraphicFramePr>
          <p:nvPr>
            <p:ph idx="1"/>
            <p:extLst>
              <p:ext uri="{D42A27DB-BD31-4B8C-83A1-F6EECF244321}">
                <p14:modId xmlns:p14="http://schemas.microsoft.com/office/powerpoint/2010/main" val="795364987"/>
              </p:ext>
            </p:extLst>
          </p:nvPr>
        </p:nvGraphicFramePr>
        <p:xfrm>
          <a:off x="762000" y="16002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5056D2-7231-DE47-81FE-CB7F1161EA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0DD8162-49CF-9A4E-A9AD-57C9B817ABB5}" type="slidenum">
              <a:rPr lang="en-US" altLang="en-US" sz="1200">
                <a:latin typeface="Tahoma" panose="020B0604030504040204" pitchFamily="34" charset="0"/>
              </a:rPr>
              <a:pPr eaLnBrk="1" hangingPunct="1"/>
              <a:t>134</a:t>
            </a:fld>
            <a:endParaRPr lang="en-US" altLang="en-US" sz="1200">
              <a:latin typeface="Tahoma" panose="020B0604030504040204" pitchFamily="34" charset="0"/>
            </a:endParaRPr>
          </a:p>
        </p:txBody>
      </p:sp>
      <p:sp>
        <p:nvSpPr>
          <p:cNvPr id="144386" name="Title 2">
            <a:extLst>
              <a:ext uri="{FF2B5EF4-FFF2-40B4-BE49-F238E27FC236}">
                <a16:creationId xmlns:a16="http://schemas.microsoft.com/office/drawing/2014/main" id="{FCB0CDB8-FCD8-7743-A1EE-B48F9B8B3222}"/>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be familiar with the HMIRS.</a:t>
            </a:r>
          </a:p>
        </p:txBody>
      </p:sp>
      <p:graphicFrame>
        <p:nvGraphicFramePr>
          <p:cNvPr id="5" name="Content Placeholder 4" descr="A U.S. Department of Defense (DoD) automated system the Defense Logistics Agency developed&#10;Central repository for SDSs for the U.S. Government military services and civil agencies&#10;Contains other valuable information including hazard communications (HAZCOM) warning labels and transportation information&#10;Includes data for hazardous materials that the federal government purchased through the DoD and civilian agencies&#10;">
            <a:extLst>
              <a:ext uri="{FF2B5EF4-FFF2-40B4-BE49-F238E27FC236}">
                <a16:creationId xmlns:a16="http://schemas.microsoft.com/office/drawing/2014/main" id="{3F2EB53A-7AF4-2F4F-98B9-17698A99A213}"/>
              </a:ext>
            </a:extLst>
          </p:cNvPr>
          <p:cNvGraphicFramePr>
            <a:graphicFrameLocks noGrp="1"/>
          </p:cNvGraphicFramePr>
          <p:nvPr>
            <p:ph idx="1"/>
            <p:extLst>
              <p:ext uri="{D42A27DB-BD31-4B8C-83A1-F6EECF244321}">
                <p14:modId xmlns:p14="http://schemas.microsoft.com/office/powerpoint/2010/main" val="3468558219"/>
              </p:ext>
            </p:extLst>
          </p:nvPr>
        </p:nvGraphicFramePr>
        <p:xfrm>
          <a:off x="685800" y="15240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73F645-CD4F-544F-9756-8003394888F6}"/>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2A3E7F63-0651-164E-A0ED-C15F82A6634A}" type="slidenum">
              <a:rPr lang="en-US" altLang="en-US" sz="1200">
                <a:latin typeface="Tahoma" panose="020B0604030504040204" pitchFamily="34" charset="0"/>
              </a:rPr>
              <a:pPr eaLnBrk="1" hangingPunct="1"/>
              <a:t>135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45410" name="Title 1">
            <a:extLst>
              <a:ext uri="{FF2B5EF4-FFF2-40B4-BE49-F238E27FC236}">
                <a16:creationId xmlns:a16="http://schemas.microsoft.com/office/drawing/2014/main" id="{B05182C5-593C-DD42-AC3F-EC571A9A8425}"/>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45411" name="Text Placeholder 2">
            <a:extLst>
              <a:ext uri="{FF2B5EF4-FFF2-40B4-BE49-F238E27FC236}">
                <a16:creationId xmlns:a16="http://schemas.microsoft.com/office/drawing/2014/main" id="{0200E224-2884-F54E-9E2A-29DAA7FDC50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some of the references used to identify hazardous materials.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FB2E5C-6CF9-D148-8537-36AA0085B40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34C64481-8113-2C43-B62D-A2C53B5A66C5}" type="slidenum">
              <a:rPr lang="en-US" altLang="en-US" sz="1200">
                <a:latin typeface="Tahoma" panose="020B0604030504040204" pitchFamily="34" charset="0"/>
              </a:rPr>
              <a:pPr eaLnBrk="1" hangingPunct="1"/>
              <a:t>136</a:t>
            </a:fld>
            <a:endParaRPr lang="en-US" altLang="en-US" sz="1200">
              <a:latin typeface="Tahoma" panose="020B0604030504040204" pitchFamily="34" charset="0"/>
            </a:endParaRPr>
          </a:p>
        </p:txBody>
      </p:sp>
      <p:sp>
        <p:nvSpPr>
          <p:cNvPr id="146434" name="Title 2">
            <a:extLst>
              <a:ext uri="{FF2B5EF4-FFF2-40B4-BE49-F238E27FC236}">
                <a16:creationId xmlns:a16="http://schemas.microsoft.com/office/drawing/2014/main" id="{D71EC26A-3319-3F4D-93D5-2AD44B8EBA70}"/>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be familiar with the Canadian Dangerous Goods System.</a:t>
            </a:r>
          </a:p>
        </p:txBody>
      </p:sp>
      <p:graphicFrame>
        <p:nvGraphicFramePr>
          <p:cNvPr id="5" name="Content Placeholder 4" descr="Federal or provincial government regulates a number of products designated as dangerous goods&#10;Municipal inspectors are not normally empowered to enforce these regulations&#10;Be aware of and familiar with other regulations to avoid conflicts between federal, provincial, and local laws&#10;Be prepared to notify the proper agency to address a hazard or dangerous commodity when they encounter one&#10;">
            <a:extLst>
              <a:ext uri="{FF2B5EF4-FFF2-40B4-BE49-F238E27FC236}">
                <a16:creationId xmlns:a16="http://schemas.microsoft.com/office/drawing/2014/main" id="{2E55C1D8-DF73-0842-B30B-E940CCE0D043}"/>
              </a:ext>
            </a:extLst>
          </p:cNvPr>
          <p:cNvGraphicFramePr>
            <a:graphicFrameLocks noGrp="1"/>
          </p:cNvGraphicFramePr>
          <p:nvPr>
            <p:ph idx="1"/>
            <p:extLst>
              <p:ext uri="{D42A27DB-BD31-4B8C-83A1-F6EECF244321}">
                <p14:modId xmlns:p14="http://schemas.microsoft.com/office/powerpoint/2010/main" val="1433494318"/>
              </p:ext>
            </p:extLst>
          </p:nvPr>
        </p:nvGraphicFramePr>
        <p:xfrm>
          <a:off x="685800" y="16002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3C2ED9-8621-004C-932C-98883090DD2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9304F59-88D7-5B48-AF3E-637F35C878DF}" type="slidenum">
              <a:rPr lang="en-US" altLang="en-US" sz="1200">
                <a:latin typeface="Tahoma" panose="020B0604030504040204" pitchFamily="34" charset="0"/>
              </a:rPr>
              <a:pPr eaLnBrk="1" hangingPunct="1"/>
              <a:t>137</a:t>
            </a:fld>
            <a:endParaRPr lang="en-US" altLang="en-US" sz="1200">
              <a:latin typeface="Tahoma" panose="020B0604030504040204" pitchFamily="34" charset="0"/>
            </a:endParaRPr>
          </a:p>
        </p:txBody>
      </p:sp>
      <p:sp>
        <p:nvSpPr>
          <p:cNvPr id="147458" name="Title 1">
            <a:extLst>
              <a:ext uri="{FF2B5EF4-FFF2-40B4-BE49-F238E27FC236}">
                <a16:creationId xmlns:a16="http://schemas.microsoft.com/office/drawing/2014/main" id="{B84D8FCB-15CC-EA4B-8C84-1AC1487C8C2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47459" name="Text Placeholder 2">
            <a:extLst>
              <a:ext uri="{FF2B5EF4-FFF2-40B4-BE49-F238E27FC236}">
                <a16:creationId xmlns:a16="http://schemas.microsoft.com/office/drawing/2014/main" id="{30057BFF-141B-054F-9A6F-AA080197A3B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Inspectors can obtain federal and provincial legislation from government web sites. Federal legislation can be found at the Department of Justice Canada web site. The provincial Queen’s Printer web site usually contains provincial legislation.</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1F02B2-75C6-6A44-A091-BAA0ECCD895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C1A60DE-0962-9B43-9BD0-AE5E3E4501D8}" type="slidenum">
              <a:rPr lang="en-US" altLang="en-US" sz="1200">
                <a:latin typeface="Tahoma" panose="020B0604030504040204" pitchFamily="34" charset="0"/>
              </a:rPr>
              <a:pPr eaLnBrk="1" hangingPunct="1"/>
              <a:t>138</a:t>
            </a:fld>
            <a:endParaRPr lang="en-US" altLang="en-US" sz="1200">
              <a:latin typeface="Tahoma" panose="020B0604030504040204" pitchFamily="34" charset="0"/>
            </a:endParaRPr>
          </a:p>
        </p:txBody>
      </p:sp>
      <p:sp>
        <p:nvSpPr>
          <p:cNvPr id="148482" name="Title 2">
            <a:extLst>
              <a:ext uri="{FF2B5EF4-FFF2-40B4-BE49-F238E27FC236}">
                <a16:creationId xmlns:a16="http://schemas.microsoft.com/office/drawing/2014/main" id="{928B11DF-733A-0241-AF03-A5B462EFEB2F}"/>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be familiar with WHMIS.</a:t>
            </a:r>
          </a:p>
        </p:txBody>
      </p:sp>
      <p:graphicFrame>
        <p:nvGraphicFramePr>
          <p:cNvPr id="5" name="Content Placeholder 4" descr="Workplace Hazardous Materials Information System (WHMIS)&#10;Designed to reduce the risk from hazardous products in the workplace&#10;Health Canada and provincial agencies administer WHMIS&#10;Provincial agency responsible for occupational health and safety (OHS) normally regulates WHMIS within each province&#10;Inspectors may not have authority to apply these regulations on their own&#10;WHMIS is applicable to federal government employees&#10;">
            <a:extLst>
              <a:ext uri="{FF2B5EF4-FFF2-40B4-BE49-F238E27FC236}">
                <a16:creationId xmlns:a16="http://schemas.microsoft.com/office/drawing/2014/main" id="{876ED43C-C3CA-0C42-896A-54B57D23178B}"/>
              </a:ext>
            </a:extLst>
          </p:cNvPr>
          <p:cNvGraphicFramePr>
            <a:graphicFrameLocks noGrp="1"/>
          </p:cNvGraphicFramePr>
          <p:nvPr>
            <p:ph idx="1"/>
            <p:extLst>
              <p:ext uri="{D42A27DB-BD31-4B8C-83A1-F6EECF244321}">
                <p14:modId xmlns:p14="http://schemas.microsoft.com/office/powerpoint/2010/main" val="368909389"/>
              </p:ext>
            </p:extLst>
          </p:nvPr>
        </p:nvGraphicFramePr>
        <p:xfrm>
          <a:off x="609600" y="1600200"/>
          <a:ext cx="8001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0B4610-78E5-6541-A436-9AB6158596E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B692D55-B068-8246-AD6E-1F443491DF1B}" type="slidenum">
              <a:rPr lang="en-US" altLang="en-US" sz="1200">
                <a:latin typeface="Tahoma" panose="020B0604030504040204" pitchFamily="34" charset="0"/>
              </a:rPr>
              <a:pPr eaLnBrk="1" hangingPunct="1"/>
              <a:t>13</a:t>
            </a:fld>
            <a:endParaRPr lang="en-US" altLang="en-US" sz="1200">
              <a:latin typeface="Tahoma" panose="020B0604030504040204" pitchFamily="34" charset="0"/>
            </a:endParaRPr>
          </a:p>
        </p:txBody>
      </p:sp>
      <p:sp>
        <p:nvSpPr>
          <p:cNvPr id="20482" name="Title 2">
            <a:extLst>
              <a:ext uri="{FF2B5EF4-FFF2-40B4-BE49-F238E27FC236}">
                <a16:creationId xmlns:a16="http://schemas.microsoft.com/office/drawing/2014/main" id="{6B651B6D-BE07-504F-8DA0-59AC800A8D27}"/>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Certain building systems that store or use hazardous materials can be exempt.</a:t>
            </a:r>
          </a:p>
        </p:txBody>
      </p:sp>
      <p:pic>
        <p:nvPicPr>
          <p:cNvPr id="20484" name="Content Placeholder 4" descr="hazardous materials regulation station">
            <a:extLst>
              <a:ext uri="{FF2B5EF4-FFF2-40B4-BE49-F238E27FC236}">
                <a16:creationId xmlns:a16="http://schemas.microsoft.com/office/drawing/2014/main" id="{C1C2889D-DDBB-AA4E-9728-94B0680AFA0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4603" y="1719418"/>
            <a:ext cx="3502247" cy="461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In the IFC, mechanical refrigeration, fuel oil storage, and stationary storage battery systems are generally exempt from the hazardous materials provisions&#10;">
            <a:extLst>
              <a:ext uri="{FF2B5EF4-FFF2-40B4-BE49-F238E27FC236}">
                <a16:creationId xmlns:a16="http://schemas.microsoft.com/office/drawing/2014/main" id="{3145B666-F62D-894D-AD29-E39FB36902CA}"/>
              </a:ext>
            </a:extLst>
          </p:cNvPr>
          <p:cNvGraphicFramePr/>
          <p:nvPr>
            <p:extLst>
              <p:ext uri="{D42A27DB-BD31-4B8C-83A1-F6EECF244321}">
                <p14:modId xmlns:p14="http://schemas.microsoft.com/office/powerpoint/2010/main" val="531037978"/>
              </p:ext>
            </p:extLst>
          </p:nvPr>
        </p:nvGraphicFramePr>
        <p:xfrm>
          <a:off x="3886200" y="3016009"/>
          <a:ext cx="4419600" cy="236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5" name="Rectangle 10">
            <a:extLst>
              <a:ext uri="{FF2B5EF4-FFF2-40B4-BE49-F238E27FC236}">
                <a16:creationId xmlns:a16="http://schemas.microsoft.com/office/drawing/2014/main" id="{FDB3B005-6DB9-1345-BE9B-18ABE265990F}"/>
              </a:ext>
            </a:extLst>
          </p:cNvPr>
          <p:cNvSpPr>
            <a:spLocks noChangeArrowheads="1"/>
          </p:cNvSpPr>
          <p:nvPr/>
        </p:nvSpPr>
        <p:spPr bwMode="auto">
          <a:xfrm>
            <a:off x="388826" y="6327136"/>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4BE189-634F-0343-951F-91714C91BDF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B66F330-435B-5B42-A385-0DC64EEAC8A8}" type="slidenum">
              <a:rPr lang="en-US" altLang="en-US" sz="1200">
                <a:latin typeface="Tahoma" panose="020B0604030504040204" pitchFamily="34" charset="0"/>
              </a:rPr>
              <a:pPr eaLnBrk="1" hangingPunct="1"/>
              <a:t>139</a:t>
            </a:fld>
            <a:endParaRPr lang="en-US" altLang="en-US" sz="1200">
              <a:latin typeface="Tahoma" panose="020B0604030504040204" pitchFamily="34" charset="0"/>
            </a:endParaRPr>
          </a:p>
        </p:txBody>
      </p:sp>
      <p:sp>
        <p:nvSpPr>
          <p:cNvPr id="149506" name="Title 2">
            <a:extLst>
              <a:ext uri="{FF2B5EF4-FFF2-40B4-BE49-F238E27FC236}">
                <a16:creationId xmlns:a16="http://schemas.microsoft.com/office/drawing/2014/main" id="{9CB41973-0E9B-124F-9888-23BCA429C199}"/>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be familiar with WHMIS requirements for employers.</a:t>
            </a:r>
          </a:p>
        </p:txBody>
      </p:sp>
      <p:graphicFrame>
        <p:nvGraphicFramePr>
          <p:cNvPr id="5" name="Content Placeholder 4" descr="Controlled products used, stored, handled, or disposed of in the workplace are properly labeled &#10;SDS are readily available to workers &#10;Workers receive education and training in the safe storage, handling, usage, and disposal of controlled products in the workplace&#10;">
            <a:extLst>
              <a:ext uri="{FF2B5EF4-FFF2-40B4-BE49-F238E27FC236}">
                <a16:creationId xmlns:a16="http://schemas.microsoft.com/office/drawing/2014/main" id="{0A1F6658-14D9-654A-95F2-CC0197496D58}"/>
              </a:ext>
            </a:extLst>
          </p:cNvPr>
          <p:cNvGraphicFramePr>
            <a:graphicFrameLocks noGrp="1"/>
          </p:cNvGraphicFramePr>
          <p:nvPr>
            <p:ph idx="1"/>
            <p:extLst>
              <p:ext uri="{D42A27DB-BD31-4B8C-83A1-F6EECF244321}">
                <p14:modId xmlns:p14="http://schemas.microsoft.com/office/powerpoint/2010/main" val="31392449"/>
              </p:ext>
            </p:extLst>
          </p:nvPr>
        </p:nvGraphicFramePr>
        <p:xfrm>
          <a:off x="457200" y="1828800"/>
          <a:ext cx="80010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47DE0F-6AA9-6841-9DAC-E0951924356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EB55446F-2314-594C-B4EA-8711AC438988}" type="slidenum">
              <a:rPr lang="en-US" altLang="en-US" sz="1200">
                <a:latin typeface="Tahoma" panose="020B0604030504040204" pitchFamily="34" charset="0"/>
              </a:rPr>
              <a:pPr eaLnBrk="1" hangingPunct="1"/>
              <a:t>140</a:t>
            </a:fld>
            <a:endParaRPr lang="en-US" altLang="en-US" sz="1200">
              <a:latin typeface="Tahoma" panose="020B0604030504040204" pitchFamily="34" charset="0"/>
            </a:endParaRPr>
          </a:p>
        </p:txBody>
      </p:sp>
      <p:sp>
        <p:nvSpPr>
          <p:cNvPr id="150530" name="Title 2">
            <a:extLst>
              <a:ext uri="{FF2B5EF4-FFF2-40B4-BE49-F238E27FC236}">
                <a16:creationId xmlns:a16="http://schemas.microsoft.com/office/drawing/2014/main" id="{2AD5724A-6084-0841-B3A8-44C23F15839E}"/>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Be familiar with what WHMIS considers a controlled product.</a:t>
            </a:r>
          </a:p>
        </p:txBody>
      </p:sp>
      <p:graphicFrame>
        <p:nvGraphicFramePr>
          <p:cNvPr id="5" name="Content Placeholder 4" descr="Burn readily&#10;Explode&#10;Produce toxic reactions, allergies, infectious diseases, or dangerous reactions&#10;">
            <a:extLst>
              <a:ext uri="{FF2B5EF4-FFF2-40B4-BE49-F238E27FC236}">
                <a16:creationId xmlns:a16="http://schemas.microsoft.com/office/drawing/2014/main" id="{6BDAC631-7BF9-7C42-9D09-11C268C31288}"/>
              </a:ext>
            </a:extLst>
          </p:cNvPr>
          <p:cNvGraphicFramePr>
            <a:graphicFrameLocks noGrp="1"/>
          </p:cNvGraphicFramePr>
          <p:nvPr>
            <p:ph idx="1"/>
            <p:extLst>
              <p:ext uri="{D42A27DB-BD31-4B8C-83A1-F6EECF244321}">
                <p14:modId xmlns:p14="http://schemas.microsoft.com/office/powerpoint/2010/main" val="4225944875"/>
              </p:ext>
            </p:extLst>
          </p:nvPr>
        </p:nvGraphicFramePr>
        <p:xfrm>
          <a:off x="914400" y="1752600"/>
          <a:ext cx="7162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D5ADFB-6F82-5048-822C-A935931CCD6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5107206-439B-4348-9423-B7E41E81202C}" type="slidenum">
              <a:rPr lang="en-US" altLang="en-US" sz="1200">
                <a:latin typeface="Tahoma" panose="020B0604030504040204" pitchFamily="34" charset="0"/>
              </a:rPr>
              <a:pPr eaLnBrk="1" hangingPunct="1"/>
              <a:t>141</a:t>
            </a:fld>
            <a:endParaRPr lang="en-US" altLang="en-US" sz="1200">
              <a:latin typeface="Tahoma" panose="020B0604030504040204" pitchFamily="34" charset="0"/>
            </a:endParaRPr>
          </a:p>
        </p:txBody>
      </p:sp>
      <p:sp>
        <p:nvSpPr>
          <p:cNvPr id="151555" name="Title 2">
            <a:extLst>
              <a:ext uri="{FF2B5EF4-FFF2-40B4-BE49-F238E27FC236}">
                <a16:creationId xmlns:a16="http://schemas.microsoft.com/office/drawing/2014/main" id="{13F4EAFE-2902-5E4A-BBFF-01730C8FEC5C}"/>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other WHMIS characteristics.</a:t>
            </a:r>
          </a:p>
        </p:txBody>
      </p:sp>
      <p:graphicFrame>
        <p:nvGraphicFramePr>
          <p:cNvPr id="5" name="Content Placeholder 4" descr="Requires all containers holding a controlled product to display a WHMIS label&#10;Critical component of WHMIS is that an SDS must be available on site for each controlled product&#10;Suppliers of  controlled products must label all containers with a Supplier Label&#10;When moved to another unmarked container for use at a worksite, the new container must be labeled with a Workplace Label&#10;">
            <a:extLst>
              <a:ext uri="{FF2B5EF4-FFF2-40B4-BE49-F238E27FC236}">
                <a16:creationId xmlns:a16="http://schemas.microsoft.com/office/drawing/2014/main" id="{2300689F-574E-8643-97DA-5E36786B4761}"/>
              </a:ext>
            </a:extLst>
          </p:cNvPr>
          <p:cNvGraphicFramePr>
            <a:graphicFrameLocks noGrp="1"/>
          </p:cNvGraphicFramePr>
          <p:nvPr>
            <p:ph idx="1"/>
            <p:extLst>
              <p:ext uri="{D42A27DB-BD31-4B8C-83A1-F6EECF244321}">
                <p14:modId xmlns:p14="http://schemas.microsoft.com/office/powerpoint/2010/main" val="3679406854"/>
              </p:ext>
            </p:extLst>
          </p:nvPr>
        </p:nvGraphicFramePr>
        <p:xfrm>
          <a:off x="4419600" y="1524000"/>
          <a:ext cx="4495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1554" name="Picture 1" descr="diagram of danger associated with product K1">
            <a:extLst>
              <a:ext uri="{FF2B5EF4-FFF2-40B4-BE49-F238E27FC236}">
                <a16:creationId xmlns:a16="http://schemas.microsoft.com/office/drawing/2014/main" id="{7B316203-C2B1-2D49-84DA-79A1279BE72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771185"/>
            <a:ext cx="383749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8B1C69-28FF-614A-8C72-C0D2656194F5}"/>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2B7674B-40A1-B340-8597-4AA9F9D6BF81}" type="slidenum">
              <a:rPr lang="en-US" altLang="en-US" sz="1200">
                <a:latin typeface="Tahoma" panose="020B0604030504040204" pitchFamily="34" charset="0"/>
              </a:rPr>
              <a:pPr eaLnBrk="1" hangingPunct="1"/>
              <a:t>142</a:t>
            </a:fld>
            <a:endParaRPr lang="en-US" altLang="en-US" sz="1200">
              <a:latin typeface="Tahoma" panose="020B0604030504040204" pitchFamily="34" charset="0"/>
            </a:endParaRPr>
          </a:p>
        </p:txBody>
      </p:sp>
      <p:sp>
        <p:nvSpPr>
          <p:cNvPr id="152578" name="Title 1">
            <a:extLst>
              <a:ext uri="{FF2B5EF4-FFF2-40B4-BE49-F238E27FC236}">
                <a16:creationId xmlns:a16="http://schemas.microsoft.com/office/drawing/2014/main" id="{590DC971-2EF8-0448-81A6-1373ABEADED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52579" name="Text Placeholder 2">
            <a:extLst>
              <a:ext uri="{FF2B5EF4-FFF2-40B4-BE49-F238E27FC236}">
                <a16:creationId xmlns:a16="http://schemas.microsoft.com/office/drawing/2014/main" id="{7C396BD6-76B9-E640-AB7B-5A671DD363BE}"/>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The Workplace Label does not require the distinctive crosshatch border that is required on the Supplier Label.</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4B372D-8428-F746-98C7-9084F6E56D2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3FC814C-6EF5-6742-92EA-DF4AEB4293F6}" type="slidenum">
              <a:rPr lang="en-US" altLang="en-US" sz="1200">
                <a:latin typeface="Tahoma" panose="020B0604030504040204" pitchFamily="34" charset="0"/>
              </a:rPr>
              <a:pPr eaLnBrk="1" hangingPunct="1"/>
              <a:t>143</a:t>
            </a:fld>
            <a:endParaRPr lang="en-US" altLang="en-US" sz="1200">
              <a:latin typeface="Tahoma" panose="020B0604030504040204" pitchFamily="34" charset="0"/>
            </a:endParaRPr>
          </a:p>
        </p:txBody>
      </p:sp>
      <p:sp>
        <p:nvSpPr>
          <p:cNvPr id="153602" name="Title 2">
            <a:extLst>
              <a:ext uri="{FF2B5EF4-FFF2-40B4-BE49-F238E27FC236}">
                <a16:creationId xmlns:a16="http://schemas.microsoft.com/office/drawing/2014/main" id="{528230A9-022F-A54E-8DE3-FDA85A5D6256}"/>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WHMIS labels.</a:t>
            </a:r>
          </a:p>
        </p:txBody>
      </p:sp>
      <p:graphicFrame>
        <p:nvGraphicFramePr>
          <p:cNvPr id="6" name="Content Placeholder 5" descr="Supplier Label&#10; Must show all text in English and French&#10; Have a WHMIS-hatched border&#10; Product identifier&#10; Supplier identifier&#10; Statement that an MSDS/SDS is available &#10; Hazard symbols&#10; Risk phrases&#10; Precautionary measures&#10; First aid measures&#10;Workplace Label&#10; Product identifier&#10; Information on safe handling&#10; Statement that an MSDS/SDS is available&#10;">
            <a:extLst>
              <a:ext uri="{FF2B5EF4-FFF2-40B4-BE49-F238E27FC236}">
                <a16:creationId xmlns:a16="http://schemas.microsoft.com/office/drawing/2014/main" id="{B8E10488-A6F0-1A4B-A1CA-7ECB92F16494}"/>
              </a:ext>
            </a:extLst>
          </p:cNvPr>
          <p:cNvGraphicFramePr>
            <a:graphicFrameLocks noGrp="1"/>
          </p:cNvGraphicFramePr>
          <p:nvPr>
            <p:ph idx="1"/>
            <p:extLst>
              <p:ext uri="{D42A27DB-BD31-4B8C-83A1-F6EECF244321}">
                <p14:modId xmlns:p14="http://schemas.microsoft.com/office/powerpoint/2010/main" val="3245554846"/>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CAEF62-FE17-A940-9688-C559FE5F4EF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712EB139-1A0E-5E42-8A70-80831EE7DA7F}" type="slidenum">
              <a:rPr lang="en-US" altLang="en-US" sz="1200">
                <a:latin typeface="Tahoma" panose="020B0604030504040204" pitchFamily="34" charset="0"/>
              </a:rPr>
              <a:pPr eaLnBrk="1" hangingPunct="1"/>
              <a:t>144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54626" name="Title 1">
            <a:extLst>
              <a:ext uri="{FF2B5EF4-FFF2-40B4-BE49-F238E27FC236}">
                <a16:creationId xmlns:a16="http://schemas.microsoft.com/office/drawing/2014/main" id="{36516F6C-F3A9-A44F-923D-0D671713EC3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54627" name="Text Placeholder 2">
            <a:extLst>
              <a:ext uri="{FF2B5EF4-FFF2-40B4-BE49-F238E27FC236}">
                <a16:creationId xmlns:a16="http://schemas.microsoft.com/office/drawing/2014/main" id="{80B4AB96-653A-0E40-ABCB-B64797E2F1F7}"/>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Why is it important for inspectors to be aware of different aspects of the Canadian Dangerous Goods System? </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B8FF8A-FEF8-0744-AF12-0C9FF253803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D389A41-91EF-F848-8D3B-310D7B638D93}" type="slidenum">
              <a:rPr lang="en-US" altLang="en-US" sz="1200">
                <a:latin typeface="Tahoma" panose="020B0604030504040204" pitchFamily="34" charset="0"/>
              </a:rPr>
              <a:pPr eaLnBrk="1" hangingPunct="1"/>
              <a:t>145</a:t>
            </a:fld>
            <a:endParaRPr lang="en-US" altLang="en-US" sz="1200">
              <a:latin typeface="Tahoma" panose="020B0604030504040204" pitchFamily="34" charset="0"/>
            </a:endParaRPr>
          </a:p>
        </p:txBody>
      </p:sp>
      <p:sp>
        <p:nvSpPr>
          <p:cNvPr id="155650" name="Title 2">
            <a:extLst>
              <a:ext uri="{FF2B5EF4-FFF2-40B4-BE49-F238E27FC236}">
                <a16:creationId xmlns:a16="http://schemas.microsoft.com/office/drawing/2014/main" id="{82FB7F5C-44D1-8E4A-84E0-55AD94670B80}"/>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be familiar with the Mexican Hazard Communication System.</a:t>
            </a:r>
          </a:p>
        </p:txBody>
      </p:sp>
      <p:graphicFrame>
        <p:nvGraphicFramePr>
          <p:cNvPr id="3" name="Content Placeholder 2" descr="•Normas Oficiales Mexicanas (NOMs) augment the Mexican Regulation for the Land Transport of Hazardous Materials and Wastes&#10;•Mexican SCT is responsible for publishing and maintaining the NOMs&#10;•Mexico’s equivalent to the Hazard Communication Standard (HCS) is NOM-018-STPS-2000&#10;•Requires employers to see that hazardous chemical substances in the workplace are labeled&#10;•Essentially an adoption of the NFPA® 704 marking system and HMIG&#10;•Remember that employers in Mexico may use any alternative system that complies with the objectives of the standard&#10;">
            <a:extLst>
              <a:ext uri="{FF2B5EF4-FFF2-40B4-BE49-F238E27FC236}">
                <a16:creationId xmlns:a16="http://schemas.microsoft.com/office/drawing/2014/main" id="{F1BB4331-D310-4F48-B63F-84BC85325D2A}"/>
              </a:ext>
            </a:extLst>
          </p:cNvPr>
          <p:cNvGraphicFramePr>
            <a:graphicFrameLocks noGrp="1"/>
          </p:cNvGraphicFramePr>
          <p:nvPr>
            <p:ph idx="1"/>
            <p:extLst>
              <p:ext uri="{D42A27DB-BD31-4B8C-83A1-F6EECF244321}">
                <p14:modId xmlns:p14="http://schemas.microsoft.com/office/powerpoint/2010/main" val="165179253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5653" name="Text Box 7">
            <a:extLst>
              <a:ext uri="{FF2B5EF4-FFF2-40B4-BE49-F238E27FC236}">
                <a16:creationId xmlns:a16="http://schemas.microsoft.com/office/drawing/2014/main" id="{0FC1C9DB-A1C1-9242-9A1F-25D0E69A6D2E}"/>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253FE0-9951-7C48-BA33-3F8E2DCB94C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27442FF-3D39-E14E-A541-42931CAF40FD}" type="slidenum">
              <a:rPr lang="en-US" altLang="en-US" sz="1200">
                <a:latin typeface="Tahoma" panose="020B0604030504040204" pitchFamily="34" charset="0"/>
              </a:rPr>
              <a:pPr eaLnBrk="1" hangingPunct="1"/>
              <a:t>146</a:t>
            </a:fld>
            <a:endParaRPr lang="en-US" altLang="en-US" sz="1200">
              <a:latin typeface="Tahoma" panose="020B0604030504040204" pitchFamily="34" charset="0"/>
            </a:endParaRPr>
          </a:p>
        </p:txBody>
      </p:sp>
      <p:sp>
        <p:nvSpPr>
          <p:cNvPr id="156674" name="Title 2">
            <a:extLst>
              <a:ext uri="{FF2B5EF4-FFF2-40B4-BE49-F238E27FC236}">
                <a16:creationId xmlns:a16="http://schemas.microsoft.com/office/drawing/2014/main" id="{36F33806-3DCE-FE44-8926-3E20CFA5780E}"/>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be familiar with the Mexican Hazard Communication System.</a:t>
            </a:r>
          </a:p>
        </p:txBody>
      </p:sp>
      <p:pic>
        <p:nvPicPr>
          <p:cNvPr id="156676" name="Picture 2" descr="table for sample ISO 3864 type symbols">
            <a:extLst>
              <a:ext uri="{FF2B5EF4-FFF2-40B4-BE49-F238E27FC236}">
                <a16:creationId xmlns:a16="http://schemas.microsoft.com/office/drawing/2014/main" id="{4AE7D215-7F32-2646-9C85-AFD0EAD5A2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5029200" cy="3400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Diagram 4" descr="NOM-026-STPS-1998 authorizes the use of some International Organization for Standardization (ISO) safety symbols from ISO-3864&#10;General caution symbols in Mexico are triangular rather than round like those in Canada or rectangular as in the U.S.&#10;">
            <a:extLst>
              <a:ext uri="{FF2B5EF4-FFF2-40B4-BE49-F238E27FC236}">
                <a16:creationId xmlns:a16="http://schemas.microsoft.com/office/drawing/2014/main" id="{B319E4E4-CD57-6745-8594-4896667567F3}"/>
              </a:ext>
            </a:extLst>
          </p:cNvPr>
          <p:cNvGraphicFramePr/>
          <p:nvPr>
            <p:extLst>
              <p:ext uri="{D42A27DB-BD31-4B8C-83A1-F6EECF244321}">
                <p14:modId xmlns:p14="http://schemas.microsoft.com/office/powerpoint/2010/main" val="1346468133"/>
              </p:ext>
            </p:extLst>
          </p:nvPr>
        </p:nvGraphicFramePr>
        <p:xfrm>
          <a:off x="5029200" y="3200400"/>
          <a:ext cx="3810000" cy="284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6678" name="Text Box 7">
            <a:extLst>
              <a:ext uri="{FF2B5EF4-FFF2-40B4-BE49-F238E27FC236}">
                <a16:creationId xmlns:a16="http://schemas.microsoft.com/office/drawing/2014/main" id="{C328669D-B4DE-D042-9318-AAADF64316A9}"/>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550392-3516-AA4E-A931-D1AF3104709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E532FC4A-636C-DB4F-BC22-F67837780BE4}" type="slidenum">
              <a:rPr lang="en-US" altLang="en-US" sz="1200">
                <a:latin typeface="Tahoma" panose="020B0604030504040204" pitchFamily="34" charset="0"/>
              </a:rPr>
              <a:pPr eaLnBrk="1" hangingPunct="1"/>
              <a:t>147</a:t>
            </a:fld>
            <a:endParaRPr lang="en-US" altLang="en-US" sz="1200">
              <a:latin typeface="Tahoma" panose="020B0604030504040204" pitchFamily="34" charset="0"/>
            </a:endParaRPr>
          </a:p>
        </p:txBody>
      </p:sp>
      <p:sp>
        <p:nvSpPr>
          <p:cNvPr id="157698" name="Title 2">
            <a:extLst>
              <a:ext uri="{FF2B5EF4-FFF2-40B4-BE49-F238E27FC236}">
                <a16:creationId xmlns:a16="http://schemas.microsoft.com/office/drawing/2014/main" id="{94508EB4-84FB-BC4E-A54F-A8F6C44675A7}"/>
              </a:ext>
            </a:extLst>
          </p:cNvPr>
          <p:cNvSpPr>
            <a:spLocks noGrp="1"/>
          </p:cNvSpPr>
          <p:nvPr>
            <p:ph type="title"/>
          </p:nvPr>
        </p:nvSpPr>
        <p:spPr bwMode="auto">
          <a:xfrm>
            <a:off x="685800" y="4572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be familiar with the Mexican Hazard Communication System.</a:t>
            </a:r>
          </a:p>
        </p:txBody>
      </p:sp>
      <p:graphicFrame>
        <p:nvGraphicFramePr>
          <p:cNvPr id="6" name="Diagram 5" descr="Transportation placards, labels, and markings are based on the UN Recommendations&#10;Uses the same hazard classes and divisions&#10;Placards and labels in Mexico will have text in Spanish&#10;Information provided on markings will also be written in Spanish&#10;">
            <a:extLst>
              <a:ext uri="{FF2B5EF4-FFF2-40B4-BE49-F238E27FC236}">
                <a16:creationId xmlns:a16="http://schemas.microsoft.com/office/drawing/2014/main" id="{44432BAB-9832-2242-8F8F-7ADB16078806}"/>
              </a:ext>
            </a:extLst>
          </p:cNvPr>
          <p:cNvGraphicFramePr/>
          <p:nvPr>
            <p:extLst>
              <p:ext uri="{D42A27DB-BD31-4B8C-83A1-F6EECF244321}">
                <p14:modId xmlns:p14="http://schemas.microsoft.com/office/powerpoint/2010/main" val="2677852425"/>
              </p:ext>
            </p:extLst>
          </p:nvPr>
        </p:nvGraphicFramePr>
        <p:xfrm>
          <a:off x="5257800" y="2063067"/>
          <a:ext cx="3657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7700" name="Content Placeholder 2" descr="examples of Mexican placards and labels">
            <a:extLst>
              <a:ext uri="{FF2B5EF4-FFF2-40B4-BE49-F238E27FC236}">
                <a16:creationId xmlns:a16="http://schemas.microsoft.com/office/drawing/2014/main" id="{15939609-5420-1442-86DE-512CC9D2E096}"/>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5628" t="1852" r="4309" b="9260"/>
          <a:stretch/>
        </p:blipFill>
        <p:spPr bwMode="auto">
          <a:xfrm>
            <a:off x="228600" y="2029522"/>
            <a:ext cx="4876801"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3FB284-9403-CB47-894A-EB52DCD515B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272735B-CC7D-7648-8A1B-F0574C00C1C9}" type="slidenum">
              <a:rPr lang="en-US" altLang="en-US" sz="1200">
                <a:latin typeface="Tahoma" panose="020B0604030504040204" pitchFamily="34" charset="0"/>
              </a:rPr>
              <a:pPr eaLnBrk="1" hangingPunct="1"/>
              <a:t>148</a:t>
            </a:fld>
            <a:endParaRPr lang="en-US" altLang="en-US" sz="1200">
              <a:latin typeface="Tahoma" panose="020B0604030504040204" pitchFamily="34" charset="0"/>
            </a:endParaRPr>
          </a:p>
        </p:txBody>
      </p:sp>
      <p:sp>
        <p:nvSpPr>
          <p:cNvPr id="158722" name="Title 2">
            <a:extLst>
              <a:ext uri="{FF2B5EF4-FFF2-40B4-BE49-F238E27FC236}">
                <a16:creationId xmlns:a16="http://schemas.microsoft.com/office/drawing/2014/main" id="{6DB89032-B4FC-E640-BDC5-4C27D6906345}"/>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a few Spanish hazard warnings.</a:t>
            </a:r>
          </a:p>
        </p:txBody>
      </p:sp>
      <p:graphicFrame>
        <p:nvGraphicFramePr>
          <p:cNvPr id="9" name="Content Placeholder 8" descr="Peligro (danger)&#10;Gases Flamables (flammable gas)&#10;Radioactivo (radioactive)&#10;Liquido Criogenico (cryogenic liquid)&#10;">
            <a:extLst>
              <a:ext uri="{FF2B5EF4-FFF2-40B4-BE49-F238E27FC236}">
                <a16:creationId xmlns:a16="http://schemas.microsoft.com/office/drawing/2014/main" id="{C62D1742-3549-9944-B5CE-19E696A80444}"/>
              </a:ext>
            </a:extLst>
          </p:cNvPr>
          <p:cNvGraphicFramePr>
            <a:graphicFrameLocks noGrp="1"/>
          </p:cNvGraphicFramePr>
          <p:nvPr>
            <p:ph idx="1"/>
            <p:extLst>
              <p:ext uri="{D42A27DB-BD31-4B8C-83A1-F6EECF244321}">
                <p14:modId xmlns:p14="http://schemas.microsoft.com/office/powerpoint/2010/main" val="179651343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788E95-EB43-A642-AD96-9A22FE3FBF1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703AF3B-8226-494B-B390-105DCC9CD5EF}" type="slidenum">
              <a:rPr lang="en-US" altLang="en-US" sz="1200">
                <a:latin typeface="Tahoma" panose="020B0604030504040204" pitchFamily="34" charset="0"/>
              </a:rPr>
              <a:pPr eaLnBrk="1" hangingPunct="1"/>
              <a:t>14</a:t>
            </a:fld>
            <a:endParaRPr lang="en-US" altLang="en-US" sz="1200">
              <a:latin typeface="Tahoma" panose="020B0604030504040204" pitchFamily="34" charset="0"/>
            </a:endParaRPr>
          </a:p>
        </p:txBody>
      </p:sp>
      <p:sp>
        <p:nvSpPr>
          <p:cNvPr id="21506" name="Title 2">
            <a:extLst>
              <a:ext uri="{FF2B5EF4-FFF2-40B4-BE49-F238E27FC236}">
                <a16:creationId xmlns:a16="http://schemas.microsoft.com/office/drawing/2014/main" id="{32888D55-B6D2-B84E-9B4D-EEB177E536F2}"/>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Be familiar with local codes and the standards applicable to hazmat storage, use, and handling.</a:t>
            </a:r>
          </a:p>
        </p:txBody>
      </p:sp>
      <p:graphicFrame>
        <p:nvGraphicFramePr>
          <p:cNvPr id="3" name="Content Placeholder 2" descr="•The IFC and NFPA® 400 adopt a number of standards by reference&#10;•These standards reflect the minimum requirements for the design and construction of containers, cylinders, tanks and piping systems&#10;•Address proper marking and identification of cylinders and hazardous materials piping&#10;•Other standards provide guidance to the fire inspector in ensuring the proper classification of gases&#10;">
            <a:extLst>
              <a:ext uri="{FF2B5EF4-FFF2-40B4-BE49-F238E27FC236}">
                <a16:creationId xmlns:a16="http://schemas.microsoft.com/office/drawing/2014/main" id="{38563486-1638-D547-8AB4-DBEBE0930A77}"/>
              </a:ext>
            </a:extLst>
          </p:cNvPr>
          <p:cNvGraphicFramePr>
            <a:graphicFrameLocks noGrp="1"/>
          </p:cNvGraphicFramePr>
          <p:nvPr>
            <p:ph idx="1"/>
            <p:extLst>
              <p:ext uri="{D42A27DB-BD31-4B8C-83A1-F6EECF244321}">
                <p14:modId xmlns:p14="http://schemas.microsoft.com/office/powerpoint/2010/main" val="52004265"/>
              </p:ext>
            </p:extLst>
          </p:nvPr>
        </p:nvGraphicFramePr>
        <p:xfrm>
          <a:off x="685800" y="1600200"/>
          <a:ext cx="7848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765E2F-C613-E347-9C6D-C719EDE1072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BDBBBA6-DADB-914B-96CE-449A3D0FD039}" type="slidenum">
              <a:rPr lang="en-US" altLang="en-US" sz="1200">
                <a:latin typeface="Tahoma" panose="020B0604030504040204" pitchFamily="34" charset="0"/>
              </a:rPr>
              <a:pPr eaLnBrk="1" hangingPunct="1"/>
              <a:t>149</a:t>
            </a:fld>
            <a:endParaRPr lang="en-US" altLang="en-US" sz="1200">
              <a:latin typeface="Tahoma" panose="020B0604030504040204" pitchFamily="34" charset="0"/>
            </a:endParaRPr>
          </a:p>
        </p:txBody>
      </p:sp>
      <p:sp>
        <p:nvSpPr>
          <p:cNvPr id="159746" name="Title 2">
            <a:extLst>
              <a:ext uri="{FF2B5EF4-FFF2-40B4-BE49-F238E27FC236}">
                <a16:creationId xmlns:a16="http://schemas.microsoft.com/office/drawing/2014/main" id="{BD5D7205-FC17-CD48-B18A-54B6B38B5765}"/>
              </a:ext>
            </a:extLst>
          </p:cNvPr>
          <p:cNvSpPr>
            <a:spLocks noGrp="1"/>
          </p:cNvSpPr>
          <p:nvPr>
            <p:ph type="title"/>
          </p:nvPr>
        </p:nvSpPr>
        <p:spPr bwMode="auto">
          <a:xfrm>
            <a:off x="685800" y="2286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some of the differences between Mexican transportation regulations and U.S. HMR.</a:t>
            </a:r>
          </a:p>
        </p:txBody>
      </p:sp>
      <p:graphicFrame>
        <p:nvGraphicFramePr>
          <p:cNvPr id="9" name="Content Placeholder 8" descr="Official Mexican regulations do not authorize the use of DANGEROUS placards&#10;Package markings are consistent except that the proper shipping name is provided in Spanish in addition to English&#10;The HOT mark used for elevated temperature in the U.S. is not authorized in Mexico &#10;The Mexican standard regarding the classification of flammable liquids does not incorporate provisions for combustible liquids; combustible liquid requirements only apply in the U.S.&#10;">
            <a:extLst>
              <a:ext uri="{FF2B5EF4-FFF2-40B4-BE49-F238E27FC236}">
                <a16:creationId xmlns:a16="http://schemas.microsoft.com/office/drawing/2014/main" id="{AD378B4B-1D0E-9C43-919C-786E6AAC09C9}"/>
              </a:ext>
            </a:extLst>
          </p:cNvPr>
          <p:cNvGraphicFramePr>
            <a:graphicFrameLocks noGrp="1"/>
          </p:cNvGraphicFramePr>
          <p:nvPr>
            <p:ph idx="1"/>
            <p:extLst>
              <p:ext uri="{D42A27DB-BD31-4B8C-83A1-F6EECF244321}">
                <p14:modId xmlns:p14="http://schemas.microsoft.com/office/powerpoint/2010/main" val="209207860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5D51DA-D9A5-D24A-AB20-DD1EB3317656}"/>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B39D60F1-366B-8940-93F5-AE4B2B8ADDB1}" type="slidenum">
              <a:rPr lang="en-US" altLang="en-US" sz="1200">
                <a:latin typeface="Tahoma" panose="020B0604030504040204" pitchFamily="34" charset="0"/>
              </a:rPr>
              <a:pPr eaLnBrk="1" hangingPunct="1"/>
              <a:t>150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60770" name="Title 1">
            <a:extLst>
              <a:ext uri="{FF2B5EF4-FFF2-40B4-BE49-F238E27FC236}">
                <a16:creationId xmlns:a16="http://schemas.microsoft.com/office/drawing/2014/main" id="{FAB561AA-6641-114A-8E7A-0AA760BFD29E}"/>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60771" name="Text Placeholder 2">
            <a:extLst>
              <a:ext uri="{FF2B5EF4-FFF2-40B4-BE49-F238E27FC236}">
                <a16:creationId xmlns:a16="http://schemas.microsoft.com/office/drawing/2014/main" id="{F6BFC935-7959-5F47-AE59-F80E1F3E35F5}"/>
              </a:ext>
            </a:extLst>
          </p:cNvPr>
          <p:cNvSpPr>
            <a:spLocks noGrp="1"/>
          </p:cNvSpPr>
          <p:nvPr>
            <p:ph type="body" sz="quarter" idx="11"/>
          </p:nvPr>
        </p:nvSpPr>
        <p:spPr bwMode="auto">
          <a:xfrm>
            <a:off x="685800" y="1524000"/>
            <a:ext cx="7772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of the differences between markings in the Mexican Hazard Communication System and those found in the U.S. and Canada?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C1CD1B-0EE8-5244-9139-238EBD01558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33052BE-16DA-CD41-921F-EEC142535297}" type="slidenum">
              <a:rPr lang="en-US" altLang="en-US" sz="1200">
                <a:latin typeface="Tahoma" panose="020B0604030504040204" pitchFamily="34" charset="0"/>
              </a:rPr>
              <a:pPr eaLnBrk="1" hangingPunct="1"/>
              <a:t>151</a:t>
            </a:fld>
            <a:endParaRPr lang="en-US" altLang="en-US" sz="1200">
              <a:latin typeface="Tahoma" panose="020B0604030504040204" pitchFamily="34" charset="0"/>
            </a:endParaRPr>
          </a:p>
        </p:txBody>
      </p:sp>
      <p:sp>
        <p:nvSpPr>
          <p:cNvPr id="161795" name="Title 2">
            <a:extLst>
              <a:ext uri="{FF2B5EF4-FFF2-40B4-BE49-F238E27FC236}">
                <a16:creationId xmlns:a16="http://schemas.microsoft.com/office/drawing/2014/main" id="{D6F1EE3D-8F98-6843-92D2-C93E1B5DFB7B}"/>
              </a:ext>
            </a:extLst>
          </p:cNvPr>
          <p:cNvSpPr>
            <a:spLocks noGrp="1"/>
          </p:cNvSpPr>
          <p:nvPr>
            <p:ph type="title"/>
          </p:nvPr>
        </p:nvSpPr>
        <p:spPr bwMode="auto">
          <a:xfrm>
            <a:off x="685800" y="5334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understand piping identifications.</a:t>
            </a:r>
          </a:p>
        </p:txBody>
      </p:sp>
      <p:pic>
        <p:nvPicPr>
          <p:cNvPr id="161794" name="Picture 1" descr="Fuel oil supply and return pipes">
            <a:extLst>
              <a:ext uri="{FF2B5EF4-FFF2-40B4-BE49-F238E27FC236}">
                <a16:creationId xmlns:a16="http://schemas.microsoft.com/office/drawing/2014/main" id="{F97E0863-D5EC-264A-90C4-BACE15381633}"/>
              </a:ext>
            </a:extLst>
          </p:cNvPr>
          <p:cNvPicPr>
            <a:picLocks noChangeAspect="1"/>
          </p:cNvPicPr>
          <p:nvPr/>
        </p:nvPicPr>
        <p:blipFill>
          <a:blip r:embed="rId2">
            <a:extLst>
              <a:ext uri="{28A0092B-C50C-407E-A947-70E740481C1C}">
                <a14:useLocalDpi xmlns:a14="http://schemas.microsoft.com/office/drawing/2010/main" val="0"/>
              </a:ext>
            </a:extLst>
          </a:blip>
          <a:srcRect l="25058"/>
          <a:stretch>
            <a:fillRect/>
          </a:stretch>
        </p:blipFill>
        <p:spPr bwMode="auto">
          <a:xfrm>
            <a:off x="304800" y="1752600"/>
            <a:ext cx="4568825"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8" descr="Model fire codes require identification of the piping that conveys hazardous materials&#10;Enables plant personnel to trace piping in the event of a leak or a spill&#10;Pipe labels must identify the contents and direction of flow&#10;Labels are required at&#10; A maximum spacing of 25 feet (7.5 m)&#10; Each change of piping direction&#10; Both sides of floor or ceiling penetrations&#10;">
            <a:extLst>
              <a:ext uri="{FF2B5EF4-FFF2-40B4-BE49-F238E27FC236}">
                <a16:creationId xmlns:a16="http://schemas.microsoft.com/office/drawing/2014/main" id="{D395FCE2-FB8A-D64A-B7AF-5A27916DD904}"/>
              </a:ext>
            </a:extLst>
          </p:cNvPr>
          <p:cNvGraphicFramePr>
            <a:graphicFrameLocks noGrp="1"/>
          </p:cNvGraphicFramePr>
          <p:nvPr>
            <p:ph idx="1"/>
            <p:extLst>
              <p:ext uri="{D42A27DB-BD31-4B8C-83A1-F6EECF244321}">
                <p14:modId xmlns:p14="http://schemas.microsoft.com/office/powerpoint/2010/main" val="1564315895"/>
              </p:ext>
            </p:extLst>
          </p:nvPr>
        </p:nvGraphicFramePr>
        <p:xfrm>
          <a:off x="3810000" y="1524000"/>
          <a:ext cx="5029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1798" name="Rectangle 10">
            <a:extLst>
              <a:ext uri="{FF2B5EF4-FFF2-40B4-BE49-F238E27FC236}">
                <a16:creationId xmlns:a16="http://schemas.microsoft.com/office/drawing/2014/main" id="{FB195EDD-03A2-764E-A9FF-F291A062585A}"/>
              </a:ext>
            </a:extLst>
          </p:cNvPr>
          <p:cNvSpPr>
            <a:spLocks noChangeArrowheads="1"/>
          </p:cNvSpPr>
          <p:nvPr/>
        </p:nvSpPr>
        <p:spPr bwMode="auto">
          <a:xfrm>
            <a:off x="184150" y="57864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DD3D55-975E-1D46-9B7D-B4A86DFCDB9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8128E0B-0EAB-1248-BAEB-203E6493CFB5}" type="slidenum">
              <a:rPr lang="en-US" altLang="en-US" sz="1200">
                <a:latin typeface="Tahoma" panose="020B0604030504040204" pitchFamily="34" charset="0"/>
              </a:rPr>
              <a:pPr eaLnBrk="1" hangingPunct="1"/>
              <a:t>152</a:t>
            </a:fld>
            <a:endParaRPr lang="en-US" altLang="en-US" sz="1200">
              <a:latin typeface="Tahoma" panose="020B0604030504040204" pitchFamily="34" charset="0"/>
            </a:endParaRPr>
          </a:p>
        </p:txBody>
      </p:sp>
      <p:sp>
        <p:nvSpPr>
          <p:cNvPr id="162819" name="Title 2">
            <a:extLst>
              <a:ext uri="{FF2B5EF4-FFF2-40B4-BE49-F238E27FC236}">
                <a16:creationId xmlns:a16="http://schemas.microsoft.com/office/drawing/2014/main" id="{B6D74036-045D-154A-8091-AD5C30D59B95}"/>
              </a:ext>
            </a:extLst>
          </p:cNvPr>
          <p:cNvSpPr>
            <a:spLocks noGrp="1"/>
          </p:cNvSpPr>
          <p:nvPr>
            <p:ph type="title"/>
          </p:nvPr>
        </p:nvSpPr>
        <p:spPr bwMode="auto">
          <a:xfrm>
            <a:off x="685800" y="5334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understand cylinder markings.</a:t>
            </a:r>
          </a:p>
        </p:txBody>
      </p:sp>
      <p:pic>
        <p:nvPicPr>
          <p:cNvPr id="162818" name="Picture 1" descr="large metal cylinder containing sulfur dioxide, the cylinder is marked inhalation hazard">
            <a:extLst>
              <a:ext uri="{FF2B5EF4-FFF2-40B4-BE49-F238E27FC236}">
                <a16:creationId xmlns:a16="http://schemas.microsoft.com/office/drawing/2014/main" id="{701815F3-77E3-3C41-B880-A259E480B6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66205"/>
            <a:ext cx="3753663" cy="250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8" descr="•Cylinder color does not indicate which gas it may store&#10;•Only way to identify a cylinder’s contents is by labeling or marking the cylinder&#10;•Require markings in accordance with Compressed Gas Association (CGA) Standard C-7&#10;•Labels are located on the shoulder or wall of the cylinder&#10;•C-7 requires that the marking contain several items&#10;•If the compressed gas is an inhalation hazard, warning statements about this hazard are required&#10;">
            <a:extLst>
              <a:ext uri="{FF2B5EF4-FFF2-40B4-BE49-F238E27FC236}">
                <a16:creationId xmlns:a16="http://schemas.microsoft.com/office/drawing/2014/main" id="{FF108C34-B258-214E-858A-C0DA8B320A66}"/>
              </a:ext>
            </a:extLst>
          </p:cNvPr>
          <p:cNvGraphicFramePr>
            <a:graphicFrameLocks noGrp="1"/>
          </p:cNvGraphicFramePr>
          <p:nvPr>
            <p:ph idx="1"/>
            <p:extLst>
              <p:ext uri="{D42A27DB-BD31-4B8C-83A1-F6EECF244321}">
                <p14:modId xmlns:p14="http://schemas.microsoft.com/office/powerpoint/2010/main" val="1836340194"/>
              </p:ext>
            </p:extLst>
          </p:nvPr>
        </p:nvGraphicFramePr>
        <p:xfrm>
          <a:off x="3581400" y="1524000"/>
          <a:ext cx="5306122"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2822" name="Rectangle 10">
            <a:extLst>
              <a:ext uri="{FF2B5EF4-FFF2-40B4-BE49-F238E27FC236}">
                <a16:creationId xmlns:a16="http://schemas.microsoft.com/office/drawing/2014/main" id="{3DD0F154-4A85-0342-BF43-5E504BF60EED}"/>
              </a:ext>
            </a:extLst>
          </p:cNvPr>
          <p:cNvSpPr>
            <a:spLocks noChangeArrowheads="1"/>
          </p:cNvSpPr>
          <p:nvPr/>
        </p:nvSpPr>
        <p:spPr bwMode="auto">
          <a:xfrm>
            <a:off x="38100" y="4666518"/>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Ron Moore, McKinney (TX) Fire Department</a:t>
            </a:r>
            <a:endParaRPr lang="en-US" altLang="en-US" sz="1200" b="0"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61B93-6CFA-0942-96C4-A2AC29900F0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F45C3857-0AD8-5F4C-9A3F-D3908CDD4EDB}" type="slidenum">
              <a:rPr lang="en-US" altLang="en-US" sz="1200">
                <a:latin typeface="Tahoma" panose="020B0604030504040204" pitchFamily="34" charset="0"/>
              </a:rPr>
              <a:pPr eaLnBrk="1" hangingPunct="1"/>
              <a:t>153</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63842" name="Title 1">
            <a:extLst>
              <a:ext uri="{FF2B5EF4-FFF2-40B4-BE49-F238E27FC236}">
                <a16:creationId xmlns:a16="http://schemas.microsoft.com/office/drawing/2014/main" id="{B4EE8EF6-213E-5E46-8A63-D8C96B8611F6}"/>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63843" name="Text Placeholder 2">
            <a:extLst>
              <a:ext uri="{FF2B5EF4-FFF2-40B4-BE49-F238E27FC236}">
                <a16:creationId xmlns:a16="http://schemas.microsoft.com/office/drawing/2014/main" id="{91691EBD-1ACE-CA4F-B0DB-2F032B8C619D}"/>
              </a:ext>
            </a:extLst>
          </p:cNvPr>
          <p:cNvSpPr>
            <a:spLocks noGrp="1"/>
          </p:cNvSpPr>
          <p:nvPr>
            <p:ph type="body" sz="quarter" idx="11"/>
          </p:nvPr>
        </p:nvSpPr>
        <p:spPr bwMode="auto">
          <a:xfrm>
            <a:off x="685800" y="1524000"/>
            <a:ext cx="7772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requirements for marking piping and cylinders.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C43E67-D547-9148-87E4-0D24007B5C0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580CBC2F-A644-214B-B280-B538A85AB1AC}" type="slidenum">
              <a:rPr lang="en-US" altLang="en-US" sz="1200">
                <a:latin typeface="Tahoma" panose="020B0604030504040204" pitchFamily="34" charset="0"/>
              </a:rPr>
              <a:pPr eaLnBrk="1" hangingPunct="1"/>
              <a:t>154</a:t>
            </a:fld>
            <a:endParaRPr lang="en-US" altLang="en-US" sz="1200">
              <a:latin typeface="Tahoma" panose="020B0604030504040204" pitchFamily="34" charset="0"/>
            </a:endParaRPr>
          </a:p>
        </p:txBody>
      </p:sp>
      <p:sp>
        <p:nvSpPr>
          <p:cNvPr id="164867" name="Title 2">
            <a:extLst>
              <a:ext uri="{FF2B5EF4-FFF2-40B4-BE49-F238E27FC236}">
                <a16:creationId xmlns:a16="http://schemas.microsoft.com/office/drawing/2014/main" id="{342C4EA4-2B2C-3F44-8679-98CF2355D30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7</a:t>
            </a:r>
          </a:p>
        </p:txBody>
      </p:sp>
      <p:sp>
        <p:nvSpPr>
          <p:cNvPr id="164866" name="Content Placeholder 1">
            <a:extLst>
              <a:ext uri="{FF2B5EF4-FFF2-40B4-BE49-F238E27FC236}">
                <a16:creationId xmlns:a16="http://schemas.microsoft.com/office/drawing/2014/main" id="{DFB1E66B-7CF9-4B46-9E88-F81D99970A6C}"/>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code considerations for determining the permissible amount of hazardous materials within a building.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E83ACF-CFBD-674B-8C92-BAF00FECEDB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2A737C7D-BFFE-4C4B-A97E-DC19CFDF622E}" type="slidenum">
              <a:rPr lang="en-US" altLang="en-US" sz="1200">
                <a:latin typeface="Tahoma" panose="020B0604030504040204" pitchFamily="34" charset="0"/>
              </a:rPr>
              <a:pPr eaLnBrk="1" hangingPunct="1"/>
              <a:t>155</a:t>
            </a:fld>
            <a:endParaRPr lang="en-US" altLang="en-US" sz="1200">
              <a:latin typeface="Tahoma" panose="020B0604030504040204" pitchFamily="34" charset="0"/>
            </a:endParaRPr>
          </a:p>
        </p:txBody>
      </p:sp>
      <p:sp>
        <p:nvSpPr>
          <p:cNvPr id="165890" name="Title 2">
            <a:extLst>
              <a:ext uri="{FF2B5EF4-FFF2-40B4-BE49-F238E27FC236}">
                <a16:creationId xmlns:a16="http://schemas.microsoft.com/office/drawing/2014/main" id="{087ADD90-A1C0-684D-BBF5-8B3CC790437A}"/>
              </a:ext>
            </a:extLst>
          </p:cNvPr>
          <p:cNvSpPr>
            <a:spLocks noGrp="1"/>
          </p:cNvSpPr>
          <p:nvPr>
            <p:ph type="title"/>
          </p:nvPr>
        </p:nvSpPr>
        <p:spPr bwMode="auto">
          <a:xfrm>
            <a:off x="685800" y="5334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three possible storage situations for hazardous materials.</a:t>
            </a:r>
          </a:p>
        </p:txBody>
      </p:sp>
      <p:graphicFrame>
        <p:nvGraphicFramePr>
          <p:cNvPr id="5" name="Content Placeholder 4" descr="•Storage  &#10;•Use — Closed system&#10;•Use — Open system&#10;">
            <a:extLst>
              <a:ext uri="{FF2B5EF4-FFF2-40B4-BE49-F238E27FC236}">
                <a16:creationId xmlns:a16="http://schemas.microsoft.com/office/drawing/2014/main" id="{33D77D8E-4233-F44F-9508-E6A2418AA679}"/>
              </a:ext>
            </a:extLst>
          </p:cNvPr>
          <p:cNvGraphicFramePr>
            <a:graphicFrameLocks noGrp="1"/>
          </p:cNvGraphicFramePr>
          <p:nvPr>
            <p:ph idx="1"/>
            <p:extLst>
              <p:ext uri="{D42A27DB-BD31-4B8C-83A1-F6EECF244321}">
                <p14:modId xmlns:p14="http://schemas.microsoft.com/office/powerpoint/2010/main" val="331168428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DD5816-3002-FF46-8B3E-E22972AB91D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881132F-675F-944E-8F6C-4AA775DD8C49}" type="slidenum">
              <a:rPr lang="en-US" altLang="en-US" sz="1200">
                <a:latin typeface="Tahoma" panose="020B0604030504040204" pitchFamily="34" charset="0"/>
              </a:rPr>
              <a:pPr eaLnBrk="1" hangingPunct="1"/>
              <a:t>156</a:t>
            </a:fld>
            <a:endParaRPr lang="en-US" altLang="en-US" sz="1200">
              <a:latin typeface="Tahoma" panose="020B0604030504040204" pitchFamily="34" charset="0"/>
            </a:endParaRPr>
          </a:p>
        </p:txBody>
      </p:sp>
      <p:sp>
        <p:nvSpPr>
          <p:cNvPr id="166914" name="Title 2">
            <a:extLst>
              <a:ext uri="{FF2B5EF4-FFF2-40B4-BE49-F238E27FC236}">
                <a16:creationId xmlns:a16="http://schemas.microsoft.com/office/drawing/2014/main" id="{FFAC359A-51F6-9E42-884F-2F7411E8E6B7}"/>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definition of storage.</a:t>
            </a:r>
          </a:p>
        </p:txBody>
      </p:sp>
      <p:pic>
        <p:nvPicPr>
          <p:cNvPr id="166916" name="Content Placeholder 2" descr="outdoor storage facility filled with compressed gas cylinders">
            <a:extLst>
              <a:ext uri="{FF2B5EF4-FFF2-40B4-BE49-F238E27FC236}">
                <a16:creationId xmlns:a16="http://schemas.microsoft.com/office/drawing/2014/main" id="{5C7B713F-8A21-F541-8433-7FADE218AE1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3276600" cy="4719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A material in a package that is static and not moving is defined as storage&#10;Hazardous materials storage can present its own hazards&#10;Containers of compressed gases and cryogenic fluids contain materials that are stored at high pressures and create stored kinetic energy&#10;Loss of container integrity will result in the release of a hazardous material&#10;">
            <a:extLst>
              <a:ext uri="{FF2B5EF4-FFF2-40B4-BE49-F238E27FC236}">
                <a16:creationId xmlns:a16="http://schemas.microsoft.com/office/drawing/2014/main" id="{31C5EC7B-6789-194E-A49A-49D27EB0CE02}"/>
              </a:ext>
            </a:extLst>
          </p:cNvPr>
          <p:cNvGraphicFramePr/>
          <p:nvPr>
            <p:extLst>
              <p:ext uri="{D42A27DB-BD31-4B8C-83A1-F6EECF244321}">
                <p14:modId xmlns:p14="http://schemas.microsoft.com/office/powerpoint/2010/main" val="1557479114"/>
              </p:ext>
            </p:extLst>
          </p:nvPr>
        </p:nvGraphicFramePr>
        <p:xfrm>
          <a:off x="3276600" y="1981200"/>
          <a:ext cx="5638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6918" name="Rectangle 10">
            <a:extLst>
              <a:ext uri="{FF2B5EF4-FFF2-40B4-BE49-F238E27FC236}">
                <a16:creationId xmlns:a16="http://schemas.microsoft.com/office/drawing/2014/main" id="{1882D48C-3D6A-FF4D-851B-C49803604434}"/>
              </a:ext>
            </a:extLst>
          </p:cNvPr>
          <p:cNvSpPr>
            <a:spLocks noChangeArrowheads="1"/>
          </p:cNvSpPr>
          <p:nvPr/>
        </p:nvSpPr>
        <p:spPr bwMode="auto">
          <a:xfrm>
            <a:off x="304800" y="63198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120A41-00BD-4541-A924-71705D18536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6904EE5-6F42-CB4A-B717-968D75BBB585}" type="slidenum">
              <a:rPr lang="en-US" altLang="en-US" sz="1200">
                <a:latin typeface="Tahoma" panose="020B0604030504040204" pitchFamily="34" charset="0"/>
              </a:rPr>
              <a:pPr eaLnBrk="1" hangingPunct="1"/>
              <a:t>157</a:t>
            </a:fld>
            <a:endParaRPr lang="en-US" altLang="en-US" sz="1200">
              <a:latin typeface="Tahoma" panose="020B0604030504040204" pitchFamily="34" charset="0"/>
            </a:endParaRPr>
          </a:p>
        </p:txBody>
      </p:sp>
      <p:sp>
        <p:nvSpPr>
          <p:cNvPr id="167938" name="Title 2">
            <a:extLst>
              <a:ext uri="{FF2B5EF4-FFF2-40B4-BE49-F238E27FC236}">
                <a16:creationId xmlns:a16="http://schemas.microsoft.com/office/drawing/2014/main" id="{64872DAE-C57A-9142-BDCF-9C45EAB936B8}"/>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When a hazardous material is moved from its original container, it is </a:t>
            </a:r>
            <a:r>
              <a:rPr lang="en-US" altLang="en-US" i="1"/>
              <a:t>use</a:t>
            </a:r>
            <a:r>
              <a:rPr lang="en-US" altLang="en-US"/>
              <a:t>.</a:t>
            </a:r>
          </a:p>
        </p:txBody>
      </p:sp>
      <p:sp>
        <p:nvSpPr>
          <p:cNvPr id="167943" name="Rectangle 10">
            <a:extLst>
              <a:ext uri="{FF2B5EF4-FFF2-40B4-BE49-F238E27FC236}">
                <a16:creationId xmlns:a16="http://schemas.microsoft.com/office/drawing/2014/main" id="{BD3B8292-A3BE-C644-91C6-BC6A31FFA511}"/>
              </a:ext>
            </a:extLst>
          </p:cNvPr>
          <p:cNvSpPr>
            <a:spLocks noChangeArrowheads="1"/>
          </p:cNvSpPr>
          <p:nvPr/>
        </p:nvSpPr>
        <p:spPr bwMode="auto">
          <a:xfrm>
            <a:off x="76200" y="55578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pic>
        <p:nvPicPr>
          <p:cNvPr id="167940" name="Content Placeholder 2" descr="compressed gas cylinder using use-closed system">
            <a:extLst>
              <a:ext uri="{FF2B5EF4-FFF2-40B4-BE49-F238E27FC236}">
                <a16:creationId xmlns:a16="http://schemas.microsoft.com/office/drawing/2014/main" id="{B19EBBF3-FADF-4B42-9E95-8AC2778200D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6054725"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Use-closed system&#10; Does not allow for the release of the hazardous particulates or vapor&#10;">
            <a:extLst>
              <a:ext uri="{FF2B5EF4-FFF2-40B4-BE49-F238E27FC236}">
                <a16:creationId xmlns:a16="http://schemas.microsoft.com/office/drawing/2014/main" id="{79A51952-96BA-9D48-9720-739B8271E327}"/>
              </a:ext>
            </a:extLst>
          </p:cNvPr>
          <p:cNvGraphicFramePr/>
          <p:nvPr>
            <p:extLst>
              <p:ext uri="{D42A27DB-BD31-4B8C-83A1-F6EECF244321}">
                <p14:modId xmlns:p14="http://schemas.microsoft.com/office/powerpoint/2010/main" val="2634541842"/>
              </p:ext>
            </p:extLst>
          </p:nvPr>
        </p:nvGraphicFramePr>
        <p:xfrm>
          <a:off x="4191000" y="4343400"/>
          <a:ext cx="4724400" cy="154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7942" name="Text Box 7">
            <a:extLst>
              <a:ext uri="{FF2B5EF4-FFF2-40B4-BE49-F238E27FC236}">
                <a16:creationId xmlns:a16="http://schemas.microsoft.com/office/drawing/2014/main" id="{AB8256B3-5B51-A646-9E6E-6E311653028C}"/>
              </a:ext>
            </a:extLst>
          </p:cNvPr>
          <p:cNvSpPr txBox="1">
            <a:spLocks noChangeArrowheads="1"/>
          </p:cNvSpPr>
          <p:nvPr/>
        </p:nvSpPr>
        <p:spPr bwMode="auto">
          <a:xfrm>
            <a:off x="57912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1A94FB-88A1-7449-8E79-F0DE3889C60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8CF8D84-655F-2F4B-884E-DA73622DA4D0}" type="slidenum">
              <a:rPr lang="en-US" altLang="en-US" sz="1200">
                <a:latin typeface="Tahoma" panose="020B0604030504040204" pitchFamily="34" charset="0"/>
              </a:rPr>
              <a:pPr eaLnBrk="1" hangingPunct="1"/>
              <a:t>158</a:t>
            </a:fld>
            <a:endParaRPr lang="en-US" altLang="en-US" sz="1200">
              <a:latin typeface="Tahoma" panose="020B0604030504040204" pitchFamily="34" charset="0"/>
            </a:endParaRPr>
          </a:p>
        </p:txBody>
      </p:sp>
      <p:sp>
        <p:nvSpPr>
          <p:cNvPr id="168962" name="Title 2">
            <a:extLst>
              <a:ext uri="{FF2B5EF4-FFF2-40B4-BE49-F238E27FC236}">
                <a16:creationId xmlns:a16="http://schemas.microsoft.com/office/drawing/2014/main" id="{C1C27D82-4F0F-4540-B23D-271ED7661346}"/>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When a hazardous material is moved from its original container, it is </a:t>
            </a:r>
            <a:r>
              <a:rPr lang="en-US" altLang="en-US" i="1"/>
              <a:t>use</a:t>
            </a:r>
            <a:r>
              <a:rPr lang="en-US" altLang="en-US"/>
              <a:t>.</a:t>
            </a:r>
          </a:p>
        </p:txBody>
      </p:sp>
      <p:pic>
        <p:nvPicPr>
          <p:cNvPr id="168964" name="Content Placeholder 2" descr="Hazardous materials being dispensed into smaller containers from large bulk containers">
            <a:extLst>
              <a:ext uri="{FF2B5EF4-FFF2-40B4-BE49-F238E27FC236}">
                <a16:creationId xmlns:a16="http://schemas.microsoft.com/office/drawing/2014/main" id="{689DCCDA-7D9B-934F-A4FA-B0AEB1678BB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5026025"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Use-open systems&#10; Include liquids dispensed from a container or intermediate bulk containers&#10; Vapors or dusts are liberated to the atmosphere&#10; Has a much higher potential for unintended consequences&#10;">
            <a:extLst>
              <a:ext uri="{FF2B5EF4-FFF2-40B4-BE49-F238E27FC236}">
                <a16:creationId xmlns:a16="http://schemas.microsoft.com/office/drawing/2014/main" id="{5BECAA9E-DCC2-4940-BC5E-0A9A3EADBF7D}"/>
              </a:ext>
            </a:extLst>
          </p:cNvPr>
          <p:cNvGraphicFramePr/>
          <p:nvPr>
            <p:extLst>
              <p:ext uri="{D42A27DB-BD31-4B8C-83A1-F6EECF244321}">
                <p14:modId xmlns:p14="http://schemas.microsoft.com/office/powerpoint/2010/main" val="2958469517"/>
              </p:ext>
            </p:extLst>
          </p:nvPr>
        </p:nvGraphicFramePr>
        <p:xfrm>
          <a:off x="4191000" y="3352800"/>
          <a:ext cx="4724400" cy="269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8966" name="Rectangle 10">
            <a:extLst>
              <a:ext uri="{FF2B5EF4-FFF2-40B4-BE49-F238E27FC236}">
                <a16:creationId xmlns:a16="http://schemas.microsoft.com/office/drawing/2014/main" id="{89A8C851-45D6-2E4E-B7D3-D8E84D8361DE}"/>
              </a:ext>
            </a:extLst>
          </p:cNvPr>
          <p:cNvSpPr>
            <a:spLocks noChangeArrowheads="1"/>
          </p:cNvSpPr>
          <p:nvPr/>
        </p:nvSpPr>
        <p:spPr bwMode="auto">
          <a:xfrm>
            <a:off x="57150" y="48212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F5C27-D667-C144-95CD-D5C3B0A2BB5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8A63F0C-A8AA-0047-A939-C0A525431AA8}" type="slidenum">
              <a:rPr lang="en-US" altLang="en-US" sz="1200">
                <a:latin typeface="Tahoma" panose="020B0604030504040204" pitchFamily="34" charset="0"/>
              </a:rPr>
              <a:pPr eaLnBrk="1" hangingPunct="1"/>
              <a:t>15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22530" name="Title 1">
            <a:extLst>
              <a:ext uri="{FF2B5EF4-FFF2-40B4-BE49-F238E27FC236}">
                <a16:creationId xmlns:a16="http://schemas.microsoft.com/office/drawing/2014/main" id="{3982A577-A4D0-6845-B8A2-FD520162B7FD}"/>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22531" name="Text Placeholder 2">
            <a:extLst>
              <a:ext uri="{FF2B5EF4-FFF2-40B4-BE49-F238E27FC236}">
                <a16:creationId xmlns:a16="http://schemas.microsoft.com/office/drawing/2014/main" id="{D4DF68F7-47E1-A448-B2DD-F26EFE81F9F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Name some of the ways in which hazardous materials regulations are applied.</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CF5EF5-81F0-3D4C-BEF9-6C6A933B7E0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8CD0388-5D71-3A46-BD50-FB337721B47F}" type="slidenum">
              <a:rPr lang="en-US" altLang="en-US" sz="1200">
                <a:latin typeface="Tahoma" panose="020B0604030504040204" pitchFamily="34" charset="0"/>
              </a:rPr>
              <a:pPr eaLnBrk="1" hangingPunct="1"/>
              <a:t>159</a:t>
            </a:fld>
            <a:endParaRPr lang="en-US" altLang="en-US" sz="1200">
              <a:latin typeface="Tahoma" panose="020B0604030504040204" pitchFamily="34" charset="0"/>
            </a:endParaRPr>
          </a:p>
        </p:txBody>
      </p:sp>
      <p:sp>
        <p:nvSpPr>
          <p:cNvPr id="169986" name="Title 2">
            <a:extLst>
              <a:ext uri="{FF2B5EF4-FFF2-40B4-BE49-F238E27FC236}">
                <a16:creationId xmlns:a16="http://schemas.microsoft.com/office/drawing/2014/main" id="{8A889064-747B-1342-838E-B99F694174F8}"/>
              </a:ext>
            </a:extLst>
          </p:cNvPr>
          <p:cNvSpPr>
            <a:spLocks noGrp="1"/>
          </p:cNvSpPr>
          <p:nvPr>
            <p:ph type="title"/>
          </p:nvPr>
        </p:nvSpPr>
        <p:spPr bwMode="auto">
          <a:xfrm>
            <a:off x="685800" y="18415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Model fire codes set limits for the amount of hazardous materials allowed inside a building.</a:t>
            </a:r>
          </a:p>
        </p:txBody>
      </p:sp>
      <p:graphicFrame>
        <p:nvGraphicFramePr>
          <p:cNvPr id="5" name="Content Placeholder 4" descr="•Definition&#10;•Maximum allowable quantity (MAQ) per control area is the largest amount of a particular class of hazardous materials permitted inside a building without changing the occupancy to a High Hazard use&#10;•Determinations&#10;•Building’s occupancy classification&#10;•Material’s physical state&#10;•Material’s situation&#10;•Classification of the hazardous material&#10;">
            <a:extLst>
              <a:ext uri="{FF2B5EF4-FFF2-40B4-BE49-F238E27FC236}">
                <a16:creationId xmlns:a16="http://schemas.microsoft.com/office/drawing/2014/main" id="{C96E2F00-0524-7641-B411-E47380B93A0B}"/>
              </a:ext>
            </a:extLst>
          </p:cNvPr>
          <p:cNvGraphicFramePr>
            <a:graphicFrameLocks noGrp="1"/>
          </p:cNvGraphicFramePr>
          <p:nvPr>
            <p:ph idx="1"/>
            <p:extLst>
              <p:ext uri="{D42A27DB-BD31-4B8C-83A1-F6EECF244321}">
                <p14:modId xmlns:p14="http://schemas.microsoft.com/office/powerpoint/2010/main" val="3806203108"/>
              </p:ext>
            </p:extLst>
          </p:nvPr>
        </p:nvGraphicFramePr>
        <p:xfrm>
          <a:off x="685800" y="15240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66A6C6-0D03-7D44-AB61-DB246AEF5EC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8BB467D-C26F-614D-AC31-5A9A1BFE03F5}" type="slidenum">
              <a:rPr lang="en-US" altLang="en-US" sz="1200">
                <a:latin typeface="Tahoma" panose="020B0604030504040204" pitchFamily="34" charset="0"/>
              </a:rPr>
              <a:pPr eaLnBrk="1" hangingPunct="1"/>
              <a:t>160</a:t>
            </a:fld>
            <a:endParaRPr lang="en-US" altLang="en-US" sz="1200">
              <a:latin typeface="Tahoma" panose="020B0604030504040204" pitchFamily="34" charset="0"/>
            </a:endParaRPr>
          </a:p>
        </p:txBody>
      </p:sp>
      <p:sp>
        <p:nvSpPr>
          <p:cNvPr id="171010" name="Title 2">
            <a:extLst>
              <a:ext uri="{FF2B5EF4-FFF2-40B4-BE49-F238E27FC236}">
                <a16:creationId xmlns:a16="http://schemas.microsoft.com/office/drawing/2014/main" id="{0E89542B-C350-0049-A7CC-1A7FA6B859F6}"/>
              </a:ext>
            </a:extLst>
          </p:cNvPr>
          <p:cNvSpPr>
            <a:spLocks noGrp="1"/>
          </p:cNvSpPr>
          <p:nvPr>
            <p:ph type="title"/>
          </p:nvPr>
        </p:nvSpPr>
        <p:spPr bwMode="auto">
          <a:xfrm>
            <a:off x="685800" y="5334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a code official must have to determine the MAQ of an occupancy.</a:t>
            </a:r>
          </a:p>
        </p:txBody>
      </p:sp>
      <p:graphicFrame>
        <p:nvGraphicFramePr>
          <p:cNvPr id="3" name="Content Placeholder 2" descr="Material hazard classification&#10;Physical state&#10;Amount of material that is in storage and use&#10;">
            <a:extLst>
              <a:ext uri="{FF2B5EF4-FFF2-40B4-BE49-F238E27FC236}">
                <a16:creationId xmlns:a16="http://schemas.microsoft.com/office/drawing/2014/main" id="{87FA842B-8AE3-674E-9752-46AE8FE4C5F6}"/>
              </a:ext>
            </a:extLst>
          </p:cNvPr>
          <p:cNvGraphicFramePr>
            <a:graphicFrameLocks noGrp="1"/>
          </p:cNvGraphicFramePr>
          <p:nvPr>
            <p:ph idx="1"/>
            <p:extLst>
              <p:ext uri="{D42A27DB-BD31-4B8C-83A1-F6EECF244321}">
                <p14:modId xmlns:p14="http://schemas.microsoft.com/office/powerpoint/2010/main" val="384639400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0A1F74-4B1F-FF4C-880A-8D05CBFD0EB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3E26DDBC-E2CA-1441-A4FB-0E10495C0FFF}" type="slidenum">
              <a:rPr lang="en-US" altLang="en-US" sz="1200">
                <a:latin typeface="Tahoma" panose="020B0604030504040204" pitchFamily="34" charset="0"/>
              </a:rPr>
              <a:pPr eaLnBrk="1" hangingPunct="1"/>
              <a:t>161</a:t>
            </a:fld>
            <a:endParaRPr lang="en-US" altLang="en-US" sz="1200">
              <a:latin typeface="Tahoma" panose="020B0604030504040204" pitchFamily="34" charset="0"/>
            </a:endParaRPr>
          </a:p>
        </p:txBody>
      </p:sp>
      <p:sp>
        <p:nvSpPr>
          <p:cNvPr id="172034" name="Title 2">
            <a:extLst>
              <a:ext uri="{FF2B5EF4-FFF2-40B4-BE49-F238E27FC236}">
                <a16:creationId xmlns:a16="http://schemas.microsoft.com/office/drawing/2014/main" id="{72486457-E333-EB4A-8B23-2F1DE902CDE6}"/>
              </a:ext>
            </a:extLst>
          </p:cNvPr>
          <p:cNvSpPr>
            <a:spLocks noGrp="1"/>
          </p:cNvSpPr>
          <p:nvPr>
            <p:ph type="title"/>
          </p:nvPr>
        </p:nvSpPr>
        <p:spPr bwMode="auto">
          <a:xfrm>
            <a:off x="685800" y="5334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the importance of the footnotes in the MAQ tables.</a:t>
            </a:r>
          </a:p>
        </p:txBody>
      </p:sp>
      <p:graphicFrame>
        <p:nvGraphicFramePr>
          <p:cNvPr id="3" name="Content Placeholder 2" descr="When the MAQ is exceeded, the tables in the model fire codes will stipulate the Hazardous (High Hazard) occupancy classification that is required&#10;Establish certain requirements or conditions that allow an increase of hazardous materials inside buildings without requiring a change of occupancy&#10;Set forth limitations or prohibitions for certain classes of hazardous materials&#10;">
            <a:extLst>
              <a:ext uri="{FF2B5EF4-FFF2-40B4-BE49-F238E27FC236}">
                <a16:creationId xmlns:a16="http://schemas.microsoft.com/office/drawing/2014/main" id="{15B354E5-9E88-9E4A-A8EF-4CB418123F78}"/>
              </a:ext>
            </a:extLst>
          </p:cNvPr>
          <p:cNvGraphicFramePr>
            <a:graphicFrameLocks noGrp="1"/>
          </p:cNvGraphicFramePr>
          <p:nvPr>
            <p:ph idx="1"/>
            <p:extLst>
              <p:ext uri="{D42A27DB-BD31-4B8C-83A1-F6EECF244321}">
                <p14:modId xmlns:p14="http://schemas.microsoft.com/office/powerpoint/2010/main" val="91890850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0B3D4F-AE09-2944-ADE1-57DCC21AD8E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24C9A360-8607-3741-AC34-BA2820C80CD0}" type="slidenum">
              <a:rPr lang="en-US" altLang="en-US" sz="1200">
                <a:latin typeface="Tahoma" panose="020B0604030504040204" pitchFamily="34" charset="0"/>
              </a:rPr>
              <a:pPr eaLnBrk="1" hangingPunct="1"/>
              <a:t>162</a:t>
            </a:fld>
            <a:endParaRPr lang="en-US" altLang="en-US" sz="1200">
              <a:latin typeface="Tahoma" panose="020B0604030504040204" pitchFamily="34" charset="0"/>
            </a:endParaRPr>
          </a:p>
        </p:txBody>
      </p:sp>
      <p:sp>
        <p:nvSpPr>
          <p:cNvPr id="173058" name="Title 2">
            <a:extLst>
              <a:ext uri="{FF2B5EF4-FFF2-40B4-BE49-F238E27FC236}">
                <a16:creationId xmlns:a16="http://schemas.microsoft.com/office/drawing/2014/main" id="{3987B900-747A-9246-AA80-301F56D67B4C}"/>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requirements for materials isolated by noncombustible enclosures.</a:t>
            </a:r>
          </a:p>
        </p:txBody>
      </p:sp>
      <p:pic>
        <p:nvPicPr>
          <p:cNvPr id="173060" name="Content Placeholder 4" descr="noncombustable storage containers holding various flamamble chemicals">
            <a:extLst>
              <a:ext uri="{FF2B5EF4-FFF2-40B4-BE49-F238E27FC236}">
                <a16:creationId xmlns:a16="http://schemas.microsoft.com/office/drawing/2014/main" id="{56307AE3-8088-0741-8B9C-F5423E080E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5602288"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Most buildings are not protected by automatic sprinkler systems&#10;Model fire codes allow an MAQ increase when materials are isolated by noncombustible enclosures &#10;These enclosures offer increased resistance to fire&#10;">
            <a:extLst>
              <a:ext uri="{FF2B5EF4-FFF2-40B4-BE49-F238E27FC236}">
                <a16:creationId xmlns:a16="http://schemas.microsoft.com/office/drawing/2014/main" id="{CD7E825F-B19D-9A47-9A4A-C89D592903A4}"/>
              </a:ext>
            </a:extLst>
          </p:cNvPr>
          <p:cNvGraphicFramePr/>
          <p:nvPr>
            <p:extLst>
              <p:ext uri="{D42A27DB-BD31-4B8C-83A1-F6EECF244321}">
                <p14:modId xmlns:p14="http://schemas.microsoft.com/office/powerpoint/2010/main" val="1499193096"/>
              </p:ext>
            </p:extLst>
          </p:nvPr>
        </p:nvGraphicFramePr>
        <p:xfrm>
          <a:off x="4495800" y="3200400"/>
          <a:ext cx="4343400" cy="276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1587B7-2179-0C4A-BFEF-2DB7E115E76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E300B85-F53A-B54B-9ACC-81D33556CCB0}" type="slidenum">
              <a:rPr lang="en-US" altLang="en-US" sz="1200">
                <a:latin typeface="Tahoma" panose="020B0604030504040204" pitchFamily="34" charset="0"/>
              </a:rPr>
              <a:pPr eaLnBrk="1" hangingPunct="1"/>
              <a:t>163</a:t>
            </a:fld>
            <a:endParaRPr lang="en-US" altLang="en-US" sz="1200">
              <a:latin typeface="Tahoma" panose="020B0604030504040204" pitchFamily="34" charset="0"/>
            </a:endParaRPr>
          </a:p>
        </p:txBody>
      </p:sp>
      <p:sp>
        <p:nvSpPr>
          <p:cNvPr id="174082" name="Title 2">
            <a:extLst>
              <a:ext uri="{FF2B5EF4-FFF2-40B4-BE49-F238E27FC236}">
                <a16:creationId xmlns:a16="http://schemas.microsoft.com/office/drawing/2014/main" id="{64492B08-A039-384C-9280-D490305799E0}"/>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Adding individual  protection features can safely increase the MAQ.</a:t>
            </a:r>
          </a:p>
        </p:txBody>
      </p:sp>
      <p:pic>
        <p:nvPicPr>
          <p:cNvPr id="174084" name="Content Placeholder 4" descr="integrated sprinkler system in a building">
            <a:extLst>
              <a:ext uri="{FF2B5EF4-FFF2-40B4-BE49-F238E27FC236}">
                <a16:creationId xmlns:a16="http://schemas.microsoft.com/office/drawing/2014/main" id="{9C4EAC12-344F-AB44-A6AF-5A73C79DAD2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889448"/>
            <a:ext cx="3505200" cy="44351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In the case of a fire in a sprinklered building, it is expected that the sprinkler system will control the fire&#10;">
            <a:extLst>
              <a:ext uri="{FF2B5EF4-FFF2-40B4-BE49-F238E27FC236}">
                <a16:creationId xmlns:a16="http://schemas.microsoft.com/office/drawing/2014/main" id="{F5F9BB04-5C06-7F44-A7E5-D0B57F92ABCB}"/>
              </a:ext>
            </a:extLst>
          </p:cNvPr>
          <p:cNvGraphicFramePr/>
          <p:nvPr>
            <p:extLst>
              <p:ext uri="{D42A27DB-BD31-4B8C-83A1-F6EECF244321}">
                <p14:modId xmlns:p14="http://schemas.microsoft.com/office/powerpoint/2010/main" val="2367818689"/>
              </p:ext>
            </p:extLst>
          </p:nvPr>
        </p:nvGraphicFramePr>
        <p:xfrm>
          <a:off x="4343400" y="2404327"/>
          <a:ext cx="4343400" cy="299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086" name="Rectangle 10">
            <a:extLst>
              <a:ext uri="{FF2B5EF4-FFF2-40B4-BE49-F238E27FC236}">
                <a16:creationId xmlns:a16="http://schemas.microsoft.com/office/drawing/2014/main" id="{96D2C458-6AC6-7B4E-A7EF-45A66A17B94C}"/>
              </a:ext>
            </a:extLst>
          </p:cNvPr>
          <p:cNvSpPr>
            <a:spLocks noChangeArrowheads="1"/>
          </p:cNvSpPr>
          <p:nvPr/>
        </p:nvSpPr>
        <p:spPr bwMode="auto">
          <a:xfrm>
            <a:off x="495300" y="6317165"/>
            <a:ext cx="3733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Scott </a:t>
            </a:r>
            <a:r>
              <a:rPr lang="en-US" altLang="en-US" sz="1200" b="0" i="1" dirty="0" err="1"/>
              <a:t>Stookey</a:t>
            </a:r>
            <a:r>
              <a:rPr lang="en-US" altLang="en-US" sz="1200" b="0" i="1" dirty="0"/>
              <a:t>, International Code Council, Washington, D.C</a:t>
            </a:r>
            <a:endParaRPr lang="en-US" altLang="en-US" sz="1200" b="0"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C13CB4-F782-1A48-BBBA-0A45373FCB4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2088E43-4E66-7246-A99C-7AE1BC115003}" type="slidenum">
              <a:rPr lang="en-US" altLang="en-US" sz="1200">
                <a:latin typeface="Tahoma" panose="020B0604030504040204" pitchFamily="34" charset="0"/>
              </a:rPr>
              <a:pPr eaLnBrk="1" hangingPunct="1"/>
              <a:t>164</a:t>
            </a:fld>
            <a:endParaRPr lang="en-US" altLang="en-US" sz="1200">
              <a:latin typeface="Tahoma" panose="020B0604030504040204" pitchFamily="34" charset="0"/>
            </a:endParaRPr>
          </a:p>
        </p:txBody>
      </p:sp>
      <p:sp>
        <p:nvSpPr>
          <p:cNvPr id="175106" name="Title 2">
            <a:extLst>
              <a:ext uri="{FF2B5EF4-FFF2-40B4-BE49-F238E27FC236}">
                <a16:creationId xmlns:a16="http://schemas.microsoft.com/office/drawing/2014/main" id="{72936DB8-15F9-1544-B77A-69E6CBB87C27}"/>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which materials are too high risk to be allowed in unprotected buildings.</a:t>
            </a:r>
          </a:p>
        </p:txBody>
      </p:sp>
      <p:graphicFrame>
        <p:nvGraphicFramePr>
          <p:cNvPr id="3" name="Content Placeholder 2" descr="Class 4 Oxidizers&#10;Detonable Unstable (Reactive) materials&#10;Explosives (excluding Division 1.4G consumer fireworks)&#10;Pyrophoric materials&#10;">
            <a:extLst>
              <a:ext uri="{FF2B5EF4-FFF2-40B4-BE49-F238E27FC236}">
                <a16:creationId xmlns:a16="http://schemas.microsoft.com/office/drawing/2014/main" id="{CA341890-94A7-3544-BE52-41F5CBD4584F}"/>
              </a:ext>
            </a:extLst>
          </p:cNvPr>
          <p:cNvGraphicFramePr>
            <a:graphicFrameLocks noGrp="1"/>
          </p:cNvGraphicFramePr>
          <p:nvPr>
            <p:ph idx="1"/>
            <p:extLst>
              <p:ext uri="{D42A27DB-BD31-4B8C-83A1-F6EECF244321}">
                <p14:modId xmlns:p14="http://schemas.microsoft.com/office/powerpoint/2010/main" val="3660494162"/>
              </p:ext>
            </p:extLst>
          </p:nvPr>
        </p:nvGraphicFramePr>
        <p:xfrm>
          <a:off x="685800" y="1752600"/>
          <a:ext cx="7620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E6C6FB-4C9A-0C47-803C-54EE0DE3A8D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3BE2ECC-6DBF-B744-9B66-2E0CF692084D}" type="slidenum">
              <a:rPr lang="en-US" altLang="en-US" sz="1200">
                <a:latin typeface="Tahoma" panose="020B0604030504040204" pitchFamily="34" charset="0"/>
              </a:rPr>
              <a:pPr eaLnBrk="1" hangingPunct="1"/>
              <a:t>165</a:t>
            </a:fld>
            <a:endParaRPr lang="en-US" altLang="en-US" sz="1200">
              <a:latin typeface="Tahoma" panose="020B0604030504040204" pitchFamily="34" charset="0"/>
            </a:endParaRPr>
          </a:p>
        </p:txBody>
      </p:sp>
      <p:sp>
        <p:nvSpPr>
          <p:cNvPr id="176130" name="Title 2">
            <a:extLst>
              <a:ext uri="{FF2B5EF4-FFF2-40B4-BE49-F238E27FC236}">
                <a16:creationId xmlns:a16="http://schemas.microsoft.com/office/drawing/2014/main" id="{6693E478-1B85-3B4A-B1FF-DBCA4E2FE8FC}"/>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Most standards have specific sprinkler design requirements for hazmat.</a:t>
            </a:r>
          </a:p>
        </p:txBody>
      </p:sp>
      <p:pic>
        <p:nvPicPr>
          <p:cNvPr id="176132" name="Content Placeholder 4" descr="sprinkler system for hazardous materials">
            <a:extLst>
              <a:ext uri="{FF2B5EF4-FFF2-40B4-BE49-F238E27FC236}">
                <a16:creationId xmlns:a16="http://schemas.microsoft.com/office/drawing/2014/main" id="{73326F2B-1741-D24B-8EA3-5BFC3056CEB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881459"/>
            <a:ext cx="3647612" cy="441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Review their adopted fire code&#10;•Verify that the required discharge density and design area is selected&#10;•Most NFPA® standards governing hazardous materials have requirements that exceed the minimum requirements in NFPA® 13&#10;">
            <a:extLst>
              <a:ext uri="{FF2B5EF4-FFF2-40B4-BE49-F238E27FC236}">
                <a16:creationId xmlns:a16="http://schemas.microsoft.com/office/drawing/2014/main" id="{837906A5-9840-3D45-B7F3-D52142F405EA}"/>
              </a:ext>
            </a:extLst>
          </p:cNvPr>
          <p:cNvGraphicFramePr/>
          <p:nvPr>
            <p:extLst>
              <p:ext uri="{D42A27DB-BD31-4B8C-83A1-F6EECF244321}">
                <p14:modId xmlns:p14="http://schemas.microsoft.com/office/powerpoint/2010/main" val="2581769513"/>
              </p:ext>
            </p:extLst>
          </p:nvPr>
        </p:nvGraphicFramePr>
        <p:xfrm>
          <a:off x="4038600" y="1881459"/>
          <a:ext cx="4800600" cy="3757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6134" name="Rectangle 10">
            <a:extLst>
              <a:ext uri="{FF2B5EF4-FFF2-40B4-BE49-F238E27FC236}">
                <a16:creationId xmlns:a16="http://schemas.microsoft.com/office/drawing/2014/main" id="{3E55C048-A0F6-664D-9110-C10987283386}"/>
              </a:ext>
            </a:extLst>
          </p:cNvPr>
          <p:cNvSpPr>
            <a:spLocks noChangeArrowheads="1"/>
          </p:cNvSpPr>
          <p:nvPr/>
        </p:nvSpPr>
        <p:spPr bwMode="auto">
          <a:xfrm>
            <a:off x="133350" y="63452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3635EF-A002-514C-A03E-455F7F6D52B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38AB9E9B-A2D8-9B42-97DD-B7D58B939A50}" type="slidenum">
              <a:rPr lang="en-US" altLang="en-US" sz="1200">
                <a:latin typeface="Tahoma" panose="020B0604030504040204" pitchFamily="34" charset="0"/>
              </a:rPr>
              <a:pPr eaLnBrk="1" hangingPunct="1"/>
              <a:t>166</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77154" name="Title 1">
            <a:extLst>
              <a:ext uri="{FF2B5EF4-FFF2-40B4-BE49-F238E27FC236}">
                <a16:creationId xmlns:a16="http://schemas.microsoft.com/office/drawing/2014/main" id="{ADABDAC8-942D-7D48-8899-CFDE6279BE7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77155" name="Text Placeholder 2">
            <a:extLst>
              <a:ext uri="{FF2B5EF4-FFF2-40B4-BE49-F238E27FC236}">
                <a16:creationId xmlns:a16="http://schemas.microsoft.com/office/drawing/2014/main" id="{99E12089-B3FB-5746-B324-C6C06F490E56}"/>
              </a:ext>
            </a:extLst>
          </p:cNvPr>
          <p:cNvSpPr>
            <a:spLocks noGrp="1"/>
          </p:cNvSpPr>
          <p:nvPr>
            <p:ph type="body" sz="quarter" idx="11"/>
          </p:nvPr>
        </p:nvSpPr>
        <p:spPr bwMode="auto">
          <a:xfrm>
            <a:off x="685800" y="1524000"/>
            <a:ext cx="7772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must a code official have to determine the MAQ?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4B6245-AF94-734A-824E-BAC21ABF971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962D802-682B-C146-B2CF-3B1427750B2C}" type="slidenum">
              <a:rPr lang="en-US" altLang="en-US" sz="1200">
                <a:latin typeface="Tahoma" panose="020B0604030504040204" pitchFamily="34" charset="0"/>
              </a:rPr>
              <a:pPr eaLnBrk="1" hangingPunct="1"/>
              <a:t>167</a:t>
            </a:fld>
            <a:endParaRPr lang="en-US" altLang="en-US" sz="1200">
              <a:latin typeface="Tahoma" panose="020B0604030504040204" pitchFamily="34" charset="0"/>
            </a:endParaRPr>
          </a:p>
        </p:txBody>
      </p:sp>
      <p:sp>
        <p:nvSpPr>
          <p:cNvPr id="178178" name="Title 2">
            <a:extLst>
              <a:ext uri="{FF2B5EF4-FFF2-40B4-BE49-F238E27FC236}">
                <a16:creationId xmlns:a16="http://schemas.microsoft.com/office/drawing/2014/main" id="{69CDD962-A909-5A48-8AC1-AD1F014C2B8C}"/>
              </a:ext>
            </a:extLst>
          </p:cNvPr>
          <p:cNvSpPr>
            <a:spLocks noGrp="1"/>
          </p:cNvSpPr>
          <p:nvPr>
            <p:ph type="title"/>
          </p:nvPr>
        </p:nvSpPr>
        <p:spPr bwMode="auto">
          <a:xfrm>
            <a:off x="685800" y="2286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 control area is a physical boundary inside a building where hazmat can be stored.</a:t>
            </a:r>
          </a:p>
        </p:txBody>
      </p:sp>
      <p:graphicFrame>
        <p:nvGraphicFramePr>
          <p:cNvPr id="3" name="Content Placeholder 2" descr="•Used as long as the MAQ is not exceeded&#10;•For the purposes of applying hazardous material regulations, all buildings are considered a single control area&#10;•Control areas can be &#10;•An area bounded by the floor&#10;•Exterior walls&#10;•Roof of a building&#10;•Areas of a building separated by fire-resistant rated construction &#10;•The number of control areas inside a building and their MAQ is influenced by the building’s occupancy&#10;">
            <a:extLst>
              <a:ext uri="{FF2B5EF4-FFF2-40B4-BE49-F238E27FC236}">
                <a16:creationId xmlns:a16="http://schemas.microsoft.com/office/drawing/2014/main" id="{061B3126-C6FB-854F-89C0-EF9DFC395068}"/>
              </a:ext>
            </a:extLst>
          </p:cNvPr>
          <p:cNvGraphicFramePr>
            <a:graphicFrameLocks noGrp="1"/>
          </p:cNvGraphicFramePr>
          <p:nvPr>
            <p:ph idx="1"/>
            <p:extLst>
              <p:ext uri="{D42A27DB-BD31-4B8C-83A1-F6EECF244321}">
                <p14:modId xmlns:p14="http://schemas.microsoft.com/office/powerpoint/2010/main" val="2795372912"/>
              </p:ext>
            </p:extLst>
          </p:nvPr>
        </p:nvGraphicFramePr>
        <p:xfrm>
          <a:off x="381000" y="1524000"/>
          <a:ext cx="83820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E7E4BF-0F0D-F943-B1B7-B4353495672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01E09AAA-0874-6741-9078-8E1CF100D68A}" type="slidenum">
              <a:rPr lang="en-US" altLang="en-US" sz="1200">
                <a:latin typeface="Tahoma" panose="020B0604030504040204" pitchFamily="34" charset="0"/>
              </a:rPr>
              <a:pPr eaLnBrk="1" hangingPunct="1"/>
              <a:t>168</a:t>
            </a:fld>
            <a:endParaRPr lang="en-US" altLang="en-US" sz="1200">
              <a:latin typeface="Tahoma" panose="020B0604030504040204" pitchFamily="34" charset="0"/>
            </a:endParaRPr>
          </a:p>
        </p:txBody>
      </p:sp>
      <p:sp>
        <p:nvSpPr>
          <p:cNvPr id="179202" name="Title 2">
            <a:extLst>
              <a:ext uri="{FF2B5EF4-FFF2-40B4-BE49-F238E27FC236}">
                <a16:creationId xmlns:a16="http://schemas.microsoft.com/office/drawing/2014/main" id="{3E59FCC4-EA04-6645-9F7A-B0682D04E476}"/>
              </a:ext>
            </a:extLst>
          </p:cNvPr>
          <p:cNvSpPr>
            <a:spLocks noGrp="1"/>
          </p:cNvSpPr>
          <p:nvPr>
            <p:ph type="title"/>
          </p:nvPr>
        </p:nvSpPr>
        <p:spPr bwMode="auto">
          <a:xfrm>
            <a:off x="685800" y="5334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control areas.</a:t>
            </a:r>
          </a:p>
        </p:txBody>
      </p:sp>
      <p:graphicFrame>
        <p:nvGraphicFramePr>
          <p:cNvPr id="3" name="Content Placeholder 2" descr="•Model codes have established MAQs based on the loss history of certain hazardous materials in certain occupancies&#10;•MAQs are also based on concerns for occupant and firefighter safety&#10;•Construction requirements for control areas are in the jurisdiction’s adopted building code&#10;•Requirements for control areas are deferred to the building code&#10;">
            <a:extLst>
              <a:ext uri="{FF2B5EF4-FFF2-40B4-BE49-F238E27FC236}">
                <a16:creationId xmlns:a16="http://schemas.microsoft.com/office/drawing/2014/main" id="{B3DF23D8-24D0-694A-BA66-EF1F83763E7A}"/>
              </a:ext>
            </a:extLst>
          </p:cNvPr>
          <p:cNvGraphicFramePr>
            <a:graphicFrameLocks noGrp="1"/>
          </p:cNvGraphicFramePr>
          <p:nvPr>
            <p:ph idx="1"/>
            <p:extLst>
              <p:ext uri="{D42A27DB-BD31-4B8C-83A1-F6EECF244321}">
                <p14:modId xmlns:p14="http://schemas.microsoft.com/office/powerpoint/2010/main" val="570229359"/>
              </p:ext>
            </p:extLst>
          </p:nvPr>
        </p:nvGraphicFramePr>
        <p:xfrm>
          <a:off x="685800" y="1752600"/>
          <a:ext cx="8001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ECAE50-1139-744F-B424-11FA724F30A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7B6711C2-AD4E-EA4D-8E68-AD5F0A6AFF2D}" type="slidenum">
              <a:rPr lang="en-US" altLang="en-US" sz="1200">
                <a:latin typeface="Tahoma" panose="020B0604030504040204" pitchFamily="34" charset="0"/>
              </a:rPr>
              <a:pPr eaLnBrk="1" hangingPunct="1"/>
              <a:t>16</a:t>
            </a:fld>
            <a:endParaRPr lang="en-US" altLang="en-US" sz="1200">
              <a:latin typeface="Tahoma" panose="020B0604030504040204" pitchFamily="34" charset="0"/>
            </a:endParaRPr>
          </a:p>
        </p:txBody>
      </p:sp>
      <p:sp>
        <p:nvSpPr>
          <p:cNvPr id="23555" name="Title 2">
            <a:extLst>
              <a:ext uri="{FF2B5EF4-FFF2-40B4-BE49-F238E27FC236}">
                <a16:creationId xmlns:a16="http://schemas.microsoft.com/office/drawing/2014/main" id="{28690650-1601-FF4A-996D-8677BF9FC6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2</a:t>
            </a:r>
          </a:p>
        </p:txBody>
      </p:sp>
      <p:sp>
        <p:nvSpPr>
          <p:cNvPr id="23554" name="Content Placeholder 1">
            <a:extLst>
              <a:ext uri="{FF2B5EF4-FFF2-40B4-BE49-F238E27FC236}">
                <a16:creationId xmlns:a16="http://schemas.microsoft.com/office/drawing/2014/main" id="{9494BCCD-0430-EF47-B08A-62E45DBB4044}"/>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Identify some of the applicable codes and standards that apply to hazardous materials.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786989-D0CB-CB46-959F-9EF575BA6DCE}"/>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84AAFA68-B0C6-D944-A022-CAA171D061E8}" type="slidenum">
              <a:rPr lang="en-US" altLang="en-US" sz="1200">
                <a:latin typeface="Tahoma" panose="020B0604030504040204" pitchFamily="34" charset="0"/>
              </a:rPr>
              <a:pPr eaLnBrk="1" hangingPunct="1"/>
              <a:t>169</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80226" name="Title 1">
            <a:extLst>
              <a:ext uri="{FF2B5EF4-FFF2-40B4-BE49-F238E27FC236}">
                <a16:creationId xmlns:a16="http://schemas.microsoft.com/office/drawing/2014/main" id="{B5011F8F-C658-F742-A0A8-666ED745DD3A}"/>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80227" name="Text Placeholder 2">
            <a:extLst>
              <a:ext uri="{FF2B5EF4-FFF2-40B4-BE49-F238E27FC236}">
                <a16:creationId xmlns:a16="http://schemas.microsoft.com/office/drawing/2014/main" id="{C04B3BF4-A242-FF4F-98EA-0A76B7A3841E}"/>
              </a:ext>
            </a:extLst>
          </p:cNvPr>
          <p:cNvSpPr>
            <a:spLocks noGrp="1"/>
          </p:cNvSpPr>
          <p:nvPr>
            <p:ph type="body" sz="quarter" idx="11"/>
          </p:nvPr>
        </p:nvSpPr>
        <p:spPr bwMode="auto">
          <a:xfrm>
            <a:off x="685800" y="1524000"/>
            <a:ext cx="7772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examples of control areas.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EA936B-7F30-3849-B2AD-CD6D9FFAE4A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3B2892A1-AEA0-4F4F-B816-D71F92608475}" type="slidenum">
              <a:rPr lang="en-US" altLang="en-US" sz="1200">
                <a:latin typeface="Tahoma" panose="020B0604030504040204" pitchFamily="34" charset="0"/>
              </a:rPr>
              <a:pPr eaLnBrk="1" hangingPunct="1"/>
              <a:t>170</a:t>
            </a:fld>
            <a:endParaRPr lang="en-US" altLang="en-US" sz="1200">
              <a:latin typeface="Tahoma" panose="020B0604030504040204" pitchFamily="34" charset="0"/>
            </a:endParaRPr>
          </a:p>
        </p:txBody>
      </p:sp>
      <p:sp>
        <p:nvSpPr>
          <p:cNvPr id="181251" name="Title 2">
            <a:extLst>
              <a:ext uri="{FF2B5EF4-FFF2-40B4-BE49-F238E27FC236}">
                <a16:creationId xmlns:a16="http://schemas.microsoft.com/office/drawing/2014/main" id="{A08BE790-FA5B-D742-A35E-BD17F1ACC3B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8</a:t>
            </a:r>
          </a:p>
        </p:txBody>
      </p:sp>
      <p:sp>
        <p:nvSpPr>
          <p:cNvPr id="181250" name="Content Placeholder 1">
            <a:extLst>
              <a:ext uri="{FF2B5EF4-FFF2-40B4-BE49-F238E27FC236}">
                <a16:creationId xmlns:a16="http://schemas.microsoft.com/office/drawing/2014/main" id="{7DE75F1C-33DB-E946-BEB8-B4370CEF5D1E}"/>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the requirements for storage and use of nonbulk and bulk packaging.</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FBBB22-81B3-5340-B48C-72189032FED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30CCA172-B761-D045-81AB-9A82CD13D20F}" type="slidenum">
              <a:rPr lang="en-US" altLang="en-US" sz="1200">
                <a:latin typeface="Tahoma" panose="020B0604030504040204" pitchFamily="34" charset="0"/>
              </a:rPr>
              <a:pPr eaLnBrk="1" hangingPunct="1"/>
              <a:t>171</a:t>
            </a:fld>
            <a:endParaRPr lang="en-US" altLang="en-US" sz="1200">
              <a:latin typeface="Tahoma" panose="020B0604030504040204" pitchFamily="34" charset="0"/>
            </a:endParaRPr>
          </a:p>
        </p:txBody>
      </p:sp>
      <p:sp>
        <p:nvSpPr>
          <p:cNvPr id="182274" name="Title 2">
            <a:extLst>
              <a:ext uri="{FF2B5EF4-FFF2-40B4-BE49-F238E27FC236}">
                <a16:creationId xmlns:a16="http://schemas.microsoft.com/office/drawing/2014/main" id="{4663D6C4-60EE-7643-8220-FC0BFD58873C}"/>
              </a:ext>
            </a:extLst>
          </p:cNvPr>
          <p:cNvSpPr>
            <a:spLocks noGrp="1"/>
          </p:cNvSpPr>
          <p:nvPr>
            <p:ph type="title"/>
          </p:nvPr>
        </p:nvSpPr>
        <p:spPr bwMode="auto">
          <a:xfrm>
            <a:off x="685800" y="2286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two DOT and TC categories of packaging for hazmat.</a:t>
            </a:r>
          </a:p>
        </p:txBody>
      </p:sp>
      <p:graphicFrame>
        <p:nvGraphicFramePr>
          <p:cNvPr id="3" name="Content Placeholder 2" descr="Nonbulk&#10; Bulk&#10;">
            <a:extLst>
              <a:ext uri="{FF2B5EF4-FFF2-40B4-BE49-F238E27FC236}">
                <a16:creationId xmlns:a16="http://schemas.microsoft.com/office/drawing/2014/main" id="{E9B6F6CD-C134-7F4B-B0FA-006A61F2E461}"/>
              </a:ext>
            </a:extLst>
          </p:cNvPr>
          <p:cNvGraphicFramePr>
            <a:graphicFrameLocks noGrp="1"/>
          </p:cNvGraphicFramePr>
          <p:nvPr>
            <p:ph idx="1"/>
            <p:extLst>
              <p:ext uri="{D42A27DB-BD31-4B8C-83A1-F6EECF244321}">
                <p14:modId xmlns:p14="http://schemas.microsoft.com/office/powerpoint/2010/main" val="2043744254"/>
              </p:ext>
            </p:extLst>
          </p:nvPr>
        </p:nvGraphicFramePr>
        <p:xfrm>
          <a:off x="990600" y="1676400"/>
          <a:ext cx="7162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9C995-DF25-9B4F-989C-6987C06AB13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84777F6-353B-3E45-B819-1319D76E96D4}" type="slidenum">
              <a:rPr lang="en-US" altLang="en-US" sz="1200">
                <a:latin typeface="Tahoma" panose="020B0604030504040204" pitchFamily="34" charset="0"/>
              </a:rPr>
              <a:pPr eaLnBrk="1" hangingPunct="1"/>
              <a:t>172</a:t>
            </a:fld>
            <a:endParaRPr lang="en-US" altLang="en-US" sz="1200">
              <a:latin typeface="Tahoma" panose="020B0604030504040204" pitchFamily="34" charset="0"/>
            </a:endParaRPr>
          </a:p>
        </p:txBody>
      </p:sp>
      <p:sp>
        <p:nvSpPr>
          <p:cNvPr id="183298" name="Title 2">
            <a:extLst>
              <a:ext uri="{FF2B5EF4-FFF2-40B4-BE49-F238E27FC236}">
                <a16:creationId xmlns:a16="http://schemas.microsoft.com/office/drawing/2014/main" id="{B7AB92F5-8E87-784E-B658-9ED65B8A5CFF}"/>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IFC categories of packaging for hazmat.</a:t>
            </a:r>
          </a:p>
        </p:txBody>
      </p:sp>
      <p:graphicFrame>
        <p:nvGraphicFramePr>
          <p:cNvPr id="3" name="Content Placeholder 2" descr="Containers&#10;Cylinders&#10;Portable containers&#10;Stationary tanks&#10;">
            <a:extLst>
              <a:ext uri="{FF2B5EF4-FFF2-40B4-BE49-F238E27FC236}">
                <a16:creationId xmlns:a16="http://schemas.microsoft.com/office/drawing/2014/main" id="{602A81D7-4398-0447-A80B-9BF7DA08C8DC}"/>
              </a:ext>
            </a:extLst>
          </p:cNvPr>
          <p:cNvGraphicFramePr>
            <a:graphicFrameLocks noGrp="1"/>
          </p:cNvGraphicFramePr>
          <p:nvPr>
            <p:ph idx="1"/>
            <p:extLst>
              <p:ext uri="{D42A27DB-BD31-4B8C-83A1-F6EECF244321}">
                <p14:modId xmlns:p14="http://schemas.microsoft.com/office/powerpoint/2010/main" val="836058081"/>
              </p:ext>
            </p:extLst>
          </p:nvPr>
        </p:nvGraphicFramePr>
        <p:xfrm>
          <a:off x="990600" y="1676400"/>
          <a:ext cx="7162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DF287D-E026-B64D-A8D0-91B6E7CFAC3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7A73BB9-8D90-4943-BF8B-3C80CAE43228}" type="slidenum">
              <a:rPr lang="en-US" altLang="en-US" sz="1200">
                <a:latin typeface="Tahoma" panose="020B0604030504040204" pitchFamily="34" charset="0"/>
              </a:rPr>
              <a:pPr eaLnBrk="1" hangingPunct="1"/>
              <a:t>173</a:t>
            </a:fld>
            <a:endParaRPr lang="en-US" altLang="en-US" sz="1200">
              <a:latin typeface="Tahoma" panose="020B0604030504040204" pitchFamily="34" charset="0"/>
            </a:endParaRPr>
          </a:p>
        </p:txBody>
      </p:sp>
      <p:sp>
        <p:nvSpPr>
          <p:cNvPr id="184322" name="Title 2">
            <a:extLst>
              <a:ext uri="{FF2B5EF4-FFF2-40B4-BE49-F238E27FC236}">
                <a16:creationId xmlns:a16="http://schemas.microsoft.com/office/drawing/2014/main" id="{F1BA7263-9A7B-5C48-99EF-9EF904126C3A}"/>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nonbulk packaging.</a:t>
            </a:r>
          </a:p>
        </p:txBody>
      </p:sp>
      <p:graphicFrame>
        <p:nvGraphicFramePr>
          <p:cNvPr id="2" name="Diagram 1" descr="Designed to hold:&#10;">
            <a:extLst>
              <a:ext uri="{FF2B5EF4-FFF2-40B4-BE49-F238E27FC236}">
                <a16:creationId xmlns:a16="http://schemas.microsoft.com/office/drawing/2014/main" id="{CDBF1A25-EC44-DD42-AF8B-1CC175EC22C0}"/>
              </a:ext>
            </a:extLst>
          </p:cNvPr>
          <p:cNvGraphicFramePr/>
          <p:nvPr>
            <p:extLst>
              <p:ext uri="{D42A27DB-BD31-4B8C-83A1-F6EECF244321}">
                <p14:modId xmlns:p14="http://schemas.microsoft.com/office/powerpoint/2010/main" val="1472607699"/>
              </p:ext>
            </p:extLst>
          </p:nvPr>
        </p:nvGraphicFramePr>
        <p:xfrm>
          <a:off x="1447800" y="1676400"/>
          <a:ext cx="6096000" cy="152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2" descr="119 gallons (475 L) or less of liquids &#10;882 pounds (440 kg) or less of solids&#10;Compressed gas cylinders with a water capacity of 1,000 pounds (500 kg) or less&#10;">
            <a:extLst>
              <a:ext uri="{FF2B5EF4-FFF2-40B4-BE49-F238E27FC236}">
                <a16:creationId xmlns:a16="http://schemas.microsoft.com/office/drawing/2014/main" id="{7BD23A5E-642C-8443-BF4E-68EA0E54D288}"/>
              </a:ext>
            </a:extLst>
          </p:cNvPr>
          <p:cNvGraphicFramePr>
            <a:graphicFrameLocks noGrp="1"/>
          </p:cNvGraphicFramePr>
          <p:nvPr>
            <p:ph idx="1"/>
            <p:extLst>
              <p:ext uri="{D42A27DB-BD31-4B8C-83A1-F6EECF244321}">
                <p14:modId xmlns:p14="http://schemas.microsoft.com/office/powerpoint/2010/main" val="4035007866"/>
              </p:ext>
            </p:extLst>
          </p:nvPr>
        </p:nvGraphicFramePr>
        <p:xfrm>
          <a:off x="381000" y="2590800"/>
          <a:ext cx="8382000" cy="2819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4326" name="Text Box 7">
            <a:extLst>
              <a:ext uri="{FF2B5EF4-FFF2-40B4-BE49-F238E27FC236}">
                <a16:creationId xmlns:a16="http://schemas.microsoft.com/office/drawing/2014/main" id="{AF6757DB-5C8A-4648-AB98-176BAD26EEED}"/>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46A075-C89A-F647-B674-AC8A67B9729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CE79B4A-119C-3149-8BED-DAA8F3D6B755}" type="slidenum">
              <a:rPr lang="en-US" altLang="en-US" sz="1200">
                <a:latin typeface="Tahoma" panose="020B0604030504040204" pitchFamily="34" charset="0"/>
              </a:rPr>
              <a:pPr eaLnBrk="1" hangingPunct="1"/>
              <a:t>174</a:t>
            </a:fld>
            <a:endParaRPr lang="en-US" altLang="en-US" sz="1200">
              <a:latin typeface="Tahoma" panose="020B0604030504040204" pitchFamily="34" charset="0"/>
            </a:endParaRPr>
          </a:p>
        </p:txBody>
      </p:sp>
      <p:sp>
        <p:nvSpPr>
          <p:cNvPr id="185347" name="Title 2">
            <a:extLst>
              <a:ext uri="{FF2B5EF4-FFF2-40B4-BE49-F238E27FC236}">
                <a16:creationId xmlns:a16="http://schemas.microsoft.com/office/drawing/2014/main" id="{AAB272F2-AB2A-B644-8656-572432AFEAED}"/>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nonbulk packaging.</a:t>
            </a:r>
          </a:p>
        </p:txBody>
      </p:sp>
      <p:graphicFrame>
        <p:nvGraphicFramePr>
          <p:cNvPr id="3" name="Content Placeholder 2" descr="•Water capacity (w.c.) is the accepted measurement of the available volume of compressed gas cylinders&#10;•The reason for expressing available volume in this manner is that gases have different densities based on their molecular weight&#10;•Gas cylinders are generally filled by weight&#10;•The cylinder’s empty (termed tare) weight is combined with the density of the packaged gas to prevent overfilling of cylinders&#10;">
            <a:extLst>
              <a:ext uri="{FF2B5EF4-FFF2-40B4-BE49-F238E27FC236}">
                <a16:creationId xmlns:a16="http://schemas.microsoft.com/office/drawing/2014/main" id="{51B25364-928D-E944-9E51-DC04ED7FF598}"/>
              </a:ext>
            </a:extLst>
          </p:cNvPr>
          <p:cNvGraphicFramePr>
            <a:graphicFrameLocks noGrp="1"/>
          </p:cNvGraphicFramePr>
          <p:nvPr>
            <p:ph idx="1"/>
            <p:extLst>
              <p:ext uri="{D42A27DB-BD31-4B8C-83A1-F6EECF244321}">
                <p14:modId xmlns:p14="http://schemas.microsoft.com/office/powerpoint/2010/main" val="3304766366"/>
              </p:ext>
            </p:extLst>
          </p:nvPr>
        </p:nvGraphicFramePr>
        <p:xfrm>
          <a:off x="4114800" y="1699922"/>
          <a:ext cx="4724400" cy="4472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5346" name="Picture 4" descr="filling station for compressed gas cylinder">
            <a:extLst>
              <a:ext uri="{FF2B5EF4-FFF2-40B4-BE49-F238E27FC236}">
                <a16:creationId xmlns:a16="http://schemas.microsoft.com/office/drawing/2014/main" id="{32B2C75F-D380-A64E-AE4D-0A6CF02327C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1036" y="1752600"/>
            <a:ext cx="3521364"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0" name="Text Box 7">
            <a:extLst>
              <a:ext uri="{FF2B5EF4-FFF2-40B4-BE49-F238E27FC236}">
                <a16:creationId xmlns:a16="http://schemas.microsoft.com/office/drawing/2014/main" id="{49673BC6-8679-D646-ACB2-495079FE721C}"/>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4621FA-E0A6-D841-AACB-11A43BC66AC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8F8A0EB-AF50-614C-91B7-AC5EF904D3C1}" type="slidenum">
              <a:rPr lang="en-US" altLang="en-US" sz="1200">
                <a:latin typeface="Tahoma" panose="020B0604030504040204" pitchFamily="34" charset="0"/>
              </a:rPr>
              <a:pPr eaLnBrk="1" hangingPunct="1"/>
              <a:t>175</a:t>
            </a:fld>
            <a:endParaRPr lang="en-US" altLang="en-US" sz="1200">
              <a:latin typeface="Tahoma" panose="020B0604030504040204" pitchFamily="34" charset="0"/>
            </a:endParaRPr>
          </a:p>
        </p:txBody>
      </p:sp>
      <p:sp>
        <p:nvSpPr>
          <p:cNvPr id="186371" name="Title 2">
            <a:extLst>
              <a:ext uri="{FF2B5EF4-FFF2-40B4-BE49-F238E27FC236}">
                <a16:creationId xmlns:a16="http://schemas.microsoft.com/office/drawing/2014/main" id="{6CF7671B-3872-3C49-A382-D187CEE7AD22}"/>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nonbulk packaging.</a:t>
            </a:r>
          </a:p>
        </p:txBody>
      </p:sp>
      <p:pic>
        <p:nvPicPr>
          <p:cNvPr id="186370" name="Picture 4" descr="nonbulk compressed gas cylinder">
            <a:extLst>
              <a:ext uri="{FF2B5EF4-FFF2-40B4-BE49-F238E27FC236}">
                <a16:creationId xmlns:a16="http://schemas.microsoft.com/office/drawing/2014/main" id="{0F950D2A-A111-2F46-AAD8-911C820716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988" y="1600200"/>
            <a:ext cx="33496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Nonbulk packages containing liquefied compressed gases, cryogenic fluids, or liquids with a high vapor pressure must contain a means of venting&#10;Same for flammable liquids stored in portable tanks&#10;Vented products cannot create a flammable mixture in air or a poisonous or asphyxiating atmosphere&#10;">
            <a:extLst>
              <a:ext uri="{FF2B5EF4-FFF2-40B4-BE49-F238E27FC236}">
                <a16:creationId xmlns:a16="http://schemas.microsoft.com/office/drawing/2014/main" id="{E4C111AC-F55E-E442-B40E-A61C03A86440}"/>
              </a:ext>
            </a:extLst>
          </p:cNvPr>
          <p:cNvGraphicFramePr>
            <a:graphicFrameLocks noGrp="1"/>
          </p:cNvGraphicFramePr>
          <p:nvPr>
            <p:ph idx="1"/>
            <p:extLst>
              <p:ext uri="{D42A27DB-BD31-4B8C-83A1-F6EECF244321}">
                <p14:modId xmlns:p14="http://schemas.microsoft.com/office/powerpoint/2010/main" val="1967987698"/>
              </p:ext>
            </p:extLst>
          </p:nvPr>
        </p:nvGraphicFramePr>
        <p:xfrm>
          <a:off x="3810000" y="2438400"/>
          <a:ext cx="4648200"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6374" name="Rectangle 10">
            <a:extLst>
              <a:ext uri="{FF2B5EF4-FFF2-40B4-BE49-F238E27FC236}">
                <a16:creationId xmlns:a16="http://schemas.microsoft.com/office/drawing/2014/main" id="{E6FE9DC5-4DDF-5449-BF84-A8ACF2F4BC94}"/>
              </a:ext>
            </a:extLst>
          </p:cNvPr>
          <p:cNvSpPr>
            <a:spLocks noChangeArrowheads="1"/>
          </p:cNvSpPr>
          <p:nvPr/>
        </p:nvSpPr>
        <p:spPr bwMode="auto">
          <a:xfrm>
            <a:off x="423863" y="61928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398414-EB6E-3847-9904-5064139DFB2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DFB85CC-DF90-F04D-9211-83E72F37DFC8}" type="slidenum">
              <a:rPr lang="en-US" altLang="en-US" sz="1200">
                <a:latin typeface="Tahoma" panose="020B0604030504040204" pitchFamily="34" charset="0"/>
              </a:rPr>
              <a:pPr eaLnBrk="1" hangingPunct="1"/>
              <a:t>176</a:t>
            </a:fld>
            <a:endParaRPr lang="en-US" altLang="en-US" sz="1200">
              <a:latin typeface="Tahoma" panose="020B0604030504040204" pitchFamily="34" charset="0"/>
            </a:endParaRPr>
          </a:p>
        </p:txBody>
      </p:sp>
      <p:sp>
        <p:nvSpPr>
          <p:cNvPr id="187394" name="Title 2">
            <a:extLst>
              <a:ext uri="{FF2B5EF4-FFF2-40B4-BE49-F238E27FC236}">
                <a16:creationId xmlns:a16="http://schemas.microsoft.com/office/drawing/2014/main" id="{93CC6E89-A56F-AF42-B14F-D8F7E682689B}"/>
              </a:ext>
            </a:extLst>
          </p:cNvPr>
          <p:cNvSpPr>
            <a:spLocks noGrp="1"/>
          </p:cNvSpPr>
          <p:nvPr>
            <p:ph type="title"/>
          </p:nvPr>
        </p:nvSpPr>
        <p:spPr bwMode="auto">
          <a:xfrm>
            <a:off x="685800" y="1524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Code requirements for containers address packaging of flammable and combustible liquids.</a:t>
            </a:r>
          </a:p>
        </p:txBody>
      </p:sp>
      <p:graphicFrame>
        <p:nvGraphicFramePr>
          <p:cNvPr id="7" name="Content Placeholder 6" descr="•NFPA® 30 has specific limits&#10;•Additional requirements for containers and their construction are also established based on the building’s occupancy&#10;•All model fire codes exempt liquid fuels stored in motor vehicle fuel tanks from regulation; storage of distilled spirits in containers if their volume does not exceed certain limits&#10;">
            <a:extLst>
              <a:ext uri="{FF2B5EF4-FFF2-40B4-BE49-F238E27FC236}">
                <a16:creationId xmlns:a16="http://schemas.microsoft.com/office/drawing/2014/main" id="{C0EEEFBB-C2E7-0A4F-9A14-70DA5403B084}"/>
              </a:ext>
            </a:extLst>
          </p:cNvPr>
          <p:cNvGraphicFramePr>
            <a:graphicFrameLocks noGrp="1"/>
          </p:cNvGraphicFramePr>
          <p:nvPr>
            <p:ph idx="1"/>
            <p:extLst>
              <p:ext uri="{D42A27DB-BD31-4B8C-83A1-F6EECF244321}">
                <p14:modId xmlns:p14="http://schemas.microsoft.com/office/powerpoint/2010/main" val="81588688"/>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55602-4009-B34B-A5EE-62DFE345D88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0F2C726-6919-494E-A62E-4163CB323C2B}" type="slidenum">
              <a:rPr lang="en-US" altLang="en-US" sz="1200">
                <a:latin typeface="Tahoma" panose="020B0604030504040204" pitchFamily="34" charset="0"/>
              </a:rPr>
              <a:pPr eaLnBrk="1" hangingPunct="1"/>
              <a:t>177</a:t>
            </a:fld>
            <a:endParaRPr lang="en-US" altLang="en-US" sz="1200">
              <a:latin typeface="Tahoma" panose="020B0604030504040204" pitchFamily="34" charset="0"/>
            </a:endParaRPr>
          </a:p>
        </p:txBody>
      </p:sp>
      <p:sp>
        <p:nvSpPr>
          <p:cNvPr id="188418" name="Title 2">
            <a:extLst>
              <a:ext uri="{FF2B5EF4-FFF2-40B4-BE49-F238E27FC236}">
                <a16:creationId xmlns:a16="http://schemas.microsoft.com/office/drawing/2014/main" id="{D801FE06-996B-9E4E-9FB7-EBBC1A333FFF}"/>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Safety cans are the safest containers approved for storing small amounts.</a:t>
            </a:r>
          </a:p>
        </p:txBody>
      </p:sp>
      <p:pic>
        <p:nvPicPr>
          <p:cNvPr id="188420" name="Content Placeholder 2" descr="small metal safety can used to store small amounts of flammable liquids">
            <a:extLst>
              <a:ext uri="{FF2B5EF4-FFF2-40B4-BE49-F238E27FC236}">
                <a16:creationId xmlns:a16="http://schemas.microsoft.com/office/drawing/2014/main" id="{47FF057A-B264-E442-8CA2-CBB27777313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8013" y="1625600"/>
            <a:ext cx="3279775" cy="4918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Diagram 7" descr="An inspector most often encounters flammable or combustible liquids stored in containers that are a maximum of 5 gallons (20 L) or less in size&#10;Constructed to reduce the chance of leakage or container failure&#10;Designed to virtually eliminate vapor release from the container under normal conditions&#10;Uses self-closing lids with vapor seals&#10;Self-closing lid also acts as a pressure-relief device when the can is heated&#10;">
            <a:extLst>
              <a:ext uri="{FF2B5EF4-FFF2-40B4-BE49-F238E27FC236}">
                <a16:creationId xmlns:a16="http://schemas.microsoft.com/office/drawing/2014/main" id="{3C53F151-4C97-C340-88B6-307F3663BFF2}"/>
              </a:ext>
            </a:extLst>
          </p:cNvPr>
          <p:cNvGraphicFramePr/>
          <p:nvPr>
            <p:extLst>
              <p:ext uri="{D42A27DB-BD31-4B8C-83A1-F6EECF244321}">
                <p14:modId xmlns:p14="http://schemas.microsoft.com/office/powerpoint/2010/main" val="3824106076"/>
              </p:ext>
            </p:extLst>
          </p:nvPr>
        </p:nvGraphicFramePr>
        <p:xfrm>
          <a:off x="3505200" y="1397000"/>
          <a:ext cx="52578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E35A49-174C-6845-8051-588C10866C8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5FA1B61-0A89-284C-9D0F-A7F3B5FBDBD3}" type="slidenum">
              <a:rPr lang="en-US" altLang="en-US" sz="1200">
                <a:latin typeface="Tahoma" panose="020B0604030504040204" pitchFamily="34" charset="0"/>
              </a:rPr>
              <a:pPr eaLnBrk="1" hangingPunct="1"/>
              <a:t>178</a:t>
            </a:fld>
            <a:endParaRPr lang="en-US" altLang="en-US" sz="1200">
              <a:latin typeface="Tahoma" panose="020B0604030504040204" pitchFamily="34" charset="0"/>
            </a:endParaRPr>
          </a:p>
        </p:txBody>
      </p:sp>
      <p:sp>
        <p:nvSpPr>
          <p:cNvPr id="189442" name="Title 2">
            <a:extLst>
              <a:ext uri="{FF2B5EF4-FFF2-40B4-BE49-F238E27FC236}">
                <a16:creationId xmlns:a16="http://schemas.microsoft.com/office/drawing/2014/main" id="{7C8960DC-9DED-7C49-922C-6BA1C889CBED}"/>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intermediate bulk containers (IBCs).</a:t>
            </a:r>
          </a:p>
        </p:txBody>
      </p:sp>
      <p:graphicFrame>
        <p:nvGraphicFramePr>
          <p:cNvPr id="3" name="Content Placeholder 2" descr="Also known as totes&#10;Common form of DOT authorized nonbulk packaging for liquids or solids&#10;Designed for volumes between 119 to 793 gallons (475 L to 3 150 L)&#10;Made of carbon or stainless steel, aluminum, high-density polyethylene, or multiple-layer fiberboard and plastic&#10;">
            <a:extLst>
              <a:ext uri="{FF2B5EF4-FFF2-40B4-BE49-F238E27FC236}">
                <a16:creationId xmlns:a16="http://schemas.microsoft.com/office/drawing/2014/main" id="{51D4E350-09B0-E349-8077-A1A716A2B830}"/>
              </a:ext>
            </a:extLst>
          </p:cNvPr>
          <p:cNvGraphicFramePr>
            <a:graphicFrameLocks noGrp="1"/>
          </p:cNvGraphicFramePr>
          <p:nvPr>
            <p:ph idx="1"/>
            <p:extLst>
              <p:ext uri="{D42A27DB-BD31-4B8C-83A1-F6EECF244321}">
                <p14:modId xmlns:p14="http://schemas.microsoft.com/office/powerpoint/2010/main" val="1913677346"/>
              </p:ext>
            </p:extLst>
          </p:nvPr>
        </p:nvGraphicFramePr>
        <p:xfrm>
          <a:off x="685800" y="1676400"/>
          <a:ext cx="80772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9445" name="Text Box 7">
            <a:extLst>
              <a:ext uri="{FF2B5EF4-FFF2-40B4-BE49-F238E27FC236}">
                <a16:creationId xmlns:a16="http://schemas.microsoft.com/office/drawing/2014/main" id="{687833FC-4026-9242-ACDB-135FEC214A95}"/>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DE5B9C-4F91-9C42-961B-FB9D869B060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3DE0F6B-213D-3845-A8BD-2A3BD0775CCA}" type="slidenum">
              <a:rPr lang="en-US" altLang="en-US" sz="1200">
                <a:latin typeface="Tahoma" panose="020B0604030504040204" pitchFamily="34" charset="0"/>
              </a:rPr>
              <a:pPr eaLnBrk="1" hangingPunct="1"/>
              <a:t>17</a:t>
            </a:fld>
            <a:endParaRPr lang="en-US" altLang="en-US" sz="1200">
              <a:latin typeface="Tahoma" panose="020B0604030504040204" pitchFamily="34" charset="0"/>
            </a:endParaRPr>
          </a:p>
        </p:txBody>
      </p:sp>
      <p:sp>
        <p:nvSpPr>
          <p:cNvPr id="24578" name="Title 2">
            <a:extLst>
              <a:ext uri="{FF2B5EF4-FFF2-40B4-BE49-F238E27FC236}">
                <a16:creationId xmlns:a16="http://schemas.microsoft.com/office/drawing/2014/main" id="{8595AD12-8F2F-DE4F-BA93-F117C37F33CE}"/>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Be able to identify some of the applicable codes and standards that apply to hazmat.</a:t>
            </a:r>
          </a:p>
        </p:txBody>
      </p:sp>
      <p:graphicFrame>
        <p:nvGraphicFramePr>
          <p:cNvPr id="3" name="Content Placeholder 2" descr="•ICC&#10;•International Fire Code (IFC)&#10;•International Building Code (IBC)&#10;•International Mechanical Code (IMC)&#10;•NFPA®&#10;•NFPA® 1, Fire Code&#10;•NFPA® 30 and 30A, Flammable &amp; Combustible Liquid Code, Motor Vehicle Fuel Dispensing and Repair Garages Code&#10;•NFPA® 55, Compressed Gases and Cryogenic Fluids Code&#10;•NFPA® 58, Liquefied Petroleum Gas Code&#10;•NFPA® 91, Standard for Exhaust Systems for Air Conveying of Vapors, Gases, Mists, and Noncombustible Particulate Solids&#10;•NFPA® 400, Hazardous Materials Code&#10;">
            <a:extLst>
              <a:ext uri="{FF2B5EF4-FFF2-40B4-BE49-F238E27FC236}">
                <a16:creationId xmlns:a16="http://schemas.microsoft.com/office/drawing/2014/main" id="{65C7FCE2-86E0-DD4B-B13F-5E75D3C68C99}"/>
              </a:ext>
            </a:extLst>
          </p:cNvPr>
          <p:cNvGraphicFramePr>
            <a:graphicFrameLocks noGrp="1"/>
          </p:cNvGraphicFramePr>
          <p:nvPr>
            <p:ph idx="1"/>
            <p:extLst>
              <p:ext uri="{D42A27DB-BD31-4B8C-83A1-F6EECF244321}">
                <p14:modId xmlns:p14="http://schemas.microsoft.com/office/powerpoint/2010/main" val="2825004821"/>
              </p:ext>
            </p:extLst>
          </p:nvPr>
        </p:nvGraphicFramePr>
        <p:xfrm>
          <a:off x="685800" y="1600200"/>
          <a:ext cx="7848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581" name="Text Box 7">
            <a:extLst>
              <a:ext uri="{FF2B5EF4-FFF2-40B4-BE49-F238E27FC236}">
                <a16:creationId xmlns:a16="http://schemas.microsoft.com/office/drawing/2014/main" id="{BAB6DA1C-3FCC-5847-8FA6-87F07D981664}"/>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172BAD-D7C9-744E-B73E-2487D0378A4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0EC6CA4-2457-3445-BB5F-59844C3144E4}" type="slidenum">
              <a:rPr lang="en-US" altLang="en-US" sz="1200">
                <a:latin typeface="Tahoma" panose="020B0604030504040204" pitchFamily="34" charset="0"/>
              </a:rPr>
              <a:pPr eaLnBrk="1" hangingPunct="1"/>
              <a:t>179</a:t>
            </a:fld>
            <a:endParaRPr lang="en-US" altLang="en-US" sz="1200">
              <a:latin typeface="Tahoma" panose="020B0604030504040204" pitchFamily="34" charset="0"/>
            </a:endParaRPr>
          </a:p>
        </p:txBody>
      </p:sp>
      <p:sp>
        <p:nvSpPr>
          <p:cNvPr id="190466" name="Title 2">
            <a:extLst>
              <a:ext uri="{FF2B5EF4-FFF2-40B4-BE49-F238E27FC236}">
                <a16:creationId xmlns:a16="http://schemas.microsoft.com/office/drawing/2014/main" id="{BDEC0D1B-1943-6B45-86EE-03378FE976F5}"/>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intermediate bulk containers (IBCs).</a:t>
            </a:r>
          </a:p>
        </p:txBody>
      </p:sp>
      <p:graphicFrame>
        <p:nvGraphicFramePr>
          <p:cNvPr id="3" name="Content Placeholder 2" descr="Multiple-layer fiberboard IBCs, only allowed for single trips&#10;All others are subject to requalification every 30 months&#10;Rigid plastic IBCs cannot be used for storage and dispensing of Class I flammable liquids&#10;">
            <a:extLst>
              <a:ext uri="{FF2B5EF4-FFF2-40B4-BE49-F238E27FC236}">
                <a16:creationId xmlns:a16="http://schemas.microsoft.com/office/drawing/2014/main" id="{6D16D830-4691-C847-BBF7-88B801701752}"/>
              </a:ext>
            </a:extLst>
          </p:cNvPr>
          <p:cNvGraphicFramePr>
            <a:graphicFrameLocks noGrp="1"/>
          </p:cNvGraphicFramePr>
          <p:nvPr>
            <p:ph idx="1"/>
            <p:extLst>
              <p:ext uri="{D42A27DB-BD31-4B8C-83A1-F6EECF244321}">
                <p14:modId xmlns:p14="http://schemas.microsoft.com/office/powerpoint/2010/main" val="875403939"/>
              </p:ext>
            </p:extLst>
          </p:nvPr>
        </p:nvGraphicFramePr>
        <p:xfrm>
          <a:off x="914400" y="1676400"/>
          <a:ext cx="7620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0469" name="Text Box 7">
            <a:extLst>
              <a:ext uri="{FF2B5EF4-FFF2-40B4-BE49-F238E27FC236}">
                <a16:creationId xmlns:a16="http://schemas.microsoft.com/office/drawing/2014/main" id="{0D049390-B65E-B349-A401-A5B5437208FD}"/>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AED6C6-2881-5842-AC07-6CEE42292CF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A8B9880-A8F4-AF45-BD91-2E51D6369208}" type="slidenum">
              <a:rPr lang="en-US" altLang="en-US" sz="1200">
                <a:latin typeface="Tahoma" panose="020B0604030504040204" pitchFamily="34" charset="0"/>
              </a:rPr>
              <a:pPr eaLnBrk="1" hangingPunct="1"/>
              <a:t>180</a:t>
            </a:fld>
            <a:endParaRPr lang="en-US" altLang="en-US" sz="1200">
              <a:latin typeface="Tahoma" panose="020B0604030504040204" pitchFamily="34" charset="0"/>
            </a:endParaRPr>
          </a:p>
        </p:txBody>
      </p:sp>
      <p:sp>
        <p:nvSpPr>
          <p:cNvPr id="191490" name="Title 2">
            <a:extLst>
              <a:ext uri="{FF2B5EF4-FFF2-40B4-BE49-F238E27FC236}">
                <a16:creationId xmlns:a16="http://schemas.microsoft.com/office/drawing/2014/main" id="{A3207237-5F0A-694D-8200-96F5C5848ABB}"/>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intermediate bulk containers (IBCs).</a:t>
            </a:r>
          </a:p>
        </p:txBody>
      </p:sp>
      <p:graphicFrame>
        <p:nvGraphicFramePr>
          <p:cNvPr id="3" name="Content Placeholder 2" descr="•Designed for gravity dispensing&#10;•Generally required to have a means of spill control; this method is not allowed for Class I-A flammable liquids and Highly Toxic liquids&#10;•For the remaining classes of flammable and combustible liquids an automatic-closing valve is provided&#10;•Require a means of pressure relief&#10;•Design of the pressure relief is based on the classification of the stored hazardous material&#10;•NFPA® 30 has specific requirements for the design of pressure relief devices installed on IBCs for flammable and combustible liquids&#10;">
            <a:extLst>
              <a:ext uri="{FF2B5EF4-FFF2-40B4-BE49-F238E27FC236}">
                <a16:creationId xmlns:a16="http://schemas.microsoft.com/office/drawing/2014/main" id="{C1F1B85F-2AA2-9042-A893-19E0762B7216}"/>
              </a:ext>
            </a:extLst>
          </p:cNvPr>
          <p:cNvGraphicFramePr>
            <a:graphicFrameLocks noGrp="1"/>
          </p:cNvGraphicFramePr>
          <p:nvPr>
            <p:ph idx="1"/>
            <p:extLst>
              <p:ext uri="{D42A27DB-BD31-4B8C-83A1-F6EECF244321}">
                <p14:modId xmlns:p14="http://schemas.microsoft.com/office/powerpoint/2010/main" val="1115851549"/>
              </p:ext>
            </p:extLst>
          </p:nvPr>
        </p:nvGraphicFramePr>
        <p:xfrm>
          <a:off x="609600" y="15240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1493" name="Text Box 7">
            <a:extLst>
              <a:ext uri="{FF2B5EF4-FFF2-40B4-BE49-F238E27FC236}">
                <a16:creationId xmlns:a16="http://schemas.microsoft.com/office/drawing/2014/main" id="{67CB2EE5-DB67-B846-86B4-6CEA37783BC9}"/>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6343F2-CD88-3241-AD65-96ABADA0F87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E15573D7-3122-1541-833E-BB8FA80B5C2C}" type="slidenum">
              <a:rPr lang="en-US" altLang="en-US" sz="1200">
                <a:latin typeface="Tahoma" panose="020B0604030504040204" pitchFamily="34" charset="0"/>
              </a:rPr>
              <a:pPr eaLnBrk="1" hangingPunct="1"/>
              <a:t>181</a:t>
            </a:fld>
            <a:endParaRPr lang="en-US" altLang="en-US" sz="1200">
              <a:latin typeface="Tahoma" panose="020B0604030504040204" pitchFamily="34" charset="0"/>
            </a:endParaRPr>
          </a:p>
        </p:txBody>
      </p:sp>
      <p:graphicFrame>
        <p:nvGraphicFramePr>
          <p:cNvPr id="3" name="Content Placeholder 2" descr="Inspectors duties&#10; Be aware of IBCs inside buildings&#10; Storage of certain liquids will automatically change the building to a High-Hazard or Hazardous occupancy&#10;">
            <a:extLst>
              <a:ext uri="{FF2B5EF4-FFF2-40B4-BE49-F238E27FC236}">
                <a16:creationId xmlns:a16="http://schemas.microsoft.com/office/drawing/2014/main" id="{685B41D3-C72E-BE43-A932-19971FEC76F6}"/>
              </a:ext>
            </a:extLst>
          </p:cNvPr>
          <p:cNvGraphicFramePr>
            <a:graphicFrameLocks noGrp="1"/>
          </p:cNvGraphicFramePr>
          <p:nvPr>
            <p:ph idx="1"/>
            <p:extLst>
              <p:ext uri="{D42A27DB-BD31-4B8C-83A1-F6EECF244321}">
                <p14:modId xmlns:p14="http://schemas.microsoft.com/office/powerpoint/2010/main" val="2012112291"/>
              </p:ext>
            </p:extLst>
          </p:nvPr>
        </p:nvGraphicFramePr>
        <p:xfrm>
          <a:off x="3962400" y="2819400"/>
          <a:ext cx="45720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2514" name="Title 2">
            <a:extLst>
              <a:ext uri="{FF2B5EF4-FFF2-40B4-BE49-F238E27FC236}">
                <a16:creationId xmlns:a16="http://schemas.microsoft.com/office/drawing/2014/main" id="{D419D2F8-C799-FD4F-8F2E-3E3FAA61CEB5}"/>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intermediate bulk containers (IBCs).</a:t>
            </a:r>
          </a:p>
        </p:txBody>
      </p:sp>
      <p:sp>
        <p:nvSpPr>
          <p:cNvPr id="192518" name="Rectangle 10">
            <a:extLst>
              <a:ext uri="{FF2B5EF4-FFF2-40B4-BE49-F238E27FC236}">
                <a16:creationId xmlns:a16="http://schemas.microsoft.com/office/drawing/2014/main" id="{8CF20D73-8DFA-B54A-A0CB-F33F103A6CA1}"/>
              </a:ext>
            </a:extLst>
          </p:cNvPr>
          <p:cNvSpPr>
            <a:spLocks noChangeArrowheads="1"/>
          </p:cNvSpPr>
          <p:nvPr/>
        </p:nvSpPr>
        <p:spPr bwMode="auto">
          <a:xfrm>
            <a:off x="304800" y="63960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pic>
        <p:nvPicPr>
          <p:cNvPr id="192517" name="Picture 1" descr="intermediate bulk container storage of a hazardous material">
            <a:extLst>
              <a:ext uri="{FF2B5EF4-FFF2-40B4-BE49-F238E27FC236}">
                <a16:creationId xmlns:a16="http://schemas.microsoft.com/office/drawing/2014/main" id="{D0EAC623-ED02-3740-A75E-63054B2B545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641225"/>
            <a:ext cx="3276600" cy="476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0EEC93-E2B6-B34A-B696-34384064C43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9F2E4DA-C9DC-7843-9E46-077C63CCA0B4}" type="slidenum">
              <a:rPr lang="en-US" altLang="en-US" sz="1200">
                <a:latin typeface="Tahoma" panose="020B0604030504040204" pitchFamily="34" charset="0"/>
              </a:rPr>
              <a:pPr eaLnBrk="1" hangingPunct="1"/>
              <a:t>182</a:t>
            </a:fld>
            <a:endParaRPr lang="en-US" altLang="en-US" sz="1200">
              <a:latin typeface="Tahoma" panose="020B0604030504040204" pitchFamily="34" charset="0"/>
            </a:endParaRPr>
          </a:p>
        </p:txBody>
      </p:sp>
      <p:sp>
        <p:nvSpPr>
          <p:cNvPr id="193538" name="Title 2">
            <a:extLst>
              <a:ext uri="{FF2B5EF4-FFF2-40B4-BE49-F238E27FC236}">
                <a16:creationId xmlns:a16="http://schemas.microsoft.com/office/drawing/2014/main" id="{1CCC7A08-3647-3B46-B94D-C10618CC68D9}"/>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the characteristics of cylinders.</a:t>
            </a:r>
          </a:p>
        </p:txBody>
      </p:sp>
      <p:graphicFrame>
        <p:nvGraphicFramePr>
          <p:cNvPr id="6" name="Content Placeholder 5" descr="A compressed gas container is a pressure containment vessel&#10;Container must be properly engineered to safely store and dispense the gas based on its physical or health hazards&#10;Compressed gas cylinders are designed and constructed in accordance with US DOT requirements and approved standards&#10;Unless they are disposable, compressed gas containers are subject to periodic testing and examination&#10;Stationary pressure vessels must be constructed in accordance with the Boiler and Pressure Vessel Code (BPVC) requirements for unfired pressure vessels&#10;">
            <a:extLst>
              <a:ext uri="{FF2B5EF4-FFF2-40B4-BE49-F238E27FC236}">
                <a16:creationId xmlns:a16="http://schemas.microsoft.com/office/drawing/2014/main" id="{358C4B54-C411-584C-9FA0-F0672A234589}"/>
              </a:ext>
            </a:extLst>
          </p:cNvPr>
          <p:cNvGraphicFramePr>
            <a:graphicFrameLocks noGrp="1"/>
          </p:cNvGraphicFramePr>
          <p:nvPr>
            <p:ph idx="1"/>
            <p:extLst>
              <p:ext uri="{D42A27DB-BD31-4B8C-83A1-F6EECF244321}">
                <p14:modId xmlns:p14="http://schemas.microsoft.com/office/powerpoint/2010/main" val="52459869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3541" name="Text Box 7">
            <a:extLst>
              <a:ext uri="{FF2B5EF4-FFF2-40B4-BE49-F238E27FC236}">
                <a16:creationId xmlns:a16="http://schemas.microsoft.com/office/drawing/2014/main" id="{F3F6CDC6-A716-914E-8DF4-AB0857AEC72E}"/>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CF2537-82D5-CC4F-A9AB-832F0199D1C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4F06ABD-F20C-C44A-A386-88A04EB82030}" type="slidenum">
              <a:rPr lang="en-US" altLang="en-US" sz="1200">
                <a:latin typeface="Tahoma" panose="020B0604030504040204" pitchFamily="34" charset="0"/>
              </a:rPr>
              <a:pPr eaLnBrk="1" hangingPunct="1"/>
              <a:t>183</a:t>
            </a:fld>
            <a:endParaRPr lang="en-US" altLang="en-US" sz="1200">
              <a:latin typeface="Tahoma" panose="020B0604030504040204" pitchFamily="34" charset="0"/>
            </a:endParaRPr>
          </a:p>
        </p:txBody>
      </p:sp>
      <p:sp>
        <p:nvSpPr>
          <p:cNvPr id="194562" name="Title 2">
            <a:extLst>
              <a:ext uri="{FF2B5EF4-FFF2-40B4-BE49-F238E27FC236}">
                <a16:creationId xmlns:a16="http://schemas.microsoft.com/office/drawing/2014/main" id="{7E82AD5C-7A6D-3348-9A0B-215211A01986}"/>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the characteristics of cylinders.</a:t>
            </a:r>
          </a:p>
        </p:txBody>
      </p:sp>
      <p:graphicFrame>
        <p:nvGraphicFramePr>
          <p:cNvPr id="6" name="Content Placeholder 5" descr="Size of a cylinder or container is limited&#10;Volume of gas that can be stored is directly proportional to the density of the gas molecules&#10;Cylinders, containers, and tanks always have a circular cross-sectional area&#10;Not constructed using other geometric shapes because of the imposed forces in the corners of rectangular-shaped containers&#10;Designed to operate at pressures above 25 PSIG&#10;">
            <a:extLst>
              <a:ext uri="{FF2B5EF4-FFF2-40B4-BE49-F238E27FC236}">
                <a16:creationId xmlns:a16="http://schemas.microsoft.com/office/drawing/2014/main" id="{43C95D57-A697-2C4D-982B-530714EB43B3}"/>
              </a:ext>
            </a:extLst>
          </p:cNvPr>
          <p:cNvGraphicFramePr>
            <a:graphicFrameLocks noGrp="1"/>
          </p:cNvGraphicFramePr>
          <p:nvPr>
            <p:ph idx="1"/>
            <p:extLst>
              <p:ext uri="{D42A27DB-BD31-4B8C-83A1-F6EECF244321}">
                <p14:modId xmlns:p14="http://schemas.microsoft.com/office/powerpoint/2010/main" val="2554768860"/>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565" name="Text Box 7">
            <a:extLst>
              <a:ext uri="{FF2B5EF4-FFF2-40B4-BE49-F238E27FC236}">
                <a16:creationId xmlns:a16="http://schemas.microsoft.com/office/drawing/2014/main" id="{97440A9B-A845-0645-BD64-AD604E17A42C}"/>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E94C39-4D86-6940-8AFD-ACC9E620611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211C2F4-28C3-4E42-966A-CA90C1663C65}" type="slidenum">
              <a:rPr lang="en-US" altLang="en-US" sz="1200">
                <a:latin typeface="Tahoma" panose="020B0604030504040204" pitchFamily="34" charset="0"/>
              </a:rPr>
              <a:pPr eaLnBrk="1" hangingPunct="1"/>
              <a:t>184</a:t>
            </a:fld>
            <a:endParaRPr lang="en-US" altLang="en-US" sz="1200">
              <a:latin typeface="Tahoma" panose="020B0604030504040204" pitchFamily="34" charset="0"/>
            </a:endParaRPr>
          </a:p>
        </p:txBody>
      </p:sp>
      <p:sp>
        <p:nvSpPr>
          <p:cNvPr id="195586" name="Title 2">
            <a:extLst>
              <a:ext uri="{FF2B5EF4-FFF2-40B4-BE49-F238E27FC236}">
                <a16:creationId xmlns:a16="http://schemas.microsoft.com/office/drawing/2014/main" id="{7AA737B5-3DB2-9E46-AC48-0CC36156334D}"/>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the characteristics of cylinders.</a:t>
            </a:r>
          </a:p>
        </p:txBody>
      </p:sp>
      <p:pic>
        <p:nvPicPr>
          <p:cNvPr id="195588" name="Picture 1" descr="close up view of a stem and valve of a compressed gas cylinder">
            <a:extLst>
              <a:ext uri="{FF2B5EF4-FFF2-40B4-BE49-F238E27FC236}">
                <a16:creationId xmlns:a16="http://schemas.microsoft.com/office/drawing/2014/main" id="{19F8626C-3A5A-1B4E-AF2E-E9ED7F4F6BB2}"/>
              </a:ext>
            </a:extLst>
          </p:cNvPr>
          <p:cNvPicPr>
            <a:picLocks noChangeAspect="1"/>
          </p:cNvPicPr>
          <p:nvPr/>
        </p:nvPicPr>
        <p:blipFill>
          <a:blip r:embed="rId2">
            <a:extLst>
              <a:ext uri="{28A0092B-C50C-407E-A947-70E740481C1C}">
                <a14:useLocalDpi xmlns:a14="http://schemas.microsoft.com/office/drawing/2010/main" val="0"/>
              </a:ext>
            </a:extLst>
          </a:blip>
          <a:srcRect l="19888"/>
          <a:stretch>
            <a:fillRect/>
          </a:stretch>
        </p:blipFill>
        <p:spPr bwMode="auto">
          <a:xfrm>
            <a:off x="228600" y="1600200"/>
            <a:ext cx="50339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descr="Proper storage and use of compressed gas containers is dependent on the material contained within, construction, and intended use&#10;Cylinders are designed for either a vertical or horizontal orientation&#10;Almost all compressed gas containers are equipped with a pressure relief device&#10;Valve fittings are manufactured with unique, material-specific connections&#10;Cylinders require markings&#10;">
            <a:extLst>
              <a:ext uri="{FF2B5EF4-FFF2-40B4-BE49-F238E27FC236}">
                <a16:creationId xmlns:a16="http://schemas.microsoft.com/office/drawing/2014/main" id="{D93F8447-F929-8D44-8C53-6EB5100CDEFA}"/>
              </a:ext>
            </a:extLst>
          </p:cNvPr>
          <p:cNvGraphicFramePr>
            <a:graphicFrameLocks noGrp="1"/>
          </p:cNvGraphicFramePr>
          <p:nvPr>
            <p:ph idx="1"/>
            <p:extLst>
              <p:ext uri="{D42A27DB-BD31-4B8C-83A1-F6EECF244321}">
                <p14:modId xmlns:p14="http://schemas.microsoft.com/office/powerpoint/2010/main" val="1709286381"/>
              </p:ext>
            </p:extLst>
          </p:nvPr>
        </p:nvGraphicFramePr>
        <p:xfrm>
          <a:off x="3429000" y="1905000"/>
          <a:ext cx="52578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5590" name="Rectangle 10">
            <a:extLst>
              <a:ext uri="{FF2B5EF4-FFF2-40B4-BE49-F238E27FC236}">
                <a16:creationId xmlns:a16="http://schemas.microsoft.com/office/drawing/2014/main" id="{C150DB45-961B-C341-880B-59E8F901A78D}"/>
              </a:ext>
            </a:extLst>
          </p:cNvPr>
          <p:cNvSpPr>
            <a:spLocks noChangeArrowheads="1"/>
          </p:cNvSpPr>
          <p:nvPr/>
        </p:nvSpPr>
        <p:spPr bwMode="auto">
          <a:xfrm>
            <a:off x="131763" y="573405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323C77-27D0-194F-AAE0-4BF000E6C35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D9D3414D-4E47-B44C-9A98-B0378819D49A}" type="slidenum">
              <a:rPr lang="en-US" altLang="en-US" sz="1200">
                <a:latin typeface="Tahoma" panose="020B0604030504040204" pitchFamily="34" charset="0"/>
              </a:rPr>
              <a:pPr eaLnBrk="1" hangingPunct="1"/>
              <a:t>185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96610" name="Title 1">
            <a:extLst>
              <a:ext uri="{FF2B5EF4-FFF2-40B4-BE49-F238E27FC236}">
                <a16:creationId xmlns:a16="http://schemas.microsoft.com/office/drawing/2014/main" id="{C37844F4-F97F-984C-845E-D396441F47A6}"/>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96611" name="Text Placeholder 2">
            <a:extLst>
              <a:ext uri="{FF2B5EF4-FFF2-40B4-BE49-F238E27FC236}">
                <a16:creationId xmlns:a16="http://schemas.microsoft.com/office/drawing/2014/main" id="{D0C66598-0A7D-AE42-9D49-21445B42E8CB}"/>
              </a:ext>
            </a:extLst>
          </p:cNvPr>
          <p:cNvSpPr>
            <a:spLocks noGrp="1"/>
          </p:cNvSpPr>
          <p:nvPr>
            <p:ph type="body" sz="quarter" idx="11"/>
          </p:nvPr>
        </p:nvSpPr>
        <p:spPr bwMode="auto">
          <a:xfrm>
            <a:off x="685800" y="1524000"/>
            <a:ext cx="7772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examples of containers used for nonbulk and bulk packaging.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AAF306-0F47-4742-94C6-1E59227F9F9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16505BF-C624-7444-B112-9B121BE104C9}" type="slidenum">
              <a:rPr lang="en-US" altLang="en-US" sz="1200">
                <a:latin typeface="Tahoma" panose="020B0604030504040204" pitchFamily="34" charset="0"/>
              </a:rPr>
              <a:pPr eaLnBrk="1" hangingPunct="1"/>
              <a:t>186</a:t>
            </a:fld>
            <a:endParaRPr lang="en-US" altLang="en-US" sz="1200">
              <a:latin typeface="Tahoma" panose="020B0604030504040204" pitchFamily="34" charset="0"/>
            </a:endParaRPr>
          </a:p>
        </p:txBody>
      </p:sp>
      <p:sp>
        <p:nvSpPr>
          <p:cNvPr id="197634" name="Title 2">
            <a:extLst>
              <a:ext uri="{FF2B5EF4-FFF2-40B4-BE49-F238E27FC236}">
                <a16:creationId xmlns:a16="http://schemas.microsoft.com/office/drawing/2014/main" id="{48AA21DE-5193-1345-B796-87E66AFB967E}"/>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bulk packaging.</a:t>
            </a:r>
          </a:p>
        </p:txBody>
      </p:sp>
      <p:graphicFrame>
        <p:nvGraphicFramePr>
          <p:cNvPr id="6" name="Content Placeholder 5" descr="Refers to a packaging, other than that on a ship or barge, in which materials are loaded with no intermediate form of containment&#10;Includes a transport vehicle or freight container such as a cargo tank, railcar, or portable tank &#10;Also includes stationary tanks&#10;">
            <a:extLst>
              <a:ext uri="{FF2B5EF4-FFF2-40B4-BE49-F238E27FC236}">
                <a16:creationId xmlns:a16="http://schemas.microsoft.com/office/drawing/2014/main" id="{4821B2F4-0B4D-EA43-A229-99AA376B63CF}"/>
              </a:ext>
            </a:extLst>
          </p:cNvPr>
          <p:cNvGraphicFramePr>
            <a:graphicFrameLocks noGrp="1"/>
          </p:cNvGraphicFramePr>
          <p:nvPr>
            <p:ph idx="1"/>
            <p:extLst>
              <p:ext uri="{D42A27DB-BD31-4B8C-83A1-F6EECF244321}">
                <p14:modId xmlns:p14="http://schemas.microsoft.com/office/powerpoint/2010/main" val="2763844126"/>
              </p:ext>
            </p:extLst>
          </p:nvPr>
        </p:nvGraphicFramePr>
        <p:xfrm>
          <a:off x="4343400" y="1863725"/>
          <a:ext cx="4038600" cy="4232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7636" name="Picture 1" descr="example of bulk packaging for hazardous amterials made of plastics">
            <a:extLst>
              <a:ext uri="{FF2B5EF4-FFF2-40B4-BE49-F238E27FC236}">
                <a16:creationId xmlns:a16="http://schemas.microsoft.com/office/drawing/2014/main" id="{213C12F3-3CF5-584E-8EBD-823E83303B1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4962" y="1863725"/>
            <a:ext cx="3509803"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xample of bulk packaging for hazardous amterials made of metals">
            <a:extLst>
              <a:ext uri="{FF2B5EF4-FFF2-40B4-BE49-F238E27FC236}">
                <a16:creationId xmlns:a16="http://schemas.microsoft.com/office/drawing/2014/main" id="{A23AB1A2-9025-A448-A96C-005A14C4634C}"/>
              </a:ext>
            </a:extLst>
          </p:cNvPr>
          <p:cNvPicPr>
            <a:picLocks noChangeAspect="1"/>
          </p:cNvPicPr>
          <p:nvPr/>
        </p:nvPicPr>
        <p:blipFill>
          <a:blip r:embed="rId8"/>
          <a:stretch>
            <a:fillRect/>
          </a:stretch>
        </p:blipFill>
        <p:spPr>
          <a:xfrm>
            <a:off x="1030831" y="4553395"/>
            <a:ext cx="2278063" cy="1804988"/>
          </a:xfrm>
          <a:prstGeom prst="rect">
            <a:avLst/>
          </a:prstGeom>
          <a:ln>
            <a:noFill/>
          </a:ln>
          <a:effectLst>
            <a:outerShdw blurRad="292100" dist="139700" dir="2700000" algn="tl" rotWithShape="0">
              <a:srgbClr val="333333">
                <a:alpha val="65000"/>
              </a:srgbClr>
            </a:outerShdw>
          </a:effectLst>
        </p:spPr>
      </p:pic>
      <p:sp>
        <p:nvSpPr>
          <p:cNvPr id="197639" name="Rectangle 10">
            <a:extLst>
              <a:ext uri="{FF2B5EF4-FFF2-40B4-BE49-F238E27FC236}">
                <a16:creationId xmlns:a16="http://schemas.microsoft.com/office/drawing/2014/main" id="{622131E8-4DD6-9840-873C-43949ED9CAF2}"/>
              </a:ext>
            </a:extLst>
          </p:cNvPr>
          <p:cNvSpPr>
            <a:spLocks noChangeArrowheads="1"/>
          </p:cNvSpPr>
          <p:nvPr/>
        </p:nvSpPr>
        <p:spPr bwMode="auto">
          <a:xfrm>
            <a:off x="190965" y="6415978"/>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301979-F2CB-1F4B-8557-4EDD74D4271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178BF12-5B55-CE4F-95D0-42FD40B93C8D}" type="slidenum">
              <a:rPr lang="en-US" altLang="en-US" sz="1200">
                <a:latin typeface="Tahoma" panose="020B0604030504040204" pitchFamily="34" charset="0"/>
              </a:rPr>
              <a:pPr eaLnBrk="1" hangingPunct="1"/>
              <a:t>187</a:t>
            </a:fld>
            <a:endParaRPr lang="en-US" altLang="en-US" sz="1200">
              <a:latin typeface="Tahoma" panose="020B0604030504040204" pitchFamily="34" charset="0"/>
            </a:endParaRPr>
          </a:p>
        </p:txBody>
      </p:sp>
      <p:sp>
        <p:nvSpPr>
          <p:cNvPr id="198658" name="Title 2">
            <a:extLst>
              <a:ext uri="{FF2B5EF4-FFF2-40B4-BE49-F238E27FC236}">
                <a16:creationId xmlns:a16="http://schemas.microsoft.com/office/drawing/2014/main" id="{D685A1F6-39AE-6B41-BB84-969DF9D57C70}"/>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stationary tanks.</a:t>
            </a:r>
          </a:p>
        </p:txBody>
      </p:sp>
      <p:pic>
        <p:nvPicPr>
          <p:cNvPr id="198660" name="Picture 4" descr="stationary storage tank for a hazardous material">
            <a:extLst>
              <a:ext uri="{FF2B5EF4-FFF2-40B4-BE49-F238E27FC236}">
                <a16:creationId xmlns:a16="http://schemas.microsoft.com/office/drawing/2014/main" id="{D655B3FB-4EA4-504C-AE69-FAEB7E9E9B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6096000"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Stationary tanks used to store hazardous materials are permanently installed underground or aboveground&#10;Depending on the design, stationary tanks are either listed by a nationally recognized testing laboratory or they must be approved by the fire official&#10;Most common stationary tanks are those used for storing flammable and combustible liquids&#10;Either shop fabricated or field erected&#10;">
            <a:extLst>
              <a:ext uri="{FF2B5EF4-FFF2-40B4-BE49-F238E27FC236}">
                <a16:creationId xmlns:a16="http://schemas.microsoft.com/office/drawing/2014/main" id="{347EA437-3A9D-6448-A216-C2E8253E3596}"/>
              </a:ext>
            </a:extLst>
          </p:cNvPr>
          <p:cNvGraphicFramePr>
            <a:graphicFrameLocks noGrp="1"/>
          </p:cNvGraphicFramePr>
          <p:nvPr>
            <p:ph idx="1"/>
            <p:extLst>
              <p:ext uri="{D42A27DB-BD31-4B8C-83A1-F6EECF244321}">
                <p14:modId xmlns:p14="http://schemas.microsoft.com/office/powerpoint/2010/main" val="2092990622"/>
              </p:ext>
            </p:extLst>
          </p:nvPr>
        </p:nvGraphicFramePr>
        <p:xfrm>
          <a:off x="3733800" y="1447800"/>
          <a:ext cx="4724400" cy="4693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8663" name="Text Box 7">
            <a:extLst>
              <a:ext uri="{FF2B5EF4-FFF2-40B4-BE49-F238E27FC236}">
                <a16:creationId xmlns:a16="http://schemas.microsoft.com/office/drawing/2014/main" id="{11550C95-A292-B342-ABF6-81CD75DD7ED9}"/>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
        <p:nvSpPr>
          <p:cNvPr id="198661" name="Rectangle 10">
            <a:extLst>
              <a:ext uri="{FF2B5EF4-FFF2-40B4-BE49-F238E27FC236}">
                <a16:creationId xmlns:a16="http://schemas.microsoft.com/office/drawing/2014/main" id="{3D3A88E7-72C6-AC4E-9E78-B09C936144A8}"/>
              </a:ext>
            </a:extLst>
          </p:cNvPr>
          <p:cNvSpPr>
            <a:spLocks noChangeArrowheads="1"/>
          </p:cNvSpPr>
          <p:nvPr/>
        </p:nvSpPr>
        <p:spPr bwMode="auto">
          <a:xfrm>
            <a:off x="152400" y="56388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DBA792-A574-DF48-A58D-114EA05B312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7F4CA4DD-19C6-8946-90FF-8E1EED755724}" type="slidenum">
              <a:rPr lang="en-US" altLang="en-US" sz="1200">
                <a:latin typeface="Tahoma" panose="020B0604030504040204" pitchFamily="34" charset="0"/>
              </a:rPr>
              <a:pPr eaLnBrk="1" hangingPunct="1"/>
              <a:t>188</a:t>
            </a:fld>
            <a:endParaRPr lang="en-US" altLang="en-US" sz="1200">
              <a:latin typeface="Tahoma" panose="020B0604030504040204" pitchFamily="34" charset="0"/>
            </a:endParaRPr>
          </a:p>
        </p:txBody>
      </p:sp>
      <p:sp>
        <p:nvSpPr>
          <p:cNvPr id="199682" name="Title 2">
            <a:extLst>
              <a:ext uri="{FF2B5EF4-FFF2-40B4-BE49-F238E27FC236}">
                <a16:creationId xmlns:a16="http://schemas.microsoft.com/office/drawing/2014/main" id="{7739CE6F-F98E-554E-923E-AC92943244F4}"/>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stationary tanks.</a:t>
            </a:r>
          </a:p>
        </p:txBody>
      </p:sp>
      <p:pic>
        <p:nvPicPr>
          <p:cNvPr id="199684" name="Picture 4" descr="shop fabricated stationary storage tank for some type of combustable liquid">
            <a:extLst>
              <a:ext uri="{FF2B5EF4-FFF2-40B4-BE49-F238E27FC236}">
                <a16:creationId xmlns:a16="http://schemas.microsoft.com/office/drawing/2014/main" id="{5603E7F5-D2B1-C445-A532-DF6565B20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6096000"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descr="Shop-fabricated tanks&#10; Assembled from metallic or nonmetallic materials, tested, factory certified, and shipped to the installer&#10; All underground storage tanks and most aboveground storage tanks are shop-fabricated tanks&#10; Model fire codes require shop-fabricated tanks for storing flammable and combustible liquids to be listed&#10;">
            <a:extLst>
              <a:ext uri="{FF2B5EF4-FFF2-40B4-BE49-F238E27FC236}">
                <a16:creationId xmlns:a16="http://schemas.microsoft.com/office/drawing/2014/main" id="{3A50CF14-B1BD-3C44-9552-1B42D6197141}"/>
              </a:ext>
            </a:extLst>
          </p:cNvPr>
          <p:cNvGraphicFramePr>
            <a:graphicFrameLocks noGrp="1"/>
          </p:cNvGraphicFramePr>
          <p:nvPr>
            <p:ph idx="1"/>
            <p:extLst>
              <p:ext uri="{D42A27DB-BD31-4B8C-83A1-F6EECF244321}">
                <p14:modId xmlns:p14="http://schemas.microsoft.com/office/powerpoint/2010/main" val="4230634080"/>
              </p:ext>
            </p:extLst>
          </p:nvPr>
        </p:nvGraphicFramePr>
        <p:xfrm>
          <a:off x="4724400" y="1524000"/>
          <a:ext cx="396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9687" name="Rectangle 10">
            <a:extLst>
              <a:ext uri="{FF2B5EF4-FFF2-40B4-BE49-F238E27FC236}">
                <a16:creationId xmlns:a16="http://schemas.microsoft.com/office/drawing/2014/main" id="{F713717E-0BF5-FD41-9516-F07ED714A318}"/>
              </a:ext>
            </a:extLst>
          </p:cNvPr>
          <p:cNvSpPr>
            <a:spLocks noChangeArrowheads="1"/>
          </p:cNvSpPr>
          <p:nvPr/>
        </p:nvSpPr>
        <p:spPr bwMode="auto">
          <a:xfrm>
            <a:off x="152400" y="56388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199686" name="Text Box 7">
            <a:extLst>
              <a:ext uri="{FF2B5EF4-FFF2-40B4-BE49-F238E27FC236}">
                <a16:creationId xmlns:a16="http://schemas.microsoft.com/office/drawing/2014/main" id="{17298063-E0DA-F443-BB3A-C5EB2391E913}"/>
              </a:ext>
            </a:extLst>
          </p:cNvPr>
          <p:cNvSpPr txBox="1">
            <a:spLocks noChangeArrowheads="1"/>
          </p:cNvSpPr>
          <p:nvPr/>
        </p:nvSpPr>
        <p:spPr bwMode="auto">
          <a:xfrm>
            <a:off x="5638800" y="630729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18EA61-8183-304F-9698-3E2BE88C6B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5F95276-1229-3446-8871-3559EE14425C}" type="slidenum">
              <a:rPr lang="en-US" altLang="en-US" sz="1200">
                <a:latin typeface="Tahoma" panose="020B0604030504040204" pitchFamily="34" charset="0"/>
              </a:rPr>
              <a:pPr eaLnBrk="1" hangingPunct="1"/>
              <a:t>18</a:t>
            </a:fld>
            <a:endParaRPr lang="en-US" altLang="en-US" sz="1200">
              <a:latin typeface="Tahoma" panose="020B0604030504040204" pitchFamily="34" charset="0"/>
            </a:endParaRPr>
          </a:p>
        </p:txBody>
      </p:sp>
      <p:sp>
        <p:nvSpPr>
          <p:cNvPr id="25602" name="Title 2">
            <a:extLst>
              <a:ext uri="{FF2B5EF4-FFF2-40B4-BE49-F238E27FC236}">
                <a16:creationId xmlns:a16="http://schemas.microsoft.com/office/drawing/2014/main" id="{9FD29E36-E941-1D48-8E21-0E673CEEDFE2}"/>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Be able to identify some of the applicable codes and standards that apply to hazmat.</a:t>
            </a:r>
          </a:p>
        </p:txBody>
      </p:sp>
      <p:graphicFrame>
        <p:nvGraphicFramePr>
          <p:cNvPr id="3" name="Content Placeholder 2" descr="API (American Petroleum Institute)&#10; API 620 Design and Construction of Large, Welded, Low-Pressure Storage Tanks&#10; API 650 Welded Steel Tanks for Oil Storage&#10; API 653 Tank Inspection, Repair, Alteration and Reconstruction&#10;ASME (American Society of Mechanical Engineers)&#10; B31.3 Process Piping&#10; Boiler and Pressure Vessel Code, Section VIII, Division 1 and 2&#10;ASTM (American Society of Testing and Materials)&#10; Include flash point tests&#10;">
            <a:extLst>
              <a:ext uri="{FF2B5EF4-FFF2-40B4-BE49-F238E27FC236}">
                <a16:creationId xmlns:a16="http://schemas.microsoft.com/office/drawing/2014/main" id="{2C93CFE9-F95B-F245-ABEC-CF709AA72612}"/>
              </a:ext>
            </a:extLst>
          </p:cNvPr>
          <p:cNvGraphicFramePr>
            <a:graphicFrameLocks noGrp="1"/>
          </p:cNvGraphicFramePr>
          <p:nvPr>
            <p:ph idx="1"/>
            <p:extLst>
              <p:ext uri="{D42A27DB-BD31-4B8C-83A1-F6EECF244321}">
                <p14:modId xmlns:p14="http://schemas.microsoft.com/office/powerpoint/2010/main" val="2423689762"/>
              </p:ext>
            </p:extLst>
          </p:nvPr>
        </p:nvGraphicFramePr>
        <p:xfrm>
          <a:off x="685800" y="1524000"/>
          <a:ext cx="7848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605" name="Text Box 7">
            <a:extLst>
              <a:ext uri="{FF2B5EF4-FFF2-40B4-BE49-F238E27FC236}">
                <a16:creationId xmlns:a16="http://schemas.microsoft.com/office/drawing/2014/main" id="{A6CDABEF-BDC3-1D45-8DAF-6F1FEF3E0537}"/>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972B51-C33B-6B43-B290-E09E68F11D1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F64CF61-CCEE-D943-B486-0939CAE53FC2}" type="slidenum">
              <a:rPr lang="en-US" altLang="en-US" sz="1200">
                <a:latin typeface="Tahoma" panose="020B0604030504040204" pitchFamily="34" charset="0"/>
              </a:rPr>
              <a:pPr eaLnBrk="1" hangingPunct="1"/>
              <a:t>189</a:t>
            </a:fld>
            <a:endParaRPr lang="en-US" altLang="en-US" sz="1200">
              <a:latin typeface="Tahoma" panose="020B0604030504040204" pitchFamily="34" charset="0"/>
            </a:endParaRPr>
          </a:p>
        </p:txBody>
      </p:sp>
      <p:sp>
        <p:nvSpPr>
          <p:cNvPr id="200706" name="Title 2">
            <a:extLst>
              <a:ext uri="{FF2B5EF4-FFF2-40B4-BE49-F238E27FC236}">
                <a16:creationId xmlns:a16="http://schemas.microsoft.com/office/drawing/2014/main" id="{987DF709-83E2-6F4D-B78D-1CE9E601C57D}"/>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stationary tanks.</a:t>
            </a:r>
          </a:p>
        </p:txBody>
      </p:sp>
      <p:graphicFrame>
        <p:nvGraphicFramePr>
          <p:cNvPr id="6" name="Content Placeholder 5" descr="Field-erected tanks&#10; Field-erected tanks are commonly found in refineries and petroleum terminals and other places&#10; Engineered specifically for the product they will store and for the site conditions&#10; Not limited in diameter or height&#10; Very common for tanks to hold ten to hundreds of millions of gallons (liters) of product&#10; Always installed aboveground and are usually approved by the fire official&#10;">
            <a:extLst>
              <a:ext uri="{FF2B5EF4-FFF2-40B4-BE49-F238E27FC236}">
                <a16:creationId xmlns:a16="http://schemas.microsoft.com/office/drawing/2014/main" id="{AAE54AB5-9B9C-2648-8B0F-42473FB4B8F9}"/>
              </a:ext>
            </a:extLst>
          </p:cNvPr>
          <p:cNvGraphicFramePr>
            <a:graphicFrameLocks noGrp="1"/>
          </p:cNvGraphicFramePr>
          <p:nvPr>
            <p:ph idx="1"/>
            <p:extLst>
              <p:ext uri="{D42A27DB-BD31-4B8C-83A1-F6EECF244321}">
                <p14:modId xmlns:p14="http://schemas.microsoft.com/office/powerpoint/2010/main" val="2011877915"/>
              </p:ext>
            </p:extLst>
          </p:nvPr>
        </p:nvGraphicFramePr>
        <p:xfrm>
          <a:off x="709246" y="1690688"/>
          <a:ext cx="7772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0709" name="Text Box 7">
            <a:extLst>
              <a:ext uri="{FF2B5EF4-FFF2-40B4-BE49-F238E27FC236}">
                <a16:creationId xmlns:a16="http://schemas.microsoft.com/office/drawing/2014/main" id="{609BC4B7-FEB0-F84F-97E3-85BA9C658141}"/>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91CE7A-C4F5-D44E-BD9B-EF8665D2B41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086FC519-FB0F-9446-B910-1E6FFB687B24}" type="slidenum">
              <a:rPr lang="en-US" altLang="en-US" sz="1200">
                <a:latin typeface="Tahoma" panose="020B0604030504040204" pitchFamily="34" charset="0"/>
              </a:rPr>
              <a:pPr eaLnBrk="1" hangingPunct="1"/>
              <a:t>190</a:t>
            </a:fld>
            <a:endParaRPr lang="en-US" altLang="en-US" sz="1200">
              <a:latin typeface="Tahoma" panose="020B0604030504040204" pitchFamily="34" charset="0"/>
            </a:endParaRPr>
          </a:p>
        </p:txBody>
      </p:sp>
      <p:sp>
        <p:nvSpPr>
          <p:cNvPr id="201730" name="Title 2">
            <a:extLst>
              <a:ext uri="{FF2B5EF4-FFF2-40B4-BE49-F238E27FC236}">
                <a16:creationId xmlns:a16="http://schemas.microsoft.com/office/drawing/2014/main" id="{7F4516CA-6EB2-3A43-9E3A-10485E6B1E16}"/>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stationary tanks.</a:t>
            </a:r>
          </a:p>
        </p:txBody>
      </p:sp>
      <p:graphicFrame>
        <p:nvGraphicFramePr>
          <p:cNvPr id="6" name="Content Placeholder 5" descr="Stationary tanks are also categorized by their design pressure&#10;The applicable engineering standard used as the basis for design and approval governs its design pressure&#10;Standards prohibit installing an underground storage tank aboveground and aboveground storage tanks being installed underground&#10;">
            <a:extLst>
              <a:ext uri="{FF2B5EF4-FFF2-40B4-BE49-F238E27FC236}">
                <a16:creationId xmlns:a16="http://schemas.microsoft.com/office/drawing/2014/main" id="{F735CC57-7D3D-F440-80D9-D6B6D3B68441}"/>
              </a:ext>
            </a:extLst>
          </p:cNvPr>
          <p:cNvGraphicFramePr>
            <a:graphicFrameLocks noGrp="1"/>
          </p:cNvGraphicFramePr>
          <p:nvPr>
            <p:ph idx="1"/>
            <p:extLst>
              <p:ext uri="{D42A27DB-BD31-4B8C-83A1-F6EECF244321}">
                <p14:modId xmlns:p14="http://schemas.microsoft.com/office/powerpoint/2010/main" val="3850759380"/>
              </p:ext>
            </p:extLst>
          </p:nvPr>
        </p:nvGraphicFramePr>
        <p:xfrm>
          <a:off x="914400" y="1524000"/>
          <a:ext cx="7086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1733" name="Text Box 7">
            <a:extLst>
              <a:ext uri="{FF2B5EF4-FFF2-40B4-BE49-F238E27FC236}">
                <a16:creationId xmlns:a16="http://schemas.microsoft.com/office/drawing/2014/main" id="{0FF48730-8B2E-024A-A010-CAF34A4EF198}"/>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416429-A71E-7246-9BA4-C130BE2319F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7B65694-B054-F34D-B283-820814CC1FE2}" type="slidenum">
              <a:rPr lang="en-US" altLang="en-US" sz="1200">
                <a:latin typeface="Tahoma" panose="020B0604030504040204" pitchFamily="34" charset="0"/>
              </a:rPr>
              <a:pPr eaLnBrk="1" hangingPunct="1"/>
              <a:t>191</a:t>
            </a:fld>
            <a:endParaRPr lang="en-US" altLang="en-US" sz="1200">
              <a:latin typeface="Tahoma" panose="020B0604030504040204" pitchFamily="34" charset="0"/>
            </a:endParaRPr>
          </a:p>
        </p:txBody>
      </p:sp>
      <p:sp>
        <p:nvSpPr>
          <p:cNvPr id="202754" name="Title 2">
            <a:extLst>
              <a:ext uri="{FF2B5EF4-FFF2-40B4-BE49-F238E27FC236}">
                <a16:creationId xmlns:a16="http://schemas.microsoft.com/office/drawing/2014/main" id="{4880B71A-DF0C-5A4C-8E21-CD1D06BD721F}"/>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stationary tanks.</a:t>
            </a:r>
          </a:p>
        </p:txBody>
      </p:sp>
      <p:pic>
        <p:nvPicPr>
          <p:cNvPr id="202756" name="Picture 2" descr="table of model fire code hazard classifications for water reactive materials, see instructor for more information">
            <a:extLst>
              <a:ext uri="{FF2B5EF4-FFF2-40B4-BE49-F238E27FC236}">
                <a16:creationId xmlns:a16="http://schemas.microsoft.com/office/drawing/2014/main" id="{C5E1085B-B347-7C4C-BD49-67C82A809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934200" cy="408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577F49-4088-9A49-8BDD-58C89CD8F02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70D2B898-60AE-E043-A3A8-B91871CC412C}" type="slidenum">
              <a:rPr lang="en-US" altLang="en-US" sz="1200">
                <a:latin typeface="Tahoma" panose="020B0604030504040204" pitchFamily="34" charset="0"/>
              </a:rPr>
              <a:pPr eaLnBrk="1" hangingPunct="1"/>
              <a:t>192</a:t>
            </a:fld>
            <a:endParaRPr lang="en-US" altLang="en-US" sz="1200">
              <a:latin typeface="Tahoma" panose="020B0604030504040204" pitchFamily="34" charset="0"/>
            </a:endParaRPr>
          </a:p>
        </p:txBody>
      </p:sp>
      <p:sp>
        <p:nvSpPr>
          <p:cNvPr id="203778" name="Title 2">
            <a:extLst>
              <a:ext uri="{FF2B5EF4-FFF2-40B4-BE49-F238E27FC236}">
                <a16:creationId xmlns:a16="http://schemas.microsoft.com/office/drawing/2014/main" id="{836D7419-1F2F-5A4B-9D4E-4257C9BA38A6}"/>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shop-fabricated aboveground tanks.</a:t>
            </a:r>
          </a:p>
        </p:txBody>
      </p:sp>
      <p:pic>
        <p:nvPicPr>
          <p:cNvPr id="203780" name="Picture 1" descr="atmospheric above ground storage tank for a combustable liquid">
            <a:extLst>
              <a:ext uri="{FF2B5EF4-FFF2-40B4-BE49-F238E27FC236}">
                <a16:creationId xmlns:a16="http://schemas.microsoft.com/office/drawing/2014/main" id="{AF657579-AAA3-3D43-9700-3F24152C05D1}"/>
              </a:ext>
            </a:extLst>
          </p:cNvPr>
          <p:cNvPicPr>
            <a:picLocks noChangeAspect="1"/>
          </p:cNvPicPr>
          <p:nvPr/>
        </p:nvPicPr>
        <p:blipFill>
          <a:blip r:embed="rId2">
            <a:extLst>
              <a:ext uri="{28A0092B-C50C-407E-A947-70E740481C1C}">
                <a14:useLocalDpi xmlns:a14="http://schemas.microsoft.com/office/drawing/2010/main" val="0"/>
              </a:ext>
            </a:extLst>
          </a:blip>
          <a:srcRect l="25755"/>
          <a:stretch>
            <a:fillRect/>
          </a:stretch>
        </p:blipFill>
        <p:spPr bwMode="auto">
          <a:xfrm>
            <a:off x="304800" y="1524000"/>
            <a:ext cx="4525963"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descr="•Fire inspectors commonly encounter atmospheric aboveground storage tanks (ASTs)&#10;•ASTs can range in volume from 60 to 60,000 gallons (240 L to 240 000 L)&#10;•A variety of installations use ASTs&#10;•ASTs for flammable and combustible liquids are required by NFPA® 30 and the IFC to be listed&#10;•Standard considered universal by tank manufacturers and AHJs is UL 142&#10;">
            <a:extLst>
              <a:ext uri="{FF2B5EF4-FFF2-40B4-BE49-F238E27FC236}">
                <a16:creationId xmlns:a16="http://schemas.microsoft.com/office/drawing/2014/main" id="{16509EB4-C5C8-BF45-B934-886EA9A71BAE}"/>
              </a:ext>
            </a:extLst>
          </p:cNvPr>
          <p:cNvGraphicFramePr>
            <a:graphicFrameLocks noGrp="1"/>
          </p:cNvGraphicFramePr>
          <p:nvPr>
            <p:ph idx="1"/>
            <p:extLst>
              <p:ext uri="{D42A27DB-BD31-4B8C-83A1-F6EECF244321}">
                <p14:modId xmlns:p14="http://schemas.microsoft.com/office/powerpoint/2010/main" val="1583107887"/>
              </p:ext>
            </p:extLst>
          </p:nvPr>
        </p:nvGraphicFramePr>
        <p:xfrm>
          <a:off x="3886200" y="1493044"/>
          <a:ext cx="49530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3783" name="Rectangle 10">
            <a:extLst>
              <a:ext uri="{FF2B5EF4-FFF2-40B4-BE49-F238E27FC236}">
                <a16:creationId xmlns:a16="http://schemas.microsoft.com/office/drawing/2014/main" id="{7AED285E-7DA8-5044-BEFE-D28B74D689EE}"/>
              </a:ext>
            </a:extLst>
          </p:cNvPr>
          <p:cNvSpPr>
            <a:spLocks noChangeArrowheads="1"/>
          </p:cNvSpPr>
          <p:nvPr/>
        </p:nvSpPr>
        <p:spPr bwMode="auto">
          <a:xfrm>
            <a:off x="228600" y="55626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203782" name="Text Box 7">
            <a:extLst>
              <a:ext uri="{FF2B5EF4-FFF2-40B4-BE49-F238E27FC236}">
                <a16:creationId xmlns:a16="http://schemas.microsoft.com/office/drawing/2014/main" id="{162AE022-721D-CA48-91E0-D0C36997D248}"/>
              </a:ext>
            </a:extLst>
          </p:cNvPr>
          <p:cNvSpPr txBox="1">
            <a:spLocks noChangeArrowheads="1"/>
          </p:cNvSpPr>
          <p:nvPr/>
        </p:nvSpPr>
        <p:spPr bwMode="auto">
          <a:xfrm>
            <a:off x="5867400" y="63325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962BDA-CF80-BB41-814B-C6F15AAA11D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DE5E63D-7333-774C-83E0-4A092013D182}" type="slidenum">
              <a:rPr lang="en-US" altLang="en-US" sz="1200">
                <a:latin typeface="Tahoma" panose="020B0604030504040204" pitchFamily="34" charset="0"/>
              </a:rPr>
              <a:pPr eaLnBrk="1" hangingPunct="1"/>
              <a:t>193</a:t>
            </a:fld>
            <a:endParaRPr lang="en-US" altLang="en-US" sz="1200">
              <a:latin typeface="Tahoma" panose="020B0604030504040204" pitchFamily="34" charset="0"/>
            </a:endParaRPr>
          </a:p>
        </p:txBody>
      </p:sp>
      <p:sp>
        <p:nvSpPr>
          <p:cNvPr id="204803" name="Title 2">
            <a:extLst>
              <a:ext uri="{FF2B5EF4-FFF2-40B4-BE49-F238E27FC236}">
                <a16:creationId xmlns:a16="http://schemas.microsoft.com/office/drawing/2014/main" id="{BC062169-B014-0B41-9FCC-179DC9685AFD}"/>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shop-fabricated aboveground tanks.</a:t>
            </a:r>
          </a:p>
        </p:txBody>
      </p:sp>
      <p:graphicFrame>
        <p:nvGraphicFramePr>
          <p:cNvPr id="6" name="Content Placeholder 5" descr="UL 142 nameplates&#10; Requires that any shop-fabricated AST storing flammable or combustible liquids have a permanent nameplate&#10; Indicates the application that the tank is designed for&#10; Indicates the standard the tank was constructed to&#10; Also stipulates the required flow rate for tanks equipped with emergency vents&#10;UL 142 construction requirements&#10; Carbon or stainless steel&#10; Aluminum is not allowed&#10;">
            <a:extLst>
              <a:ext uri="{FF2B5EF4-FFF2-40B4-BE49-F238E27FC236}">
                <a16:creationId xmlns:a16="http://schemas.microsoft.com/office/drawing/2014/main" id="{5E27B338-DCCD-874B-93A4-BFA7F2D37F63}"/>
              </a:ext>
            </a:extLst>
          </p:cNvPr>
          <p:cNvGraphicFramePr>
            <a:graphicFrameLocks noGrp="1"/>
          </p:cNvGraphicFramePr>
          <p:nvPr>
            <p:ph idx="1"/>
            <p:extLst>
              <p:ext uri="{D42A27DB-BD31-4B8C-83A1-F6EECF244321}">
                <p14:modId xmlns:p14="http://schemas.microsoft.com/office/powerpoint/2010/main" val="2444016835"/>
              </p:ext>
            </p:extLst>
          </p:nvPr>
        </p:nvGraphicFramePr>
        <p:xfrm>
          <a:off x="3200400" y="1493044"/>
          <a:ext cx="5562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802" name="Picture 1" descr="example of LU 142 nameplate on a shop fabricated AST ">
            <a:extLst>
              <a:ext uri="{FF2B5EF4-FFF2-40B4-BE49-F238E27FC236}">
                <a16:creationId xmlns:a16="http://schemas.microsoft.com/office/drawing/2014/main" id="{4A75BD30-D373-AE46-A82C-35EFA79F0C3D}"/>
              </a:ext>
            </a:extLst>
          </p:cNvPr>
          <p:cNvPicPr>
            <a:picLocks noChangeAspect="1"/>
          </p:cNvPicPr>
          <p:nvPr/>
        </p:nvPicPr>
        <p:blipFill rotWithShape="1">
          <a:blip r:embed="rId7">
            <a:extLst>
              <a:ext uri="{28A0092B-C50C-407E-A947-70E740481C1C}">
                <a14:useLocalDpi xmlns:a14="http://schemas.microsoft.com/office/drawing/2010/main" val="0"/>
              </a:ext>
            </a:extLst>
          </a:blip>
          <a:srcRect l="9374" t="6250" r="10938" b="4688"/>
          <a:stretch/>
        </p:blipFill>
        <p:spPr bwMode="auto">
          <a:xfrm>
            <a:off x="321527" y="1795985"/>
            <a:ext cx="2590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6" name="Text Box 7">
            <a:extLst>
              <a:ext uri="{FF2B5EF4-FFF2-40B4-BE49-F238E27FC236}">
                <a16:creationId xmlns:a16="http://schemas.microsoft.com/office/drawing/2014/main" id="{053A0CA9-B7A7-7743-97EA-155E46D74988}"/>
              </a:ext>
            </a:extLst>
          </p:cNvPr>
          <p:cNvSpPr txBox="1">
            <a:spLocks noChangeArrowheads="1"/>
          </p:cNvSpPr>
          <p:nvPr/>
        </p:nvSpPr>
        <p:spPr bwMode="auto">
          <a:xfrm>
            <a:off x="5791200" y="6329595"/>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
        <p:nvSpPr>
          <p:cNvPr id="204807" name="Rectangle 10">
            <a:extLst>
              <a:ext uri="{FF2B5EF4-FFF2-40B4-BE49-F238E27FC236}">
                <a16:creationId xmlns:a16="http://schemas.microsoft.com/office/drawing/2014/main" id="{5093632B-23A0-AD4A-A670-668BBA184FEC}"/>
              </a:ext>
            </a:extLst>
          </p:cNvPr>
          <p:cNvSpPr>
            <a:spLocks noChangeArrowheads="1"/>
          </p:cNvSpPr>
          <p:nvPr/>
        </p:nvSpPr>
        <p:spPr bwMode="auto">
          <a:xfrm>
            <a:off x="228600" y="6191599"/>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Scott </a:t>
            </a:r>
            <a:r>
              <a:rPr lang="en-US" altLang="en-US" sz="1200" b="0" i="1" dirty="0" err="1"/>
              <a:t>Stookey</a:t>
            </a:r>
            <a:r>
              <a:rPr lang="en-US" altLang="en-US" sz="1200" b="0" i="1" dirty="0"/>
              <a:t>, International Code Council, Washington, D.C</a:t>
            </a:r>
            <a:endParaRPr lang="en-US" altLang="en-US" sz="1200" b="0"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A006DE-1D07-1844-BAC2-0548CD3F14E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555E6FD-805C-4744-BADA-F58C52F78373}" type="slidenum">
              <a:rPr lang="en-US" altLang="en-US" sz="1200">
                <a:latin typeface="Tahoma" panose="020B0604030504040204" pitchFamily="34" charset="0"/>
              </a:rPr>
              <a:pPr eaLnBrk="1" hangingPunct="1"/>
              <a:t>194</a:t>
            </a:fld>
            <a:endParaRPr lang="en-US" altLang="en-US" sz="1200">
              <a:latin typeface="Tahoma" panose="020B0604030504040204" pitchFamily="34" charset="0"/>
            </a:endParaRPr>
          </a:p>
        </p:txBody>
      </p:sp>
      <p:sp>
        <p:nvSpPr>
          <p:cNvPr id="205827" name="Title 2">
            <a:extLst>
              <a:ext uri="{FF2B5EF4-FFF2-40B4-BE49-F238E27FC236}">
                <a16:creationId xmlns:a16="http://schemas.microsoft.com/office/drawing/2014/main" id="{8378F8A1-33CE-A64B-96F9-79E9AE06DC8A}"/>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shop-fabricated aboveground tanks.</a:t>
            </a:r>
          </a:p>
        </p:txBody>
      </p:sp>
      <p:pic>
        <p:nvPicPr>
          <p:cNvPr id="205826" name="Picture 1" descr="series of shop fabricated above ground storage tanks for combustable liquids">
            <a:extLst>
              <a:ext uri="{FF2B5EF4-FFF2-40B4-BE49-F238E27FC236}">
                <a16:creationId xmlns:a16="http://schemas.microsoft.com/office/drawing/2014/main" id="{35E303F0-C6C6-1340-89A8-3DFF73938E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55992"/>
            <a:ext cx="525923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descr="ASTs are constructed with a normal and an emergency vent&#10;Vent openings are provided to protect the tank from excessive vacuum or positive pressure&#10;">
            <a:extLst>
              <a:ext uri="{FF2B5EF4-FFF2-40B4-BE49-F238E27FC236}">
                <a16:creationId xmlns:a16="http://schemas.microsoft.com/office/drawing/2014/main" id="{52CE39E4-2142-F04A-A609-8675F805F7F9}"/>
              </a:ext>
            </a:extLst>
          </p:cNvPr>
          <p:cNvGraphicFramePr>
            <a:graphicFrameLocks noGrp="1"/>
          </p:cNvGraphicFramePr>
          <p:nvPr>
            <p:ph idx="1"/>
            <p:extLst>
              <p:ext uri="{D42A27DB-BD31-4B8C-83A1-F6EECF244321}">
                <p14:modId xmlns:p14="http://schemas.microsoft.com/office/powerpoint/2010/main" val="684426309"/>
              </p:ext>
            </p:extLst>
          </p:nvPr>
        </p:nvGraphicFramePr>
        <p:xfrm>
          <a:off x="5257800" y="3429000"/>
          <a:ext cx="3505200" cy="2712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5831" name="Rectangle 10">
            <a:extLst>
              <a:ext uri="{FF2B5EF4-FFF2-40B4-BE49-F238E27FC236}">
                <a16:creationId xmlns:a16="http://schemas.microsoft.com/office/drawing/2014/main" id="{9BA3A044-75FA-7145-A4B6-DA316CEE06BE}"/>
              </a:ext>
            </a:extLst>
          </p:cNvPr>
          <p:cNvSpPr>
            <a:spLocks noChangeArrowheads="1"/>
          </p:cNvSpPr>
          <p:nvPr/>
        </p:nvSpPr>
        <p:spPr bwMode="auto">
          <a:xfrm>
            <a:off x="273205" y="5481636"/>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Scott </a:t>
            </a:r>
            <a:r>
              <a:rPr lang="en-US" altLang="en-US" sz="1200" b="0" i="1" dirty="0" err="1"/>
              <a:t>Stookey</a:t>
            </a:r>
            <a:r>
              <a:rPr lang="en-US" altLang="en-US" sz="1200" b="0" i="1" dirty="0"/>
              <a:t>, International Code Council, Washington, D.C</a:t>
            </a:r>
            <a:endParaRPr lang="en-US" altLang="en-US" sz="1200" b="0" dirty="0"/>
          </a:p>
        </p:txBody>
      </p:sp>
      <p:sp>
        <p:nvSpPr>
          <p:cNvPr id="205830" name="Text Box 7">
            <a:extLst>
              <a:ext uri="{FF2B5EF4-FFF2-40B4-BE49-F238E27FC236}">
                <a16:creationId xmlns:a16="http://schemas.microsoft.com/office/drawing/2014/main" id="{F1C7E6E2-2DED-D046-9092-F3FEDF58463B}"/>
              </a:ext>
            </a:extLst>
          </p:cNvPr>
          <p:cNvSpPr txBox="1">
            <a:spLocks noChangeArrowheads="1"/>
          </p:cNvSpPr>
          <p:nvPr/>
        </p:nvSpPr>
        <p:spPr bwMode="auto">
          <a:xfrm>
            <a:off x="5867400" y="64008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B8ECBA-AFC5-0842-91DC-941952177FC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4DC1CA9-5CC2-F342-8653-6718B0289FAC}" type="slidenum">
              <a:rPr lang="en-US" altLang="en-US" sz="1200">
                <a:latin typeface="Tahoma" panose="020B0604030504040204" pitchFamily="34" charset="0"/>
              </a:rPr>
              <a:pPr eaLnBrk="1" hangingPunct="1"/>
              <a:t>195</a:t>
            </a:fld>
            <a:endParaRPr lang="en-US" altLang="en-US" sz="1200">
              <a:latin typeface="Tahoma" panose="020B0604030504040204" pitchFamily="34" charset="0"/>
            </a:endParaRPr>
          </a:p>
        </p:txBody>
      </p:sp>
      <p:sp>
        <p:nvSpPr>
          <p:cNvPr id="206852" name="Title 2">
            <a:extLst>
              <a:ext uri="{FF2B5EF4-FFF2-40B4-BE49-F238E27FC236}">
                <a16:creationId xmlns:a16="http://schemas.microsoft.com/office/drawing/2014/main" id="{D0355F9C-8788-744F-B0FA-A9484096DCD1}"/>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shop-fabricated aboveground tanks.</a:t>
            </a:r>
          </a:p>
        </p:txBody>
      </p:sp>
      <p:pic>
        <p:nvPicPr>
          <p:cNvPr id="206850" name="Picture 1" descr="PV vent attached to tanks storing flammable liquids">
            <a:extLst>
              <a:ext uri="{FF2B5EF4-FFF2-40B4-BE49-F238E27FC236}">
                <a16:creationId xmlns:a16="http://schemas.microsoft.com/office/drawing/2014/main" id="{DA7174A9-239D-4A4E-8447-1EF0C644F1A0}"/>
              </a:ext>
            </a:extLst>
          </p:cNvPr>
          <p:cNvPicPr>
            <a:picLocks noChangeAspect="1"/>
          </p:cNvPicPr>
          <p:nvPr/>
        </p:nvPicPr>
        <p:blipFill rotWithShape="1">
          <a:blip r:embed="rId3">
            <a:extLst>
              <a:ext uri="{28A0092B-C50C-407E-A947-70E740481C1C}">
                <a14:useLocalDpi xmlns:a14="http://schemas.microsoft.com/office/drawing/2010/main" val="0"/>
              </a:ext>
            </a:extLst>
          </a:blip>
          <a:srcRect l="24489" t="14286" r="20409"/>
          <a:stretch/>
        </p:blipFill>
        <p:spPr bwMode="auto">
          <a:xfrm>
            <a:off x="685800" y="1872825"/>
            <a:ext cx="2057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8" descr="•Normal vents&#10;•Normal vent protects the tank from collapse or overpressurization&#10;•Normal vent is also required for all underground storage tanks&#10;•NFPA® 30 and the IFC require that the normal vent on tanks storing Class I flammable liquids have a pressure/vacuum (PV) vent designed so that&#10;•Air is not introduced into the storage tank unless product is being removed&#10;•Flammable vapors remain inside the tank unless it is being filled&#10;•The PV vent must terminate at least 12 feet (3.5 m) above grade, and 5 feet (1.5 m) from lot lines that can be built upon&#10;">
            <a:extLst>
              <a:ext uri="{FF2B5EF4-FFF2-40B4-BE49-F238E27FC236}">
                <a16:creationId xmlns:a16="http://schemas.microsoft.com/office/drawing/2014/main" id="{BD74FD46-4B18-BD43-AE6B-C0AF7FF7A972}"/>
              </a:ext>
            </a:extLst>
          </p:cNvPr>
          <p:cNvGraphicFramePr>
            <a:graphicFrameLocks noGrp="1"/>
          </p:cNvGraphicFramePr>
          <p:nvPr>
            <p:ph idx="1"/>
            <p:extLst>
              <p:ext uri="{D42A27DB-BD31-4B8C-83A1-F6EECF244321}">
                <p14:modId xmlns:p14="http://schemas.microsoft.com/office/powerpoint/2010/main" val="475839913"/>
              </p:ext>
            </p:extLst>
          </p:nvPr>
        </p:nvGraphicFramePr>
        <p:xfrm>
          <a:off x="3200400" y="1524000"/>
          <a:ext cx="57150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6855" name="Rectangle 10">
            <a:extLst>
              <a:ext uri="{FF2B5EF4-FFF2-40B4-BE49-F238E27FC236}">
                <a16:creationId xmlns:a16="http://schemas.microsoft.com/office/drawing/2014/main" id="{11754157-1E1E-3F4B-95F7-672613FFF467}"/>
              </a:ext>
            </a:extLst>
          </p:cNvPr>
          <p:cNvSpPr>
            <a:spLocks noChangeArrowheads="1"/>
          </p:cNvSpPr>
          <p:nvPr/>
        </p:nvSpPr>
        <p:spPr bwMode="auto">
          <a:xfrm>
            <a:off x="228600" y="6075046"/>
            <a:ext cx="373380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Scott </a:t>
            </a:r>
            <a:r>
              <a:rPr lang="en-US" altLang="en-US" sz="1200" b="0" i="1" dirty="0" err="1"/>
              <a:t>Stookey</a:t>
            </a:r>
            <a:r>
              <a:rPr lang="en-US" altLang="en-US" sz="1200" b="0" i="1" dirty="0"/>
              <a:t>, </a:t>
            </a:r>
            <a:endParaRPr lang="en-US" altLang="en-US" sz="1200" b="0" i="1" dirty="0" smtClean="0"/>
          </a:p>
          <a:p>
            <a:pPr eaLnBrk="1" hangingPunct="1">
              <a:buFontTx/>
              <a:buNone/>
            </a:pPr>
            <a:r>
              <a:rPr lang="en-US" altLang="en-US" sz="1200" b="0" i="1" dirty="0" smtClean="0"/>
              <a:t>International </a:t>
            </a:r>
            <a:r>
              <a:rPr lang="en-US" altLang="en-US" sz="1200" b="0" i="1" dirty="0"/>
              <a:t>Code Council, Washington, D.C</a:t>
            </a:r>
            <a:endParaRPr lang="en-US" altLang="en-US" sz="1200" b="0" dirty="0"/>
          </a:p>
        </p:txBody>
      </p:sp>
      <p:sp>
        <p:nvSpPr>
          <p:cNvPr id="206854" name="Text Box 7">
            <a:extLst>
              <a:ext uri="{FF2B5EF4-FFF2-40B4-BE49-F238E27FC236}">
                <a16:creationId xmlns:a16="http://schemas.microsoft.com/office/drawing/2014/main" id="{E00955C1-273A-E94E-A4DA-A1E1DC7E1526}"/>
              </a:ext>
            </a:extLst>
          </p:cNvPr>
          <p:cNvSpPr txBox="1">
            <a:spLocks noChangeArrowheads="1"/>
          </p:cNvSpPr>
          <p:nvPr/>
        </p:nvSpPr>
        <p:spPr bwMode="auto">
          <a:xfrm>
            <a:off x="5727080" y="63902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FC8055-3675-A14E-AD63-C892584A976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2E5CFC8-820D-D64B-AF29-D93A546A071F}" type="slidenum">
              <a:rPr lang="en-US" altLang="en-US" sz="1200">
                <a:latin typeface="Tahoma" panose="020B0604030504040204" pitchFamily="34" charset="0"/>
              </a:rPr>
              <a:pPr eaLnBrk="1" hangingPunct="1"/>
              <a:t>196</a:t>
            </a:fld>
            <a:endParaRPr lang="en-US" altLang="en-US" sz="1200">
              <a:latin typeface="Tahoma" panose="020B0604030504040204" pitchFamily="34" charset="0"/>
            </a:endParaRPr>
          </a:p>
        </p:txBody>
      </p:sp>
      <p:sp>
        <p:nvSpPr>
          <p:cNvPr id="207876" name="Title 2">
            <a:extLst>
              <a:ext uri="{FF2B5EF4-FFF2-40B4-BE49-F238E27FC236}">
                <a16:creationId xmlns:a16="http://schemas.microsoft.com/office/drawing/2014/main" id="{F6412757-0584-4A46-994A-1580131A71E6}"/>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shop-fabricated aboveground tanks.</a:t>
            </a:r>
          </a:p>
        </p:txBody>
      </p:sp>
      <p:pic>
        <p:nvPicPr>
          <p:cNvPr id="207874" name="Picture 1" descr="emergency vents on top of a shop fabricated above ground storage tank">
            <a:extLst>
              <a:ext uri="{FF2B5EF4-FFF2-40B4-BE49-F238E27FC236}">
                <a16:creationId xmlns:a16="http://schemas.microsoft.com/office/drawing/2014/main" id="{1444BA37-65C8-C84D-887F-CEA1EDC65B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59756"/>
            <a:ext cx="6076363"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8" descr="Emergency vents&#10; Most important safety feature on any AST&#10; Designed to prevent the tank from exploding&#10; Serves as a pressure relief&#10; Not required for underground storage tanks&#10; Designed to open when subjected to a few ounces of pressure&#10; Designs vary based on whether the AST is shop-fabricated or field-erected&#10;">
            <a:extLst>
              <a:ext uri="{FF2B5EF4-FFF2-40B4-BE49-F238E27FC236}">
                <a16:creationId xmlns:a16="http://schemas.microsoft.com/office/drawing/2014/main" id="{27C10B13-EE4B-F446-A482-84FD19F02F3A}"/>
              </a:ext>
            </a:extLst>
          </p:cNvPr>
          <p:cNvGraphicFramePr>
            <a:graphicFrameLocks noGrp="1"/>
          </p:cNvGraphicFramePr>
          <p:nvPr>
            <p:ph idx="1"/>
            <p:extLst>
              <p:ext uri="{D42A27DB-BD31-4B8C-83A1-F6EECF244321}">
                <p14:modId xmlns:p14="http://schemas.microsoft.com/office/powerpoint/2010/main" val="2762802195"/>
              </p:ext>
            </p:extLst>
          </p:nvPr>
        </p:nvGraphicFramePr>
        <p:xfrm>
          <a:off x="4876800" y="1524000"/>
          <a:ext cx="4038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7879" name="Rectangle 10">
            <a:extLst>
              <a:ext uri="{FF2B5EF4-FFF2-40B4-BE49-F238E27FC236}">
                <a16:creationId xmlns:a16="http://schemas.microsoft.com/office/drawing/2014/main" id="{B8622EB8-EBED-6743-87A8-CAC689834380}"/>
              </a:ext>
            </a:extLst>
          </p:cNvPr>
          <p:cNvSpPr>
            <a:spLocks noChangeArrowheads="1"/>
          </p:cNvSpPr>
          <p:nvPr/>
        </p:nvSpPr>
        <p:spPr bwMode="auto">
          <a:xfrm>
            <a:off x="131763" y="58880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207878" name="Text Box 7">
            <a:extLst>
              <a:ext uri="{FF2B5EF4-FFF2-40B4-BE49-F238E27FC236}">
                <a16:creationId xmlns:a16="http://schemas.microsoft.com/office/drawing/2014/main" id="{B8E086EB-FBC5-CB45-95FF-1216F53AED4D}"/>
              </a:ext>
            </a:extLst>
          </p:cNvPr>
          <p:cNvSpPr txBox="1">
            <a:spLocks noChangeArrowheads="1"/>
          </p:cNvSpPr>
          <p:nvPr/>
        </p:nvSpPr>
        <p:spPr bwMode="auto">
          <a:xfrm>
            <a:off x="5867400" y="64008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975479-7CA1-E841-AC00-BE4E2B7EA1A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D12BC11-ADAE-7844-A3F0-1E9E1A747480}" type="slidenum">
              <a:rPr lang="en-US" altLang="en-US" sz="1200">
                <a:latin typeface="Tahoma" panose="020B0604030504040204" pitchFamily="34" charset="0"/>
              </a:rPr>
              <a:pPr eaLnBrk="1" hangingPunct="1"/>
              <a:t>197</a:t>
            </a:fld>
            <a:endParaRPr lang="en-US" altLang="en-US" sz="1200">
              <a:latin typeface="Tahoma" panose="020B0604030504040204" pitchFamily="34" charset="0"/>
            </a:endParaRPr>
          </a:p>
        </p:txBody>
      </p:sp>
      <p:sp>
        <p:nvSpPr>
          <p:cNvPr id="208899" name="Title 2">
            <a:extLst>
              <a:ext uri="{FF2B5EF4-FFF2-40B4-BE49-F238E27FC236}">
                <a16:creationId xmlns:a16="http://schemas.microsoft.com/office/drawing/2014/main" id="{DE8E0BD6-681B-EF44-B2AC-62AC1778864A}"/>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shop-fabricated aboveground tanks.</a:t>
            </a:r>
          </a:p>
        </p:txBody>
      </p:sp>
      <p:pic>
        <p:nvPicPr>
          <p:cNvPr id="208898" name="Picture 1" descr="close up view of emergency vent attached to an above ground storage tank">
            <a:extLst>
              <a:ext uri="{FF2B5EF4-FFF2-40B4-BE49-F238E27FC236}">
                <a16:creationId xmlns:a16="http://schemas.microsoft.com/office/drawing/2014/main" id="{E8B04ADD-B6A3-C845-9B6C-B9E4E34C8233}"/>
              </a:ext>
            </a:extLst>
          </p:cNvPr>
          <p:cNvPicPr>
            <a:picLocks noChangeAspect="1"/>
          </p:cNvPicPr>
          <p:nvPr/>
        </p:nvPicPr>
        <p:blipFill>
          <a:blip r:embed="rId2">
            <a:extLst>
              <a:ext uri="{28A0092B-C50C-407E-A947-70E740481C1C}">
                <a14:useLocalDpi xmlns:a14="http://schemas.microsoft.com/office/drawing/2010/main" val="0"/>
              </a:ext>
            </a:extLst>
          </a:blip>
          <a:srcRect l="17592"/>
          <a:stretch>
            <a:fillRect/>
          </a:stretch>
        </p:blipFill>
        <p:spPr bwMode="auto">
          <a:xfrm>
            <a:off x="228600" y="1624013"/>
            <a:ext cx="5354638"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Inspector concerns&#10; Is the tank equipped with an emergency vent?&#10; Is the vent operational?&#10; Is it properly sized?&#10; Has the vent been modified or obstructed so it is no longer functional?&#10; Sizing of emergency vents is performed by the tank designer&#10; Emergency vents are sized based on the surface area of the tank, its orientation, and its geometry&#10;">
            <a:extLst>
              <a:ext uri="{FF2B5EF4-FFF2-40B4-BE49-F238E27FC236}">
                <a16:creationId xmlns:a16="http://schemas.microsoft.com/office/drawing/2014/main" id="{BDCEE706-FABA-7144-8ECD-178D0D94B2F7}"/>
              </a:ext>
            </a:extLst>
          </p:cNvPr>
          <p:cNvGraphicFramePr>
            <a:graphicFrameLocks noGrp="1"/>
          </p:cNvGraphicFramePr>
          <p:nvPr>
            <p:ph idx="1"/>
            <p:extLst>
              <p:ext uri="{D42A27DB-BD31-4B8C-83A1-F6EECF244321}">
                <p14:modId xmlns:p14="http://schemas.microsoft.com/office/powerpoint/2010/main" val="2284570949"/>
              </p:ext>
            </p:extLst>
          </p:nvPr>
        </p:nvGraphicFramePr>
        <p:xfrm>
          <a:off x="4191000" y="1752600"/>
          <a:ext cx="46482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8902" name="Rectangle 10">
            <a:extLst>
              <a:ext uri="{FF2B5EF4-FFF2-40B4-BE49-F238E27FC236}">
                <a16:creationId xmlns:a16="http://schemas.microsoft.com/office/drawing/2014/main" id="{DC21F5D8-3A1E-9347-B76F-F619BBA0C11D}"/>
              </a:ext>
            </a:extLst>
          </p:cNvPr>
          <p:cNvSpPr>
            <a:spLocks noChangeArrowheads="1"/>
          </p:cNvSpPr>
          <p:nvPr/>
        </p:nvSpPr>
        <p:spPr bwMode="auto">
          <a:xfrm>
            <a:off x="152400" y="59388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8E7000-394E-5E4A-8D7A-0308FD0ECFD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F4DF3AD-3CE5-6145-A3DF-745007128404}" type="slidenum">
              <a:rPr lang="en-US" altLang="en-US" sz="1200">
                <a:latin typeface="Tahoma" panose="020B0604030504040204" pitchFamily="34" charset="0"/>
              </a:rPr>
              <a:pPr eaLnBrk="1" hangingPunct="1"/>
              <a:t>198</a:t>
            </a:fld>
            <a:endParaRPr lang="en-US" altLang="en-US" sz="1200">
              <a:latin typeface="Tahoma" panose="020B0604030504040204" pitchFamily="34" charset="0"/>
            </a:endParaRPr>
          </a:p>
        </p:txBody>
      </p:sp>
      <p:sp>
        <p:nvSpPr>
          <p:cNvPr id="209923" name="Title 2">
            <a:extLst>
              <a:ext uri="{FF2B5EF4-FFF2-40B4-BE49-F238E27FC236}">
                <a16:creationId xmlns:a16="http://schemas.microsoft.com/office/drawing/2014/main" id="{6F5F29D9-B2A2-674F-82A4-C3E3DC58E02B}"/>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field-erected aboveground tanks.</a:t>
            </a:r>
          </a:p>
        </p:txBody>
      </p:sp>
      <p:pic>
        <p:nvPicPr>
          <p:cNvPr id="209922" name="Picture 1" descr="Construction site for a field-erected storage tank">
            <a:extLst>
              <a:ext uri="{FF2B5EF4-FFF2-40B4-BE49-F238E27FC236}">
                <a16:creationId xmlns:a16="http://schemas.microsoft.com/office/drawing/2014/main" id="{C0AD1CB7-9844-B748-A1F1-2CC229A5F5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600200"/>
            <a:ext cx="535305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Fabricated from plate carbon steel and stainless steel&#10;Steel sheets are erected into a structurally safe tank onsite&#10;Model codes do not limit the diameter or height of field erected ASTs&#10;">
            <a:extLst>
              <a:ext uri="{FF2B5EF4-FFF2-40B4-BE49-F238E27FC236}">
                <a16:creationId xmlns:a16="http://schemas.microsoft.com/office/drawing/2014/main" id="{4E908927-6246-8D47-8FC8-4400D9933A73}"/>
              </a:ext>
            </a:extLst>
          </p:cNvPr>
          <p:cNvGraphicFramePr>
            <a:graphicFrameLocks noGrp="1"/>
          </p:cNvGraphicFramePr>
          <p:nvPr>
            <p:ph idx="1"/>
            <p:extLst>
              <p:ext uri="{D42A27DB-BD31-4B8C-83A1-F6EECF244321}">
                <p14:modId xmlns:p14="http://schemas.microsoft.com/office/powerpoint/2010/main" val="222245098"/>
              </p:ext>
            </p:extLst>
          </p:nvPr>
        </p:nvGraphicFramePr>
        <p:xfrm>
          <a:off x="4648200" y="3276600"/>
          <a:ext cx="41910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9927" name="Rectangle 10">
            <a:extLst>
              <a:ext uri="{FF2B5EF4-FFF2-40B4-BE49-F238E27FC236}">
                <a16:creationId xmlns:a16="http://schemas.microsoft.com/office/drawing/2014/main" id="{42F75592-F62D-6347-AE7B-26E6F3C4CD52}"/>
              </a:ext>
            </a:extLst>
          </p:cNvPr>
          <p:cNvSpPr>
            <a:spLocks noChangeArrowheads="1"/>
          </p:cNvSpPr>
          <p:nvPr/>
        </p:nvSpPr>
        <p:spPr bwMode="auto">
          <a:xfrm>
            <a:off x="152400" y="51054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209926" name="Text Box 7">
            <a:extLst>
              <a:ext uri="{FF2B5EF4-FFF2-40B4-BE49-F238E27FC236}">
                <a16:creationId xmlns:a16="http://schemas.microsoft.com/office/drawing/2014/main" id="{E9CEAFF6-C650-FB40-A85F-9FDCA16D026F}"/>
              </a:ext>
            </a:extLst>
          </p:cNvPr>
          <p:cNvSpPr txBox="1">
            <a:spLocks noChangeArrowheads="1"/>
          </p:cNvSpPr>
          <p:nvPr/>
        </p:nvSpPr>
        <p:spPr bwMode="auto">
          <a:xfrm>
            <a:off x="5867400" y="62980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1">
            <a:extLst>
              <a:ext uri="{FF2B5EF4-FFF2-40B4-BE49-F238E27FC236}">
                <a16:creationId xmlns:a16="http://schemas.microsoft.com/office/drawing/2014/main" id="{E61CCD7A-138B-E840-B83F-23AAC373B951}"/>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the application of hazardous materials regulations.</a:t>
            </a:r>
          </a:p>
        </p:txBody>
      </p:sp>
      <p:sp>
        <p:nvSpPr>
          <p:cNvPr id="8195" name="Title 2">
            <a:extLst>
              <a:ext uri="{FF2B5EF4-FFF2-40B4-BE49-F238E27FC236}">
                <a16:creationId xmlns:a16="http://schemas.microsoft.com/office/drawing/2014/main" id="{07568F3C-1A7B-FE47-ABD3-4937D9378A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1</a:t>
            </a:r>
          </a:p>
        </p:txBody>
      </p:sp>
      <p:sp>
        <p:nvSpPr>
          <p:cNvPr id="4" name="Slide Number Placeholder 3">
            <a:extLst>
              <a:ext uri="{FF2B5EF4-FFF2-40B4-BE49-F238E27FC236}">
                <a16:creationId xmlns:a16="http://schemas.microsoft.com/office/drawing/2014/main" id="{C6AFCC6C-BA9C-6443-ABE4-10472064BA3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1067F304-CAE8-DE4B-BD55-FEE87EC3590B}" type="slidenum">
              <a:rPr lang="en-US" altLang="en-US" sz="1200">
                <a:latin typeface="Tahoma" panose="020B0604030504040204" pitchFamily="34" charset="0"/>
              </a:rPr>
              <a:pPr eaLnBrk="1" hangingPunct="1"/>
              <a:t>1</a:t>
            </a:fld>
            <a:endParaRPr lang="en-US" altLang="en-US" sz="1200">
              <a:latin typeface="Tahom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8C4E7B-B1EE-FE41-94B8-3F53F3F7A9D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2983F050-1528-FC4E-94B6-D803474E938D}" type="slidenum">
              <a:rPr lang="en-US" altLang="en-US" sz="1200">
                <a:latin typeface="Tahoma" panose="020B0604030504040204" pitchFamily="34" charset="0"/>
              </a:rPr>
              <a:pPr eaLnBrk="1" hangingPunct="1"/>
              <a:t>19</a:t>
            </a:fld>
            <a:endParaRPr lang="en-US" altLang="en-US" sz="1200">
              <a:latin typeface="Tahoma" panose="020B0604030504040204" pitchFamily="34" charset="0"/>
            </a:endParaRPr>
          </a:p>
        </p:txBody>
      </p:sp>
      <p:sp>
        <p:nvSpPr>
          <p:cNvPr id="26626" name="Title 2">
            <a:extLst>
              <a:ext uri="{FF2B5EF4-FFF2-40B4-BE49-F238E27FC236}">
                <a16:creationId xmlns:a16="http://schemas.microsoft.com/office/drawing/2014/main" id="{57E24F99-12F8-1340-A4AA-E284CC7E78D4}"/>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Be able to identify some of the applicable codes and standards that apply to hazmat.</a:t>
            </a:r>
          </a:p>
        </p:txBody>
      </p:sp>
      <p:graphicFrame>
        <p:nvGraphicFramePr>
          <p:cNvPr id="3" name="Content Placeholder 2" descr="•CGA (Compressed Gas Association)&#10;•CGA C-7, Guide to Preparation of Precautionary Labeling and Marking of Compressed Gas Containers&#10;•CGA S-1.1, S-1.2, S-1.3, Pressure Relief Devices — Parts 1-3&#10;•CGA P-18, Standard for Bulk Inert Gas Systems&#10;•CGA P-20, Standard for Classification of Toxic Gas Mixtures&#10;•CGA P-23, Standard for Categorizing Gas Mixtures Containing Flammable &amp; Nonflammable Components&#10;•Underwriters Laboratories (UL)&#10;•UL 58 Steel Underground Storage Tanks for Flammable and Combustible Liquids&#10;•UL 142 Steel Aboveground Storage Tanks for Flammable and Combustible Liquids&#10;•UL 1316, Glass-Fiber-Reinforced Plastic USTs for Petroleum Products, Alcohols and Alcohol-Gasoline Mixtures&#10;•UL 2080 Fire-Resistant Aboveground Storage Tanks&#10;•UL 2085 Protected Aboveground Storage Tanks&#10;•UL 2245 Vaulted Storage Tank Systems&#10;">
            <a:extLst>
              <a:ext uri="{FF2B5EF4-FFF2-40B4-BE49-F238E27FC236}">
                <a16:creationId xmlns:a16="http://schemas.microsoft.com/office/drawing/2014/main" id="{63D46E0B-4A13-504E-BAD9-E99915291097}"/>
              </a:ext>
            </a:extLst>
          </p:cNvPr>
          <p:cNvGraphicFramePr>
            <a:graphicFrameLocks noGrp="1"/>
          </p:cNvGraphicFramePr>
          <p:nvPr>
            <p:ph idx="1"/>
            <p:extLst>
              <p:ext uri="{D42A27DB-BD31-4B8C-83A1-F6EECF244321}">
                <p14:modId xmlns:p14="http://schemas.microsoft.com/office/powerpoint/2010/main" val="842965205"/>
              </p:ext>
            </p:extLst>
          </p:nvPr>
        </p:nvGraphicFramePr>
        <p:xfrm>
          <a:off x="685800" y="1523999"/>
          <a:ext cx="8077200" cy="4617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0FE25F-6BA6-2C4C-9A81-51DC234DC9B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5E5046E-6664-BC42-90C6-C7C5A2283A76}" type="slidenum">
              <a:rPr lang="en-US" altLang="en-US" sz="1200">
                <a:latin typeface="Tahoma" panose="020B0604030504040204" pitchFamily="34" charset="0"/>
              </a:rPr>
              <a:pPr eaLnBrk="1" hangingPunct="1"/>
              <a:t>199</a:t>
            </a:fld>
            <a:endParaRPr lang="en-US" altLang="en-US" sz="1200">
              <a:latin typeface="Tahoma" panose="020B0604030504040204" pitchFamily="34" charset="0"/>
            </a:endParaRPr>
          </a:p>
        </p:txBody>
      </p:sp>
      <p:sp>
        <p:nvSpPr>
          <p:cNvPr id="210946" name="Title 2">
            <a:extLst>
              <a:ext uri="{FF2B5EF4-FFF2-40B4-BE49-F238E27FC236}">
                <a16:creationId xmlns:a16="http://schemas.microsoft.com/office/drawing/2014/main" id="{9409993A-C9F8-DC4F-A9AF-F95E8F2527A6}"/>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field-erected aboveground tanks.</a:t>
            </a:r>
          </a:p>
        </p:txBody>
      </p:sp>
      <p:pic>
        <p:nvPicPr>
          <p:cNvPr id="210948" name="Picture 2" descr="Affixed nameplates on a field erected storage tank">
            <a:extLst>
              <a:ext uri="{FF2B5EF4-FFF2-40B4-BE49-F238E27FC236}">
                <a16:creationId xmlns:a16="http://schemas.microsoft.com/office/drawing/2014/main" id="{32D42607-015E-C246-8AFE-E0D18C72DB44}"/>
              </a:ext>
            </a:extLst>
          </p:cNvPr>
          <p:cNvPicPr>
            <a:picLocks noChangeAspect="1"/>
          </p:cNvPicPr>
          <p:nvPr/>
        </p:nvPicPr>
        <p:blipFill>
          <a:blip r:embed="rId2">
            <a:extLst>
              <a:ext uri="{28A0092B-C50C-407E-A947-70E740481C1C}">
                <a14:useLocalDpi xmlns:a14="http://schemas.microsoft.com/office/drawing/2010/main" val="0"/>
              </a:ext>
            </a:extLst>
          </a:blip>
          <a:srcRect l="28616"/>
          <a:stretch>
            <a:fillRect/>
          </a:stretch>
        </p:blipFill>
        <p:spPr bwMode="auto">
          <a:xfrm>
            <a:off x="457200" y="1587500"/>
            <a:ext cx="4343400"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Tanks designed to operate at atmospheric pressure are designed to API 650&#10;•Tanks that operate at a pressure between 2-15 PSIG or that store liquids at temperatures above 200°F (93°C) are classified as low pressure field-erected ASTs&#10;•Inspectors will need to review the manufacturer’s nameplate affixed to the tank to determine the standard of construction that was used&#10;•API Standard 653 requires that major modifications or repairs to field-erected ASTs be noted on a permanent repair nameplate affixed to the storage tank&#10;">
            <a:extLst>
              <a:ext uri="{FF2B5EF4-FFF2-40B4-BE49-F238E27FC236}">
                <a16:creationId xmlns:a16="http://schemas.microsoft.com/office/drawing/2014/main" id="{C37B1835-230E-E54F-8D0B-F95B386AED38}"/>
              </a:ext>
            </a:extLst>
          </p:cNvPr>
          <p:cNvGraphicFramePr>
            <a:graphicFrameLocks noGrp="1"/>
          </p:cNvGraphicFramePr>
          <p:nvPr>
            <p:ph idx="1"/>
            <p:extLst>
              <p:ext uri="{D42A27DB-BD31-4B8C-83A1-F6EECF244321}">
                <p14:modId xmlns:p14="http://schemas.microsoft.com/office/powerpoint/2010/main" val="2329668946"/>
              </p:ext>
            </p:extLst>
          </p:nvPr>
        </p:nvGraphicFramePr>
        <p:xfrm>
          <a:off x="3810000" y="1524000"/>
          <a:ext cx="5029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0951" name="Rectangle 10">
            <a:extLst>
              <a:ext uri="{FF2B5EF4-FFF2-40B4-BE49-F238E27FC236}">
                <a16:creationId xmlns:a16="http://schemas.microsoft.com/office/drawing/2014/main" id="{8AC48437-5BB9-484C-80B6-8E3649B73B3D}"/>
              </a:ext>
            </a:extLst>
          </p:cNvPr>
          <p:cNvSpPr>
            <a:spLocks noChangeArrowheads="1"/>
          </p:cNvSpPr>
          <p:nvPr/>
        </p:nvSpPr>
        <p:spPr bwMode="auto">
          <a:xfrm>
            <a:off x="381000" y="63198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210950" name="Text Box 7">
            <a:extLst>
              <a:ext uri="{FF2B5EF4-FFF2-40B4-BE49-F238E27FC236}">
                <a16:creationId xmlns:a16="http://schemas.microsoft.com/office/drawing/2014/main" id="{0FDF5A15-F1E0-9B41-BFFF-042AA1DEB26B}"/>
              </a:ext>
            </a:extLst>
          </p:cNvPr>
          <p:cNvSpPr txBox="1">
            <a:spLocks noChangeArrowheads="1"/>
          </p:cNvSpPr>
          <p:nvPr/>
        </p:nvSpPr>
        <p:spPr bwMode="auto">
          <a:xfrm>
            <a:off x="5867400" y="6349206"/>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8D92FA-74F5-CD41-B5BF-CADB52CB40D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1085805-182C-7741-8AC2-C405A40E890B}" type="slidenum">
              <a:rPr lang="en-US" altLang="en-US" sz="1200">
                <a:latin typeface="Tahoma" panose="020B0604030504040204" pitchFamily="34" charset="0"/>
              </a:rPr>
              <a:pPr eaLnBrk="1" hangingPunct="1"/>
              <a:t>200</a:t>
            </a:fld>
            <a:endParaRPr lang="en-US" altLang="en-US" sz="1200">
              <a:latin typeface="Tahoma" panose="020B0604030504040204" pitchFamily="34" charset="0"/>
            </a:endParaRPr>
          </a:p>
        </p:txBody>
      </p:sp>
      <p:sp>
        <p:nvSpPr>
          <p:cNvPr id="211970" name="Title 2">
            <a:extLst>
              <a:ext uri="{FF2B5EF4-FFF2-40B4-BE49-F238E27FC236}">
                <a16:creationId xmlns:a16="http://schemas.microsoft.com/office/drawing/2014/main" id="{FC5719D3-FB3D-0045-8571-E539F2B4D870}"/>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field-erected aboveground tanks.</a:t>
            </a:r>
          </a:p>
        </p:txBody>
      </p:sp>
      <p:pic>
        <p:nvPicPr>
          <p:cNvPr id="211972" name="Picture 2" descr="above ground storage tank constructed to API standards">
            <a:extLst>
              <a:ext uri="{FF2B5EF4-FFF2-40B4-BE49-F238E27FC236}">
                <a16:creationId xmlns:a16="http://schemas.microsoft.com/office/drawing/2014/main" id="{3A1392E3-E941-704B-AEF0-F53304838301}"/>
              </a:ext>
            </a:extLst>
          </p:cNvPr>
          <p:cNvPicPr>
            <a:picLocks noChangeAspect="1"/>
          </p:cNvPicPr>
          <p:nvPr/>
        </p:nvPicPr>
        <p:blipFill>
          <a:blip r:embed="rId2">
            <a:extLst>
              <a:ext uri="{28A0092B-C50C-407E-A947-70E740481C1C}">
                <a14:useLocalDpi xmlns:a14="http://schemas.microsoft.com/office/drawing/2010/main" val="0"/>
              </a:ext>
            </a:extLst>
          </a:blip>
          <a:srcRect l="20300"/>
          <a:stretch>
            <a:fillRect/>
          </a:stretch>
        </p:blipFill>
        <p:spPr bwMode="auto">
          <a:xfrm>
            <a:off x="228600" y="1600200"/>
            <a:ext cx="48768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Constructed to American Petroleum Institute (API) standards&#10;Constructed as cone roof, open floating roof, or internal floating roof tanks&#10;Type of roof selected is based on the petroleum product the tank will store&#10;New tanks utilize welded construction and are liquid- and vapor-tight&#10;Older tanks may be of riveted or bolted construction and may not be vapor-tight&#10;">
            <a:extLst>
              <a:ext uri="{FF2B5EF4-FFF2-40B4-BE49-F238E27FC236}">
                <a16:creationId xmlns:a16="http://schemas.microsoft.com/office/drawing/2014/main" id="{1F39D238-3B6A-544E-83F1-7B3CC34843DF}"/>
              </a:ext>
            </a:extLst>
          </p:cNvPr>
          <p:cNvGraphicFramePr>
            <a:graphicFrameLocks noGrp="1"/>
          </p:cNvGraphicFramePr>
          <p:nvPr>
            <p:ph idx="1"/>
            <p:extLst>
              <p:ext uri="{D42A27DB-BD31-4B8C-83A1-F6EECF244321}">
                <p14:modId xmlns:p14="http://schemas.microsoft.com/office/powerpoint/2010/main" val="2373832959"/>
              </p:ext>
            </p:extLst>
          </p:nvPr>
        </p:nvGraphicFramePr>
        <p:xfrm>
          <a:off x="3810000" y="2514600"/>
          <a:ext cx="5029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1975" name="Rectangle 10">
            <a:extLst>
              <a:ext uri="{FF2B5EF4-FFF2-40B4-BE49-F238E27FC236}">
                <a16:creationId xmlns:a16="http://schemas.microsoft.com/office/drawing/2014/main" id="{02F4EC1D-6FBA-B84E-869E-AE9E4E902AD6}"/>
              </a:ext>
            </a:extLst>
          </p:cNvPr>
          <p:cNvSpPr>
            <a:spLocks noChangeArrowheads="1"/>
          </p:cNvSpPr>
          <p:nvPr/>
        </p:nvSpPr>
        <p:spPr bwMode="auto">
          <a:xfrm>
            <a:off x="152400" y="56388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211974" name="Text Box 7">
            <a:extLst>
              <a:ext uri="{FF2B5EF4-FFF2-40B4-BE49-F238E27FC236}">
                <a16:creationId xmlns:a16="http://schemas.microsoft.com/office/drawing/2014/main" id="{CD51629B-17FB-5C4E-BFAA-BABC1878ADED}"/>
              </a:ext>
            </a:extLst>
          </p:cNvPr>
          <p:cNvSpPr txBox="1">
            <a:spLocks noChangeArrowheads="1"/>
          </p:cNvSpPr>
          <p:nvPr/>
        </p:nvSpPr>
        <p:spPr bwMode="auto">
          <a:xfrm>
            <a:off x="5791200" y="6318444"/>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D0EA6D-654D-0546-B804-C27089B51A3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F295E931-2BBD-9E44-9AE8-8A0158DC1A78}" type="slidenum">
              <a:rPr lang="en-US" altLang="en-US" sz="1200">
                <a:latin typeface="Tahoma" panose="020B0604030504040204" pitchFamily="34" charset="0"/>
              </a:rPr>
              <a:pPr eaLnBrk="1" hangingPunct="1"/>
              <a:t>201</a:t>
            </a:fld>
            <a:endParaRPr lang="en-US" altLang="en-US" sz="1200">
              <a:latin typeface="Tahoma" panose="020B0604030504040204" pitchFamily="34" charset="0"/>
            </a:endParaRPr>
          </a:p>
        </p:txBody>
      </p:sp>
      <p:sp>
        <p:nvSpPr>
          <p:cNvPr id="212994" name="Title 2">
            <a:extLst>
              <a:ext uri="{FF2B5EF4-FFF2-40B4-BE49-F238E27FC236}">
                <a16:creationId xmlns:a16="http://schemas.microsoft.com/office/drawing/2014/main" id="{F926E4CD-CB44-314E-B74B-9D61F840D3AB}"/>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field-erected aboveground tanks.</a:t>
            </a:r>
          </a:p>
        </p:txBody>
      </p:sp>
      <p:pic>
        <p:nvPicPr>
          <p:cNvPr id="212996" name="Picture 2" descr="rows of aboveground storage tanks">
            <a:extLst>
              <a:ext uri="{FF2B5EF4-FFF2-40B4-BE49-F238E27FC236}">
                <a16:creationId xmlns:a16="http://schemas.microsoft.com/office/drawing/2014/main" id="{DAA233B2-9591-A346-876D-7F6F24C05C5A}"/>
              </a:ext>
            </a:extLst>
          </p:cNvPr>
          <p:cNvPicPr>
            <a:picLocks noChangeAspect="1"/>
          </p:cNvPicPr>
          <p:nvPr/>
        </p:nvPicPr>
        <p:blipFill>
          <a:blip r:embed="rId2">
            <a:extLst>
              <a:ext uri="{28A0092B-C50C-407E-A947-70E740481C1C}">
                <a14:useLocalDpi xmlns:a14="http://schemas.microsoft.com/office/drawing/2010/main" val="0"/>
              </a:ext>
            </a:extLst>
          </a:blip>
          <a:srcRect l="16524"/>
          <a:stretch>
            <a:fillRect/>
          </a:stretch>
        </p:blipFill>
        <p:spPr bwMode="auto">
          <a:xfrm>
            <a:off x="228600" y="1524000"/>
            <a:ext cx="53451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6" descr="•Fire protection&#10;•Requirements will vary based on the tank’s volume, contents, and design&#10;•Need also influenced by the tank’s location and the capabilities of fire department&#10;•Review their locally adopted codes to determine when fire protection for field-erected ASTs is required&#10;">
            <a:extLst>
              <a:ext uri="{FF2B5EF4-FFF2-40B4-BE49-F238E27FC236}">
                <a16:creationId xmlns:a16="http://schemas.microsoft.com/office/drawing/2014/main" id="{1779EC0A-0443-3141-BFCA-466E5E9E8ECD}"/>
              </a:ext>
            </a:extLst>
          </p:cNvPr>
          <p:cNvGraphicFramePr>
            <a:graphicFrameLocks noGrp="1"/>
          </p:cNvGraphicFramePr>
          <p:nvPr>
            <p:ph idx="1"/>
            <p:extLst>
              <p:ext uri="{D42A27DB-BD31-4B8C-83A1-F6EECF244321}">
                <p14:modId xmlns:p14="http://schemas.microsoft.com/office/powerpoint/2010/main" val="3261862718"/>
              </p:ext>
            </p:extLst>
          </p:nvPr>
        </p:nvGraphicFramePr>
        <p:xfrm>
          <a:off x="5029200" y="2667000"/>
          <a:ext cx="3886200" cy="3474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2999" name="Rectangle 10">
            <a:extLst>
              <a:ext uri="{FF2B5EF4-FFF2-40B4-BE49-F238E27FC236}">
                <a16:creationId xmlns:a16="http://schemas.microsoft.com/office/drawing/2014/main" id="{4E3A276D-571A-754A-BB24-1569F1839894}"/>
              </a:ext>
            </a:extLst>
          </p:cNvPr>
          <p:cNvSpPr>
            <a:spLocks noChangeArrowheads="1"/>
          </p:cNvSpPr>
          <p:nvPr/>
        </p:nvSpPr>
        <p:spPr bwMode="auto">
          <a:xfrm>
            <a:off x="119063" y="5726113"/>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212998" name="Text Box 7">
            <a:extLst>
              <a:ext uri="{FF2B5EF4-FFF2-40B4-BE49-F238E27FC236}">
                <a16:creationId xmlns:a16="http://schemas.microsoft.com/office/drawing/2014/main" id="{B920D296-4DEE-1A41-8175-FB9EF66B0435}"/>
              </a:ext>
            </a:extLst>
          </p:cNvPr>
          <p:cNvSpPr txBox="1">
            <a:spLocks noChangeArrowheads="1"/>
          </p:cNvSpPr>
          <p:nvPr/>
        </p:nvSpPr>
        <p:spPr bwMode="auto">
          <a:xfrm>
            <a:off x="5943600" y="637106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7CAB4F-729D-2D49-A901-AD6A8D7CE0E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31FAEE6-2B3D-DE4E-B3FF-85C4B45CEACC}" type="slidenum">
              <a:rPr lang="en-US" altLang="en-US" sz="1200">
                <a:latin typeface="Tahoma" panose="020B0604030504040204" pitchFamily="34" charset="0"/>
              </a:rPr>
              <a:pPr eaLnBrk="1" hangingPunct="1"/>
              <a:t>202</a:t>
            </a:fld>
            <a:endParaRPr lang="en-US" altLang="en-US" sz="1200">
              <a:latin typeface="Tahoma" panose="020B0604030504040204" pitchFamily="34" charset="0"/>
            </a:endParaRPr>
          </a:p>
        </p:txBody>
      </p:sp>
      <p:sp>
        <p:nvSpPr>
          <p:cNvPr id="214018" name="Title 2">
            <a:extLst>
              <a:ext uri="{FF2B5EF4-FFF2-40B4-BE49-F238E27FC236}">
                <a16:creationId xmlns:a16="http://schemas.microsoft.com/office/drawing/2014/main" id="{D3ABC0DC-5805-AD4D-924D-09D704BE170C}"/>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field-erected aboveground tanks.</a:t>
            </a:r>
          </a:p>
        </p:txBody>
      </p:sp>
      <p:graphicFrame>
        <p:nvGraphicFramePr>
          <p:cNvPr id="5" name="Content Placeholder 4" descr="Tank owners/representatives are required to perform a monthly visual inspection of the exterior of each field-erected AST&#10;An authorized inspector certified to API 653 must perform an external examination every five years&#10;At an interval no greater than 20 years, the tank must be removed from service and internally inspected&#10;">
            <a:extLst>
              <a:ext uri="{FF2B5EF4-FFF2-40B4-BE49-F238E27FC236}">
                <a16:creationId xmlns:a16="http://schemas.microsoft.com/office/drawing/2014/main" id="{6F8455C2-8B15-A74B-95EA-304DB91AD9CF}"/>
              </a:ext>
            </a:extLst>
          </p:cNvPr>
          <p:cNvGraphicFramePr>
            <a:graphicFrameLocks noGrp="1"/>
          </p:cNvGraphicFramePr>
          <p:nvPr>
            <p:ph idx="1"/>
            <p:extLst>
              <p:ext uri="{D42A27DB-BD31-4B8C-83A1-F6EECF244321}">
                <p14:modId xmlns:p14="http://schemas.microsoft.com/office/powerpoint/2010/main" val="65441319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AC1FF4-B947-5F46-B128-A253A9F31B6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7CDABFD-8961-8244-9457-C703719DE2FC}" type="slidenum">
              <a:rPr lang="en-US" altLang="en-US" sz="1200">
                <a:latin typeface="Tahoma" panose="020B0604030504040204" pitchFamily="34" charset="0"/>
              </a:rPr>
              <a:pPr eaLnBrk="1" hangingPunct="1"/>
              <a:t>203</a:t>
            </a:fld>
            <a:endParaRPr lang="en-US" altLang="en-US" sz="1200">
              <a:latin typeface="Tahoma" panose="020B0604030504040204" pitchFamily="34" charset="0"/>
            </a:endParaRPr>
          </a:p>
        </p:txBody>
      </p:sp>
      <p:sp>
        <p:nvSpPr>
          <p:cNvPr id="215042" name="Title 2">
            <a:extLst>
              <a:ext uri="{FF2B5EF4-FFF2-40B4-BE49-F238E27FC236}">
                <a16:creationId xmlns:a16="http://schemas.microsoft.com/office/drawing/2014/main" id="{B6D632B5-E264-7F4D-B36F-A045E9111482}"/>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underground storage tanks (USTs).</a:t>
            </a:r>
          </a:p>
        </p:txBody>
      </p:sp>
      <p:graphicFrame>
        <p:nvGraphicFramePr>
          <p:cNvPr id="5" name="Content Placeholder 4" descr="Designed to operate at atmospheric pressure&#10;USTs offer the highest degree of fire safety&#10;With the exception of lightning strikes, USTs are safe from most fire exposures&#10;Model fire code-compliant USTs are listed&#10;Constructed of carbon steel or glass-fiber reinforced plastic&#10;It is a violation of model fire codes to attempt to install an aboveground tank underground&#10;USTs are designed to resist the dead load of water-saturated soil&#10;">
            <a:extLst>
              <a:ext uri="{FF2B5EF4-FFF2-40B4-BE49-F238E27FC236}">
                <a16:creationId xmlns:a16="http://schemas.microsoft.com/office/drawing/2014/main" id="{166E6279-6489-6E45-86E9-C958E67C948D}"/>
              </a:ext>
            </a:extLst>
          </p:cNvPr>
          <p:cNvGraphicFramePr>
            <a:graphicFrameLocks noGrp="1"/>
          </p:cNvGraphicFramePr>
          <p:nvPr>
            <p:ph idx="1"/>
            <p:extLst>
              <p:ext uri="{D42A27DB-BD31-4B8C-83A1-F6EECF244321}">
                <p14:modId xmlns:p14="http://schemas.microsoft.com/office/powerpoint/2010/main" val="2696689353"/>
              </p:ext>
            </p:extLst>
          </p:nvPr>
        </p:nvGraphicFramePr>
        <p:xfrm>
          <a:off x="685800" y="1524000"/>
          <a:ext cx="8153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045" name="Text Box 7">
            <a:extLst>
              <a:ext uri="{FF2B5EF4-FFF2-40B4-BE49-F238E27FC236}">
                <a16:creationId xmlns:a16="http://schemas.microsoft.com/office/drawing/2014/main" id="{4416F097-25AD-0C4A-94E1-A8DAA6467106}"/>
              </a:ext>
            </a:extLst>
          </p:cNvPr>
          <p:cNvSpPr txBox="1">
            <a:spLocks noChangeArrowheads="1"/>
          </p:cNvSpPr>
          <p:nvPr/>
        </p:nvSpPr>
        <p:spPr bwMode="auto">
          <a:xfrm>
            <a:off x="57912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5B0211-9818-8B41-861A-973423B5B09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EE7A071-EA5B-D048-A638-3316D621DEF3}" type="slidenum">
              <a:rPr lang="en-US" altLang="en-US" sz="1200">
                <a:latin typeface="Tahoma" panose="020B0604030504040204" pitchFamily="34" charset="0"/>
              </a:rPr>
              <a:pPr eaLnBrk="1" hangingPunct="1"/>
              <a:t>204</a:t>
            </a:fld>
            <a:endParaRPr lang="en-US" altLang="en-US" sz="1200">
              <a:latin typeface="Tahoma" panose="020B0604030504040204" pitchFamily="34" charset="0"/>
            </a:endParaRPr>
          </a:p>
        </p:txBody>
      </p:sp>
      <p:sp>
        <p:nvSpPr>
          <p:cNvPr id="216066" name="Title 2">
            <a:extLst>
              <a:ext uri="{FF2B5EF4-FFF2-40B4-BE49-F238E27FC236}">
                <a16:creationId xmlns:a16="http://schemas.microsoft.com/office/drawing/2014/main" id="{6BED07A8-76C3-8F43-8723-B2924DB5B902}"/>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underground storage tanks (USTs).</a:t>
            </a:r>
          </a:p>
        </p:txBody>
      </p:sp>
      <p:pic>
        <p:nvPicPr>
          <p:cNvPr id="216069" name="Content Placeholder 2" descr="underground storage tank for fuels">
            <a:extLst>
              <a:ext uri="{FF2B5EF4-FFF2-40B4-BE49-F238E27FC236}">
                <a16:creationId xmlns:a16="http://schemas.microsoft.com/office/drawing/2014/main" id="{830F031B-CB94-ED46-AE17-5F6B6C7D74E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14488"/>
            <a:ext cx="5695950" cy="3795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Gasoline&#10;Diesel&#10;Bio-fuels&#10;Alcohol-blended fuels&#10;">
            <a:extLst>
              <a:ext uri="{FF2B5EF4-FFF2-40B4-BE49-F238E27FC236}">
                <a16:creationId xmlns:a16="http://schemas.microsoft.com/office/drawing/2014/main" id="{CF5B9368-BB09-A944-8777-09CA51DAA02E}"/>
              </a:ext>
            </a:extLst>
          </p:cNvPr>
          <p:cNvGraphicFramePr/>
          <p:nvPr>
            <p:extLst>
              <p:ext uri="{D42A27DB-BD31-4B8C-83A1-F6EECF244321}">
                <p14:modId xmlns:p14="http://schemas.microsoft.com/office/powerpoint/2010/main" val="1487121795"/>
              </p:ext>
            </p:extLst>
          </p:nvPr>
        </p:nvGraphicFramePr>
        <p:xfrm>
          <a:off x="4191000" y="2697956"/>
          <a:ext cx="4572000" cy="3779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descr="Designed to store&#10;">
            <a:extLst>
              <a:ext uri="{FF2B5EF4-FFF2-40B4-BE49-F238E27FC236}">
                <a16:creationId xmlns:a16="http://schemas.microsoft.com/office/drawing/2014/main" id="{0D0A72F9-521B-A74F-92C5-9CAF4ED8B8F1}"/>
              </a:ext>
            </a:extLst>
          </p:cNvPr>
          <p:cNvGraphicFramePr/>
          <p:nvPr>
            <p:extLst>
              <p:ext uri="{D42A27DB-BD31-4B8C-83A1-F6EECF244321}">
                <p14:modId xmlns:p14="http://schemas.microsoft.com/office/powerpoint/2010/main" val="559483877"/>
              </p:ext>
            </p:extLst>
          </p:nvPr>
        </p:nvGraphicFramePr>
        <p:xfrm>
          <a:off x="4953000" y="2133600"/>
          <a:ext cx="3048000" cy="889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16072" name="Rectangle 10">
            <a:extLst>
              <a:ext uri="{FF2B5EF4-FFF2-40B4-BE49-F238E27FC236}">
                <a16:creationId xmlns:a16="http://schemas.microsoft.com/office/drawing/2014/main" id="{2EADCF46-D7F0-A64E-9185-6A6D1FE870E3}"/>
              </a:ext>
            </a:extLst>
          </p:cNvPr>
          <p:cNvSpPr>
            <a:spLocks noChangeArrowheads="1"/>
          </p:cNvSpPr>
          <p:nvPr/>
        </p:nvSpPr>
        <p:spPr bwMode="auto">
          <a:xfrm>
            <a:off x="152400" y="5405437"/>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216068" name="Text Box 7">
            <a:extLst>
              <a:ext uri="{FF2B5EF4-FFF2-40B4-BE49-F238E27FC236}">
                <a16:creationId xmlns:a16="http://schemas.microsoft.com/office/drawing/2014/main" id="{DA1D31B5-B16A-F945-A5B0-3E0AEE761830}"/>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190198-E436-D64E-978B-CE3132F7570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E975216-B1C8-DA46-8307-78807570A7F2}" type="slidenum">
              <a:rPr lang="en-US" altLang="en-US" sz="1200">
                <a:latin typeface="Tahoma" panose="020B0604030504040204" pitchFamily="34" charset="0"/>
              </a:rPr>
              <a:pPr eaLnBrk="1" hangingPunct="1"/>
              <a:t>205</a:t>
            </a:fld>
            <a:endParaRPr lang="en-US" altLang="en-US" sz="1200">
              <a:latin typeface="Tahoma" panose="020B0604030504040204" pitchFamily="34" charset="0"/>
            </a:endParaRPr>
          </a:p>
        </p:txBody>
      </p:sp>
      <p:sp>
        <p:nvSpPr>
          <p:cNvPr id="217090" name="Title 2">
            <a:extLst>
              <a:ext uri="{FF2B5EF4-FFF2-40B4-BE49-F238E27FC236}">
                <a16:creationId xmlns:a16="http://schemas.microsoft.com/office/drawing/2014/main" id="{D41689E1-3A74-D84D-A8A8-0E419297BF1E}"/>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underground storage tanks (USTs).</a:t>
            </a:r>
          </a:p>
        </p:txBody>
      </p:sp>
      <p:graphicFrame>
        <p:nvGraphicFramePr>
          <p:cNvPr id="5" name="Content Placeholder 4" descr="•Openings are located on top of the tank and are prohibited below the tank’s liquid level&#10;•Require openings for a normal vent, filling the tank with liquid, and openings to accommodate pumps to supply dispensers&#10;">
            <a:extLst>
              <a:ext uri="{FF2B5EF4-FFF2-40B4-BE49-F238E27FC236}">
                <a16:creationId xmlns:a16="http://schemas.microsoft.com/office/drawing/2014/main" id="{67BF3D71-4EC3-BC46-BF56-C00B364CF23B}"/>
              </a:ext>
            </a:extLst>
          </p:cNvPr>
          <p:cNvGraphicFramePr>
            <a:graphicFrameLocks noGrp="1"/>
          </p:cNvGraphicFramePr>
          <p:nvPr>
            <p:ph idx="1"/>
            <p:extLst>
              <p:ext uri="{D42A27DB-BD31-4B8C-83A1-F6EECF244321}">
                <p14:modId xmlns:p14="http://schemas.microsoft.com/office/powerpoint/2010/main" val="3635362661"/>
              </p:ext>
            </p:extLst>
          </p:nvPr>
        </p:nvGraphicFramePr>
        <p:xfrm>
          <a:off x="1066800" y="1676400"/>
          <a:ext cx="7543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7092" name="Text Box 7">
            <a:extLst>
              <a:ext uri="{FF2B5EF4-FFF2-40B4-BE49-F238E27FC236}">
                <a16:creationId xmlns:a16="http://schemas.microsoft.com/office/drawing/2014/main" id="{4102E040-E485-CC49-84EF-07EFAF0B4A0A}"/>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9354DD-7403-5649-B5E2-815D4E94F5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4D75D0C-6931-FA4D-B0C2-B1F008816336}" type="slidenum">
              <a:rPr lang="en-US" altLang="en-US" sz="1200">
                <a:latin typeface="Tahoma" panose="020B0604030504040204" pitchFamily="34" charset="0"/>
              </a:rPr>
              <a:pPr eaLnBrk="1" hangingPunct="1"/>
              <a:t>206</a:t>
            </a:fld>
            <a:endParaRPr lang="en-US" altLang="en-US" sz="1200">
              <a:latin typeface="Tahoma" panose="020B0604030504040204" pitchFamily="34" charset="0"/>
            </a:endParaRPr>
          </a:p>
        </p:txBody>
      </p:sp>
      <p:sp>
        <p:nvSpPr>
          <p:cNvPr id="218114" name="Title 2">
            <a:extLst>
              <a:ext uri="{FF2B5EF4-FFF2-40B4-BE49-F238E27FC236}">
                <a16:creationId xmlns:a16="http://schemas.microsoft.com/office/drawing/2014/main" id="{ECD2BD4D-D824-B24E-BC77-1646DABF9928}"/>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underground storage tanks (USTs).</a:t>
            </a:r>
          </a:p>
        </p:txBody>
      </p:sp>
      <p:pic>
        <p:nvPicPr>
          <p:cNvPr id="218116" name="Content Placeholder 2" descr="electronic monitoring system for an underground fuel storage system">
            <a:extLst>
              <a:ext uri="{FF2B5EF4-FFF2-40B4-BE49-F238E27FC236}">
                <a16:creationId xmlns:a16="http://schemas.microsoft.com/office/drawing/2014/main" id="{A71A9230-3E0E-6D4B-ACA5-2010161EFC9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819"/>
          <a:stretch>
            <a:fillRect/>
          </a:stretch>
        </p:blipFill>
        <p:spPr bwMode="auto">
          <a:xfrm>
            <a:off x="228600" y="1614488"/>
            <a:ext cx="56769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Product reconciliation&#10; Requires electronic monitoring&#10; One method used for verifying the liquid-tightness of the UST&#10; Compares a measurement of the product that comes into the UST from the tanker and compares it to the amount of petroleum fuel sent to consumers via the dispensers&#10; If measurements deviate beyond a set limit, an audible alarm activates at the control panel&#10; Reconciliation is required daily&#10;">
            <a:extLst>
              <a:ext uri="{FF2B5EF4-FFF2-40B4-BE49-F238E27FC236}">
                <a16:creationId xmlns:a16="http://schemas.microsoft.com/office/drawing/2014/main" id="{CEAB9757-BD12-844D-A98A-54F9EB48F41C}"/>
              </a:ext>
            </a:extLst>
          </p:cNvPr>
          <p:cNvGraphicFramePr/>
          <p:nvPr>
            <p:extLst>
              <p:ext uri="{D42A27DB-BD31-4B8C-83A1-F6EECF244321}">
                <p14:modId xmlns:p14="http://schemas.microsoft.com/office/powerpoint/2010/main" val="3119228801"/>
              </p:ext>
            </p:extLst>
          </p:nvPr>
        </p:nvGraphicFramePr>
        <p:xfrm>
          <a:off x="4267200" y="1524000"/>
          <a:ext cx="4572000" cy="4784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8119" name="Rectangle 10">
            <a:extLst>
              <a:ext uri="{FF2B5EF4-FFF2-40B4-BE49-F238E27FC236}">
                <a16:creationId xmlns:a16="http://schemas.microsoft.com/office/drawing/2014/main" id="{E2E95588-23C9-604D-837C-1D2C938378BE}"/>
              </a:ext>
            </a:extLst>
          </p:cNvPr>
          <p:cNvSpPr>
            <a:spLocks noChangeArrowheads="1"/>
          </p:cNvSpPr>
          <p:nvPr/>
        </p:nvSpPr>
        <p:spPr bwMode="auto">
          <a:xfrm>
            <a:off x="152400" y="59388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218118" name="Text Box 7">
            <a:extLst>
              <a:ext uri="{FF2B5EF4-FFF2-40B4-BE49-F238E27FC236}">
                <a16:creationId xmlns:a16="http://schemas.microsoft.com/office/drawing/2014/main" id="{8E892961-2FD3-FA41-ABB0-038480304065}"/>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B19FA0-7EC0-9D41-B1E2-A3E489DE374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26C7C3E7-9C93-B849-AB39-B8A2723F6B93}" type="slidenum">
              <a:rPr lang="en-US" altLang="en-US" sz="1200">
                <a:latin typeface="Tahoma" panose="020B0604030504040204" pitchFamily="34" charset="0"/>
              </a:rPr>
              <a:pPr eaLnBrk="1" hangingPunct="1"/>
              <a:t>207</a:t>
            </a:fld>
            <a:endParaRPr lang="en-US" altLang="en-US" sz="1200">
              <a:latin typeface="Tahoma" panose="020B0604030504040204" pitchFamily="34" charset="0"/>
            </a:endParaRPr>
          </a:p>
        </p:txBody>
      </p:sp>
      <p:sp>
        <p:nvSpPr>
          <p:cNvPr id="219138" name="Title 2">
            <a:extLst>
              <a:ext uri="{FF2B5EF4-FFF2-40B4-BE49-F238E27FC236}">
                <a16:creationId xmlns:a16="http://schemas.microsoft.com/office/drawing/2014/main" id="{025FBDD0-03AE-9841-8EF9-DBFB0BA3A4DE}"/>
              </a:ext>
            </a:extLst>
          </p:cNvPr>
          <p:cNvSpPr>
            <a:spLocks noGrp="1"/>
          </p:cNvSpPr>
          <p:nvPr>
            <p:ph type="title"/>
          </p:nvPr>
        </p:nvSpPr>
        <p:spPr bwMode="auto">
          <a:xfrm>
            <a:off x="685800" y="173038"/>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underground storage tanks (USTs).</a:t>
            </a:r>
          </a:p>
        </p:txBody>
      </p:sp>
      <p:graphicFrame>
        <p:nvGraphicFramePr>
          <p:cNvPr id="5" name="Content Placeholder 4" descr="Model fire codes do not require USTs to have secondary containment&#10;May be required by state environmental laws; along with electronic monitoring&#10;Review their applicable state environmental laws to determine any special UST design or installation requirements&#10;Model codes require overfill protection and spill control for all USTs&#10;">
            <a:extLst>
              <a:ext uri="{FF2B5EF4-FFF2-40B4-BE49-F238E27FC236}">
                <a16:creationId xmlns:a16="http://schemas.microsoft.com/office/drawing/2014/main" id="{F3943AB6-299C-8443-80D4-71899200B578}"/>
              </a:ext>
            </a:extLst>
          </p:cNvPr>
          <p:cNvGraphicFramePr>
            <a:graphicFrameLocks noGrp="1"/>
          </p:cNvGraphicFramePr>
          <p:nvPr>
            <p:ph idx="1"/>
            <p:extLst>
              <p:ext uri="{D42A27DB-BD31-4B8C-83A1-F6EECF244321}">
                <p14:modId xmlns:p14="http://schemas.microsoft.com/office/powerpoint/2010/main" val="3531986043"/>
              </p:ext>
            </p:extLst>
          </p:nvPr>
        </p:nvGraphicFramePr>
        <p:xfrm>
          <a:off x="8382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35B535-DD38-B24C-BE98-5CBF392DBC7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46F38D2-0D5D-BC42-8D9A-5E7D8C3510E0}" type="slidenum">
              <a:rPr lang="en-US" altLang="en-US" sz="1200">
                <a:latin typeface="Tahoma" panose="020B0604030504040204" pitchFamily="34" charset="0"/>
              </a:rPr>
              <a:pPr eaLnBrk="1" hangingPunct="1"/>
              <a:t>208</a:t>
            </a:fld>
            <a:endParaRPr lang="en-US" altLang="en-US" sz="1200">
              <a:latin typeface="Tahoma" panose="020B0604030504040204" pitchFamily="34" charset="0"/>
            </a:endParaRPr>
          </a:p>
        </p:txBody>
      </p:sp>
      <p:sp>
        <p:nvSpPr>
          <p:cNvPr id="220162" name="Title 2">
            <a:extLst>
              <a:ext uri="{FF2B5EF4-FFF2-40B4-BE49-F238E27FC236}">
                <a16:creationId xmlns:a16="http://schemas.microsoft.com/office/drawing/2014/main" id="{C2EB8898-6F9A-6B4D-A1D4-7323CC9F991C}"/>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pressure vessels.</a:t>
            </a:r>
          </a:p>
        </p:txBody>
      </p:sp>
      <p:pic>
        <p:nvPicPr>
          <p:cNvPr id="220164" name="Content Placeholder 2" descr="horizontal pressure vessels storing compressed gases">
            <a:extLst>
              <a:ext uri="{FF2B5EF4-FFF2-40B4-BE49-F238E27FC236}">
                <a16:creationId xmlns:a16="http://schemas.microsoft.com/office/drawing/2014/main" id="{7FC05C35-C87C-0B46-9C1E-7D47A480326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5830888"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Engineered stationary containers designed to store liquids, cryogenic fluids, or gases at pressures of 15 PSIG or greater&#10;Can be constructed for either a horizontal or vertical orientation&#10;Design, construction, and examination requirements are contained in Section VIII, Division 1 of BPVC&#10;">
            <a:extLst>
              <a:ext uri="{FF2B5EF4-FFF2-40B4-BE49-F238E27FC236}">
                <a16:creationId xmlns:a16="http://schemas.microsoft.com/office/drawing/2014/main" id="{66F45FA8-9E3E-CE42-BDFC-458703704C08}"/>
              </a:ext>
            </a:extLst>
          </p:cNvPr>
          <p:cNvGraphicFramePr/>
          <p:nvPr>
            <p:extLst>
              <p:ext uri="{D42A27DB-BD31-4B8C-83A1-F6EECF244321}">
                <p14:modId xmlns:p14="http://schemas.microsoft.com/office/powerpoint/2010/main" val="309168452"/>
              </p:ext>
            </p:extLst>
          </p:nvPr>
        </p:nvGraphicFramePr>
        <p:xfrm>
          <a:off x="4267200" y="3048000"/>
          <a:ext cx="4495800" cy="299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0167" name="Rectangle 10">
            <a:extLst>
              <a:ext uri="{FF2B5EF4-FFF2-40B4-BE49-F238E27FC236}">
                <a16:creationId xmlns:a16="http://schemas.microsoft.com/office/drawing/2014/main" id="{80B3ED94-34CD-7E4D-99A3-548E949715A1}"/>
              </a:ext>
            </a:extLst>
          </p:cNvPr>
          <p:cNvSpPr>
            <a:spLocks noChangeArrowheads="1"/>
          </p:cNvSpPr>
          <p:nvPr/>
        </p:nvSpPr>
        <p:spPr bwMode="auto">
          <a:xfrm>
            <a:off x="228600" y="54864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220166" name="Text Box 7">
            <a:extLst>
              <a:ext uri="{FF2B5EF4-FFF2-40B4-BE49-F238E27FC236}">
                <a16:creationId xmlns:a16="http://schemas.microsoft.com/office/drawing/2014/main" id="{94B95D29-46E1-0A4E-A78F-2B948F9B78FC}"/>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5B5696-2C77-944F-A7CB-9BB6AE36628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F249D273-D62B-9C41-A315-400158270BF3}" type="slidenum">
              <a:rPr lang="en-US" altLang="en-US" sz="1200">
                <a:latin typeface="Tahoma" panose="020B0604030504040204" pitchFamily="34" charset="0"/>
              </a:rPr>
              <a:pPr eaLnBrk="1" hangingPunct="1"/>
              <a:t>20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27650" name="Title 1">
            <a:extLst>
              <a:ext uri="{FF2B5EF4-FFF2-40B4-BE49-F238E27FC236}">
                <a16:creationId xmlns:a16="http://schemas.microsoft.com/office/drawing/2014/main" id="{85942912-0296-FB4F-B3D2-C1CB5079858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27651" name="Text Placeholder 2">
            <a:extLst>
              <a:ext uri="{FF2B5EF4-FFF2-40B4-BE49-F238E27FC236}">
                <a16:creationId xmlns:a16="http://schemas.microsoft.com/office/drawing/2014/main" id="{2C4CAB50-B655-AA4D-A4AE-7E028D68BA21}"/>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some of the codes and standards that apply to hazardous materials.</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7EA2BA-2962-AA4A-965A-AF5359955E2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78CF39FE-62A2-6C4C-91DB-23EC979BEE5F}" type="slidenum">
              <a:rPr lang="en-US" altLang="en-US" sz="1200">
                <a:latin typeface="Tahoma" panose="020B0604030504040204" pitchFamily="34" charset="0"/>
              </a:rPr>
              <a:pPr eaLnBrk="1" hangingPunct="1"/>
              <a:t>209</a:t>
            </a:fld>
            <a:endParaRPr lang="en-US" altLang="en-US" sz="1200">
              <a:latin typeface="Tahoma" panose="020B0604030504040204" pitchFamily="34" charset="0"/>
            </a:endParaRPr>
          </a:p>
        </p:txBody>
      </p:sp>
      <p:sp>
        <p:nvSpPr>
          <p:cNvPr id="221186" name="Title 2">
            <a:extLst>
              <a:ext uri="{FF2B5EF4-FFF2-40B4-BE49-F238E27FC236}">
                <a16:creationId xmlns:a16="http://schemas.microsoft.com/office/drawing/2014/main" id="{B4EF8F70-5429-9E49-A00C-FB6DDFD4A568}"/>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pressure vessels.</a:t>
            </a:r>
          </a:p>
        </p:txBody>
      </p:sp>
      <p:graphicFrame>
        <p:nvGraphicFramePr>
          <p:cNvPr id="5" name="Content Placeholder 4" descr="•Required markings&#10;•Official code symbol for all pressure vessels is a shamrock with the letter “U” inside it&#10;•Manufacturer’s name preceded with the words “certified by”&#10;•Maximum allowable working pressure (MAWP), expressed in PSIG at the design temperature, expressed in degrees Fahrenheit (°F)&#10;•Minimum design metal temperature (MDMT) expressed in °F at a given pressure (PSIG)&#10;•Manufacturer’s serial number for the pressure vessel&#10;•Year of construction &#10;•Required abbreviations specified by the BPVC&#10;">
            <a:extLst>
              <a:ext uri="{FF2B5EF4-FFF2-40B4-BE49-F238E27FC236}">
                <a16:creationId xmlns:a16="http://schemas.microsoft.com/office/drawing/2014/main" id="{A4DD77A8-A9C4-584C-9D2B-6CE7BFD5E8B3}"/>
              </a:ext>
            </a:extLst>
          </p:cNvPr>
          <p:cNvGraphicFramePr>
            <a:graphicFrameLocks noGrp="1"/>
          </p:cNvGraphicFramePr>
          <p:nvPr>
            <p:ph idx="1"/>
            <p:extLst>
              <p:ext uri="{D42A27DB-BD31-4B8C-83A1-F6EECF244321}">
                <p14:modId xmlns:p14="http://schemas.microsoft.com/office/powerpoint/2010/main" val="426605304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1188" name="Text Box 7">
            <a:extLst>
              <a:ext uri="{FF2B5EF4-FFF2-40B4-BE49-F238E27FC236}">
                <a16:creationId xmlns:a16="http://schemas.microsoft.com/office/drawing/2014/main" id="{FB5E6484-BF97-1740-9B93-6319AA0FCA05}"/>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6C708D-3FE4-E445-841B-6CEEEC5969D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E1A3716-6084-CD4A-83FA-1FC3058590AF}" type="slidenum">
              <a:rPr lang="en-US" altLang="en-US" sz="1200">
                <a:latin typeface="Tahoma" panose="020B0604030504040204" pitchFamily="34" charset="0"/>
              </a:rPr>
              <a:pPr eaLnBrk="1" hangingPunct="1"/>
              <a:t>210</a:t>
            </a:fld>
            <a:endParaRPr lang="en-US" altLang="en-US" sz="1200">
              <a:latin typeface="Tahoma" panose="020B0604030504040204" pitchFamily="34" charset="0"/>
            </a:endParaRPr>
          </a:p>
        </p:txBody>
      </p:sp>
      <p:sp>
        <p:nvSpPr>
          <p:cNvPr id="222210" name="Title 2">
            <a:extLst>
              <a:ext uri="{FF2B5EF4-FFF2-40B4-BE49-F238E27FC236}">
                <a16:creationId xmlns:a16="http://schemas.microsoft.com/office/drawing/2014/main" id="{F1940B55-6146-7242-BAF6-03EB9B3BB590}"/>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pressure vessels.</a:t>
            </a:r>
          </a:p>
        </p:txBody>
      </p:sp>
      <p:graphicFrame>
        <p:nvGraphicFramePr>
          <p:cNvPr id="3" name="Content Placeholder 2" descr="Pressure relief device&#10; Required by BPVC&#10; Either safety relief valves or non-reclosing relief devices such as burst discs&#10; Open at a predetermined pressure below the design pressure of the vessel&#10; Close automatically when the pressure falls below the opening pressure&#10; Burst discs cannot close upon operation and are replaced after activation&#10; The operating pressure of the relief device generally does not exceed the MAWP of the pressure vessel&#10;">
            <a:extLst>
              <a:ext uri="{FF2B5EF4-FFF2-40B4-BE49-F238E27FC236}">
                <a16:creationId xmlns:a16="http://schemas.microsoft.com/office/drawing/2014/main" id="{403D2435-6C43-D143-AFD8-96AA708436DA}"/>
              </a:ext>
            </a:extLst>
          </p:cNvPr>
          <p:cNvGraphicFramePr>
            <a:graphicFrameLocks noGrp="1"/>
          </p:cNvGraphicFramePr>
          <p:nvPr>
            <p:ph idx="1"/>
            <p:extLst>
              <p:ext uri="{D42A27DB-BD31-4B8C-83A1-F6EECF244321}">
                <p14:modId xmlns:p14="http://schemas.microsoft.com/office/powerpoint/2010/main" val="245231857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3C4BC3-3126-F64D-82CB-C7251DCFF9E6}"/>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27B1E1AF-3D27-1349-89C7-C0EEAE1CC051}" type="slidenum">
              <a:rPr lang="en-US" altLang="en-US" sz="1200">
                <a:latin typeface="Tahoma" panose="020B0604030504040204" pitchFamily="34" charset="0"/>
              </a:rPr>
              <a:pPr eaLnBrk="1" hangingPunct="1"/>
              <a:t>211</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223234" name="Title 1">
            <a:extLst>
              <a:ext uri="{FF2B5EF4-FFF2-40B4-BE49-F238E27FC236}">
                <a16:creationId xmlns:a16="http://schemas.microsoft.com/office/drawing/2014/main" id="{A210F9F0-2563-3E4B-A092-FD31A974FD41}"/>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223235" name="Text Placeholder 2">
            <a:extLst>
              <a:ext uri="{FF2B5EF4-FFF2-40B4-BE49-F238E27FC236}">
                <a16:creationId xmlns:a16="http://schemas.microsoft.com/office/drawing/2014/main" id="{81904257-B2A2-D540-B667-86DC03C2C454}"/>
              </a:ext>
            </a:extLst>
          </p:cNvPr>
          <p:cNvSpPr>
            <a:spLocks noGrp="1"/>
          </p:cNvSpPr>
          <p:nvPr>
            <p:ph type="body" sz="quarter" idx="11"/>
          </p:nvPr>
        </p:nvSpPr>
        <p:spPr bwMode="auto">
          <a:xfrm>
            <a:off x="685800" y="1524000"/>
            <a:ext cx="7772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types of stationary tanks that may be used for nonbulk and bulk packaging.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8D5B75-5554-8C4B-B7F3-16517C3C8E2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A928C502-4E5C-2747-84FB-6C291F07A40C}" type="slidenum">
              <a:rPr lang="en-US" altLang="en-US" sz="1200">
                <a:latin typeface="Tahoma" panose="020B0604030504040204" pitchFamily="34" charset="0"/>
              </a:rPr>
              <a:pPr eaLnBrk="1" hangingPunct="1"/>
              <a:t>212</a:t>
            </a:fld>
            <a:endParaRPr lang="en-US" altLang="en-US" sz="1200">
              <a:latin typeface="Tahoma" panose="020B0604030504040204" pitchFamily="34" charset="0"/>
            </a:endParaRPr>
          </a:p>
        </p:txBody>
      </p:sp>
      <p:sp>
        <p:nvSpPr>
          <p:cNvPr id="224259" name="Title 2">
            <a:extLst>
              <a:ext uri="{FF2B5EF4-FFF2-40B4-BE49-F238E27FC236}">
                <a16:creationId xmlns:a16="http://schemas.microsoft.com/office/drawing/2014/main" id="{B4E697DB-D77E-FD4D-A3CD-9D37D08EE25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9</a:t>
            </a:r>
          </a:p>
        </p:txBody>
      </p:sp>
      <p:sp>
        <p:nvSpPr>
          <p:cNvPr id="224258" name="Content Placeholder 1">
            <a:extLst>
              <a:ext uri="{FF2B5EF4-FFF2-40B4-BE49-F238E27FC236}">
                <a16:creationId xmlns:a16="http://schemas.microsoft.com/office/drawing/2014/main" id="{6FFE97CD-74B2-BB40-80A5-CD48C62E728D}"/>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code requirements for testing, maintenance and operation of equipment, containers and tanks.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9560DB-D285-F649-A8C4-6B9CD81D012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DC4B30E-4E3E-744F-9B5F-D340D1F3F6E8}" type="slidenum">
              <a:rPr lang="en-US" altLang="en-US" sz="1200">
                <a:latin typeface="Tahoma" panose="020B0604030504040204" pitchFamily="34" charset="0"/>
              </a:rPr>
              <a:pPr eaLnBrk="1" hangingPunct="1"/>
              <a:t>213</a:t>
            </a:fld>
            <a:endParaRPr lang="en-US" altLang="en-US" sz="1200">
              <a:latin typeface="Tahoma" panose="020B0604030504040204" pitchFamily="34" charset="0"/>
            </a:endParaRPr>
          </a:p>
        </p:txBody>
      </p:sp>
      <p:sp>
        <p:nvSpPr>
          <p:cNvPr id="225282" name="Title 2">
            <a:extLst>
              <a:ext uri="{FF2B5EF4-FFF2-40B4-BE49-F238E27FC236}">
                <a16:creationId xmlns:a16="http://schemas.microsoft.com/office/drawing/2014/main" id="{67AF0DE4-5729-8B4B-8DF9-A268788AC876}"/>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inspector duties regarding testing, maintenance, and operations.</a:t>
            </a:r>
          </a:p>
        </p:txBody>
      </p:sp>
      <p:graphicFrame>
        <p:nvGraphicFramePr>
          <p:cNvPr id="5" name="Content Placeholder 4" descr="Fire inspectors evaluating hazardous materials will encounter processes and equipment used to facilitate their safe storage and handling&#10;Important that the mechanical integrity and the tightness of the system are maintained&#10;Must have a good understanding of the hazards involved and how the model fire codes regulate use&#10;">
            <a:extLst>
              <a:ext uri="{FF2B5EF4-FFF2-40B4-BE49-F238E27FC236}">
                <a16:creationId xmlns:a16="http://schemas.microsoft.com/office/drawing/2014/main" id="{299EF25F-C7B1-FC4D-A289-F2607131F6DF}"/>
              </a:ext>
            </a:extLst>
          </p:cNvPr>
          <p:cNvGraphicFramePr>
            <a:graphicFrameLocks noGrp="1"/>
          </p:cNvGraphicFramePr>
          <p:nvPr>
            <p:ph idx="1"/>
            <p:extLst>
              <p:ext uri="{D42A27DB-BD31-4B8C-83A1-F6EECF244321}">
                <p14:modId xmlns:p14="http://schemas.microsoft.com/office/powerpoint/2010/main" val="278265627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285" name="Text Box 7">
            <a:extLst>
              <a:ext uri="{FF2B5EF4-FFF2-40B4-BE49-F238E27FC236}">
                <a16:creationId xmlns:a16="http://schemas.microsoft.com/office/drawing/2014/main" id="{1D4D2584-E4FF-1041-8B89-E97ABB53EB32}"/>
              </a:ext>
            </a:extLst>
          </p:cNvPr>
          <p:cNvSpPr txBox="1">
            <a:spLocks noChangeArrowheads="1"/>
          </p:cNvSpPr>
          <p:nvPr/>
        </p:nvSpPr>
        <p:spPr bwMode="auto">
          <a:xfrm>
            <a:off x="75438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FF0525-DF36-4D48-BB5E-22B6A9388BB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E65A6D4C-DCD1-1144-A3BF-ABA4E198862A}" type="slidenum">
              <a:rPr lang="en-US" altLang="en-US" sz="1200">
                <a:latin typeface="Tahoma" panose="020B0604030504040204" pitchFamily="34" charset="0"/>
              </a:rPr>
              <a:pPr eaLnBrk="1" hangingPunct="1"/>
              <a:t>214</a:t>
            </a:fld>
            <a:endParaRPr lang="en-US" altLang="en-US" sz="1200">
              <a:latin typeface="Tahoma" panose="020B0604030504040204" pitchFamily="34" charset="0"/>
            </a:endParaRPr>
          </a:p>
        </p:txBody>
      </p:sp>
      <p:sp>
        <p:nvSpPr>
          <p:cNvPr id="226306" name="Title 2">
            <a:extLst>
              <a:ext uri="{FF2B5EF4-FFF2-40B4-BE49-F238E27FC236}">
                <a16:creationId xmlns:a16="http://schemas.microsoft.com/office/drawing/2014/main" id="{8851DC15-D42F-1E49-AC18-7CAD259D381C}"/>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inspector duties regarding testing, maintenance, and operations.</a:t>
            </a:r>
          </a:p>
        </p:txBody>
      </p:sp>
      <p:pic>
        <p:nvPicPr>
          <p:cNvPr id="226308" name="Content Placeholder 2" descr="Person inspecting hazardous materials storage tanks">
            <a:extLst>
              <a:ext uri="{FF2B5EF4-FFF2-40B4-BE49-F238E27FC236}">
                <a16:creationId xmlns:a16="http://schemas.microsoft.com/office/drawing/2014/main" id="{38D33A9B-A3E9-5E49-B2E5-06E1171AF3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6096000"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Verify tank vents are operational; tanks and piping are free of any leaks&#10;Damaged or nonfunctional tank or piping components should be repaired or replaced with approved components&#10;Tanks with integral secondary containment that cannot be visually monitored require an electronic means of leak detection, which requires periodic testing&#10;">
            <a:extLst>
              <a:ext uri="{FF2B5EF4-FFF2-40B4-BE49-F238E27FC236}">
                <a16:creationId xmlns:a16="http://schemas.microsoft.com/office/drawing/2014/main" id="{580AF361-0085-AF44-B471-1FAE6089ADEB}"/>
              </a:ext>
            </a:extLst>
          </p:cNvPr>
          <p:cNvGraphicFramePr/>
          <p:nvPr>
            <p:extLst>
              <p:ext uri="{D42A27DB-BD31-4B8C-83A1-F6EECF244321}">
                <p14:modId xmlns:p14="http://schemas.microsoft.com/office/powerpoint/2010/main" val="1470950908"/>
              </p:ext>
            </p:extLst>
          </p:nvPr>
        </p:nvGraphicFramePr>
        <p:xfrm>
          <a:off x="4724400" y="1774882"/>
          <a:ext cx="4114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6311" name="Rectangle 10">
            <a:extLst>
              <a:ext uri="{FF2B5EF4-FFF2-40B4-BE49-F238E27FC236}">
                <a16:creationId xmlns:a16="http://schemas.microsoft.com/office/drawing/2014/main" id="{275B410E-FBBB-8747-A29C-3AC1E8E6F291}"/>
              </a:ext>
            </a:extLst>
          </p:cNvPr>
          <p:cNvSpPr>
            <a:spLocks noChangeArrowheads="1"/>
          </p:cNvSpPr>
          <p:nvPr/>
        </p:nvSpPr>
        <p:spPr bwMode="auto">
          <a:xfrm>
            <a:off x="46038" y="56975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
        <p:nvSpPr>
          <p:cNvPr id="226310" name="Text Box 7">
            <a:extLst>
              <a:ext uri="{FF2B5EF4-FFF2-40B4-BE49-F238E27FC236}">
                <a16:creationId xmlns:a16="http://schemas.microsoft.com/office/drawing/2014/main" id="{EF611004-224A-1440-9ABA-91FAA3C00F65}"/>
              </a:ext>
            </a:extLst>
          </p:cNvPr>
          <p:cNvSpPr txBox="1">
            <a:spLocks noChangeArrowheads="1"/>
          </p:cNvSpPr>
          <p:nvPr/>
        </p:nvSpPr>
        <p:spPr bwMode="auto">
          <a:xfrm>
            <a:off x="5867400" y="6329595"/>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954EFB-248A-8046-ADC5-95083671F5F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00C08C4C-4F4E-7340-A833-2770B4284806}" type="slidenum">
              <a:rPr lang="en-US" altLang="en-US" sz="1200">
                <a:latin typeface="Tahoma" panose="020B0604030504040204" pitchFamily="34" charset="0"/>
              </a:rPr>
              <a:pPr eaLnBrk="1" hangingPunct="1"/>
              <a:t>215</a:t>
            </a:fld>
            <a:endParaRPr lang="en-US" altLang="en-US" sz="1200">
              <a:latin typeface="Tahoma" panose="020B0604030504040204" pitchFamily="34" charset="0"/>
            </a:endParaRPr>
          </a:p>
        </p:txBody>
      </p:sp>
      <p:sp>
        <p:nvSpPr>
          <p:cNvPr id="227330" name="Title 2">
            <a:extLst>
              <a:ext uri="{FF2B5EF4-FFF2-40B4-BE49-F238E27FC236}">
                <a16:creationId xmlns:a16="http://schemas.microsoft.com/office/drawing/2014/main" id="{A6A86721-24E7-624B-AE5B-AC338CE7F31D}"/>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inspector duties regarding testing, maintenance, and operations.</a:t>
            </a:r>
          </a:p>
        </p:txBody>
      </p:sp>
      <p:graphicFrame>
        <p:nvGraphicFramePr>
          <p:cNvPr id="5" name="Content Placeholder 4" descr="•Gravity dispensing&#10;•Common use of hazardous materials&#10;•Occurs when liquids are flowed from containers or IBCs using the weight of the stored liquid to flow from the container when a valve is opened&#10;•For gravity dispensing to be safely accomplished, the arrangement of the dispensing system must anticipate small liquid losses&#10;•Before dispensing can occur, a self-closing automatic valve that requires an operator is required&#10;•The receiving container must comply with jurisdiction’s fire code&#10;•A means of spill control is also required&#10;">
            <a:extLst>
              <a:ext uri="{FF2B5EF4-FFF2-40B4-BE49-F238E27FC236}">
                <a16:creationId xmlns:a16="http://schemas.microsoft.com/office/drawing/2014/main" id="{98BC9F29-CE86-B044-871C-1BAC3B7E10B8}"/>
              </a:ext>
            </a:extLst>
          </p:cNvPr>
          <p:cNvGraphicFramePr>
            <a:graphicFrameLocks noGrp="1"/>
          </p:cNvGraphicFramePr>
          <p:nvPr>
            <p:ph idx="1"/>
            <p:extLst>
              <p:ext uri="{D42A27DB-BD31-4B8C-83A1-F6EECF244321}">
                <p14:modId xmlns:p14="http://schemas.microsoft.com/office/powerpoint/2010/main" val="4076297319"/>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369802-FCA0-5949-BFDF-8728523E6C45}"/>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FA3FE9C4-1C86-754C-BBE6-359D63D301DE}" type="slidenum">
              <a:rPr lang="en-US" altLang="en-US" sz="1200">
                <a:latin typeface="Tahoma" panose="020B0604030504040204" pitchFamily="34" charset="0"/>
              </a:rPr>
              <a:pPr eaLnBrk="1" hangingPunct="1"/>
              <a:t>216</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228354" name="Title 1">
            <a:extLst>
              <a:ext uri="{FF2B5EF4-FFF2-40B4-BE49-F238E27FC236}">
                <a16:creationId xmlns:a16="http://schemas.microsoft.com/office/drawing/2014/main" id="{ACD1E346-BA7A-3C4C-8D19-27FC2496CFA4}"/>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228355" name="Text Placeholder 2">
            <a:extLst>
              <a:ext uri="{FF2B5EF4-FFF2-40B4-BE49-F238E27FC236}">
                <a16:creationId xmlns:a16="http://schemas.microsoft.com/office/drawing/2014/main" id="{2492EDC5-81B8-5240-8B5F-A2436294172B}"/>
              </a:ext>
            </a:extLst>
          </p:cNvPr>
          <p:cNvSpPr>
            <a:spLocks noGrp="1"/>
          </p:cNvSpPr>
          <p:nvPr>
            <p:ph type="body" sz="quarter" idx="11"/>
          </p:nvPr>
        </p:nvSpPr>
        <p:spPr bwMode="auto">
          <a:xfrm>
            <a:off x="685800" y="1524000"/>
            <a:ext cx="7772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of the things inspectors need to verify when inspecting hazardous materials storage?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2A1F4A-22E7-3D44-8C17-D401F672D47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89980D37-CF95-EE4E-BBE5-C193E66822D7}" type="slidenum">
              <a:rPr lang="en-US" altLang="en-US" sz="1200">
                <a:latin typeface="Tahoma" panose="020B0604030504040204" pitchFamily="34" charset="0"/>
              </a:rPr>
              <a:pPr eaLnBrk="1" hangingPunct="1"/>
              <a:t>217</a:t>
            </a:fld>
            <a:endParaRPr lang="en-US" altLang="en-US" sz="1200">
              <a:latin typeface="Tahoma" panose="020B0604030504040204" pitchFamily="34" charset="0"/>
            </a:endParaRPr>
          </a:p>
        </p:txBody>
      </p:sp>
      <p:sp>
        <p:nvSpPr>
          <p:cNvPr id="229379" name="Title 2">
            <a:extLst>
              <a:ext uri="{FF2B5EF4-FFF2-40B4-BE49-F238E27FC236}">
                <a16:creationId xmlns:a16="http://schemas.microsoft.com/office/drawing/2014/main" id="{CF7ACA07-2745-534D-9F78-484A87C02CB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229378" name="Content Placeholder 1">
            <a:extLst>
              <a:ext uri="{FF2B5EF4-FFF2-40B4-BE49-F238E27FC236}">
                <a16:creationId xmlns:a16="http://schemas.microsoft.com/office/drawing/2014/main" id="{6E80BD12-6C4C-1042-940C-9D977F02DE0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The ability to distinguish hazardous materials or dangerous goods by their properties and identify the materials or goods by the markings on the containers is basic to an inspector’s duties.</a:t>
            </a:r>
          </a:p>
        </p:txBody>
      </p:sp>
      <p:sp>
        <p:nvSpPr>
          <p:cNvPr id="229381" name="Text Box 7">
            <a:extLst>
              <a:ext uri="{FF2B5EF4-FFF2-40B4-BE49-F238E27FC236}">
                <a16:creationId xmlns:a16="http://schemas.microsoft.com/office/drawing/2014/main" id="{340937E3-0704-BD47-B4AD-54CB63CFE0E3}"/>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5BB81A-4085-4C4B-A413-53E4AD8F926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83C0ED22-C234-334A-A62C-F492CFAB6EF5}" type="slidenum">
              <a:rPr lang="en-US" altLang="en-US" sz="1200">
                <a:latin typeface="Tahoma" panose="020B0604030504040204" pitchFamily="34" charset="0"/>
              </a:rPr>
              <a:pPr eaLnBrk="1" hangingPunct="1"/>
              <a:t>218</a:t>
            </a:fld>
            <a:endParaRPr lang="en-US" altLang="en-US" sz="1200">
              <a:latin typeface="Tahoma" panose="020B0604030504040204" pitchFamily="34" charset="0"/>
            </a:endParaRPr>
          </a:p>
        </p:txBody>
      </p:sp>
      <p:sp>
        <p:nvSpPr>
          <p:cNvPr id="230403" name="Title 2">
            <a:extLst>
              <a:ext uri="{FF2B5EF4-FFF2-40B4-BE49-F238E27FC236}">
                <a16:creationId xmlns:a16="http://schemas.microsoft.com/office/drawing/2014/main" id="{3C308191-6DB9-A24B-B31D-60F6B702080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230402" name="Content Placeholder 1">
            <a:extLst>
              <a:ext uri="{FF2B5EF4-FFF2-40B4-BE49-F238E27FC236}">
                <a16:creationId xmlns:a16="http://schemas.microsoft.com/office/drawing/2014/main" id="{EEFAE0F7-1C01-6F48-B293-FED48ACCA797}"/>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This chapter provided information that will help an inspector apply the requirements contained in the model building and fire codes for storing, handling, transporting, dispensing, and using the materials or goods.</a:t>
            </a:r>
          </a:p>
        </p:txBody>
      </p:sp>
      <p:sp>
        <p:nvSpPr>
          <p:cNvPr id="230405" name="Text Box 7">
            <a:extLst>
              <a:ext uri="{FF2B5EF4-FFF2-40B4-BE49-F238E27FC236}">
                <a16:creationId xmlns:a16="http://schemas.microsoft.com/office/drawing/2014/main" id="{EF778875-BFB1-774F-ADBB-E152953FE7BE}"/>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522EBD-0DA4-984E-806B-0FB7D9EF7D6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5E1C7035-0CAC-2041-A1DD-38F7EDE45ADB}" type="slidenum">
              <a:rPr lang="en-US" altLang="en-US" sz="1200">
                <a:latin typeface="Tahoma" panose="020B0604030504040204" pitchFamily="34" charset="0"/>
              </a:rPr>
              <a:pPr eaLnBrk="1" hangingPunct="1"/>
              <a:t>21</a:t>
            </a:fld>
            <a:endParaRPr lang="en-US" altLang="en-US" sz="1200">
              <a:latin typeface="Tahoma" panose="020B0604030504040204" pitchFamily="34" charset="0"/>
            </a:endParaRPr>
          </a:p>
        </p:txBody>
      </p:sp>
      <p:sp>
        <p:nvSpPr>
          <p:cNvPr id="28675" name="Title 2">
            <a:extLst>
              <a:ext uri="{FF2B5EF4-FFF2-40B4-BE49-F238E27FC236}">
                <a16:creationId xmlns:a16="http://schemas.microsoft.com/office/drawing/2014/main" id="{DD207BE7-DD4A-E547-AFB7-114DD7D3675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3</a:t>
            </a:r>
          </a:p>
        </p:txBody>
      </p:sp>
      <p:sp>
        <p:nvSpPr>
          <p:cNvPr id="28674" name="Content Placeholder 1">
            <a:extLst>
              <a:ext uri="{FF2B5EF4-FFF2-40B4-BE49-F238E27FC236}">
                <a16:creationId xmlns:a16="http://schemas.microsoft.com/office/drawing/2014/main" id="{EC29CDB3-81B1-6246-95A4-0755B85D60F6}"/>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the classification system used for hazardous materials.</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51EF00-468C-4E47-9C7D-9AE2CE98459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3BCB3C7C-3630-164A-BE07-F8E44D1842F3}" type="slidenum">
              <a:rPr lang="en-US" altLang="en-US" sz="1200">
                <a:latin typeface="Tahoma" panose="020B0604030504040204" pitchFamily="34" charset="0"/>
              </a:rPr>
              <a:pPr eaLnBrk="1" hangingPunct="1"/>
              <a:t>219</a:t>
            </a:fld>
            <a:endParaRPr lang="en-US" altLang="en-US" sz="1200">
              <a:latin typeface="Tahoma" panose="020B0604030504040204" pitchFamily="34" charset="0"/>
            </a:endParaRPr>
          </a:p>
        </p:txBody>
      </p:sp>
      <p:sp>
        <p:nvSpPr>
          <p:cNvPr id="231427" name="Title 2">
            <a:extLst>
              <a:ext uri="{FF2B5EF4-FFF2-40B4-BE49-F238E27FC236}">
                <a16:creationId xmlns:a16="http://schemas.microsoft.com/office/drawing/2014/main" id="{24043C16-FCDC-0544-9673-B55BA91CD30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231426" name="Content Placeholder 1">
            <a:extLst>
              <a:ext uri="{FF2B5EF4-FFF2-40B4-BE49-F238E27FC236}">
                <a16:creationId xmlns:a16="http://schemas.microsoft.com/office/drawing/2014/main" id="{B2D8DEBE-E2C8-3E4F-8EC1-FA3DB38DD308}"/>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Information was also given for federal markings used to identify the materials or goods while in transit.</a:t>
            </a:r>
          </a:p>
          <a:p>
            <a:pPr marL="457200" indent="-457200" eaLnBrk="1" hangingPunct="1">
              <a:buFontTx/>
              <a:buChar char="•"/>
            </a:pPr>
            <a:r>
              <a:rPr lang="en-US" altLang="en-US"/>
              <a:t>This information can be used to generate an inventory of the type and size of the hazards present in the community.</a:t>
            </a:r>
          </a:p>
        </p:txBody>
      </p:sp>
      <p:sp>
        <p:nvSpPr>
          <p:cNvPr id="231429" name="Text Box 7">
            <a:extLst>
              <a:ext uri="{FF2B5EF4-FFF2-40B4-BE49-F238E27FC236}">
                <a16:creationId xmlns:a16="http://schemas.microsoft.com/office/drawing/2014/main" id="{023AE83A-F6F4-354A-8F97-BEB36106108A}"/>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009446-D73B-564F-81E1-AB59028252A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AB369169-A439-814F-90B0-D63179D44E6A}" type="slidenum">
              <a:rPr lang="en-US" altLang="en-US" sz="1200">
                <a:latin typeface="Tahoma" panose="020B0604030504040204" pitchFamily="34" charset="0"/>
              </a:rPr>
              <a:pPr eaLnBrk="1" hangingPunct="1"/>
              <a:t>220</a:t>
            </a:fld>
            <a:endParaRPr lang="en-US" altLang="en-US" sz="1200">
              <a:latin typeface="Tahoma" panose="020B0604030504040204" pitchFamily="34" charset="0"/>
            </a:endParaRPr>
          </a:p>
        </p:txBody>
      </p:sp>
      <p:sp>
        <p:nvSpPr>
          <p:cNvPr id="232451" name="Title 2">
            <a:extLst>
              <a:ext uri="{FF2B5EF4-FFF2-40B4-BE49-F238E27FC236}">
                <a16:creationId xmlns:a16="http://schemas.microsoft.com/office/drawing/2014/main" id="{3603601D-729A-D843-92C9-4ED325EA6E0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232450" name="Content Placeholder 1">
            <a:extLst>
              <a:ext uri="{FF2B5EF4-FFF2-40B4-BE49-F238E27FC236}">
                <a16:creationId xmlns:a16="http://schemas.microsoft.com/office/drawing/2014/main" id="{2925FA0A-8C9A-B948-9E5A-2396935B998D}"/>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An inspector must be proficient in reading the placards, markings, and labels of all types of hazardous materials or dangerous goods and using reference guidebooks.</a:t>
            </a:r>
          </a:p>
        </p:txBody>
      </p:sp>
      <p:sp>
        <p:nvSpPr>
          <p:cNvPr id="232453" name="Text Box 7">
            <a:extLst>
              <a:ext uri="{FF2B5EF4-FFF2-40B4-BE49-F238E27FC236}">
                <a16:creationId xmlns:a16="http://schemas.microsoft.com/office/drawing/2014/main" id="{9231D3C9-EA61-1742-8A7C-90B9F1E34E39}"/>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6DF8AF-3FCA-B740-A955-1E9A50B6219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C46C851A-EEBD-2E46-B36A-9F7CF2C3DD03}" type="slidenum">
              <a:rPr lang="en-US" altLang="en-US" sz="1200">
                <a:latin typeface="Tahoma" panose="020B0604030504040204" pitchFamily="34" charset="0"/>
              </a:rPr>
              <a:pPr eaLnBrk="1" hangingPunct="1"/>
              <a:t>221</a:t>
            </a:fld>
            <a:endParaRPr lang="en-US" altLang="en-US" sz="1200">
              <a:latin typeface="Tahoma" panose="020B0604030504040204" pitchFamily="34" charset="0"/>
            </a:endParaRPr>
          </a:p>
        </p:txBody>
      </p:sp>
      <p:sp>
        <p:nvSpPr>
          <p:cNvPr id="233475" name="Title 2">
            <a:extLst>
              <a:ext uri="{FF2B5EF4-FFF2-40B4-BE49-F238E27FC236}">
                <a16:creationId xmlns:a16="http://schemas.microsoft.com/office/drawing/2014/main" id="{685A3E92-BAAF-C04C-9B33-BE8D3A6EF5A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233474" name="Content Placeholder 1">
            <a:extLst>
              <a:ext uri="{FF2B5EF4-FFF2-40B4-BE49-F238E27FC236}">
                <a16:creationId xmlns:a16="http://schemas.microsoft.com/office/drawing/2014/main" id="{0AD0CD72-EC3A-6443-996E-38A49175F362}"/>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During the course of an inspection, an inspector may encounter materials that may individually or in combination pose a risk or hazard.</a:t>
            </a:r>
          </a:p>
        </p:txBody>
      </p:sp>
      <p:sp>
        <p:nvSpPr>
          <p:cNvPr id="233477" name="Text Box 7">
            <a:extLst>
              <a:ext uri="{FF2B5EF4-FFF2-40B4-BE49-F238E27FC236}">
                <a16:creationId xmlns:a16="http://schemas.microsoft.com/office/drawing/2014/main" id="{35A097FD-ED11-8B4F-A1D6-74223ADD654F}"/>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C282C9-24FD-034F-A619-0F517AC0ECC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032AD0BD-5B28-D446-A077-4A892C777CCC}" type="slidenum">
              <a:rPr lang="en-US" altLang="en-US" sz="1200">
                <a:latin typeface="Tahoma" panose="020B0604030504040204" pitchFamily="34" charset="0"/>
              </a:rPr>
              <a:pPr eaLnBrk="1" hangingPunct="1"/>
              <a:t>222</a:t>
            </a:fld>
            <a:endParaRPr lang="en-US" altLang="en-US" sz="1200">
              <a:latin typeface="Tahoma" panose="020B0604030504040204" pitchFamily="34" charset="0"/>
            </a:endParaRPr>
          </a:p>
        </p:txBody>
      </p:sp>
      <p:sp>
        <p:nvSpPr>
          <p:cNvPr id="234499" name="Title 2">
            <a:extLst>
              <a:ext uri="{FF2B5EF4-FFF2-40B4-BE49-F238E27FC236}">
                <a16:creationId xmlns:a16="http://schemas.microsoft.com/office/drawing/2014/main" id="{92BC0388-286E-3A4F-B82D-F2D98F488F4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234498" name="Content Placeholder 1">
            <a:extLst>
              <a:ext uri="{FF2B5EF4-FFF2-40B4-BE49-F238E27FC236}">
                <a16:creationId xmlns:a16="http://schemas.microsoft.com/office/drawing/2014/main" id="{BA49567D-6F23-634C-BE6A-6A1C7819678A}"/>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It is essential for an inspector to recognize these potential hazards and have them removed, modify the way hazardous materials are stored, or provide for measures that reduce risks to acceptable levels.</a:t>
            </a:r>
          </a:p>
        </p:txBody>
      </p:sp>
      <p:sp>
        <p:nvSpPr>
          <p:cNvPr id="234501" name="Text Box 7">
            <a:extLst>
              <a:ext uri="{FF2B5EF4-FFF2-40B4-BE49-F238E27FC236}">
                <a16:creationId xmlns:a16="http://schemas.microsoft.com/office/drawing/2014/main" id="{6532FD96-F20F-524D-9D9D-365CFCD6FB3E}"/>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F1A1B5-53A8-8B46-AE0B-F9C47E8D3E7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09871931-DD61-CC47-8B87-3EC0B93CF555}" type="slidenum">
              <a:rPr lang="en-US" altLang="en-US" sz="1200">
                <a:latin typeface="Tahoma" panose="020B0604030504040204" pitchFamily="34" charset="0"/>
              </a:rPr>
              <a:pPr eaLnBrk="1" hangingPunct="1"/>
              <a:t>223</a:t>
            </a:fld>
            <a:endParaRPr lang="en-US" altLang="en-US" sz="1200">
              <a:latin typeface="Tahoma" panose="020B0604030504040204" pitchFamily="34" charset="0"/>
            </a:endParaRPr>
          </a:p>
        </p:txBody>
      </p:sp>
      <p:sp>
        <p:nvSpPr>
          <p:cNvPr id="235523" name="Title 2">
            <a:extLst>
              <a:ext uri="{FF2B5EF4-FFF2-40B4-BE49-F238E27FC236}">
                <a16:creationId xmlns:a16="http://schemas.microsoft.com/office/drawing/2014/main" id="{44E5DD60-8DB4-D841-B08E-6BC2C4CF73A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235522" name="Content Placeholder 1">
            <a:extLst>
              <a:ext uri="{FF2B5EF4-FFF2-40B4-BE49-F238E27FC236}">
                <a16:creationId xmlns:a16="http://schemas.microsoft.com/office/drawing/2014/main" id="{511D558D-CB44-2849-95E4-277C584B8B9D}"/>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The inspector must also be familiar with the maximum allowable quantities of hazardous materials that are permitted based on occupancy type and the materials themselves.</a:t>
            </a:r>
          </a:p>
        </p:txBody>
      </p:sp>
      <p:sp>
        <p:nvSpPr>
          <p:cNvPr id="235525" name="Text Box 7">
            <a:extLst>
              <a:ext uri="{FF2B5EF4-FFF2-40B4-BE49-F238E27FC236}">
                <a16:creationId xmlns:a16="http://schemas.microsoft.com/office/drawing/2014/main" id="{CDFCD113-49AA-7E4C-B9F2-677D0FF81A2E}"/>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B86FBE-FC45-8141-92A0-63720C7AF38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CC72C8E5-BDEE-6045-8410-04A539F08BE9}" type="slidenum">
              <a:rPr lang="en-US" altLang="en-US" sz="1200">
                <a:latin typeface="Tahoma" panose="020B0604030504040204" pitchFamily="34" charset="0"/>
              </a:rPr>
              <a:pPr eaLnBrk="1" hangingPunct="1"/>
              <a:t>224</a:t>
            </a:fld>
            <a:endParaRPr lang="en-US" altLang="en-US" sz="1200">
              <a:latin typeface="Tahoma" panose="020B0604030504040204" pitchFamily="34" charset="0"/>
            </a:endParaRPr>
          </a:p>
        </p:txBody>
      </p:sp>
      <p:sp>
        <p:nvSpPr>
          <p:cNvPr id="236547" name="Title 2">
            <a:extLst>
              <a:ext uri="{FF2B5EF4-FFF2-40B4-BE49-F238E27FC236}">
                <a16:creationId xmlns:a16="http://schemas.microsoft.com/office/drawing/2014/main" id="{92A715B9-B5BB-D043-B5FC-30B15F8B2CA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236546" name="Content Placeholder 1">
            <a:extLst>
              <a:ext uri="{FF2B5EF4-FFF2-40B4-BE49-F238E27FC236}">
                <a16:creationId xmlns:a16="http://schemas.microsoft.com/office/drawing/2014/main" id="{7867D693-A3E1-E84F-A25A-0029997BC994}"/>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Hazardous and High-hazard occupancies require special attention because of the materials involved and potential for a catastrophic event.</a:t>
            </a:r>
          </a:p>
        </p:txBody>
      </p:sp>
      <p:sp>
        <p:nvSpPr>
          <p:cNvPr id="236549" name="Text Box 7">
            <a:extLst>
              <a:ext uri="{FF2B5EF4-FFF2-40B4-BE49-F238E27FC236}">
                <a16:creationId xmlns:a16="http://schemas.microsoft.com/office/drawing/2014/main" id="{FE5A1102-CABA-DA49-8F08-4991F6420903}"/>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3E5412-9870-5A4F-BDD2-6DEA0E90D61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D53A6889-2FD6-ED44-9488-77EB298F3DFD}" type="slidenum">
              <a:rPr lang="en-US" altLang="en-US" sz="1200">
                <a:latin typeface="Tahoma" panose="020B0604030504040204" pitchFamily="34" charset="0"/>
              </a:rPr>
              <a:pPr eaLnBrk="1" hangingPunct="1"/>
              <a:t>225</a:t>
            </a:fld>
            <a:endParaRPr lang="en-US" altLang="en-US" sz="1200">
              <a:latin typeface="Tahoma" panose="020B0604030504040204" pitchFamily="34" charset="0"/>
            </a:endParaRPr>
          </a:p>
        </p:txBody>
      </p:sp>
      <p:sp>
        <p:nvSpPr>
          <p:cNvPr id="237571" name="Title 2">
            <a:extLst>
              <a:ext uri="{FF2B5EF4-FFF2-40B4-BE49-F238E27FC236}">
                <a16:creationId xmlns:a16="http://schemas.microsoft.com/office/drawing/2014/main" id="{56DAC23C-6A2C-8549-B7A6-2C917DD7A2F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237570" name="Content Placeholder 1">
            <a:extLst>
              <a:ext uri="{FF2B5EF4-FFF2-40B4-BE49-F238E27FC236}">
                <a16:creationId xmlns:a16="http://schemas.microsoft.com/office/drawing/2014/main" id="{0896637C-D3CE-5E44-883B-015A709A2574}"/>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This chapter provided information on the types of storage containers and packaging used to store hazardous materials and dangerous goods in North America.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6C18EC-419D-BD4C-A5F7-E3D225EA2F5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09142089-B223-6C47-9415-F4B6234AF776}" type="slidenum">
              <a:rPr lang="en-US" altLang="en-US" sz="1200">
                <a:latin typeface="Tahoma" panose="020B0604030504040204" pitchFamily="34" charset="0"/>
              </a:rPr>
              <a:pPr eaLnBrk="1" hangingPunct="1"/>
              <a:t>22</a:t>
            </a:fld>
            <a:endParaRPr lang="en-US" altLang="en-US" sz="1200">
              <a:latin typeface="Tahoma" panose="020B0604030504040204" pitchFamily="34" charset="0"/>
            </a:endParaRPr>
          </a:p>
        </p:txBody>
      </p:sp>
      <p:sp>
        <p:nvSpPr>
          <p:cNvPr id="29698" name="Title 2">
            <a:extLst>
              <a:ext uri="{FF2B5EF4-FFF2-40B4-BE49-F238E27FC236}">
                <a16:creationId xmlns:a16="http://schemas.microsoft.com/office/drawing/2014/main" id="{166F534E-5CD6-884F-8A65-0F859AB17ED4}"/>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classification of hazardous materials.</a:t>
            </a:r>
          </a:p>
        </p:txBody>
      </p:sp>
      <p:graphicFrame>
        <p:nvGraphicFramePr>
          <p:cNvPr id="5" name="Content Placeholder 4" descr="•Verifying proper chemical classification is similar to inspecting an existing building&#10;•Generally, the inspector will review any property or permit information&#10;•One information source is the building’s Certificate of Occupancy, which may indicate&#10;•Occupancy classification&#10;•Type of construction&#10;•Building area&#10;•Whether it is protected by an automatic sprinkler system&#10;">
            <a:extLst>
              <a:ext uri="{FF2B5EF4-FFF2-40B4-BE49-F238E27FC236}">
                <a16:creationId xmlns:a16="http://schemas.microsoft.com/office/drawing/2014/main" id="{315C43D7-F153-284E-B77E-AA31F89AD1A4}"/>
              </a:ext>
            </a:extLst>
          </p:cNvPr>
          <p:cNvGraphicFramePr>
            <a:graphicFrameLocks noGrp="1"/>
          </p:cNvGraphicFramePr>
          <p:nvPr>
            <p:ph idx="1"/>
            <p:extLst>
              <p:ext uri="{D42A27DB-BD31-4B8C-83A1-F6EECF244321}">
                <p14:modId xmlns:p14="http://schemas.microsoft.com/office/powerpoint/2010/main" val="99288314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701" name="Text Box 7">
            <a:extLst>
              <a:ext uri="{FF2B5EF4-FFF2-40B4-BE49-F238E27FC236}">
                <a16:creationId xmlns:a16="http://schemas.microsoft.com/office/drawing/2014/main" id="{A91365E4-F502-D342-9B57-205BAEA9CFC2}"/>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7E6CEE-A529-884D-9FD2-9AFFAF7C967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3F41400-32AC-2142-BCF7-A501B9389F71}" type="slidenum">
              <a:rPr lang="en-US" altLang="en-US" sz="1200">
                <a:latin typeface="Tahoma" panose="020B0604030504040204" pitchFamily="34" charset="0"/>
              </a:rPr>
              <a:pPr eaLnBrk="1" hangingPunct="1"/>
              <a:t>23</a:t>
            </a:fld>
            <a:endParaRPr lang="en-US" altLang="en-US" sz="1200">
              <a:latin typeface="Tahoma" panose="020B0604030504040204" pitchFamily="34" charset="0"/>
            </a:endParaRPr>
          </a:p>
        </p:txBody>
      </p:sp>
      <p:sp>
        <p:nvSpPr>
          <p:cNvPr id="30722" name="Title 2">
            <a:extLst>
              <a:ext uri="{FF2B5EF4-FFF2-40B4-BE49-F238E27FC236}">
                <a16:creationId xmlns:a16="http://schemas.microsoft.com/office/drawing/2014/main" id="{8B771FF1-2369-C042-9288-DF4DBBB4DD2D}"/>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classification of hazardous materials.</a:t>
            </a:r>
          </a:p>
        </p:txBody>
      </p:sp>
      <p:pic>
        <p:nvPicPr>
          <p:cNvPr id="30724" name="Content Placeholder 2" descr="Door with several danger and warning lables affixed, there is also a hazard diamond affixed to the door indicating the hazards in the room behind the door">
            <a:extLst>
              <a:ext uri="{FF2B5EF4-FFF2-40B4-BE49-F238E27FC236}">
                <a16:creationId xmlns:a16="http://schemas.microsoft.com/office/drawing/2014/main" id="{9DA4AC8A-8F18-0241-B505-7D2656BE63E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6096000" cy="4059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Classification is the first step in regulating hazardous materials&#10;•SDS do not always provide enough information&#10;•NFPA® 1 and the IFC give fire inspectors the authority to require more information&#10;•A single compound or hazardous material may have multiple hazards&#10;•When a material presents multiple hazards, fire codes require all of the hazards be addressed&#10;">
            <a:extLst>
              <a:ext uri="{FF2B5EF4-FFF2-40B4-BE49-F238E27FC236}">
                <a16:creationId xmlns:a16="http://schemas.microsoft.com/office/drawing/2014/main" id="{7CD282E4-2187-354C-A9B8-B92E5935E0A8}"/>
              </a:ext>
            </a:extLst>
          </p:cNvPr>
          <p:cNvGraphicFramePr/>
          <p:nvPr>
            <p:extLst>
              <p:ext uri="{D42A27DB-BD31-4B8C-83A1-F6EECF244321}">
                <p14:modId xmlns:p14="http://schemas.microsoft.com/office/powerpoint/2010/main" val="3838579686"/>
              </p:ext>
            </p:extLst>
          </p:nvPr>
        </p:nvGraphicFramePr>
        <p:xfrm>
          <a:off x="4724400" y="1447800"/>
          <a:ext cx="4191000" cy="4510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6" name="Rectangle 10">
            <a:extLst>
              <a:ext uri="{FF2B5EF4-FFF2-40B4-BE49-F238E27FC236}">
                <a16:creationId xmlns:a16="http://schemas.microsoft.com/office/drawing/2014/main" id="{D09C9CDC-D222-244D-95C6-5767637810A0}"/>
              </a:ext>
            </a:extLst>
          </p:cNvPr>
          <p:cNvSpPr>
            <a:spLocks noChangeArrowheads="1"/>
          </p:cNvSpPr>
          <p:nvPr/>
        </p:nvSpPr>
        <p:spPr bwMode="auto">
          <a:xfrm>
            <a:off x="120650" y="5605463"/>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1EE092-AA0A-DF42-9A1E-8D44889900A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CAD3CAB-AB64-6048-95EB-EE29FFC332A6}" type="slidenum">
              <a:rPr lang="en-US" altLang="en-US" sz="1200">
                <a:latin typeface="Tahoma" panose="020B0604030504040204" pitchFamily="34" charset="0"/>
              </a:rPr>
              <a:pPr eaLnBrk="1" hangingPunct="1"/>
              <a:t>24</a:t>
            </a:fld>
            <a:endParaRPr lang="en-US" altLang="en-US" sz="1200">
              <a:latin typeface="Tahoma" panose="020B0604030504040204" pitchFamily="34" charset="0"/>
            </a:endParaRPr>
          </a:p>
        </p:txBody>
      </p:sp>
      <p:sp>
        <p:nvSpPr>
          <p:cNvPr id="31746" name="Title 1">
            <a:extLst>
              <a:ext uri="{FF2B5EF4-FFF2-40B4-BE49-F238E27FC236}">
                <a16:creationId xmlns:a16="http://schemas.microsoft.com/office/drawing/2014/main" id="{C23612D6-BD88-E94A-986A-6951ADD2F29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31747" name="Text Placeholder 2">
            <a:extLst>
              <a:ext uri="{FF2B5EF4-FFF2-40B4-BE49-F238E27FC236}">
                <a16:creationId xmlns:a16="http://schemas.microsoft.com/office/drawing/2014/main" id="{FDE842BB-E292-1A4C-AEB8-814C27095BC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Inspectors are commonly asked to assist in classification because it may be faster and easier than trying to correct errors. They should exercise caution to avoid giving incomplete or inaccurate information.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65A47D-0076-EC43-AE33-48E47C08872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C6ECA4D-240E-1340-8707-E70B2E908803}" type="slidenum">
              <a:rPr lang="en-US" altLang="en-US" sz="1200">
                <a:latin typeface="Tahoma" panose="020B0604030504040204" pitchFamily="34" charset="0"/>
              </a:rPr>
              <a:pPr eaLnBrk="1" hangingPunct="1"/>
              <a:t>25</a:t>
            </a:fld>
            <a:endParaRPr lang="en-US" altLang="en-US" sz="1200">
              <a:latin typeface="Tahoma" panose="020B0604030504040204" pitchFamily="34" charset="0"/>
            </a:endParaRPr>
          </a:p>
        </p:txBody>
      </p:sp>
      <p:sp>
        <p:nvSpPr>
          <p:cNvPr id="32771" name="Title 2">
            <a:extLst>
              <a:ext uri="{FF2B5EF4-FFF2-40B4-BE49-F238E27FC236}">
                <a16:creationId xmlns:a16="http://schemas.microsoft.com/office/drawing/2014/main" id="{29915061-3687-8940-B45F-DF6FFA07A642}"/>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classification resources are available to inspectors.</a:t>
            </a:r>
          </a:p>
        </p:txBody>
      </p:sp>
      <p:graphicFrame>
        <p:nvGraphicFramePr>
          <p:cNvPr id="5" name="Content Placeholder 4" descr="•Hazardous Materials Expert Assistant software&#10;•Database contains about 8,000 hazardous materials and compounds&#10;•Allows the user to search by chemical name, synonym or its Chemical Abstract Service number&#10;•Appendix E in the IFC&#10;•Contains examples of hazardous materials classified using the code’s criteria&#10;•Section E103 offers guidance on the steps to take to evaluate the hazards of a material&#10;•Wireless Information System For Emergency Responders (WISER)&#10;•A free internet-based search engine developed by the National Library of Medicine&#10;•Compilation of a number of databases developed by several U.S. agencies&#10;">
            <a:extLst>
              <a:ext uri="{FF2B5EF4-FFF2-40B4-BE49-F238E27FC236}">
                <a16:creationId xmlns:a16="http://schemas.microsoft.com/office/drawing/2014/main" id="{FC45640A-6207-B241-B605-932475BD5DED}"/>
              </a:ext>
            </a:extLst>
          </p:cNvPr>
          <p:cNvGraphicFramePr>
            <a:graphicFrameLocks noGrp="1"/>
          </p:cNvGraphicFramePr>
          <p:nvPr>
            <p:ph idx="1"/>
            <p:extLst>
              <p:ext uri="{D42A27DB-BD31-4B8C-83A1-F6EECF244321}">
                <p14:modId xmlns:p14="http://schemas.microsoft.com/office/powerpoint/2010/main" val="3534263400"/>
              </p:ext>
            </p:extLst>
          </p:nvPr>
        </p:nvGraphicFramePr>
        <p:xfrm>
          <a:off x="685800" y="1523999"/>
          <a:ext cx="7924800" cy="4617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2525BE-CA9F-C549-AEBC-5F98A4233FE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510BB6E-0CD1-E542-895D-2D8680A12588}" type="slidenum">
              <a:rPr lang="en-US" altLang="en-US" sz="1200">
                <a:latin typeface="Tahoma" panose="020B0604030504040204" pitchFamily="34" charset="0"/>
              </a:rPr>
              <a:pPr eaLnBrk="1" hangingPunct="1"/>
              <a:t>26</a:t>
            </a:fld>
            <a:endParaRPr lang="en-US" altLang="en-US" sz="1200">
              <a:latin typeface="Tahoma" panose="020B0604030504040204" pitchFamily="34" charset="0"/>
            </a:endParaRPr>
          </a:p>
        </p:txBody>
      </p:sp>
      <p:sp>
        <p:nvSpPr>
          <p:cNvPr id="33794" name="Title 2">
            <a:extLst>
              <a:ext uri="{FF2B5EF4-FFF2-40B4-BE49-F238E27FC236}">
                <a16:creationId xmlns:a16="http://schemas.microsoft.com/office/drawing/2014/main" id="{AF9B7CD1-54BA-F542-9E59-EB621EF8C30E}"/>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Hazardous materials are broadly classified into two major categories.</a:t>
            </a:r>
          </a:p>
        </p:txBody>
      </p:sp>
      <p:graphicFrame>
        <p:nvGraphicFramePr>
          <p:cNvPr id="3" name="Content Placeholder 2" descr="Physical hazard materials&#10;Health hazard materials&#10;">
            <a:extLst>
              <a:ext uri="{FF2B5EF4-FFF2-40B4-BE49-F238E27FC236}">
                <a16:creationId xmlns:a16="http://schemas.microsoft.com/office/drawing/2014/main" id="{2F91F631-51E1-A446-BDE3-485BB371704C}"/>
              </a:ext>
            </a:extLst>
          </p:cNvPr>
          <p:cNvGraphicFramePr>
            <a:graphicFrameLocks noGrp="1"/>
          </p:cNvGraphicFramePr>
          <p:nvPr>
            <p:ph idx="1"/>
            <p:extLst>
              <p:ext uri="{D42A27DB-BD31-4B8C-83A1-F6EECF244321}">
                <p14:modId xmlns:p14="http://schemas.microsoft.com/office/powerpoint/2010/main" val="223395720"/>
              </p:ext>
            </p:extLst>
          </p:nvPr>
        </p:nvGraphicFramePr>
        <p:xfrm>
          <a:off x="685800" y="14478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6EC71-BC2E-9D43-A77D-32030157344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9DE67CC9-2E9A-3444-9A7B-45B444CB2A3A}" type="slidenum">
              <a:rPr lang="en-US" altLang="en-US" sz="1200">
                <a:latin typeface="Tahoma" panose="020B0604030504040204" pitchFamily="34" charset="0"/>
              </a:rPr>
              <a:pPr eaLnBrk="1" hangingPunct="1"/>
              <a:t>27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34818" name="Title 1">
            <a:extLst>
              <a:ext uri="{FF2B5EF4-FFF2-40B4-BE49-F238E27FC236}">
                <a16:creationId xmlns:a16="http://schemas.microsoft.com/office/drawing/2014/main" id="{30ADF7F5-292A-E24A-8E2F-AB966BB9E97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34819" name="Text Placeholder 2">
            <a:extLst>
              <a:ext uri="{FF2B5EF4-FFF2-40B4-BE49-F238E27FC236}">
                <a16:creationId xmlns:a16="http://schemas.microsoft.com/office/drawing/2014/main" id="{C3F99893-C9EA-A94E-99BB-262BC3C7FC6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of the resources available to assist inspectors in determining hazardous material classifications?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D8FB17-E69D-024B-BEEC-089A79BE927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4F67CF36-2CC7-EA4E-A950-FC7B828993E1}" type="slidenum">
              <a:rPr lang="en-US" altLang="en-US" sz="1200">
                <a:latin typeface="Tahoma" panose="020B0604030504040204" pitchFamily="34" charset="0"/>
              </a:rPr>
              <a:pPr eaLnBrk="1" hangingPunct="1"/>
              <a:t>28</a:t>
            </a:fld>
            <a:endParaRPr lang="en-US" altLang="en-US" sz="1200">
              <a:latin typeface="Tahoma" panose="020B0604030504040204" pitchFamily="34" charset="0"/>
            </a:endParaRPr>
          </a:p>
        </p:txBody>
      </p:sp>
      <p:sp>
        <p:nvSpPr>
          <p:cNvPr id="35843" name="Title 2">
            <a:extLst>
              <a:ext uri="{FF2B5EF4-FFF2-40B4-BE49-F238E27FC236}">
                <a16:creationId xmlns:a16="http://schemas.microsoft.com/office/drawing/2014/main" id="{94E729B1-99FE-3B46-A9A7-E2D4538E95A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4</a:t>
            </a:r>
          </a:p>
        </p:txBody>
      </p:sp>
      <p:sp>
        <p:nvSpPr>
          <p:cNvPr id="35842" name="Content Placeholder 1">
            <a:extLst>
              <a:ext uri="{FF2B5EF4-FFF2-40B4-BE49-F238E27FC236}">
                <a16:creationId xmlns:a16="http://schemas.microsoft.com/office/drawing/2014/main" id="{A38FE055-0B96-214E-AC22-45B10DDC76F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classification and properties of physical hazard materials.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F57C3D-B227-924F-A4BF-E962A8C2AFA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F5F9022D-BEB5-0844-81B6-AE0328F2D591}" type="slidenum">
              <a:rPr lang="en-US" altLang="en-US" sz="1200">
                <a:latin typeface="Tahoma" panose="020B0604030504040204" pitchFamily="34" charset="0"/>
              </a:rPr>
              <a:pPr eaLnBrk="1" hangingPunct="1"/>
              <a:t>2</a:t>
            </a:fld>
            <a:endParaRPr lang="en-US" altLang="en-US" sz="1200">
              <a:latin typeface="Tahoma" panose="020B0604030504040204" pitchFamily="34" charset="0"/>
            </a:endParaRPr>
          </a:p>
        </p:txBody>
      </p:sp>
      <p:sp>
        <p:nvSpPr>
          <p:cNvPr id="9219" name="Title 2">
            <a:extLst>
              <a:ext uri="{FF2B5EF4-FFF2-40B4-BE49-F238E27FC236}">
                <a16:creationId xmlns:a16="http://schemas.microsoft.com/office/drawing/2014/main" id="{021BC65D-9D2F-054F-8D1B-38C2B3749ED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why hazardous materials present a challenge for fire inspectors.</a:t>
            </a:r>
          </a:p>
        </p:txBody>
      </p:sp>
      <p:graphicFrame>
        <p:nvGraphicFramePr>
          <p:cNvPr id="2" name="Content Placeholder 1" descr="Physical hazard materials burn, accelerate burning, and either detonate or deflagrate&#10;Release of a health hazard material can injure or incapacitate the public or emergency responders&#10;">
            <a:extLst>
              <a:ext uri="{FF2B5EF4-FFF2-40B4-BE49-F238E27FC236}">
                <a16:creationId xmlns:a16="http://schemas.microsoft.com/office/drawing/2014/main" id="{54CF17E9-60EC-7D42-ACD4-4FAD34A417A3}"/>
              </a:ext>
            </a:extLst>
          </p:cNvPr>
          <p:cNvGraphicFramePr>
            <a:graphicFrameLocks noGrp="1"/>
          </p:cNvGraphicFramePr>
          <p:nvPr>
            <p:ph idx="1"/>
            <p:extLst>
              <p:ext uri="{D42A27DB-BD31-4B8C-83A1-F6EECF244321}">
                <p14:modId xmlns:p14="http://schemas.microsoft.com/office/powerpoint/2010/main" val="4046292405"/>
              </p:ext>
            </p:extLst>
          </p:nvPr>
        </p:nvGraphicFramePr>
        <p:xfrm>
          <a:off x="685800" y="1371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221" name="Text Box 7">
            <a:extLst>
              <a:ext uri="{FF2B5EF4-FFF2-40B4-BE49-F238E27FC236}">
                <a16:creationId xmlns:a16="http://schemas.microsoft.com/office/drawing/2014/main" id="{A1A9BDC6-1E8F-0B4A-A0D0-896D705D578B}"/>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A95151-8C41-7641-9201-8D07D870E20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51AAE5C-85CF-1E49-9EBD-D0C289002229}" type="slidenum">
              <a:rPr lang="en-US" altLang="en-US" sz="1200">
                <a:latin typeface="Tahoma" panose="020B0604030504040204" pitchFamily="34" charset="0"/>
              </a:rPr>
              <a:pPr eaLnBrk="1" hangingPunct="1"/>
              <a:t>29</a:t>
            </a:fld>
            <a:endParaRPr lang="en-US" altLang="en-US" sz="1200">
              <a:latin typeface="Tahoma" panose="020B0604030504040204" pitchFamily="34" charset="0"/>
            </a:endParaRPr>
          </a:p>
        </p:txBody>
      </p:sp>
      <p:sp>
        <p:nvSpPr>
          <p:cNvPr id="36866" name="Title 2">
            <a:extLst>
              <a:ext uri="{FF2B5EF4-FFF2-40B4-BE49-F238E27FC236}">
                <a16:creationId xmlns:a16="http://schemas.microsoft.com/office/drawing/2014/main" id="{0FF0DBBD-AFC4-BE4C-8090-4DF1973DB516}"/>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Physical hazardous materials are those that burn, accelerate burning, detonation, or deflagration.</a:t>
            </a:r>
          </a:p>
        </p:txBody>
      </p:sp>
      <p:graphicFrame>
        <p:nvGraphicFramePr>
          <p:cNvPr id="5" name="Content Placeholder 4" descr="•Characteristics&#10;•There are ten classes of physical hazard materials and within them a number of subcategories&#10;•Inspectors should understand that these subcategories will make a major difference in how the applicable code provisions are applied&#10;•Subcategories will also dictate the building’s occupancy classification in the IBC and NFPA® 400&#10;">
            <a:extLst>
              <a:ext uri="{FF2B5EF4-FFF2-40B4-BE49-F238E27FC236}">
                <a16:creationId xmlns:a16="http://schemas.microsoft.com/office/drawing/2014/main" id="{7E745CDF-6A2E-8442-B615-59987437C6B7}"/>
              </a:ext>
            </a:extLst>
          </p:cNvPr>
          <p:cNvGraphicFramePr>
            <a:graphicFrameLocks noGrp="1"/>
          </p:cNvGraphicFramePr>
          <p:nvPr>
            <p:ph idx="1"/>
            <p:extLst>
              <p:ext uri="{D42A27DB-BD31-4B8C-83A1-F6EECF244321}">
                <p14:modId xmlns:p14="http://schemas.microsoft.com/office/powerpoint/2010/main" val="1545587537"/>
              </p:ext>
            </p:extLst>
          </p:nvPr>
        </p:nvGraphicFramePr>
        <p:xfrm>
          <a:off x="762000" y="1676400"/>
          <a:ext cx="7772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F890E8-8C02-3F41-88E8-62274FB8EF8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B7BCA6C-2B78-1D47-BC14-566008D030BF}" type="slidenum">
              <a:rPr lang="en-US" altLang="en-US" sz="1200">
                <a:latin typeface="Tahoma" panose="020B0604030504040204" pitchFamily="34" charset="0"/>
              </a:rPr>
              <a:pPr eaLnBrk="1" hangingPunct="1"/>
              <a:t>30</a:t>
            </a:fld>
            <a:endParaRPr lang="en-US" altLang="en-US" sz="1200">
              <a:latin typeface="Tahoma" panose="020B0604030504040204" pitchFamily="34" charset="0"/>
            </a:endParaRPr>
          </a:p>
        </p:txBody>
      </p:sp>
      <p:sp>
        <p:nvSpPr>
          <p:cNvPr id="37890" name="Title 2">
            <a:extLst>
              <a:ext uri="{FF2B5EF4-FFF2-40B4-BE49-F238E27FC236}">
                <a16:creationId xmlns:a16="http://schemas.microsoft.com/office/drawing/2014/main" id="{E250AF19-B855-ED44-B7B4-0D1CCF00B83A}"/>
              </a:ext>
            </a:extLst>
          </p:cNvPr>
          <p:cNvSpPr>
            <a:spLocks noGrp="1"/>
          </p:cNvSpPr>
          <p:nvPr>
            <p:ph type="title"/>
          </p:nvPr>
        </p:nvSpPr>
        <p:spPr bwMode="auto">
          <a:xfrm>
            <a:off x="685800" y="4905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physical hazard materials.</a:t>
            </a:r>
          </a:p>
        </p:txBody>
      </p:sp>
      <p:graphicFrame>
        <p:nvGraphicFramePr>
          <p:cNvPr id="3" name="Content Placeholder 2" descr="Flammable and Combustible Liquids&#10;Compressed and Liquefied Compressed Gases&#10;Flammable Solids or Gases&#10;Organic Peroxides&#10;Oxidizers and Oxidizing Gases&#10;Pyrophorics&#10;Unstable (Reactive) Materials&#10;Water-Reactive Materials&#10;Cryogenic Fluids&#10;Explosives and Blasting Agents&#10;">
            <a:extLst>
              <a:ext uri="{FF2B5EF4-FFF2-40B4-BE49-F238E27FC236}">
                <a16:creationId xmlns:a16="http://schemas.microsoft.com/office/drawing/2014/main" id="{957BED52-D2C9-B24B-A8D4-51BD2968720D}"/>
              </a:ext>
            </a:extLst>
          </p:cNvPr>
          <p:cNvGraphicFramePr>
            <a:graphicFrameLocks noGrp="1"/>
          </p:cNvGraphicFramePr>
          <p:nvPr>
            <p:ph idx="1"/>
            <p:extLst>
              <p:ext uri="{D42A27DB-BD31-4B8C-83A1-F6EECF244321}">
                <p14:modId xmlns:p14="http://schemas.microsoft.com/office/powerpoint/2010/main" val="1086685840"/>
              </p:ext>
            </p:extLst>
          </p:nvPr>
        </p:nvGraphicFramePr>
        <p:xfrm>
          <a:off x="457200" y="1524000"/>
          <a:ext cx="8153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27F38E-EDD1-4144-94D8-FC2B768E6E9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AC3DFF2-4719-C34C-97CD-F05C861E4BFE}" type="slidenum">
              <a:rPr lang="en-US" altLang="en-US" sz="1200">
                <a:latin typeface="Tahoma" panose="020B0604030504040204" pitchFamily="34" charset="0"/>
              </a:rPr>
              <a:pPr eaLnBrk="1" hangingPunct="1"/>
              <a:t>31</a:t>
            </a:fld>
            <a:endParaRPr lang="en-US" altLang="en-US" sz="1200">
              <a:latin typeface="Tahoma" panose="020B0604030504040204" pitchFamily="34" charset="0"/>
            </a:endParaRPr>
          </a:p>
        </p:txBody>
      </p:sp>
      <p:sp>
        <p:nvSpPr>
          <p:cNvPr id="38914" name="Title 2">
            <a:extLst>
              <a:ext uri="{FF2B5EF4-FFF2-40B4-BE49-F238E27FC236}">
                <a16:creationId xmlns:a16="http://schemas.microsoft.com/office/drawing/2014/main" id="{8B45EB40-23D8-084E-9B2C-A42FA107A53D}"/>
              </a:ext>
            </a:extLst>
          </p:cNvPr>
          <p:cNvSpPr>
            <a:spLocks noGrp="1"/>
          </p:cNvSpPr>
          <p:nvPr>
            <p:ph type="title"/>
          </p:nvPr>
        </p:nvSpPr>
        <p:spPr bwMode="auto">
          <a:xfrm>
            <a:off x="685800" y="1857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Flammable and combustible liquids are the most common class of hazardous material an inspector will encounter.</a:t>
            </a:r>
          </a:p>
        </p:txBody>
      </p:sp>
      <p:graphicFrame>
        <p:nvGraphicFramePr>
          <p:cNvPr id="5" name="Diagram 4" descr="Classified as flammable or combustible liquid when it contains carbon and hydrogen&#10;Classified as either flammable or combustible based on flash point and boiling point temperatures&#10;Flash point must be evaluated and considered in assessing the overall flammability hazard of a liquid&#10;">
            <a:extLst>
              <a:ext uri="{FF2B5EF4-FFF2-40B4-BE49-F238E27FC236}">
                <a16:creationId xmlns:a16="http://schemas.microsoft.com/office/drawing/2014/main" id="{8CB8ACEA-D03F-2A4D-BBB1-41F4D0A13465}"/>
              </a:ext>
            </a:extLst>
          </p:cNvPr>
          <p:cNvGraphicFramePr/>
          <p:nvPr>
            <p:extLst>
              <p:ext uri="{D42A27DB-BD31-4B8C-83A1-F6EECF244321}">
                <p14:modId xmlns:p14="http://schemas.microsoft.com/office/powerpoint/2010/main" val="2396244455"/>
              </p:ext>
            </p:extLst>
          </p:nvPr>
        </p:nvGraphicFramePr>
        <p:xfrm>
          <a:off x="5867400" y="1447800"/>
          <a:ext cx="3048000"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916" name="Picture 2" descr="Table of model fire code classification of flammable and combustable liquids, see instructor for more information">
            <a:extLst>
              <a:ext uri="{FF2B5EF4-FFF2-40B4-BE49-F238E27FC236}">
                <a16:creationId xmlns:a16="http://schemas.microsoft.com/office/drawing/2014/main" id="{A29E5F49-22F8-834D-920A-8836AC0F8AA1}"/>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52400" y="1600200"/>
            <a:ext cx="5683250" cy="4648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8" name="Text Box 7">
            <a:extLst>
              <a:ext uri="{FF2B5EF4-FFF2-40B4-BE49-F238E27FC236}">
                <a16:creationId xmlns:a16="http://schemas.microsoft.com/office/drawing/2014/main" id="{8F693B82-0425-BA42-B9A4-982F30C39D75}"/>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A538FC-9738-8E43-90E1-EE9F03CC8A5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93A28F3-1661-924A-B3FE-CDB1D9DA4632}" type="slidenum">
              <a:rPr lang="en-US" altLang="en-US" sz="1200">
                <a:latin typeface="Tahoma" panose="020B0604030504040204" pitchFamily="34" charset="0"/>
              </a:rPr>
              <a:pPr eaLnBrk="1" hangingPunct="1"/>
              <a:t>32</a:t>
            </a:fld>
            <a:endParaRPr lang="en-US" altLang="en-US" sz="1200">
              <a:latin typeface="Tahoma" panose="020B0604030504040204" pitchFamily="34" charset="0"/>
            </a:endParaRPr>
          </a:p>
        </p:txBody>
      </p:sp>
      <p:sp>
        <p:nvSpPr>
          <p:cNvPr id="39938" name="Title 2">
            <a:extLst>
              <a:ext uri="{FF2B5EF4-FFF2-40B4-BE49-F238E27FC236}">
                <a16:creationId xmlns:a16="http://schemas.microsoft.com/office/drawing/2014/main" id="{23F001D2-D5C1-8A4B-A211-64963B6CF546}"/>
              </a:ext>
            </a:extLst>
          </p:cNvPr>
          <p:cNvSpPr>
            <a:spLocks noGrp="1"/>
          </p:cNvSpPr>
          <p:nvPr>
            <p:ph type="title"/>
          </p:nvPr>
        </p:nvSpPr>
        <p:spPr bwMode="auto">
          <a:xfrm>
            <a:off x="685800" y="1857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Flammable and combustible liquids are the most common class of hazardous material an inspector will encounter.</a:t>
            </a:r>
          </a:p>
        </p:txBody>
      </p:sp>
      <p:graphicFrame>
        <p:nvGraphicFramePr>
          <p:cNvPr id="3" name="Content Placeholder 2" descr="Do not burn: the vapor they release can be ignited and burn&#10;These liquids exhibit much higher heat release rates than ordinary combustibles&#10;Fires involving these materials are far more difficult to control&#10;When a container or other vessel leaks, the liquid will begin to evaporate, depending on the atmospheric temperature&#10;Occupants should store flammable and combustible liquids such that their Lower Flammable Limit (LFL) is never exceeded&#10;">
            <a:extLst>
              <a:ext uri="{FF2B5EF4-FFF2-40B4-BE49-F238E27FC236}">
                <a16:creationId xmlns:a16="http://schemas.microsoft.com/office/drawing/2014/main" id="{108E729D-794A-BC41-A639-BE245E1F323A}"/>
              </a:ext>
            </a:extLst>
          </p:cNvPr>
          <p:cNvGraphicFramePr>
            <a:graphicFrameLocks noGrp="1"/>
          </p:cNvGraphicFramePr>
          <p:nvPr>
            <p:ph idx="1"/>
            <p:extLst>
              <p:ext uri="{D42A27DB-BD31-4B8C-83A1-F6EECF244321}">
                <p14:modId xmlns:p14="http://schemas.microsoft.com/office/powerpoint/2010/main" val="754561168"/>
              </p:ext>
            </p:extLst>
          </p:nvPr>
        </p:nvGraphicFramePr>
        <p:xfrm>
          <a:off x="838200" y="1578769"/>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2AD9BC-7D7E-8E44-9364-5A5CBCB32A7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F84483E-4F54-B448-A5E6-93A777835C49}" type="slidenum">
              <a:rPr lang="en-US" altLang="en-US" sz="1200">
                <a:latin typeface="Tahoma" panose="020B0604030504040204" pitchFamily="34" charset="0"/>
              </a:rPr>
              <a:pPr eaLnBrk="1" hangingPunct="1"/>
              <a:t>33</a:t>
            </a:fld>
            <a:endParaRPr lang="en-US" altLang="en-US" sz="1200">
              <a:latin typeface="Tahoma" panose="020B0604030504040204" pitchFamily="34" charset="0"/>
            </a:endParaRPr>
          </a:p>
        </p:txBody>
      </p:sp>
      <p:sp>
        <p:nvSpPr>
          <p:cNvPr id="40962" name="Title 2">
            <a:extLst>
              <a:ext uri="{FF2B5EF4-FFF2-40B4-BE49-F238E27FC236}">
                <a16:creationId xmlns:a16="http://schemas.microsoft.com/office/drawing/2014/main" id="{3F2C4D6C-39A2-B247-889D-01F7DF9FB67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flammable and combustible liquids are used.</a:t>
            </a:r>
          </a:p>
        </p:txBody>
      </p:sp>
      <p:graphicFrame>
        <p:nvGraphicFramePr>
          <p:cNvPr id="3" name="Content Placeholder 2" descr="Motor vehicle fuels&#10;Food preparation&#10;Lubricants&#10;Semiconductor fabrication&#10;Coatings&#10;Creating plastics&#10;">
            <a:extLst>
              <a:ext uri="{FF2B5EF4-FFF2-40B4-BE49-F238E27FC236}">
                <a16:creationId xmlns:a16="http://schemas.microsoft.com/office/drawing/2014/main" id="{C87DFE95-EF35-6540-8985-864945C22960}"/>
              </a:ext>
            </a:extLst>
          </p:cNvPr>
          <p:cNvGraphicFramePr>
            <a:graphicFrameLocks noGrp="1"/>
          </p:cNvGraphicFramePr>
          <p:nvPr>
            <p:ph idx="1"/>
            <p:extLst>
              <p:ext uri="{D42A27DB-BD31-4B8C-83A1-F6EECF244321}">
                <p14:modId xmlns:p14="http://schemas.microsoft.com/office/powerpoint/2010/main" val="2523756603"/>
              </p:ext>
            </p:extLst>
          </p:nvPr>
        </p:nvGraphicFramePr>
        <p:xfrm>
          <a:off x="533400" y="1600200"/>
          <a:ext cx="7924800"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descr="This wide availability is one reason why this class of hazardous materials is the most misused and has contributed to numerous injuries and deaths&#10;">
            <a:extLst>
              <a:ext uri="{FF2B5EF4-FFF2-40B4-BE49-F238E27FC236}">
                <a16:creationId xmlns:a16="http://schemas.microsoft.com/office/drawing/2014/main" id="{C83ED20A-0B6B-184B-82E1-02580A6708BA}"/>
              </a:ext>
            </a:extLst>
          </p:cNvPr>
          <p:cNvGraphicFramePr/>
          <p:nvPr>
            <p:extLst>
              <p:ext uri="{D42A27DB-BD31-4B8C-83A1-F6EECF244321}">
                <p14:modId xmlns:p14="http://schemas.microsoft.com/office/powerpoint/2010/main" val="2466819633"/>
              </p:ext>
            </p:extLst>
          </p:nvPr>
        </p:nvGraphicFramePr>
        <p:xfrm>
          <a:off x="1524000" y="4572000"/>
          <a:ext cx="6172200" cy="2133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6C4D44-F277-044C-81D4-01E19383C26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1C7C93EC-5C4A-1E4C-A016-0B0D54E5F1FF}" type="slidenum">
              <a:rPr lang="en-US" altLang="en-US" sz="1200">
                <a:latin typeface="Tahoma" panose="020B0604030504040204" pitchFamily="34" charset="0"/>
              </a:rPr>
              <a:pPr eaLnBrk="1" hangingPunct="1"/>
              <a:t>34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41986" name="Title 1">
            <a:extLst>
              <a:ext uri="{FF2B5EF4-FFF2-40B4-BE49-F238E27FC236}">
                <a16:creationId xmlns:a16="http://schemas.microsoft.com/office/drawing/2014/main" id="{AFD288B4-01D0-564E-B929-295481F3E82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41987" name="Text Placeholder 2">
            <a:extLst>
              <a:ext uri="{FF2B5EF4-FFF2-40B4-BE49-F238E27FC236}">
                <a16:creationId xmlns:a16="http://schemas.microsoft.com/office/drawing/2014/main" id="{CCBF4A96-258C-EA45-A4F5-0C24016D1B7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makes flammable and combustible liquids the most "misused"?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526DE2-BDB3-8343-9CF5-495990E621F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3E3EB2E2-5252-4C4D-B2B0-58713B743C58}" type="slidenum">
              <a:rPr lang="en-US" altLang="en-US" sz="1200">
                <a:latin typeface="Tahoma" panose="020B0604030504040204" pitchFamily="34" charset="0"/>
              </a:rPr>
              <a:pPr eaLnBrk="1" hangingPunct="1"/>
              <a:t>35</a:t>
            </a:fld>
            <a:endParaRPr lang="en-US" altLang="en-US" sz="1200">
              <a:latin typeface="Tahoma" panose="020B0604030504040204" pitchFamily="34" charset="0"/>
            </a:endParaRPr>
          </a:p>
        </p:txBody>
      </p:sp>
      <p:sp>
        <p:nvSpPr>
          <p:cNvPr id="43010" name="Title 2">
            <a:extLst>
              <a:ext uri="{FF2B5EF4-FFF2-40B4-BE49-F238E27FC236}">
                <a16:creationId xmlns:a16="http://schemas.microsoft.com/office/drawing/2014/main" id="{2A5FE167-C86C-6249-8C0C-E51D95F7ADC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two major concerns for compressed and liquefied gases.</a:t>
            </a:r>
          </a:p>
        </p:txBody>
      </p:sp>
      <p:graphicFrame>
        <p:nvGraphicFramePr>
          <p:cNvPr id="6" name="Content Placeholder 5" descr="Physical and health hazards of the stored gas&#10;Design, construction, and protection of the compressed gas container or cylinder&#10;">
            <a:extLst>
              <a:ext uri="{FF2B5EF4-FFF2-40B4-BE49-F238E27FC236}">
                <a16:creationId xmlns:a16="http://schemas.microsoft.com/office/drawing/2014/main" id="{EFC39CBD-D988-AB4B-94E4-BF3E9A03D010}"/>
              </a:ext>
            </a:extLst>
          </p:cNvPr>
          <p:cNvGraphicFramePr>
            <a:graphicFrameLocks noGrp="1"/>
          </p:cNvGraphicFramePr>
          <p:nvPr>
            <p:ph idx="1"/>
            <p:extLst>
              <p:ext uri="{D42A27DB-BD31-4B8C-83A1-F6EECF244321}">
                <p14:modId xmlns:p14="http://schemas.microsoft.com/office/powerpoint/2010/main" val="1667916050"/>
              </p:ext>
            </p:extLst>
          </p:nvPr>
        </p:nvGraphicFramePr>
        <p:xfrm>
          <a:off x="685800" y="1371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A1275E-C48F-5C48-9730-CDDC0887FBB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2205DF9-EB15-2F4C-86F4-9EC61A7A39C4}" type="slidenum">
              <a:rPr lang="en-US" altLang="en-US" sz="1200">
                <a:latin typeface="Tahoma" panose="020B0604030504040204" pitchFamily="34" charset="0"/>
              </a:rPr>
              <a:pPr eaLnBrk="1" hangingPunct="1"/>
              <a:t>36</a:t>
            </a:fld>
            <a:endParaRPr lang="en-US" altLang="en-US" sz="1200">
              <a:latin typeface="Tahoma" panose="020B0604030504040204" pitchFamily="34" charset="0"/>
            </a:endParaRPr>
          </a:p>
        </p:txBody>
      </p:sp>
      <p:sp>
        <p:nvSpPr>
          <p:cNvPr id="44034" name="Title 2">
            <a:extLst>
              <a:ext uri="{FF2B5EF4-FFF2-40B4-BE49-F238E27FC236}">
                <a16:creationId xmlns:a16="http://schemas.microsoft.com/office/drawing/2014/main" id="{ACFC0BEB-63F0-B345-83F3-2D190CE893C2}"/>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three categories of compressed and liquefied gases.</a:t>
            </a:r>
          </a:p>
        </p:txBody>
      </p:sp>
      <p:graphicFrame>
        <p:nvGraphicFramePr>
          <p:cNvPr id="3" name="Content Placeholder 2" descr="Nonliquefied compressed gases&#10; Compressed gases do not liquefy at normal temperature and pressure and under pressures as high as 10,000 PSIG&#10; Compressed gases can be liquid if they are cooled below their boiling point temperature, which converts them to cryogenic fluids&#10; Examples of such gases include oxygen, helium, methane, and nitrogen&#10;Dissolved gases&#10; Placed in a solution with another chemical to stabilize it&#10; Acetylene is assigned to this category&#10; Acetylene is supplied and stored dissolved in acetone, which renders it safe to transport and use with proper precautions&#10;">
            <a:extLst>
              <a:ext uri="{FF2B5EF4-FFF2-40B4-BE49-F238E27FC236}">
                <a16:creationId xmlns:a16="http://schemas.microsoft.com/office/drawing/2014/main" id="{01FA0C6F-D2D2-C14C-94D1-1DEF2641368A}"/>
              </a:ext>
            </a:extLst>
          </p:cNvPr>
          <p:cNvGraphicFramePr>
            <a:graphicFrameLocks noGrp="1"/>
          </p:cNvGraphicFramePr>
          <p:nvPr>
            <p:ph idx="1"/>
            <p:extLst>
              <p:ext uri="{D42A27DB-BD31-4B8C-83A1-F6EECF244321}">
                <p14:modId xmlns:p14="http://schemas.microsoft.com/office/powerpoint/2010/main" val="2202000329"/>
              </p:ext>
            </p:extLst>
          </p:nvPr>
        </p:nvGraphicFramePr>
        <p:xfrm>
          <a:off x="685800" y="1600200"/>
          <a:ext cx="7924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4037" name="Text Box 7">
            <a:extLst>
              <a:ext uri="{FF2B5EF4-FFF2-40B4-BE49-F238E27FC236}">
                <a16:creationId xmlns:a16="http://schemas.microsoft.com/office/drawing/2014/main" id="{5B805CE8-B6B6-6D4A-9E97-794D75764F3D}"/>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C1AA68-CACD-D043-BE86-B08A1B30524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3258D48-92E8-4E41-83F2-6CAB67BD1315}" type="slidenum">
              <a:rPr lang="en-US" altLang="en-US" sz="1200">
                <a:latin typeface="Tahoma" panose="020B0604030504040204" pitchFamily="34" charset="0"/>
              </a:rPr>
              <a:pPr eaLnBrk="1" hangingPunct="1"/>
              <a:t>37</a:t>
            </a:fld>
            <a:endParaRPr lang="en-US" altLang="en-US" sz="1200">
              <a:latin typeface="Tahoma" panose="020B0604030504040204" pitchFamily="34" charset="0"/>
            </a:endParaRPr>
          </a:p>
        </p:txBody>
      </p:sp>
      <p:sp>
        <p:nvSpPr>
          <p:cNvPr id="45058" name="Title 2">
            <a:extLst>
              <a:ext uri="{FF2B5EF4-FFF2-40B4-BE49-F238E27FC236}">
                <a16:creationId xmlns:a16="http://schemas.microsoft.com/office/drawing/2014/main" id="{6C4AAE40-0A19-8C4F-87FC-07779DC4736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three categories of compressed and liquefied gases.</a:t>
            </a:r>
          </a:p>
        </p:txBody>
      </p:sp>
      <p:graphicFrame>
        <p:nvGraphicFramePr>
          <p:cNvPr id="5" name="Diagram 4" descr="Liquefied compressed gases&#10; Gases that become liquids at ordinary temperatures and pressures from 25 to 600 PSIG&#10; Elements or compounds that have boiling points relatively near atmospheric temperatures&#10; Would become solid at the low temperatures used for cryogenic fluids&#10; Rules limit the maximum amount that can be put into a container to allow space for liquid expansion&#10; Examples of liquefied compressed gases include anhydrous ammonia, propane, and carbon dioxide&#10;">
            <a:extLst>
              <a:ext uri="{FF2B5EF4-FFF2-40B4-BE49-F238E27FC236}">
                <a16:creationId xmlns:a16="http://schemas.microsoft.com/office/drawing/2014/main" id="{E823AF91-362B-4A44-AB04-B11B6945D963}"/>
              </a:ext>
            </a:extLst>
          </p:cNvPr>
          <p:cNvGraphicFramePr/>
          <p:nvPr>
            <p:extLst>
              <p:ext uri="{D42A27DB-BD31-4B8C-83A1-F6EECF244321}">
                <p14:modId xmlns:p14="http://schemas.microsoft.com/office/powerpoint/2010/main" val="3938480056"/>
              </p:ext>
            </p:extLst>
          </p:nvPr>
        </p:nvGraphicFramePr>
        <p:xfrm>
          <a:off x="3886200" y="1524000"/>
          <a:ext cx="49530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60" name="Content Placeholder 2" descr="Liquified compressed gas cylinders">
            <a:extLst>
              <a:ext uri="{FF2B5EF4-FFF2-40B4-BE49-F238E27FC236}">
                <a16:creationId xmlns:a16="http://schemas.microsoft.com/office/drawing/2014/main" id="{0904401D-511E-7645-AEC8-EB465305652B}"/>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41325" y="1975104"/>
            <a:ext cx="3352800" cy="44256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0">
            <a:extLst>
              <a:ext uri="{FF2B5EF4-FFF2-40B4-BE49-F238E27FC236}">
                <a16:creationId xmlns:a16="http://schemas.microsoft.com/office/drawing/2014/main" id="{488BFD10-1CA2-1544-A0A0-5A7BDC611F13}"/>
              </a:ext>
            </a:extLst>
          </p:cNvPr>
          <p:cNvSpPr>
            <a:spLocks noChangeArrowheads="1"/>
          </p:cNvSpPr>
          <p:nvPr/>
        </p:nvSpPr>
        <p:spPr bwMode="auto">
          <a:xfrm>
            <a:off x="196850" y="6410325"/>
            <a:ext cx="384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91C027-C234-E945-A0C2-66E6A3299EF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BB5097E2-8CC4-BB4A-AA7F-8B13562C9660}" type="slidenum">
              <a:rPr lang="en-US" altLang="en-US" sz="1200">
                <a:latin typeface="Tahoma" panose="020B0604030504040204" pitchFamily="34" charset="0"/>
              </a:rPr>
              <a:pPr eaLnBrk="1" hangingPunct="1"/>
              <a:t>38</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46082" name="Title 1">
            <a:extLst>
              <a:ext uri="{FF2B5EF4-FFF2-40B4-BE49-F238E27FC236}">
                <a16:creationId xmlns:a16="http://schemas.microsoft.com/office/drawing/2014/main" id="{6792FE8A-A052-C64F-B1FC-8CF15ECC1775}"/>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46083" name="Text Placeholder 2">
            <a:extLst>
              <a:ext uri="{FF2B5EF4-FFF2-40B4-BE49-F238E27FC236}">
                <a16:creationId xmlns:a16="http://schemas.microsoft.com/office/drawing/2014/main" id="{27C1E527-D35D-8248-B64A-88321D593DE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three categories of gases.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712AC9-10FE-1241-8CD7-E3336053539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1D56F1B-B561-7248-9237-F148F077497A}" type="slidenum">
              <a:rPr lang="en-US" altLang="en-US" sz="1200">
                <a:latin typeface="Tahoma" panose="020B0604030504040204" pitchFamily="34" charset="0"/>
              </a:rPr>
              <a:pPr eaLnBrk="1" hangingPunct="1"/>
              <a:t>3</a:t>
            </a:fld>
            <a:endParaRPr lang="en-US" altLang="en-US" sz="1200">
              <a:latin typeface="Tahoma" panose="020B0604030504040204" pitchFamily="34" charset="0"/>
            </a:endParaRPr>
          </a:p>
        </p:txBody>
      </p:sp>
      <p:sp>
        <p:nvSpPr>
          <p:cNvPr id="10242" name="Title 2">
            <a:extLst>
              <a:ext uri="{FF2B5EF4-FFF2-40B4-BE49-F238E27FC236}">
                <a16:creationId xmlns:a16="http://schemas.microsoft.com/office/drawing/2014/main" id="{955F3AD3-19B3-C244-8F04-76A6D73EF75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why hazardous materials present a challenge for fire inspectors.</a:t>
            </a:r>
          </a:p>
        </p:txBody>
      </p:sp>
      <p:graphicFrame>
        <p:nvGraphicFramePr>
          <p:cNvPr id="6" name="Diagram 5" descr="•Over half of the IFC and NFPA®1 are focused on hazardous materials or processes&#10;•IFC Chapters 50 through 67 and NFPA® 400 focus on preventing and minimizing incidents&#10;">
            <a:extLst>
              <a:ext uri="{FF2B5EF4-FFF2-40B4-BE49-F238E27FC236}">
                <a16:creationId xmlns:a16="http://schemas.microsoft.com/office/drawing/2014/main" id="{5BD444FD-50D0-484B-A66A-EA8DD9A29883}"/>
              </a:ext>
            </a:extLst>
          </p:cNvPr>
          <p:cNvGraphicFramePr/>
          <p:nvPr>
            <p:extLst>
              <p:ext uri="{D42A27DB-BD31-4B8C-83A1-F6EECF244321}">
                <p14:modId xmlns:p14="http://schemas.microsoft.com/office/powerpoint/2010/main" val="4012709023"/>
              </p:ext>
            </p:extLst>
          </p:nvPr>
        </p:nvGraphicFramePr>
        <p:xfrm>
          <a:off x="5581650" y="1752600"/>
          <a:ext cx="325755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4" name="Content Placeholder 4" descr="Hazardous materials storage tanks engulfed in flames">
            <a:extLst>
              <a:ext uri="{FF2B5EF4-FFF2-40B4-BE49-F238E27FC236}">
                <a16:creationId xmlns:a16="http://schemas.microsoft.com/office/drawing/2014/main" id="{D57A388B-6BBC-9941-9780-4A26D3802088}"/>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3212" y="1955800"/>
            <a:ext cx="5183188" cy="34544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7">
            <a:extLst>
              <a:ext uri="{FF2B5EF4-FFF2-40B4-BE49-F238E27FC236}">
                <a16:creationId xmlns:a16="http://schemas.microsoft.com/office/drawing/2014/main" id="{C4A7ECBC-6CB9-4C43-9FFD-2B2C6F3B1F20}"/>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
        <p:nvSpPr>
          <p:cNvPr id="10247" name="Rectangle 10">
            <a:extLst>
              <a:ext uri="{FF2B5EF4-FFF2-40B4-BE49-F238E27FC236}">
                <a16:creationId xmlns:a16="http://schemas.microsoft.com/office/drawing/2014/main" id="{76B6E546-48A8-1C46-9070-6F75B93726C8}"/>
              </a:ext>
            </a:extLst>
          </p:cNvPr>
          <p:cNvSpPr>
            <a:spLocks noChangeArrowheads="1"/>
          </p:cNvSpPr>
          <p:nvPr/>
        </p:nvSpPr>
        <p:spPr bwMode="auto">
          <a:xfrm>
            <a:off x="255587" y="5410299"/>
            <a:ext cx="5278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Scott </a:t>
            </a:r>
            <a:r>
              <a:rPr lang="en-US" altLang="en-US" sz="1200" b="0" i="1" dirty="0" err="1"/>
              <a:t>Stookey</a:t>
            </a:r>
            <a:r>
              <a:rPr lang="en-US" altLang="en-US" sz="1200" b="0" i="1" dirty="0"/>
              <a:t>, International Code Council, Washington, D.C</a:t>
            </a:r>
            <a:endParaRPr lang="en-US" altLang="en-US" sz="1200" b="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F91A47-1706-AB4D-BC7E-7B304D6CCAC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3A7BFFB-5983-2142-808D-A1A39581BE53}" type="slidenum">
              <a:rPr lang="en-US" altLang="en-US" sz="1200">
                <a:latin typeface="Tahoma" panose="020B0604030504040204" pitchFamily="34" charset="0"/>
              </a:rPr>
              <a:pPr eaLnBrk="1" hangingPunct="1"/>
              <a:t>39</a:t>
            </a:fld>
            <a:endParaRPr lang="en-US" altLang="en-US" sz="1200">
              <a:latin typeface="Tahoma" panose="020B0604030504040204" pitchFamily="34" charset="0"/>
            </a:endParaRPr>
          </a:p>
        </p:txBody>
      </p:sp>
      <p:sp>
        <p:nvSpPr>
          <p:cNvPr id="47106" name="Title 2">
            <a:extLst>
              <a:ext uri="{FF2B5EF4-FFF2-40B4-BE49-F238E27FC236}">
                <a16:creationId xmlns:a16="http://schemas.microsoft.com/office/drawing/2014/main" id="{3E87347E-9889-684E-A0CE-19AB0BBAE6A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cryogenic fluids.</a:t>
            </a:r>
          </a:p>
        </p:txBody>
      </p:sp>
      <p:graphicFrame>
        <p:nvGraphicFramePr>
          <p:cNvPr id="6" name="Content Placeholder 5" descr="Process of converting gases into liquid form through refrigeration is known as cryogenics&#10;Cryogenic liquids, or cryogens, have a boiling point of -130_F &#10;(-90_C)&#10;Also known as refrigerated liquids, especially while they are in transit&#10;">
            <a:extLst>
              <a:ext uri="{FF2B5EF4-FFF2-40B4-BE49-F238E27FC236}">
                <a16:creationId xmlns:a16="http://schemas.microsoft.com/office/drawing/2014/main" id="{A82A205E-F1EA-D54B-AD7E-23CD6FED9B7A}"/>
              </a:ext>
            </a:extLst>
          </p:cNvPr>
          <p:cNvGraphicFramePr>
            <a:graphicFrameLocks noGrp="1"/>
          </p:cNvGraphicFramePr>
          <p:nvPr>
            <p:ph idx="1"/>
            <p:extLst>
              <p:ext uri="{D42A27DB-BD31-4B8C-83A1-F6EECF244321}">
                <p14:modId xmlns:p14="http://schemas.microsoft.com/office/powerpoint/2010/main" val="1917269859"/>
              </p:ext>
            </p:extLst>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E36A40-DFA7-F444-B031-1095C32DBDB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6ABA7D3-B4F3-1145-A2D9-2379052AEB2D}" type="slidenum">
              <a:rPr lang="en-US" altLang="en-US" sz="1200">
                <a:latin typeface="Tahoma" panose="020B0604030504040204" pitchFamily="34" charset="0"/>
              </a:rPr>
              <a:pPr eaLnBrk="1" hangingPunct="1"/>
              <a:t>40</a:t>
            </a:fld>
            <a:endParaRPr lang="en-US" altLang="en-US" sz="1200">
              <a:latin typeface="Tahoma" panose="020B0604030504040204" pitchFamily="34" charset="0"/>
            </a:endParaRPr>
          </a:p>
        </p:txBody>
      </p:sp>
      <p:sp>
        <p:nvSpPr>
          <p:cNvPr id="48130" name="Title 2">
            <a:extLst>
              <a:ext uri="{FF2B5EF4-FFF2-40B4-BE49-F238E27FC236}">
                <a16:creationId xmlns:a16="http://schemas.microsoft.com/office/drawing/2014/main" id="{F1209199-912A-D448-AAC0-5814F67A5AC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common cryogenic fluids.</a:t>
            </a:r>
          </a:p>
        </p:txBody>
      </p:sp>
      <p:graphicFrame>
        <p:nvGraphicFramePr>
          <p:cNvPr id="3" name="Content Placeholder 2" descr="Nitrogen&#10;Oxygen&#10;Hydrogen&#10;Helium&#10;Argon&#10;Neon&#10;Krypton&#10;Xenon&#10;Liquefied natural gas (LNG)/methane&#10;Carbon monoxide&#10;">
            <a:extLst>
              <a:ext uri="{FF2B5EF4-FFF2-40B4-BE49-F238E27FC236}">
                <a16:creationId xmlns:a16="http://schemas.microsoft.com/office/drawing/2014/main" id="{BD7109E0-E9A6-1041-A042-156008C9F6BF}"/>
              </a:ext>
            </a:extLst>
          </p:cNvPr>
          <p:cNvGraphicFramePr>
            <a:graphicFrameLocks noGrp="1"/>
          </p:cNvGraphicFramePr>
          <p:nvPr>
            <p:ph idx="1"/>
            <p:extLst>
              <p:ext uri="{D42A27DB-BD31-4B8C-83A1-F6EECF244321}">
                <p14:modId xmlns:p14="http://schemas.microsoft.com/office/powerpoint/2010/main" val="4142002424"/>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08EFD1-0E24-5841-BF28-8D74F99773D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EC18429-457A-514F-BD79-E060855333CA}" type="slidenum">
              <a:rPr lang="en-US" altLang="en-US" sz="1200">
                <a:latin typeface="Tahoma" panose="020B0604030504040204" pitchFamily="34" charset="0"/>
              </a:rPr>
              <a:pPr eaLnBrk="1" hangingPunct="1"/>
              <a:t>41</a:t>
            </a:fld>
            <a:endParaRPr lang="en-US" altLang="en-US" sz="1200">
              <a:latin typeface="Tahoma" panose="020B0604030504040204" pitchFamily="34" charset="0"/>
            </a:endParaRPr>
          </a:p>
        </p:txBody>
      </p:sp>
      <p:sp>
        <p:nvSpPr>
          <p:cNvPr id="49155" name="Title 2">
            <a:extLst>
              <a:ext uri="{FF2B5EF4-FFF2-40B4-BE49-F238E27FC236}">
                <a16:creationId xmlns:a16="http://schemas.microsoft.com/office/drawing/2014/main" id="{9CCD0305-3599-5943-922B-6FBECA302A6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advantages of cryogenic fluids.</a:t>
            </a:r>
          </a:p>
        </p:txBody>
      </p:sp>
      <p:pic>
        <p:nvPicPr>
          <p:cNvPr id="49154" name="Picture 5" descr="cryogenic liquid storage tank">
            <a:extLst>
              <a:ext uri="{FF2B5EF4-FFF2-40B4-BE49-F238E27FC236}">
                <a16:creationId xmlns:a16="http://schemas.microsoft.com/office/drawing/2014/main" id="{3EED111D-D88D-A744-9D63-2F038E8A2A55}"/>
              </a:ext>
            </a:extLst>
          </p:cNvPr>
          <p:cNvPicPr>
            <a:picLocks noChangeAspect="1"/>
          </p:cNvPicPr>
          <p:nvPr/>
        </p:nvPicPr>
        <p:blipFill rotWithShape="1">
          <a:blip r:embed="rId2">
            <a:extLst>
              <a:ext uri="{28A0092B-C50C-407E-A947-70E740481C1C}">
                <a14:useLocalDpi xmlns:a14="http://schemas.microsoft.com/office/drawing/2010/main" val="0"/>
              </a:ext>
            </a:extLst>
          </a:blip>
          <a:srcRect l="19717" t="12285"/>
          <a:stretch/>
        </p:blipFill>
        <p:spPr bwMode="auto">
          <a:xfrm>
            <a:off x="228299" y="2552196"/>
            <a:ext cx="4288874"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Ability to modify a material's liquid-to-gas volume ratio&#10;A cryogenic cylinder of liquid oxygen can hold 12 times more gas than a pressurized cylinder of oxygen&#10;Valuable simply because they are extremely cold&#10;">
            <a:extLst>
              <a:ext uri="{FF2B5EF4-FFF2-40B4-BE49-F238E27FC236}">
                <a16:creationId xmlns:a16="http://schemas.microsoft.com/office/drawing/2014/main" id="{F6006EEB-FABB-584E-AD86-9625538964A9}"/>
              </a:ext>
            </a:extLst>
          </p:cNvPr>
          <p:cNvGraphicFramePr>
            <a:graphicFrameLocks noGrp="1"/>
          </p:cNvGraphicFramePr>
          <p:nvPr>
            <p:ph idx="1"/>
            <p:extLst>
              <p:ext uri="{D42A27DB-BD31-4B8C-83A1-F6EECF244321}">
                <p14:modId xmlns:p14="http://schemas.microsoft.com/office/powerpoint/2010/main" val="3103203353"/>
              </p:ext>
            </p:extLst>
          </p:nvPr>
        </p:nvGraphicFramePr>
        <p:xfrm>
          <a:off x="4648200" y="1624361"/>
          <a:ext cx="42672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158" name="Rectangle 10">
            <a:extLst>
              <a:ext uri="{FF2B5EF4-FFF2-40B4-BE49-F238E27FC236}">
                <a16:creationId xmlns:a16="http://schemas.microsoft.com/office/drawing/2014/main" id="{339AA8D8-D6CA-1441-B32E-65755076939C}"/>
              </a:ext>
            </a:extLst>
          </p:cNvPr>
          <p:cNvSpPr>
            <a:spLocks noChangeArrowheads="1"/>
          </p:cNvSpPr>
          <p:nvPr/>
        </p:nvSpPr>
        <p:spPr bwMode="auto">
          <a:xfrm>
            <a:off x="152400" y="5895975"/>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84787B-F0A8-B242-B928-675EA3F06AC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A297EB3-430D-A547-9AC1-A21FCBC3FE2E}" type="slidenum">
              <a:rPr lang="en-US" altLang="en-US" sz="1200">
                <a:latin typeface="Tahoma" panose="020B0604030504040204" pitchFamily="34" charset="0"/>
              </a:rPr>
              <a:pPr eaLnBrk="1" hangingPunct="1"/>
              <a:t>42</a:t>
            </a:fld>
            <a:endParaRPr lang="en-US" altLang="en-US" sz="1200">
              <a:latin typeface="Tahoma" panose="020B0604030504040204" pitchFamily="34" charset="0"/>
            </a:endParaRPr>
          </a:p>
        </p:txBody>
      </p:sp>
      <p:sp>
        <p:nvSpPr>
          <p:cNvPr id="50178" name="Title 2">
            <a:extLst>
              <a:ext uri="{FF2B5EF4-FFF2-40B4-BE49-F238E27FC236}">
                <a16:creationId xmlns:a16="http://schemas.microsoft.com/office/drawing/2014/main" id="{5EC031CB-78F9-924B-A030-25837598495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hazards associated with cryogenic fluids.</a:t>
            </a:r>
          </a:p>
        </p:txBody>
      </p:sp>
      <p:graphicFrame>
        <p:nvGraphicFramePr>
          <p:cNvPr id="3" name="Content Placeholder 2" descr="Inherent hazard of the particular gas, which may be intensified when it is in liquid form &#10;High liquid-to-vapor ratio&#10;Extremely low temperatures &#10;">
            <a:extLst>
              <a:ext uri="{FF2B5EF4-FFF2-40B4-BE49-F238E27FC236}">
                <a16:creationId xmlns:a16="http://schemas.microsoft.com/office/drawing/2014/main" id="{67A071F1-9637-9C4B-84E4-15EF70BEE30B}"/>
              </a:ext>
            </a:extLst>
          </p:cNvPr>
          <p:cNvGraphicFramePr>
            <a:graphicFrameLocks noGrp="1"/>
          </p:cNvGraphicFramePr>
          <p:nvPr>
            <p:ph idx="1"/>
            <p:extLst>
              <p:ext uri="{D42A27DB-BD31-4B8C-83A1-F6EECF244321}">
                <p14:modId xmlns:p14="http://schemas.microsoft.com/office/powerpoint/2010/main" val="175183063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D61975-559D-E649-90CC-39C13CC4D83F}"/>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3467606-8FF3-6F4A-BC50-91AF7BAF179A}" type="slidenum">
              <a:rPr lang="en-US" altLang="en-US" sz="1200">
                <a:latin typeface="Tahoma" panose="020B0604030504040204" pitchFamily="34" charset="0"/>
              </a:rPr>
              <a:pPr eaLnBrk="1" hangingPunct="1"/>
              <a:t>43</a:t>
            </a:fld>
            <a:endParaRPr lang="en-US" altLang="en-US" sz="1200">
              <a:latin typeface="Tahoma" panose="020B0604030504040204" pitchFamily="34" charset="0"/>
            </a:endParaRPr>
          </a:p>
        </p:txBody>
      </p:sp>
      <p:sp>
        <p:nvSpPr>
          <p:cNvPr id="51202" name="Title 1">
            <a:extLst>
              <a:ext uri="{FF2B5EF4-FFF2-40B4-BE49-F238E27FC236}">
                <a16:creationId xmlns:a16="http://schemas.microsoft.com/office/drawing/2014/main" id="{CDBFF390-5EC7-114F-9B89-63AD17DDA6D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WARNING</a:t>
            </a:r>
          </a:p>
        </p:txBody>
      </p:sp>
      <p:sp>
        <p:nvSpPr>
          <p:cNvPr id="51203" name="Text Placeholder 2">
            <a:extLst>
              <a:ext uri="{FF2B5EF4-FFF2-40B4-BE49-F238E27FC236}">
                <a16:creationId xmlns:a16="http://schemas.microsoft.com/office/drawing/2014/main" id="{B5B35CF8-3F30-9C43-9C99-A00596B8DFF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All cryogenic liquids (except oxygen) are either asphyxiants or toxic.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2EBB3-8366-CF46-A8C0-EE86A7D2DC4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A19F41E-443B-A649-BDC2-C26DC0E78181}" type="slidenum">
              <a:rPr lang="en-US" altLang="en-US" sz="1200">
                <a:latin typeface="Tahoma" panose="020B0604030504040204" pitchFamily="34" charset="0"/>
              </a:rPr>
              <a:pPr eaLnBrk="1" hangingPunct="1"/>
              <a:t>44</a:t>
            </a:fld>
            <a:endParaRPr lang="en-US" altLang="en-US" sz="1200">
              <a:latin typeface="Tahoma" panose="020B0604030504040204" pitchFamily="34" charset="0"/>
            </a:endParaRPr>
          </a:p>
        </p:txBody>
      </p:sp>
      <p:sp>
        <p:nvSpPr>
          <p:cNvPr id="52226" name="Title 2">
            <a:extLst>
              <a:ext uri="{FF2B5EF4-FFF2-40B4-BE49-F238E27FC236}">
                <a16:creationId xmlns:a16="http://schemas.microsoft.com/office/drawing/2014/main" id="{5F4047EC-7988-524F-BFF5-7DCDE48AC4A0}"/>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Cryogenic liquids and gases create a flammability hazard because they can burn or explode.</a:t>
            </a:r>
          </a:p>
        </p:txBody>
      </p:sp>
      <p:graphicFrame>
        <p:nvGraphicFramePr>
          <p:cNvPr id="3" name="Content Placeholder 2" descr="Hydrogen is very easily ignited and particularly hazardous&#10;If cryogenic liquids are trapped within a confining space such as a pipe or other container without adequate venting, the liquid will vaporize, expand, and cause a violent pressure explosion of the confining vessel&#10;A pressure-relief device should be installed on every length of pipe between two shutoff valves&#10;All pipes carrying cryogenic liquids must be designed so that they slope up from the container&#10;">
            <a:extLst>
              <a:ext uri="{FF2B5EF4-FFF2-40B4-BE49-F238E27FC236}">
                <a16:creationId xmlns:a16="http://schemas.microsoft.com/office/drawing/2014/main" id="{8A84BEA3-88D9-4845-9296-B347268569EC}"/>
              </a:ext>
            </a:extLst>
          </p:cNvPr>
          <p:cNvGraphicFramePr>
            <a:graphicFrameLocks noGrp="1"/>
          </p:cNvGraphicFramePr>
          <p:nvPr>
            <p:ph idx="1"/>
            <p:extLst>
              <p:ext uri="{D42A27DB-BD31-4B8C-83A1-F6EECF244321}">
                <p14:modId xmlns:p14="http://schemas.microsoft.com/office/powerpoint/2010/main" val="250004386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955FBD-3079-0049-A735-C89D4FED755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6EE17D3-CA40-D744-A6E4-1D1A2384B205}" type="slidenum">
              <a:rPr lang="en-US" altLang="en-US" sz="1200">
                <a:latin typeface="Tahoma" panose="020B0604030504040204" pitchFamily="34" charset="0"/>
              </a:rPr>
              <a:pPr eaLnBrk="1" hangingPunct="1"/>
              <a:t>45</a:t>
            </a:fld>
            <a:endParaRPr lang="en-US" altLang="en-US" sz="1200">
              <a:latin typeface="Tahoma" panose="020B0604030504040204" pitchFamily="34" charset="0"/>
            </a:endParaRPr>
          </a:p>
        </p:txBody>
      </p:sp>
      <p:sp>
        <p:nvSpPr>
          <p:cNvPr id="53250" name="Title 2">
            <a:extLst>
              <a:ext uri="{FF2B5EF4-FFF2-40B4-BE49-F238E27FC236}">
                <a16:creationId xmlns:a16="http://schemas.microsoft.com/office/drawing/2014/main" id="{DFA40C39-7ADC-0042-8A4E-4692AAEC2F49}"/>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materials pipes and fittings should be made of to handle cryogenic material.</a:t>
            </a:r>
          </a:p>
        </p:txBody>
      </p:sp>
      <p:graphicFrame>
        <p:nvGraphicFramePr>
          <p:cNvPr id="3" name="Content Placeholder 2" descr="•Stainless steel&#10;•Aluminum&#10;•Copper&#10;•Monel® nickel-copper alloy&#10;">
            <a:extLst>
              <a:ext uri="{FF2B5EF4-FFF2-40B4-BE49-F238E27FC236}">
                <a16:creationId xmlns:a16="http://schemas.microsoft.com/office/drawing/2014/main" id="{068D9312-FAD9-D445-84D8-35C8BA0E98E4}"/>
              </a:ext>
            </a:extLst>
          </p:cNvPr>
          <p:cNvGraphicFramePr>
            <a:graphicFrameLocks noGrp="1"/>
          </p:cNvGraphicFramePr>
          <p:nvPr>
            <p:ph idx="1"/>
            <p:extLst>
              <p:ext uri="{D42A27DB-BD31-4B8C-83A1-F6EECF244321}">
                <p14:modId xmlns:p14="http://schemas.microsoft.com/office/powerpoint/2010/main" val="161467709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355A40-564D-1C41-8DA6-D4EBE22C64E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2915EAA-98A6-4A45-8919-1F5F2DF47FCF}" type="slidenum">
              <a:rPr lang="en-US" altLang="en-US" sz="1200">
                <a:latin typeface="Tahoma" panose="020B0604030504040204" pitchFamily="34" charset="0"/>
              </a:rPr>
              <a:pPr eaLnBrk="1" hangingPunct="1"/>
              <a:t>46</a:t>
            </a:fld>
            <a:endParaRPr lang="en-US" altLang="en-US" sz="1200">
              <a:latin typeface="Tahoma" panose="020B0604030504040204" pitchFamily="34" charset="0"/>
            </a:endParaRPr>
          </a:p>
        </p:txBody>
      </p:sp>
      <p:sp>
        <p:nvSpPr>
          <p:cNvPr id="54274" name="Title 2">
            <a:extLst>
              <a:ext uri="{FF2B5EF4-FFF2-40B4-BE49-F238E27FC236}">
                <a16:creationId xmlns:a16="http://schemas.microsoft.com/office/drawing/2014/main" id="{D37D00CE-91C7-0143-810D-0836931C38B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physical dangers cryogenic materials can pose to inspectors.</a:t>
            </a:r>
          </a:p>
        </p:txBody>
      </p:sp>
      <p:graphicFrame>
        <p:nvGraphicFramePr>
          <p:cNvPr id="3" name="Content Placeholder 2" descr="Can inflict severe burns upon contact with exposed skin&#10;Inhaling gases can severely damage the respiratory tract&#10;Vapors can damage the eyes by causing the water in the eyes to freeze&#10;Inspector must wear appropriate personal protective equipment (PPE)&#10;When cryogenic liquids are released into the atmosphere, they will refrigerate any moisture in the air and create a visible fog&#10;">
            <a:extLst>
              <a:ext uri="{FF2B5EF4-FFF2-40B4-BE49-F238E27FC236}">
                <a16:creationId xmlns:a16="http://schemas.microsoft.com/office/drawing/2014/main" id="{7473E367-15F6-7D45-B146-E59B6F7C5E96}"/>
              </a:ext>
            </a:extLst>
          </p:cNvPr>
          <p:cNvGraphicFramePr>
            <a:graphicFrameLocks noGrp="1"/>
          </p:cNvGraphicFramePr>
          <p:nvPr>
            <p:ph idx="1"/>
            <p:extLst>
              <p:ext uri="{D42A27DB-BD31-4B8C-83A1-F6EECF244321}">
                <p14:modId xmlns:p14="http://schemas.microsoft.com/office/powerpoint/2010/main" val="393426888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A57858-AC45-F44D-A812-D595F852E47E}"/>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516824B2-78FE-6A43-BB41-C8C0F3C83779}" type="slidenum">
              <a:rPr lang="en-US" altLang="en-US" sz="1200">
                <a:latin typeface="Tahoma" panose="020B0604030504040204" pitchFamily="34" charset="0"/>
              </a:rPr>
              <a:pPr eaLnBrk="1" hangingPunct="1"/>
              <a:t>47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5298" name="Title 1">
            <a:extLst>
              <a:ext uri="{FF2B5EF4-FFF2-40B4-BE49-F238E27FC236}">
                <a16:creationId xmlns:a16="http://schemas.microsoft.com/office/drawing/2014/main" id="{43D46D00-46D9-034B-A365-4A7C5D2FE568}"/>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5299" name="Text Placeholder 2">
            <a:extLst>
              <a:ext uri="{FF2B5EF4-FFF2-40B4-BE49-F238E27FC236}">
                <a16:creationId xmlns:a16="http://schemas.microsoft.com/office/drawing/2014/main" id="{0086C5AD-2A14-FA4C-A7C4-C9C26D3C03B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hazards are associated with cryogenic liquids?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6233DC-E125-0E42-8F3D-DE554FCEEE6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FFDCDA1-2964-EF47-81E8-84A69DAAEB20}" type="slidenum">
              <a:rPr lang="en-US" altLang="en-US" sz="1200">
                <a:latin typeface="Tahoma" panose="020B0604030504040204" pitchFamily="34" charset="0"/>
              </a:rPr>
              <a:pPr eaLnBrk="1" hangingPunct="1"/>
              <a:t>48</a:t>
            </a:fld>
            <a:endParaRPr lang="en-US" altLang="en-US" sz="1200">
              <a:latin typeface="Tahoma" panose="020B0604030504040204" pitchFamily="34" charset="0"/>
            </a:endParaRPr>
          </a:p>
        </p:txBody>
      </p:sp>
      <p:sp>
        <p:nvSpPr>
          <p:cNvPr id="56322" name="Title 2">
            <a:extLst>
              <a:ext uri="{FF2B5EF4-FFF2-40B4-BE49-F238E27FC236}">
                <a16:creationId xmlns:a16="http://schemas.microsoft.com/office/drawing/2014/main" id="{9036922E-CA04-0D45-9EB3-81811822A8E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flammable solids and gases.</a:t>
            </a:r>
          </a:p>
        </p:txBody>
      </p:sp>
      <p:graphicFrame>
        <p:nvGraphicFramePr>
          <p:cNvPr id="3" name="Content Placeholder 2" descr="•Flammable solids have an ignition temperature of less than 212ºF (100ºC)&#10;•According to the IFC, flammable solids are any solids other than explosives that are capable of causing a fire through the following actions&#10;•Friction&#10;•Absorption of moisture&#10;•Spontaneous chemical reaction&#10;•Retained heat&#10;">
            <a:extLst>
              <a:ext uri="{FF2B5EF4-FFF2-40B4-BE49-F238E27FC236}">
                <a16:creationId xmlns:a16="http://schemas.microsoft.com/office/drawing/2014/main" id="{49E4292F-C154-8449-A829-4D7765014766}"/>
              </a:ext>
            </a:extLst>
          </p:cNvPr>
          <p:cNvGraphicFramePr>
            <a:graphicFrameLocks noGrp="1"/>
          </p:cNvGraphicFramePr>
          <p:nvPr>
            <p:ph idx="1"/>
            <p:extLst>
              <p:ext uri="{D42A27DB-BD31-4B8C-83A1-F6EECF244321}">
                <p14:modId xmlns:p14="http://schemas.microsoft.com/office/powerpoint/2010/main" val="420991146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6325" name="Text Box 7">
            <a:extLst>
              <a:ext uri="{FF2B5EF4-FFF2-40B4-BE49-F238E27FC236}">
                <a16:creationId xmlns:a16="http://schemas.microsoft.com/office/drawing/2014/main" id="{7446D7E5-0118-1E42-A5AB-1DFF76BFA5D3}"/>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8FF548-12A9-2D4F-B659-04000B4702E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F31FE9F-8C8C-DF45-9D38-A6245DA6F10C}" type="slidenum">
              <a:rPr lang="en-US" altLang="en-US" sz="1200">
                <a:latin typeface="Tahoma" panose="020B0604030504040204" pitchFamily="34" charset="0"/>
              </a:rPr>
              <a:pPr eaLnBrk="1" hangingPunct="1"/>
              <a:t>4</a:t>
            </a:fld>
            <a:endParaRPr lang="en-US" altLang="en-US" sz="1200">
              <a:latin typeface="Tahoma" panose="020B0604030504040204" pitchFamily="34" charset="0"/>
            </a:endParaRPr>
          </a:p>
        </p:txBody>
      </p:sp>
      <p:sp>
        <p:nvSpPr>
          <p:cNvPr id="11266" name="Title 2">
            <a:extLst>
              <a:ext uri="{FF2B5EF4-FFF2-40B4-BE49-F238E27FC236}">
                <a16:creationId xmlns:a16="http://schemas.microsoft.com/office/drawing/2014/main" id="{B8A95A6D-91F1-B840-8C26-0F602503AB9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why hazardous materials present a challenge for fire inspectors.</a:t>
            </a:r>
          </a:p>
        </p:txBody>
      </p:sp>
      <p:graphicFrame>
        <p:nvGraphicFramePr>
          <p:cNvPr id="9" name="Content Placeholder 8" descr="•Regulations emphasize reporting the storage and use of hazardous materials above certain quantities&#10;•Model codes mandate the permit applicant to submit a properly prepared Hazardous Materials Management Plan or Hazardous Materials Inventory Statement&#10;•Businesses that fail to report the storage of hazardous materials are violating the jurisdiction’s fire code&#10;•Hazardous waste materials can be chemical compounds that are mixtures of used industrial products; complicates classifications&#10;">
            <a:extLst>
              <a:ext uri="{FF2B5EF4-FFF2-40B4-BE49-F238E27FC236}">
                <a16:creationId xmlns:a16="http://schemas.microsoft.com/office/drawing/2014/main" id="{93E0E9F6-EC13-DF47-8ACF-CEF8585E305F}"/>
              </a:ext>
            </a:extLst>
          </p:cNvPr>
          <p:cNvGraphicFramePr>
            <a:graphicFrameLocks noGrp="1"/>
          </p:cNvGraphicFramePr>
          <p:nvPr>
            <p:ph idx="1"/>
            <p:extLst>
              <p:ext uri="{D42A27DB-BD31-4B8C-83A1-F6EECF244321}">
                <p14:modId xmlns:p14="http://schemas.microsoft.com/office/powerpoint/2010/main" val="481525610"/>
              </p:ext>
            </p:extLst>
          </p:nvPr>
        </p:nvGraphicFramePr>
        <p:xfrm>
          <a:off x="609600" y="1752600"/>
          <a:ext cx="78486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268" name="Text Box 7">
            <a:extLst>
              <a:ext uri="{FF2B5EF4-FFF2-40B4-BE49-F238E27FC236}">
                <a16:creationId xmlns:a16="http://schemas.microsoft.com/office/drawing/2014/main" id="{16B0BCD6-1226-7146-8AEF-E1B7632E34C3}"/>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9FDD52-E22A-CB48-AF5C-AF64F12675F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B77150A-0D1D-E642-88B3-2DE8F8A5EB4E}" type="slidenum">
              <a:rPr lang="en-US" altLang="en-US" sz="1200">
                <a:latin typeface="Tahoma" panose="020B0604030504040204" pitchFamily="34" charset="0"/>
              </a:rPr>
              <a:pPr eaLnBrk="1" hangingPunct="1"/>
              <a:t>49</a:t>
            </a:fld>
            <a:endParaRPr lang="en-US" altLang="en-US" sz="1200">
              <a:latin typeface="Tahoma" panose="020B0604030504040204" pitchFamily="34" charset="0"/>
            </a:endParaRPr>
          </a:p>
        </p:txBody>
      </p:sp>
      <p:sp>
        <p:nvSpPr>
          <p:cNvPr id="57346" name="Title 2">
            <a:extLst>
              <a:ext uri="{FF2B5EF4-FFF2-40B4-BE49-F238E27FC236}">
                <a16:creationId xmlns:a16="http://schemas.microsoft.com/office/drawing/2014/main" id="{BE5AF483-31E8-5D4A-9917-0C525118E9F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flammable solids and gases.</a:t>
            </a:r>
          </a:p>
        </p:txBody>
      </p:sp>
      <p:graphicFrame>
        <p:nvGraphicFramePr>
          <p:cNvPr id="3" name="Content Placeholder 2" descr="A variety of materials are loosely categorized as flammable solids &#10; Metal powders&#10; Readily combustible solids that ignite by friction&#10; Self-reactive materials that undergo a strong exothermic decomposition &#10; Explosives that are wetted to suppress their explosive properties&#10;">
            <a:extLst>
              <a:ext uri="{FF2B5EF4-FFF2-40B4-BE49-F238E27FC236}">
                <a16:creationId xmlns:a16="http://schemas.microsoft.com/office/drawing/2014/main" id="{79C6404C-7256-2740-B88D-A8467A52172D}"/>
              </a:ext>
            </a:extLst>
          </p:cNvPr>
          <p:cNvGraphicFramePr>
            <a:graphicFrameLocks noGrp="1"/>
          </p:cNvGraphicFramePr>
          <p:nvPr>
            <p:ph idx="1"/>
            <p:extLst>
              <p:ext uri="{D42A27DB-BD31-4B8C-83A1-F6EECF244321}">
                <p14:modId xmlns:p14="http://schemas.microsoft.com/office/powerpoint/2010/main" val="754560935"/>
              </p:ext>
            </p:extLst>
          </p:nvPr>
        </p:nvGraphicFramePr>
        <p:xfrm>
          <a:off x="685800" y="17526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77DF3E-7AE2-1D48-B04B-AB57052C60F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2FC1BD9D-C50D-904F-AD63-633553D8E338}" type="slidenum">
              <a:rPr lang="en-US" altLang="en-US" sz="1200">
                <a:latin typeface="Tahoma" panose="020B0604030504040204" pitchFamily="34" charset="0"/>
              </a:rPr>
              <a:pPr eaLnBrk="1" hangingPunct="1"/>
              <a:t>50</a:t>
            </a:fld>
            <a:endParaRPr lang="en-US" altLang="en-US" sz="1200">
              <a:latin typeface="Tahoma" panose="020B0604030504040204" pitchFamily="34" charset="0"/>
            </a:endParaRPr>
          </a:p>
        </p:txBody>
      </p:sp>
      <p:sp>
        <p:nvSpPr>
          <p:cNvPr id="58370" name="Title 2">
            <a:extLst>
              <a:ext uri="{FF2B5EF4-FFF2-40B4-BE49-F238E27FC236}">
                <a16:creationId xmlns:a16="http://schemas.microsoft.com/office/drawing/2014/main" id="{FEA6E8D1-4B2E-4440-85EA-F7F78FEAE35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be familiar with spontaneously combustible materials.</a:t>
            </a:r>
          </a:p>
        </p:txBody>
      </p:sp>
      <p:graphicFrame>
        <p:nvGraphicFramePr>
          <p:cNvPr id="3" name="Content Placeholder 2" descr="Pyrophoric materials&#10; Liquids, solids, or gaseous materials that, even in small quantities and without external ignition sources, can ignite within 5 minutes after coming into contact with air&#10;Self-heating materials&#10; Materials that have the potential to self-heat when they come in contact with air&#10;">
            <a:extLst>
              <a:ext uri="{FF2B5EF4-FFF2-40B4-BE49-F238E27FC236}">
                <a16:creationId xmlns:a16="http://schemas.microsoft.com/office/drawing/2014/main" id="{DDB92144-040B-7847-8C85-3F9DF1B4BB34}"/>
              </a:ext>
            </a:extLst>
          </p:cNvPr>
          <p:cNvGraphicFramePr>
            <a:graphicFrameLocks noGrp="1"/>
          </p:cNvGraphicFramePr>
          <p:nvPr>
            <p:ph idx="1"/>
            <p:extLst>
              <p:ext uri="{D42A27DB-BD31-4B8C-83A1-F6EECF244321}">
                <p14:modId xmlns:p14="http://schemas.microsoft.com/office/powerpoint/2010/main" val="1043467337"/>
              </p:ext>
            </p:extLst>
          </p:nvPr>
        </p:nvGraphicFramePr>
        <p:xfrm>
          <a:off x="685800" y="1752600"/>
          <a:ext cx="7848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319C5B-2780-B742-B36F-3713E187742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93A15BC-BDC4-2C49-8B7A-8D9C5250A702}" type="slidenum">
              <a:rPr lang="en-US" altLang="en-US" sz="1200">
                <a:latin typeface="Tahoma" panose="020B0604030504040204" pitchFamily="34" charset="0"/>
              </a:rPr>
              <a:pPr eaLnBrk="1" hangingPunct="1"/>
              <a:t>51</a:t>
            </a:fld>
            <a:endParaRPr lang="en-US" altLang="en-US" sz="1200">
              <a:latin typeface="Tahoma" panose="020B0604030504040204" pitchFamily="34" charset="0"/>
            </a:endParaRPr>
          </a:p>
        </p:txBody>
      </p:sp>
      <p:sp>
        <p:nvSpPr>
          <p:cNvPr id="59394" name="Title 2">
            <a:extLst>
              <a:ext uri="{FF2B5EF4-FFF2-40B4-BE49-F238E27FC236}">
                <a16:creationId xmlns:a16="http://schemas.microsoft.com/office/drawing/2014/main" id="{F99E2C7D-3E1B-754B-9D1C-9344A178D09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dangerous-when-wet materials.</a:t>
            </a:r>
          </a:p>
        </p:txBody>
      </p:sp>
      <p:graphicFrame>
        <p:nvGraphicFramePr>
          <p:cNvPr id="3" name="Content Placeholder 2" descr="When they come in contact with water, they are likely to become spontaneously flammable or produce flammable or toxic gas&#10;Magnesium phosphide is an example of a dangerous-when-wet material&#10;Must not be stored in locations or in such a manner where they can become combustible or dangerous&#10;">
            <a:extLst>
              <a:ext uri="{FF2B5EF4-FFF2-40B4-BE49-F238E27FC236}">
                <a16:creationId xmlns:a16="http://schemas.microsoft.com/office/drawing/2014/main" id="{ACBD9DA9-3B5D-544E-B945-A6E805F8A088}"/>
              </a:ext>
            </a:extLst>
          </p:cNvPr>
          <p:cNvGraphicFramePr>
            <a:graphicFrameLocks noGrp="1"/>
          </p:cNvGraphicFramePr>
          <p:nvPr>
            <p:ph idx="1"/>
            <p:extLst>
              <p:ext uri="{D42A27DB-BD31-4B8C-83A1-F6EECF244321}">
                <p14:modId xmlns:p14="http://schemas.microsoft.com/office/powerpoint/2010/main" val="766427040"/>
              </p:ext>
            </p:extLst>
          </p:nvPr>
        </p:nvGraphicFramePr>
        <p:xfrm>
          <a:off x="685800" y="1752600"/>
          <a:ext cx="7848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14B47E-11B7-744E-9B3A-42DEF0744CA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90805A0-5ABF-6042-8979-74D4C0EE7D31}" type="slidenum">
              <a:rPr lang="en-US" altLang="en-US" sz="1200">
                <a:latin typeface="Tahoma" panose="020B0604030504040204" pitchFamily="34" charset="0"/>
              </a:rPr>
              <a:pPr eaLnBrk="1" hangingPunct="1"/>
              <a:t>52</a:t>
            </a:fld>
            <a:endParaRPr lang="en-US" altLang="en-US" sz="1200">
              <a:latin typeface="Tahoma" panose="020B0604030504040204" pitchFamily="34" charset="0"/>
            </a:endParaRPr>
          </a:p>
        </p:txBody>
      </p:sp>
      <p:sp>
        <p:nvSpPr>
          <p:cNvPr id="60418" name="Title 2">
            <a:extLst>
              <a:ext uri="{FF2B5EF4-FFF2-40B4-BE49-F238E27FC236}">
                <a16:creationId xmlns:a16="http://schemas.microsoft.com/office/drawing/2014/main" id="{2F77BF40-8B2C-3E4C-9A1D-F6AF0499471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Flammable solids that are metals require a Class D extinguisher nearby.</a:t>
            </a:r>
          </a:p>
        </p:txBody>
      </p:sp>
      <p:graphicFrame>
        <p:nvGraphicFramePr>
          <p:cNvPr id="3" name="Content Placeholder 2" descr="•NFPA® 10, Standard for Portable Fire Extinguishers, includes requirements on extinguisher sizes and travel distances&#10;•Additionally, the inspector should consult the SDS to determine the appropriate fire extinguishing agent according to the manufacturer’s specifications&#10;">
            <a:extLst>
              <a:ext uri="{FF2B5EF4-FFF2-40B4-BE49-F238E27FC236}">
                <a16:creationId xmlns:a16="http://schemas.microsoft.com/office/drawing/2014/main" id="{DF86EB40-6E5F-6E45-99A4-084FA1F2B17D}"/>
              </a:ext>
            </a:extLst>
          </p:cNvPr>
          <p:cNvGraphicFramePr>
            <a:graphicFrameLocks noGrp="1"/>
          </p:cNvGraphicFramePr>
          <p:nvPr>
            <p:ph idx="1"/>
            <p:extLst>
              <p:ext uri="{D42A27DB-BD31-4B8C-83A1-F6EECF244321}">
                <p14:modId xmlns:p14="http://schemas.microsoft.com/office/powerpoint/2010/main" val="4111438364"/>
              </p:ext>
            </p:extLst>
          </p:nvPr>
        </p:nvGraphicFramePr>
        <p:xfrm>
          <a:off x="685800" y="1371600"/>
          <a:ext cx="7848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2685E9-AE09-654A-861F-AD537744C6D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310F651-E38A-E844-BD0C-677406082E14}" type="slidenum">
              <a:rPr lang="en-US" altLang="en-US" sz="1200">
                <a:latin typeface="Tahoma" panose="020B0604030504040204" pitchFamily="34" charset="0"/>
              </a:rPr>
              <a:pPr eaLnBrk="1" hangingPunct="1"/>
              <a:t>53</a:t>
            </a:fld>
            <a:endParaRPr lang="en-US" altLang="en-US" sz="1200">
              <a:latin typeface="Tahoma" panose="020B0604030504040204" pitchFamily="34" charset="0"/>
            </a:endParaRPr>
          </a:p>
        </p:txBody>
      </p:sp>
      <p:sp>
        <p:nvSpPr>
          <p:cNvPr id="61442" name="Title 2">
            <a:extLst>
              <a:ext uri="{FF2B5EF4-FFF2-40B4-BE49-F238E27FC236}">
                <a16:creationId xmlns:a16="http://schemas.microsoft.com/office/drawing/2014/main" id="{B9416E49-4FB0-5E4C-802B-D8EFBD1F037B}"/>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flammable gases that can be compressed, liquefied compressed, or dissolved.</a:t>
            </a:r>
          </a:p>
        </p:txBody>
      </p:sp>
      <p:graphicFrame>
        <p:nvGraphicFramePr>
          <p:cNvPr id="3" name="Content Placeholder 2" descr="Ethane&#10;Hydrogen&#10;Isobutane&#10;Propane&#10;">
            <a:extLst>
              <a:ext uri="{FF2B5EF4-FFF2-40B4-BE49-F238E27FC236}">
                <a16:creationId xmlns:a16="http://schemas.microsoft.com/office/drawing/2014/main" id="{68609F17-840C-E648-A46B-399D422ADC78}"/>
              </a:ext>
            </a:extLst>
          </p:cNvPr>
          <p:cNvGraphicFramePr>
            <a:graphicFrameLocks noGrp="1"/>
          </p:cNvGraphicFramePr>
          <p:nvPr>
            <p:ph idx="1"/>
            <p:extLst>
              <p:ext uri="{D42A27DB-BD31-4B8C-83A1-F6EECF244321}">
                <p14:modId xmlns:p14="http://schemas.microsoft.com/office/powerpoint/2010/main" val="3487371028"/>
              </p:ext>
            </p:extLst>
          </p:nvPr>
        </p:nvGraphicFramePr>
        <p:xfrm>
          <a:off x="685800" y="1981200"/>
          <a:ext cx="74676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A91F06-7488-2A4A-990E-A47DF0A30D3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AA31AE9-1F8E-584E-9CA9-74332C7E456B}" type="slidenum">
              <a:rPr lang="en-US" altLang="en-US" sz="1200">
                <a:latin typeface="Tahoma" panose="020B0604030504040204" pitchFamily="34" charset="0"/>
              </a:rPr>
              <a:pPr eaLnBrk="1" hangingPunct="1"/>
              <a:t>54</a:t>
            </a:fld>
            <a:endParaRPr lang="en-US" altLang="en-US" sz="1200">
              <a:latin typeface="Tahoma" panose="020B0604030504040204" pitchFamily="34" charset="0"/>
            </a:endParaRPr>
          </a:p>
        </p:txBody>
      </p:sp>
      <p:sp>
        <p:nvSpPr>
          <p:cNvPr id="62466" name="Title 2">
            <a:extLst>
              <a:ext uri="{FF2B5EF4-FFF2-40B4-BE49-F238E27FC236}">
                <a16:creationId xmlns:a16="http://schemas.microsoft.com/office/drawing/2014/main" id="{2BDFCADB-598F-0643-85AE-9AB71240B9B0}"/>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conditions result in gases being classified as “flammable”.</a:t>
            </a:r>
          </a:p>
        </p:txBody>
      </p:sp>
      <p:graphicFrame>
        <p:nvGraphicFramePr>
          <p:cNvPr id="3" name="Content Placeholder 2" descr="It is ignitable at atmospheric pressure when in a mixture of 13 percent or less by volume in air &#10;It has a flammable range of at least 12 percent in air at atmospheric pressure, regardless of its lower limit&#10;">
            <a:extLst>
              <a:ext uri="{FF2B5EF4-FFF2-40B4-BE49-F238E27FC236}">
                <a16:creationId xmlns:a16="http://schemas.microsoft.com/office/drawing/2014/main" id="{CE136C10-E56E-094D-8461-E2EEC2D41F91}"/>
              </a:ext>
            </a:extLst>
          </p:cNvPr>
          <p:cNvGraphicFramePr>
            <a:graphicFrameLocks noGrp="1"/>
          </p:cNvGraphicFramePr>
          <p:nvPr>
            <p:ph idx="1"/>
            <p:extLst>
              <p:ext uri="{D42A27DB-BD31-4B8C-83A1-F6EECF244321}">
                <p14:modId xmlns:p14="http://schemas.microsoft.com/office/powerpoint/2010/main" val="4046761487"/>
              </p:ext>
            </p:extLst>
          </p:nvPr>
        </p:nvGraphicFramePr>
        <p:xfrm>
          <a:off x="762000" y="1600200"/>
          <a:ext cx="74676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257214-4F23-D24F-8652-8592BE1CF99E}"/>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B457400D-5CB0-954E-9FD6-40BC4430E3F5}" type="slidenum">
              <a:rPr lang="en-US" altLang="en-US" sz="1200">
                <a:latin typeface="Tahoma" panose="020B0604030504040204" pitchFamily="34" charset="0"/>
              </a:rPr>
              <a:pPr eaLnBrk="1" hangingPunct="1"/>
              <a:t>55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63490" name="Title 1">
            <a:extLst>
              <a:ext uri="{FF2B5EF4-FFF2-40B4-BE49-F238E27FC236}">
                <a16:creationId xmlns:a16="http://schemas.microsoft.com/office/drawing/2014/main" id="{0E429C0F-8EFA-F84F-B44C-1F88E0D69DD4}"/>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63491" name="Text Placeholder 2">
            <a:extLst>
              <a:ext uri="{FF2B5EF4-FFF2-40B4-BE49-F238E27FC236}">
                <a16:creationId xmlns:a16="http://schemas.microsoft.com/office/drawing/2014/main" id="{32903130-9233-E844-8534-A3D47810659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actions can make flammable solids capable of causing a fire?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EC11E3-AA1F-3E48-93E1-C8799546E08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D8951AA-46C2-8C42-874C-FCD8F8296B78}" type="slidenum">
              <a:rPr lang="en-US" altLang="en-US" sz="1200">
                <a:latin typeface="Tahoma" panose="020B0604030504040204" pitchFamily="34" charset="0"/>
              </a:rPr>
              <a:pPr eaLnBrk="1" hangingPunct="1"/>
              <a:t>56</a:t>
            </a:fld>
            <a:endParaRPr lang="en-US" altLang="en-US" sz="1200">
              <a:latin typeface="Tahoma" panose="020B0604030504040204" pitchFamily="34" charset="0"/>
            </a:endParaRPr>
          </a:p>
        </p:txBody>
      </p:sp>
      <p:sp>
        <p:nvSpPr>
          <p:cNvPr id="64514" name="Title 2">
            <a:extLst>
              <a:ext uri="{FF2B5EF4-FFF2-40B4-BE49-F238E27FC236}">
                <a16:creationId xmlns:a16="http://schemas.microsoft.com/office/drawing/2014/main" id="{0C3BB8D8-3544-D44E-8C65-E8E6564E030E}"/>
              </a:ext>
            </a:extLst>
          </p:cNvPr>
          <p:cNvSpPr>
            <a:spLocks noGrp="1"/>
          </p:cNvSpPr>
          <p:nvPr>
            <p:ph type="title"/>
          </p:nvPr>
        </p:nvSpPr>
        <p:spPr bwMode="auto">
          <a:xfrm>
            <a:off x="685800" y="4778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organic peroxides.</a:t>
            </a:r>
          </a:p>
        </p:txBody>
      </p:sp>
      <p:graphicFrame>
        <p:nvGraphicFramePr>
          <p:cNvPr id="3" name="Content Placeholder 2" descr="Only exist as solids or liquids&#10;Release energy in the form of heat&#10;Used to introduce energy into chemical reactions so more useful compounds can be created&#10;Present fire and reactivity hazards&#10;Degree of the hazard depends on their classification&#10;">
            <a:extLst>
              <a:ext uri="{FF2B5EF4-FFF2-40B4-BE49-F238E27FC236}">
                <a16:creationId xmlns:a16="http://schemas.microsoft.com/office/drawing/2014/main" id="{2F9A9DA2-39C6-9346-965E-EB151CCD345C}"/>
              </a:ext>
            </a:extLst>
          </p:cNvPr>
          <p:cNvGraphicFramePr>
            <a:graphicFrameLocks noGrp="1"/>
          </p:cNvGraphicFramePr>
          <p:nvPr>
            <p:ph idx="1"/>
            <p:extLst>
              <p:ext uri="{D42A27DB-BD31-4B8C-83A1-F6EECF244321}">
                <p14:modId xmlns:p14="http://schemas.microsoft.com/office/powerpoint/2010/main" val="981911913"/>
              </p:ext>
            </p:extLst>
          </p:nvPr>
        </p:nvGraphicFramePr>
        <p:xfrm>
          <a:off x="838200" y="1752600"/>
          <a:ext cx="7696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ABEDF6-7B4C-A645-B955-A4CD6E0B1FD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EDB0BC4-B29A-CC40-9CB8-8A3BE65033C7}" type="slidenum">
              <a:rPr lang="en-US" altLang="en-US" sz="1200">
                <a:latin typeface="Tahoma" panose="020B0604030504040204" pitchFamily="34" charset="0"/>
              </a:rPr>
              <a:pPr eaLnBrk="1" hangingPunct="1"/>
              <a:t>57</a:t>
            </a:fld>
            <a:endParaRPr lang="en-US" altLang="en-US" sz="1200">
              <a:latin typeface="Tahoma" panose="020B0604030504040204" pitchFamily="34" charset="0"/>
            </a:endParaRPr>
          </a:p>
        </p:txBody>
      </p:sp>
      <p:sp>
        <p:nvSpPr>
          <p:cNvPr id="65538" name="Title 2">
            <a:extLst>
              <a:ext uri="{FF2B5EF4-FFF2-40B4-BE49-F238E27FC236}">
                <a16:creationId xmlns:a16="http://schemas.microsoft.com/office/drawing/2014/main" id="{2E109548-694B-6B49-A2C8-D3DF7518921C}"/>
              </a:ext>
            </a:extLst>
          </p:cNvPr>
          <p:cNvSpPr>
            <a:spLocks noGrp="1"/>
          </p:cNvSpPr>
          <p:nvPr>
            <p:ph type="title"/>
          </p:nvPr>
        </p:nvSpPr>
        <p:spPr bwMode="auto">
          <a:xfrm>
            <a:off x="685800" y="4778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All organic peroxides have a limited shelf life.</a:t>
            </a:r>
          </a:p>
        </p:txBody>
      </p:sp>
      <p:graphicFrame>
        <p:nvGraphicFramePr>
          <p:cNvPr id="3" name="Content Placeholder 2" descr="•Shelf life can be reduced if recommended temperature limits are not maintained&#10;•Once shelf life is reached, the material should be disposed of in accordance with the manufacturer’s recommendations&#10;•An expired organic peroxide can become unstable&#10;">
            <a:extLst>
              <a:ext uri="{FF2B5EF4-FFF2-40B4-BE49-F238E27FC236}">
                <a16:creationId xmlns:a16="http://schemas.microsoft.com/office/drawing/2014/main" id="{3686FA71-1CCD-7D42-8D4B-2F592E6AFC68}"/>
              </a:ext>
            </a:extLst>
          </p:cNvPr>
          <p:cNvGraphicFramePr>
            <a:graphicFrameLocks noGrp="1"/>
          </p:cNvGraphicFramePr>
          <p:nvPr>
            <p:ph idx="1"/>
            <p:extLst>
              <p:ext uri="{D42A27DB-BD31-4B8C-83A1-F6EECF244321}">
                <p14:modId xmlns:p14="http://schemas.microsoft.com/office/powerpoint/2010/main" val="3231694734"/>
              </p:ext>
            </p:extLst>
          </p:nvPr>
        </p:nvGraphicFramePr>
        <p:xfrm>
          <a:off x="838200" y="1752600"/>
          <a:ext cx="7696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4C125-0950-9644-8DDC-8735760CE5E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6E68A44-C329-0B48-80A5-E2B883C34469}" type="slidenum">
              <a:rPr lang="en-US" altLang="en-US" sz="1200">
                <a:latin typeface="Tahoma" panose="020B0604030504040204" pitchFamily="34" charset="0"/>
              </a:rPr>
              <a:pPr eaLnBrk="1" hangingPunct="1"/>
              <a:t>58</a:t>
            </a:fld>
            <a:endParaRPr lang="en-US" altLang="en-US" sz="1200">
              <a:latin typeface="Tahoma" panose="020B0604030504040204" pitchFamily="34" charset="0"/>
            </a:endParaRPr>
          </a:p>
        </p:txBody>
      </p:sp>
      <p:sp>
        <p:nvSpPr>
          <p:cNvPr id="66562" name="Title 2">
            <a:extLst>
              <a:ext uri="{FF2B5EF4-FFF2-40B4-BE49-F238E27FC236}">
                <a16:creationId xmlns:a16="http://schemas.microsoft.com/office/drawing/2014/main" id="{F17ECE56-C41B-DD49-9DD5-ED7B0EED563A}"/>
              </a:ext>
            </a:extLst>
          </p:cNvPr>
          <p:cNvSpPr>
            <a:spLocks noGrp="1"/>
          </p:cNvSpPr>
          <p:nvPr>
            <p:ph type="title"/>
          </p:nvPr>
        </p:nvSpPr>
        <p:spPr bwMode="auto">
          <a:xfrm>
            <a:off x="685800" y="4778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Model fire codes assign hazard classes for organic peroxides.</a:t>
            </a:r>
          </a:p>
        </p:txBody>
      </p:sp>
      <p:pic>
        <p:nvPicPr>
          <p:cNvPr id="66564" name="Picture 2" descr="table of hazard classification of organic peroxides, see instructor for more information">
            <a:extLst>
              <a:ext uri="{FF2B5EF4-FFF2-40B4-BE49-F238E27FC236}">
                <a16:creationId xmlns:a16="http://schemas.microsoft.com/office/drawing/2014/main" id="{15B8253E-C7AB-4D41-AB3A-EB4E921A6C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44638"/>
            <a:ext cx="7010400" cy="39655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Diagram 4" descr="The lower the Roman numeral classification, the greater the decomposition, reactivity, and burning rate hazards the organic peroxide presents&#10;">
            <a:extLst>
              <a:ext uri="{FF2B5EF4-FFF2-40B4-BE49-F238E27FC236}">
                <a16:creationId xmlns:a16="http://schemas.microsoft.com/office/drawing/2014/main" id="{20A42B1F-75C2-CB40-A31C-B80A7723F5C9}"/>
              </a:ext>
            </a:extLst>
          </p:cNvPr>
          <p:cNvGraphicFramePr/>
          <p:nvPr>
            <p:extLst>
              <p:ext uri="{D42A27DB-BD31-4B8C-83A1-F6EECF244321}">
                <p14:modId xmlns:p14="http://schemas.microsoft.com/office/powerpoint/2010/main" val="1052316243"/>
              </p:ext>
            </p:extLst>
          </p:nvPr>
        </p:nvGraphicFramePr>
        <p:xfrm>
          <a:off x="838200" y="5257800"/>
          <a:ext cx="69342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451546-2FC2-9B4D-8005-0CC16647AE5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6BAD66E-FCCC-A441-83DB-A87681CF1A38}" type="slidenum">
              <a:rPr lang="en-US" altLang="en-US" sz="1200">
                <a:latin typeface="Tahoma" panose="020B0604030504040204" pitchFamily="34" charset="0"/>
              </a:rPr>
              <a:pPr eaLnBrk="1" hangingPunct="1"/>
              <a:t>5</a:t>
            </a:fld>
            <a:endParaRPr lang="en-US" altLang="en-US" sz="1200">
              <a:latin typeface="Tahoma" panose="020B0604030504040204" pitchFamily="34" charset="0"/>
            </a:endParaRPr>
          </a:p>
        </p:txBody>
      </p:sp>
      <p:sp>
        <p:nvSpPr>
          <p:cNvPr id="12290" name="Title 2">
            <a:extLst>
              <a:ext uri="{FF2B5EF4-FFF2-40B4-BE49-F238E27FC236}">
                <a16:creationId xmlns:a16="http://schemas.microsoft.com/office/drawing/2014/main" id="{6A6D85F1-D97D-1449-990C-387CFA17277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why hazardous materials present a challenge for fire inspectors.</a:t>
            </a:r>
          </a:p>
        </p:txBody>
      </p:sp>
      <p:graphicFrame>
        <p:nvGraphicFramePr>
          <p:cNvPr id="9" name="Content Placeholder 8" descr="•Hazardous materials responses generally require that responding personnel be specially trained and equipped to manage a chemical release&#10;•Such incidents may also require additional time to mitigate&#10;•The IFC and NFPA® 400 both require that a business designate a fire department liaison or emergency response coordinator&#10;">
            <a:extLst>
              <a:ext uri="{FF2B5EF4-FFF2-40B4-BE49-F238E27FC236}">
                <a16:creationId xmlns:a16="http://schemas.microsoft.com/office/drawing/2014/main" id="{B2860FAF-3297-3F4B-9F04-92373702A029}"/>
              </a:ext>
            </a:extLst>
          </p:cNvPr>
          <p:cNvGraphicFramePr>
            <a:graphicFrameLocks noGrp="1"/>
          </p:cNvGraphicFramePr>
          <p:nvPr>
            <p:ph idx="1"/>
            <p:extLst>
              <p:ext uri="{D42A27DB-BD31-4B8C-83A1-F6EECF244321}">
                <p14:modId xmlns:p14="http://schemas.microsoft.com/office/powerpoint/2010/main" val="3898244519"/>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2B7A0D-9E6D-6340-B8C9-379107C109E8}"/>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4AF66A54-1457-A64F-A249-3A242444D091}" type="slidenum">
              <a:rPr lang="en-US" altLang="en-US" sz="1200">
                <a:latin typeface="Tahoma" panose="020B0604030504040204" pitchFamily="34" charset="0"/>
              </a:rPr>
              <a:pPr eaLnBrk="1" hangingPunct="1"/>
              <a:t>59</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67586" name="Title 1">
            <a:extLst>
              <a:ext uri="{FF2B5EF4-FFF2-40B4-BE49-F238E27FC236}">
                <a16:creationId xmlns:a16="http://schemas.microsoft.com/office/drawing/2014/main" id="{B29FD2F1-35EB-DD43-8BF2-2B3F1DD34DC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67587" name="Text Placeholder 2">
            <a:extLst>
              <a:ext uri="{FF2B5EF4-FFF2-40B4-BE49-F238E27FC236}">
                <a16:creationId xmlns:a16="http://schemas.microsoft.com/office/drawing/2014/main" id="{89BAC220-EEC0-E74C-8615-4C0674CC91D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the hazard classifications of organic peroxides.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03D693-EE23-BA43-8E0E-730C663AA7E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9A5A9DC-D857-4548-8293-E52D55C63C25}" type="slidenum">
              <a:rPr lang="en-US" altLang="en-US" sz="1200">
                <a:latin typeface="Tahoma" panose="020B0604030504040204" pitchFamily="34" charset="0"/>
              </a:rPr>
              <a:pPr eaLnBrk="1" hangingPunct="1"/>
              <a:t>60</a:t>
            </a:fld>
            <a:endParaRPr lang="en-US" altLang="en-US" sz="1200">
              <a:latin typeface="Tahoma" panose="020B0604030504040204" pitchFamily="34" charset="0"/>
            </a:endParaRPr>
          </a:p>
        </p:txBody>
      </p:sp>
      <p:sp>
        <p:nvSpPr>
          <p:cNvPr id="68610" name="Title 2">
            <a:extLst>
              <a:ext uri="{FF2B5EF4-FFF2-40B4-BE49-F238E27FC236}">
                <a16:creationId xmlns:a16="http://schemas.microsoft.com/office/drawing/2014/main" id="{6DBB57D0-C48B-7B49-9645-C79D9EAC88D3}"/>
              </a:ext>
            </a:extLst>
          </p:cNvPr>
          <p:cNvSpPr>
            <a:spLocks noGrp="1"/>
          </p:cNvSpPr>
          <p:nvPr>
            <p:ph type="title"/>
          </p:nvPr>
        </p:nvSpPr>
        <p:spPr bwMode="auto">
          <a:xfrm>
            <a:off x="685800" y="4778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oxidizers and oxidizing gases.</a:t>
            </a:r>
          </a:p>
        </p:txBody>
      </p:sp>
      <p:graphicFrame>
        <p:nvGraphicFramePr>
          <p:cNvPr id="3" name="Content Placeholder 2" descr="Solid and liquid oxidizers and oxidizing gases do not burn&#10; They accelerate the rate of burning&#10;An oxidizer yields oxygen or other chemical compounds that promote or initiate combustion &#10;If an oxidizer is heated or contaminated, it can initiate a self-sustained reaction and can result in an explosion or violent decomposition&#10;Other oxidizers can be&#10; Corrosive&#10; Unstable (reactive)&#10; Water reactive&#10; Toxic (in some cases)&#10;">
            <a:extLst>
              <a:ext uri="{FF2B5EF4-FFF2-40B4-BE49-F238E27FC236}">
                <a16:creationId xmlns:a16="http://schemas.microsoft.com/office/drawing/2014/main" id="{2EB1C9B1-2AE6-FE46-B5AC-8BD144F1DF0B}"/>
              </a:ext>
            </a:extLst>
          </p:cNvPr>
          <p:cNvGraphicFramePr>
            <a:graphicFrameLocks noGrp="1"/>
          </p:cNvGraphicFramePr>
          <p:nvPr>
            <p:ph idx="1"/>
            <p:extLst>
              <p:ext uri="{D42A27DB-BD31-4B8C-83A1-F6EECF244321}">
                <p14:modId xmlns:p14="http://schemas.microsoft.com/office/powerpoint/2010/main" val="4051527929"/>
              </p:ext>
            </p:extLst>
          </p:nvPr>
        </p:nvGraphicFramePr>
        <p:xfrm>
          <a:off x="685800" y="1524000"/>
          <a:ext cx="80772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3BC5CC-B119-724A-AF92-BB00B95D56C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B118231B-183E-5745-81C7-4D250E38DC42}" type="slidenum">
              <a:rPr lang="en-US" altLang="en-US" sz="1200">
                <a:latin typeface="Tahoma" panose="020B0604030504040204" pitchFamily="34" charset="0"/>
              </a:rPr>
              <a:pPr eaLnBrk="1" hangingPunct="1"/>
              <a:t>61</a:t>
            </a:fld>
            <a:endParaRPr lang="en-US" altLang="en-US" sz="1200">
              <a:latin typeface="Tahoma" panose="020B0604030504040204" pitchFamily="34" charset="0"/>
            </a:endParaRPr>
          </a:p>
        </p:txBody>
      </p:sp>
      <p:sp>
        <p:nvSpPr>
          <p:cNvPr id="69634" name="Title 2">
            <a:extLst>
              <a:ext uri="{FF2B5EF4-FFF2-40B4-BE49-F238E27FC236}">
                <a16:creationId xmlns:a16="http://schemas.microsoft.com/office/drawing/2014/main" id="{3F64B358-7046-4644-B3CF-0D0AF3925CC1}"/>
              </a:ext>
            </a:extLst>
          </p:cNvPr>
          <p:cNvSpPr>
            <a:spLocks noGrp="1"/>
          </p:cNvSpPr>
          <p:nvPr>
            <p:ph type="title"/>
          </p:nvPr>
        </p:nvSpPr>
        <p:spPr bwMode="auto">
          <a:xfrm>
            <a:off x="685800" y="195263"/>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Fire code-compliant storage and use of oxidizers is designed to separate them from incompatible hazardous materials.</a:t>
            </a:r>
          </a:p>
        </p:txBody>
      </p:sp>
      <p:pic>
        <p:nvPicPr>
          <p:cNvPr id="69636" name="Content Placeholder 4" descr="hazardous materials stored on shelving units, multiple caution signs are affixed to the wall near the shelves warning people about the oxidizers being stored">
            <a:extLst>
              <a:ext uri="{FF2B5EF4-FFF2-40B4-BE49-F238E27FC236}">
                <a16:creationId xmlns:a16="http://schemas.microsoft.com/office/drawing/2014/main" id="{962EC9F8-0704-9548-BAC2-FAC07D9367A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3810000" cy="491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Oxidizers should never have contact with any petroleum-based materials because the reaction will be immediate and violent&#10;">
            <a:extLst>
              <a:ext uri="{FF2B5EF4-FFF2-40B4-BE49-F238E27FC236}">
                <a16:creationId xmlns:a16="http://schemas.microsoft.com/office/drawing/2014/main" id="{A970C59E-FD9A-9540-B2E4-89FEDE46B570}"/>
              </a:ext>
            </a:extLst>
          </p:cNvPr>
          <p:cNvGraphicFramePr/>
          <p:nvPr>
            <p:extLst>
              <p:ext uri="{D42A27DB-BD31-4B8C-83A1-F6EECF244321}">
                <p14:modId xmlns:p14="http://schemas.microsoft.com/office/powerpoint/2010/main" val="1887095889"/>
              </p:ext>
            </p:extLst>
          </p:nvPr>
        </p:nvGraphicFramePr>
        <p:xfrm>
          <a:off x="2590800" y="3810000"/>
          <a:ext cx="60960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A497DC-DECC-B444-8FF8-AD801930052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93A1863-D601-164A-8525-AE7E7F8B0204}" type="slidenum">
              <a:rPr lang="en-US" altLang="en-US" sz="1200">
                <a:latin typeface="Tahoma" panose="020B0604030504040204" pitchFamily="34" charset="0"/>
              </a:rPr>
              <a:pPr eaLnBrk="1" hangingPunct="1"/>
              <a:t>62</a:t>
            </a:fld>
            <a:endParaRPr lang="en-US" altLang="en-US" sz="1200">
              <a:latin typeface="Tahoma" panose="020B0604030504040204" pitchFamily="34" charset="0"/>
            </a:endParaRPr>
          </a:p>
        </p:txBody>
      </p:sp>
      <p:sp>
        <p:nvSpPr>
          <p:cNvPr id="70658" name="Title 2">
            <a:extLst>
              <a:ext uri="{FF2B5EF4-FFF2-40B4-BE49-F238E27FC236}">
                <a16:creationId xmlns:a16="http://schemas.microsoft.com/office/drawing/2014/main" id="{5EA84155-40EA-FC49-9223-DA20D928524C}"/>
              </a:ext>
            </a:extLst>
          </p:cNvPr>
          <p:cNvSpPr>
            <a:spLocks noGrp="1"/>
          </p:cNvSpPr>
          <p:nvPr>
            <p:ph type="title"/>
          </p:nvPr>
        </p:nvSpPr>
        <p:spPr bwMode="auto">
          <a:xfrm>
            <a:off x="685800" y="5334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naming convention of oxidizers.</a:t>
            </a:r>
          </a:p>
        </p:txBody>
      </p:sp>
      <p:graphicFrame>
        <p:nvGraphicFramePr>
          <p:cNvPr id="3" name="Content Placeholder 2" descr="How it works&#10; Ends in the letters ate or ite&#10; If it begins with the letters per&#10;Examples include&#10; Hydrogen peroxide&#10; Calcium hypochlorite&#10; Potassium perchlorate&#10; Ammonium nitrate&#10; Perchloric acids&#10;">
            <a:extLst>
              <a:ext uri="{FF2B5EF4-FFF2-40B4-BE49-F238E27FC236}">
                <a16:creationId xmlns:a16="http://schemas.microsoft.com/office/drawing/2014/main" id="{C85D532E-5748-A34B-B804-BB70289E5EC0}"/>
              </a:ext>
            </a:extLst>
          </p:cNvPr>
          <p:cNvGraphicFramePr>
            <a:graphicFrameLocks noGrp="1"/>
          </p:cNvGraphicFramePr>
          <p:nvPr>
            <p:ph idx="1"/>
            <p:extLst>
              <p:ext uri="{D42A27DB-BD31-4B8C-83A1-F6EECF244321}">
                <p14:modId xmlns:p14="http://schemas.microsoft.com/office/powerpoint/2010/main" val="60345694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5B2BED-1D84-AA48-ABE8-66D3532BD52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1D3F882-EAF7-F44B-A351-5D0902F388AA}" type="slidenum">
              <a:rPr lang="en-US" altLang="en-US" sz="1200">
                <a:latin typeface="Tahoma" panose="020B0604030504040204" pitchFamily="34" charset="0"/>
              </a:rPr>
              <a:pPr eaLnBrk="1" hangingPunct="1"/>
              <a:t>63</a:t>
            </a:fld>
            <a:endParaRPr lang="en-US" altLang="en-US" sz="1200">
              <a:latin typeface="Tahoma" panose="020B0604030504040204" pitchFamily="34" charset="0"/>
            </a:endParaRPr>
          </a:p>
        </p:txBody>
      </p:sp>
      <p:sp>
        <p:nvSpPr>
          <p:cNvPr id="71682" name="Title 2">
            <a:extLst>
              <a:ext uri="{FF2B5EF4-FFF2-40B4-BE49-F238E27FC236}">
                <a16:creationId xmlns:a16="http://schemas.microsoft.com/office/drawing/2014/main" id="{EEB3784B-62ED-C345-B206-C3E65B339A8C}"/>
              </a:ext>
            </a:extLst>
          </p:cNvPr>
          <p:cNvSpPr>
            <a:spLocks noGrp="1"/>
          </p:cNvSpPr>
          <p:nvPr>
            <p:ph type="title"/>
          </p:nvPr>
        </p:nvSpPr>
        <p:spPr bwMode="auto">
          <a:xfrm>
            <a:off x="685800" y="5334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hazard categories for solid and liquid oxidizers.</a:t>
            </a:r>
          </a:p>
        </p:txBody>
      </p:sp>
      <p:pic>
        <p:nvPicPr>
          <p:cNvPr id="71684" name="Picture 2" descr="Table of hazard classifications of solid and liquid oxidizers. Contact instructor for more information">
            <a:extLst>
              <a:ext uri="{FF2B5EF4-FFF2-40B4-BE49-F238E27FC236}">
                <a16:creationId xmlns:a16="http://schemas.microsoft.com/office/drawing/2014/main" id="{CD378E6B-675B-F942-A450-EAA33CF2D4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033016"/>
            <a:ext cx="5226424" cy="355396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Diagram 4" descr="Based on their ability to accelerate burning&#10;Their rate of decomposition, and if their decomposition can ignite combustible (Class A) materials&#10;The higher the Arabic numeral rating, the greater the hazard the solid or liquid oxidizer presents&#10;">
            <a:extLst>
              <a:ext uri="{FF2B5EF4-FFF2-40B4-BE49-F238E27FC236}">
                <a16:creationId xmlns:a16="http://schemas.microsoft.com/office/drawing/2014/main" id="{190A9344-D82E-9942-91CD-0581A8680525}"/>
              </a:ext>
            </a:extLst>
          </p:cNvPr>
          <p:cNvGraphicFramePr/>
          <p:nvPr>
            <p:extLst>
              <p:ext uri="{D42A27DB-BD31-4B8C-83A1-F6EECF244321}">
                <p14:modId xmlns:p14="http://schemas.microsoft.com/office/powerpoint/2010/main" val="2305718616"/>
              </p:ext>
            </p:extLst>
          </p:nvPr>
        </p:nvGraphicFramePr>
        <p:xfrm>
          <a:off x="5562600" y="1447800"/>
          <a:ext cx="3429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6907DD-89EF-2841-8C66-4B491F06F44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2206138-8DF3-8C47-9386-25C391D98227}" type="slidenum">
              <a:rPr lang="en-US" altLang="en-US" sz="1200">
                <a:latin typeface="Tahoma" panose="020B0604030504040204" pitchFamily="34" charset="0"/>
              </a:rPr>
              <a:pPr eaLnBrk="1" hangingPunct="1"/>
              <a:t>64</a:t>
            </a:fld>
            <a:endParaRPr lang="en-US" altLang="en-US" sz="1200">
              <a:latin typeface="Tahoma" panose="020B0604030504040204" pitchFamily="34" charset="0"/>
            </a:endParaRPr>
          </a:p>
        </p:txBody>
      </p:sp>
      <p:sp>
        <p:nvSpPr>
          <p:cNvPr id="72706" name="Title 2">
            <a:extLst>
              <a:ext uri="{FF2B5EF4-FFF2-40B4-BE49-F238E27FC236}">
                <a16:creationId xmlns:a16="http://schemas.microsoft.com/office/drawing/2014/main" id="{24AAFB38-2B2C-5040-A9DA-32589EB8E79B}"/>
              </a:ext>
            </a:extLst>
          </p:cNvPr>
          <p:cNvSpPr>
            <a:spLocks noGrp="1"/>
          </p:cNvSpPr>
          <p:nvPr>
            <p:ph type="title"/>
          </p:nvPr>
        </p:nvSpPr>
        <p:spPr bwMode="auto">
          <a:xfrm>
            <a:off x="685800" y="5334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Oxidizing gases can support and accelerate combustion more than air.</a:t>
            </a:r>
          </a:p>
        </p:txBody>
      </p:sp>
      <p:graphicFrame>
        <p:nvGraphicFramePr>
          <p:cNvPr id="3" name="Content Placeholder 2" descr="They can exist as compressed or liquefied gases&#10;Oxygen can be converted into an oxidizing cryogenic fluid&#10;Cryogenic oxygen is commonly used for respiratory therapy and can be found in home health care liquid oxygen containers&#10;">
            <a:extLst>
              <a:ext uri="{FF2B5EF4-FFF2-40B4-BE49-F238E27FC236}">
                <a16:creationId xmlns:a16="http://schemas.microsoft.com/office/drawing/2014/main" id="{C8E372C4-9101-9145-86DD-CAA66C9FD26F}"/>
              </a:ext>
            </a:extLst>
          </p:cNvPr>
          <p:cNvGraphicFramePr>
            <a:graphicFrameLocks noGrp="1"/>
          </p:cNvGraphicFramePr>
          <p:nvPr>
            <p:ph idx="1"/>
            <p:extLst>
              <p:ext uri="{D42A27DB-BD31-4B8C-83A1-F6EECF244321}">
                <p14:modId xmlns:p14="http://schemas.microsoft.com/office/powerpoint/2010/main" val="3546710439"/>
              </p:ext>
            </p:extLst>
          </p:nvPr>
        </p:nvGraphicFramePr>
        <p:xfrm>
          <a:off x="7620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49AB95-1964-704B-9E14-99021C4CDBD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13C4860E-580C-4A43-AC40-AD15E54144D2}" type="slidenum">
              <a:rPr lang="en-US" altLang="en-US" sz="1200">
                <a:latin typeface="Tahoma" panose="020B0604030504040204" pitchFamily="34" charset="0"/>
              </a:rPr>
              <a:pPr eaLnBrk="1" hangingPunct="1"/>
              <a:t>65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73730" name="Title 1">
            <a:extLst>
              <a:ext uri="{FF2B5EF4-FFF2-40B4-BE49-F238E27FC236}">
                <a16:creationId xmlns:a16="http://schemas.microsoft.com/office/drawing/2014/main" id="{3C98EE92-F74D-724D-87EB-A8318C1EDDD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73731" name="Text Placeholder 2">
            <a:extLst>
              <a:ext uri="{FF2B5EF4-FFF2-40B4-BE49-F238E27FC236}">
                <a16:creationId xmlns:a16="http://schemas.microsoft.com/office/drawing/2014/main" id="{9212E534-D9A7-3048-8072-50D4D199B38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the hazard categories of solid and liquid oxidizers based upon?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83F136-0DE4-2E4F-A934-F425FDE557D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B508C57-A356-074B-A421-9071440C5D23}" type="slidenum">
              <a:rPr lang="en-US" altLang="en-US" sz="1200">
                <a:latin typeface="Tahoma" panose="020B0604030504040204" pitchFamily="34" charset="0"/>
              </a:rPr>
              <a:pPr eaLnBrk="1" hangingPunct="1"/>
              <a:t>66</a:t>
            </a:fld>
            <a:endParaRPr lang="en-US" altLang="en-US" sz="1200">
              <a:latin typeface="Tahoma" panose="020B0604030504040204" pitchFamily="34" charset="0"/>
            </a:endParaRPr>
          </a:p>
        </p:txBody>
      </p:sp>
      <p:sp>
        <p:nvSpPr>
          <p:cNvPr id="74754" name="Title 2">
            <a:extLst>
              <a:ext uri="{FF2B5EF4-FFF2-40B4-BE49-F238E27FC236}">
                <a16:creationId xmlns:a16="http://schemas.microsoft.com/office/drawing/2014/main" id="{723F413E-8AB9-CC4B-90F0-1A1869FAC6AC}"/>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pyrophorics.</a:t>
            </a:r>
          </a:p>
        </p:txBody>
      </p:sp>
      <p:graphicFrame>
        <p:nvGraphicFramePr>
          <p:cNvPr id="3" name="Content Placeholder 2" descr="•Category of solid, liquid, or gaseous hazardous materials that are a significant physical hazard&#10;•A material is classified as pyrophoric when it autoignites in air at temperatures of 130°F (55°C) or less&#10;•Do not require an ignition source&#10;•Because air contains moisture, pyrophorics ignite upon release in air&#10;•Some are also water reactive&#10;">
            <a:extLst>
              <a:ext uri="{FF2B5EF4-FFF2-40B4-BE49-F238E27FC236}">
                <a16:creationId xmlns:a16="http://schemas.microsoft.com/office/drawing/2014/main" id="{AFA57ECD-3ED9-F840-AE0C-FF9594D67537}"/>
              </a:ext>
            </a:extLst>
          </p:cNvPr>
          <p:cNvGraphicFramePr>
            <a:graphicFrameLocks noGrp="1"/>
          </p:cNvGraphicFramePr>
          <p:nvPr>
            <p:ph idx="1"/>
            <p:extLst>
              <p:ext uri="{D42A27DB-BD31-4B8C-83A1-F6EECF244321}">
                <p14:modId xmlns:p14="http://schemas.microsoft.com/office/powerpoint/2010/main" val="3377392767"/>
              </p:ext>
            </p:extLst>
          </p:nvPr>
        </p:nvGraphicFramePr>
        <p:xfrm>
          <a:off x="762000" y="15240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4757" name="Text Box 7">
            <a:extLst>
              <a:ext uri="{FF2B5EF4-FFF2-40B4-BE49-F238E27FC236}">
                <a16:creationId xmlns:a16="http://schemas.microsoft.com/office/drawing/2014/main" id="{7DBFEC9C-F779-D24D-848E-D5CEBB5E526C}"/>
              </a:ext>
            </a:extLst>
          </p:cNvPr>
          <p:cNvSpPr txBox="1">
            <a:spLocks noChangeArrowheads="1"/>
          </p:cNvSpPr>
          <p:nvPr/>
        </p:nvSpPr>
        <p:spPr bwMode="auto">
          <a:xfrm>
            <a:off x="5791200" y="63246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F0B3E0-EB00-7D4A-80AE-0A37A06C2E1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4DB4DAEC-E9D0-444F-BCBB-8F0F9FA5F2A0}" type="slidenum">
              <a:rPr lang="en-US" altLang="en-US" sz="1200">
                <a:latin typeface="Tahoma" panose="020B0604030504040204" pitchFamily="34" charset="0"/>
              </a:rPr>
              <a:pPr eaLnBrk="1" hangingPunct="1"/>
              <a:t>67</a:t>
            </a:fld>
            <a:endParaRPr lang="en-US" altLang="en-US" sz="1200">
              <a:latin typeface="Tahoma" panose="020B0604030504040204" pitchFamily="34" charset="0"/>
            </a:endParaRPr>
          </a:p>
        </p:txBody>
      </p:sp>
      <p:sp>
        <p:nvSpPr>
          <p:cNvPr id="75778" name="Title 2">
            <a:extLst>
              <a:ext uri="{FF2B5EF4-FFF2-40B4-BE49-F238E27FC236}">
                <a16:creationId xmlns:a16="http://schemas.microsoft.com/office/drawing/2014/main" id="{EFEFABB9-F696-D84D-A3B1-EA1DCC31D645}"/>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pyrophorics.</a:t>
            </a:r>
          </a:p>
        </p:txBody>
      </p:sp>
      <p:graphicFrame>
        <p:nvGraphicFramePr>
          <p:cNvPr id="3" name="Content Placeholder 2" descr="Commonly present other physical and health hazards&#10;Some pyrophoric gases and liquids exist&#10;Most materials are solid metals&#10;Some isotopes of plutonium and uranium are pyrophoric&#10;">
            <a:extLst>
              <a:ext uri="{FF2B5EF4-FFF2-40B4-BE49-F238E27FC236}">
                <a16:creationId xmlns:a16="http://schemas.microsoft.com/office/drawing/2014/main" id="{45C17F6B-ED42-FA48-A43D-C2CF895460E2}"/>
              </a:ext>
            </a:extLst>
          </p:cNvPr>
          <p:cNvGraphicFramePr>
            <a:graphicFrameLocks noGrp="1"/>
          </p:cNvGraphicFramePr>
          <p:nvPr>
            <p:ph idx="1"/>
            <p:extLst>
              <p:ext uri="{D42A27DB-BD31-4B8C-83A1-F6EECF244321}">
                <p14:modId xmlns:p14="http://schemas.microsoft.com/office/powerpoint/2010/main" val="1262445449"/>
              </p:ext>
            </p:extLst>
          </p:nvPr>
        </p:nvGraphicFramePr>
        <p:xfrm>
          <a:off x="762000" y="15240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5781" name="Text Box 7">
            <a:extLst>
              <a:ext uri="{FF2B5EF4-FFF2-40B4-BE49-F238E27FC236}">
                <a16:creationId xmlns:a16="http://schemas.microsoft.com/office/drawing/2014/main" id="{A5A35E90-1B88-8C41-A0D1-044DC7F0A4E9}"/>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5F44CF-0054-204E-96F0-13056E0DF7C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0134AB4-1278-484F-B499-7E146456B46D}" type="slidenum">
              <a:rPr lang="en-US" altLang="en-US" sz="1200">
                <a:latin typeface="Tahoma" panose="020B0604030504040204" pitchFamily="34" charset="0"/>
              </a:rPr>
              <a:pPr eaLnBrk="1" hangingPunct="1"/>
              <a:t>68</a:t>
            </a:fld>
            <a:endParaRPr lang="en-US" altLang="en-US" sz="1200">
              <a:latin typeface="Tahoma" panose="020B0604030504040204" pitchFamily="34" charset="0"/>
            </a:endParaRPr>
          </a:p>
        </p:txBody>
      </p:sp>
      <p:sp>
        <p:nvSpPr>
          <p:cNvPr id="76802" name="Title 2">
            <a:extLst>
              <a:ext uri="{FF2B5EF4-FFF2-40B4-BE49-F238E27FC236}">
                <a16:creationId xmlns:a16="http://schemas.microsoft.com/office/drawing/2014/main" id="{40A7EBBE-0DD2-FF47-B4FD-2FF44B93FD2E}"/>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pyrophorics.</a:t>
            </a:r>
          </a:p>
        </p:txBody>
      </p:sp>
      <p:graphicFrame>
        <p:nvGraphicFramePr>
          <p:cNvPr id="3" name="Content Placeholder 2" descr="•Model codes require automatic sprinkler protection in buildings housing pyrophoric materials&#10;•Requirements for pyrophoric gases are found in NFPA® 55 and NFPA® 318, Standard for the Protection of Semiconductor Fabrication Facilities&#10;•Model fire codes also reference Compressed Gas Association Standard G-13, Storage and Handling of Silane and Silane Mixtures&#10;">
            <a:extLst>
              <a:ext uri="{FF2B5EF4-FFF2-40B4-BE49-F238E27FC236}">
                <a16:creationId xmlns:a16="http://schemas.microsoft.com/office/drawing/2014/main" id="{5AC5CAE8-8ED3-9B48-9503-05D3B7322F26}"/>
              </a:ext>
            </a:extLst>
          </p:cNvPr>
          <p:cNvGraphicFramePr>
            <a:graphicFrameLocks noGrp="1"/>
          </p:cNvGraphicFramePr>
          <p:nvPr>
            <p:ph idx="1"/>
            <p:extLst>
              <p:ext uri="{D42A27DB-BD31-4B8C-83A1-F6EECF244321}">
                <p14:modId xmlns:p14="http://schemas.microsoft.com/office/powerpoint/2010/main" val="356051439"/>
              </p:ext>
            </p:extLst>
          </p:nvPr>
        </p:nvGraphicFramePr>
        <p:xfrm>
          <a:off x="762000" y="15240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049C6F-A659-D54C-B94A-C3DEDA89FE7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76705A3A-D660-0442-9DA3-F9CC62242D6A}" type="slidenum">
              <a:rPr lang="en-US" altLang="en-US" sz="1200">
                <a:latin typeface="Tahoma" panose="020B0604030504040204" pitchFamily="34" charset="0"/>
              </a:rPr>
              <a:pPr eaLnBrk="1" hangingPunct="1"/>
              <a:t>6</a:t>
            </a:fld>
            <a:endParaRPr lang="en-US" altLang="en-US" sz="1200">
              <a:latin typeface="Tahoma" panose="020B0604030504040204" pitchFamily="34" charset="0"/>
            </a:endParaRPr>
          </a:p>
        </p:txBody>
      </p:sp>
      <p:sp>
        <p:nvSpPr>
          <p:cNvPr id="13314" name="Title 2">
            <a:extLst>
              <a:ext uri="{FF2B5EF4-FFF2-40B4-BE49-F238E27FC236}">
                <a16:creationId xmlns:a16="http://schemas.microsoft.com/office/drawing/2014/main" id="{8608C081-6D33-7F41-B5FD-8ECB07157E7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vigilant of small changes in containment and piping.</a:t>
            </a:r>
          </a:p>
        </p:txBody>
      </p:sp>
      <p:pic>
        <p:nvPicPr>
          <p:cNvPr id="13316" name="Content Placeholder 5" descr="Affixed labels detailing the contents in storage tanks">
            <a:extLst>
              <a:ext uri="{FF2B5EF4-FFF2-40B4-BE49-F238E27FC236}">
                <a16:creationId xmlns:a16="http://schemas.microsoft.com/office/drawing/2014/main" id="{05D17D91-2329-4942-A993-B644518B7B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082" t="9517" r="2041" b="7997"/>
          <a:stretch/>
        </p:blipFill>
        <p:spPr bwMode="auto">
          <a:xfrm>
            <a:off x="533400" y="1981201"/>
            <a:ext cx="35052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Ask how the stored material will affect the tank, piping, or the valves that contact the solid, liquid, or gas considered to be hazardous&#10;">
            <a:extLst>
              <a:ext uri="{FF2B5EF4-FFF2-40B4-BE49-F238E27FC236}">
                <a16:creationId xmlns:a16="http://schemas.microsoft.com/office/drawing/2014/main" id="{5AFDA770-2713-454F-9C3E-2A6C7A3EF36E}"/>
              </a:ext>
            </a:extLst>
          </p:cNvPr>
          <p:cNvGraphicFramePr/>
          <p:nvPr>
            <p:extLst>
              <p:ext uri="{D42A27DB-BD31-4B8C-83A1-F6EECF244321}">
                <p14:modId xmlns:p14="http://schemas.microsoft.com/office/powerpoint/2010/main" val="2387878850"/>
              </p:ext>
            </p:extLst>
          </p:nvPr>
        </p:nvGraphicFramePr>
        <p:xfrm>
          <a:off x="3276600" y="4038600"/>
          <a:ext cx="5562600" cy="200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8" name="Rectangle 10">
            <a:extLst>
              <a:ext uri="{FF2B5EF4-FFF2-40B4-BE49-F238E27FC236}">
                <a16:creationId xmlns:a16="http://schemas.microsoft.com/office/drawing/2014/main" id="{AF517B5E-FD6B-2447-8D19-6871AE06D73D}"/>
              </a:ext>
            </a:extLst>
          </p:cNvPr>
          <p:cNvSpPr>
            <a:spLocks noChangeArrowheads="1"/>
          </p:cNvSpPr>
          <p:nvPr/>
        </p:nvSpPr>
        <p:spPr bwMode="auto">
          <a:xfrm>
            <a:off x="374495" y="5992019"/>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Scott </a:t>
            </a:r>
            <a:r>
              <a:rPr lang="en-US" altLang="en-US" sz="1200" b="0" i="1" dirty="0" err="1"/>
              <a:t>Stookey</a:t>
            </a:r>
            <a:r>
              <a:rPr lang="en-US" altLang="en-US" sz="1200" b="0" i="1" dirty="0"/>
              <a:t>, International Code Council, Washington D.C</a:t>
            </a:r>
            <a:endParaRPr lang="en-US" altLang="en-US" sz="1200" b="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0206DB-C825-8541-8596-F2B0D91EF28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F2F7A78B-5BFF-D24A-A877-AD76EBB50647}" type="slidenum">
              <a:rPr lang="en-US" altLang="en-US" sz="1200">
                <a:latin typeface="Tahoma" panose="020B0604030504040204" pitchFamily="34" charset="0"/>
              </a:rPr>
              <a:pPr eaLnBrk="1" hangingPunct="1"/>
              <a:t>69</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77826" name="Title 1">
            <a:extLst>
              <a:ext uri="{FF2B5EF4-FFF2-40B4-BE49-F238E27FC236}">
                <a16:creationId xmlns:a16="http://schemas.microsoft.com/office/drawing/2014/main" id="{3D0442E1-F24D-9443-800B-1C96F46ABD4D}"/>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77827" name="Text Placeholder 2">
            <a:extLst>
              <a:ext uri="{FF2B5EF4-FFF2-40B4-BE49-F238E27FC236}">
                <a16:creationId xmlns:a16="http://schemas.microsoft.com/office/drawing/2014/main" id="{2C10F4A4-C854-9244-863E-EC43DCD64F4E}"/>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Name some examples of pyrophoric materials.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C846F4-CC0D-4F41-8A75-3373A1AD5F8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A5E1D97-EA6E-9844-B1F8-6503235E349D}" type="slidenum">
              <a:rPr lang="en-US" altLang="en-US" sz="1200">
                <a:latin typeface="Tahoma" panose="020B0604030504040204" pitchFamily="34" charset="0"/>
              </a:rPr>
              <a:pPr eaLnBrk="1" hangingPunct="1"/>
              <a:t>70</a:t>
            </a:fld>
            <a:endParaRPr lang="en-US" altLang="en-US" sz="1200">
              <a:latin typeface="Tahoma" panose="020B0604030504040204" pitchFamily="34" charset="0"/>
            </a:endParaRPr>
          </a:p>
        </p:txBody>
      </p:sp>
      <p:sp>
        <p:nvSpPr>
          <p:cNvPr id="78850" name="Title 2">
            <a:extLst>
              <a:ext uri="{FF2B5EF4-FFF2-40B4-BE49-F238E27FC236}">
                <a16:creationId xmlns:a16="http://schemas.microsoft.com/office/drawing/2014/main" id="{FD5C4778-3EB3-C042-93D9-C23E3CEAE58E}"/>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unstable (reactive) materials.</a:t>
            </a:r>
          </a:p>
        </p:txBody>
      </p:sp>
      <p:graphicFrame>
        <p:nvGraphicFramePr>
          <p:cNvPr id="3" name="Content Placeholder 2" descr="Solids, liquids, or gases that can react adversely due to changes in temperature, pressure, mechanical, thermal shock&#10;Most oxidizers and organic peroxides are also classified as unstable (reactive) materials&#10;Can be found in the manufacturing of plastics, including expanded foams and urethane compounds&#10;Blowing agents that create foam plastics are commonly classified as unstable (reactive)&#10;">
            <a:extLst>
              <a:ext uri="{FF2B5EF4-FFF2-40B4-BE49-F238E27FC236}">
                <a16:creationId xmlns:a16="http://schemas.microsoft.com/office/drawing/2014/main" id="{0CAF3309-6137-8E4A-ADA7-7451AAC335AD}"/>
              </a:ext>
            </a:extLst>
          </p:cNvPr>
          <p:cNvGraphicFramePr>
            <a:graphicFrameLocks noGrp="1"/>
          </p:cNvGraphicFramePr>
          <p:nvPr>
            <p:ph idx="1"/>
            <p:extLst>
              <p:ext uri="{D42A27DB-BD31-4B8C-83A1-F6EECF244321}">
                <p14:modId xmlns:p14="http://schemas.microsoft.com/office/powerpoint/2010/main" val="3244830881"/>
              </p:ext>
            </p:extLst>
          </p:nvPr>
        </p:nvGraphicFramePr>
        <p:xfrm>
          <a:off x="762000" y="15240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8853" name="Text Box 7">
            <a:extLst>
              <a:ext uri="{FF2B5EF4-FFF2-40B4-BE49-F238E27FC236}">
                <a16:creationId xmlns:a16="http://schemas.microsoft.com/office/drawing/2014/main" id="{11353A59-8E83-BB42-960D-68BB66050911}"/>
              </a:ext>
            </a:extLst>
          </p:cNvPr>
          <p:cNvSpPr txBox="1">
            <a:spLocks noChangeArrowheads="1"/>
          </p:cNvSpPr>
          <p:nvPr/>
        </p:nvSpPr>
        <p:spPr bwMode="auto">
          <a:xfrm>
            <a:off x="5791200" y="6356195"/>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5E1B2E-A336-5B41-91F4-3B7AE81AC7D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39AD41CA-0C0A-C94E-A4A4-2A8106EBB311}" type="slidenum">
              <a:rPr lang="en-US" altLang="en-US" sz="1200">
                <a:latin typeface="Tahoma" panose="020B0604030504040204" pitchFamily="34" charset="0"/>
              </a:rPr>
              <a:pPr eaLnBrk="1" hangingPunct="1"/>
              <a:t>71</a:t>
            </a:fld>
            <a:endParaRPr lang="en-US" altLang="en-US" sz="1200">
              <a:latin typeface="Tahoma" panose="020B0604030504040204" pitchFamily="34" charset="0"/>
            </a:endParaRPr>
          </a:p>
        </p:txBody>
      </p:sp>
      <p:sp>
        <p:nvSpPr>
          <p:cNvPr id="79874" name="Title 2">
            <a:extLst>
              <a:ext uri="{FF2B5EF4-FFF2-40B4-BE49-F238E27FC236}">
                <a16:creationId xmlns:a16="http://schemas.microsoft.com/office/drawing/2014/main" id="{5FC68549-5F24-A447-B6B0-9A9992218DDB}"/>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unstable (reactive) materials.</a:t>
            </a:r>
          </a:p>
        </p:txBody>
      </p:sp>
      <p:graphicFrame>
        <p:nvGraphicFramePr>
          <p:cNvPr id="6" name="Content Placeholder 5" descr="Classified based on&#10; Type of uncontrolled reaction they are capable of producing&#10; How the reaction can be initiated by changes in temperature or pressure&#10;">
            <a:extLst>
              <a:ext uri="{FF2B5EF4-FFF2-40B4-BE49-F238E27FC236}">
                <a16:creationId xmlns:a16="http://schemas.microsoft.com/office/drawing/2014/main" id="{69FE61C4-B510-9E49-808D-BD4BBAE194F4}"/>
              </a:ext>
            </a:extLst>
          </p:cNvPr>
          <p:cNvGraphicFramePr>
            <a:graphicFrameLocks noGrp="1"/>
          </p:cNvGraphicFramePr>
          <p:nvPr>
            <p:ph idx="1"/>
            <p:extLst>
              <p:ext uri="{D42A27DB-BD31-4B8C-83A1-F6EECF244321}">
                <p14:modId xmlns:p14="http://schemas.microsoft.com/office/powerpoint/2010/main" val="163309408"/>
              </p:ext>
            </p:extLst>
          </p:nvPr>
        </p:nvGraphicFramePr>
        <p:xfrm>
          <a:off x="5805377" y="2895600"/>
          <a:ext cx="3048000" cy="274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9877" name="Picture 2" descr="table of model fire code hazard classifications for unstable or reactive materials">
            <a:extLst>
              <a:ext uri="{FF2B5EF4-FFF2-40B4-BE49-F238E27FC236}">
                <a16:creationId xmlns:a16="http://schemas.microsoft.com/office/drawing/2014/main" id="{B81C0270-1398-6942-8574-2AC181A1C1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826550"/>
            <a:ext cx="5251450" cy="411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716787-B535-5F4D-A9A2-C568995EFB0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F8B3EA3-7983-AC4C-8535-60F3FF3DFEC2}" type="slidenum">
              <a:rPr lang="en-US" altLang="en-US" sz="1200">
                <a:latin typeface="Tahoma" panose="020B0604030504040204" pitchFamily="34" charset="0"/>
              </a:rPr>
              <a:pPr eaLnBrk="1" hangingPunct="1"/>
              <a:t>72</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80898" name="Title 1">
            <a:extLst>
              <a:ext uri="{FF2B5EF4-FFF2-40B4-BE49-F238E27FC236}">
                <a16:creationId xmlns:a16="http://schemas.microsoft.com/office/drawing/2014/main" id="{58693A56-0A8C-8443-9254-6571E8620CA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80899" name="Text Placeholder 2">
            <a:extLst>
              <a:ext uri="{FF2B5EF4-FFF2-40B4-BE49-F238E27FC236}">
                <a16:creationId xmlns:a16="http://schemas.microsoft.com/office/drawing/2014/main" id="{446C5C33-6978-8242-BE9A-EACE7E7338A4}"/>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do unstable materials react to?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58B959-7FC6-E446-A450-A3A32CC2D67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C4CCBD3-8FE8-0741-B8F0-F7C3C9D77742}" type="slidenum">
              <a:rPr lang="en-US" altLang="en-US" sz="1200">
                <a:latin typeface="Tahoma" panose="020B0604030504040204" pitchFamily="34" charset="0"/>
              </a:rPr>
              <a:pPr eaLnBrk="1" hangingPunct="1"/>
              <a:t>73</a:t>
            </a:fld>
            <a:endParaRPr lang="en-US" altLang="en-US" sz="1200">
              <a:latin typeface="Tahoma" panose="020B0604030504040204" pitchFamily="34" charset="0"/>
            </a:endParaRPr>
          </a:p>
        </p:txBody>
      </p:sp>
      <p:sp>
        <p:nvSpPr>
          <p:cNvPr id="81922" name="Title 2">
            <a:extLst>
              <a:ext uri="{FF2B5EF4-FFF2-40B4-BE49-F238E27FC236}">
                <a16:creationId xmlns:a16="http://schemas.microsoft.com/office/drawing/2014/main" id="{C392CD92-3079-9045-B223-CDAEAD7FEF0C}"/>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water-reactive materials.</a:t>
            </a:r>
          </a:p>
        </p:txBody>
      </p:sp>
      <p:pic>
        <p:nvPicPr>
          <p:cNvPr id="81924" name="Picture 2" descr="table of model fire code hazard classifications for water reactive materials">
            <a:extLst>
              <a:ext uri="{FF2B5EF4-FFF2-40B4-BE49-F238E27FC236}">
                <a16:creationId xmlns:a16="http://schemas.microsoft.com/office/drawing/2014/main" id="{F83F1CD2-E178-0D40-B1A1-C9C78F1992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5305586" cy="3962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Diagram 2" descr="Can react violently or explosively if it comes in contact with moisture or water&#10;Model fire codes regulate water-reactive solids and liquids&#10;There are no water-reactive gases&#10;Many pyrophoric metals are also water reactive&#10;">
            <a:extLst>
              <a:ext uri="{FF2B5EF4-FFF2-40B4-BE49-F238E27FC236}">
                <a16:creationId xmlns:a16="http://schemas.microsoft.com/office/drawing/2014/main" id="{F39D1C0A-3423-A14C-97D9-F899CB149B2F}"/>
              </a:ext>
            </a:extLst>
          </p:cNvPr>
          <p:cNvGraphicFramePr/>
          <p:nvPr>
            <p:extLst>
              <p:ext uri="{D42A27DB-BD31-4B8C-83A1-F6EECF244321}">
                <p14:modId xmlns:p14="http://schemas.microsoft.com/office/powerpoint/2010/main" val="3752732257"/>
              </p:ext>
            </p:extLst>
          </p:nvPr>
        </p:nvGraphicFramePr>
        <p:xfrm>
          <a:off x="5867400" y="1600200"/>
          <a:ext cx="2971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B3DB67-82AA-3248-9167-EDA4F2F22D8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A763D47-C801-FE42-9FE5-7DE3946BB77B}" type="slidenum">
              <a:rPr lang="en-US" altLang="en-US" sz="1200">
                <a:latin typeface="Tahoma" panose="020B0604030504040204" pitchFamily="34" charset="0"/>
              </a:rPr>
              <a:pPr eaLnBrk="1" hangingPunct="1"/>
              <a:t>74</a:t>
            </a:fld>
            <a:endParaRPr lang="en-US" altLang="en-US" sz="1200">
              <a:latin typeface="Tahoma" panose="020B0604030504040204" pitchFamily="34" charset="0"/>
            </a:endParaRPr>
          </a:p>
        </p:txBody>
      </p:sp>
      <p:sp>
        <p:nvSpPr>
          <p:cNvPr id="82946" name="Title 2">
            <a:extLst>
              <a:ext uri="{FF2B5EF4-FFF2-40B4-BE49-F238E27FC236}">
                <a16:creationId xmlns:a16="http://schemas.microsoft.com/office/drawing/2014/main" id="{A834A631-A71E-5542-A9AE-2547285D5437}"/>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explosives and blasting agents.</a:t>
            </a:r>
          </a:p>
        </p:txBody>
      </p:sp>
      <p:graphicFrame>
        <p:nvGraphicFramePr>
          <p:cNvPr id="5" name="Content Placeholder 4" descr="•Capable of producing a sudden, violent expansion of gases that may be accompanied by a shock or pressure wave&#10;•Explosives exist in solid or liquid states &#10;•Explosives classification system in the IFC and NFPA® 495 is based on the UNDMGC and US DOT regulations&#10;•All explosive materials that meet the UNDMGC criteria are designated as Hazard Class 1 materials&#10;•Further categorized based on the type of hazard they present&#10;">
            <a:extLst>
              <a:ext uri="{FF2B5EF4-FFF2-40B4-BE49-F238E27FC236}">
                <a16:creationId xmlns:a16="http://schemas.microsoft.com/office/drawing/2014/main" id="{87848A85-6E16-0840-8235-D616F90E1D63}"/>
              </a:ext>
            </a:extLst>
          </p:cNvPr>
          <p:cNvGraphicFramePr>
            <a:graphicFrameLocks noGrp="1"/>
          </p:cNvGraphicFramePr>
          <p:nvPr>
            <p:ph idx="1"/>
            <p:extLst>
              <p:ext uri="{D42A27DB-BD31-4B8C-83A1-F6EECF244321}">
                <p14:modId xmlns:p14="http://schemas.microsoft.com/office/powerpoint/2010/main" val="170865349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8F758E-C14F-204A-9834-5C4448B92C80}"/>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E64273AB-0AC9-4249-B671-C4B36332A310}" type="slidenum">
              <a:rPr lang="en-US" altLang="en-US" sz="1200">
                <a:latin typeface="Tahoma" panose="020B0604030504040204" pitchFamily="34" charset="0"/>
              </a:rPr>
              <a:pPr eaLnBrk="1" hangingPunct="1"/>
              <a:t>75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83970" name="Title 1">
            <a:extLst>
              <a:ext uri="{FF2B5EF4-FFF2-40B4-BE49-F238E27FC236}">
                <a16:creationId xmlns:a16="http://schemas.microsoft.com/office/drawing/2014/main" id="{B156BB0A-D983-8348-9EE6-6DB34428E87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83971" name="Text Placeholder 2">
            <a:extLst>
              <a:ext uri="{FF2B5EF4-FFF2-40B4-BE49-F238E27FC236}">
                <a16:creationId xmlns:a16="http://schemas.microsoft.com/office/drawing/2014/main" id="{EAC6B107-0CB9-594D-909A-5A774DBA39D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the states in which explosives and blasting agents exist.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AB7A9A-7647-A842-BEC4-CCD41E51652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C447B7C6-AB23-FB4E-B26F-463CD9051F1D}" type="slidenum">
              <a:rPr lang="en-US" altLang="en-US" sz="1200">
                <a:latin typeface="Tahoma" panose="020B0604030504040204" pitchFamily="34" charset="0"/>
              </a:rPr>
              <a:pPr eaLnBrk="1" hangingPunct="1"/>
              <a:t>76</a:t>
            </a:fld>
            <a:endParaRPr lang="en-US" altLang="en-US" sz="1200">
              <a:latin typeface="Tahoma" panose="020B0604030504040204" pitchFamily="34" charset="0"/>
            </a:endParaRPr>
          </a:p>
        </p:txBody>
      </p:sp>
      <p:sp>
        <p:nvSpPr>
          <p:cNvPr id="84995" name="Title 2">
            <a:extLst>
              <a:ext uri="{FF2B5EF4-FFF2-40B4-BE49-F238E27FC236}">
                <a16:creationId xmlns:a16="http://schemas.microsoft.com/office/drawing/2014/main" id="{23FEA493-7227-364C-BCD1-4E0B0164AD8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5</a:t>
            </a:r>
          </a:p>
        </p:txBody>
      </p:sp>
      <p:sp>
        <p:nvSpPr>
          <p:cNvPr id="84994" name="Content Placeholder 1">
            <a:extLst>
              <a:ext uri="{FF2B5EF4-FFF2-40B4-BE49-F238E27FC236}">
                <a16:creationId xmlns:a16="http://schemas.microsoft.com/office/drawing/2014/main" id="{ECCB30A5-6A9C-8848-AB21-AFF9D52B70F7}"/>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the classification of health hazard materials.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9F2485-AD0B-CE4E-8E92-5BF9721EE85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011E6C23-89AF-704B-A486-C497A39E8A01}" type="slidenum">
              <a:rPr lang="en-US" altLang="en-US" sz="1200">
                <a:latin typeface="Tahoma" panose="020B0604030504040204" pitchFamily="34" charset="0"/>
              </a:rPr>
              <a:pPr eaLnBrk="1" hangingPunct="1"/>
              <a:t>77</a:t>
            </a:fld>
            <a:endParaRPr lang="en-US" altLang="en-US" sz="1200">
              <a:latin typeface="Tahoma" panose="020B0604030504040204" pitchFamily="34" charset="0"/>
            </a:endParaRPr>
          </a:p>
        </p:txBody>
      </p:sp>
      <p:sp>
        <p:nvSpPr>
          <p:cNvPr id="86018" name="Title 2">
            <a:extLst>
              <a:ext uri="{FF2B5EF4-FFF2-40B4-BE49-F238E27FC236}">
                <a16:creationId xmlns:a16="http://schemas.microsoft.com/office/drawing/2014/main" id="{73FE6752-5163-1141-914B-46FDB72299CA}"/>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Toxicity limits in model fire codes are lower than DOT and TC regulations.</a:t>
            </a:r>
          </a:p>
        </p:txBody>
      </p:sp>
      <p:graphicFrame>
        <p:nvGraphicFramePr>
          <p:cNvPr id="5" name="Content Placeholder 4" descr="Health hazard materials include items where a single brief exposure to the hazardous material can result in death, injury, or incapacitation&#10;Under DOT and TC rules it is a toxic inhalation hazard (TIH)&#10;This illustrates why a DOT label or placard cannot always be used as a basis for classifying hazardous materials in fire codes&#10;">
            <a:extLst>
              <a:ext uri="{FF2B5EF4-FFF2-40B4-BE49-F238E27FC236}">
                <a16:creationId xmlns:a16="http://schemas.microsoft.com/office/drawing/2014/main" id="{F03FBAF6-204D-CF4A-8F0E-AD2AF9B7FE13}"/>
              </a:ext>
            </a:extLst>
          </p:cNvPr>
          <p:cNvGraphicFramePr>
            <a:graphicFrameLocks noGrp="1"/>
          </p:cNvGraphicFramePr>
          <p:nvPr>
            <p:ph idx="1"/>
            <p:extLst>
              <p:ext uri="{D42A27DB-BD31-4B8C-83A1-F6EECF244321}">
                <p14:modId xmlns:p14="http://schemas.microsoft.com/office/powerpoint/2010/main" val="228325564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251410-0672-C04D-ACFF-D46946A3CAF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261328D-1B2F-2546-BDDA-706248B1F79F}" type="slidenum">
              <a:rPr lang="en-US" altLang="en-US" sz="1200">
                <a:latin typeface="Tahoma" panose="020B0604030504040204" pitchFamily="34" charset="0"/>
              </a:rPr>
              <a:pPr eaLnBrk="1" hangingPunct="1"/>
              <a:t>78</a:t>
            </a:fld>
            <a:endParaRPr lang="en-US" altLang="en-US" sz="1200">
              <a:latin typeface="Tahoma" panose="020B0604030504040204" pitchFamily="34" charset="0"/>
            </a:endParaRPr>
          </a:p>
        </p:txBody>
      </p:sp>
      <p:sp>
        <p:nvSpPr>
          <p:cNvPr id="87042" name="Title 2">
            <a:extLst>
              <a:ext uri="{FF2B5EF4-FFF2-40B4-BE49-F238E27FC236}">
                <a16:creationId xmlns:a16="http://schemas.microsoft.com/office/drawing/2014/main" id="{35D5C263-FB4B-CF42-A167-EE65412378C0}"/>
              </a:ext>
            </a:extLst>
          </p:cNvPr>
          <p:cNvSpPr>
            <a:spLocks noGrp="1"/>
          </p:cNvSpPr>
          <p:nvPr>
            <p:ph type="title"/>
          </p:nvPr>
        </p:nvSpPr>
        <p:spPr bwMode="auto">
          <a:xfrm>
            <a:off x="685800" y="18415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Highly toxic and toxic materials are capable of producing serious illness or death once they enter the bloodstream.</a:t>
            </a:r>
          </a:p>
        </p:txBody>
      </p:sp>
      <p:pic>
        <p:nvPicPr>
          <p:cNvPr id="87044" name="Content Placeholder 2" descr="diagram of entry routes into the body, see instructor for more information">
            <a:extLst>
              <a:ext uri="{FF2B5EF4-FFF2-40B4-BE49-F238E27FC236}">
                <a16:creationId xmlns:a16="http://schemas.microsoft.com/office/drawing/2014/main" id="{360F7AD0-A0BB-9946-AE11-3623B7A1E6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5233291" cy="4402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It is imperative that inspectors become aware of the possible toxic effects of a material and ensure that they are wearing appropriate PPE&#10;">
            <a:extLst>
              <a:ext uri="{FF2B5EF4-FFF2-40B4-BE49-F238E27FC236}">
                <a16:creationId xmlns:a16="http://schemas.microsoft.com/office/drawing/2014/main" id="{0FE8225B-F6E0-A04D-8676-EA615A51846D}"/>
              </a:ext>
            </a:extLst>
          </p:cNvPr>
          <p:cNvGraphicFramePr/>
          <p:nvPr>
            <p:extLst>
              <p:ext uri="{D42A27DB-BD31-4B8C-83A1-F6EECF244321}">
                <p14:modId xmlns:p14="http://schemas.microsoft.com/office/powerpoint/2010/main" val="4154404150"/>
              </p:ext>
            </p:extLst>
          </p:nvPr>
        </p:nvGraphicFramePr>
        <p:xfrm>
          <a:off x="5867400" y="3733800"/>
          <a:ext cx="2971800" cy="238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4BFCA2-B10D-FA46-A8B3-C8D503AD6FE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C16CD3FD-DBCB-DB4F-9B5F-AEDB92970306}" type="slidenum">
              <a:rPr lang="en-US" altLang="en-US" sz="1200">
                <a:latin typeface="Tahoma" panose="020B0604030504040204" pitchFamily="34" charset="0"/>
              </a:rPr>
              <a:pPr eaLnBrk="1" hangingPunct="1"/>
              <a:t>7</a:t>
            </a:fld>
            <a:endParaRPr lang="en-US" altLang="en-US" sz="1200">
              <a:latin typeface="Tahoma" panose="020B0604030504040204" pitchFamily="34" charset="0"/>
            </a:endParaRPr>
          </a:p>
        </p:txBody>
      </p:sp>
      <p:sp>
        <p:nvSpPr>
          <p:cNvPr id="14338" name="Title 2">
            <a:extLst>
              <a:ext uri="{FF2B5EF4-FFF2-40B4-BE49-F238E27FC236}">
                <a16:creationId xmlns:a16="http://schemas.microsoft.com/office/drawing/2014/main" id="{6F339DDD-FC66-EE49-9C55-AD413D298B6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Pressure relief is an important element in any hazmat system.</a:t>
            </a:r>
          </a:p>
        </p:txBody>
      </p:sp>
      <p:pic>
        <p:nvPicPr>
          <p:cNvPr id="14340" name="Content Placeholder 5" descr="hazardous materials storage tank with pressure relief valve">
            <a:extLst>
              <a:ext uri="{FF2B5EF4-FFF2-40B4-BE49-F238E27FC236}">
                <a16:creationId xmlns:a16="http://schemas.microsoft.com/office/drawing/2014/main" id="{3F3A6836-BFF1-BE47-AE38-744C3900D92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975" y="1752600"/>
            <a:ext cx="6054725"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Stored hazardous materials are always assumed to be capable of being exposed to fire&#10;A pressure relief can be heat-activated or one that responds to an increase in pressure&#10;Can also be a design where the container safely vents under controlled fire exposure&#10;">
            <a:extLst>
              <a:ext uri="{FF2B5EF4-FFF2-40B4-BE49-F238E27FC236}">
                <a16:creationId xmlns:a16="http://schemas.microsoft.com/office/drawing/2014/main" id="{945E1709-8C00-4A48-BFC7-73B5C8106AE3}"/>
              </a:ext>
            </a:extLst>
          </p:cNvPr>
          <p:cNvGraphicFramePr/>
          <p:nvPr>
            <p:extLst>
              <p:ext uri="{D42A27DB-BD31-4B8C-83A1-F6EECF244321}">
                <p14:modId xmlns:p14="http://schemas.microsoft.com/office/powerpoint/2010/main" val="1438334047"/>
              </p:ext>
            </p:extLst>
          </p:nvPr>
        </p:nvGraphicFramePr>
        <p:xfrm>
          <a:off x="4876800" y="2971800"/>
          <a:ext cx="3886200" cy="307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42" name="Rectangle 10">
            <a:extLst>
              <a:ext uri="{FF2B5EF4-FFF2-40B4-BE49-F238E27FC236}">
                <a16:creationId xmlns:a16="http://schemas.microsoft.com/office/drawing/2014/main" id="{CA9E0154-D78E-EB4B-9817-71C40557554F}"/>
              </a:ext>
            </a:extLst>
          </p:cNvPr>
          <p:cNvSpPr>
            <a:spLocks noChangeArrowheads="1"/>
          </p:cNvSpPr>
          <p:nvPr/>
        </p:nvSpPr>
        <p:spPr bwMode="auto">
          <a:xfrm>
            <a:off x="217488" y="5791200"/>
            <a:ext cx="3733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Stookey, International Code Council, Washington D.C</a:t>
            </a:r>
            <a:endParaRPr lang="en-US" altLang="en-US" sz="1200" b="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E4E75-2EBB-2B4D-B0A6-EDFDC7D43B9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79A0ADAC-8420-F74D-AECA-6B87813C04CD}" type="slidenum">
              <a:rPr lang="en-US" altLang="en-US" sz="1200">
                <a:latin typeface="Tahoma" panose="020B0604030504040204" pitchFamily="34" charset="0"/>
              </a:rPr>
              <a:pPr eaLnBrk="1" hangingPunct="1"/>
              <a:t>79</a:t>
            </a:fld>
            <a:endParaRPr lang="en-US" altLang="en-US" sz="1200">
              <a:latin typeface="Tahoma" panose="020B0604030504040204" pitchFamily="34" charset="0"/>
            </a:endParaRPr>
          </a:p>
        </p:txBody>
      </p:sp>
      <p:sp>
        <p:nvSpPr>
          <p:cNvPr id="88066" name="Title 1">
            <a:extLst>
              <a:ext uri="{FF2B5EF4-FFF2-40B4-BE49-F238E27FC236}">
                <a16:creationId xmlns:a16="http://schemas.microsoft.com/office/drawing/2014/main" id="{5438AFF6-1648-8F47-8D42-DCD8B0C06B3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WARNING</a:t>
            </a:r>
          </a:p>
        </p:txBody>
      </p:sp>
      <p:sp>
        <p:nvSpPr>
          <p:cNvPr id="88067" name="Text Placeholder 2">
            <a:extLst>
              <a:ext uri="{FF2B5EF4-FFF2-40B4-BE49-F238E27FC236}">
                <a16:creationId xmlns:a16="http://schemas.microsoft.com/office/drawing/2014/main" id="{3D04D6A2-52CC-174E-B9D3-3CEC0471147D}"/>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During inspections of facilities where toxic materials are being manufactured, stored, or shipped, an inspector must have appropriate personal protective equipment (PPE) and training in its use when there is any possibility of being exposed to these products.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8CB01C-A543-B749-8F56-4D553857889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D783D3FF-3A05-C147-AC1C-CEB16CF688C8}" type="slidenum">
              <a:rPr lang="en-US" altLang="en-US" sz="1200">
                <a:latin typeface="Tahoma" panose="020B0604030504040204" pitchFamily="34" charset="0"/>
              </a:rPr>
              <a:pPr eaLnBrk="1" hangingPunct="1"/>
              <a:t>80</a:t>
            </a:fld>
            <a:endParaRPr lang="en-US" altLang="en-US" sz="1200">
              <a:latin typeface="Tahoma" panose="020B0604030504040204" pitchFamily="34" charset="0"/>
            </a:endParaRPr>
          </a:p>
        </p:txBody>
      </p:sp>
      <p:sp>
        <p:nvSpPr>
          <p:cNvPr id="89090" name="Title 2">
            <a:extLst>
              <a:ext uri="{FF2B5EF4-FFF2-40B4-BE49-F238E27FC236}">
                <a16:creationId xmlns:a16="http://schemas.microsoft.com/office/drawing/2014/main" id="{F94033B8-CB05-8D48-8F19-61CB80BF5A2C}"/>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hazardous material toxicity data.</a:t>
            </a:r>
          </a:p>
        </p:txBody>
      </p:sp>
      <p:graphicFrame>
        <p:nvGraphicFramePr>
          <p:cNvPr id="5" name="Content Placeholder 4" descr="LD50&#10; Refers to the ingested dose of a given substance that was lethal to 50 percent or more of the test population when they swallowed or ate the substance&#10;LC50&#10; Refers to the concentration in the air of a given substance that killed 50 percent or more of the test population when they inhaled or absorbed the vapors, fumes, or mists of the substance&#10;">
            <a:extLst>
              <a:ext uri="{FF2B5EF4-FFF2-40B4-BE49-F238E27FC236}">
                <a16:creationId xmlns:a16="http://schemas.microsoft.com/office/drawing/2014/main" id="{E700EEFC-411A-8447-93E0-332A728759D9}"/>
              </a:ext>
            </a:extLst>
          </p:cNvPr>
          <p:cNvGraphicFramePr>
            <a:graphicFrameLocks noGrp="1"/>
          </p:cNvGraphicFramePr>
          <p:nvPr>
            <p:ph idx="1"/>
            <p:extLst>
              <p:ext uri="{D42A27DB-BD31-4B8C-83A1-F6EECF244321}">
                <p14:modId xmlns:p14="http://schemas.microsoft.com/office/powerpoint/2010/main" val="2140015229"/>
              </p:ext>
            </p:extLst>
          </p:nvPr>
        </p:nvGraphicFramePr>
        <p:xfrm>
          <a:off x="685800" y="1600200"/>
          <a:ext cx="8077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3" name="Text Box 7">
            <a:extLst>
              <a:ext uri="{FF2B5EF4-FFF2-40B4-BE49-F238E27FC236}">
                <a16:creationId xmlns:a16="http://schemas.microsoft.com/office/drawing/2014/main" id="{8000B7D2-816D-7E43-A60C-F3132D20C9DE}"/>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6DECAD-F707-994D-A7A2-58908FB09A5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24BC06DE-A622-7D43-957D-D2B1E6AED35A}" type="slidenum">
              <a:rPr lang="en-US" altLang="en-US" sz="1200">
                <a:latin typeface="Tahoma" panose="020B0604030504040204" pitchFamily="34" charset="0"/>
              </a:rPr>
              <a:pPr eaLnBrk="1" hangingPunct="1"/>
              <a:t>81</a:t>
            </a:fld>
            <a:endParaRPr lang="en-US" altLang="en-US" sz="1200">
              <a:latin typeface="Tahoma" panose="020B0604030504040204" pitchFamily="34" charset="0"/>
            </a:endParaRPr>
          </a:p>
        </p:txBody>
      </p:sp>
      <p:sp>
        <p:nvSpPr>
          <p:cNvPr id="90114" name="Title 2">
            <a:extLst>
              <a:ext uri="{FF2B5EF4-FFF2-40B4-BE49-F238E27FC236}">
                <a16:creationId xmlns:a16="http://schemas.microsoft.com/office/drawing/2014/main" id="{556B86D1-FA12-3B4B-A0CD-A2F199BAE818}"/>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hazardous material toxicity data.</a:t>
            </a:r>
          </a:p>
        </p:txBody>
      </p:sp>
      <p:graphicFrame>
        <p:nvGraphicFramePr>
          <p:cNvPr id="5" name="Content Placeholder 4" descr="•Resources&#10;•Registry of Toxic Effects of Chemical Substances (RTECS)&#10;•Sax’s Dangerous Properties of Industrial Materials&#10;•Highly Toxic materials include &#10;•Fluorine&#10;•Hydrogen cyanide&#10;•Methyl ethyl isocyanic acid&#10;•White phosphorus&#10;•Toxic materials include &#10;•Chlorine&#10;•Aniline&#10;•Sulfuric acid&#10;•Chromium trioxide&#10;">
            <a:extLst>
              <a:ext uri="{FF2B5EF4-FFF2-40B4-BE49-F238E27FC236}">
                <a16:creationId xmlns:a16="http://schemas.microsoft.com/office/drawing/2014/main" id="{8D39D26A-E440-4F46-87BF-FEC168E9772D}"/>
              </a:ext>
            </a:extLst>
          </p:cNvPr>
          <p:cNvGraphicFramePr>
            <a:graphicFrameLocks noGrp="1"/>
          </p:cNvGraphicFramePr>
          <p:nvPr>
            <p:ph idx="1"/>
            <p:extLst>
              <p:ext uri="{D42A27DB-BD31-4B8C-83A1-F6EECF244321}">
                <p14:modId xmlns:p14="http://schemas.microsoft.com/office/powerpoint/2010/main" val="3610608302"/>
              </p:ext>
            </p:extLst>
          </p:nvPr>
        </p:nvGraphicFramePr>
        <p:xfrm>
          <a:off x="685800" y="1600200"/>
          <a:ext cx="8077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9B6151-B92A-FB4C-845E-43367434F3A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638C0BAE-1EF8-CD4E-9EDA-3E5118E5AE2D}" type="slidenum">
              <a:rPr lang="en-US" altLang="en-US" sz="1200">
                <a:latin typeface="Tahoma" panose="020B0604030504040204" pitchFamily="34" charset="0"/>
              </a:rPr>
              <a:pPr eaLnBrk="1" hangingPunct="1"/>
              <a:t>82</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91138" name="Title 1">
            <a:extLst>
              <a:ext uri="{FF2B5EF4-FFF2-40B4-BE49-F238E27FC236}">
                <a16:creationId xmlns:a16="http://schemas.microsoft.com/office/drawing/2014/main" id="{A5C21A34-CAF6-6146-B9F9-6CD6627CA97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91139" name="Text Placeholder 2">
            <a:extLst>
              <a:ext uri="{FF2B5EF4-FFF2-40B4-BE49-F238E27FC236}">
                <a16:creationId xmlns:a16="http://schemas.microsoft.com/office/drawing/2014/main" id="{7BBC2589-88BC-A948-8157-1B2D4C187C8E}"/>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How are highly toxic and toxic materials classified?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2F1947-6431-5549-A476-1DB45E20900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65E6BB2-341E-A643-B6AA-2211F8A9D2B0}" type="slidenum">
              <a:rPr lang="en-US" altLang="en-US" sz="1200">
                <a:latin typeface="Tahoma" panose="020B0604030504040204" pitchFamily="34" charset="0"/>
              </a:rPr>
              <a:pPr eaLnBrk="1" hangingPunct="1"/>
              <a:t>83</a:t>
            </a:fld>
            <a:endParaRPr lang="en-US" altLang="en-US" sz="1200">
              <a:latin typeface="Tahoma" panose="020B0604030504040204" pitchFamily="34" charset="0"/>
            </a:endParaRPr>
          </a:p>
        </p:txBody>
      </p:sp>
      <p:sp>
        <p:nvSpPr>
          <p:cNvPr id="92162" name="Title 2">
            <a:extLst>
              <a:ext uri="{FF2B5EF4-FFF2-40B4-BE49-F238E27FC236}">
                <a16:creationId xmlns:a16="http://schemas.microsoft.com/office/drawing/2014/main" id="{D16CC6D7-E959-1645-8BEA-BB82FF3490B5}"/>
              </a:ext>
            </a:extLst>
          </p:cNvPr>
          <p:cNvSpPr>
            <a:spLocks noGrp="1"/>
          </p:cNvSpPr>
          <p:nvPr>
            <p:ph type="title"/>
          </p:nvPr>
        </p:nvSpPr>
        <p:spPr bwMode="auto">
          <a:xfrm>
            <a:off x="685800" y="5334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Corrosives exist in all three physical states.</a:t>
            </a:r>
          </a:p>
        </p:txBody>
      </p:sp>
      <p:graphicFrame>
        <p:nvGraphicFramePr>
          <p:cNvPr id="7" name="Diagram 6" descr="Used in water and wastewater treatment; metal finishing; extraction and processing of minerals&#10;Classification in the model fire codes is assigned when the material causes irreversible alteration or visible destruction to human skin&#10;At higher concentrations, corrosives are a health hazard because contact on skin or eyes can cause burns&#10;Classification criteria used in the fire codes is the same as the UNDMGC criteria&#10;A material classified as corrosive by DOT or TC has the same classification in the fire codes&#10;">
            <a:extLst>
              <a:ext uri="{FF2B5EF4-FFF2-40B4-BE49-F238E27FC236}">
                <a16:creationId xmlns:a16="http://schemas.microsoft.com/office/drawing/2014/main" id="{366C1200-C7E4-0740-84EE-331583ADB3C3}"/>
              </a:ext>
            </a:extLst>
          </p:cNvPr>
          <p:cNvGraphicFramePr/>
          <p:nvPr>
            <p:extLst>
              <p:ext uri="{D42A27DB-BD31-4B8C-83A1-F6EECF244321}">
                <p14:modId xmlns:p14="http://schemas.microsoft.com/office/powerpoint/2010/main" val="4247330612"/>
              </p:ext>
            </p:extLst>
          </p:nvPr>
        </p:nvGraphicFramePr>
        <p:xfrm>
          <a:off x="3810000" y="1600200"/>
          <a:ext cx="5029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64" name="Content Placeholder 4" descr="Corrosive material storage tanks">
            <a:extLst>
              <a:ext uri="{FF2B5EF4-FFF2-40B4-BE49-F238E27FC236}">
                <a16:creationId xmlns:a16="http://schemas.microsoft.com/office/drawing/2014/main" id="{4F0B79C0-87AF-A447-BF97-24819DA45FF4}"/>
              </a:ext>
            </a:extLst>
          </p:cNvPr>
          <p:cNvPicPr>
            <a:picLocks noGrp="1" noChangeAspect="1"/>
          </p:cNvPicPr>
          <p:nvPr>
            <p:ph idx="1"/>
          </p:nvPr>
        </p:nvPicPr>
        <p:blipFill>
          <a:blip r:embed="rId7" cstate="hqprint">
            <a:extLst>
              <a:ext uri="{28A0092B-C50C-407E-A947-70E740481C1C}">
                <a14:useLocalDpi xmlns:a14="http://schemas.microsoft.com/office/drawing/2010/main" val="0"/>
              </a:ext>
            </a:extLst>
          </a:blip>
          <a:srcRect/>
          <a:stretch>
            <a:fillRect/>
          </a:stretch>
        </p:blipFill>
        <p:spPr bwMode="auto">
          <a:xfrm>
            <a:off x="250131" y="2409825"/>
            <a:ext cx="3347837" cy="2231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0">
            <a:extLst>
              <a:ext uri="{FF2B5EF4-FFF2-40B4-BE49-F238E27FC236}">
                <a16:creationId xmlns:a16="http://schemas.microsoft.com/office/drawing/2014/main" id="{43220B3B-7CE2-D543-AA55-2F4D21A624CE}"/>
              </a:ext>
            </a:extLst>
          </p:cNvPr>
          <p:cNvSpPr>
            <a:spLocks noChangeArrowheads="1"/>
          </p:cNvSpPr>
          <p:nvPr/>
        </p:nvSpPr>
        <p:spPr bwMode="auto">
          <a:xfrm>
            <a:off x="250131" y="4641057"/>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Scott </a:t>
            </a:r>
            <a:r>
              <a:rPr lang="en-US" altLang="en-US" sz="1200" b="0" i="1" dirty="0" err="1"/>
              <a:t>Stookey</a:t>
            </a:r>
            <a:r>
              <a:rPr lang="en-US" altLang="en-US" sz="1200" b="0" i="1" dirty="0"/>
              <a:t>, International Code Council, Washington, D.C</a:t>
            </a:r>
            <a:endParaRPr lang="en-US" altLang="en-US" sz="1200" b="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1D06D0-90D6-2D44-A603-6D5A9A7C5B2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820F738F-7177-6542-B187-8ADF92FFECA4}" type="slidenum">
              <a:rPr lang="en-US" altLang="en-US" sz="1200">
                <a:latin typeface="Tahoma" panose="020B0604030504040204" pitchFamily="34" charset="0"/>
              </a:rPr>
              <a:pPr eaLnBrk="1" hangingPunct="1"/>
              <a:t>84</a:t>
            </a:fld>
            <a:endParaRPr lang="en-US" altLang="en-US" sz="1200">
              <a:latin typeface="Tahoma" panose="020B0604030504040204" pitchFamily="34" charset="0"/>
            </a:endParaRPr>
          </a:p>
        </p:txBody>
      </p:sp>
      <p:sp>
        <p:nvSpPr>
          <p:cNvPr id="93186" name="Title 1">
            <a:extLst>
              <a:ext uri="{FF2B5EF4-FFF2-40B4-BE49-F238E27FC236}">
                <a16:creationId xmlns:a16="http://schemas.microsoft.com/office/drawing/2014/main" id="{EF273DCF-900A-E045-B8BA-2B621C432FA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WARNING</a:t>
            </a:r>
          </a:p>
        </p:txBody>
      </p:sp>
      <p:sp>
        <p:nvSpPr>
          <p:cNvPr id="93187" name="Text Placeholder 2">
            <a:extLst>
              <a:ext uri="{FF2B5EF4-FFF2-40B4-BE49-F238E27FC236}">
                <a16:creationId xmlns:a16="http://schemas.microsoft.com/office/drawing/2014/main" id="{68D1B9AB-7D4C-F143-8E10-20977B854B5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Avoid contact with corrosives or corrosive spills. These materials rapidly dehydrate water from the skin while simultaneously reacting with proteins to inflict burns. Materials like sodium hydroxide attack and destroy proteins in the skin and are absorbed into the bloodstream, causing injury to the central nervous and circulatory systems.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DAA18D-FB45-4145-B9AD-D7C994E0AA2F}"/>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A744BD07-6646-084E-8901-7E63EDDA798C}" type="slidenum">
              <a:rPr lang="en-US" altLang="en-US" sz="1200">
                <a:latin typeface="Tahoma" panose="020B0604030504040204" pitchFamily="34" charset="0"/>
              </a:rPr>
              <a:pPr eaLnBrk="1" hangingPunct="1"/>
              <a:t>85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94210" name="Title 1">
            <a:extLst>
              <a:ext uri="{FF2B5EF4-FFF2-40B4-BE49-F238E27FC236}">
                <a16:creationId xmlns:a16="http://schemas.microsoft.com/office/drawing/2014/main" id="{DE3465AB-7543-B948-8421-F481D0C920D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94211" name="Text Placeholder 2">
            <a:extLst>
              <a:ext uri="{FF2B5EF4-FFF2-40B4-BE49-F238E27FC236}">
                <a16:creationId xmlns:a16="http://schemas.microsoft.com/office/drawing/2014/main" id="{E5D1A232-36FE-974A-B4D7-C46C3443A44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How are corrosives classified in fire codes?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B63538-EDA3-B141-8DFC-E6A6AFBE35D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24E0C051-EA48-4C48-9405-D37103AE4324}" type="slidenum">
              <a:rPr lang="en-US" altLang="en-US" sz="1200">
                <a:latin typeface="Tahoma" panose="020B0604030504040204" pitchFamily="34" charset="0"/>
              </a:rPr>
              <a:pPr eaLnBrk="1" hangingPunct="1"/>
              <a:t>86</a:t>
            </a:fld>
            <a:endParaRPr lang="en-US" altLang="en-US" sz="1200">
              <a:latin typeface="Tahoma" panose="020B0604030504040204" pitchFamily="34" charset="0"/>
            </a:endParaRPr>
          </a:p>
        </p:txBody>
      </p:sp>
      <p:sp>
        <p:nvSpPr>
          <p:cNvPr id="95234" name="Title 2">
            <a:extLst>
              <a:ext uri="{FF2B5EF4-FFF2-40B4-BE49-F238E27FC236}">
                <a16:creationId xmlns:a16="http://schemas.microsoft.com/office/drawing/2014/main" id="{967810B4-148C-3248-8853-5FBD4D424EC9}"/>
              </a:ext>
            </a:extLst>
          </p:cNvPr>
          <p:cNvSpPr>
            <a:spLocks noGrp="1"/>
          </p:cNvSpPr>
          <p:nvPr>
            <p:ph type="title"/>
          </p:nvPr>
        </p:nvSpPr>
        <p:spPr bwMode="auto">
          <a:xfrm>
            <a:off x="685800" y="18415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 mixture is a substance that contains two or more materials that are not chemically combined.</a:t>
            </a:r>
          </a:p>
        </p:txBody>
      </p:sp>
      <p:graphicFrame>
        <p:nvGraphicFramePr>
          <p:cNvPr id="3" name="Content Placeholder 2" descr="Mixing chemicals can change their chemical and physical properties like their boiling or melting point&#10;Can also change the hazard classification of a material&#10;Mixing two chemicals can create a new compound with its own unique hazards&#10;">
            <a:extLst>
              <a:ext uri="{FF2B5EF4-FFF2-40B4-BE49-F238E27FC236}">
                <a16:creationId xmlns:a16="http://schemas.microsoft.com/office/drawing/2014/main" id="{8DC618D4-7EE4-3141-8D65-A899B75C3DEE}"/>
              </a:ext>
            </a:extLst>
          </p:cNvPr>
          <p:cNvGraphicFramePr>
            <a:graphicFrameLocks noGrp="1"/>
          </p:cNvGraphicFramePr>
          <p:nvPr>
            <p:ph idx="1"/>
            <p:extLst>
              <p:ext uri="{D42A27DB-BD31-4B8C-83A1-F6EECF244321}">
                <p14:modId xmlns:p14="http://schemas.microsoft.com/office/powerpoint/2010/main" val="63222600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F40B1F-5F65-A246-839A-D81A3F00FE9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62C5275E-9293-554D-91B4-F3FFC16DAF6E}" type="slidenum">
              <a:rPr lang="en-US" altLang="en-US" sz="1200">
                <a:latin typeface="Tahoma" panose="020B0604030504040204" pitchFamily="34" charset="0"/>
              </a:rPr>
              <a:pPr eaLnBrk="1" hangingPunct="1"/>
              <a:t>87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96258" name="Title 1">
            <a:extLst>
              <a:ext uri="{FF2B5EF4-FFF2-40B4-BE49-F238E27FC236}">
                <a16:creationId xmlns:a16="http://schemas.microsoft.com/office/drawing/2014/main" id="{18064755-0B9D-9D43-AE3E-D44B733CD5C1}"/>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96259" name="Text Placeholder 2">
            <a:extLst>
              <a:ext uri="{FF2B5EF4-FFF2-40B4-BE49-F238E27FC236}">
                <a16:creationId xmlns:a16="http://schemas.microsoft.com/office/drawing/2014/main" id="{7727E351-BB27-B94E-83EA-EFC5C950BB4D}"/>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How does mixing two or more materials impact hazard classification?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D696AD-5E38-9046-907B-C6E865122BB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7AA4DA4F-9B12-8744-BA4A-12793B438466}" type="slidenum">
              <a:rPr lang="en-US" altLang="en-US" sz="1200">
                <a:latin typeface="Tahoma" panose="020B0604030504040204" pitchFamily="34" charset="0"/>
              </a:rPr>
              <a:pPr eaLnBrk="1" hangingPunct="1"/>
              <a:t>88</a:t>
            </a:fld>
            <a:endParaRPr lang="en-US" altLang="en-US" sz="1200">
              <a:latin typeface="Tahoma" panose="020B0604030504040204" pitchFamily="34" charset="0"/>
            </a:endParaRPr>
          </a:p>
        </p:txBody>
      </p:sp>
      <p:sp>
        <p:nvSpPr>
          <p:cNvPr id="97282" name="Title 2">
            <a:extLst>
              <a:ext uri="{FF2B5EF4-FFF2-40B4-BE49-F238E27FC236}">
                <a16:creationId xmlns:a16="http://schemas.microsoft.com/office/drawing/2014/main" id="{68154359-4063-6245-91E9-487DE3BEE801}"/>
              </a:ext>
            </a:extLst>
          </p:cNvPr>
          <p:cNvSpPr>
            <a:spLocks noGrp="1"/>
          </p:cNvSpPr>
          <p:nvPr>
            <p:ph type="title"/>
          </p:nvPr>
        </p:nvSpPr>
        <p:spPr bwMode="auto">
          <a:xfrm>
            <a:off x="685800" y="18415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incompatible materials.</a:t>
            </a:r>
          </a:p>
        </p:txBody>
      </p:sp>
      <p:graphicFrame>
        <p:nvGraphicFramePr>
          <p:cNvPr id="5" name="Content Placeholder 4" descr="•Definition&#10;•Two materials that are mixed and cause a reaction&#10;•Reaction&#10;•Heat&#10;•Fumes&#10;•Gases&#10;•Byproducts that are hazardous to life or property&#10;•Uncontrolled pressures in containers or tanks&#10;•Identifying incompatible storage&#10;•Knowing the hazard classification of the two materials&#10;•Reviewing each product’s SDS&#10;•Comparing the reactivity information to determine their chemical compatibility&#10;">
            <a:extLst>
              <a:ext uri="{FF2B5EF4-FFF2-40B4-BE49-F238E27FC236}">
                <a16:creationId xmlns:a16="http://schemas.microsoft.com/office/drawing/2014/main" id="{A5DA1D2A-218C-5C41-A7DE-44CFE5FE72E2}"/>
              </a:ext>
            </a:extLst>
          </p:cNvPr>
          <p:cNvGraphicFramePr>
            <a:graphicFrameLocks noGrp="1"/>
          </p:cNvGraphicFramePr>
          <p:nvPr>
            <p:ph idx="1"/>
            <p:extLst>
              <p:ext uri="{D42A27DB-BD31-4B8C-83A1-F6EECF244321}">
                <p14:modId xmlns:p14="http://schemas.microsoft.com/office/powerpoint/2010/main" val="6117578"/>
              </p:ext>
            </p:extLst>
          </p:nvPr>
        </p:nvGraphicFramePr>
        <p:xfrm>
          <a:off x="685800" y="15240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A6CB04-DE9C-4843-8448-85FE7966468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A9D7F9CE-1A77-5B4E-A075-996BADB4DF23}" type="slidenum">
              <a:rPr lang="en-US" altLang="en-US" sz="1200">
                <a:latin typeface="Tahoma" panose="020B0604030504040204" pitchFamily="34" charset="0"/>
              </a:rPr>
              <a:pPr eaLnBrk="1" hangingPunct="1"/>
              <a:t>8</a:t>
            </a:fld>
            <a:endParaRPr lang="en-US" altLang="en-US" sz="1200">
              <a:latin typeface="Tahoma" panose="020B0604030504040204" pitchFamily="34" charset="0"/>
            </a:endParaRPr>
          </a:p>
        </p:txBody>
      </p:sp>
      <p:sp>
        <p:nvSpPr>
          <p:cNvPr id="15362" name="Title 2">
            <a:extLst>
              <a:ext uri="{FF2B5EF4-FFF2-40B4-BE49-F238E27FC236}">
                <a16:creationId xmlns:a16="http://schemas.microsoft.com/office/drawing/2014/main" id="{78F952FC-B692-5D41-A47C-B9417301A06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Many hazardous materials present flammable or reactivity hazards.</a:t>
            </a:r>
          </a:p>
        </p:txBody>
      </p:sp>
      <p:pic>
        <p:nvPicPr>
          <p:cNvPr id="15364" name="Content Placeholder 5" descr="Storage cabinets containing flammable materials">
            <a:extLst>
              <a:ext uri="{FF2B5EF4-FFF2-40B4-BE49-F238E27FC236}">
                <a16:creationId xmlns:a16="http://schemas.microsoft.com/office/drawing/2014/main" id="{E05C0E8B-8F60-7F49-A2C1-1A235B2506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3983" y="1763593"/>
            <a:ext cx="4911725" cy="39823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Protection can include locating the materials in fire-resistant enclosures&#10;Fire-resistive construction may be required to separate rooms or areas where hazardous materials are stored or used&#10;Model codes require that an automatic sprinkler system protect the building or area&#10;">
            <a:extLst>
              <a:ext uri="{FF2B5EF4-FFF2-40B4-BE49-F238E27FC236}">
                <a16:creationId xmlns:a16="http://schemas.microsoft.com/office/drawing/2014/main" id="{992259E8-AEA4-F249-9983-429FB7252561}"/>
              </a:ext>
            </a:extLst>
          </p:cNvPr>
          <p:cNvGraphicFramePr/>
          <p:nvPr>
            <p:extLst>
              <p:ext uri="{D42A27DB-BD31-4B8C-83A1-F6EECF244321}">
                <p14:modId xmlns:p14="http://schemas.microsoft.com/office/powerpoint/2010/main" val="2265557027"/>
              </p:ext>
            </p:extLst>
          </p:nvPr>
        </p:nvGraphicFramePr>
        <p:xfrm>
          <a:off x="4939990" y="2099867"/>
          <a:ext cx="3962400" cy="3792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6" name="Rectangle 10">
            <a:extLst>
              <a:ext uri="{FF2B5EF4-FFF2-40B4-BE49-F238E27FC236}">
                <a16:creationId xmlns:a16="http://schemas.microsoft.com/office/drawing/2014/main" id="{4FF837C8-96FD-3E4D-A055-07199F186DF3}"/>
              </a:ext>
            </a:extLst>
          </p:cNvPr>
          <p:cNvSpPr>
            <a:spLocks noChangeArrowheads="1"/>
          </p:cNvSpPr>
          <p:nvPr/>
        </p:nvSpPr>
        <p:spPr bwMode="auto">
          <a:xfrm>
            <a:off x="568569" y="5792300"/>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a:t>
            </a:r>
            <a:r>
              <a:rPr lang="en-US" altLang="en-US" sz="1200" b="0" i="1" dirty="0" smtClean="0"/>
              <a:t>Scott </a:t>
            </a:r>
            <a:r>
              <a:rPr lang="en-US" altLang="en-US" sz="1200" b="0" i="1" dirty="0" err="1" smtClean="0"/>
              <a:t>Stookey</a:t>
            </a:r>
            <a:r>
              <a:rPr lang="en-US" altLang="en-US" sz="1200" b="0" i="1" dirty="0" smtClean="0"/>
              <a:t>, International Code Council, Washington </a:t>
            </a:r>
            <a:r>
              <a:rPr lang="en-US" altLang="en-US" sz="1200" b="0" i="1" dirty="0"/>
              <a:t>D.C</a:t>
            </a:r>
            <a:endParaRPr lang="en-US" altLang="en-US" sz="1200" b="0" dirty="0"/>
          </a:p>
        </p:txBody>
      </p:sp>
      <p:sp>
        <p:nvSpPr>
          <p:cNvPr id="15367" name="Text Box 7">
            <a:extLst>
              <a:ext uri="{FF2B5EF4-FFF2-40B4-BE49-F238E27FC236}">
                <a16:creationId xmlns:a16="http://schemas.microsoft.com/office/drawing/2014/main" id="{8D690749-D75D-C14C-AD2E-A61FC3CE2254}"/>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631754-907E-D248-9EE2-EDB30F7FAD3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1C64E8D4-09DC-D044-B0BD-D73399D25134}" type="slidenum">
              <a:rPr lang="en-US" altLang="en-US" sz="1200">
                <a:latin typeface="Tahoma" panose="020B0604030504040204" pitchFamily="34" charset="0"/>
              </a:rPr>
              <a:pPr eaLnBrk="1" hangingPunct="1"/>
              <a:t>89</a:t>
            </a:fld>
            <a:endParaRPr lang="en-US" altLang="en-US" sz="1200">
              <a:latin typeface="Tahoma" panose="020B0604030504040204" pitchFamily="34" charset="0"/>
            </a:endParaRPr>
          </a:p>
        </p:txBody>
      </p:sp>
      <p:sp>
        <p:nvSpPr>
          <p:cNvPr id="98306" name="Title 2">
            <a:extLst>
              <a:ext uri="{FF2B5EF4-FFF2-40B4-BE49-F238E27FC236}">
                <a16:creationId xmlns:a16="http://schemas.microsoft.com/office/drawing/2014/main" id="{60FA859F-A602-5D41-8813-B2D4266C2F74}"/>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what to do when incompatible storage is found.</a:t>
            </a:r>
          </a:p>
        </p:txBody>
      </p:sp>
      <p:pic>
        <p:nvPicPr>
          <p:cNvPr id="98308" name="Content Placeholder 2" descr="various hazardous materials containers in a storage room">
            <a:extLst>
              <a:ext uri="{FF2B5EF4-FFF2-40B4-BE49-F238E27FC236}">
                <a16:creationId xmlns:a16="http://schemas.microsoft.com/office/drawing/2014/main" id="{C1189FF7-EF45-9F44-9502-F90B51582C8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063" y="2413000"/>
            <a:ext cx="41148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Considered separated if &#10; They are separated by a distance of 20 feet (6 m) or more&#10; One of the materials is stored in an approved storage cabinet, exhausted enclosure, or gas cabinet&#10; The materials are separated by a noncombustible line-of-sight barrier&#10;Exemptions&#10; Packages weighing less than 5 pounds (2.5 kg) or with a volume of 0.5 gallons (2 L) or less &#10;">
            <a:extLst>
              <a:ext uri="{FF2B5EF4-FFF2-40B4-BE49-F238E27FC236}">
                <a16:creationId xmlns:a16="http://schemas.microsoft.com/office/drawing/2014/main" id="{3D1AACD4-3D27-CA49-AB36-C359FF500FDF}"/>
              </a:ext>
            </a:extLst>
          </p:cNvPr>
          <p:cNvGraphicFramePr/>
          <p:nvPr>
            <p:extLst>
              <p:ext uri="{D42A27DB-BD31-4B8C-83A1-F6EECF244321}">
                <p14:modId xmlns:p14="http://schemas.microsoft.com/office/powerpoint/2010/main" val="914095896"/>
              </p:ext>
            </p:extLst>
          </p:nvPr>
        </p:nvGraphicFramePr>
        <p:xfrm>
          <a:off x="4343400" y="1524000"/>
          <a:ext cx="4495800" cy="452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BD3678-EAB1-C44F-96AB-CF540216017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2BDEF806-7014-DC44-8714-1C8FDB844DA5}" type="slidenum">
              <a:rPr lang="en-US" altLang="en-US" sz="1200">
                <a:latin typeface="Tahoma" panose="020B0604030504040204" pitchFamily="34" charset="0"/>
              </a:rPr>
              <a:pPr eaLnBrk="1" hangingPunct="1"/>
              <a:t>90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99330" name="Title 1">
            <a:extLst>
              <a:ext uri="{FF2B5EF4-FFF2-40B4-BE49-F238E27FC236}">
                <a16:creationId xmlns:a16="http://schemas.microsoft.com/office/drawing/2014/main" id="{35CB7A66-0B47-1442-91C6-E16EC474FE0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99331" name="Text Placeholder 2">
            <a:extLst>
              <a:ext uri="{FF2B5EF4-FFF2-40B4-BE49-F238E27FC236}">
                <a16:creationId xmlns:a16="http://schemas.microsoft.com/office/drawing/2014/main" id="{0DD54857-7D36-F148-8801-E1BE99162991}"/>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is required to identify the appropriate storage classification of incompatible materials?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64B848-7EB5-E545-8E78-C193F2C4D17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7DB5BA87-30B3-1E41-950C-54FFD1B229B6}" type="slidenum">
              <a:rPr lang="en-US" altLang="en-US" sz="1200">
                <a:latin typeface="Tahoma" panose="020B0604030504040204" pitchFamily="34" charset="0"/>
              </a:rPr>
              <a:pPr eaLnBrk="1" hangingPunct="1"/>
              <a:t>91</a:t>
            </a:fld>
            <a:endParaRPr lang="en-US" altLang="en-US" sz="1200">
              <a:latin typeface="Tahoma" panose="020B0604030504040204" pitchFamily="34" charset="0"/>
            </a:endParaRPr>
          </a:p>
        </p:txBody>
      </p:sp>
      <p:sp>
        <p:nvSpPr>
          <p:cNvPr id="100355" name="Title 2">
            <a:extLst>
              <a:ext uri="{FF2B5EF4-FFF2-40B4-BE49-F238E27FC236}">
                <a16:creationId xmlns:a16="http://schemas.microsoft.com/office/drawing/2014/main" id="{116D936D-DF29-EE49-AE98-1B8E6932081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6</a:t>
            </a:r>
          </a:p>
        </p:txBody>
      </p:sp>
      <p:sp>
        <p:nvSpPr>
          <p:cNvPr id="100354" name="Content Placeholder 1">
            <a:extLst>
              <a:ext uri="{FF2B5EF4-FFF2-40B4-BE49-F238E27FC236}">
                <a16:creationId xmlns:a16="http://schemas.microsoft.com/office/drawing/2014/main" id="{1872A3D0-9B23-854E-96BF-3C05D769E5FD}"/>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Describe the code requirements for the marking of hazardous materials for identification by emergency responders.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FD68BB-5E81-9445-A130-5C67131E781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516C4981-E53E-F64D-A269-4FB928D87533}" type="slidenum">
              <a:rPr lang="en-US" altLang="en-US" sz="1200">
                <a:latin typeface="Tahoma" panose="020B0604030504040204" pitchFamily="34" charset="0"/>
              </a:rPr>
              <a:pPr eaLnBrk="1" hangingPunct="1"/>
              <a:t>92</a:t>
            </a:fld>
            <a:endParaRPr lang="en-US" altLang="en-US" sz="1200">
              <a:latin typeface="Tahoma" panose="020B0604030504040204" pitchFamily="34" charset="0"/>
            </a:endParaRPr>
          </a:p>
        </p:txBody>
      </p:sp>
      <p:sp>
        <p:nvSpPr>
          <p:cNvPr id="101378" name="Title 2">
            <a:extLst>
              <a:ext uri="{FF2B5EF4-FFF2-40B4-BE49-F238E27FC236}">
                <a16:creationId xmlns:a16="http://schemas.microsoft.com/office/drawing/2014/main" id="{CDEC6912-1AF4-8741-8D68-0213C903DC73}"/>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markings and resource guides.</a:t>
            </a:r>
          </a:p>
        </p:txBody>
      </p:sp>
      <p:graphicFrame>
        <p:nvGraphicFramePr>
          <p:cNvPr id="5" name="Content Placeholder 4" descr="Markings&#10; Assist in determining proper storage or handling procedures during inspections&#10;SDSs&#10; Must also be present where hazardous materials are stored, used, or transported&#10;Placards and material numbering systems used by&#10; DOT&#10; Transport Canada (TC)&#10; Mexican Secretariat for Communications and Transport (SCT)&#10; International governing bodies&#10; Other agencies&#10;">
            <a:extLst>
              <a:ext uri="{FF2B5EF4-FFF2-40B4-BE49-F238E27FC236}">
                <a16:creationId xmlns:a16="http://schemas.microsoft.com/office/drawing/2014/main" id="{C0210E3D-2A7D-5D49-8398-C9C5FFDA5E32}"/>
              </a:ext>
            </a:extLst>
          </p:cNvPr>
          <p:cNvGraphicFramePr>
            <a:graphicFrameLocks noGrp="1"/>
          </p:cNvGraphicFramePr>
          <p:nvPr>
            <p:ph idx="1"/>
            <p:extLst>
              <p:ext uri="{D42A27DB-BD31-4B8C-83A1-F6EECF244321}">
                <p14:modId xmlns:p14="http://schemas.microsoft.com/office/powerpoint/2010/main" val="855098766"/>
              </p:ext>
            </p:extLst>
          </p:nvPr>
        </p:nvGraphicFramePr>
        <p:xfrm>
          <a:off x="685800" y="14478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1381" name="Text Box 7">
            <a:extLst>
              <a:ext uri="{FF2B5EF4-FFF2-40B4-BE49-F238E27FC236}">
                <a16:creationId xmlns:a16="http://schemas.microsoft.com/office/drawing/2014/main" id="{A0E3AFB9-93CA-BA42-84CC-3B63C14F559A}"/>
              </a:ext>
            </a:extLst>
          </p:cNvPr>
          <p:cNvSpPr txBox="1">
            <a:spLocks noChangeArrowheads="1"/>
          </p:cNvSpPr>
          <p:nvPr/>
        </p:nvSpPr>
        <p:spPr bwMode="auto">
          <a:xfrm>
            <a:off x="5867400" y="6264547"/>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B7E069-AF44-1F47-A274-D6DBEAAB0F2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6B4F9D5B-D271-5146-862F-C05886B64126}" type="slidenum">
              <a:rPr lang="en-US" altLang="en-US" sz="1200">
                <a:latin typeface="Tahoma" panose="020B0604030504040204" pitchFamily="34" charset="0"/>
              </a:rPr>
              <a:pPr eaLnBrk="1" hangingPunct="1"/>
              <a:t>93</a:t>
            </a:fld>
            <a:endParaRPr lang="en-US" altLang="en-US" sz="1200">
              <a:latin typeface="Tahoma" panose="020B0604030504040204" pitchFamily="34" charset="0"/>
            </a:endParaRPr>
          </a:p>
        </p:txBody>
      </p:sp>
      <p:sp>
        <p:nvSpPr>
          <p:cNvPr id="102402" name="Title 2">
            <a:extLst>
              <a:ext uri="{FF2B5EF4-FFF2-40B4-BE49-F238E27FC236}">
                <a16:creationId xmlns:a16="http://schemas.microsoft.com/office/drawing/2014/main" id="{BB590931-5670-574E-BD20-746B9CD8A3B8}"/>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markings and resource guides.</a:t>
            </a:r>
          </a:p>
        </p:txBody>
      </p:sp>
      <p:graphicFrame>
        <p:nvGraphicFramePr>
          <p:cNvPr id="5" name="Content Placeholder 4" descr="Inspectors must be familiar with the&#10; UN classification system&#10; DOT placard and markings system&#10;Know how to use the &#10; Emergency Response Guidebook (ERG)&#10; National Institute for Occupational Safety and Health (NIOSH) Pocket Guide to Chemical Hazards&#10; Hazardous Materials Guide for First Responders from the U.S. Fire Academy (USFA)&#10;">
            <a:extLst>
              <a:ext uri="{FF2B5EF4-FFF2-40B4-BE49-F238E27FC236}">
                <a16:creationId xmlns:a16="http://schemas.microsoft.com/office/drawing/2014/main" id="{98F084EA-6114-9848-B660-7F21C7B25391}"/>
              </a:ext>
            </a:extLst>
          </p:cNvPr>
          <p:cNvGraphicFramePr>
            <a:graphicFrameLocks noGrp="1"/>
          </p:cNvGraphicFramePr>
          <p:nvPr>
            <p:ph idx="1"/>
            <p:extLst>
              <p:ext uri="{D42A27DB-BD31-4B8C-83A1-F6EECF244321}">
                <p14:modId xmlns:p14="http://schemas.microsoft.com/office/powerpoint/2010/main" val="747778335"/>
              </p:ext>
            </p:extLst>
          </p:nvPr>
        </p:nvGraphicFramePr>
        <p:xfrm>
          <a:off x="685800" y="14478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3F9056-C38B-9746-B79E-E262853F931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545DBD7-41A0-784D-A7A6-523F140C669D}" type="slidenum">
              <a:rPr lang="en-US" altLang="en-US" sz="1200">
                <a:latin typeface="Tahoma" panose="020B0604030504040204" pitchFamily="34" charset="0"/>
              </a:rPr>
              <a:pPr eaLnBrk="1" hangingPunct="1"/>
              <a:t>94</a:t>
            </a:fld>
            <a:endParaRPr lang="en-US" altLang="en-US" sz="1200">
              <a:latin typeface="Tahoma" panose="020B0604030504040204" pitchFamily="34" charset="0"/>
            </a:endParaRPr>
          </a:p>
        </p:txBody>
      </p:sp>
      <p:sp>
        <p:nvSpPr>
          <p:cNvPr id="103426" name="Title 2">
            <a:extLst>
              <a:ext uri="{FF2B5EF4-FFF2-40B4-BE49-F238E27FC236}">
                <a16:creationId xmlns:a16="http://schemas.microsoft.com/office/drawing/2014/main" id="{39CC5F8B-0882-BB4E-AAA7-20A5DB01C188}"/>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Become familiar with safety data sheets (SDS).</a:t>
            </a:r>
          </a:p>
        </p:txBody>
      </p:sp>
      <p:pic>
        <p:nvPicPr>
          <p:cNvPr id="103428" name="Content Placeholder 6" descr="safety data sheets for hazardous materials">
            <a:extLst>
              <a:ext uri="{FF2B5EF4-FFF2-40B4-BE49-F238E27FC236}">
                <a16:creationId xmlns:a16="http://schemas.microsoft.com/office/drawing/2014/main" id="{62295EBE-5CC7-0741-9E43-41B22C8C8974}"/>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a:stretch>
            <a:fillRect/>
          </a:stretch>
        </p:blipFill>
        <p:spPr bwMode="auto">
          <a:xfrm>
            <a:off x="304800" y="2436542"/>
            <a:ext cx="3454400" cy="259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 8" descr="Formerly known as material safety data sheet (MSDS)&#10;Detailed information bulletin prepared by the manufacturer or importer of a chemical to describe or give information about hazards &#10;Inspectors can acquire an SDS from several sources&#10;Used worldwide and must include the sixteen sections &#10;May still see some SDSs that were developed to ANSI standards, OSHA standards, or Canadian standards&#10;">
            <a:extLst>
              <a:ext uri="{FF2B5EF4-FFF2-40B4-BE49-F238E27FC236}">
                <a16:creationId xmlns:a16="http://schemas.microsoft.com/office/drawing/2014/main" id="{4640A518-3621-0446-9C0A-237FC857B20B}"/>
              </a:ext>
            </a:extLst>
          </p:cNvPr>
          <p:cNvGraphicFramePr/>
          <p:nvPr>
            <p:extLst>
              <p:ext uri="{D42A27DB-BD31-4B8C-83A1-F6EECF244321}">
                <p14:modId xmlns:p14="http://schemas.microsoft.com/office/powerpoint/2010/main" val="657574861"/>
              </p:ext>
            </p:extLst>
          </p:nvPr>
        </p:nvGraphicFramePr>
        <p:xfrm>
          <a:off x="3886200" y="1600200"/>
          <a:ext cx="4953000" cy="4644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75ABFC-1BD2-FB4C-A920-F10CFEBAAD7F}"/>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10–</a:t>
            </a:r>
            <a:fld id="{A390A7B4-298E-D941-829F-113FF99FD4B8}" type="slidenum">
              <a:rPr lang="en-US" altLang="en-US" sz="1200">
                <a:latin typeface="Tahoma" panose="020B0604030504040204" pitchFamily="34" charset="0"/>
              </a:rPr>
              <a:pPr eaLnBrk="1" hangingPunct="1"/>
              <a:t>95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04450" name="Title 1">
            <a:extLst>
              <a:ext uri="{FF2B5EF4-FFF2-40B4-BE49-F238E27FC236}">
                <a16:creationId xmlns:a16="http://schemas.microsoft.com/office/drawing/2014/main" id="{9AE6B5D6-B6D4-7A47-946B-57C1FE0F7A6A}"/>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04451" name="Text Placeholder 2">
            <a:extLst>
              <a:ext uri="{FF2B5EF4-FFF2-40B4-BE49-F238E27FC236}">
                <a16:creationId xmlns:a16="http://schemas.microsoft.com/office/drawing/2014/main" id="{0999223F-77B7-564E-A66F-C80BADC621C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some of the resources inspectors must be familiar with and know how to use in order to identify hazardous materials.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17E32F-A374-154D-988A-6D325A97179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91FBC1EE-BDE3-964B-9110-F6572777DEC7}" type="slidenum">
              <a:rPr lang="en-US" altLang="en-US" sz="1200">
                <a:latin typeface="Tahoma" panose="020B0604030504040204" pitchFamily="34" charset="0"/>
              </a:rPr>
              <a:pPr eaLnBrk="1" hangingPunct="1"/>
              <a:t>96</a:t>
            </a:fld>
            <a:endParaRPr lang="en-US" altLang="en-US" sz="1200">
              <a:latin typeface="Tahoma" panose="020B0604030504040204" pitchFamily="34" charset="0"/>
            </a:endParaRPr>
          </a:p>
        </p:txBody>
      </p:sp>
      <p:sp>
        <p:nvSpPr>
          <p:cNvPr id="105474" name="Title 2">
            <a:extLst>
              <a:ext uri="{FF2B5EF4-FFF2-40B4-BE49-F238E27FC236}">
                <a16:creationId xmlns:a16="http://schemas.microsoft.com/office/drawing/2014/main" id="{9080A90F-6A90-EE40-9766-89402E8D49F0}"/>
              </a:ext>
            </a:extLst>
          </p:cNvPr>
          <p:cNvSpPr>
            <a:spLocks noGrp="1"/>
          </p:cNvSpPr>
          <p:nvPr>
            <p:ph type="title"/>
          </p:nvPr>
        </p:nvSpPr>
        <p:spPr bwMode="auto">
          <a:xfrm>
            <a:off x="685800" y="45720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the history of transportation placards, labels, and markings.</a:t>
            </a:r>
          </a:p>
        </p:txBody>
      </p:sp>
      <p:graphicFrame>
        <p:nvGraphicFramePr>
          <p:cNvPr id="3" name="Content Placeholder 2" descr="A result of the North American Free Trade Agreement (NAFTA) of 1994 and other agreements&#10;Trucks carrying products that include hazardous materials move freely among the U.S., Canada, and Mexico&#10;To help regulate this movement of vehicles and materials, adopted the UN Recommendations regarding transportation placards, labels, and markings for identifying hazardous materials or dangerous goods&#10;Majority of the placards, labels, and markings used to identify these materials are very similar in each country&#10;These recommendations enhance safety&#10;">
            <a:extLst>
              <a:ext uri="{FF2B5EF4-FFF2-40B4-BE49-F238E27FC236}">
                <a16:creationId xmlns:a16="http://schemas.microsoft.com/office/drawing/2014/main" id="{30AD6553-5921-D746-9AD3-F863CA6706E0}"/>
              </a:ext>
            </a:extLst>
          </p:cNvPr>
          <p:cNvGraphicFramePr>
            <a:graphicFrameLocks noGrp="1"/>
          </p:cNvGraphicFramePr>
          <p:nvPr>
            <p:ph idx="1"/>
            <p:extLst>
              <p:ext uri="{D42A27DB-BD31-4B8C-83A1-F6EECF244321}">
                <p14:modId xmlns:p14="http://schemas.microsoft.com/office/powerpoint/2010/main" val="239328203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C83169-B691-7F47-A1C5-4DA71C0F649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3344CDE0-586D-F049-883E-FEEA53FE3479}" type="slidenum">
              <a:rPr lang="en-US" altLang="en-US" sz="1200">
                <a:latin typeface="Tahoma" panose="020B0604030504040204" pitchFamily="34" charset="0"/>
              </a:rPr>
              <a:pPr eaLnBrk="1" hangingPunct="1"/>
              <a:t>97</a:t>
            </a:fld>
            <a:endParaRPr lang="en-US" altLang="en-US" sz="1200">
              <a:latin typeface="Tahoma" panose="020B0604030504040204" pitchFamily="34" charset="0"/>
            </a:endParaRPr>
          </a:p>
        </p:txBody>
      </p:sp>
      <p:sp>
        <p:nvSpPr>
          <p:cNvPr id="106498" name="Title 2">
            <a:extLst>
              <a:ext uri="{FF2B5EF4-FFF2-40B4-BE49-F238E27FC236}">
                <a16:creationId xmlns:a16="http://schemas.microsoft.com/office/drawing/2014/main" id="{B481B2A7-3588-1246-A2C4-BDF0A0534262}"/>
              </a:ext>
            </a:extLst>
          </p:cNvPr>
          <p:cNvSpPr>
            <a:spLocks noGrp="1"/>
          </p:cNvSpPr>
          <p:nvPr>
            <p:ph type="title"/>
          </p:nvPr>
        </p:nvSpPr>
        <p:spPr bwMode="auto">
          <a:xfrm>
            <a:off x="685800" y="18415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 UN system enables an inspector to readily categorize hazardous materials based on the risks they pose.</a:t>
            </a:r>
          </a:p>
        </p:txBody>
      </p:sp>
      <p:graphicFrame>
        <p:nvGraphicFramePr>
          <p:cNvPr id="5" name="Content Placeholder 4" descr="Class 1&#10; Explosives&#10;Class 2&#10; Gases&#10;Class 3&#10; Flammable and Combustible Liquids&#10;Class 4&#10; Flammable Solids, Spontaneously Combustible Materials, and Dangerous-When-Wet Materials&#10;">
            <a:extLst>
              <a:ext uri="{FF2B5EF4-FFF2-40B4-BE49-F238E27FC236}">
                <a16:creationId xmlns:a16="http://schemas.microsoft.com/office/drawing/2014/main" id="{836EDBBF-C564-A74E-A7C8-CEAC9FFC23EB}"/>
              </a:ext>
            </a:extLst>
          </p:cNvPr>
          <p:cNvGraphicFramePr>
            <a:graphicFrameLocks noGrp="1"/>
          </p:cNvGraphicFramePr>
          <p:nvPr>
            <p:ph idx="1"/>
            <p:extLst>
              <p:ext uri="{D42A27DB-BD31-4B8C-83A1-F6EECF244321}">
                <p14:modId xmlns:p14="http://schemas.microsoft.com/office/powerpoint/2010/main" val="3321624079"/>
              </p:ext>
            </p:extLst>
          </p:nvPr>
        </p:nvGraphicFramePr>
        <p:xfrm>
          <a:off x="685800" y="1524000"/>
          <a:ext cx="8077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1" name="Text Box 7">
            <a:extLst>
              <a:ext uri="{FF2B5EF4-FFF2-40B4-BE49-F238E27FC236}">
                <a16:creationId xmlns:a16="http://schemas.microsoft.com/office/drawing/2014/main" id="{8756FA86-59B3-3E43-AA5F-BB545A330635}"/>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372745-EC3C-D04C-BBDE-2D0B1F542CB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10</a:t>
            </a:r>
            <a:r>
              <a:rPr lang="en-US" altLang="en-US" sz="1200">
                <a:latin typeface="Tahoma" panose="020B0604030504040204" pitchFamily="34" charset="0"/>
                <a:cs typeface="Arial" panose="020B0604020202020204" pitchFamily="34" charset="0"/>
              </a:rPr>
              <a:t>–</a:t>
            </a:r>
            <a:fld id="{0B761E01-601C-AB4F-B2E4-B36BB8DC2BF0}" type="slidenum">
              <a:rPr lang="en-US" altLang="en-US" sz="1200">
                <a:latin typeface="Tahoma" panose="020B0604030504040204" pitchFamily="34" charset="0"/>
              </a:rPr>
              <a:pPr eaLnBrk="1" hangingPunct="1"/>
              <a:t>98</a:t>
            </a:fld>
            <a:endParaRPr lang="en-US" altLang="en-US" sz="1200">
              <a:latin typeface="Tahoma" panose="020B0604030504040204" pitchFamily="34" charset="0"/>
            </a:endParaRPr>
          </a:p>
        </p:txBody>
      </p:sp>
      <p:sp>
        <p:nvSpPr>
          <p:cNvPr id="107522" name="Title 2">
            <a:extLst>
              <a:ext uri="{FF2B5EF4-FFF2-40B4-BE49-F238E27FC236}">
                <a16:creationId xmlns:a16="http://schemas.microsoft.com/office/drawing/2014/main" id="{3351CA37-12D4-6E4A-820A-0D6D621891C9}"/>
              </a:ext>
            </a:extLst>
          </p:cNvPr>
          <p:cNvSpPr>
            <a:spLocks noGrp="1"/>
          </p:cNvSpPr>
          <p:nvPr>
            <p:ph type="title"/>
          </p:nvPr>
        </p:nvSpPr>
        <p:spPr bwMode="auto">
          <a:xfrm>
            <a:off x="685800" y="184150"/>
            <a:ext cx="8001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 UN system enables an inspector to readily categorize hazardous materials based on the risks they pose.</a:t>
            </a:r>
          </a:p>
        </p:txBody>
      </p:sp>
      <p:graphicFrame>
        <p:nvGraphicFramePr>
          <p:cNvPr id="5" name="Content Placeholder 4" descr="Class 5&#10; Oxidizers and Organic Peroxides&#10;Class 6&#10; Poison (Toxic) and Poison Inhalation Hazard&#10;Class 7&#10; Radioactive Materials&#10;Class 8&#10; Corrosive Materials&#10;Class 9&#10; Miscellaneous Dangerous Goods&#10;">
            <a:extLst>
              <a:ext uri="{FF2B5EF4-FFF2-40B4-BE49-F238E27FC236}">
                <a16:creationId xmlns:a16="http://schemas.microsoft.com/office/drawing/2014/main" id="{41714AC4-04CE-954A-AD4D-77C5FFEA652D}"/>
              </a:ext>
            </a:extLst>
          </p:cNvPr>
          <p:cNvGraphicFramePr>
            <a:graphicFrameLocks noGrp="1"/>
          </p:cNvGraphicFramePr>
          <p:nvPr>
            <p:ph idx="1"/>
            <p:extLst>
              <p:ext uri="{D42A27DB-BD31-4B8C-83A1-F6EECF244321}">
                <p14:modId xmlns:p14="http://schemas.microsoft.com/office/powerpoint/2010/main" val="1616179621"/>
              </p:ext>
            </p:extLst>
          </p:nvPr>
        </p:nvGraphicFramePr>
        <p:xfrm>
          <a:off x="685800" y="1524000"/>
          <a:ext cx="8077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6658</TotalTime>
  <Words>11762</Words>
  <Application>Microsoft Office PowerPoint</Application>
  <PresentationFormat>On-screen Show (4:3)</PresentationFormat>
  <Paragraphs>1490</Paragraphs>
  <Slides>226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226</vt:i4>
      </vt:variant>
    </vt:vector>
  </HeadingPairs>
  <TitlesOfParts>
    <vt:vector size="231" baseType="lpstr">
      <vt:lpstr>Arial</vt:lpstr>
      <vt:lpstr>Symbol</vt:lpstr>
      <vt:lpstr>Tahoma</vt:lpstr>
      <vt:lpstr>Times New Roman</vt:lpstr>
      <vt:lpstr>Digital Presentation Template2</vt:lpstr>
      <vt:lpstr>PowerPoint Presentation</vt:lpstr>
      <vt:lpstr> Learning Objective 1</vt:lpstr>
      <vt:lpstr>Understand why hazardous materials present a challenge for fire inspectors.</vt:lpstr>
      <vt:lpstr>Understand why hazardous materials present a challenge for fire inspectors.</vt:lpstr>
      <vt:lpstr>Understand why hazardous materials present a challenge for fire inspectors.</vt:lpstr>
      <vt:lpstr>Understand why hazardous materials present a challenge for fire inspectors.</vt:lpstr>
      <vt:lpstr>Be vigilant of small changes in containment and piping.</vt:lpstr>
      <vt:lpstr>Pressure relief is an important element in any hazmat system.</vt:lpstr>
      <vt:lpstr>Many hazardous materials present flammable or reactivity hazards.</vt:lpstr>
      <vt:lpstr>Many hazardous materials present flammable or reactivity hazards.</vt:lpstr>
      <vt:lpstr>Know which hazmat activities and processes may be exempt from regulation.</vt:lpstr>
      <vt:lpstr>Hazmat transportation is outside the scope of the IFC and NFPA® 400.</vt:lpstr>
      <vt:lpstr>Another exemption is the application of pesticides, fungicides, and rodenticides.</vt:lpstr>
      <vt:lpstr>Certain building systems that store or use hazardous materials can be exempt.</vt:lpstr>
      <vt:lpstr>Be familiar with local codes and the standards applicable to hazmat storage, use, and handling.</vt:lpstr>
      <vt:lpstr>REVIEW QUESTION</vt:lpstr>
      <vt:lpstr> Learning Objective 2</vt:lpstr>
      <vt:lpstr>Be able to identify some of the applicable codes and standards that apply to hazmat.</vt:lpstr>
      <vt:lpstr>Be able to identify some of the applicable codes and standards that apply to hazmat.</vt:lpstr>
      <vt:lpstr>Be able to identify some of the applicable codes and standards that apply to hazmat.</vt:lpstr>
      <vt:lpstr>REVIEW QUESTION</vt:lpstr>
      <vt:lpstr> Learning Objective 3</vt:lpstr>
      <vt:lpstr>Understand the classification of hazardous materials.</vt:lpstr>
      <vt:lpstr>Understand the classification of hazardous materials.</vt:lpstr>
      <vt:lpstr>NOTE</vt:lpstr>
      <vt:lpstr>Know what classification resources are available to inspectors.</vt:lpstr>
      <vt:lpstr>Hazardous materials are broadly classified into two major categories.</vt:lpstr>
      <vt:lpstr>REVIEW QUESTION</vt:lpstr>
      <vt:lpstr> Learning Objective 4</vt:lpstr>
      <vt:lpstr>Physical hazardous materials are those that burn, accelerate burning, detonation, or deflagration.</vt:lpstr>
      <vt:lpstr>Inspectors need to be familiar with physical hazard materials.</vt:lpstr>
      <vt:lpstr>Flammable and combustible liquids are the most common class of hazardous material an inspector will encounter.</vt:lpstr>
      <vt:lpstr>Flammable and combustible liquids are the most common class of hazardous material an inspector will encounter.</vt:lpstr>
      <vt:lpstr>Know how flammable and combustible liquids are used.</vt:lpstr>
      <vt:lpstr>REVIEW QUESTION</vt:lpstr>
      <vt:lpstr>Know the two major concerns for compressed and liquefied gases.</vt:lpstr>
      <vt:lpstr>Know the three categories of compressed and liquefied gases.</vt:lpstr>
      <vt:lpstr>Know the three categories of compressed and liquefied gases.</vt:lpstr>
      <vt:lpstr>REVIEW QUESTION</vt:lpstr>
      <vt:lpstr>Know the characteristics of cryogenic fluids.</vt:lpstr>
      <vt:lpstr>Inspectors need to know common cryogenic fluids.</vt:lpstr>
      <vt:lpstr>Inspectors need to know advantages of cryogenic fluids.</vt:lpstr>
      <vt:lpstr>Inspectors need to know the hazards associated with cryogenic fluids.</vt:lpstr>
      <vt:lpstr>WARNING</vt:lpstr>
      <vt:lpstr>Cryogenic liquids and gases create a flammability hazard because they can burn or explode.</vt:lpstr>
      <vt:lpstr>Know what materials pipes and fittings should be made of to handle cryogenic material.</vt:lpstr>
      <vt:lpstr>Know the physical dangers cryogenic materials can pose to inspectors.</vt:lpstr>
      <vt:lpstr>REVIEW QUESTION</vt:lpstr>
      <vt:lpstr>Inspectors need to be familiar with flammable solids and gases.</vt:lpstr>
      <vt:lpstr>Inspectors need to be familiar with flammable solids and gases.</vt:lpstr>
      <vt:lpstr>Inspectors need to be familiar with spontaneously combustible materials.</vt:lpstr>
      <vt:lpstr>Understand dangerous-when-wet materials.</vt:lpstr>
      <vt:lpstr>Flammable solids that are metals require a Class D extinguisher nearby.</vt:lpstr>
      <vt:lpstr>Know flammable gases that can be compressed, liquefied compressed, or dissolved.</vt:lpstr>
      <vt:lpstr>Know what conditions result in gases being classified as “flammable”.</vt:lpstr>
      <vt:lpstr>REVIEW QUESTION</vt:lpstr>
      <vt:lpstr>Inspectors need to be familiar with organic peroxides.</vt:lpstr>
      <vt:lpstr>All organic peroxides have a limited shelf life.</vt:lpstr>
      <vt:lpstr>Model fire codes assign hazard classes for organic peroxides.</vt:lpstr>
      <vt:lpstr>REVIEW QUESTION</vt:lpstr>
      <vt:lpstr>Know the characteristics of oxidizers and oxidizing gases.</vt:lpstr>
      <vt:lpstr>Fire code-compliant storage and use of oxidizers is designed to separate them from incompatible hazardous materials.</vt:lpstr>
      <vt:lpstr>Understand the naming convention of oxidizers.</vt:lpstr>
      <vt:lpstr>Know the hazard categories for solid and liquid oxidizers.</vt:lpstr>
      <vt:lpstr>Oxidizing gases can support and accelerate combustion more than air.</vt:lpstr>
      <vt:lpstr>REVIEW QUESTION</vt:lpstr>
      <vt:lpstr>Inspectors need to understand pyrophorics.</vt:lpstr>
      <vt:lpstr>Inspectors need to understand pyrophorics.</vt:lpstr>
      <vt:lpstr>Inspectors need to understand pyrophorics.</vt:lpstr>
      <vt:lpstr>REVIEW QUESTION</vt:lpstr>
      <vt:lpstr>Inspectors need to understand unstable (reactive) materials.</vt:lpstr>
      <vt:lpstr>Inspectors need to understand unstable (reactive) materials.</vt:lpstr>
      <vt:lpstr>REVIEW QUESTION</vt:lpstr>
      <vt:lpstr>Inspectors need to understand water-reactive materials.</vt:lpstr>
      <vt:lpstr>Inspectors need to understand explosives and blasting agents.</vt:lpstr>
      <vt:lpstr>REVIEW QUESTION</vt:lpstr>
      <vt:lpstr> Learning Objective 5</vt:lpstr>
      <vt:lpstr>Toxicity limits in model fire codes are lower than DOT and TC regulations.</vt:lpstr>
      <vt:lpstr>Highly toxic and toxic materials are capable of producing serious illness or death once they enter the bloodstream.</vt:lpstr>
      <vt:lpstr>WARNING</vt:lpstr>
      <vt:lpstr>Inspectors need to be familiar with hazardous material toxicity data.</vt:lpstr>
      <vt:lpstr>Inspectors need to be familiar with hazardous material toxicity data.</vt:lpstr>
      <vt:lpstr>REVIEW QUESTION</vt:lpstr>
      <vt:lpstr>Corrosives exist in all three physical states.</vt:lpstr>
      <vt:lpstr>WARNING</vt:lpstr>
      <vt:lpstr>REVIEW QUESTION</vt:lpstr>
      <vt:lpstr>A mixture is a substance that contains two or more materials that are not chemically combined.</vt:lpstr>
      <vt:lpstr>REVIEW QUESTION</vt:lpstr>
      <vt:lpstr>Inspectors need to know the characteristics of incompatible materials.</vt:lpstr>
      <vt:lpstr>Inspectors need to know what to do when incompatible storage is found.</vt:lpstr>
      <vt:lpstr>REVIEW QUESTION</vt:lpstr>
      <vt:lpstr> Learning Objective 6</vt:lpstr>
      <vt:lpstr>Inspectors need to understand markings and resource guides.</vt:lpstr>
      <vt:lpstr>Inspectors need to understand markings and resource guides.</vt:lpstr>
      <vt:lpstr>Become familiar with safety data sheets (SDS).</vt:lpstr>
      <vt:lpstr>REVIEW QUESTION</vt:lpstr>
      <vt:lpstr>Understand the history of transportation placards, labels, and markings.</vt:lpstr>
      <vt:lpstr>The UN system enables an inspector to readily categorize hazardous materials based on the risks they pose.</vt:lpstr>
      <vt:lpstr>The UN system enables an inspector to readily categorize hazardous materials based on the risks they pose.</vt:lpstr>
      <vt:lpstr>Each class has a specific placard that indicates a material’s hazard class by number or name.</vt:lpstr>
      <vt:lpstr>The UN also has a system used in conjunction with illustrated placards in the North America.</vt:lpstr>
      <vt:lpstr>The UN also has a system used in conjunction with illustrated placards in the North America.</vt:lpstr>
      <vt:lpstr>Know which container packages in North America display UN numbers.</vt:lpstr>
      <vt:lpstr>DOT regulations address some additional categories of substances.</vt:lpstr>
      <vt:lpstr>Understand why knowledge of DOT information is important.</vt:lpstr>
      <vt:lpstr>Inspectors need to be able to read DOT placards.</vt:lpstr>
      <vt:lpstr>There are important facts to remember regarding placards.</vt:lpstr>
      <vt:lpstr>There are important facts to remember regarding placards.</vt:lpstr>
      <vt:lpstr>Inspectors need to be able to read DOT labels.</vt:lpstr>
      <vt:lpstr>Inspectors need to be able to read DOT labels.</vt:lpstr>
      <vt:lpstr>Inspectors need to be able to read DOT markings.</vt:lpstr>
      <vt:lpstr>REVIEW QUESTION</vt:lpstr>
      <vt:lpstr>Be familiar with OSHA identification requirements for the workplace.</vt:lpstr>
      <vt:lpstr>Be familiar with other identification marking requirements.</vt:lpstr>
      <vt:lpstr>Be familiar with other identification marking requirements.</vt:lpstr>
      <vt:lpstr>Know the requirements for manufacturers’ warnings.</vt:lpstr>
      <vt:lpstr>Know how to recognize military markings.</vt:lpstr>
      <vt:lpstr>CAUTION</vt:lpstr>
      <vt:lpstr>Know how to recognize pipeline markings.</vt:lpstr>
      <vt:lpstr>Inspectors need to understand the NFPA® 704 system.</vt:lpstr>
      <vt:lpstr>Know what the NFPA® 704 system does NOT cover.</vt:lpstr>
      <vt:lpstr>The NFPA® 704 system uses a rating system of numbers from 0 to 4.</vt:lpstr>
      <vt:lpstr>Know how to read NFPA® 704 system markings.</vt:lpstr>
      <vt:lpstr>Know how to read NFPA® 704 system markings.</vt:lpstr>
      <vt:lpstr>REVIEW QUESTION</vt:lpstr>
      <vt:lpstr>Several references are widely used to identify hazardous materials.</vt:lpstr>
      <vt:lpstr>The ERG is primarily a guide to aid emergency responders.</vt:lpstr>
      <vt:lpstr>NOTE</vt:lpstr>
      <vt:lpstr>Inspectors can use the ERG in several ways.</vt:lpstr>
      <vt:lpstr>The NPG is a reference source of general industrial hygiene information.</vt:lpstr>
      <vt:lpstr>The NPG is a reference source of general industrial hygiene information.</vt:lpstr>
      <vt:lpstr>The NPG is a reference source of general industrial hygiene information.</vt:lpstr>
      <vt:lpstr>Be familiar with the Hazardous Materials Guide for First Responders.</vt:lpstr>
      <vt:lpstr>Be familiar with the Hazardous Materials Guide for First Responders.</vt:lpstr>
      <vt:lpstr>Inspectors should be familiar with the HMIRS.</vt:lpstr>
      <vt:lpstr>REVIEW QUESTION</vt:lpstr>
      <vt:lpstr>Inspectors should be familiar with the Canadian Dangerous Goods System.</vt:lpstr>
      <vt:lpstr>NOTE</vt:lpstr>
      <vt:lpstr>Inspectors should be familiar with WHMIS.</vt:lpstr>
      <vt:lpstr>Inspectors should be familiar with WHMIS requirements for employers.</vt:lpstr>
      <vt:lpstr>Be familiar with what WHMIS considers a controlled product.</vt:lpstr>
      <vt:lpstr>Inspectors need to be familiar with other WHMIS characteristics.</vt:lpstr>
      <vt:lpstr>NOTE</vt:lpstr>
      <vt:lpstr>Inspectors need to be familiar with WHMIS labels.</vt:lpstr>
      <vt:lpstr>REVIEW QUESTION</vt:lpstr>
      <vt:lpstr>Inspectors need to be familiar with the Mexican Hazard Communication System.</vt:lpstr>
      <vt:lpstr>Inspectors need to be familiar with the Mexican Hazard Communication System.</vt:lpstr>
      <vt:lpstr>Inspectors need to be familiar with the Mexican Hazard Communication System.</vt:lpstr>
      <vt:lpstr>Inspectors need to be familiar with a few Spanish hazard warnings.</vt:lpstr>
      <vt:lpstr>Know some of the differences between Mexican transportation regulations and U.S. HMR.</vt:lpstr>
      <vt:lpstr>REVIEW QUESTION</vt:lpstr>
      <vt:lpstr>Inspectors should understand piping identifications.</vt:lpstr>
      <vt:lpstr>Inspectors should understand cylinder markings.</vt:lpstr>
      <vt:lpstr>REVIEW QUESTION</vt:lpstr>
      <vt:lpstr> Learning Objective 7</vt:lpstr>
      <vt:lpstr>Know the three possible storage situations for hazardous materials.</vt:lpstr>
      <vt:lpstr>Inspectors need to know the definition of storage.</vt:lpstr>
      <vt:lpstr>When a hazardous material is moved from its original container, it is use.</vt:lpstr>
      <vt:lpstr>When a hazardous material is moved from its original container, it is use.</vt:lpstr>
      <vt:lpstr>Model fire codes set limits for the amount of hazardous materials allowed inside a building.</vt:lpstr>
      <vt:lpstr>Know what a code official must have to determine the MAQ of an occupancy.</vt:lpstr>
      <vt:lpstr>Understand the importance of the footnotes in the MAQ tables.</vt:lpstr>
      <vt:lpstr>Know requirements for materials isolated by noncombustible enclosures.</vt:lpstr>
      <vt:lpstr>Adding individual  protection features can safely increase the MAQ.</vt:lpstr>
      <vt:lpstr>Know which materials are too high risk to be allowed in unprotected buildings.</vt:lpstr>
      <vt:lpstr>Most standards have specific sprinkler design requirements for hazmat.</vt:lpstr>
      <vt:lpstr>REVIEW QUESTION</vt:lpstr>
      <vt:lpstr>A control area is a physical boundary inside a building where hazmat can be stored.</vt:lpstr>
      <vt:lpstr>Know the characteristics of control areas.</vt:lpstr>
      <vt:lpstr>REVIEW QUESTION</vt:lpstr>
      <vt:lpstr> Learning Objective 8</vt:lpstr>
      <vt:lpstr>Inspectors need to know the two DOT and TC categories of packaging for hazmat.</vt:lpstr>
      <vt:lpstr>Inspectors need to know the IFC categories of packaging for hazmat.</vt:lpstr>
      <vt:lpstr>Know the characteristics of nonbulk packaging.</vt:lpstr>
      <vt:lpstr>Know the characteristics of nonbulk packaging.</vt:lpstr>
      <vt:lpstr>Know the characteristics of nonbulk packaging.</vt:lpstr>
      <vt:lpstr>Code requirements for containers address packaging of flammable and combustible liquids.</vt:lpstr>
      <vt:lpstr>Safety cans are the safest containers approved for storing small amounts.</vt:lpstr>
      <vt:lpstr>Know the characteristics of intermediate bulk containers (IBCs).</vt:lpstr>
      <vt:lpstr>Know the characteristics of intermediate bulk containers (IBCs).</vt:lpstr>
      <vt:lpstr>Know the characteristics of intermediate bulk containers (IBCs).</vt:lpstr>
      <vt:lpstr>Know the characteristics of intermediate bulk containers (IBCs).</vt:lpstr>
      <vt:lpstr>Inspectors need to be familiar with the characteristics of cylinders.</vt:lpstr>
      <vt:lpstr>Inspectors need to be familiar with the characteristics of cylinders.</vt:lpstr>
      <vt:lpstr>Inspectors need to be familiar with the characteristics of cylinders.</vt:lpstr>
      <vt:lpstr>REVIEW QUESTION</vt:lpstr>
      <vt:lpstr>Inspectors need to know the characteristics of bulk packaging.</vt:lpstr>
      <vt:lpstr>Inspectors need to know the characteristics of stationary tanks.</vt:lpstr>
      <vt:lpstr>Inspectors need to know the characteristics of stationary tanks.</vt:lpstr>
      <vt:lpstr>Inspectors need to know the characteristics of stationary tanks.</vt:lpstr>
      <vt:lpstr>Inspectors need to know the characteristics of stationary tanks.</vt:lpstr>
      <vt:lpstr>Inspectors need to know the characteristics of stationary tanks.</vt:lpstr>
      <vt:lpstr>Inspectors need to know the characteristics of shop-fabricated aboveground tanks.</vt:lpstr>
      <vt:lpstr>Inspectors need to know the characteristics of shop-fabricated aboveground tanks.</vt:lpstr>
      <vt:lpstr>Inspectors need to know the characteristics of shop-fabricated aboveground tanks.</vt:lpstr>
      <vt:lpstr>Inspectors need to know the characteristics of shop-fabricated aboveground tanks.</vt:lpstr>
      <vt:lpstr>Inspectors need to know the characteristics of shop-fabricated aboveground tanks.</vt:lpstr>
      <vt:lpstr>Inspectors need to know the characteristics of shop-fabricated aboveground tanks.</vt:lpstr>
      <vt:lpstr>Inspectors need to know the characteristics of field-erected aboveground tanks.</vt:lpstr>
      <vt:lpstr>Inspectors need to know the characteristics of field-erected aboveground tanks.</vt:lpstr>
      <vt:lpstr>Inspectors need to know the characteristics of field-erected aboveground tanks.</vt:lpstr>
      <vt:lpstr>Inspectors need to know the characteristics of field-erected aboveground tanks.</vt:lpstr>
      <vt:lpstr>Inspectors need to know the characteristics of field-erected aboveground tanks.</vt:lpstr>
      <vt:lpstr>Inspectors need to know the characteristics of underground storage tanks (USTs).</vt:lpstr>
      <vt:lpstr>Inspectors need to know the characteristics of underground storage tanks (USTs).</vt:lpstr>
      <vt:lpstr>Inspectors need to know the characteristics of underground storage tanks (USTs).</vt:lpstr>
      <vt:lpstr>Inspectors need to know the characteristics of underground storage tanks (USTs).</vt:lpstr>
      <vt:lpstr>Inspectors need to know the characteristics of underground storage tanks (USTs).</vt:lpstr>
      <vt:lpstr>Inspectors need to know the characteristics of pressure vessels.</vt:lpstr>
      <vt:lpstr>Inspectors need to know the characteristics of pressure vessels.</vt:lpstr>
      <vt:lpstr>Inspectors need to know the characteristics of pressure vessels.</vt:lpstr>
      <vt:lpstr>REVIEW QUESTION</vt:lpstr>
      <vt:lpstr> Learning Objective 9</vt:lpstr>
      <vt:lpstr>Know inspector duties regarding testing, maintenance, and operations.</vt:lpstr>
      <vt:lpstr>Know inspector duties regarding testing, maintenance, and operations.</vt:lpstr>
      <vt:lpstr>Know inspector duties regarding testing, maintenance, and operations.</vt:lpstr>
      <vt:lpstr>REVIEW QUESTION</vt:lpstr>
      <vt:lpstr> Summary</vt:lpstr>
      <vt:lpstr> Summary</vt:lpstr>
      <vt:lpstr> Summary</vt:lpstr>
      <vt:lpstr> Summary</vt:lpstr>
      <vt:lpstr> Summary</vt:lpstr>
      <vt:lpstr> Summary</vt:lpstr>
      <vt:lpstr> Summary</vt:lpstr>
      <vt:lpstr> Summary</vt:lpstr>
      <vt:lpstr> Summary</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Angel Muzik</cp:lastModifiedBy>
  <cp:revision>177</cp:revision>
  <dcterms:created xsi:type="dcterms:W3CDTF">2012-10-10T16:26:14Z</dcterms:created>
  <dcterms:modified xsi:type="dcterms:W3CDTF">2021-03-18T14:49:14Z</dcterms:modified>
</cp:coreProperties>
</file>