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ppt/diagrams/data42.xml" ContentType="application/vnd.openxmlformats-officedocument.drawingml.diagramData+xml"/>
  <Override PartName="/ppt/diagrams/layout42.xml" ContentType="application/vnd.openxmlformats-officedocument.drawingml.diagramLayout+xml"/>
  <Override PartName="/ppt/diagrams/quickStyle42.xml" ContentType="application/vnd.openxmlformats-officedocument.drawingml.diagramStyle+xml"/>
  <Override PartName="/ppt/diagrams/colors42.xml" ContentType="application/vnd.openxmlformats-officedocument.drawingml.diagramColors+xml"/>
  <Override PartName="/ppt/diagrams/drawing42.xml" ContentType="application/vnd.ms-office.drawingml.diagramDrawing+xml"/>
  <Override PartName="/ppt/diagrams/data43.xml" ContentType="application/vnd.openxmlformats-officedocument.drawingml.diagramData+xml"/>
  <Override PartName="/ppt/diagrams/layout43.xml" ContentType="application/vnd.openxmlformats-officedocument.drawingml.diagramLayout+xml"/>
  <Override PartName="/ppt/diagrams/quickStyle43.xml" ContentType="application/vnd.openxmlformats-officedocument.drawingml.diagramStyle+xml"/>
  <Override PartName="/ppt/diagrams/colors43.xml" ContentType="application/vnd.openxmlformats-officedocument.drawingml.diagramColors+xml"/>
  <Override PartName="/ppt/diagrams/drawing4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4773" r:id="rId1"/>
  </p:sldMasterIdLst>
  <p:notesMasterIdLst>
    <p:notesMasterId r:id="rId61"/>
  </p:notesMasterIdLst>
  <p:handoutMasterIdLst>
    <p:handoutMasterId r:id="rId62"/>
  </p:handoutMasterIdLst>
  <p:sldIdLst>
    <p:sldId id="256" r:id="rId2"/>
    <p:sldId id="257" r:id="rId3"/>
    <p:sldId id="259" r:id="rId4"/>
    <p:sldId id="265" r:id="rId5"/>
    <p:sldId id="274" r:id="rId6"/>
    <p:sldId id="282" r:id="rId7"/>
    <p:sldId id="283" r:id="rId8"/>
    <p:sldId id="276" r:id="rId9"/>
    <p:sldId id="277" r:id="rId10"/>
    <p:sldId id="325" r:id="rId11"/>
    <p:sldId id="278" r:id="rId12"/>
    <p:sldId id="286" r:id="rId13"/>
    <p:sldId id="279" r:id="rId14"/>
    <p:sldId id="287" r:id="rId15"/>
    <p:sldId id="288" r:id="rId16"/>
    <p:sldId id="289" r:id="rId17"/>
    <p:sldId id="280" r:id="rId18"/>
    <p:sldId id="290" r:id="rId19"/>
    <p:sldId id="291" r:id="rId20"/>
    <p:sldId id="292" r:id="rId21"/>
    <p:sldId id="263" r:id="rId22"/>
    <p:sldId id="272" r:id="rId23"/>
    <p:sldId id="260" r:id="rId24"/>
    <p:sldId id="294" r:id="rId25"/>
    <p:sldId id="295" r:id="rId26"/>
    <p:sldId id="296" r:id="rId27"/>
    <p:sldId id="297" r:id="rId28"/>
    <p:sldId id="293" r:id="rId29"/>
    <p:sldId id="273" r:id="rId30"/>
    <p:sldId id="299" r:id="rId31"/>
    <p:sldId id="298" r:id="rId32"/>
    <p:sldId id="261" r:id="rId33"/>
    <p:sldId id="275" r:id="rId34"/>
    <p:sldId id="262" r:id="rId35"/>
    <p:sldId id="302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1" r:id="rId45"/>
    <p:sldId id="312" r:id="rId46"/>
    <p:sldId id="313" r:id="rId47"/>
    <p:sldId id="314" r:id="rId48"/>
    <p:sldId id="300" r:id="rId49"/>
    <p:sldId id="315" r:id="rId50"/>
    <p:sldId id="316" r:id="rId51"/>
    <p:sldId id="317" r:id="rId52"/>
    <p:sldId id="318" r:id="rId53"/>
    <p:sldId id="319" r:id="rId54"/>
    <p:sldId id="320" r:id="rId55"/>
    <p:sldId id="321" r:id="rId56"/>
    <p:sldId id="322" r:id="rId57"/>
    <p:sldId id="268" r:id="rId58"/>
    <p:sldId id="323" r:id="rId59"/>
    <p:sldId id="324" r:id="rId60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rgbClr val="FF0000"/>
      </a:buClr>
      <a:buSzPct val="110000"/>
      <a:buChar char="•"/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rgbClr val="FF0000"/>
      </a:buClr>
      <a:buSzPct val="110000"/>
      <a:buChar char="•"/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rgbClr val="FF0000"/>
      </a:buClr>
      <a:buSzPct val="110000"/>
      <a:buChar char="•"/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rgbClr val="FF0000"/>
      </a:buClr>
      <a:buSzPct val="110000"/>
      <a:buChar char="•"/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rgbClr val="FF0000"/>
      </a:buClr>
      <a:buSzPct val="110000"/>
      <a:buChar char="•"/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16AB"/>
    <a:srgbClr val="1919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78" autoAdjust="0"/>
    <p:restoredTop sz="94700" autoAdjust="0"/>
  </p:normalViewPr>
  <p:slideViewPr>
    <p:cSldViewPr>
      <p:cViewPr varScale="1">
        <p:scale>
          <a:sx n="86" d="100"/>
          <a:sy n="86" d="100"/>
        </p:scale>
        <p:origin x="55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E0D55B-7E42-4609-87C2-E7724C068BF1}" type="doc">
      <dgm:prSet loTypeId="urn:microsoft.com/office/officeart/2005/8/layout/vList5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94F2028-B7F9-4776-97B0-9630C350F7AE}">
      <dgm:prSet phldrT="[Text]" custT="1"/>
      <dgm:spPr/>
      <dgm:t>
        <a:bodyPr/>
        <a:lstStyle/>
        <a:p>
          <a:r>
            <a:rPr lang="en-US" sz="2800" dirty="0"/>
            <a:t>Fire Lanes</a:t>
          </a:r>
        </a:p>
      </dgm:t>
      <dgm:extLst>
        <a:ext uri="{E40237B7-FDA0-4F09-8148-C483321AD2D9}">
          <dgm14:cNvPr xmlns:dgm14="http://schemas.microsoft.com/office/drawing/2010/diagram" id="0" name="" descr="Fire Lanes&#10; Means of access&#10; Parking for fire apparatus&#10; Designated and identified by AHJ&#10; NFPA® and IFC® codes contain requirements&#10;Access Roads&#10; Can be any street or highway&#10; NFPA® and IFC® codes contain requirements&#10;"/>
        </a:ext>
      </dgm:extLst>
    </dgm:pt>
    <dgm:pt modelId="{5B8DFCF1-530C-4BDE-9A6B-793BBFEDE4F9}" type="parTrans" cxnId="{81DB9EA9-3D44-48E1-9E78-D402E867C319}">
      <dgm:prSet/>
      <dgm:spPr/>
      <dgm:t>
        <a:bodyPr/>
        <a:lstStyle/>
        <a:p>
          <a:endParaRPr lang="en-US"/>
        </a:p>
      </dgm:t>
    </dgm:pt>
    <dgm:pt modelId="{4FA52DD0-6996-4F19-97CF-B9A4E2C9A316}" type="sibTrans" cxnId="{81DB9EA9-3D44-48E1-9E78-D402E867C319}">
      <dgm:prSet/>
      <dgm:spPr/>
      <dgm:t>
        <a:bodyPr/>
        <a:lstStyle/>
        <a:p>
          <a:endParaRPr lang="en-US"/>
        </a:p>
      </dgm:t>
    </dgm:pt>
    <dgm:pt modelId="{BF2B5F09-03D7-4794-BF10-E9C23C1FEED5}">
      <dgm:prSet phldrT="[Text]" custT="1"/>
      <dgm:spPr/>
      <dgm:t>
        <a:bodyPr/>
        <a:lstStyle/>
        <a:p>
          <a:r>
            <a:rPr lang="en-US" sz="2000" dirty="0"/>
            <a:t>Means of access</a:t>
          </a:r>
        </a:p>
      </dgm:t>
      <dgm:extLst>
        <a:ext uri="{E40237B7-FDA0-4F09-8148-C483321AD2D9}">
          <dgm14:cNvPr xmlns:dgm14="http://schemas.microsoft.com/office/drawing/2010/diagram" id="0" name="" descr="Fire Lanes&#10; Means of access&#10; Parking for fire apparatus&#10; Designated and identified by AHJ&#10; NFPA® and IFC® codes contain requirements&#10;Access Roads&#10; Can be any street or highway&#10; NFPA® and IFC® codes contain requirements&#10;"/>
        </a:ext>
      </dgm:extLst>
    </dgm:pt>
    <dgm:pt modelId="{8D61B8AF-B76C-4A84-BD45-C2874CE5476D}" type="parTrans" cxnId="{FF9781EA-DE4F-4303-92F3-33B5B35E7D7C}">
      <dgm:prSet/>
      <dgm:spPr/>
      <dgm:t>
        <a:bodyPr/>
        <a:lstStyle/>
        <a:p>
          <a:endParaRPr lang="en-US"/>
        </a:p>
      </dgm:t>
    </dgm:pt>
    <dgm:pt modelId="{A077613C-E521-470E-B5AA-E2D939445659}" type="sibTrans" cxnId="{FF9781EA-DE4F-4303-92F3-33B5B35E7D7C}">
      <dgm:prSet/>
      <dgm:spPr/>
      <dgm:t>
        <a:bodyPr/>
        <a:lstStyle/>
        <a:p>
          <a:endParaRPr lang="en-US"/>
        </a:p>
      </dgm:t>
    </dgm:pt>
    <dgm:pt modelId="{3C8BF39E-3182-4111-89AD-72BBFD90DB04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800" dirty="0"/>
            <a:t>Access Roads</a:t>
          </a:r>
        </a:p>
      </dgm:t>
      <dgm:extLst>
        <a:ext uri="{E40237B7-FDA0-4F09-8148-C483321AD2D9}">
          <dgm14:cNvPr xmlns:dgm14="http://schemas.microsoft.com/office/drawing/2010/diagram" id="0" name="" descr="Fire Lanes&#10; Means of access&#10; Parking for fire apparatus&#10; Designated and identified by AHJ&#10; NFPA® and IFC® codes contain requirements&#10;Access Roads&#10; Can be any street or highway&#10; NFPA® and IFC® codes contain requirements&#10;"/>
        </a:ext>
      </dgm:extLst>
    </dgm:pt>
    <dgm:pt modelId="{9637D7BB-4D7F-4554-B217-0C4DD812D977}" type="parTrans" cxnId="{935D11F1-FFCA-4588-89E7-C6F3DD1AD9C4}">
      <dgm:prSet/>
      <dgm:spPr/>
      <dgm:t>
        <a:bodyPr/>
        <a:lstStyle/>
        <a:p>
          <a:endParaRPr lang="en-US"/>
        </a:p>
      </dgm:t>
    </dgm:pt>
    <dgm:pt modelId="{39B80837-00BE-4345-B7AA-01961DE02175}" type="sibTrans" cxnId="{935D11F1-FFCA-4588-89E7-C6F3DD1AD9C4}">
      <dgm:prSet/>
      <dgm:spPr/>
      <dgm:t>
        <a:bodyPr/>
        <a:lstStyle/>
        <a:p>
          <a:endParaRPr lang="en-US"/>
        </a:p>
      </dgm:t>
    </dgm:pt>
    <dgm:pt modelId="{59392BDE-0B8A-4B64-92FB-99488F035CEE}">
      <dgm:prSet phldrT="[Text]" custT="1"/>
      <dgm:spPr/>
      <dgm:t>
        <a:bodyPr/>
        <a:lstStyle/>
        <a:p>
          <a:r>
            <a:rPr lang="en-US" sz="2000" dirty="0"/>
            <a:t>Can be any street or highway</a:t>
          </a:r>
        </a:p>
      </dgm:t>
      <dgm:extLst>
        <a:ext uri="{E40237B7-FDA0-4F09-8148-C483321AD2D9}">
          <dgm14:cNvPr xmlns:dgm14="http://schemas.microsoft.com/office/drawing/2010/diagram" id="0" name="" descr="Fire Lanes&#10; Means of access&#10; Parking for fire apparatus&#10; Designated and identified by AHJ&#10; NFPA® and IFC® codes contain requirements&#10;Access Roads&#10; Can be any street or highway&#10; NFPA® and IFC® codes contain requirements&#10;"/>
        </a:ext>
      </dgm:extLst>
    </dgm:pt>
    <dgm:pt modelId="{0625CFDB-7545-4965-A63F-580CEB18649F}" type="parTrans" cxnId="{7EF8325A-168C-4815-8367-DA9289B4F969}">
      <dgm:prSet/>
      <dgm:spPr/>
      <dgm:t>
        <a:bodyPr/>
        <a:lstStyle/>
        <a:p>
          <a:endParaRPr lang="en-US"/>
        </a:p>
      </dgm:t>
    </dgm:pt>
    <dgm:pt modelId="{603CA52F-630E-40FB-B29E-C7AA56C08C2D}" type="sibTrans" cxnId="{7EF8325A-168C-4815-8367-DA9289B4F969}">
      <dgm:prSet/>
      <dgm:spPr/>
      <dgm:t>
        <a:bodyPr/>
        <a:lstStyle/>
        <a:p>
          <a:endParaRPr lang="en-US"/>
        </a:p>
      </dgm:t>
    </dgm:pt>
    <dgm:pt modelId="{E0967A6C-E545-4119-A7D6-DE8CBC3F022B}">
      <dgm:prSet phldrT="[Text]" custT="1"/>
      <dgm:spPr/>
      <dgm:t>
        <a:bodyPr/>
        <a:lstStyle/>
        <a:p>
          <a:r>
            <a:rPr lang="en-US" sz="2000" dirty="0"/>
            <a:t>NFPA® and IFC® codes contain requirements</a:t>
          </a:r>
        </a:p>
      </dgm:t>
    </dgm:pt>
    <dgm:pt modelId="{C0952AC4-368F-4541-9F8F-CB3A2CFF80D0}" type="parTrans" cxnId="{FB205E9B-81B7-4C25-AC82-2F12489E267A}">
      <dgm:prSet/>
      <dgm:spPr/>
      <dgm:t>
        <a:bodyPr/>
        <a:lstStyle/>
        <a:p>
          <a:endParaRPr lang="en-US"/>
        </a:p>
      </dgm:t>
    </dgm:pt>
    <dgm:pt modelId="{201E493A-821D-4D10-922D-8AAD52789E74}" type="sibTrans" cxnId="{FB205E9B-81B7-4C25-AC82-2F12489E267A}">
      <dgm:prSet/>
      <dgm:spPr/>
      <dgm:t>
        <a:bodyPr/>
        <a:lstStyle/>
        <a:p>
          <a:endParaRPr lang="en-US"/>
        </a:p>
      </dgm:t>
    </dgm:pt>
    <dgm:pt modelId="{396B0B01-AAD1-4752-A2D3-579F2E33DB72}">
      <dgm:prSet phldrT="[Text]" custT="1"/>
      <dgm:spPr/>
      <dgm:t>
        <a:bodyPr/>
        <a:lstStyle/>
        <a:p>
          <a:r>
            <a:rPr lang="en-US" sz="2000" dirty="0"/>
            <a:t>Parking for fire apparatus</a:t>
          </a:r>
        </a:p>
      </dgm:t>
    </dgm:pt>
    <dgm:pt modelId="{DE635CAC-5554-4493-A915-08322EDAD419}" type="parTrans" cxnId="{07A93470-8174-41A4-845F-1D16BAF613BB}">
      <dgm:prSet/>
      <dgm:spPr/>
      <dgm:t>
        <a:bodyPr/>
        <a:lstStyle/>
        <a:p>
          <a:endParaRPr lang="en-US"/>
        </a:p>
      </dgm:t>
    </dgm:pt>
    <dgm:pt modelId="{AD59DB46-B3DA-44D2-B2A1-668B880DF4EA}" type="sibTrans" cxnId="{07A93470-8174-41A4-845F-1D16BAF613BB}">
      <dgm:prSet/>
      <dgm:spPr/>
      <dgm:t>
        <a:bodyPr/>
        <a:lstStyle/>
        <a:p>
          <a:endParaRPr lang="en-US"/>
        </a:p>
      </dgm:t>
    </dgm:pt>
    <dgm:pt modelId="{BDD8389B-BA54-4E0B-B7D1-534798ACACCF}">
      <dgm:prSet phldrT="[Text]" custT="1"/>
      <dgm:spPr/>
      <dgm:t>
        <a:bodyPr/>
        <a:lstStyle/>
        <a:p>
          <a:r>
            <a:rPr lang="en-US" sz="2000" dirty="0"/>
            <a:t>Designated and identified by AHJ</a:t>
          </a:r>
        </a:p>
      </dgm:t>
    </dgm:pt>
    <dgm:pt modelId="{348B91F8-1949-4751-BC49-5176BBB7C53A}" type="parTrans" cxnId="{5D1C36B1-4FD9-40CF-8F69-CECFA14249AF}">
      <dgm:prSet/>
      <dgm:spPr/>
      <dgm:t>
        <a:bodyPr/>
        <a:lstStyle/>
        <a:p>
          <a:endParaRPr lang="en-US"/>
        </a:p>
      </dgm:t>
    </dgm:pt>
    <dgm:pt modelId="{711689F8-703C-45A5-9FB8-7C6477AC4B1D}" type="sibTrans" cxnId="{5D1C36B1-4FD9-40CF-8F69-CECFA14249AF}">
      <dgm:prSet/>
      <dgm:spPr/>
      <dgm:t>
        <a:bodyPr/>
        <a:lstStyle/>
        <a:p>
          <a:endParaRPr lang="en-US"/>
        </a:p>
      </dgm:t>
    </dgm:pt>
    <dgm:pt modelId="{A2CF2968-F02B-4A2F-8C0A-23EF1F70C721}">
      <dgm:prSet phldrT="[Text]" custT="1"/>
      <dgm:spPr/>
      <dgm:t>
        <a:bodyPr/>
        <a:lstStyle/>
        <a:p>
          <a:r>
            <a:rPr lang="en-US" sz="2000" dirty="0"/>
            <a:t>NFPA® and IFC® codes contain requirements</a:t>
          </a:r>
        </a:p>
      </dgm:t>
    </dgm:pt>
    <dgm:pt modelId="{6061916F-D7BE-4627-8552-ECF3DF874F59}" type="parTrans" cxnId="{C3899E77-E827-430A-B9A0-83DF9D28A8BD}">
      <dgm:prSet/>
      <dgm:spPr/>
      <dgm:t>
        <a:bodyPr/>
        <a:lstStyle/>
        <a:p>
          <a:endParaRPr lang="en-US"/>
        </a:p>
      </dgm:t>
    </dgm:pt>
    <dgm:pt modelId="{17D85F10-0FFC-4976-AEE0-0FF7D96473FD}" type="sibTrans" cxnId="{C3899E77-E827-430A-B9A0-83DF9D28A8BD}">
      <dgm:prSet/>
      <dgm:spPr/>
      <dgm:t>
        <a:bodyPr/>
        <a:lstStyle/>
        <a:p>
          <a:endParaRPr lang="en-US"/>
        </a:p>
      </dgm:t>
    </dgm:pt>
    <dgm:pt modelId="{6CEFCDE0-BFBE-45B6-8844-409560C88685}" type="pres">
      <dgm:prSet presAssocID="{39E0D55B-7E42-4609-87C2-E7724C068BF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1E5F03-E5B1-4342-AB71-AF6DB8D35B18}" type="pres">
      <dgm:prSet presAssocID="{794F2028-B7F9-4776-97B0-9630C350F7AE}" presName="linNode" presStyleCnt="0"/>
      <dgm:spPr/>
    </dgm:pt>
    <dgm:pt modelId="{01033FFA-1D23-414A-A790-47F72BEA9C1F}" type="pres">
      <dgm:prSet presAssocID="{794F2028-B7F9-4776-97B0-9630C350F7AE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305E2A-1405-4D0B-8D45-15FDFADAD407}" type="pres">
      <dgm:prSet presAssocID="{794F2028-B7F9-4776-97B0-9630C350F7AE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B6DEF6-957F-412F-A839-8AB0EE3046A2}" type="pres">
      <dgm:prSet presAssocID="{4FA52DD0-6996-4F19-97CF-B9A4E2C9A316}" presName="sp" presStyleCnt="0"/>
      <dgm:spPr/>
    </dgm:pt>
    <dgm:pt modelId="{F0F9C05D-9C99-45DC-85CD-E722D35FA84E}" type="pres">
      <dgm:prSet presAssocID="{3C8BF39E-3182-4111-89AD-72BBFD90DB04}" presName="linNode" presStyleCnt="0"/>
      <dgm:spPr/>
    </dgm:pt>
    <dgm:pt modelId="{77AB4B74-BCB3-4458-A0E5-FFF7839E43C7}" type="pres">
      <dgm:prSet presAssocID="{3C8BF39E-3182-4111-89AD-72BBFD90DB04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2B4F6A-11B6-4729-8ED1-23EE9951C70B}" type="pres">
      <dgm:prSet presAssocID="{3C8BF39E-3182-4111-89AD-72BBFD90DB04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03588A-33E4-456F-84DF-819DAB010B1F}" type="presOf" srcId="{BDD8389B-BA54-4E0B-B7D1-534798ACACCF}" destId="{01305E2A-1405-4D0B-8D45-15FDFADAD407}" srcOrd="0" destOrd="2" presId="urn:microsoft.com/office/officeart/2005/8/layout/vList5"/>
    <dgm:cxn modelId="{FF9781EA-DE4F-4303-92F3-33B5B35E7D7C}" srcId="{794F2028-B7F9-4776-97B0-9630C350F7AE}" destId="{BF2B5F09-03D7-4794-BF10-E9C23C1FEED5}" srcOrd="0" destOrd="0" parTransId="{8D61B8AF-B76C-4A84-BD45-C2874CE5476D}" sibTransId="{A077613C-E521-470E-B5AA-E2D939445659}"/>
    <dgm:cxn modelId="{39A98156-CC16-4B2D-9E1A-2DBC12EBF563}" type="presOf" srcId="{59392BDE-0B8A-4B64-92FB-99488F035CEE}" destId="{FD2B4F6A-11B6-4729-8ED1-23EE9951C70B}" srcOrd="0" destOrd="0" presId="urn:microsoft.com/office/officeart/2005/8/layout/vList5"/>
    <dgm:cxn modelId="{935D11F1-FFCA-4588-89E7-C6F3DD1AD9C4}" srcId="{39E0D55B-7E42-4609-87C2-E7724C068BF1}" destId="{3C8BF39E-3182-4111-89AD-72BBFD90DB04}" srcOrd="1" destOrd="0" parTransId="{9637D7BB-4D7F-4554-B217-0C4DD812D977}" sibTransId="{39B80837-00BE-4345-B7AA-01961DE02175}"/>
    <dgm:cxn modelId="{207662F4-0CD6-4137-9E72-33CC2946BDEA}" type="presOf" srcId="{39E0D55B-7E42-4609-87C2-E7724C068BF1}" destId="{6CEFCDE0-BFBE-45B6-8844-409560C88685}" srcOrd="0" destOrd="0" presId="urn:microsoft.com/office/officeart/2005/8/layout/vList5"/>
    <dgm:cxn modelId="{AC5BC01E-C036-4F7E-8B40-27AF917F8B65}" type="presOf" srcId="{3C8BF39E-3182-4111-89AD-72BBFD90DB04}" destId="{77AB4B74-BCB3-4458-A0E5-FFF7839E43C7}" srcOrd="0" destOrd="0" presId="urn:microsoft.com/office/officeart/2005/8/layout/vList5"/>
    <dgm:cxn modelId="{AE5C7CA5-29F8-4BD0-A2AC-02CB78824EB7}" type="presOf" srcId="{E0967A6C-E545-4119-A7D6-DE8CBC3F022B}" destId="{FD2B4F6A-11B6-4729-8ED1-23EE9951C70B}" srcOrd="0" destOrd="1" presId="urn:microsoft.com/office/officeart/2005/8/layout/vList5"/>
    <dgm:cxn modelId="{7EF8325A-168C-4815-8367-DA9289B4F969}" srcId="{3C8BF39E-3182-4111-89AD-72BBFD90DB04}" destId="{59392BDE-0B8A-4B64-92FB-99488F035CEE}" srcOrd="0" destOrd="0" parTransId="{0625CFDB-7545-4965-A63F-580CEB18649F}" sibTransId="{603CA52F-630E-40FB-B29E-C7AA56C08C2D}"/>
    <dgm:cxn modelId="{FB205E9B-81B7-4C25-AC82-2F12489E267A}" srcId="{3C8BF39E-3182-4111-89AD-72BBFD90DB04}" destId="{E0967A6C-E545-4119-A7D6-DE8CBC3F022B}" srcOrd="1" destOrd="0" parTransId="{C0952AC4-368F-4541-9F8F-CB3A2CFF80D0}" sibTransId="{201E493A-821D-4D10-922D-8AAD52789E74}"/>
    <dgm:cxn modelId="{07A93470-8174-41A4-845F-1D16BAF613BB}" srcId="{794F2028-B7F9-4776-97B0-9630C350F7AE}" destId="{396B0B01-AAD1-4752-A2D3-579F2E33DB72}" srcOrd="1" destOrd="0" parTransId="{DE635CAC-5554-4493-A915-08322EDAD419}" sibTransId="{AD59DB46-B3DA-44D2-B2A1-668B880DF4EA}"/>
    <dgm:cxn modelId="{BBC3EDBB-6454-4F14-B652-52375D600167}" type="presOf" srcId="{794F2028-B7F9-4776-97B0-9630C350F7AE}" destId="{01033FFA-1D23-414A-A790-47F72BEA9C1F}" srcOrd="0" destOrd="0" presId="urn:microsoft.com/office/officeart/2005/8/layout/vList5"/>
    <dgm:cxn modelId="{5FFF0350-843D-4700-BA41-C8A067A10E6A}" type="presOf" srcId="{A2CF2968-F02B-4A2F-8C0A-23EF1F70C721}" destId="{01305E2A-1405-4D0B-8D45-15FDFADAD407}" srcOrd="0" destOrd="3" presId="urn:microsoft.com/office/officeart/2005/8/layout/vList5"/>
    <dgm:cxn modelId="{C3899E77-E827-430A-B9A0-83DF9D28A8BD}" srcId="{794F2028-B7F9-4776-97B0-9630C350F7AE}" destId="{A2CF2968-F02B-4A2F-8C0A-23EF1F70C721}" srcOrd="3" destOrd="0" parTransId="{6061916F-D7BE-4627-8552-ECF3DF874F59}" sibTransId="{17D85F10-0FFC-4976-AEE0-0FF7D96473FD}"/>
    <dgm:cxn modelId="{5D1C36B1-4FD9-40CF-8F69-CECFA14249AF}" srcId="{794F2028-B7F9-4776-97B0-9630C350F7AE}" destId="{BDD8389B-BA54-4E0B-B7D1-534798ACACCF}" srcOrd="2" destOrd="0" parTransId="{348B91F8-1949-4751-BC49-5176BBB7C53A}" sibTransId="{711689F8-703C-45A5-9FB8-7C6477AC4B1D}"/>
    <dgm:cxn modelId="{81DB9EA9-3D44-48E1-9E78-D402E867C319}" srcId="{39E0D55B-7E42-4609-87C2-E7724C068BF1}" destId="{794F2028-B7F9-4776-97B0-9630C350F7AE}" srcOrd="0" destOrd="0" parTransId="{5B8DFCF1-530C-4BDE-9A6B-793BBFEDE4F9}" sibTransId="{4FA52DD0-6996-4F19-97CF-B9A4E2C9A316}"/>
    <dgm:cxn modelId="{EB6824C9-0702-484C-971E-53F4EE0AA574}" type="presOf" srcId="{BF2B5F09-03D7-4794-BF10-E9C23C1FEED5}" destId="{01305E2A-1405-4D0B-8D45-15FDFADAD407}" srcOrd="0" destOrd="0" presId="urn:microsoft.com/office/officeart/2005/8/layout/vList5"/>
    <dgm:cxn modelId="{76E7E32B-74D9-4555-9CE1-654DA0F28C24}" type="presOf" srcId="{396B0B01-AAD1-4752-A2D3-579F2E33DB72}" destId="{01305E2A-1405-4D0B-8D45-15FDFADAD407}" srcOrd="0" destOrd="1" presId="urn:microsoft.com/office/officeart/2005/8/layout/vList5"/>
    <dgm:cxn modelId="{4FCE2FF1-F5E5-4002-B862-14D0297844AC}" type="presParOf" srcId="{6CEFCDE0-BFBE-45B6-8844-409560C88685}" destId="{DE1E5F03-E5B1-4342-AB71-AF6DB8D35B18}" srcOrd="0" destOrd="0" presId="urn:microsoft.com/office/officeart/2005/8/layout/vList5"/>
    <dgm:cxn modelId="{134A4174-679D-4E48-93B2-FBCFB26BF18E}" type="presParOf" srcId="{DE1E5F03-E5B1-4342-AB71-AF6DB8D35B18}" destId="{01033FFA-1D23-414A-A790-47F72BEA9C1F}" srcOrd="0" destOrd="0" presId="urn:microsoft.com/office/officeart/2005/8/layout/vList5"/>
    <dgm:cxn modelId="{4B35E211-DF43-4F27-A08B-A087982858F4}" type="presParOf" srcId="{DE1E5F03-E5B1-4342-AB71-AF6DB8D35B18}" destId="{01305E2A-1405-4D0B-8D45-15FDFADAD407}" srcOrd="1" destOrd="0" presId="urn:microsoft.com/office/officeart/2005/8/layout/vList5"/>
    <dgm:cxn modelId="{9E70A588-B17D-4137-85B6-8B03DC4989AA}" type="presParOf" srcId="{6CEFCDE0-BFBE-45B6-8844-409560C88685}" destId="{65B6DEF6-957F-412F-A839-8AB0EE3046A2}" srcOrd="1" destOrd="0" presId="urn:microsoft.com/office/officeart/2005/8/layout/vList5"/>
    <dgm:cxn modelId="{A61F4847-3581-402C-8488-839CD887C0C5}" type="presParOf" srcId="{6CEFCDE0-BFBE-45B6-8844-409560C88685}" destId="{F0F9C05D-9C99-45DC-85CD-E722D35FA84E}" srcOrd="2" destOrd="0" presId="urn:microsoft.com/office/officeart/2005/8/layout/vList5"/>
    <dgm:cxn modelId="{2B923B25-9885-48DB-9D50-E86E0CE2BDB4}" type="presParOf" srcId="{F0F9C05D-9C99-45DC-85CD-E722D35FA84E}" destId="{77AB4B74-BCB3-4458-A0E5-FFF7839E43C7}" srcOrd="0" destOrd="0" presId="urn:microsoft.com/office/officeart/2005/8/layout/vList5"/>
    <dgm:cxn modelId="{592B4367-C9FC-44FE-8A3A-AC52D67AC308}" type="presParOf" srcId="{F0F9C05D-9C99-45DC-85CD-E722D35FA84E}" destId="{FD2B4F6A-11B6-4729-8ED1-23EE9951C70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65FB5DF-3A03-4254-91DB-A7B48AF461FE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C70DDD4-B2A6-457C-A443-06F51FC839FB}">
      <dgm:prSet phldrT="[Text]" custT="1"/>
      <dgm:spPr/>
      <dgm:t>
        <a:bodyPr/>
        <a:lstStyle/>
        <a:p>
          <a:r>
            <a:rPr lang="en-US" sz="2400" dirty="0"/>
            <a:t>Configuration that allows a vehicle to back into a space and turn around</a:t>
          </a:r>
          <a:endParaRPr lang="en-US" sz="2400" b="0" dirty="0"/>
        </a:p>
      </dgm:t>
    </dgm:pt>
    <dgm:pt modelId="{91285C50-FFF5-42C9-994F-321627ED7B0B}" type="parTrans" cxnId="{98F75622-4600-43A5-8588-9363A8695EDB}">
      <dgm:prSet/>
      <dgm:spPr/>
      <dgm:t>
        <a:bodyPr/>
        <a:lstStyle/>
        <a:p>
          <a:endParaRPr lang="en-US"/>
        </a:p>
      </dgm:t>
    </dgm:pt>
    <dgm:pt modelId="{E8CC42F8-526F-45BD-92EB-2FC1912E53B6}" type="sibTrans" cxnId="{98F75622-4600-43A5-8588-9363A8695EDB}">
      <dgm:prSet/>
      <dgm:spPr/>
      <dgm:t>
        <a:bodyPr/>
        <a:lstStyle/>
        <a:p>
          <a:endParaRPr lang="en-US"/>
        </a:p>
      </dgm:t>
    </dgm:pt>
    <dgm:pt modelId="{C8420F0E-AA7F-4C30-94E4-F7D4EC200D13}" type="pres">
      <dgm:prSet presAssocID="{E65FB5DF-3A03-4254-91DB-A7B48AF461F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AE3822-27BB-4D91-85BB-F9903D3B1557}" type="pres">
      <dgm:prSet presAssocID="{3C70DDD4-B2A6-457C-A443-06F51FC839F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A8EB115-8E28-4877-80E6-C193219D9335}" type="presOf" srcId="{3C70DDD4-B2A6-457C-A443-06F51FC839FB}" destId="{8DAE3822-27BB-4D91-85BB-F9903D3B1557}" srcOrd="0" destOrd="0" presId="urn:microsoft.com/office/officeart/2005/8/layout/vList2"/>
    <dgm:cxn modelId="{98F75622-4600-43A5-8588-9363A8695EDB}" srcId="{E65FB5DF-3A03-4254-91DB-A7B48AF461FE}" destId="{3C70DDD4-B2A6-457C-A443-06F51FC839FB}" srcOrd="0" destOrd="0" parTransId="{91285C50-FFF5-42C9-994F-321627ED7B0B}" sibTransId="{E8CC42F8-526F-45BD-92EB-2FC1912E53B6}"/>
    <dgm:cxn modelId="{7A564AFF-1553-4E2E-B5CF-E16BC8618A00}" type="presOf" srcId="{E65FB5DF-3A03-4254-91DB-A7B48AF461FE}" destId="{C8420F0E-AA7F-4C30-94E4-F7D4EC200D13}" srcOrd="0" destOrd="0" presId="urn:microsoft.com/office/officeart/2005/8/layout/vList2"/>
    <dgm:cxn modelId="{7F7A2519-0F0A-4590-9733-C79FD7F6FD65}" type="presParOf" srcId="{C8420F0E-AA7F-4C30-94E4-F7D4EC200D13}" destId="{8DAE3822-27BB-4D91-85BB-F9903D3B155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DB42B5E-FF09-47F3-B450-5F55DCB602F5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D7C2623-D70B-4173-B44F-49DD57D703F3}">
      <dgm:prSet phldrT="[Text]" custT="1"/>
      <dgm:spPr/>
      <dgm:t>
        <a:bodyPr/>
        <a:lstStyle/>
        <a:p>
          <a:r>
            <a:rPr lang="en-US" sz="2400" b="0" dirty="0"/>
            <a:t>Inspectors will need to review and approve the designs of these dead-end access roads</a:t>
          </a:r>
        </a:p>
      </dgm:t>
    </dgm:pt>
    <dgm:pt modelId="{2A9D39E6-8B0A-4353-9D97-1F6E84892127}" type="parTrans" cxnId="{6E6C4B5A-C5D5-4EAE-BF0C-AF276D6CD8D7}">
      <dgm:prSet/>
      <dgm:spPr/>
      <dgm:t>
        <a:bodyPr/>
        <a:lstStyle/>
        <a:p>
          <a:endParaRPr lang="en-US"/>
        </a:p>
      </dgm:t>
    </dgm:pt>
    <dgm:pt modelId="{C56F6C65-BCC7-4B86-8967-40F5CD2FB04C}" type="sibTrans" cxnId="{6E6C4B5A-C5D5-4EAE-BF0C-AF276D6CD8D7}">
      <dgm:prSet/>
      <dgm:spPr/>
      <dgm:t>
        <a:bodyPr/>
        <a:lstStyle/>
        <a:p>
          <a:endParaRPr lang="en-US"/>
        </a:p>
      </dgm:t>
    </dgm:pt>
    <dgm:pt modelId="{11DACDB9-91ED-4AE1-AC1F-E8D706202387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400" b="0" dirty="0"/>
            <a:t>Once the AHJ approves the access road, the property owner/occupant is responsible for properly marking and maintaining these turnarounds</a:t>
          </a:r>
        </a:p>
      </dgm:t>
    </dgm:pt>
    <dgm:pt modelId="{C8CBC587-C6AD-4874-AA31-88A45991766C}" type="parTrans" cxnId="{8FC9221A-9D7D-4A10-BFA4-FDFBC8AE4B9B}">
      <dgm:prSet/>
      <dgm:spPr/>
      <dgm:t>
        <a:bodyPr/>
        <a:lstStyle/>
        <a:p>
          <a:endParaRPr lang="en-US"/>
        </a:p>
      </dgm:t>
    </dgm:pt>
    <dgm:pt modelId="{D9ADEFCA-EC8E-4898-9866-D70D155C5306}" type="sibTrans" cxnId="{8FC9221A-9D7D-4A10-BFA4-FDFBC8AE4B9B}">
      <dgm:prSet/>
      <dgm:spPr/>
      <dgm:t>
        <a:bodyPr/>
        <a:lstStyle/>
        <a:p>
          <a:endParaRPr lang="en-US"/>
        </a:p>
      </dgm:t>
    </dgm:pt>
    <dgm:pt modelId="{6B3C6ECC-9314-4269-A297-30D04F6B3E17}" type="pres">
      <dgm:prSet presAssocID="{4DB42B5E-FF09-47F3-B450-5F55DCB602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3A07D19-ACFA-473D-B41D-6FF55C3EA924}" type="pres">
      <dgm:prSet presAssocID="{3D7C2623-D70B-4173-B44F-49DD57D703F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E5F4D5-8703-41E5-8FE3-1F29CCCE59FF}" type="pres">
      <dgm:prSet presAssocID="{C56F6C65-BCC7-4B86-8967-40F5CD2FB04C}" presName="spacer" presStyleCnt="0"/>
      <dgm:spPr/>
    </dgm:pt>
    <dgm:pt modelId="{D1B325C2-4B6D-47C2-86F5-9254C6672CC8}" type="pres">
      <dgm:prSet presAssocID="{11DACDB9-91ED-4AE1-AC1F-E8D70620238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901CF03-38BA-4CC9-9229-5C704ECECE2B}" type="presOf" srcId="{4DB42B5E-FF09-47F3-B450-5F55DCB602F5}" destId="{6B3C6ECC-9314-4269-A297-30D04F6B3E17}" srcOrd="0" destOrd="0" presId="urn:microsoft.com/office/officeart/2005/8/layout/vList2"/>
    <dgm:cxn modelId="{E87964F6-FC76-4F49-8C52-1F3B45283DE3}" type="presOf" srcId="{11DACDB9-91ED-4AE1-AC1F-E8D706202387}" destId="{D1B325C2-4B6D-47C2-86F5-9254C6672CC8}" srcOrd="0" destOrd="0" presId="urn:microsoft.com/office/officeart/2005/8/layout/vList2"/>
    <dgm:cxn modelId="{8FC9221A-9D7D-4A10-BFA4-FDFBC8AE4B9B}" srcId="{4DB42B5E-FF09-47F3-B450-5F55DCB602F5}" destId="{11DACDB9-91ED-4AE1-AC1F-E8D706202387}" srcOrd="1" destOrd="0" parTransId="{C8CBC587-C6AD-4874-AA31-88A45991766C}" sibTransId="{D9ADEFCA-EC8E-4898-9866-D70D155C5306}"/>
    <dgm:cxn modelId="{6E6C4B5A-C5D5-4EAE-BF0C-AF276D6CD8D7}" srcId="{4DB42B5E-FF09-47F3-B450-5F55DCB602F5}" destId="{3D7C2623-D70B-4173-B44F-49DD57D703F3}" srcOrd="0" destOrd="0" parTransId="{2A9D39E6-8B0A-4353-9D97-1F6E84892127}" sibTransId="{C56F6C65-BCC7-4B86-8967-40F5CD2FB04C}"/>
    <dgm:cxn modelId="{B3EBED78-12C1-42FD-83F1-E9BA9D594A72}" type="presOf" srcId="{3D7C2623-D70B-4173-B44F-49DD57D703F3}" destId="{E3A07D19-ACFA-473D-B41D-6FF55C3EA924}" srcOrd="0" destOrd="0" presId="urn:microsoft.com/office/officeart/2005/8/layout/vList2"/>
    <dgm:cxn modelId="{32FCF140-0A57-47DA-BA73-D223294F789D}" type="presParOf" srcId="{6B3C6ECC-9314-4269-A297-30D04F6B3E17}" destId="{E3A07D19-ACFA-473D-B41D-6FF55C3EA924}" srcOrd="0" destOrd="0" presId="urn:microsoft.com/office/officeart/2005/8/layout/vList2"/>
    <dgm:cxn modelId="{38291010-CB3E-4115-A82A-4917294C4457}" type="presParOf" srcId="{6B3C6ECC-9314-4269-A297-30D04F6B3E17}" destId="{5EE5F4D5-8703-41E5-8FE3-1F29CCCE59FF}" srcOrd="1" destOrd="0" presId="urn:microsoft.com/office/officeart/2005/8/layout/vList2"/>
    <dgm:cxn modelId="{D7F03C36-1625-4E52-94C1-268969F25D6B}" type="presParOf" srcId="{6B3C6ECC-9314-4269-A297-30D04F6B3E17}" destId="{D1B325C2-4B6D-47C2-86F5-9254C6672CC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46773A6-E3F3-4E29-AF23-855839654FC3}" type="doc">
      <dgm:prSet loTypeId="urn:microsoft.com/office/officeart/2005/8/layout/vList2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EBDF7501-2AD0-4508-A15C-6D607CD7861C}">
      <dgm:prSet phldrT="[Text]" custT="1"/>
      <dgm:spPr/>
      <dgm:t>
        <a:bodyPr/>
        <a:lstStyle/>
        <a:p>
          <a:r>
            <a:rPr lang="en-US" sz="1800" b="0" dirty="0"/>
            <a:t>Local jurisdiction generally establishes requirements for markings</a:t>
          </a:r>
        </a:p>
      </dgm:t>
    </dgm:pt>
    <dgm:pt modelId="{F35A2574-007B-4300-87AB-E343736F7123}" type="parTrans" cxnId="{D26C2D4E-5525-46ED-AC21-784D5DDAA504}">
      <dgm:prSet/>
      <dgm:spPr/>
      <dgm:t>
        <a:bodyPr/>
        <a:lstStyle/>
        <a:p>
          <a:endParaRPr lang="en-US"/>
        </a:p>
      </dgm:t>
    </dgm:pt>
    <dgm:pt modelId="{593F39AE-51A3-470C-8366-D780B5CE7EC4}" type="sibTrans" cxnId="{D26C2D4E-5525-46ED-AC21-784D5DDAA504}">
      <dgm:prSet/>
      <dgm:spPr/>
      <dgm:t>
        <a:bodyPr/>
        <a:lstStyle/>
        <a:p>
          <a:endParaRPr lang="en-US"/>
        </a:p>
      </dgm:t>
    </dgm:pt>
    <dgm:pt modelId="{7FD2E96E-3504-4C9C-966F-37B93C600A70}">
      <dgm:prSet custT="1"/>
      <dgm:spPr/>
      <dgm:t>
        <a:bodyPr/>
        <a:lstStyle/>
        <a:p>
          <a:r>
            <a:rPr lang="en-US" sz="1800" b="0" u="none" dirty="0"/>
            <a:t>I</a:t>
          </a:r>
          <a:r>
            <a:rPr lang="x-none" sz="1800" b="0" u="none" dirty="0"/>
            <a:t>ndicate to emergency </a:t>
          </a:r>
          <a:r>
            <a:rPr lang="x-none" sz="1800" b="0" u="none" dirty="0" smtClean="0"/>
            <a:t>responders areas designed </a:t>
          </a:r>
          <a:r>
            <a:rPr lang="x-none" sz="1800" b="0" u="none" dirty="0"/>
            <a:t>to support the weight of the apparatus and provide the most effective access</a:t>
          </a:r>
          <a:endParaRPr lang="en-US" sz="1800" b="0" u="none" dirty="0"/>
        </a:p>
      </dgm:t>
    </dgm:pt>
    <dgm:pt modelId="{5C07C18C-C283-4D0F-A4A4-38C2C636B574}" type="parTrans" cxnId="{02BDC8AA-F053-449D-A455-8C983516F491}">
      <dgm:prSet/>
      <dgm:spPr/>
      <dgm:t>
        <a:bodyPr/>
        <a:lstStyle/>
        <a:p>
          <a:endParaRPr lang="en-US"/>
        </a:p>
      </dgm:t>
    </dgm:pt>
    <dgm:pt modelId="{71AF0DC1-56E9-4D9E-9385-A6C6394BE64B}" type="sibTrans" cxnId="{02BDC8AA-F053-449D-A455-8C983516F491}">
      <dgm:prSet/>
      <dgm:spPr/>
      <dgm:t>
        <a:bodyPr/>
        <a:lstStyle/>
        <a:p>
          <a:endParaRPr lang="en-US"/>
        </a:p>
      </dgm:t>
    </dgm:pt>
    <dgm:pt modelId="{CCF101FE-7F7F-4C8B-B194-C84ECD7E06FB}">
      <dgm:prSet custT="1"/>
      <dgm:spPr/>
      <dgm:t>
        <a:bodyPr/>
        <a:lstStyle/>
        <a:p>
          <a:r>
            <a:rPr lang="en-US" sz="1800" b="0" dirty="0" smtClean="0"/>
            <a:t>Indicate </a:t>
          </a:r>
          <a:r>
            <a:rPr lang="en-US" sz="1800" b="0" dirty="0"/>
            <a:t>to the public the areas that must remain clear at all times</a:t>
          </a:r>
        </a:p>
      </dgm:t>
    </dgm:pt>
    <dgm:pt modelId="{F4926473-5053-4EB7-9A58-D807D90B29EF}" type="parTrans" cxnId="{6C0CAB13-EE1A-49EB-82F3-546E54FD1990}">
      <dgm:prSet/>
      <dgm:spPr/>
      <dgm:t>
        <a:bodyPr/>
        <a:lstStyle/>
        <a:p>
          <a:endParaRPr lang="en-US"/>
        </a:p>
      </dgm:t>
    </dgm:pt>
    <dgm:pt modelId="{704706B5-6B09-4A5B-8E70-47D5C1A882F1}" type="sibTrans" cxnId="{6C0CAB13-EE1A-49EB-82F3-546E54FD1990}">
      <dgm:prSet/>
      <dgm:spPr/>
      <dgm:t>
        <a:bodyPr/>
        <a:lstStyle/>
        <a:p>
          <a:endParaRPr lang="en-US"/>
        </a:p>
      </dgm:t>
    </dgm:pt>
    <dgm:pt modelId="{46555B49-5FA6-4B75-8CAD-B3B3BBCF5A6F}">
      <dgm:prSet phldrT="[Text]" custT="1"/>
      <dgm:spPr/>
      <dgm:t>
        <a:bodyPr/>
        <a:lstStyle/>
        <a:p>
          <a:r>
            <a:rPr lang="en-US" sz="1800" b="0" dirty="0"/>
            <a:t>Inspectors may be involved in recommending </a:t>
          </a:r>
          <a:r>
            <a:rPr lang="en-US" sz="1800" b="0" dirty="0" smtClean="0"/>
            <a:t>location</a:t>
          </a:r>
          <a:r>
            <a:rPr lang="en-US" sz="1800" b="0" dirty="0"/>
            <a:t>, as well as offering guidance on parking restrictions based on </a:t>
          </a:r>
          <a:r>
            <a:rPr lang="en-US" sz="1800" b="0" dirty="0" smtClean="0"/>
            <a:t>need </a:t>
          </a:r>
          <a:r>
            <a:rPr lang="en-US" sz="1800" b="0" dirty="0"/>
            <a:t>for site access</a:t>
          </a:r>
        </a:p>
      </dgm:t>
    </dgm:pt>
    <dgm:pt modelId="{63FEF340-0E50-4B79-B552-9DD7891FB93B}" type="parTrans" cxnId="{33DC85CE-E94B-4013-A436-8DD6B1A20F42}">
      <dgm:prSet/>
      <dgm:spPr/>
      <dgm:t>
        <a:bodyPr/>
        <a:lstStyle/>
        <a:p>
          <a:endParaRPr lang="en-US"/>
        </a:p>
      </dgm:t>
    </dgm:pt>
    <dgm:pt modelId="{E7946EDE-B3A2-442D-91AA-3CA2C4385C53}" type="sibTrans" cxnId="{33DC85CE-E94B-4013-A436-8DD6B1A20F42}">
      <dgm:prSet/>
      <dgm:spPr/>
      <dgm:t>
        <a:bodyPr/>
        <a:lstStyle/>
        <a:p>
          <a:endParaRPr lang="en-US"/>
        </a:p>
      </dgm:t>
    </dgm:pt>
    <dgm:pt modelId="{327DBA9F-07CF-4359-9EF1-82C15E33F976}" type="pres">
      <dgm:prSet presAssocID="{546773A6-E3F3-4E29-AF23-855839654FC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2A8723-B832-4BB9-BF21-4CB9BD728D5E}" type="pres">
      <dgm:prSet presAssocID="{EBDF7501-2AD0-4508-A15C-6D607CD7861C}" presName="parentText" presStyleLbl="node1" presStyleIdx="0" presStyleCnt="4" custScaleY="7018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7CD02E-5D5E-41FA-B7E6-A9D42DFAC10F}" type="pres">
      <dgm:prSet presAssocID="{593F39AE-51A3-470C-8366-D780B5CE7EC4}" presName="spacer" presStyleCnt="0"/>
      <dgm:spPr/>
      <dgm:t>
        <a:bodyPr/>
        <a:lstStyle/>
        <a:p>
          <a:endParaRPr lang="en-US"/>
        </a:p>
      </dgm:t>
    </dgm:pt>
    <dgm:pt modelId="{B73C9192-218C-4082-8FB7-4D8D9CD964E8}" type="pres">
      <dgm:prSet presAssocID="{46555B49-5FA6-4B75-8CAD-B3B3BBCF5A6F}" presName="parentText" presStyleLbl="node1" presStyleIdx="1" presStyleCnt="4" custScaleY="13808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B68437-9E29-4718-B845-66C5DBAA348F}" type="pres">
      <dgm:prSet presAssocID="{E7946EDE-B3A2-442D-91AA-3CA2C4385C53}" presName="spacer" presStyleCnt="0"/>
      <dgm:spPr/>
      <dgm:t>
        <a:bodyPr/>
        <a:lstStyle/>
        <a:p>
          <a:endParaRPr lang="en-US"/>
        </a:p>
      </dgm:t>
    </dgm:pt>
    <dgm:pt modelId="{6C96CE5E-E329-434A-A27D-C3E7478D5C4D}" type="pres">
      <dgm:prSet presAssocID="{7FD2E96E-3504-4C9C-966F-37B93C600A70}" presName="parentText" presStyleLbl="node1" presStyleIdx="2" presStyleCnt="4" custScaleY="11850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5A0523-1C58-4805-85EF-28503B8A02A8}" type="pres">
      <dgm:prSet presAssocID="{71AF0DC1-56E9-4D9E-9385-A6C6394BE64B}" presName="spacer" presStyleCnt="0"/>
      <dgm:spPr/>
      <dgm:t>
        <a:bodyPr/>
        <a:lstStyle/>
        <a:p>
          <a:endParaRPr lang="en-US"/>
        </a:p>
      </dgm:t>
    </dgm:pt>
    <dgm:pt modelId="{DB464793-C49A-4460-BEA0-39F08ED33C16}" type="pres">
      <dgm:prSet presAssocID="{CCF101FE-7F7F-4C8B-B194-C84ECD7E06FB}" presName="parentText" presStyleLbl="node1" presStyleIdx="3" presStyleCnt="4" custScaleY="7572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0CAB13-EE1A-49EB-82F3-546E54FD1990}" srcId="{546773A6-E3F3-4E29-AF23-855839654FC3}" destId="{CCF101FE-7F7F-4C8B-B194-C84ECD7E06FB}" srcOrd="3" destOrd="0" parTransId="{F4926473-5053-4EB7-9A58-D807D90B29EF}" sibTransId="{704706B5-6B09-4A5B-8E70-47D5C1A882F1}"/>
    <dgm:cxn modelId="{33DC85CE-E94B-4013-A436-8DD6B1A20F42}" srcId="{546773A6-E3F3-4E29-AF23-855839654FC3}" destId="{46555B49-5FA6-4B75-8CAD-B3B3BBCF5A6F}" srcOrd="1" destOrd="0" parTransId="{63FEF340-0E50-4B79-B552-9DD7891FB93B}" sibTransId="{E7946EDE-B3A2-442D-91AA-3CA2C4385C53}"/>
    <dgm:cxn modelId="{64198DCC-6DB4-4960-9688-7661DA0E69BB}" type="presOf" srcId="{7FD2E96E-3504-4C9C-966F-37B93C600A70}" destId="{6C96CE5E-E329-434A-A27D-C3E7478D5C4D}" srcOrd="0" destOrd="0" presId="urn:microsoft.com/office/officeart/2005/8/layout/vList2"/>
    <dgm:cxn modelId="{5A04D7FF-CEB7-4A87-BA97-906CEADC589B}" type="presOf" srcId="{CCF101FE-7F7F-4C8B-B194-C84ECD7E06FB}" destId="{DB464793-C49A-4460-BEA0-39F08ED33C16}" srcOrd="0" destOrd="0" presId="urn:microsoft.com/office/officeart/2005/8/layout/vList2"/>
    <dgm:cxn modelId="{D330B155-DAFF-49D6-87D2-4C0E52FFC862}" type="presOf" srcId="{46555B49-5FA6-4B75-8CAD-B3B3BBCF5A6F}" destId="{B73C9192-218C-4082-8FB7-4D8D9CD964E8}" srcOrd="0" destOrd="0" presId="urn:microsoft.com/office/officeart/2005/8/layout/vList2"/>
    <dgm:cxn modelId="{02BDC8AA-F053-449D-A455-8C983516F491}" srcId="{546773A6-E3F3-4E29-AF23-855839654FC3}" destId="{7FD2E96E-3504-4C9C-966F-37B93C600A70}" srcOrd="2" destOrd="0" parTransId="{5C07C18C-C283-4D0F-A4A4-38C2C636B574}" sibTransId="{71AF0DC1-56E9-4D9E-9385-A6C6394BE64B}"/>
    <dgm:cxn modelId="{D26C2D4E-5525-46ED-AC21-784D5DDAA504}" srcId="{546773A6-E3F3-4E29-AF23-855839654FC3}" destId="{EBDF7501-2AD0-4508-A15C-6D607CD7861C}" srcOrd="0" destOrd="0" parTransId="{F35A2574-007B-4300-87AB-E343736F7123}" sibTransId="{593F39AE-51A3-470C-8366-D780B5CE7EC4}"/>
    <dgm:cxn modelId="{B3B3C6F0-FBB1-4835-8027-5072361C16B7}" type="presOf" srcId="{546773A6-E3F3-4E29-AF23-855839654FC3}" destId="{327DBA9F-07CF-4359-9EF1-82C15E33F976}" srcOrd="0" destOrd="0" presId="urn:microsoft.com/office/officeart/2005/8/layout/vList2"/>
    <dgm:cxn modelId="{0F4FEA17-8A59-4F31-B495-905E53A4DDA6}" type="presOf" srcId="{EBDF7501-2AD0-4508-A15C-6D607CD7861C}" destId="{A12A8723-B832-4BB9-BF21-4CB9BD728D5E}" srcOrd="0" destOrd="0" presId="urn:microsoft.com/office/officeart/2005/8/layout/vList2"/>
    <dgm:cxn modelId="{D64D5448-ABB3-4E68-9CFB-069F798F30D2}" type="presParOf" srcId="{327DBA9F-07CF-4359-9EF1-82C15E33F976}" destId="{A12A8723-B832-4BB9-BF21-4CB9BD728D5E}" srcOrd="0" destOrd="0" presId="urn:microsoft.com/office/officeart/2005/8/layout/vList2"/>
    <dgm:cxn modelId="{FA400A38-F28F-4F58-A5F0-85619EB18A2F}" type="presParOf" srcId="{327DBA9F-07CF-4359-9EF1-82C15E33F976}" destId="{067CD02E-5D5E-41FA-B7E6-A9D42DFAC10F}" srcOrd="1" destOrd="0" presId="urn:microsoft.com/office/officeart/2005/8/layout/vList2"/>
    <dgm:cxn modelId="{71C6AB30-0EFA-484A-AFB1-716E0D5FD0F5}" type="presParOf" srcId="{327DBA9F-07CF-4359-9EF1-82C15E33F976}" destId="{B73C9192-218C-4082-8FB7-4D8D9CD964E8}" srcOrd="2" destOrd="0" presId="urn:microsoft.com/office/officeart/2005/8/layout/vList2"/>
    <dgm:cxn modelId="{529344AC-FCD4-4041-A435-7DE70F2C4F9E}" type="presParOf" srcId="{327DBA9F-07CF-4359-9EF1-82C15E33F976}" destId="{84B68437-9E29-4718-B845-66C5DBAA348F}" srcOrd="3" destOrd="0" presId="urn:microsoft.com/office/officeart/2005/8/layout/vList2"/>
    <dgm:cxn modelId="{7DE7E937-B4F3-4049-A35D-8E97C2A3FD3E}" type="presParOf" srcId="{327DBA9F-07CF-4359-9EF1-82C15E33F976}" destId="{6C96CE5E-E329-434A-A27D-C3E7478D5C4D}" srcOrd="4" destOrd="0" presId="urn:microsoft.com/office/officeart/2005/8/layout/vList2"/>
    <dgm:cxn modelId="{88173EAF-8E3C-44BE-A97C-45C89733DBE1}" type="presParOf" srcId="{327DBA9F-07CF-4359-9EF1-82C15E33F976}" destId="{0B5A0523-1C58-4805-85EF-28503B8A02A8}" srcOrd="5" destOrd="0" presId="urn:microsoft.com/office/officeart/2005/8/layout/vList2"/>
    <dgm:cxn modelId="{D83C0A33-C901-4BD3-9936-8965241DA5E8}" type="presParOf" srcId="{327DBA9F-07CF-4359-9EF1-82C15E33F976}" destId="{DB464793-C49A-4460-BEA0-39F08ED33C16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46773A6-E3F3-4E29-AF23-855839654FC3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EBDF7501-2AD0-4508-A15C-6D607CD7861C}">
      <dgm:prSet phldrT="[Text]" custT="1"/>
      <dgm:spPr/>
      <dgm:t>
        <a:bodyPr/>
        <a:lstStyle/>
        <a:p>
          <a:r>
            <a:rPr lang="en-US" sz="2000" b="0" dirty="0"/>
            <a:t>Markings take two general forms: painted curbs and posted signs</a:t>
          </a:r>
        </a:p>
      </dgm:t>
    </dgm:pt>
    <dgm:pt modelId="{F35A2574-007B-4300-87AB-E343736F7123}" type="parTrans" cxnId="{D26C2D4E-5525-46ED-AC21-784D5DDAA504}">
      <dgm:prSet/>
      <dgm:spPr/>
      <dgm:t>
        <a:bodyPr/>
        <a:lstStyle/>
        <a:p>
          <a:endParaRPr lang="en-US"/>
        </a:p>
      </dgm:t>
    </dgm:pt>
    <dgm:pt modelId="{593F39AE-51A3-470C-8366-D780B5CE7EC4}" type="sibTrans" cxnId="{D26C2D4E-5525-46ED-AC21-784D5DDAA504}">
      <dgm:prSet/>
      <dgm:spPr/>
      <dgm:t>
        <a:bodyPr/>
        <a:lstStyle/>
        <a:p>
          <a:endParaRPr lang="en-US"/>
        </a:p>
      </dgm:t>
    </dgm:pt>
    <dgm:pt modelId="{F64E585B-8DA2-4431-8EDE-60A8F0830741}">
      <dgm:prSet custT="1"/>
      <dgm:spPr/>
      <dgm:t>
        <a:bodyPr/>
        <a:lstStyle/>
        <a:p>
          <a:r>
            <a:rPr lang="x-none" sz="2000" b="0" u="none" dirty="0"/>
            <a:t>Curbs </a:t>
          </a:r>
          <a:r>
            <a:rPr lang="x-none" sz="2000" b="0" u="none" dirty="0" smtClean="0"/>
            <a:t>generally </a:t>
          </a:r>
          <a:r>
            <a:rPr lang="x-none" sz="2000" b="0" u="none" dirty="0"/>
            <a:t>painted red or red with white lettering</a:t>
          </a:r>
          <a:endParaRPr lang="en-US" sz="2000" b="0" u="none" dirty="0"/>
        </a:p>
      </dgm:t>
    </dgm:pt>
    <dgm:pt modelId="{D364867C-EAF3-416F-9E2D-B1E1A23670BE}" type="parTrans" cxnId="{0AD2513F-7908-4E7C-A644-10437E7FED87}">
      <dgm:prSet/>
      <dgm:spPr/>
      <dgm:t>
        <a:bodyPr/>
        <a:lstStyle/>
        <a:p>
          <a:endParaRPr lang="en-US"/>
        </a:p>
      </dgm:t>
    </dgm:pt>
    <dgm:pt modelId="{B8E64EA4-A0D8-400D-9814-0AB9C002F24A}" type="sibTrans" cxnId="{0AD2513F-7908-4E7C-A644-10437E7FED87}">
      <dgm:prSet/>
      <dgm:spPr/>
      <dgm:t>
        <a:bodyPr/>
        <a:lstStyle/>
        <a:p>
          <a:endParaRPr lang="en-US"/>
        </a:p>
      </dgm:t>
    </dgm:pt>
    <dgm:pt modelId="{2F6065F2-F549-4D1C-8DCE-C02D6C36AC52}">
      <dgm:prSet custT="1"/>
      <dgm:spPr/>
      <dgm:t>
        <a:bodyPr/>
        <a:lstStyle/>
        <a:p>
          <a:r>
            <a:rPr lang="x-none" sz="2000" b="0" u="none" dirty="0"/>
            <a:t>Signs conform to </a:t>
          </a:r>
          <a:r>
            <a:rPr lang="x-none" sz="2000" b="0" u="none" dirty="0" smtClean="0"/>
            <a:t>local </a:t>
          </a:r>
          <a:r>
            <a:rPr lang="x-none" sz="2000" b="0" u="none" dirty="0"/>
            <a:t>or state design for information signs</a:t>
          </a:r>
          <a:endParaRPr lang="en-US" sz="2000" b="0" u="none" dirty="0"/>
        </a:p>
      </dgm:t>
    </dgm:pt>
    <dgm:pt modelId="{9965EAAA-1BC0-40B6-9620-BF1708C41176}" type="parTrans" cxnId="{746DC9C8-CC7B-4DF7-8265-0F7E6A854A3E}">
      <dgm:prSet/>
      <dgm:spPr/>
      <dgm:t>
        <a:bodyPr/>
        <a:lstStyle/>
        <a:p>
          <a:endParaRPr lang="en-US"/>
        </a:p>
      </dgm:t>
    </dgm:pt>
    <dgm:pt modelId="{41890456-F0BB-4116-9493-AA3F8BD7D3F1}" type="sibTrans" cxnId="{746DC9C8-CC7B-4DF7-8265-0F7E6A854A3E}">
      <dgm:prSet/>
      <dgm:spPr/>
      <dgm:t>
        <a:bodyPr/>
        <a:lstStyle/>
        <a:p>
          <a:endParaRPr lang="en-US"/>
        </a:p>
      </dgm:t>
    </dgm:pt>
    <dgm:pt modelId="{61B83691-2B49-42E0-8D72-F480019FCE85}">
      <dgm:prSet custT="1"/>
      <dgm:spPr/>
      <dgm:t>
        <a:bodyPr/>
        <a:lstStyle/>
        <a:p>
          <a:r>
            <a:rPr lang="en-US" sz="2000" b="0" dirty="0"/>
            <a:t>Generally a reflective white background with red lettering</a:t>
          </a:r>
        </a:p>
      </dgm:t>
    </dgm:pt>
    <dgm:pt modelId="{04F35755-9957-40C7-A808-ED3DA70DBDD6}" type="parTrans" cxnId="{7E09BBCF-F09F-4D26-A994-6998A8F4C5E1}">
      <dgm:prSet/>
      <dgm:spPr/>
      <dgm:t>
        <a:bodyPr/>
        <a:lstStyle/>
        <a:p>
          <a:endParaRPr lang="en-US"/>
        </a:p>
      </dgm:t>
    </dgm:pt>
    <dgm:pt modelId="{DCDB5FF5-9F23-4D12-88D2-A1193C723E64}" type="sibTrans" cxnId="{7E09BBCF-F09F-4D26-A994-6998A8F4C5E1}">
      <dgm:prSet/>
      <dgm:spPr/>
      <dgm:t>
        <a:bodyPr/>
        <a:lstStyle/>
        <a:p>
          <a:endParaRPr lang="en-US"/>
        </a:p>
      </dgm:t>
    </dgm:pt>
    <dgm:pt modelId="{9C391128-F2A5-48CA-9A75-07B3151BFE53}">
      <dgm:prSet custT="1"/>
      <dgm:spPr/>
      <dgm:t>
        <a:bodyPr/>
        <a:lstStyle/>
        <a:p>
          <a:r>
            <a:rPr lang="en-US" sz="2000" b="0" dirty="0"/>
            <a:t>May feature the words </a:t>
          </a:r>
          <a:r>
            <a:rPr lang="en-US" sz="2000" b="0" i="1" dirty="0"/>
            <a:t>No Parking Fire Lane</a:t>
          </a:r>
          <a:r>
            <a:rPr lang="en-US" sz="2000" b="0" dirty="0"/>
            <a:t> or </a:t>
          </a:r>
          <a:r>
            <a:rPr lang="en-US" sz="2000" b="0" i="1" dirty="0"/>
            <a:t>No Stopping Fire Lane</a:t>
          </a:r>
          <a:endParaRPr lang="en-US" sz="2000" b="0" dirty="0"/>
        </a:p>
      </dgm:t>
    </dgm:pt>
    <dgm:pt modelId="{E47ABE55-0622-4C61-BED9-12958224A057}" type="parTrans" cxnId="{14886945-6EC8-4AE0-AD18-73273FC6422F}">
      <dgm:prSet/>
      <dgm:spPr/>
      <dgm:t>
        <a:bodyPr/>
        <a:lstStyle/>
        <a:p>
          <a:endParaRPr lang="en-US"/>
        </a:p>
      </dgm:t>
    </dgm:pt>
    <dgm:pt modelId="{3E4137C7-8D72-4395-A7BE-35577402A932}" type="sibTrans" cxnId="{14886945-6EC8-4AE0-AD18-73273FC6422F}">
      <dgm:prSet/>
      <dgm:spPr/>
      <dgm:t>
        <a:bodyPr/>
        <a:lstStyle/>
        <a:p>
          <a:endParaRPr lang="en-US"/>
        </a:p>
      </dgm:t>
    </dgm:pt>
    <dgm:pt modelId="{09ADC052-D954-4EE3-AD99-56A5BB913341}">
      <dgm:prSet custT="1"/>
      <dgm:spPr/>
      <dgm:t>
        <a:bodyPr/>
        <a:lstStyle/>
        <a:p>
          <a:r>
            <a:rPr lang="en-US" sz="2000" b="0" u="none" dirty="0"/>
            <a:t>I</a:t>
          </a:r>
          <a:r>
            <a:rPr lang="x-none" sz="2000" b="0" u="none" dirty="0"/>
            <a:t>n some locations, fire lane designations are painted in large letters on the road surface</a:t>
          </a:r>
          <a:endParaRPr lang="en-US" sz="2000" b="0" u="none" dirty="0"/>
        </a:p>
      </dgm:t>
    </dgm:pt>
    <dgm:pt modelId="{F2649CB6-6797-46C4-8A01-A710CE8B4B64}" type="parTrans" cxnId="{8D87B067-924E-4C0B-BFB7-D738DE0F0495}">
      <dgm:prSet/>
      <dgm:spPr/>
      <dgm:t>
        <a:bodyPr/>
        <a:lstStyle/>
        <a:p>
          <a:endParaRPr lang="en-US"/>
        </a:p>
      </dgm:t>
    </dgm:pt>
    <dgm:pt modelId="{1A46B891-5352-4374-A067-FAC9CD60BFC3}" type="sibTrans" cxnId="{8D87B067-924E-4C0B-BFB7-D738DE0F0495}">
      <dgm:prSet/>
      <dgm:spPr/>
      <dgm:t>
        <a:bodyPr/>
        <a:lstStyle/>
        <a:p>
          <a:endParaRPr lang="en-US"/>
        </a:p>
      </dgm:t>
    </dgm:pt>
    <dgm:pt modelId="{327DBA9F-07CF-4359-9EF1-82C15E33F976}" type="pres">
      <dgm:prSet presAssocID="{546773A6-E3F3-4E29-AF23-855839654FC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12A8723-B832-4BB9-BF21-4CB9BD728D5E}" type="pres">
      <dgm:prSet presAssocID="{EBDF7501-2AD0-4508-A15C-6D607CD7861C}" presName="parentText" presStyleLbl="node1" presStyleIdx="0" presStyleCnt="6" custScaleY="7018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7CD02E-5D5E-41FA-B7E6-A9D42DFAC10F}" type="pres">
      <dgm:prSet presAssocID="{593F39AE-51A3-470C-8366-D780B5CE7EC4}" presName="spacer" presStyleCnt="0"/>
      <dgm:spPr/>
      <dgm:t>
        <a:bodyPr/>
        <a:lstStyle/>
        <a:p>
          <a:endParaRPr lang="en-US"/>
        </a:p>
      </dgm:t>
    </dgm:pt>
    <dgm:pt modelId="{37D992C6-E3D7-447E-A417-31C38FD36E65}" type="pres">
      <dgm:prSet presAssocID="{F64E585B-8DA2-4431-8EDE-60A8F0830741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C9D112-1662-4D3F-B40B-2F3DD221F544}" type="pres">
      <dgm:prSet presAssocID="{B8E64EA4-A0D8-400D-9814-0AB9C002F24A}" presName="spacer" presStyleCnt="0"/>
      <dgm:spPr/>
      <dgm:t>
        <a:bodyPr/>
        <a:lstStyle/>
        <a:p>
          <a:endParaRPr lang="en-US"/>
        </a:p>
      </dgm:t>
    </dgm:pt>
    <dgm:pt modelId="{6C4665D6-F8D6-4722-A661-54A33332586C}" type="pres">
      <dgm:prSet presAssocID="{09ADC052-D954-4EE3-AD99-56A5BB913341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0B2EBB-3EA7-4349-916A-23AE0BFC18BC}" type="pres">
      <dgm:prSet presAssocID="{1A46B891-5352-4374-A067-FAC9CD60BFC3}" presName="spacer" presStyleCnt="0"/>
      <dgm:spPr/>
      <dgm:t>
        <a:bodyPr/>
        <a:lstStyle/>
        <a:p>
          <a:endParaRPr lang="en-US"/>
        </a:p>
      </dgm:t>
    </dgm:pt>
    <dgm:pt modelId="{ED9E4102-6F35-49AC-8CD0-222F7EAF4192}" type="pres">
      <dgm:prSet presAssocID="{2F6065F2-F549-4D1C-8DCE-C02D6C36AC52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81E4B-987D-4979-B46E-63C4F251CB00}" type="pres">
      <dgm:prSet presAssocID="{41890456-F0BB-4116-9493-AA3F8BD7D3F1}" presName="spacer" presStyleCnt="0"/>
      <dgm:spPr/>
      <dgm:t>
        <a:bodyPr/>
        <a:lstStyle/>
        <a:p>
          <a:endParaRPr lang="en-US"/>
        </a:p>
      </dgm:t>
    </dgm:pt>
    <dgm:pt modelId="{5711FD20-55F0-4B54-A12A-D8F7296E296F}" type="pres">
      <dgm:prSet presAssocID="{61B83691-2B49-42E0-8D72-F480019FCE85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CE25F2-F76E-4D16-8DBB-79675709D3FD}" type="pres">
      <dgm:prSet presAssocID="{DCDB5FF5-9F23-4D12-88D2-A1193C723E64}" presName="spacer" presStyleCnt="0"/>
      <dgm:spPr/>
      <dgm:t>
        <a:bodyPr/>
        <a:lstStyle/>
        <a:p>
          <a:endParaRPr lang="en-US"/>
        </a:p>
      </dgm:t>
    </dgm:pt>
    <dgm:pt modelId="{02DE8E5B-5CB5-49AD-8BD7-D2D2E5C400AA}" type="pres">
      <dgm:prSet presAssocID="{9C391128-F2A5-48CA-9A75-07B3151BFE53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0C6433-74EA-44A4-96E6-7F2FD6141B7B}" type="presOf" srcId="{546773A6-E3F3-4E29-AF23-855839654FC3}" destId="{327DBA9F-07CF-4359-9EF1-82C15E33F976}" srcOrd="0" destOrd="0" presId="urn:microsoft.com/office/officeart/2005/8/layout/vList2"/>
    <dgm:cxn modelId="{83608D0D-8434-439D-8C86-969738E7C250}" type="presOf" srcId="{9C391128-F2A5-48CA-9A75-07B3151BFE53}" destId="{02DE8E5B-5CB5-49AD-8BD7-D2D2E5C400AA}" srcOrd="0" destOrd="0" presId="urn:microsoft.com/office/officeart/2005/8/layout/vList2"/>
    <dgm:cxn modelId="{0AD2513F-7908-4E7C-A644-10437E7FED87}" srcId="{546773A6-E3F3-4E29-AF23-855839654FC3}" destId="{F64E585B-8DA2-4431-8EDE-60A8F0830741}" srcOrd="1" destOrd="0" parTransId="{D364867C-EAF3-416F-9E2D-B1E1A23670BE}" sibTransId="{B8E64EA4-A0D8-400D-9814-0AB9C002F24A}"/>
    <dgm:cxn modelId="{C741EE12-53D6-47DF-ADED-95E19FCF0D70}" type="presOf" srcId="{61B83691-2B49-42E0-8D72-F480019FCE85}" destId="{5711FD20-55F0-4B54-A12A-D8F7296E296F}" srcOrd="0" destOrd="0" presId="urn:microsoft.com/office/officeart/2005/8/layout/vList2"/>
    <dgm:cxn modelId="{0F6B1637-1FDA-456D-9078-D2E402C2421E}" type="presOf" srcId="{09ADC052-D954-4EE3-AD99-56A5BB913341}" destId="{6C4665D6-F8D6-4722-A661-54A33332586C}" srcOrd="0" destOrd="0" presId="urn:microsoft.com/office/officeart/2005/8/layout/vList2"/>
    <dgm:cxn modelId="{7E09BBCF-F09F-4D26-A994-6998A8F4C5E1}" srcId="{546773A6-E3F3-4E29-AF23-855839654FC3}" destId="{61B83691-2B49-42E0-8D72-F480019FCE85}" srcOrd="4" destOrd="0" parTransId="{04F35755-9957-40C7-A808-ED3DA70DBDD6}" sibTransId="{DCDB5FF5-9F23-4D12-88D2-A1193C723E64}"/>
    <dgm:cxn modelId="{8D87B067-924E-4C0B-BFB7-D738DE0F0495}" srcId="{546773A6-E3F3-4E29-AF23-855839654FC3}" destId="{09ADC052-D954-4EE3-AD99-56A5BB913341}" srcOrd="2" destOrd="0" parTransId="{F2649CB6-6797-46C4-8A01-A710CE8B4B64}" sibTransId="{1A46B891-5352-4374-A067-FAC9CD60BFC3}"/>
    <dgm:cxn modelId="{3EC4A0B9-8667-4434-897E-3F7E2A121EC6}" type="presOf" srcId="{EBDF7501-2AD0-4508-A15C-6D607CD7861C}" destId="{A12A8723-B832-4BB9-BF21-4CB9BD728D5E}" srcOrd="0" destOrd="0" presId="urn:microsoft.com/office/officeart/2005/8/layout/vList2"/>
    <dgm:cxn modelId="{14886945-6EC8-4AE0-AD18-73273FC6422F}" srcId="{546773A6-E3F3-4E29-AF23-855839654FC3}" destId="{9C391128-F2A5-48CA-9A75-07B3151BFE53}" srcOrd="5" destOrd="0" parTransId="{E47ABE55-0622-4C61-BED9-12958224A057}" sibTransId="{3E4137C7-8D72-4395-A7BE-35577402A932}"/>
    <dgm:cxn modelId="{9581A90C-8C53-4C7D-8A39-604BCE1B0836}" type="presOf" srcId="{F64E585B-8DA2-4431-8EDE-60A8F0830741}" destId="{37D992C6-E3D7-447E-A417-31C38FD36E65}" srcOrd="0" destOrd="0" presId="urn:microsoft.com/office/officeart/2005/8/layout/vList2"/>
    <dgm:cxn modelId="{D26C2D4E-5525-46ED-AC21-784D5DDAA504}" srcId="{546773A6-E3F3-4E29-AF23-855839654FC3}" destId="{EBDF7501-2AD0-4508-A15C-6D607CD7861C}" srcOrd="0" destOrd="0" parTransId="{F35A2574-007B-4300-87AB-E343736F7123}" sibTransId="{593F39AE-51A3-470C-8366-D780B5CE7EC4}"/>
    <dgm:cxn modelId="{746DC9C8-CC7B-4DF7-8265-0F7E6A854A3E}" srcId="{546773A6-E3F3-4E29-AF23-855839654FC3}" destId="{2F6065F2-F549-4D1C-8DCE-C02D6C36AC52}" srcOrd="3" destOrd="0" parTransId="{9965EAAA-1BC0-40B6-9620-BF1708C41176}" sibTransId="{41890456-F0BB-4116-9493-AA3F8BD7D3F1}"/>
    <dgm:cxn modelId="{D20B4387-58F4-4D97-98CC-877EAB10F91E}" type="presOf" srcId="{2F6065F2-F549-4D1C-8DCE-C02D6C36AC52}" destId="{ED9E4102-6F35-49AC-8CD0-222F7EAF4192}" srcOrd="0" destOrd="0" presId="urn:microsoft.com/office/officeart/2005/8/layout/vList2"/>
    <dgm:cxn modelId="{EA862150-24B1-4331-8287-0A3DEFACF81D}" type="presParOf" srcId="{327DBA9F-07CF-4359-9EF1-82C15E33F976}" destId="{A12A8723-B832-4BB9-BF21-4CB9BD728D5E}" srcOrd="0" destOrd="0" presId="urn:microsoft.com/office/officeart/2005/8/layout/vList2"/>
    <dgm:cxn modelId="{198E1BCC-67A9-4B64-90EC-0B7CFFEA7DAF}" type="presParOf" srcId="{327DBA9F-07CF-4359-9EF1-82C15E33F976}" destId="{067CD02E-5D5E-41FA-B7E6-A9D42DFAC10F}" srcOrd="1" destOrd="0" presId="urn:microsoft.com/office/officeart/2005/8/layout/vList2"/>
    <dgm:cxn modelId="{2B67BD12-A2C2-493E-B489-2FF9F65FE127}" type="presParOf" srcId="{327DBA9F-07CF-4359-9EF1-82C15E33F976}" destId="{37D992C6-E3D7-447E-A417-31C38FD36E65}" srcOrd="2" destOrd="0" presId="urn:microsoft.com/office/officeart/2005/8/layout/vList2"/>
    <dgm:cxn modelId="{C04CEC11-25FE-4AB3-8955-9D9B647335BF}" type="presParOf" srcId="{327DBA9F-07CF-4359-9EF1-82C15E33F976}" destId="{3DC9D112-1662-4D3F-B40B-2F3DD221F544}" srcOrd="3" destOrd="0" presId="urn:microsoft.com/office/officeart/2005/8/layout/vList2"/>
    <dgm:cxn modelId="{92F7715F-AEFB-4BCC-B07C-1E66D6D66D78}" type="presParOf" srcId="{327DBA9F-07CF-4359-9EF1-82C15E33F976}" destId="{6C4665D6-F8D6-4722-A661-54A33332586C}" srcOrd="4" destOrd="0" presId="urn:microsoft.com/office/officeart/2005/8/layout/vList2"/>
    <dgm:cxn modelId="{91DF220D-0435-4E3A-9FD0-C3A9B3D3337C}" type="presParOf" srcId="{327DBA9F-07CF-4359-9EF1-82C15E33F976}" destId="{050B2EBB-3EA7-4349-916A-23AE0BFC18BC}" srcOrd="5" destOrd="0" presId="urn:microsoft.com/office/officeart/2005/8/layout/vList2"/>
    <dgm:cxn modelId="{F036F6C1-83ED-4F4E-8CD0-9900D35FFE9A}" type="presParOf" srcId="{327DBA9F-07CF-4359-9EF1-82C15E33F976}" destId="{ED9E4102-6F35-49AC-8CD0-222F7EAF4192}" srcOrd="6" destOrd="0" presId="urn:microsoft.com/office/officeart/2005/8/layout/vList2"/>
    <dgm:cxn modelId="{FA05C419-9CAA-4376-982C-1D7853162DC6}" type="presParOf" srcId="{327DBA9F-07CF-4359-9EF1-82C15E33F976}" destId="{82881E4B-987D-4979-B46E-63C4F251CB00}" srcOrd="7" destOrd="0" presId="urn:microsoft.com/office/officeart/2005/8/layout/vList2"/>
    <dgm:cxn modelId="{7F18904E-EC4F-4254-A916-AF86E9066766}" type="presParOf" srcId="{327DBA9F-07CF-4359-9EF1-82C15E33F976}" destId="{5711FD20-55F0-4B54-A12A-D8F7296E296F}" srcOrd="8" destOrd="0" presId="urn:microsoft.com/office/officeart/2005/8/layout/vList2"/>
    <dgm:cxn modelId="{23FFBA33-F70F-4A77-8515-1BDF641BBB37}" type="presParOf" srcId="{327DBA9F-07CF-4359-9EF1-82C15E33F976}" destId="{05CE25F2-F76E-4D16-8DBB-79675709D3FD}" srcOrd="9" destOrd="0" presId="urn:microsoft.com/office/officeart/2005/8/layout/vList2"/>
    <dgm:cxn modelId="{2F10BED8-1760-4186-BA05-BE2C2846FA80}" type="presParOf" srcId="{327DBA9F-07CF-4359-9EF1-82C15E33F976}" destId="{02DE8E5B-5CB5-49AD-8BD7-D2D2E5C400AA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0C7CC56-1B47-4ACF-94E6-5A2D7EBAC90B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0EB6D6E9-197B-4260-AFC1-B17BE43C9EB0}">
      <dgm:prSet phldrT="[Text]" custT="1"/>
      <dgm:spPr/>
      <dgm:t>
        <a:bodyPr/>
        <a:lstStyle/>
        <a:p>
          <a:r>
            <a:rPr lang="en-US" sz="2000" b="0" dirty="0"/>
            <a:t>AHJ should locate signs at the entry and exit points</a:t>
          </a:r>
        </a:p>
      </dgm:t>
    </dgm:pt>
    <dgm:pt modelId="{7702262B-512C-41CF-9D5D-36AF1EA6B1B8}" type="parTrans" cxnId="{BCC545FA-62FE-4484-8CA5-53AEA61F8761}">
      <dgm:prSet/>
      <dgm:spPr/>
      <dgm:t>
        <a:bodyPr/>
        <a:lstStyle/>
        <a:p>
          <a:endParaRPr lang="en-US"/>
        </a:p>
      </dgm:t>
    </dgm:pt>
    <dgm:pt modelId="{BFAE1C94-6DEF-4CAD-BAB4-CDB8D2D9A2FC}" type="sibTrans" cxnId="{BCC545FA-62FE-4484-8CA5-53AEA61F8761}">
      <dgm:prSet/>
      <dgm:spPr/>
      <dgm:t>
        <a:bodyPr/>
        <a:lstStyle/>
        <a:p>
          <a:endParaRPr lang="en-US"/>
        </a:p>
      </dgm:t>
    </dgm:pt>
    <dgm:pt modelId="{A4846A85-AD43-4F10-AC04-A48347025143}">
      <dgm:prSet custT="1"/>
      <dgm:spPr>
        <a:solidFill>
          <a:srgbClr val="1919BE"/>
        </a:solidFill>
      </dgm:spPr>
      <dgm:t>
        <a:bodyPr/>
        <a:lstStyle/>
        <a:p>
          <a:r>
            <a:rPr lang="en-US" sz="2000" b="0" dirty="0"/>
            <a:t>Verify that the markings are in the correct location and unobscured by vegetation</a:t>
          </a:r>
        </a:p>
      </dgm:t>
    </dgm:pt>
    <dgm:pt modelId="{6C576E88-8771-4242-822E-587FABAC8018}" type="parTrans" cxnId="{17342170-A5D6-4ADB-A1E4-DA2712593AC6}">
      <dgm:prSet/>
      <dgm:spPr/>
      <dgm:t>
        <a:bodyPr/>
        <a:lstStyle/>
        <a:p>
          <a:endParaRPr lang="en-US"/>
        </a:p>
      </dgm:t>
    </dgm:pt>
    <dgm:pt modelId="{2619CD26-A1F8-4ADA-B914-6860D93973DC}" type="sibTrans" cxnId="{17342170-A5D6-4ADB-A1E4-DA2712593AC6}">
      <dgm:prSet/>
      <dgm:spPr/>
      <dgm:t>
        <a:bodyPr/>
        <a:lstStyle/>
        <a:p>
          <a:endParaRPr lang="en-US"/>
        </a:p>
      </dgm:t>
    </dgm:pt>
    <dgm:pt modelId="{4A02ABDD-38BF-46FE-8099-AA9D1F515AF6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b="0" dirty="0"/>
            <a:t>Emergency responders should be able to recognize the edge of the roadway to prevent the apparatus from getting stuck in the soft soil next to it</a:t>
          </a:r>
        </a:p>
      </dgm:t>
    </dgm:pt>
    <dgm:pt modelId="{4C59CE48-1EBA-445C-96A8-C9E032CB270D}" type="parTrans" cxnId="{237DD471-2B93-421F-A15A-C71D903791DA}">
      <dgm:prSet/>
      <dgm:spPr/>
      <dgm:t>
        <a:bodyPr/>
        <a:lstStyle/>
        <a:p>
          <a:endParaRPr lang="en-US"/>
        </a:p>
      </dgm:t>
    </dgm:pt>
    <dgm:pt modelId="{FEAE4C31-492B-4D05-8B61-121E899C218D}" type="sibTrans" cxnId="{237DD471-2B93-421F-A15A-C71D903791DA}">
      <dgm:prSet/>
      <dgm:spPr/>
      <dgm:t>
        <a:bodyPr/>
        <a:lstStyle/>
        <a:p>
          <a:endParaRPr lang="en-US"/>
        </a:p>
      </dgm:t>
    </dgm:pt>
    <dgm:pt modelId="{5631BBEF-5D0B-420D-89C1-5AFFB34C9293}">
      <dgm:prSet phldrT="[Text]" custT="1"/>
      <dgm:spPr/>
      <dgm:t>
        <a:bodyPr/>
        <a:lstStyle/>
        <a:p>
          <a:r>
            <a:rPr lang="en-US" sz="2000" b="0" dirty="0"/>
            <a:t>Reflective markings or other indicators placed along the edge of the subsurface construction indicate the area designed to support the weight of an apparatus</a:t>
          </a:r>
        </a:p>
      </dgm:t>
    </dgm:pt>
    <dgm:pt modelId="{C868BD04-924E-4905-A6CF-4655AA91C02A}" type="parTrans" cxnId="{09439A9C-6BA3-482B-A5B6-D8F940DD8B6E}">
      <dgm:prSet/>
      <dgm:spPr/>
      <dgm:t>
        <a:bodyPr/>
        <a:lstStyle/>
        <a:p>
          <a:endParaRPr lang="en-US"/>
        </a:p>
      </dgm:t>
    </dgm:pt>
    <dgm:pt modelId="{3EEE5A1E-6EF3-4677-973B-20A4E15A6986}" type="sibTrans" cxnId="{09439A9C-6BA3-482B-A5B6-D8F940DD8B6E}">
      <dgm:prSet/>
      <dgm:spPr/>
      <dgm:t>
        <a:bodyPr/>
        <a:lstStyle/>
        <a:p>
          <a:endParaRPr lang="en-US"/>
        </a:p>
      </dgm:t>
    </dgm:pt>
    <dgm:pt modelId="{4D265EA7-E206-43D8-9268-53503F24D3F7}" type="pres">
      <dgm:prSet presAssocID="{80C7CC56-1B47-4ACF-94E6-5A2D7EBAC90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16E1C8-DAB8-4EE8-86D9-C2D08325290E}" type="pres">
      <dgm:prSet presAssocID="{0EB6D6E9-197B-4260-AFC1-B17BE43C9EB0}" presName="parentText" presStyleLbl="node1" presStyleIdx="0" presStyleCnt="4" custLinFactNeighborY="-8016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8DD70A-E677-4206-A69B-9ADBC13F19EF}" type="pres">
      <dgm:prSet presAssocID="{BFAE1C94-6DEF-4CAD-BAB4-CDB8D2D9A2FC}" presName="spacer" presStyleCnt="0"/>
      <dgm:spPr/>
    </dgm:pt>
    <dgm:pt modelId="{BB419994-A19E-4015-8FB4-F5EB6A41FEF8}" type="pres">
      <dgm:prSet presAssocID="{5631BBEF-5D0B-420D-89C1-5AFFB34C929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11110C-B9E2-4204-B7B1-A2DA98C5E630}" type="pres">
      <dgm:prSet presAssocID="{3EEE5A1E-6EF3-4677-973B-20A4E15A6986}" presName="spacer" presStyleCnt="0"/>
      <dgm:spPr/>
    </dgm:pt>
    <dgm:pt modelId="{265BF962-928C-4B87-BE28-4322373C3CE7}" type="pres">
      <dgm:prSet presAssocID="{A4846A85-AD43-4F10-AC04-A4834702514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7983D2-E046-4B61-91FD-5AFB04D912F2}" type="pres">
      <dgm:prSet presAssocID="{2619CD26-A1F8-4ADA-B914-6860D93973DC}" presName="spacer" presStyleCnt="0"/>
      <dgm:spPr/>
    </dgm:pt>
    <dgm:pt modelId="{0A8AE520-2A23-418C-9404-EE1FCBA01E00}" type="pres">
      <dgm:prSet presAssocID="{4A02ABDD-38BF-46FE-8099-AA9D1F515AF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F7078F7-A043-47BA-A21C-8C5EFD96F21D}" type="presOf" srcId="{4A02ABDD-38BF-46FE-8099-AA9D1F515AF6}" destId="{0A8AE520-2A23-418C-9404-EE1FCBA01E00}" srcOrd="0" destOrd="0" presId="urn:microsoft.com/office/officeart/2005/8/layout/vList2"/>
    <dgm:cxn modelId="{E774A09C-2CCC-4A0F-823C-FDF7F52E3A3C}" type="presOf" srcId="{80C7CC56-1B47-4ACF-94E6-5A2D7EBAC90B}" destId="{4D265EA7-E206-43D8-9268-53503F24D3F7}" srcOrd="0" destOrd="0" presId="urn:microsoft.com/office/officeart/2005/8/layout/vList2"/>
    <dgm:cxn modelId="{6E2BDB01-CA07-455B-9DA9-156F3C591C2E}" type="presOf" srcId="{5631BBEF-5D0B-420D-89C1-5AFFB34C9293}" destId="{BB419994-A19E-4015-8FB4-F5EB6A41FEF8}" srcOrd="0" destOrd="0" presId="urn:microsoft.com/office/officeart/2005/8/layout/vList2"/>
    <dgm:cxn modelId="{BCC545FA-62FE-4484-8CA5-53AEA61F8761}" srcId="{80C7CC56-1B47-4ACF-94E6-5A2D7EBAC90B}" destId="{0EB6D6E9-197B-4260-AFC1-B17BE43C9EB0}" srcOrd="0" destOrd="0" parTransId="{7702262B-512C-41CF-9D5D-36AF1EA6B1B8}" sibTransId="{BFAE1C94-6DEF-4CAD-BAB4-CDB8D2D9A2FC}"/>
    <dgm:cxn modelId="{237DD471-2B93-421F-A15A-C71D903791DA}" srcId="{80C7CC56-1B47-4ACF-94E6-5A2D7EBAC90B}" destId="{4A02ABDD-38BF-46FE-8099-AA9D1F515AF6}" srcOrd="3" destOrd="0" parTransId="{4C59CE48-1EBA-445C-96A8-C9E032CB270D}" sibTransId="{FEAE4C31-492B-4D05-8B61-121E899C218D}"/>
    <dgm:cxn modelId="{1E4C1982-6530-4C80-BB06-C389B32C5830}" type="presOf" srcId="{0EB6D6E9-197B-4260-AFC1-B17BE43C9EB0}" destId="{9116E1C8-DAB8-4EE8-86D9-C2D08325290E}" srcOrd="0" destOrd="0" presId="urn:microsoft.com/office/officeart/2005/8/layout/vList2"/>
    <dgm:cxn modelId="{0B875ACC-B25B-4C53-A82F-AA6E1A06B7A1}" type="presOf" srcId="{A4846A85-AD43-4F10-AC04-A48347025143}" destId="{265BF962-928C-4B87-BE28-4322373C3CE7}" srcOrd="0" destOrd="0" presId="urn:microsoft.com/office/officeart/2005/8/layout/vList2"/>
    <dgm:cxn modelId="{09439A9C-6BA3-482B-A5B6-D8F940DD8B6E}" srcId="{80C7CC56-1B47-4ACF-94E6-5A2D7EBAC90B}" destId="{5631BBEF-5D0B-420D-89C1-5AFFB34C9293}" srcOrd="1" destOrd="0" parTransId="{C868BD04-924E-4905-A6CF-4655AA91C02A}" sibTransId="{3EEE5A1E-6EF3-4677-973B-20A4E15A6986}"/>
    <dgm:cxn modelId="{17342170-A5D6-4ADB-A1E4-DA2712593AC6}" srcId="{80C7CC56-1B47-4ACF-94E6-5A2D7EBAC90B}" destId="{A4846A85-AD43-4F10-AC04-A48347025143}" srcOrd="2" destOrd="0" parTransId="{6C576E88-8771-4242-822E-587FABAC8018}" sibTransId="{2619CD26-A1F8-4ADA-B914-6860D93973DC}"/>
    <dgm:cxn modelId="{4DA8AAF4-6A02-4A1A-8C9C-FADEB5B4DFC6}" type="presParOf" srcId="{4D265EA7-E206-43D8-9268-53503F24D3F7}" destId="{9116E1C8-DAB8-4EE8-86D9-C2D08325290E}" srcOrd="0" destOrd="0" presId="urn:microsoft.com/office/officeart/2005/8/layout/vList2"/>
    <dgm:cxn modelId="{0EE6F1D5-CCDF-4736-9203-7F2C1CDA88DA}" type="presParOf" srcId="{4D265EA7-E206-43D8-9268-53503F24D3F7}" destId="{258DD70A-E677-4206-A69B-9ADBC13F19EF}" srcOrd="1" destOrd="0" presId="urn:microsoft.com/office/officeart/2005/8/layout/vList2"/>
    <dgm:cxn modelId="{6BECB56A-B0F7-4EA2-AA7E-3289AD50DD63}" type="presParOf" srcId="{4D265EA7-E206-43D8-9268-53503F24D3F7}" destId="{BB419994-A19E-4015-8FB4-F5EB6A41FEF8}" srcOrd="2" destOrd="0" presId="urn:microsoft.com/office/officeart/2005/8/layout/vList2"/>
    <dgm:cxn modelId="{D1153CA8-8610-4EAC-9A05-057DBF37BE01}" type="presParOf" srcId="{4D265EA7-E206-43D8-9268-53503F24D3F7}" destId="{FF11110C-B9E2-4204-B7B1-A2DA98C5E630}" srcOrd="3" destOrd="0" presId="urn:microsoft.com/office/officeart/2005/8/layout/vList2"/>
    <dgm:cxn modelId="{7FC138E8-DA4B-46C4-AF9A-BDD4DFF47EFB}" type="presParOf" srcId="{4D265EA7-E206-43D8-9268-53503F24D3F7}" destId="{265BF962-928C-4B87-BE28-4322373C3CE7}" srcOrd="4" destOrd="0" presId="urn:microsoft.com/office/officeart/2005/8/layout/vList2"/>
    <dgm:cxn modelId="{3433F823-94C0-47CF-AC6C-8ECD272FC0C6}" type="presParOf" srcId="{4D265EA7-E206-43D8-9268-53503F24D3F7}" destId="{2E7983D2-E046-4B61-91FD-5AFB04D912F2}" srcOrd="5" destOrd="0" presId="urn:microsoft.com/office/officeart/2005/8/layout/vList2"/>
    <dgm:cxn modelId="{0B4F1C40-8AC5-4FEF-A15D-C2161FBDE048}" type="presParOf" srcId="{4D265EA7-E206-43D8-9268-53503F24D3F7}" destId="{0A8AE520-2A23-418C-9404-EE1FCBA01E0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0C7CC56-1B47-4ACF-94E6-5A2D7EBAC90B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0EB6D6E9-197B-4260-AFC1-B17BE43C9EB0}">
      <dgm:prSet phldrT="[Text]" custT="1"/>
      <dgm:spPr/>
      <dgm:t>
        <a:bodyPr/>
        <a:lstStyle/>
        <a:p>
          <a:r>
            <a:rPr lang="en-US" sz="2400" b="0" dirty="0"/>
            <a:t>In some multistory structures, parking garages or plazas surround the grade-level entrance to the building</a:t>
          </a:r>
        </a:p>
      </dgm:t>
    </dgm:pt>
    <dgm:pt modelId="{7702262B-512C-41CF-9D5D-36AF1EA6B1B8}" type="parTrans" cxnId="{BCC545FA-62FE-4484-8CA5-53AEA61F8761}">
      <dgm:prSet/>
      <dgm:spPr/>
      <dgm:t>
        <a:bodyPr/>
        <a:lstStyle/>
        <a:p>
          <a:endParaRPr lang="en-US"/>
        </a:p>
      </dgm:t>
    </dgm:pt>
    <dgm:pt modelId="{BFAE1C94-6DEF-4CAD-BAB4-CDB8D2D9A2FC}" type="sibTrans" cxnId="{BCC545FA-62FE-4484-8CA5-53AEA61F8761}">
      <dgm:prSet/>
      <dgm:spPr/>
      <dgm:t>
        <a:bodyPr/>
        <a:lstStyle/>
        <a:p>
          <a:endParaRPr lang="en-US"/>
        </a:p>
      </dgm:t>
    </dgm:pt>
    <dgm:pt modelId="{A0667709-C174-40D5-9DAE-F89787F577AC}">
      <dgm:prSet custT="1"/>
      <dgm:spPr/>
      <dgm:t>
        <a:bodyPr/>
        <a:lstStyle/>
        <a:p>
          <a:r>
            <a:rPr lang="x-none" sz="2400" b="0" u="none" dirty="0"/>
            <a:t>When this situation occurs, the AHJ usually requires that a portion of the parking garage or plaza is designed to support fire apparatus</a:t>
          </a:r>
          <a:endParaRPr lang="en-US" sz="2400" b="0" u="none" dirty="0"/>
        </a:p>
      </dgm:t>
    </dgm:pt>
    <dgm:pt modelId="{2F5173E3-B7F1-4457-A3DA-BF8EDF6BB969}" type="parTrans" cxnId="{6BDA153C-845F-402E-BED1-C04B2AA937A9}">
      <dgm:prSet/>
      <dgm:spPr/>
      <dgm:t>
        <a:bodyPr/>
        <a:lstStyle/>
        <a:p>
          <a:endParaRPr lang="en-US"/>
        </a:p>
      </dgm:t>
    </dgm:pt>
    <dgm:pt modelId="{3A9D1FB1-E178-4462-A481-A3E5847F0E79}" type="sibTrans" cxnId="{6BDA153C-845F-402E-BED1-C04B2AA937A9}">
      <dgm:prSet/>
      <dgm:spPr/>
      <dgm:t>
        <a:bodyPr/>
        <a:lstStyle/>
        <a:p>
          <a:endParaRPr lang="en-US"/>
        </a:p>
      </dgm:t>
    </dgm:pt>
    <dgm:pt modelId="{90AB9646-3948-4955-A25A-CCCF24DB6782}">
      <dgm:prSet custT="1"/>
      <dgm:spPr/>
      <dgm:t>
        <a:bodyPr/>
        <a:lstStyle/>
        <a:p>
          <a:r>
            <a:rPr lang="en-US" sz="2400" b="0" u="none" dirty="0"/>
            <a:t>V</a:t>
          </a:r>
          <a:r>
            <a:rPr lang="x-none" sz="2400" b="0" u="none" dirty="0"/>
            <a:t>erify that the fire lanes are accurately indicated and that these markings are maintained</a:t>
          </a:r>
          <a:endParaRPr lang="en-US" sz="2400" b="0" u="none" dirty="0"/>
        </a:p>
      </dgm:t>
    </dgm:pt>
    <dgm:pt modelId="{E40D7B00-A4DF-4F1E-93EC-C233EB35B439}" type="parTrans" cxnId="{B4D54F59-D421-4B80-8F9F-ED58A8FB4CCD}">
      <dgm:prSet/>
      <dgm:spPr/>
      <dgm:t>
        <a:bodyPr/>
        <a:lstStyle/>
        <a:p>
          <a:endParaRPr lang="en-US"/>
        </a:p>
      </dgm:t>
    </dgm:pt>
    <dgm:pt modelId="{C1656034-11D4-49DF-B061-192005FE6474}" type="sibTrans" cxnId="{B4D54F59-D421-4B80-8F9F-ED58A8FB4CCD}">
      <dgm:prSet/>
      <dgm:spPr/>
      <dgm:t>
        <a:bodyPr/>
        <a:lstStyle/>
        <a:p>
          <a:endParaRPr lang="en-US"/>
        </a:p>
      </dgm:t>
    </dgm:pt>
    <dgm:pt modelId="{7AA1B062-FA36-4F80-BC16-6736EEB7BAF4}" type="pres">
      <dgm:prSet presAssocID="{80C7CC56-1B47-4ACF-94E6-5A2D7EBAC90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299377E-BB10-4DE5-B55D-7B70BF669190}" type="pres">
      <dgm:prSet presAssocID="{0EB6D6E9-197B-4260-AFC1-B17BE43C9EB0}" presName="parentLin" presStyleCnt="0"/>
      <dgm:spPr/>
    </dgm:pt>
    <dgm:pt modelId="{57A20063-08A3-4ECA-B011-89C767B5770B}" type="pres">
      <dgm:prSet presAssocID="{0EB6D6E9-197B-4260-AFC1-B17BE43C9EB0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4F4A8A6D-E324-4FF7-86BF-7253116ADDCD}" type="pres">
      <dgm:prSet presAssocID="{0EB6D6E9-197B-4260-AFC1-B17BE43C9EB0}" presName="parentText" presStyleLbl="node1" presStyleIdx="0" presStyleCnt="1" custScaleX="71446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A898A3-BF90-4712-9F8F-857B57524608}" type="pres">
      <dgm:prSet presAssocID="{0EB6D6E9-197B-4260-AFC1-B17BE43C9EB0}" presName="negativeSpace" presStyleCnt="0"/>
      <dgm:spPr/>
    </dgm:pt>
    <dgm:pt modelId="{19A184FE-0659-4DB0-BBF9-44CF87E00EB4}" type="pres">
      <dgm:prSet presAssocID="{0EB6D6E9-197B-4260-AFC1-B17BE43C9EB0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D752B0E-5F80-4478-A455-8CE906ED71A8}" type="presOf" srcId="{0EB6D6E9-197B-4260-AFC1-B17BE43C9EB0}" destId="{57A20063-08A3-4ECA-B011-89C767B5770B}" srcOrd="0" destOrd="0" presId="urn:microsoft.com/office/officeart/2005/8/layout/list1"/>
    <dgm:cxn modelId="{6BDA153C-845F-402E-BED1-C04B2AA937A9}" srcId="{0EB6D6E9-197B-4260-AFC1-B17BE43C9EB0}" destId="{A0667709-C174-40D5-9DAE-F89787F577AC}" srcOrd="0" destOrd="0" parTransId="{2F5173E3-B7F1-4457-A3DA-BF8EDF6BB969}" sibTransId="{3A9D1FB1-E178-4462-A481-A3E5847F0E79}"/>
    <dgm:cxn modelId="{BCC545FA-62FE-4484-8CA5-53AEA61F8761}" srcId="{80C7CC56-1B47-4ACF-94E6-5A2D7EBAC90B}" destId="{0EB6D6E9-197B-4260-AFC1-B17BE43C9EB0}" srcOrd="0" destOrd="0" parTransId="{7702262B-512C-41CF-9D5D-36AF1EA6B1B8}" sibTransId="{BFAE1C94-6DEF-4CAD-BAB4-CDB8D2D9A2FC}"/>
    <dgm:cxn modelId="{B4D54F59-D421-4B80-8F9F-ED58A8FB4CCD}" srcId="{0EB6D6E9-197B-4260-AFC1-B17BE43C9EB0}" destId="{90AB9646-3948-4955-A25A-CCCF24DB6782}" srcOrd="1" destOrd="0" parTransId="{E40D7B00-A4DF-4F1E-93EC-C233EB35B439}" sibTransId="{C1656034-11D4-49DF-B061-192005FE6474}"/>
    <dgm:cxn modelId="{E73ADF84-339B-440E-8ECE-494642959DAF}" type="presOf" srcId="{80C7CC56-1B47-4ACF-94E6-5A2D7EBAC90B}" destId="{7AA1B062-FA36-4F80-BC16-6736EEB7BAF4}" srcOrd="0" destOrd="0" presId="urn:microsoft.com/office/officeart/2005/8/layout/list1"/>
    <dgm:cxn modelId="{3F203EEB-DB7D-4897-B130-4F20B2AFED45}" type="presOf" srcId="{0EB6D6E9-197B-4260-AFC1-B17BE43C9EB0}" destId="{4F4A8A6D-E324-4FF7-86BF-7253116ADDCD}" srcOrd="1" destOrd="0" presId="urn:microsoft.com/office/officeart/2005/8/layout/list1"/>
    <dgm:cxn modelId="{0BCFAD25-BE47-433B-8B88-6EBFA8A96A83}" type="presOf" srcId="{90AB9646-3948-4955-A25A-CCCF24DB6782}" destId="{19A184FE-0659-4DB0-BBF9-44CF87E00EB4}" srcOrd="0" destOrd="1" presId="urn:microsoft.com/office/officeart/2005/8/layout/list1"/>
    <dgm:cxn modelId="{1981ACA9-30C9-42CC-83A3-F24CC4057065}" type="presOf" srcId="{A0667709-C174-40D5-9DAE-F89787F577AC}" destId="{19A184FE-0659-4DB0-BBF9-44CF87E00EB4}" srcOrd="0" destOrd="0" presId="urn:microsoft.com/office/officeart/2005/8/layout/list1"/>
    <dgm:cxn modelId="{C6D4CC32-7995-4256-80EE-BD972F49F57D}" type="presParOf" srcId="{7AA1B062-FA36-4F80-BC16-6736EEB7BAF4}" destId="{7299377E-BB10-4DE5-B55D-7B70BF669190}" srcOrd="0" destOrd="0" presId="urn:microsoft.com/office/officeart/2005/8/layout/list1"/>
    <dgm:cxn modelId="{9523CDBF-4BAA-4DE2-B75F-AF4265538E5B}" type="presParOf" srcId="{7299377E-BB10-4DE5-B55D-7B70BF669190}" destId="{57A20063-08A3-4ECA-B011-89C767B5770B}" srcOrd="0" destOrd="0" presId="urn:microsoft.com/office/officeart/2005/8/layout/list1"/>
    <dgm:cxn modelId="{4A7F09DD-375B-4740-8E4F-B277B8A054DB}" type="presParOf" srcId="{7299377E-BB10-4DE5-B55D-7B70BF669190}" destId="{4F4A8A6D-E324-4FF7-86BF-7253116ADDCD}" srcOrd="1" destOrd="0" presId="urn:microsoft.com/office/officeart/2005/8/layout/list1"/>
    <dgm:cxn modelId="{63063F2B-9772-4366-99DF-EF2E218893B1}" type="presParOf" srcId="{7AA1B062-FA36-4F80-BC16-6736EEB7BAF4}" destId="{BDA898A3-BF90-4712-9F8F-857B57524608}" srcOrd="1" destOrd="0" presId="urn:microsoft.com/office/officeart/2005/8/layout/list1"/>
    <dgm:cxn modelId="{BD1EB470-FCB4-41F2-AB42-8E6D66E7674B}" type="presParOf" srcId="{7AA1B062-FA36-4F80-BC16-6736EEB7BAF4}" destId="{19A184FE-0659-4DB0-BBF9-44CF87E00EB4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77D7F11-D160-4573-856D-8A1ED7DE4F33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63F4A6B5-84F4-4916-B296-6E46F0BA3375}">
      <dgm:prSet phldrT="[Text]" custT="1"/>
      <dgm:spPr/>
      <dgm:t>
        <a:bodyPr/>
        <a:lstStyle/>
        <a:p>
          <a:r>
            <a:rPr lang="x-none" sz="2000" b="0" u="none" dirty="0"/>
            <a:t>Designating a Command Post</a:t>
          </a:r>
          <a:endParaRPr lang="en-US" sz="2000" b="0" dirty="0"/>
        </a:p>
      </dgm:t>
    </dgm:pt>
    <dgm:pt modelId="{BC076C9F-440B-46D9-BAE2-5B5E2D0B398D}" type="parTrans" cxnId="{03A58C4B-53EB-4B79-9633-249C9DD0394E}">
      <dgm:prSet/>
      <dgm:spPr/>
      <dgm:t>
        <a:bodyPr/>
        <a:lstStyle/>
        <a:p>
          <a:endParaRPr lang="en-US"/>
        </a:p>
      </dgm:t>
    </dgm:pt>
    <dgm:pt modelId="{E1E51DDC-3733-49B6-9BAF-794E6ED09B28}" type="sibTrans" cxnId="{03A58C4B-53EB-4B79-9633-249C9DD0394E}">
      <dgm:prSet/>
      <dgm:spPr/>
      <dgm:t>
        <a:bodyPr/>
        <a:lstStyle/>
        <a:p>
          <a:endParaRPr lang="en-US"/>
        </a:p>
      </dgm:t>
    </dgm:pt>
    <dgm:pt modelId="{6F08F42D-494B-4FDE-9828-279908AA095A}">
      <dgm:prSet custT="1"/>
      <dgm:spPr/>
      <dgm:t>
        <a:bodyPr/>
        <a:lstStyle/>
        <a:p>
          <a:r>
            <a:rPr lang="x-none" sz="2000" b="0" u="none" dirty="0"/>
            <a:t>Accessibility of portable fire extinguishing equipment</a:t>
          </a:r>
          <a:endParaRPr lang="en-US" sz="2000" b="0" u="none" dirty="0"/>
        </a:p>
      </dgm:t>
    </dgm:pt>
    <dgm:pt modelId="{E74A09EC-2089-476C-A479-E8DC90FD4A5A}" type="parTrans" cxnId="{87F37DA5-26EB-4FE5-9806-59DA8D5D1330}">
      <dgm:prSet/>
      <dgm:spPr/>
      <dgm:t>
        <a:bodyPr/>
        <a:lstStyle/>
        <a:p>
          <a:endParaRPr lang="en-US"/>
        </a:p>
      </dgm:t>
    </dgm:pt>
    <dgm:pt modelId="{45441020-EDF4-423F-BFB8-3016A39B4291}" type="sibTrans" cxnId="{87F37DA5-26EB-4FE5-9806-59DA8D5D1330}">
      <dgm:prSet/>
      <dgm:spPr/>
      <dgm:t>
        <a:bodyPr/>
        <a:lstStyle/>
        <a:p>
          <a:endParaRPr lang="en-US"/>
        </a:p>
      </dgm:t>
    </dgm:pt>
    <dgm:pt modelId="{DF0DA46F-98FC-41C8-A2E8-CA42074C5DE3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b="0" dirty="0"/>
            <a:t>Lock boxes at construction and demolition sites</a:t>
          </a:r>
        </a:p>
      </dgm:t>
    </dgm:pt>
    <dgm:pt modelId="{1C143A5D-7825-408E-910C-0182026DF866}" type="parTrans" cxnId="{CC424E3A-34A2-43F0-A9E4-56C7CF3CD3B4}">
      <dgm:prSet/>
      <dgm:spPr/>
      <dgm:t>
        <a:bodyPr/>
        <a:lstStyle/>
        <a:p>
          <a:endParaRPr lang="en-US"/>
        </a:p>
      </dgm:t>
    </dgm:pt>
    <dgm:pt modelId="{B039B213-7258-46A5-B676-AE3D46E2A0D2}" type="sibTrans" cxnId="{CC424E3A-34A2-43F0-A9E4-56C7CF3CD3B4}">
      <dgm:prSet/>
      <dgm:spPr/>
      <dgm:t>
        <a:bodyPr/>
        <a:lstStyle/>
        <a:p>
          <a:endParaRPr lang="en-US"/>
        </a:p>
      </dgm:t>
    </dgm:pt>
    <dgm:pt modelId="{00A74454-EC79-4AE1-A5AF-5CDE6B94342B}" type="pres">
      <dgm:prSet presAssocID="{777D7F11-D160-4573-856D-8A1ED7DE4F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C8AA3D-AC73-4348-B8E8-86EC0451B26C}" type="pres">
      <dgm:prSet presAssocID="{63F4A6B5-84F4-4916-B296-6E46F0BA337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FE251E-9E15-4372-9E72-5D7F564DAEED}" type="pres">
      <dgm:prSet presAssocID="{E1E51DDC-3733-49B6-9BAF-794E6ED09B28}" presName="spacer" presStyleCnt="0"/>
      <dgm:spPr/>
    </dgm:pt>
    <dgm:pt modelId="{D3631E08-FE5F-4634-A4C7-757BD9B992A7}" type="pres">
      <dgm:prSet presAssocID="{6F08F42D-494B-4FDE-9828-279908AA095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6ACDDA-0247-4BE7-9039-CB4CD20903BE}" type="pres">
      <dgm:prSet presAssocID="{45441020-EDF4-423F-BFB8-3016A39B4291}" presName="spacer" presStyleCnt="0"/>
      <dgm:spPr/>
    </dgm:pt>
    <dgm:pt modelId="{722F85D7-A6FE-4C79-9A8A-D20A6EED90A5}" type="pres">
      <dgm:prSet presAssocID="{DF0DA46F-98FC-41C8-A2E8-CA42074C5DE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CBF7D9-5DB4-4440-A48A-818674006464}" type="presOf" srcId="{6F08F42D-494B-4FDE-9828-279908AA095A}" destId="{D3631E08-FE5F-4634-A4C7-757BD9B992A7}" srcOrd="0" destOrd="0" presId="urn:microsoft.com/office/officeart/2005/8/layout/vList2"/>
    <dgm:cxn modelId="{03A58C4B-53EB-4B79-9633-249C9DD0394E}" srcId="{777D7F11-D160-4573-856D-8A1ED7DE4F33}" destId="{63F4A6B5-84F4-4916-B296-6E46F0BA3375}" srcOrd="0" destOrd="0" parTransId="{BC076C9F-440B-46D9-BAE2-5B5E2D0B398D}" sibTransId="{E1E51DDC-3733-49B6-9BAF-794E6ED09B28}"/>
    <dgm:cxn modelId="{1DD8D85C-D464-4206-A2CB-5BE900EE802C}" type="presOf" srcId="{777D7F11-D160-4573-856D-8A1ED7DE4F33}" destId="{00A74454-EC79-4AE1-A5AF-5CDE6B94342B}" srcOrd="0" destOrd="0" presId="urn:microsoft.com/office/officeart/2005/8/layout/vList2"/>
    <dgm:cxn modelId="{D5EBEA71-6152-4BC3-A566-9D3DCBAD7603}" type="presOf" srcId="{63F4A6B5-84F4-4916-B296-6E46F0BA3375}" destId="{DFC8AA3D-AC73-4348-B8E8-86EC0451B26C}" srcOrd="0" destOrd="0" presId="urn:microsoft.com/office/officeart/2005/8/layout/vList2"/>
    <dgm:cxn modelId="{27780E6D-BB5D-4F83-833A-0A72B0CA0AE1}" type="presOf" srcId="{DF0DA46F-98FC-41C8-A2E8-CA42074C5DE3}" destId="{722F85D7-A6FE-4C79-9A8A-D20A6EED90A5}" srcOrd="0" destOrd="0" presId="urn:microsoft.com/office/officeart/2005/8/layout/vList2"/>
    <dgm:cxn modelId="{87F37DA5-26EB-4FE5-9806-59DA8D5D1330}" srcId="{777D7F11-D160-4573-856D-8A1ED7DE4F33}" destId="{6F08F42D-494B-4FDE-9828-279908AA095A}" srcOrd="1" destOrd="0" parTransId="{E74A09EC-2089-476C-A479-E8DC90FD4A5A}" sibTransId="{45441020-EDF4-423F-BFB8-3016A39B4291}"/>
    <dgm:cxn modelId="{CC424E3A-34A2-43F0-A9E4-56C7CF3CD3B4}" srcId="{777D7F11-D160-4573-856D-8A1ED7DE4F33}" destId="{DF0DA46F-98FC-41C8-A2E8-CA42074C5DE3}" srcOrd="2" destOrd="0" parTransId="{1C143A5D-7825-408E-910C-0182026DF866}" sibTransId="{B039B213-7258-46A5-B676-AE3D46E2A0D2}"/>
    <dgm:cxn modelId="{472A09EC-F2F6-40DB-A182-37D25F0A54B7}" type="presParOf" srcId="{00A74454-EC79-4AE1-A5AF-5CDE6B94342B}" destId="{DFC8AA3D-AC73-4348-B8E8-86EC0451B26C}" srcOrd="0" destOrd="0" presId="urn:microsoft.com/office/officeart/2005/8/layout/vList2"/>
    <dgm:cxn modelId="{0994BBA0-29C9-4D66-BC36-ACE6BAB11D48}" type="presParOf" srcId="{00A74454-EC79-4AE1-A5AF-5CDE6B94342B}" destId="{5BFE251E-9E15-4372-9E72-5D7F564DAEED}" srcOrd="1" destOrd="0" presId="urn:microsoft.com/office/officeart/2005/8/layout/vList2"/>
    <dgm:cxn modelId="{CBD7D4BE-09D5-4AFE-B2BF-924F42C2632B}" type="presParOf" srcId="{00A74454-EC79-4AE1-A5AF-5CDE6B94342B}" destId="{D3631E08-FE5F-4634-A4C7-757BD9B992A7}" srcOrd="2" destOrd="0" presId="urn:microsoft.com/office/officeart/2005/8/layout/vList2"/>
    <dgm:cxn modelId="{280086F0-8B74-41F1-8DE3-CA7061544134}" type="presParOf" srcId="{00A74454-EC79-4AE1-A5AF-5CDE6B94342B}" destId="{726ACDDA-0247-4BE7-9039-CB4CD20903BE}" srcOrd="3" destOrd="0" presId="urn:microsoft.com/office/officeart/2005/8/layout/vList2"/>
    <dgm:cxn modelId="{DC3B4EDF-1C12-460B-ABA5-4B3E8CC25842}" type="presParOf" srcId="{00A74454-EC79-4AE1-A5AF-5CDE6B94342B}" destId="{722F85D7-A6FE-4C79-9A8A-D20A6EED90A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77D7F11-D160-4573-856D-8A1ED7DE4F33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63F4A6B5-84F4-4916-B296-6E46F0BA3375}">
      <dgm:prSet phldrT="[Text]" custT="1"/>
      <dgm:spPr/>
      <dgm:t>
        <a:bodyPr/>
        <a:lstStyle/>
        <a:p>
          <a:r>
            <a:rPr lang="en-US" sz="1800" dirty="0"/>
            <a:t>Means to call for help</a:t>
          </a:r>
        </a:p>
      </dgm:t>
    </dgm:pt>
    <dgm:pt modelId="{BC076C9F-440B-46D9-BAE2-5B5E2D0B398D}" type="parTrans" cxnId="{03A58C4B-53EB-4B79-9633-249C9DD0394E}">
      <dgm:prSet/>
      <dgm:spPr/>
      <dgm:t>
        <a:bodyPr/>
        <a:lstStyle/>
        <a:p>
          <a:endParaRPr lang="en-US"/>
        </a:p>
      </dgm:t>
    </dgm:pt>
    <dgm:pt modelId="{E1E51DDC-3733-49B6-9BAF-794E6ED09B28}" type="sibTrans" cxnId="{03A58C4B-53EB-4B79-9633-249C9DD0394E}">
      <dgm:prSet/>
      <dgm:spPr/>
      <dgm:t>
        <a:bodyPr/>
        <a:lstStyle/>
        <a:p>
          <a:endParaRPr lang="en-US"/>
        </a:p>
      </dgm:t>
    </dgm:pt>
    <dgm:pt modelId="{4DEBAE35-D6E1-4516-AD2A-C015456D7024}">
      <dgm:prSet phldrT="[Text]" custT="1"/>
      <dgm:spPr/>
      <dgm:t>
        <a:bodyPr/>
        <a:lstStyle/>
        <a:p>
          <a:r>
            <a:rPr lang="en-US" sz="1800" dirty="0"/>
            <a:t>Posted emergency numbers</a:t>
          </a:r>
        </a:p>
      </dgm:t>
    </dgm:pt>
    <dgm:pt modelId="{12218B4C-7B0F-4D58-88CA-5688C395AE63}" type="parTrans" cxnId="{20E4CEF3-0554-47E8-B627-44342E81476A}">
      <dgm:prSet/>
      <dgm:spPr/>
      <dgm:t>
        <a:bodyPr/>
        <a:lstStyle/>
        <a:p>
          <a:endParaRPr lang="en-US"/>
        </a:p>
      </dgm:t>
    </dgm:pt>
    <dgm:pt modelId="{5CCD2CA4-0342-4A04-99F5-4A26FF2F515A}" type="sibTrans" cxnId="{20E4CEF3-0554-47E8-B627-44342E81476A}">
      <dgm:prSet/>
      <dgm:spPr/>
      <dgm:t>
        <a:bodyPr/>
        <a:lstStyle/>
        <a:p>
          <a:endParaRPr lang="en-US"/>
        </a:p>
      </dgm:t>
    </dgm:pt>
    <dgm:pt modelId="{C66E70C6-B70B-4554-A5A3-783E39BD35C6}">
      <dgm:prSet phldrT="[Text]" custT="1"/>
      <dgm:spPr/>
      <dgm:t>
        <a:bodyPr/>
        <a:lstStyle/>
        <a:p>
          <a:r>
            <a:rPr lang="en-US" sz="1800" dirty="0"/>
            <a:t>Command Post</a:t>
          </a:r>
        </a:p>
      </dgm:t>
    </dgm:pt>
    <dgm:pt modelId="{34DC331B-83A2-43FD-89F3-7BC7140CBB44}" type="parTrans" cxnId="{5DED7AC3-606F-4159-8D21-A78CF1910BD9}">
      <dgm:prSet/>
      <dgm:spPr/>
      <dgm:t>
        <a:bodyPr/>
        <a:lstStyle/>
        <a:p>
          <a:endParaRPr lang="en-US"/>
        </a:p>
      </dgm:t>
    </dgm:pt>
    <dgm:pt modelId="{841A3776-BF23-4A50-B0F6-D17141B2763A}" type="sibTrans" cxnId="{5DED7AC3-606F-4159-8D21-A78CF1910BD9}">
      <dgm:prSet/>
      <dgm:spPr/>
      <dgm:t>
        <a:bodyPr/>
        <a:lstStyle/>
        <a:p>
          <a:endParaRPr lang="en-US"/>
        </a:p>
      </dgm:t>
    </dgm:pt>
    <dgm:pt modelId="{77239C1F-53B1-4B7A-A4B1-FB5072F02D8E}">
      <dgm:prSet phldrT="[Text]" custT="1"/>
      <dgm:spPr/>
      <dgm:t>
        <a:bodyPr/>
        <a:lstStyle/>
        <a:p>
          <a:r>
            <a:rPr lang="en-US" sz="1800" dirty="0"/>
            <a:t>Fire protection systems</a:t>
          </a:r>
        </a:p>
      </dgm:t>
    </dgm:pt>
    <dgm:pt modelId="{EA4F80D2-459A-4E8D-ACE7-CFD7493CBD9A}" type="parTrans" cxnId="{C869772A-623A-4D05-AFB5-4FEB792958DF}">
      <dgm:prSet/>
      <dgm:spPr/>
      <dgm:t>
        <a:bodyPr/>
        <a:lstStyle/>
        <a:p>
          <a:endParaRPr lang="en-US"/>
        </a:p>
      </dgm:t>
    </dgm:pt>
    <dgm:pt modelId="{E6AED4A4-3301-49C7-B085-2902B551F54C}" type="sibTrans" cxnId="{C869772A-623A-4D05-AFB5-4FEB792958DF}">
      <dgm:prSet/>
      <dgm:spPr/>
      <dgm:t>
        <a:bodyPr/>
        <a:lstStyle/>
        <a:p>
          <a:endParaRPr lang="en-US"/>
        </a:p>
      </dgm:t>
    </dgm:pt>
    <dgm:pt modelId="{672D1935-D41A-4F49-8ECE-AA8BB2D8E0DE}">
      <dgm:prSet phldrT="[Text]" custT="1"/>
      <dgm:spPr/>
      <dgm:t>
        <a:bodyPr/>
        <a:lstStyle/>
        <a:p>
          <a:r>
            <a:rPr lang="en-US" sz="1800" dirty="0"/>
            <a:t>Fire extinguishers</a:t>
          </a:r>
        </a:p>
      </dgm:t>
    </dgm:pt>
    <dgm:pt modelId="{4DF8F4A9-C7DB-4CEB-9890-BFDA108EC29A}" type="parTrans" cxnId="{0912916F-94FF-46C1-844A-DD96767FA23A}">
      <dgm:prSet/>
      <dgm:spPr/>
      <dgm:t>
        <a:bodyPr/>
        <a:lstStyle/>
        <a:p>
          <a:endParaRPr lang="en-US"/>
        </a:p>
      </dgm:t>
    </dgm:pt>
    <dgm:pt modelId="{96DD68FD-8336-4C51-BF5B-3F783C00D2CF}" type="sibTrans" cxnId="{0912916F-94FF-46C1-844A-DD96767FA23A}">
      <dgm:prSet/>
      <dgm:spPr/>
      <dgm:t>
        <a:bodyPr/>
        <a:lstStyle/>
        <a:p>
          <a:endParaRPr lang="en-US"/>
        </a:p>
      </dgm:t>
    </dgm:pt>
    <dgm:pt modelId="{724D6EAF-F676-45D3-9137-1E487062F9EA}">
      <dgm:prSet phldrT="[Text]" custT="1"/>
      <dgm:spPr/>
      <dgm:t>
        <a:bodyPr/>
        <a:lstStyle/>
        <a:p>
          <a:r>
            <a:rPr lang="en-US" sz="1800" dirty="0"/>
            <a:t>Flammable, combustible liquids</a:t>
          </a:r>
        </a:p>
      </dgm:t>
    </dgm:pt>
    <dgm:pt modelId="{D3DF08BF-B36A-4E2B-ACB9-A96B4CED3CD1}" type="parTrans" cxnId="{4DA8CC92-BC89-48C0-B876-3CFB7751E9B3}">
      <dgm:prSet/>
      <dgm:spPr/>
      <dgm:t>
        <a:bodyPr/>
        <a:lstStyle/>
        <a:p>
          <a:endParaRPr lang="en-US"/>
        </a:p>
      </dgm:t>
    </dgm:pt>
    <dgm:pt modelId="{575E394F-64B6-46EF-BB30-A9DEAD718AA9}" type="sibTrans" cxnId="{4DA8CC92-BC89-48C0-B876-3CFB7751E9B3}">
      <dgm:prSet/>
      <dgm:spPr/>
      <dgm:t>
        <a:bodyPr/>
        <a:lstStyle/>
        <a:p>
          <a:endParaRPr lang="en-US"/>
        </a:p>
      </dgm:t>
    </dgm:pt>
    <dgm:pt modelId="{20AB86C9-3345-4A4C-9D92-4CCFD6B66A41}">
      <dgm:prSet phldrT="[Text]" custT="1"/>
      <dgm:spPr/>
      <dgm:t>
        <a:bodyPr/>
        <a:lstStyle/>
        <a:p>
          <a:r>
            <a:rPr lang="en-US" sz="1800" dirty="0"/>
            <a:t>Asphalt/tar kettles</a:t>
          </a:r>
        </a:p>
      </dgm:t>
    </dgm:pt>
    <dgm:pt modelId="{123BABC6-F398-4155-9586-244797EB921E}" type="parTrans" cxnId="{BC34E810-40D8-45DC-A339-D5AA6E5174BC}">
      <dgm:prSet/>
      <dgm:spPr/>
      <dgm:t>
        <a:bodyPr/>
        <a:lstStyle/>
        <a:p>
          <a:endParaRPr lang="en-US"/>
        </a:p>
      </dgm:t>
    </dgm:pt>
    <dgm:pt modelId="{BCBA8A62-3427-47D3-8A47-D393A0E742FA}" type="sibTrans" cxnId="{BC34E810-40D8-45DC-A339-D5AA6E5174BC}">
      <dgm:prSet/>
      <dgm:spPr/>
      <dgm:t>
        <a:bodyPr/>
        <a:lstStyle/>
        <a:p>
          <a:endParaRPr lang="en-US"/>
        </a:p>
      </dgm:t>
    </dgm:pt>
    <dgm:pt modelId="{76BF6C06-BAE3-40E4-A208-C7D82B2BF234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1800" dirty="0"/>
            <a:t>Portable heating devices</a:t>
          </a:r>
        </a:p>
      </dgm:t>
    </dgm:pt>
    <dgm:pt modelId="{777F5F6A-1125-4DEB-91F6-7292F352B036}" type="parTrans" cxnId="{1F526DFB-9936-4B66-9890-9A523838A59A}">
      <dgm:prSet/>
      <dgm:spPr/>
      <dgm:t>
        <a:bodyPr/>
        <a:lstStyle/>
        <a:p>
          <a:endParaRPr lang="en-US"/>
        </a:p>
      </dgm:t>
    </dgm:pt>
    <dgm:pt modelId="{787A11E1-DA68-438D-A957-93C7FDBBEBFB}" type="sibTrans" cxnId="{1F526DFB-9936-4B66-9890-9A523838A59A}">
      <dgm:prSet/>
      <dgm:spPr/>
      <dgm:t>
        <a:bodyPr/>
        <a:lstStyle/>
        <a:p>
          <a:endParaRPr lang="en-US"/>
        </a:p>
      </dgm:t>
    </dgm:pt>
    <dgm:pt modelId="{BCC585DD-0E23-4786-BB8C-9C6F4E20A2B6}">
      <dgm:prSet phldrT="[Text]"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dirty="0"/>
            <a:t>Trash disposal</a:t>
          </a:r>
        </a:p>
      </dgm:t>
    </dgm:pt>
    <dgm:pt modelId="{8D5C6288-70F0-4E33-A9B1-60DB4F3831BC}" type="parTrans" cxnId="{00A1AD23-F658-4B5D-A54A-B10DA2F900E1}">
      <dgm:prSet/>
      <dgm:spPr/>
      <dgm:t>
        <a:bodyPr/>
        <a:lstStyle/>
        <a:p>
          <a:endParaRPr lang="en-US"/>
        </a:p>
      </dgm:t>
    </dgm:pt>
    <dgm:pt modelId="{4ED272F5-9E8B-481B-BD92-80E2F85C51DD}" type="sibTrans" cxnId="{00A1AD23-F658-4B5D-A54A-B10DA2F900E1}">
      <dgm:prSet/>
      <dgm:spPr/>
      <dgm:t>
        <a:bodyPr/>
        <a:lstStyle/>
        <a:p>
          <a:endParaRPr lang="en-US"/>
        </a:p>
      </dgm:t>
    </dgm:pt>
    <dgm:pt modelId="{00A74454-EC79-4AE1-A5AF-5CDE6B94342B}" type="pres">
      <dgm:prSet presAssocID="{777D7F11-D160-4573-856D-8A1ED7DE4F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C8AA3D-AC73-4348-B8E8-86EC0451B26C}" type="pres">
      <dgm:prSet presAssocID="{63F4A6B5-84F4-4916-B296-6E46F0BA3375}" presName="parentText" presStyleLbl="node1" presStyleIdx="0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FE251E-9E15-4372-9E72-5D7F564DAEED}" type="pres">
      <dgm:prSet presAssocID="{E1E51DDC-3733-49B6-9BAF-794E6ED09B28}" presName="spacer" presStyleCnt="0"/>
      <dgm:spPr/>
    </dgm:pt>
    <dgm:pt modelId="{9A28DECC-9BD8-45E9-82F9-84B30D701AAE}" type="pres">
      <dgm:prSet presAssocID="{4DEBAE35-D6E1-4516-AD2A-C015456D7024}" presName="parentText" presStyleLbl="node1" presStyleIdx="1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F50996-B4AD-4379-9F5F-68009C0A741A}" type="pres">
      <dgm:prSet presAssocID="{5CCD2CA4-0342-4A04-99F5-4A26FF2F515A}" presName="spacer" presStyleCnt="0"/>
      <dgm:spPr/>
    </dgm:pt>
    <dgm:pt modelId="{F2744488-4465-4471-9AEE-D9C6F014E041}" type="pres">
      <dgm:prSet presAssocID="{C66E70C6-B70B-4554-A5A3-783E39BD35C6}" presName="parentText" presStyleLbl="node1" presStyleIdx="2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FEE426-EBAD-4B07-A9E3-511373A9CB3F}" type="pres">
      <dgm:prSet presAssocID="{841A3776-BF23-4A50-B0F6-D17141B2763A}" presName="spacer" presStyleCnt="0"/>
      <dgm:spPr/>
    </dgm:pt>
    <dgm:pt modelId="{BC855811-5E4C-47C9-A7ED-2A7A38D494CF}" type="pres">
      <dgm:prSet presAssocID="{77239C1F-53B1-4B7A-A4B1-FB5072F02D8E}" presName="parentText" presStyleLbl="node1" presStyleIdx="3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EA077F-7C7C-4E4D-9417-851BAC672AAE}" type="pres">
      <dgm:prSet presAssocID="{E6AED4A4-3301-49C7-B085-2902B551F54C}" presName="spacer" presStyleCnt="0"/>
      <dgm:spPr/>
    </dgm:pt>
    <dgm:pt modelId="{CF773E02-6E62-46DE-B2F3-D26A29969ECA}" type="pres">
      <dgm:prSet presAssocID="{672D1935-D41A-4F49-8ECE-AA8BB2D8E0DE}" presName="parentText" presStyleLbl="node1" presStyleIdx="4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FF88C93-C0EE-452C-9E5F-C1483DC97825}" type="pres">
      <dgm:prSet presAssocID="{96DD68FD-8336-4C51-BF5B-3F783C00D2CF}" presName="spacer" presStyleCnt="0"/>
      <dgm:spPr/>
    </dgm:pt>
    <dgm:pt modelId="{80115B53-33C3-41E7-AAA2-EABB073D3C6E}" type="pres">
      <dgm:prSet presAssocID="{724D6EAF-F676-45D3-9137-1E487062F9EA}" presName="parentText" presStyleLbl="node1" presStyleIdx="5" presStyleCnt="9" custScaleY="13188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9201EB-305C-45B4-942E-7929EB842C75}" type="pres">
      <dgm:prSet presAssocID="{575E394F-64B6-46EF-BB30-A9DEAD718AA9}" presName="spacer" presStyleCnt="0"/>
      <dgm:spPr/>
    </dgm:pt>
    <dgm:pt modelId="{BB0DC68B-54E3-4542-81A6-F0BDAAD529B7}" type="pres">
      <dgm:prSet presAssocID="{20AB86C9-3345-4A4C-9D92-4CCFD6B66A41}" presName="parentText" presStyleLbl="node1" presStyleIdx="6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B43A5A-442A-4A4C-B21F-640F9FB04C11}" type="pres">
      <dgm:prSet presAssocID="{BCBA8A62-3427-47D3-8A47-D393A0E742FA}" presName="spacer" presStyleCnt="0"/>
      <dgm:spPr/>
    </dgm:pt>
    <dgm:pt modelId="{C384F54A-1FDC-4634-94BD-484D341E0ACC}" type="pres">
      <dgm:prSet presAssocID="{76BF6C06-BAE3-40E4-A208-C7D82B2BF234}" presName="parentText" presStyleLbl="node1" presStyleIdx="7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9505F9-8257-4012-A5E8-D1D4C5C3D5E8}" type="pres">
      <dgm:prSet presAssocID="{787A11E1-DA68-438D-A957-93C7FDBBEBFB}" presName="spacer" presStyleCnt="0"/>
      <dgm:spPr/>
    </dgm:pt>
    <dgm:pt modelId="{AC76B583-3C58-4819-A7D4-D32858EC8304}" type="pres">
      <dgm:prSet presAssocID="{BCC585DD-0E23-4786-BB8C-9C6F4E20A2B6}" presName="parentText" presStyleLbl="node1" presStyleIdx="8" presStyleCnt="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869772A-623A-4D05-AFB5-4FEB792958DF}" srcId="{777D7F11-D160-4573-856D-8A1ED7DE4F33}" destId="{77239C1F-53B1-4B7A-A4B1-FB5072F02D8E}" srcOrd="3" destOrd="0" parTransId="{EA4F80D2-459A-4E8D-ACE7-CFD7493CBD9A}" sibTransId="{E6AED4A4-3301-49C7-B085-2902B551F54C}"/>
    <dgm:cxn modelId="{03A58C4B-53EB-4B79-9633-249C9DD0394E}" srcId="{777D7F11-D160-4573-856D-8A1ED7DE4F33}" destId="{63F4A6B5-84F4-4916-B296-6E46F0BA3375}" srcOrd="0" destOrd="0" parTransId="{BC076C9F-440B-46D9-BAE2-5B5E2D0B398D}" sibTransId="{E1E51DDC-3733-49B6-9BAF-794E6ED09B28}"/>
    <dgm:cxn modelId="{5534FB1F-7CEB-4893-9771-41C0D615D234}" type="presOf" srcId="{777D7F11-D160-4573-856D-8A1ED7DE4F33}" destId="{00A74454-EC79-4AE1-A5AF-5CDE6B94342B}" srcOrd="0" destOrd="0" presId="urn:microsoft.com/office/officeart/2005/8/layout/vList2"/>
    <dgm:cxn modelId="{4DA8CC92-BC89-48C0-B876-3CFB7751E9B3}" srcId="{777D7F11-D160-4573-856D-8A1ED7DE4F33}" destId="{724D6EAF-F676-45D3-9137-1E487062F9EA}" srcOrd="5" destOrd="0" parTransId="{D3DF08BF-B36A-4E2B-ACB9-A96B4CED3CD1}" sibTransId="{575E394F-64B6-46EF-BB30-A9DEAD718AA9}"/>
    <dgm:cxn modelId="{C7B48FB2-CAD8-4EE2-8FD9-F72C06696364}" type="presOf" srcId="{BCC585DD-0E23-4786-BB8C-9C6F4E20A2B6}" destId="{AC76B583-3C58-4819-A7D4-D32858EC8304}" srcOrd="0" destOrd="0" presId="urn:microsoft.com/office/officeart/2005/8/layout/vList2"/>
    <dgm:cxn modelId="{DB75ACB2-CDD0-4EBA-9F91-E39ACFB5C379}" type="presOf" srcId="{63F4A6B5-84F4-4916-B296-6E46F0BA3375}" destId="{DFC8AA3D-AC73-4348-B8E8-86EC0451B26C}" srcOrd="0" destOrd="0" presId="urn:microsoft.com/office/officeart/2005/8/layout/vList2"/>
    <dgm:cxn modelId="{AB5CFFEA-F5AD-4030-A15C-2360DB950F93}" type="presOf" srcId="{724D6EAF-F676-45D3-9137-1E487062F9EA}" destId="{80115B53-33C3-41E7-AAA2-EABB073D3C6E}" srcOrd="0" destOrd="0" presId="urn:microsoft.com/office/officeart/2005/8/layout/vList2"/>
    <dgm:cxn modelId="{20E4CEF3-0554-47E8-B627-44342E81476A}" srcId="{777D7F11-D160-4573-856D-8A1ED7DE4F33}" destId="{4DEBAE35-D6E1-4516-AD2A-C015456D7024}" srcOrd="1" destOrd="0" parTransId="{12218B4C-7B0F-4D58-88CA-5688C395AE63}" sibTransId="{5CCD2CA4-0342-4A04-99F5-4A26FF2F515A}"/>
    <dgm:cxn modelId="{BC34E810-40D8-45DC-A339-D5AA6E5174BC}" srcId="{777D7F11-D160-4573-856D-8A1ED7DE4F33}" destId="{20AB86C9-3345-4A4C-9D92-4CCFD6B66A41}" srcOrd="6" destOrd="0" parTransId="{123BABC6-F398-4155-9586-244797EB921E}" sibTransId="{BCBA8A62-3427-47D3-8A47-D393A0E742FA}"/>
    <dgm:cxn modelId="{2B1BC763-4AC4-4361-883F-76E8D0C9B6AE}" type="presOf" srcId="{76BF6C06-BAE3-40E4-A208-C7D82B2BF234}" destId="{C384F54A-1FDC-4634-94BD-484D341E0ACC}" srcOrd="0" destOrd="0" presId="urn:microsoft.com/office/officeart/2005/8/layout/vList2"/>
    <dgm:cxn modelId="{5DED7AC3-606F-4159-8D21-A78CF1910BD9}" srcId="{777D7F11-D160-4573-856D-8A1ED7DE4F33}" destId="{C66E70C6-B70B-4554-A5A3-783E39BD35C6}" srcOrd="2" destOrd="0" parTransId="{34DC331B-83A2-43FD-89F3-7BC7140CBB44}" sibTransId="{841A3776-BF23-4A50-B0F6-D17141B2763A}"/>
    <dgm:cxn modelId="{1F526DFB-9936-4B66-9890-9A523838A59A}" srcId="{777D7F11-D160-4573-856D-8A1ED7DE4F33}" destId="{76BF6C06-BAE3-40E4-A208-C7D82B2BF234}" srcOrd="7" destOrd="0" parTransId="{777F5F6A-1125-4DEB-91F6-7292F352B036}" sibTransId="{787A11E1-DA68-438D-A957-93C7FDBBEBFB}"/>
    <dgm:cxn modelId="{00A1AD23-F658-4B5D-A54A-B10DA2F900E1}" srcId="{777D7F11-D160-4573-856D-8A1ED7DE4F33}" destId="{BCC585DD-0E23-4786-BB8C-9C6F4E20A2B6}" srcOrd="8" destOrd="0" parTransId="{8D5C6288-70F0-4E33-A9B1-60DB4F3831BC}" sibTransId="{4ED272F5-9E8B-481B-BD92-80E2F85C51DD}"/>
    <dgm:cxn modelId="{54A680D2-7018-45CF-B057-0F0920715F27}" type="presOf" srcId="{20AB86C9-3345-4A4C-9D92-4CCFD6B66A41}" destId="{BB0DC68B-54E3-4542-81A6-F0BDAAD529B7}" srcOrd="0" destOrd="0" presId="urn:microsoft.com/office/officeart/2005/8/layout/vList2"/>
    <dgm:cxn modelId="{FE6791E0-3F80-4770-8F95-C4E07332337F}" type="presOf" srcId="{C66E70C6-B70B-4554-A5A3-783E39BD35C6}" destId="{F2744488-4465-4471-9AEE-D9C6F014E041}" srcOrd="0" destOrd="0" presId="urn:microsoft.com/office/officeart/2005/8/layout/vList2"/>
    <dgm:cxn modelId="{C2758D9A-DE51-4BE2-A6A5-DF33730AB78B}" type="presOf" srcId="{672D1935-D41A-4F49-8ECE-AA8BB2D8E0DE}" destId="{CF773E02-6E62-46DE-B2F3-D26A29969ECA}" srcOrd="0" destOrd="0" presId="urn:microsoft.com/office/officeart/2005/8/layout/vList2"/>
    <dgm:cxn modelId="{0912916F-94FF-46C1-844A-DD96767FA23A}" srcId="{777D7F11-D160-4573-856D-8A1ED7DE4F33}" destId="{672D1935-D41A-4F49-8ECE-AA8BB2D8E0DE}" srcOrd="4" destOrd="0" parTransId="{4DF8F4A9-C7DB-4CEB-9890-BFDA108EC29A}" sibTransId="{96DD68FD-8336-4C51-BF5B-3F783C00D2CF}"/>
    <dgm:cxn modelId="{0037862D-172B-43E8-AAC6-4CF84845F62B}" type="presOf" srcId="{4DEBAE35-D6E1-4516-AD2A-C015456D7024}" destId="{9A28DECC-9BD8-45E9-82F9-84B30D701AAE}" srcOrd="0" destOrd="0" presId="urn:microsoft.com/office/officeart/2005/8/layout/vList2"/>
    <dgm:cxn modelId="{947C2BAA-3611-451F-A28C-FEEF97DDA2D6}" type="presOf" srcId="{77239C1F-53B1-4B7A-A4B1-FB5072F02D8E}" destId="{BC855811-5E4C-47C9-A7ED-2A7A38D494CF}" srcOrd="0" destOrd="0" presId="urn:microsoft.com/office/officeart/2005/8/layout/vList2"/>
    <dgm:cxn modelId="{A1A3AEC4-82CB-444D-B2B3-51AEE75DB082}" type="presParOf" srcId="{00A74454-EC79-4AE1-A5AF-5CDE6B94342B}" destId="{DFC8AA3D-AC73-4348-B8E8-86EC0451B26C}" srcOrd="0" destOrd="0" presId="urn:microsoft.com/office/officeart/2005/8/layout/vList2"/>
    <dgm:cxn modelId="{B5812A76-0E64-47A3-B212-B18BDF551A2E}" type="presParOf" srcId="{00A74454-EC79-4AE1-A5AF-5CDE6B94342B}" destId="{5BFE251E-9E15-4372-9E72-5D7F564DAEED}" srcOrd="1" destOrd="0" presId="urn:microsoft.com/office/officeart/2005/8/layout/vList2"/>
    <dgm:cxn modelId="{D4406FE1-E287-4F4B-B520-86DCD500C6C6}" type="presParOf" srcId="{00A74454-EC79-4AE1-A5AF-5CDE6B94342B}" destId="{9A28DECC-9BD8-45E9-82F9-84B30D701AAE}" srcOrd="2" destOrd="0" presId="urn:microsoft.com/office/officeart/2005/8/layout/vList2"/>
    <dgm:cxn modelId="{3703A210-C97F-4E5E-9CA6-8F9DE1B2C061}" type="presParOf" srcId="{00A74454-EC79-4AE1-A5AF-5CDE6B94342B}" destId="{87F50996-B4AD-4379-9F5F-68009C0A741A}" srcOrd="3" destOrd="0" presId="urn:microsoft.com/office/officeart/2005/8/layout/vList2"/>
    <dgm:cxn modelId="{8E56C804-41C5-472A-8A45-9E2F7961F0BD}" type="presParOf" srcId="{00A74454-EC79-4AE1-A5AF-5CDE6B94342B}" destId="{F2744488-4465-4471-9AEE-D9C6F014E041}" srcOrd="4" destOrd="0" presId="urn:microsoft.com/office/officeart/2005/8/layout/vList2"/>
    <dgm:cxn modelId="{A9AB0188-227C-4FFA-B711-119D0A9A5415}" type="presParOf" srcId="{00A74454-EC79-4AE1-A5AF-5CDE6B94342B}" destId="{11FEE426-EBAD-4B07-A9E3-511373A9CB3F}" srcOrd="5" destOrd="0" presId="urn:microsoft.com/office/officeart/2005/8/layout/vList2"/>
    <dgm:cxn modelId="{98F72C7E-9B61-4FD4-9F25-990C7B132F03}" type="presParOf" srcId="{00A74454-EC79-4AE1-A5AF-5CDE6B94342B}" destId="{BC855811-5E4C-47C9-A7ED-2A7A38D494CF}" srcOrd="6" destOrd="0" presId="urn:microsoft.com/office/officeart/2005/8/layout/vList2"/>
    <dgm:cxn modelId="{AADC8195-E21D-4E90-A22A-7B400803E0C0}" type="presParOf" srcId="{00A74454-EC79-4AE1-A5AF-5CDE6B94342B}" destId="{42EA077F-7C7C-4E4D-9417-851BAC672AAE}" srcOrd="7" destOrd="0" presId="urn:microsoft.com/office/officeart/2005/8/layout/vList2"/>
    <dgm:cxn modelId="{C59B5575-593F-4856-B4CC-293E2701B9DE}" type="presParOf" srcId="{00A74454-EC79-4AE1-A5AF-5CDE6B94342B}" destId="{CF773E02-6E62-46DE-B2F3-D26A29969ECA}" srcOrd="8" destOrd="0" presId="urn:microsoft.com/office/officeart/2005/8/layout/vList2"/>
    <dgm:cxn modelId="{14E1929A-AEE9-4B78-8BDB-9EF536E917BD}" type="presParOf" srcId="{00A74454-EC79-4AE1-A5AF-5CDE6B94342B}" destId="{9FF88C93-C0EE-452C-9E5F-C1483DC97825}" srcOrd="9" destOrd="0" presId="urn:microsoft.com/office/officeart/2005/8/layout/vList2"/>
    <dgm:cxn modelId="{1F000EE1-8BC8-4958-A222-0E8A9CB08FD5}" type="presParOf" srcId="{00A74454-EC79-4AE1-A5AF-5CDE6B94342B}" destId="{80115B53-33C3-41E7-AAA2-EABB073D3C6E}" srcOrd="10" destOrd="0" presId="urn:microsoft.com/office/officeart/2005/8/layout/vList2"/>
    <dgm:cxn modelId="{F75E4BF8-3633-4EA7-8C9F-533FD07D11AC}" type="presParOf" srcId="{00A74454-EC79-4AE1-A5AF-5CDE6B94342B}" destId="{B99201EB-305C-45B4-942E-7929EB842C75}" srcOrd="11" destOrd="0" presId="urn:microsoft.com/office/officeart/2005/8/layout/vList2"/>
    <dgm:cxn modelId="{B668ABF3-C483-4452-9232-FB7C802A3A1E}" type="presParOf" srcId="{00A74454-EC79-4AE1-A5AF-5CDE6B94342B}" destId="{BB0DC68B-54E3-4542-81A6-F0BDAAD529B7}" srcOrd="12" destOrd="0" presId="urn:microsoft.com/office/officeart/2005/8/layout/vList2"/>
    <dgm:cxn modelId="{09C7C702-9091-4380-AED2-9D19E9EB4773}" type="presParOf" srcId="{00A74454-EC79-4AE1-A5AF-5CDE6B94342B}" destId="{3BB43A5A-442A-4A4C-B21F-640F9FB04C11}" srcOrd="13" destOrd="0" presId="urn:microsoft.com/office/officeart/2005/8/layout/vList2"/>
    <dgm:cxn modelId="{C6843340-CDAA-433D-B758-D67AE1293ED7}" type="presParOf" srcId="{00A74454-EC79-4AE1-A5AF-5CDE6B94342B}" destId="{C384F54A-1FDC-4634-94BD-484D341E0ACC}" srcOrd="14" destOrd="0" presId="urn:microsoft.com/office/officeart/2005/8/layout/vList2"/>
    <dgm:cxn modelId="{1882D2FF-542C-4DDD-8224-D6E2D2817895}" type="presParOf" srcId="{00A74454-EC79-4AE1-A5AF-5CDE6B94342B}" destId="{689505F9-8257-4012-A5E8-D1D4C5C3D5E8}" srcOrd="15" destOrd="0" presId="urn:microsoft.com/office/officeart/2005/8/layout/vList2"/>
    <dgm:cxn modelId="{F3298657-DEB6-4496-9098-F1B6AF99A338}" type="presParOf" srcId="{00A74454-EC79-4AE1-A5AF-5CDE6B94342B}" destId="{AC76B583-3C58-4819-A7D4-D32858EC8304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77D7F11-D160-4573-856D-8A1ED7DE4F33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63F4A6B5-84F4-4916-B296-6E46F0BA3375}">
      <dgm:prSet phldrT="[Text]" custT="1"/>
      <dgm:spPr/>
      <dgm:t>
        <a:bodyPr/>
        <a:lstStyle/>
        <a:p>
          <a:r>
            <a:rPr lang="en-US" sz="2000" b="0" dirty="0"/>
            <a:t>Realignment of a travel surface that limits access to the structure</a:t>
          </a:r>
        </a:p>
      </dgm:t>
    </dgm:pt>
    <dgm:pt modelId="{BC076C9F-440B-46D9-BAE2-5B5E2D0B398D}" type="parTrans" cxnId="{03A58C4B-53EB-4B79-9633-249C9DD0394E}">
      <dgm:prSet/>
      <dgm:spPr/>
      <dgm:t>
        <a:bodyPr/>
        <a:lstStyle/>
        <a:p>
          <a:endParaRPr lang="en-US"/>
        </a:p>
      </dgm:t>
    </dgm:pt>
    <dgm:pt modelId="{E1E51DDC-3733-49B6-9BAF-794E6ED09B28}" type="sibTrans" cxnId="{03A58C4B-53EB-4B79-9633-249C9DD0394E}">
      <dgm:prSet/>
      <dgm:spPr/>
      <dgm:t>
        <a:bodyPr/>
        <a:lstStyle/>
        <a:p>
          <a:endParaRPr lang="en-US"/>
        </a:p>
      </dgm:t>
    </dgm:pt>
    <dgm:pt modelId="{E20C36C7-DB7B-47E3-96E5-38307CAFACF0}">
      <dgm:prSet custT="1"/>
      <dgm:spPr/>
      <dgm:t>
        <a:bodyPr/>
        <a:lstStyle/>
        <a:p>
          <a:r>
            <a:rPr lang="en-US" sz="2000" b="0" dirty="0"/>
            <a:t>Roadway not maintained in a serviceable condition</a:t>
          </a:r>
        </a:p>
      </dgm:t>
    </dgm:pt>
    <dgm:pt modelId="{8B7E5B3D-8FFC-4EB2-958E-A8AB928AC43C}" type="parTrans" cxnId="{D22E7C5F-DD81-487A-BBAA-D2F95C980DEF}">
      <dgm:prSet/>
      <dgm:spPr/>
      <dgm:t>
        <a:bodyPr/>
        <a:lstStyle/>
        <a:p>
          <a:endParaRPr lang="en-US"/>
        </a:p>
      </dgm:t>
    </dgm:pt>
    <dgm:pt modelId="{48B159B8-821C-4DF9-91E5-891A2213E2D1}" type="sibTrans" cxnId="{D22E7C5F-DD81-487A-BBAA-D2F95C980DEF}">
      <dgm:prSet/>
      <dgm:spPr/>
      <dgm:t>
        <a:bodyPr/>
        <a:lstStyle/>
        <a:p>
          <a:endParaRPr lang="en-US"/>
        </a:p>
      </dgm:t>
    </dgm:pt>
    <dgm:pt modelId="{89B6D5D6-6E0F-40D4-9465-4AC791CCCDF8}">
      <dgm:prSet custT="1"/>
      <dgm:spPr>
        <a:solidFill>
          <a:srgbClr val="1616AB"/>
        </a:solidFill>
      </dgm:spPr>
      <dgm:t>
        <a:bodyPr/>
        <a:lstStyle/>
        <a:p>
          <a:r>
            <a:rPr lang="en-US" sz="2000" b="0" dirty="0"/>
            <a:t>Access to fire department water supplies and fire department connections (FDCs) not maintained </a:t>
          </a:r>
        </a:p>
      </dgm:t>
    </dgm:pt>
    <dgm:pt modelId="{E01F8A75-662B-4775-9A76-956227F58558}" type="parTrans" cxnId="{A5A68065-553D-4F12-AFD7-546D2E66DD6D}">
      <dgm:prSet/>
      <dgm:spPr/>
      <dgm:t>
        <a:bodyPr/>
        <a:lstStyle/>
        <a:p>
          <a:endParaRPr lang="en-US"/>
        </a:p>
      </dgm:t>
    </dgm:pt>
    <dgm:pt modelId="{93AC8AAF-7BEC-4034-9CC8-9CEE20486DDA}" type="sibTrans" cxnId="{A5A68065-553D-4F12-AFD7-546D2E66DD6D}">
      <dgm:prSet/>
      <dgm:spPr/>
      <dgm:t>
        <a:bodyPr/>
        <a:lstStyle/>
        <a:p>
          <a:endParaRPr lang="en-US"/>
        </a:p>
      </dgm:t>
    </dgm:pt>
    <dgm:pt modelId="{73997EC3-2C6C-483B-A3C7-F8FF4A73FBD8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b="0" dirty="0"/>
            <a:t>Roadways narrowed below the minimum width required by the code </a:t>
          </a:r>
        </a:p>
      </dgm:t>
    </dgm:pt>
    <dgm:pt modelId="{5E0258DA-146F-4E55-9BC2-9F8D0F618891}" type="parTrans" cxnId="{73696810-2BF0-40BF-BC3D-4E7F6E221376}">
      <dgm:prSet/>
      <dgm:spPr/>
      <dgm:t>
        <a:bodyPr/>
        <a:lstStyle/>
        <a:p>
          <a:endParaRPr lang="en-US"/>
        </a:p>
      </dgm:t>
    </dgm:pt>
    <dgm:pt modelId="{4B71000E-934E-477E-AA9D-65BBCDB56923}" type="sibTrans" cxnId="{73696810-2BF0-40BF-BC3D-4E7F6E221376}">
      <dgm:prSet/>
      <dgm:spPr/>
      <dgm:t>
        <a:bodyPr/>
        <a:lstStyle/>
        <a:p>
          <a:endParaRPr lang="en-US"/>
        </a:p>
      </dgm:t>
    </dgm:pt>
    <dgm:pt modelId="{00A74454-EC79-4AE1-A5AF-5CDE6B94342B}" type="pres">
      <dgm:prSet presAssocID="{777D7F11-D160-4573-856D-8A1ED7DE4F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C8AA3D-AC73-4348-B8E8-86EC0451B26C}" type="pres">
      <dgm:prSet presAssocID="{63F4A6B5-84F4-4916-B296-6E46F0BA337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FE251E-9E15-4372-9E72-5D7F564DAEED}" type="pres">
      <dgm:prSet presAssocID="{E1E51DDC-3733-49B6-9BAF-794E6ED09B28}" presName="spacer" presStyleCnt="0"/>
      <dgm:spPr/>
    </dgm:pt>
    <dgm:pt modelId="{7607797D-0E44-4E86-AF15-5A867908ECC2}" type="pres">
      <dgm:prSet presAssocID="{E20C36C7-DB7B-47E3-96E5-38307CAFACF0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6644AA-3CD5-46A2-8A4C-BD7A1311B793}" type="pres">
      <dgm:prSet presAssocID="{48B159B8-821C-4DF9-91E5-891A2213E2D1}" presName="spacer" presStyleCnt="0"/>
      <dgm:spPr/>
    </dgm:pt>
    <dgm:pt modelId="{7BA64154-6888-4819-8172-FDB6BBB20B01}" type="pres">
      <dgm:prSet presAssocID="{89B6D5D6-6E0F-40D4-9465-4AC791CCCDF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08FDBF-B10D-47F2-9CC0-CD870CF4E0C4}" type="pres">
      <dgm:prSet presAssocID="{93AC8AAF-7BEC-4034-9CC8-9CEE20486DDA}" presName="spacer" presStyleCnt="0"/>
      <dgm:spPr/>
    </dgm:pt>
    <dgm:pt modelId="{9A58BE15-27D2-418C-9F7C-507FFC9803B8}" type="pres">
      <dgm:prSet presAssocID="{73997EC3-2C6C-483B-A3C7-F8FF4A73FBD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1EBC01B-438E-4F13-BBF5-C938C7C281DD}" type="presOf" srcId="{777D7F11-D160-4573-856D-8A1ED7DE4F33}" destId="{00A74454-EC79-4AE1-A5AF-5CDE6B94342B}" srcOrd="0" destOrd="0" presId="urn:microsoft.com/office/officeart/2005/8/layout/vList2"/>
    <dgm:cxn modelId="{B2F1BDB4-F470-4794-B196-41550D2E5795}" type="presOf" srcId="{89B6D5D6-6E0F-40D4-9465-4AC791CCCDF8}" destId="{7BA64154-6888-4819-8172-FDB6BBB20B01}" srcOrd="0" destOrd="0" presId="urn:microsoft.com/office/officeart/2005/8/layout/vList2"/>
    <dgm:cxn modelId="{DEF6CE82-D849-44D8-A2F3-CD36E8BBDDDF}" type="presOf" srcId="{E20C36C7-DB7B-47E3-96E5-38307CAFACF0}" destId="{7607797D-0E44-4E86-AF15-5A867908ECC2}" srcOrd="0" destOrd="0" presId="urn:microsoft.com/office/officeart/2005/8/layout/vList2"/>
    <dgm:cxn modelId="{4C9DD8C1-266A-45D7-B6A3-9826D94C57F8}" type="presOf" srcId="{63F4A6B5-84F4-4916-B296-6E46F0BA3375}" destId="{DFC8AA3D-AC73-4348-B8E8-86EC0451B26C}" srcOrd="0" destOrd="0" presId="urn:microsoft.com/office/officeart/2005/8/layout/vList2"/>
    <dgm:cxn modelId="{A5A68065-553D-4F12-AFD7-546D2E66DD6D}" srcId="{777D7F11-D160-4573-856D-8A1ED7DE4F33}" destId="{89B6D5D6-6E0F-40D4-9465-4AC791CCCDF8}" srcOrd="2" destOrd="0" parTransId="{E01F8A75-662B-4775-9A76-956227F58558}" sibTransId="{93AC8AAF-7BEC-4034-9CC8-9CEE20486DDA}"/>
    <dgm:cxn modelId="{D22E7C5F-DD81-487A-BBAA-D2F95C980DEF}" srcId="{777D7F11-D160-4573-856D-8A1ED7DE4F33}" destId="{E20C36C7-DB7B-47E3-96E5-38307CAFACF0}" srcOrd="1" destOrd="0" parTransId="{8B7E5B3D-8FFC-4EB2-958E-A8AB928AC43C}" sibTransId="{48B159B8-821C-4DF9-91E5-891A2213E2D1}"/>
    <dgm:cxn modelId="{73696810-2BF0-40BF-BC3D-4E7F6E221376}" srcId="{777D7F11-D160-4573-856D-8A1ED7DE4F33}" destId="{73997EC3-2C6C-483B-A3C7-F8FF4A73FBD8}" srcOrd="3" destOrd="0" parTransId="{5E0258DA-146F-4E55-9BC2-9F8D0F618891}" sibTransId="{4B71000E-934E-477E-AA9D-65BBCDB56923}"/>
    <dgm:cxn modelId="{03A58C4B-53EB-4B79-9633-249C9DD0394E}" srcId="{777D7F11-D160-4573-856D-8A1ED7DE4F33}" destId="{63F4A6B5-84F4-4916-B296-6E46F0BA3375}" srcOrd="0" destOrd="0" parTransId="{BC076C9F-440B-46D9-BAE2-5B5E2D0B398D}" sibTransId="{E1E51DDC-3733-49B6-9BAF-794E6ED09B28}"/>
    <dgm:cxn modelId="{40D5BA22-52CA-4A6D-9F56-01A59946B92D}" type="presOf" srcId="{73997EC3-2C6C-483B-A3C7-F8FF4A73FBD8}" destId="{9A58BE15-27D2-418C-9F7C-507FFC9803B8}" srcOrd="0" destOrd="0" presId="urn:microsoft.com/office/officeart/2005/8/layout/vList2"/>
    <dgm:cxn modelId="{A1D6E565-C666-486D-92A6-A34B2C23F0DF}" type="presParOf" srcId="{00A74454-EC79-4AE1-A5AF-5CDE6B94342B}" destId="{DFC8AA3D-AC73-4348-B8E8-86EC0451B26C}" srcOrd="0" destOrd="0" presId="urn:microsoft.com/office/officeart/2005/8/layout/vList2"/>
    <dgm:cxn modelId="{D3C125D0-53B0-4BC7-B9AC-45901DBB7173}" type="presParOf" srcId="{00A74454-EC79-4AE1-A5AF-5CDE6B94342B}" destId="{5BFE251E-9E15-4372-9E72-5D7F564DAEED}" srcOrd="1" destOrd="0" presId="urn:microsoft.com/office/officeart/2005/8/layout/vList2"/>
    <dgm:cxn modelId="{6E97EFC7-8177-48EF-A9C9-79F5EE63EF65}" type="presParOf" srcId="{00A74454-EC79-4AE1-A5AF-5CDE6B94342B}" destId="{7607797D-0E44-4E86-AF15-5A867908ECC2}" srcOrd="2" destOrd="0" presId="urn:microsoft.com/office/officeart/2005/8/layout/vList2"/>
    <dgm:cxn modelId="{364120BD-2D26-43BD-8FDD-BAB4B994B79E}" type="presParOf" srcId="{00A74454-EC79-4AE1-A5AF-5CDE6B94342B}" destId="{076644AA-3CD5-46A2-8A4C-BD7A1311B793}" srcOrd="3" destOrd="0" presId="urn:microsoft.com/office/officeart/2005/8/layout/vList2"/>
    <dgm:cxn modelId="{F45F2E20-9581-46E8-B204-BD90131C073B}" type="presParOf" srcId="{00A74454-EC79-4AE1-A5AF-5CDE6B94342B}" destId="{7BA64154-6888-4819-8172-FDB6BBB20B01}" srcOrd="4" destOrd="0" presId="urn:microsoft.com/office/officeart/2005/8/layout/vList2"/>
    <dgm:cxn modelId="{4F3EED8D-AF1B-46DE-9045-3CC75C94A3A6}" type="presParOf" srcId="{00A74454-EC79-4AE1-A5AF-5CDE6B94342B}" destId="{FC08FDBF-B10D-47F2-9CC0-CD870CF4E0C4}" srcOrd="5" destOrd="0" presId="urn:microsoft.com/office/officeart/2005/8/layout/vList2"/>
    <dgm:cxn modelId="{A8873C3A-B3EE-4D70-AC9A-F3E94096BA32}" type="presParOf" srcId="{00A74454-EC79-4AE1-A5AF-5CDE6B94342B}" destId="{9A58BE15-27D2-418C-9F7C-507FFC9803B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77D7F11-D160-4573-856D-8A1ED7DE4F33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63F4A6B5-84F4-4916-B296-6E46F0BA3375}">
      <dgm:prSet phldrT="[Text]" custT="1"/>
      <dgm:spPr/>
      <dgm:t>
        <a:bodyPr/>
        <a:lstStyle/>
        <a:p>
          <a:r>
            <a:rPr lang="en-US" sz="2000" b="0" dirty="0"/>
            <a:t>No ditches dug across temporary roadways without alternate routes</a:t>
          </a:r>
        </a:p>
      </dgm:t>
    </dgm:pt>
    <dgm:pt modelId="{BC076C9F-440B-46D9-BAE2-5B5E2D0B398D}" type="parTrans" cxnId="{03A58C4B-53EB-4B79-9633-249C9DD0394E}">
      <dgm:prSet/>
      <dgm:spPr/>
      <dgm:t>
        <a:bodyPr/>
        <a:lstStyle/>
        <a:p>
          <a:endParaRPr lang="en-US"/>
        </a:p>
      </dgm:t>
    </dgm:pt>
    <dgm:pt modelId="{E1E51DDC-3733-49B6-9BAF-794E6ED09B28}" type="sibTrans" cxnId="{03A58C4B-53EB-4B79-9633-249C9DD0394E}">
      <dgm:prSet/>
      <dgm:spPr/>
      <dgm:t>
        <a:bodyPr/>
        <a:lstStyle/>
        <a:p>
          <a:endParaRPr lang="en-US"/>
        </a:p>
      </dgm:t>
    </dgm:pt>
    <dgm:pt modelId="{4C666A9A-8714-4595-A060-0E7B25B1FE02}">
      <dgm:prSet custT="1"/>
      <dgm:spPr/>
      <dgm:t>
        <a:bodyPr/>
        <a:lstStyle/>
        <a:p>
          <a:r>
            <a:rPr lang="en-US" sz="2000" b="0" dirty="0"/>
            <a:t>No temporary gates, fences, or walls that block site access, fire lanes, or access roads </a:t>
          </a:r>
        </a:p>
      </dgm:t>
    </dgm:pt>
    <dgm:pt modelId="{E0FBE12C-F635-466F-87D1-55F2AED215F4}" type="parTrans" cxnId="{CC2F8299-3969-4A3D-83D7-1B1B7AC33185}">
      <dgm:prSet/>
      <dgm:spPr/>
      <dgm:t>
        <a:bodyPr/>
        <a:lstStyle/>
        <a:p>
          <a:endParaRPr lang="en-US"/>
        </a:p>
      </dgm:t>
    </dgm:pt>
    <dgm:pt modelId="{725C00DF-47BB-4C1A-9693-8BCB09ED3F2A}" type="sibTrans" cxnId="{CC2F8299-3969-4A3D-83D7-1B1B7AC33185}">
      <dgm:prSet/>
      <dgm:spPr/>
      <dgm:t>
        <a:bodyPr/>
        <a:lstStyle/>
        <a:p>
          <a:endParaRPr lang="en-US"/>
        </a:p>
      </dgm:t>
    </dgm:pt>
    <dgm:pt modelId="{5ECB0660-2CE4-4818-AC5A-69DB4B1ED505}">
      <dgm:prSet custT="1"/>
      <dgm:spPr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</a:gradFill>
      </dgm:spPr>
      <dgm:t>
        <a:bodyPr/>
        <a:lstStyle/>
        <a:p>
          <a:r>
            <a:rPr lang="en-US" sz="2000" b="0" dirty="0"/>
            <a:t>No demolition debris or large trash receptacles located along or in designated fire lanes or access roads</a:t>
          </a:r>
        </a:p>
      </dgm:t>
    </dgm:pt>
    <dgm:pt modelId="{1F9E1D07-4CA5-4F44-B901-8E4A421702BF}" type="parTrans" cxnId="{A19B0574-5BD6-4667-8895-0FE85FB5658E}">
      <dgm:prSet/>
      <dgm:spPr/>
      <dgm:t>
        <a:bodyPr/>
        <a:lstStyle/>
        <a:p>
          <a:endParaRPr lang="en-US"/>
        </a:p>
      </dgm:t>
    </dgm:pt>
    <dgm:pt modelId="{E862A910-F782-4EF2-AAD8-C099FED2E603}" type="sibTrans" cxnId="{A19B0574-5BD6-4667-8895-0FE85FB5658E}">
      <dgm:prSet/>
      <dgm:spPr/>
      <dgm:t>
        <a:bodyPr/>
        <a:lstStyle/>
        <a:p>
          <a:endParaRPr lang="en-US"/>
        </a:p>
      </dgm:t>
    </dgm:pt>
    <dgm:pt modelId="{1ED0DE5A-E287-48D8-93BE-CF2071C68E0C}">
      <dgm:prSet phldrT="[Text]" custT="1"/>
      <dgm:spPr/>
      <dgm:t>
        <a:bodyPr/>
        <a:lstStyle/>
        <a:p>
          <a:r>
            <a:rPr lang="en-US" sz="2000" b="0" dirty="0"/>
            <a:t>No workers using a fire lane as a parking</a:t>
          </a:r>
        </a:p>
      </dgm:t>
    </dgm:pt>
    <dgm:pt modelId="{C52F39C9-7FFE-4569-8235-0BA742A93660}" type="parTrans" cxnId="{36E2D3E2-4BBC-4FA3-B61E-352F71A2F605}">
      <dgm:prSet/>
      <dgm:spPr/>
      <dgm:t>
        <a:bodyPr/>
        <a:lstStyle/>
        <a:p>
          <a:endParaRPr lang="en-US"/>
        </a:p>
      </dgm:t>
    </dgm:pt>
    <dgm:pt modelId="{3D47E6CB-8D83-4932-854A-DBDE551FC198}" type="sibTrans" cxnId="{36E2D3E2-4BBC-4FA3-B61E-352F71A2F605}">
      <dgm:prSet/>
      <dgm:spPr/>
      <dgm:t>
        <a:bodyPr/>
        <a:lstStyle/>
        <a:p>
          <a:endParaRPr lang="en-US"/>
        </a:p>
      </dgm:t>
    </dgm:pt>
    <dgm:pt modelId="{00A74454-EC79-4AE1-A5AF-5CDE6B94342B}" type="pres">
      <dgm:prSet presAssocID="{777D7F11-D160-4573-856D-8A1ED7DE4F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FC8AA3D-AC73-4348-B8E8-86EC0451B26C}" type="pres">
      <dgm:prSet presAssocID="{63F4A6B5-84F4-4916-B296-6E46F0BA3375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FE251E-9E15-4372-9E72-5D7F564DAEED}" type="pres">
      <dgm:prSet presAssocID="{E1E51DDC-3733-49B6-9BAF-794E6ED09B28}" presName="spacer" presStyleCnt="0"/>
      <dgm:spPr/>
    </dgm:pt>
    <dgm:pt modelId="{D0E4ACE5-FD98-4892-BFD8-9CC8DCF36902}" type="pres">
      <dgm:prSet presAssocID="{1ED0DE5A-E287-48D8-93BE-CF2071C68E0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1828B8-1266-45BD-B055-BE38DE943366}" type="pres">
      <dgm:prSet presAssocID="{3D47E6CB-8D83-4932-854A-DBDE551FC198}" presName="spacer" presStyleCnt="0"/>
      <dgm:spPr/>
    </dgm:pt>
    <dgm:pt modelId="{D27DFA0C-6653-428A-99F5-9FFB7C5CD440}" type="pres">
      <dgm:prSet presAssocID="{4C666A9A-8714-4595-A060-0E7B25B1FE0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C91080-334A-4220-8EB1-3757659A6B7C}" type="pres">
      <dgm:prSet presAssocID="{725C00DF-47BB-4C1A-9693-8BCB09ED3F2A}" presName="spacer" presStyleCnt="0"/>
      <dgm:spPr/>
    </dgm:pt>
    <dgm:pt modelId="{BF425542-3CA6-4DB0-9E48-BB91BDB77459}" type="pres">
      <dgm:prSet presAssocID="{5ECB0660-2CE4-4818-AC5A-69DB4B1ED50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C2F8299-3969-4A3D-83D7-1B1B7AC33185}" srcId="{777D7F11-D160-4573-856D-8A1ED7DE4F33}" destId="{4C666A9A-8714-4595-A060-0E7B25B1FE02}" srcOrd="2" destOrd="0" parTransId="{E0FBE12C-F635-466F-87D1-55F2AED215F4}" sibTransId="{725C00DF-47BB-4C1A-9693-8BCB09ED3F2A}"/>
    <dgm:cxn modelId="{D07E6068-F0C2-4108-B76F-0EE421296F99}" type="presOf" srcId="{63F4A6B5-84F4-4916-B296-6E46F0BA3375}" destId="{DFC8AA3D-AC73-4348-B8E8-86EC0451B26C}" srcOrd="0" destOrd="0" presId="urn:microsoft.com/office/officeart/2005/8/layout/vList2"/>
    <dgm:cxn modelId="{6D5E0A51-6919-4594-9766-EA1F9889AC27}" type="presOf" srcId="{777D7F11-D160-4573-856D-8A1ED7DE4F33}" destId="{00A74454-EC79-4AE1-A5AF-5CDE6B94342B}" srcOrd="0" destOrd="0" presId="urn:microsoft.com/office/officeart/2005/8/layout/vList2"/>
    <dgm:cxn modelId="{36E2D3E2-4BBC-4FA3-B61E-352F71A2F605}" srcId="{777D7F11-D160-4573-856D-8A1ED7DE4F33}" destId="{1ED0DE5A-E287-48D8-93BE-CF2071C68E0C}" srcOrd="1" destOrd="0" parTransId="{C52F39C9-7FFE-4569-8235-0BA742A93660}" sibTransId="{3D47E6CB-8D83-4932-854A-DBDE551FC198}"/>
    <dgm:cxn modelId="{9EB59C47-D205-4683-923F-94C03DC43A1F}" type="presOf" srcId="{4C666A9A-8714-4595-A060-0E7B25B1FE02}" destId="{D27DFA0C-6653-428A-99F5-9FFB7C5CD440}" srcOrd="0" destOrd="0" presId="urn:microsoft.com/office/officeart/2005/8/layout/vList2"/>
    <dgm:cxn modelId="{CE195516-CBFE-4082-B846-321E96DCE2AA}" type="presOf" srcId="{5ECB0660-2CE4-4818-AC5A-69DB4B1ED505}" destId="{BF425542-3CA6-4DB0-9E48-BB91BDB77459}" srcOrd="0" destOrd="0" presId="urn:microsoft.com/office/officeart/2005/8/layout/vList2"/>
    <dgm:cxn modelId="{03A58C4B-53EB-4B79-9633-249C9DD0394E}" srcId="{777D7F11-D160-4573-856D-8A1ED7DE4F33}" destId="{63F4A6B5-84F4-4916-B296-6E46F0BA3375}" srcOrd="0" destOrd="0" parTransId="{BC076C9F-440B-46D9-BAE2-5B5E2D0B398D}" sibTransId="{E1E51DDC-3733-49B6-9BAF-794E6ED09B28}"/>
    <dgm:cxn modelId="{A19B0574-5BD6-4667-8895-0FE85FB5658E}" srcId="{777D7F11-D160-4573-856D-8A1ED7DE4F33}" destId="{5ECB0660-2CE4-4818-AC5A-69DB4B1ED505}" srcOrd="3" destOrd="0" parTransId="{1F9E1D07-4CA5-4F44-B901-8E4A421702BF}" sibTransId="{E862A910-F782-4EF2-AAD8-C099FED2E603}"/>
    <dgm:cxn modelId="{58469CC2-10E0-4877-AB02-4C90487D9613}" type="presOf" srcId="{1ED0DE5A-E287-48D8-93BE-CF2071C68E0C}" destId="{D0E4ACE5-FD98-4892-BFD8-9CC8DCF36902}" srcOrd="0" destOrd="0" presId="urn:microsoft.com/office/officeart/2005/8/layout/vList2"/>
    <dgm:cxn modelId="{C0D404CA-4513-4273-82FC-36FAF179C791}" type="presParOf" srcId="{00A74454-EC79-4AE1-A5AF-5CDE6B94342B}" destId="{DFC8AA3D-AC73-4348-B8E8-86EC0451B26C}" srcOrd="0" destOrd="0" presId="urn:microsoft.com/office/officeart/2005/8/layout/vList2"/>
    <dgm:cxn modelId="{4E64CFA6-1000-4B6D-9066-F7295F8B0284}" type="presParOf" srcId="{00A74454-EC79-4AE1-A5AF-5CDE6B94342B}" destId="{5BFE251E-9E15-4372-9E72-5D7F564DAEED}" srcOrd="1" destOrd="0" presId="urn:microsoft.com/office/officeart/2005/8/layout/vList2"/>
    <dgm:cxn modelId="{59F34E56-E55C-400B-A8EB-F92B1641A613}" type="presParOf" srcId="{00A74454-EC79-4AE1-A5AF-5CDE6B94342B}" destId="{D0E4ACE5-FD98-4892-BFD8-9CC8DCF36902}" srcOrd="2" destOrd="0" presId="urn:microsoft.com/office/officeart/2005/8/layout/vList2"/>
    <dgm:cxn modelId="{7FEE59F6-5E02-42A4-90FF-D3F72D8ADA96}" type="presParOf" srcId="{00A74454-EC79-4AE1-A5AF-5CDE6B94342B}" destId="{571828B8-1266-45BD-B055-BE38DE943366}" srcOrd="3" destOrd="0" presId="urn:microsoft.com/office/officeart/2005/8/layout/vList2"/>
    <dgm:cxn modelId="{AEBC8634-659C-4466-88BC-5763F15AC7C7}" type="presParOf" srcId="{00A74454-EC79-4AE1-A5AF-5CDE6B94342B}" destId="{D27DFA0C-6653-428A-99F5-9FFB7C5CD440}" srcOrd="4" destOrd="0" presId="urn:microsoft.com/office/officeart/2005/8/layout/vList2"/>
    <dgm:cxn modelId="{06469FC5-5027-400A-8EB8-AAA9E42CE879}" type="presParOf" srcId="{00A74454-EC79-4AE1-A5AF-5CDE6B94342B}" destId="{B3C91080-334A-4220-8EB1-3757659A6B7C}" srcOrd="5" destOrd="0" presId="urn:microsoft.com/office/officeart/2005/8/layout/vList2"/>
    <dgm:cxn modelId="{FF39ABB2-0FEA-4331-A829-8C03C6F6EC73}" type="presParOf" srcId="{00A74454-EC79-4AE1-A5AF-5CDE6B94342B}" destId="{BF425542-3CA6-4DB0-9E48-BB91BDB7745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1AF6EC-5374-4133-96F0-9107778B4ED4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0DBA30AF-A42C-4C8E-8C82-4512918C78E0}">
      <dgm:prSet phldrT="[Text]" custT="1"/>
      <dgm:spPr/>
      <dgm:t>
        <a:bodyPr/>
        <a:lstStyle/>
        <a:p>
          <a:r>
            <a:rPr lang="en-US" sz="2400" b="0" dirty="0"/>
            <a:t>Fire lanes and fire apparatus access roads must be appropriately sized to allow emergency apparatus unimpeded passage to and around a facility</a:t>
          </a:r>
        </a:p>
      </dgm:t>
    </dgm:pt>
    <dgm:pt modelId="{0CDAE468-86DF-4B33-8A8B-2E0BB197628F}" type="parTrans" cxnId="{4663E794-5401-4C01-B666-07620A693714}">
      <dgm:prSet/>
      <dgm:spPr/>
      <dgm:t>
        <a:bodyPr/>
        <a:lstStyle/>
        <a:p>
          <a:endParaRPr lang="en-US"/>
        </a:p>
      </dgm:t>
    </dgm:pt>
    <dgm:pt modelId="{B0AA29AD-067E-42F1-8D08-4891A240DF21}" type="sibTrans" cxnId="{4663E794-5401-4C01-B666-07620A693714}">
      <dgm:prSet/>
      <dgm:spPr/>
      <dgm:t>
        <a:bodyPr/>
        <a:lstStyle/>
        <a:p>
          <a:endParaRPr lang="en-US"/>
        </a:p>
      </dgm:t>
    </dgm:pt>
    <dgm:pt modelId="{9E9C2731-49E6-4639-845E-E3AC53AB97EB}">
      <dgm:prSet custT="1"/>
      <dgm:spPr>
        <a:solidFill>
          <a:schemeClr val="accent2"/>
        </a:solidFill>
      </dgm:spPr>
      <dgm:t>
        <a:bodyPr/>
        <a:lstStyle/>
        <a:p>
          <a:r>
            <a:rPr lang="en-US" sz="2400" b="0" dirty="0"/>
            <a:t>Most nationally developed fire codes contain specifications </a:t>
          </a:r>
        </a:p>
      </dgm:t>
    </dgm:pt>
    <dgm:pt modelId="{29DF9617-DADE-4D74-8A16-1AC42A2BA24B}" type="parTrans" cxnId="{A90084DC-3AF1-4299-94FF-E1A6C26906E4}">
      <dgm:prSet/>
      <dgm:spPr/>
      <dgm:t>
        <a:bodyPr/>
        <a:lstStyle/>
        <a:p>
          <a:endParaRPr lang="en-US"/>
        </a:p>
      </dgm:t>
    </dgm:pt>
    <dgm:pt modelId="{086ED627-0571-4E1A-815D-F43B717B356E}" type="sibTrans" cxnId="{A90084DC-3AF1-4299-94FF-E1A6C26906E4}">
      <dgm:prSet/>
      <dgm:spPr/>
      <dgm:t>
        <a:bodyPr/>
        <a:lstStyle/>
        <a:p>
          <a:endParaRPr lang="en-US"/>
        </a:p>
      </dgm:t>
    </dgm:pt>
    <dgm:pt modelId="{05C63F77-86E0-45AB-90F8-A489377E9280}" type="pres">
      <dgm:prSet presAssocID="{301AF6EC-5374-4133-96F0-9107778B4E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FB0FF9-3404-48F1-A8F9-813C04CE3EB5}" type="pres">
      <dgm:prSet presAssocID="{0DBA30AF-A42C-4C8E-8C82-4512918C78E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F1DD24-284D-40D7-BF6A-5370CF452F85}" type="pres">
      <dgm:prSet presAssocID="{B0AA29AD-067E-42F1-8D08-4891A240DF21}" presName="spacer" presStyleCnt="0"/>
      <dgm:spPr/>
    </dgm:pt>
    <dgm:pt modelId="{54FCCA99-E5CE-4496-9110-50457E9A20C4}" type="pres">
      <dgm:prSet presAssocID="{9E9C2731-49E6-4639-845E-E3AC53AB97EB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0084DC-3AF1-4299-94FF-E1A6C26906E4}" srcId="{301AF6EC-5374-4133-96F0-9107778B4ED4}" destId="{9E9C2731-49E6-4639-845E-E3AC53AB97EB}" srcOrd="1" destOrd="0" parTransId="{29DF9617-DADE-4D74-8A16-1AC42A2BA24B}" sibTransId="{086ED627-0571-4E1A-815D-F43B717B356E}"/>
    <dgm:cxn modelId="{99AB98BA-DF1B-4C75-8432-38C77EF61248}" type="presOf" srcId="{9E9C2731-49E6-4639-845E-E3AC53AB97EB}" destId="{54FCCA99-E5CE-4496-9110-50457E9A20C4}" srcOrd="0" destOrd="0" presId="urn:microsoft.com/office/officeart/2005/8/layout/vList2"/>
    <dgm:cxn modelId="{3C8614CA-9A1B-4B1B-BC3F-E4D179775261}" type="presOf" srcId="{0DBA30AF-A42C-4C8E-8C82-4512918C78E0}" destId="{F4FB0FF9-3404-48F1-A8F9-813C04CE3EB5}" srcOrd="0" destOrd="0" presId="urn:microsoft.com/office/officeart/2005/8/layout/vList2"/>
    <dgm:cxn modelId="{E6238A97-CAE9-4E5F-89DB-BD8BE4ECCB7F}" type="presOf" srcId="{301AF6EC-5374-4133-96F0-9107778B4ED4}" destId="{05C63F77-86E0-45AB-90F8-A489377E9280}" srcOrd="0" destOrd="0" presId="urn:microsoft.com/office/officeart/2005/8/layout/vList2"/>
    <dgm:cxn modelId="{4663E794-5401-4C01-B666-07620A693714}" srcId="{301AF6EC-5374-4133-96F0-9107778B4ED4}" destId="{0DBA30AF-A42C-4C8E-8C82-4512918C78E0}" srcOrd="0" destOrd="0" parTransId="{0CDAE468-86DF-4B33-8A8B-2E0BB197628F}" sibTransId="{B0AA29AD-067E-42F1-8D08-4891A240DF21}"/>
    <dgm:cxn modelId="{E8EA292C-DAB4-4A78-939F-1003D12660A1}" type="presParOf" srcId="{05C63F77-86E0-45AB-90F8-A489377E9280}" destId="{F4FB0FF9-3404-48F1-A8F9-813C04CE3EB5}" srcOrd="0" destOrd="0" presId="urn:microsoft.com/office/officeart/2005/8/layout/vList2"/>
    <dgm:cxn modelId="{E2649925-B13E-4776-B985-15F30D716A48}" type="presParOf" srcId="{05C63F77-86E0-45AB-90F8-A489377E9280}" destId="{C4F1DD24-284D-40D7-BF6A-5370CF452F85}" srcOrd="1" destOrd="0" presId="urn:microsoft.com/office/officeart/2005/8/layout/vList2"/>
    <dgm:cxn modelId="{C24D35D8-4F2C-4426-913F-B716B18CC541}" type="presParOf" srcId="{05C63F77-86E0-45AB-90F8-A489377E9280}" destId="{54FCCA99-E5CE-4496-9110-50457E9A20C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77D7F11-D160-4573-856D-8A1ED7DE4F33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63F4A6B5-84F4-4916-B296-6E46F0BA3375}">
      <dgm:prSet phldrT="[Text]" custT="1"/>
      <dgm:spPr/>
      <dgm:t>
        <a:bodyPr/>
        <a:lstStyle/>
        <a:p>
          <a:r>
            <a:rPr lang="en-US" sz="2000" b="0" dirty="0"/>
            <a:t>Immediately notify the general contractor</a:t>
          </a:r>
        </a:p>
      </dgm:t>
    </dgm:pt>
    <dgm:pt modelId="{BC076C9F-440B-46D9-BAE2-5B5E2D0B398D}" type="parTrans" cxnId="{03A58C4B-53EB-4B79-9633-249C9DD0394E}">
      <dgm:prSet/>
      <dgm:spPr/>
      <dgm:t>
        <a:bodyPr/>
        <a:lstStyle/>
        <a:p>
          <a:endParaRPr lang="en-US"/>
        </a:p>
      </dgm:t>
    </dgm:pt>
    <dgm:pt modelId="{E1E51DDC-3733-49B6-9BAF-794E6ED09B28}" type="sibTrans" cxnId="{03A58C4B-53EB-4B79-9633-249C9DD0394E}">
      <dgm:prSet/>
      <dgm:spPr/>
      <dgm:t>
        <a:bodyPr/>
        <a:lstStyle/>
        <a:p>
          <a:endParaRPr lang="en-US"/>
        </a:p>
      </dgm:t>
    </dgm:pt>
    <dgm:pt modelId="{E8C55FAC-70BE-438C-A322-5E6B2754AFB5}">
      <dgm:prSet custT="1"/>
      <dgm:spPr/>
      <dgm:t>
        <a:bodyPr/>
        <a:lstStyle/>
        <a:p>
          <a:r>
            <a:rPr lang="en-US" sz="2000" b="0" dirty="0"/>
            <a:t>Inspector and contractor should review </a:t>
          </a:r>
          <a:r>
            <a:rPr lang="en-US" sz="2000" b="0" dirty="0" smtClean="0"/>
            <a:t>required </a:t>
          </a:r>
          <a:r>
            <a:rPr lang="en-US" sz="2000" b="0" dirty="0"/>
            <a:t>access road design</a:t>
          </a:r>
        </a:p>
      </dgm:t>
    </dgm:pt>
    <dgm:pt modelId="{8CF7E890-F55E-4873-A5E3-97C1A25E9B17}" type="parTrans" cxnId="{397C257A-55C9-4187-B2D0-1F96974ECBC1}">
      <dgm:prSet/>
      <dgm:spPr/>
      <dgm:t>
        <a:bodyPr/>
        <a:lstStyle/>
        <a:p>
          <a:endParaRPr lang="en-US"/>
        </a:p>
      </dgm:t>
    </dgm:pt>
    <dgm:pt modelId="{A715C063-57D3-442F-A417-2D0077708281}" type="sibTrans" cxnId="{397C257A-55C9-4187-B2D0-1F96974ECBC1}">
      <dgm:prSet/>
      <dgm:spPr/>
      <dgm:t>
        <a:bodyPr/>
        <a:lstStyle/>
        <a:p>
          <a:endParaRPr lang="en-US"/>
        </a:p>
      </dgm:t>
    </dgm:pt>
    <dgm:pt modelId="{7C5274D9-9CC1-450C-A5C0-3CF004B33EE3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b="0" u="none" dirty="0" smtClean="0"/>
            <a:t>C</a:t>
          </a:r>
          <a:r>
            <a:rPr lang="x-none" sz="2000" b="0" u="none" dirty="0" smtClean="0"/>
            <a:t>ontractors </a:t>
          </a:r>
          <a:r>
            <a:rPr lang="x-none" sz="2000" b="0" u="none" dirty="0"/>
            <a:t>or demolition operators may be reluctant to comply</a:t>
          </a:r>
          <a:endParaRPr lang="en-US" sz="2000" b="0" u="none" dirty="0"/>
        </a:p>
      </dgm:t>
    </dgm:pt>
    <dgm:pt modelId="{4F5F1DD1-B799-44AF-B306-CAC11BE1A47C}" type="parTrans" cxnId="{6A83E375-D099-448C-B104-D7F8E9EF2A6B}">
      <dgm:prSet/>
      <dgm:spPr/>
      <dgm:t>
        <a:bodyPr/>
        <a:lstStyle/>
        <a:p>
          <a:endParaRPr lang="en-US"/>
        </a:p>
      </dgm:t>
    </dgm:pt>
    <dgm:pt modelId="{EA225BED-311C-4330-8506-C7CFD28634A5}" type="sibTrans" cxnId="{6A83E375-D099-448C-B104-D7F8E9EF2A6B}">
      <dgm:prSet/>
      <dgm:spPr/>
      <dgm:t>
        <a:bodyPr/>
        <a:lstStyle/>
        <a:p>
          <a:endParaRPr lang="en-US"/>
        </a:p>
      </dgm:t>
    </dgm:pt>
    <dgm:pt modelId="{B216A2C4-592B-472D-AC29-7331908A32B3}">
      <dgm:prSet custT="1"/>
      <dgm:spPr/>
      <dgm:t>
        <a:bodyPr/>
        <a:lstStyle/>
        <a:p>
          <a:r>
            <a:rPr lang="en-US" sz="2000" b="0" dirty="0"/>
            <a:t>Make sure that the road is returned to the approved design </a:t>
          </a:r>
        </a:p>
      </dgm:t>
    </dgm:pt>
    <dgm:pt modelId="{4D6014B7-535B-4E66-A2A8-0A303FC4D226}" type="parTrans" cxnId="{D3F1B66A-8CAE-40CA-8CED-614AB6E9D3CE}">
      <dgm:prSet/>
      <dgm:spPr/>
      <dgm:t>
        <a:bodyPr/>
        <a:lstStyle/>
        <a:p>
          <a:endParaRPr lang="en-US"/>
        </a:p>
      </dgm:t>
    </dgm:pt>
    <dgm:pt modelId="{BB4E27DA-852E-45CA-8CDB-A7031153D497}" type="sibTrans" cxnId="{D3F1B66A-8CAE-40CA-8CED-614AB6E9D3CE}">
      <dgm:prSet/>
      <dgm:spPr/>
      <dgm:t>
        <a:bodyPr/>
        <a:lstStyle/>
        <a:p>
          <a:endParaRPr lang="en-US"/>
        </a:p>
      </dgm:t>
    </dgm:pt>
    <dgm:pt modelId="{10F23672-A3B6-4D42-BCDD-9790E011CBB2}">
      <dgm:prSet custT="1"/>
      <dgm:spPr/>
      <dgm:t>
        <a:bodyPr/>
        <a:lstStyle/>
        <a:p>
          <a:r>
            <a:rPr lang="en-US" sz="2000" b="0" u="none" dirty="0"/>
            <a:t>I</a:t>
          </a:r>
          <a:r>
            <a:rPr lang="x-none" sz="2000" b="0" u="none" dirty="0"/>
            <a:t>nspector may need to resort to more rigorous enforcement procedures</a:t>
          </a:r>
          <a:endParaRPr lang="en-US" sz="2000" b="0" u="none" dirty="0"/>
        </a:p>
      </dgm:t>
    </dgm:pt>
    <dgm:pt modelId="{8F102F7E-5601-4EB4-BD1F-D8504B910220}" type="parTrans" cxnId="{ADD4A679-5E93-4847-8A8F-5494B6695474}">
      <dgm:prSet/>
      <dgm:spPr/>
      <dgm:t>
        <a:bodyPr/>
        <a:lstStyle/>
        <a:p>
          <a:endParaRPr lang="en-US"/>
        </a:p>
      </dgm:t>
    </dgm:pt>
    <dgm:pt modelId="{52E93277-B0A5-4172-9F5B-09D259F3FFFF}" type="sibTrans" cxnId="{ADD4A679-5E93-4847-8A8F-5494B6695474}">
      <dgm:prSet/>
      <dgm:spPr/>
      <dgm:t>
        <a:bodyPr/>
        <a:lstStyle/>
        <a:p>
          <a:endParaRPr lang="en-US"/>
        </a:p>
      </dgm:t>
    </dgm:pt>
    <dgm:pt modelId="{1BABFF1E-3010-4D32-91D0-4916A1F602CC}">
      <dgm:prSet custT="1"/>
      <dgm:spPr/>
      <dgm:t>
        <a:bodyPr/>
        <a:lstStyle/>
        <a:p>
          <a:r>
            <a:rPr lang="x-none" sz="2000" b="0" u="none" dirty="0"/>
            <a:t>As a last resort, an inspector may decide to close the site until the contractor complies</a:t>
          </a:r>
          <a:endParaRPr lang="en-US" sz="2000" b="0" u="none" dirty="0"/>
        </a:p>
      </dgm:t>
    </dgm:pt>
    <dgm:pt modelId="{1756BACC-923F-4EA0-AAA9-5EA334E3E334}" type="parTrans" cxnId="{6A225365-E205-4AB8-9B1E-ADE959E00B0A}">
      <dgm:prSet/>
      <dgm:spPr/>
      <dgm:t>
        <a:bodyPr/>
        <a:lstStyle/>
        <a:p>
          <a:endParaRPr lang="en-US"/>
        </a:p>
      </dgm:t>
    </dgm:pt>
    <dgm:pt modelId="{AB067445-C3AE-44DA-A70B-FBBF00A85CDD}" type="sibTrans" cxnId="{6A225365-E205-4AB8-9B1E-ADE959E00B0A}">
      <dgm:prSet/>
      <dgm:spPr/>
      <dgm:t>
        <a:bodyPr/>
        <a:lstStyle/>
        <a:p>
          <a:endParaRPr lang="en-US"/>
        </a:p>
      </dgm:t>
    </dgm:pt>
    <dgm:pt modelId="{7A1D264D-ACFA-4896-A84E-981E2A5417CE}" type="pres">
      <dgm:prSet presAssocID="{777D7F11-D160-4573-856D-8A1ED7DE4F3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28A2498-42D1-4C8C-A299-9E2CBA72AEB5}" type="pres">
      <dgm:prSet presAssocID="{63F4A6B5-84F4-4916-B296-6E46F0BA3375}" presName="parentLin" presStyleCnt="0"/>
      <dgm:spPr/>
    </dgm:pt>
    <dgm:pt modelId="{BB7B09DF-38E0-4C0A-BF38-B6FAB45377B2}" type="pres">
      <dgm:prSet presAssocID="{63F4A6B5-84F4-4916-B296-6E46F0BA3375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997E4B28-6991-474B-AD91-58718C51C37E}" type="pres">
      <dgm:prSet presAssocID="{63F4A6B5-84F4-4916-B296-6E46F0BA3375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34BE4B-4740-4C34-8C35-FCB4A0E2AF45}" type="pres">
      <dgm:prSet presAssocID="{63F4A6B5-84F4-4916-B296-6E46F0BA3375}" presName="negativeSpace" presStyleCnt="0"/>
      <dgm:spPr/>
    </dgm:pt>
    <dgm:pt modelId="{10E89F22-55C0-4CE7-9A82-0BBDEC2B4AA1}" type="pres">
      <dgm:prSet presAssocID="{63F4A6B5-84F4-4916-B296-6E46F0BA3375}" presName="childText" presStyleLbl="conFgAcc1" presStyleIdx="0" presStyleCnt="3">
        <dgm:presLayoutVars>
          <dgm:bulletEnabled val="1"/>
        </dgm:presLayoutVars>
      </dgm:prSet>
      <dgm:spPr/>
    </dgm:pt>
    <dgm:pt modelId="{698F6B91-8C30-45A8-8092-48E31E01F561}" type="pres">
      <dgm:prSet presAssocID="{E1E51DDC-3733-49B6-9BAF-794E6ED09B28}" presName="spaceBetweenRectangles" presStyleCnt="0"/>
      <dgm:spPr/>
    </dgm:pt>
    <dgm:pt modelId="{2FC8B91B-B0A7-429D-BEA7-11E5EDB22B1A}" type="pres">
      <dgm:prSet presAssocID="{E8C55FAC-70BE-438C-A322-5E6B2754AFB5}" presName="parentLin" presStyleCnt="0"/>
      <dgm:spPr/>
    </dgm:pt>
    <dgm:pt modelId="{1DE4CF50-641A-46B0-A138-6E1433F2B7F3}" type="pres">
      <dgm:prSet presAssocID="{E8C55FAC-70BE-438C-A322-5E6B2754AFB5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8A12F969-8900-45EF-909E-F68F88B83821}" type="pres">
      <dgm:prSet presAssocID="{E8C55FAC-70BE-438C-A322-5E6B2754AFB5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85087A-EB9F-46E6-A5C1-DAC427404C37}" type="pres">
      <dgm:prSet presAssocID="{E8C55FAC-70BE-438C-A322-5E6B2754AFB5}" presName="negativeSpace" presStyleCnt="0"/>
      <dgm:spPr/>
    </dgm:pt>
    <dgm:pt modelId="{930E96F9-064A-49A6-B79C-B4C8B57F5F55}" type="pres">
      <dgm:prSet presAssocID="{E8C55FAC-70BE-438C-A322-5E6B2754AFB5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C3C746-0B8B-44CB-9155-F4388255DDBE}" type="pres">
      <dgm:prSet presAssocID="{A715C063-57D3-442F-A417-2D0077708281}" presName="spaceBetweenRectangles" presStyleCnt="0"/>
      <dgm:spPr/>
    </dgm:pt>
    <dgm:pt modelId="{D332E6B5-0FBC-4DE0-8564-C91018428FF3}" type="pres">
      <dgm:prSet presAssocID="{7C5274D9-9CC1-450C-A5C0-3CF004B33EE3}" presName="parentLin" presStyleCnt="0"/>
      <dgm:spPr/>
    </dgm:pt>
    <dgm:pt modelId="{AEC1521F-0845-4190-ADA8-E3E97A040AEB}" type="pres">
      <dgm:prSet presAssocID="{7C5274D9-9CC1-450C-A5C0-3CF004B33EE3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DECF9A52-178D-4CD6-9DB6-2A4DDC58CB52}" type="pres">
      <dgm:prSet presAssocID="{7C5274D9-9CC1-450C-A5C0-3CF004B33EE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69C60C-B75B-4CF8-89A7-FCF8E3314E8C}" type="pres">
      <dgm:prSet presAssocID="{7C5274D9-9CC1-450C-A5C0-3CF004B33EE3}" presName="negativeSpace" presStyleCnt="0"/>
      <dgm:spPr/>
    </dgm:pt>
    <dgm:pt modelId="{FBB48AE8-5C42-42DE-8005-D27F495A4689}" type="pres">
      <dgm:prSet presAssocID="{7C5274D9-9CC1-450C-A5C0-3CF004B33EE3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A58C4B-53EB-4B79-9633-249C9DD0394E}" srcId="{777D7F11-D160-4573-856D-8A1ED7DE4F33}" destId="{63F4A6B5-84F4-4916-B296-6E46F0BA3375}" srcOrd="0" destOrd="0" parTransId="{BC076C9F-440B-46D9-BAE2-5B5E2D0B398D}" sibTransId="{E1E51DDC-3733-49B6-9BAF-794E6ED09B28}"/>
    <dgm:cxn modelId="{397C257A-55C9-4187-B2D0-1F96974ECBC1}" srcId="{777D7F11-D160-4573-856D-8A1ED7DE4F33}" destId="{E8C55FAC-70BE-438C-A322-5E6B2754AFB5}" srcOrd="1" destOrd="0" parTransId="{8CF7E890-F55E-4873-A5E3-97C1A25E9B17}" sibTransId="{A715C063-57D3-442F-A417-2D0077708281}"/>
    <dgm:cxn modelId="{D630AA66-246B-485A-81E7-1A4B5682652D}" type="presOf" srcId="{7C5274D9-9CC1-450C-A5C0-3CF004B33EE3}" destId="{AEC1521F-0845-4190-ADA8-E3E97A040AEB}" srcOrd="0" destOrd="0" presId="urn:microsoft.com/office/officeart/2005/8/layout/list1"/>
    <dgm:cxn modelId="{04C80EFE-DFC1-44D5-8689-C17676794037}" type="presOf" srcId="{63F4A6B5-84F4-4916-B296-6E46F0BA3375}" destId="{BB7B09DF-38E0-4C0A-BF38-B6FAB45377B2}" srcOrd="0" destOrd="0" presId="urn:microsoft.com/office/officeart/2005/8/layout/list1"/>
    <dgm:cxn modelId="{6D11E1B9-EB63-4853-830F-2661E9F0DF0F}" type="presOf" srcId="{E8C55FAC-70BE-438C-A322-5E6B2754AFB5}" destId="{1DE4CF50-641A-46B0-A138-6E1433F2B7F3}" srcOrd="0" destOrd="0" presId="urn:microsoft.com/office/officeart/2005/8/layout/list1"/>
    <dgm:cxn modelId="{E39F2539-5A4E-43D6-A860-1296AD966367}" type="presOf" srcId="{B216A2C4-592B-472D-AC29-7331908A32B3}" destId="{930E96F9-064A-49A6-B79C-B4C8B57F5F55}" srcOrd="0" destOrd="0" presId="urn:microsoft.com/office/officeart/2005/8/layout/list1"/>
    <dgm:cxn modelId="{D3F1B66A-8CAE-40CA-8CED-614AB6E9D3CE}" srcId="{E8C55FAC-70BE-438C-A322-5E6B2754AFB5}" destId="{B216A2C4-592B-472D-AC29-7331908A32B3}" srcOrd="0" destOrd="0" parTransId="{4D6014B7-535B-4E66-A2A8-0A303FC4D226}" sibTransId="{BB4E27DA-852E-45CA-8CDB-A7031153D497}"/>
    <dgm:cxn modelId="{77C2983E-0495-419A-9073-33FBF1394F94}" type="presOf" srcId="{1BABFF1E-3010-4D32-91D0-4916A1F602CC}" destId="{FBB48AE8-5C42-42DE-8005-D27F495A4689}" srcOrd="0" destOrd="1" presId="urn:microsoft.com/office/officeart/2005/8/layout/list1"/>
    <dgm:cxn modelId="{6BA5CF1D-56FD-4B4B-A418-C8F16D972BAB}" type="presOf" srcId="{7C5274D9-9CC1-450C-A5C0-3CF004B33EE3}" destId="{DECF9A52-178D-4CD6-9DB6-2A4DDC58CB52}" srcOrd="1" destOrd="0" presId="urn:microsoft.com/office/officeart/2005/8/layout/list1"/>
    <dgm:cxn modelId="{ADD4A679-5E93-4847-8A8F-5494B6695474}" srcId="{7C5274D9-9CC1-450C-A5C0-3CF004B33EE3}" destId="{10F23672-A3B6-4D42-BCDD-9790E011CBB2}" srcOrd="0" destOrd="0" parTransId="{8F102F7E-5601-4EB4-BD1F-D8504B910220}" sibTransId="{52E93277-B0A5-4172-9F5B-09D259F3FFFF}"/>
    <dgm:cxn modelId="{6A83E375-D099-448C-B104-D7F8E9EF2A6B}" srcId="{777D7F11-D160-4573-856D-8A1ED7DE4F33}" destId="{7C5274D9-9CC1-450C-A5C0-3CF004B33EE3}" srcOrd="2" destOrd="0" parTransId="{4F5F1DD1-B799-44AF-B306-CAC11BE1A47C}" sibTransId="{EA225BED-311C-4330-8506-C7CFD28634A5}"/>
    <dgm:cxn modelId="{18756502-4065-4B5F-AAFD-AE75EC9B6452}" type="presOf" srcId="{777D7F11-D160-4573-856D-8A1ED7DE4F33}" destId="{7A1D264D-ACFA-4896-A84E-981E2A5417CE}" srcOrd="0" destOrd="0" presId="urn:microsoft.com/office/officeart/2005/8/layout/list1"/>
    <dgm:cxn modelId="{EB37403D-BE19-41F7-8C13-3807AE46FABB}" type="presOf" srcId="{10F23672-A3B6-4D42-BCDD-9790E011CBB2}" destId="{FBB48AE8-5C42-42DE-8005-D27F495A4689}" srcOrd="0" destOrd="0" presId="urn:microsoft.com/office/officeart/2005/8/layout/list1"/>
    <dgm:cxn modelId="{5272D0B5-0795-4A3F-B8DC-DC598359037A}" type="presOf" srcId="{63F4A6B5-84F4-4916-B296-6E46F0BA3375}" destId="{997E4B28-6991-474B-AD91-58718C51C37E}" srcOrd="1" destOrd="0" presId="urn:microsoft.com/office/officeart/2005/8/layout/list1"/>
    <dgm:cxn modelId="{667F766F-D535-49AA-9C6D-7306D49EC6DB}" type="presOf" srcId="{E8C55FAC-70BE-438C-A322-5E6B2754AFB5}" destId="{8A12F969-8900-45EF-909E-F68F88B83821}" srcOrd="1" destOrd="0" presId="urn:microsoft.com/office/officeart/2005/8/layout/list1"/>
    <dgm:cxn modelId="{6A225365-E205-4AB8-9B1E-ADE959E00B0A}" srcId="{7C5274D9-9CC1-450C-A5C0-3CF004B33EE3}" destId="{1BABFF1E-3010-4D32-91D0-4916A1F602CC}" srcOrd="1" destOrd="0" parTransId="{1756BACC-923F-4EA0-AAA9-5EA334E3E334}" sibTransId="{AB067445-C3AE-44DA-A70B-FBBF00A85CDD}"/>
    <dgm:cxn modelId="{DED6AAC8-8603-42AC-847E-E6B6A3E2EF82}" type="presParOf" srcId="{7A1D264D-ACFA-4896-A84E-981E2A5417CE}" destId="{B28A2498-42D1-4C8C-A299-9E2CBA72AEB5}" srcOrd="0" destOrd="0" presId="urn:microsoft.com/office/officeart/2005/8/layout/list1"/>
    <dgm:cxn modelId="{A81F1AE9-3CAF-4C9C-A9E2-7219E76B58F5}" type="presParOf" srcId="{B28A2498-42D1-4C8C-A299-9E2CBA72AEB5}" destId="{BB7B09DF-38E0-4C0A-BF38-B6FAB45377B2}" srcOrd="0" destOrd="0" presId="urn:microsoft.com/office/officeart/2005/8/layout/list1"/>
    <dgm:cxn modelId="{F411EC44-89E8-4124-9D59-B89C153A84A0}" type="presParOf" srcId="{B28A2498-42D1-4C8C-A299-9E2CBA72AEB5}" destId="{997E4B28-6991-474B-AD91-58718C51C37E}" srcOrd="1" destOrd="0" presId="urn:microsoft.com/office/officeart/2005/8/layout/list1"/>
    <dgm:cxn modelId="{90C19F51-FCC3-4E0D-9095-35FB4EA9A200}" type="presParOf" srcId="{7A1D264D-ACFA-4896-A84E-981E2A5417CE}" destId="{8334BE4B-4740-4C34-8C35-FCB4A0E2AF45}" srcOrd="1" destOrd="0" presId="urn:microsoft.com/office/officeart/2005/8/layout/list1"/>
    <dgm:cxn modelId="{E925EA29-5169-4B23-AB73-DA47857BA137}" type="presParOf" srcId="{7A1D264D-ACFA-4896-A84E-981E2A5417CE}" destId="{10E89F22-55C0-4CE7-9A82-0BBDEC2B4AA1}" srcOrd="2" destOrd="0" presId="urn:microsoft.com/office/officeart/2005/8/layout/list1"/>
    <dgm:cxn modelId="{09EA291D-2058-42E6-A60A-BF965676D905}" type="presParOf" srcId="{7A1D264D-ACFA-4896-A84E-981E2A5417CE}" destId="{698F6B91-8C30-45A8-8092-48E31E01F561}" srcOrd="3" destOrd="0" presId="urn:microsoft.com/office/officeart/2005/8/layout/list1"/>
    <dgm:cxn modelId="{641DB5EA-5A2B-45A1-80BA-ABF154C9D181}" type="presParOf" srcId="{7A1D264D-ACFA-4896-A84E-981E2A5417CE}" destId="{2FC8B91B-B0A7-429D-BEA7-11E5EDB22B1A}" srcOrd="4" destOrd="0" presId="urn:microsoft.com/office/officeart/2005/8/layout/list1"/>
    <dgm:cxn modelId="{9813DD9B-F3FB-4319-8DA6-791062A66113}" type="presParOf" srcId="{2FC8B91B-B0A7-429D-BEA7-11E5EDB22B1A}" destId="{1DE4CF50-641A-46B0-A138-6E1433F2B7F3}" srcOrd="0" destOrd="0" presId="urn:microsoft.com/office/officeart/2005/8/layout/list1"/>
    <dgm:cxn modelId="{493D0231-C51A-41E7-A49F-DD26AA9321BE}" type="presParOf" srcId="{2FC8B91B-B0A7-429D-BEA7-11E5EDB22B1A}" destId="{8A12F969-8900-45EF-909E-F68F88B83821}" srcOrd="1" destOrd="0" presId="urn:microsoft.com/office/officeart/2005/8/layout/list1"/>
    <dgm:cxn modelId="{4B21883D-E322-4F5D-9773-00C31E4EC18B}" type="presParOf" srcId="{7A1D264D-ACFA-4896-A84E-981E2A5417CE}" destId="{F685087A-EB9F-46E6-A5C1-DAC427404C37}" srcOrd="5" destOrd="0" presId="urn:microsoft.com/office/officeart/2005/8/layout/list1"/>
    <dgm:cxn modelId="{6C33FBAE-D485-42E0-8FF3-451240313FEC}" type="presParOf" srcId="{7A1D264D-ACFA-4896-A84E-981E2A5417CE}" destId="{930E96F9-064A-49A6-B79C-B4C8B57F5F55}" srcOrd="6" destOrd="0" presId="urn:microsoft.com/office/officeart/2005/8/layout/list1"/>
    <dgm:cxn modelId="{D2DACA84-D4CB-4B52-9464-BCA3C6AB8292}" type="presParOf" srcId="{7A1D264D-ACFA-4896-A84E-981E2A5417CE}" destId="{75C3C746-0B8B-44CB-9155-F4388255DDBE}" srcOrd="7" destOrd="0" presId="urn:microsoft.com/office/officeart/2005/8/layout/list1"/>
    <dgm:cxn modelId="{3FB41A83-4E72-44EC-85EC-8342B101ED0A}" type="presParOf" srcId="{7A1D264D-ACFA-4896-A84E-981E2A5417CE}" destId="{D332E6B5-0FBC-4DE0-8564-C91018428FF3}" srcOrd="8" destOrd="0" presId="urn:microsoft.com/office/officeart/2005/8/layout/list1"/>
    <dgm:cxn modelId="{DD16262B-BAD9-4753-A236-84A702834986}" type="presParOf" srcId="{D332E6B5-0FBC-4DE0-8564-C91018428FF3}" destId="{AEC1521F-0845-4190-ADA8-E3E97A040AEB}" srcOrd="0" destOrd="0" presId="urn:microsoft.com/office/officeart/2005/8/layout/list1"/>
    <dgm:cxn modelId="{DB267C53-3E72-43B6-8121-39C7BF589FAA}" type="presParOf" srcId="{D332E6B5-0FBC-4DE0-8564-C91018428FF3}" destId="{DECF9A52-178D-4CD6-9DB6-2A4DDC58CB52}" srcOrd="1" destOrd="0" presId="urn:microsoft.com/office/officeart/2005/8/layout/list1"/>
    <dgm:cxn modelId="{51E0B481-D9CA-45E0-A2FF-3E907F0FEA35}" type="presParOf" srcId="{7A1D264D-ACFA-4896-A84E-981E2A5417CE}" destId="{8E69C60C-B75B-4CF8-89A7-FCF8E3314E8C}" srcOrd="9" destOrd="0" presId="urn:microsoft.com/office/officeart/2005/8/layout/list1"/>
    <dgm:cxn modelId="{E188D429-F39D-4B0C-9DC4-5CD392194456}" type="presParOf" srcId="{7A1D264D-ACFA-4896-A84E-981E2A5417CE}" destId="{FBB48AE8-5C42-42DE-8005-D27F495A468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952C7874-9A57-436C-9B36-2B6400A146D0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B8F4374-C44A-4A4D-B35B-2395F7258B35}">
      <dgm:prSet phldrT="[Text]"/>
      <dgm:spPr/>
      <dgm:t>
        <a:bodyPr/>
        <a:lstStyle/>
        <a:p>
          <a:r>
            <a:rPr lang="x-none" b="0" u="none" dirty="0"/>
            <a:t>Exterior access barriers</a:t>
          </a:r>
          <a:endParaRPr lang="en-US" b="0" dirty="0"/>
        </a:p>
      </dgm:t>
    </dgm:pt>
    <dgm:pt modelId="{2899C3C0-D80A-4CDB-A7CC-F1FA2EE7C2A7}" type="parTrans" cxnId="{3B31529F-4995-4E66-B42D-E61FC53121E8}">
      <dgm:prSet/>
      <dgm:spPr/>
      <dgm:t>
        <a:bodyPr/>
        <a:lstStyle/>
        <a:p>
          <a:endParaRPr lang="en-US"/>
        </a:p>
      </dgm:t>
    </dgm:pt>
    <dgm:pt modelId="{9BA9BA94-42CA-4564-915B-8CC1948A3756}" type="sibTrans" cxnId="{3B31529F-4995-4E66-B42D-E61FC53121E8}">
      <dgm:prSet/>
      <dgm:spPr/>
      <dgm:t>
        <a:bodyPr/>
        <a:lstStyle/>
        <a:p>
          <a:endParaRPr lang="en-US"/>
        </a:p>
      </dgm:t>
    </dgm:pt>
    <dgm:pt modelId="{643C424C-BED3-44EE-B7DA-92D45B904D6A}">
      <dgm:prSet/>
      <dgm:spPr>
        <a:solidFill>
          <a:schemeClr val="accent2"/>
        </a:solidFill>
      </dgm:spPr>
      <dgm:t>
        <a:bodyPr/>
        <a:lstStyle/>
        <a:p>
          <a:r>
            <a:rPr lang="x-none" b="0" u="none" dirty="0"/>
            <a:t>Interior access barriers</a:t>
          </a:r>
          <a:endParaRPr lang="en-US" b="0" u="none" dirty="0"/>
        </a:p>
      </dgm:t>
    </dgm:pt>
    <dgm:pt modelId="{0AE8C2C6-3BEA-447C-9185-5E234F5A2681}" type="parTrans" cxnId="{869042FD-16D6-4750-A674-14AD365E0DBB}">
      <dgm:prSet/>
      <dgm:spPr/>
      <dgm:t>
        <a:bodyPr/>
        <a:lstStyle/>
        <a:p>
          <a:endParaRPr lang="en-US"/>
        </a:p>
      </dgm:t>
    </dgm:pt>
    <dgm:pt modelId="{E95F57D6-0610-463E-92CB-06B4091ED90B}" type="sibTrans" cxnId="{869042FD-16D6-4750-A674-14AD365E0DBB}">
      <dgm:prSet/>
      <dgm:spPr/>
      <dgm:t>
        <a:bodyPr/>
        <a:lstStyle/>
        <a:p>
          <a:endParaRPr lang="en-US"/>
        </a:p>
      </dgm:t>
    </dgm:pt>
    <dgm:pt modelId="{C4B73143-8818-4C75-B4CD-37F5635FDB8C}" type="pres">
      <dgm:prSet presAssocID="{952C7874-9A57-436C-9B36-2B6400A146D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70BC5A2-87CD-4805-9593-A083DE132B8C}" type="pres">
      <dgm:prSet presAssocID="{7B8F4374-C44A-4A4D-B35B-2395F7258B35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5CC71F-D7DD-4462-AFD0-B870219D697A}" type="pres">
      <dgm:prSet presAssocID="{9BA9BA94-42CA-4564-915B-8CC1948A3756}" presName="sibTrans" presStyleCnt="0"/>
      <dgm:spPr/>
    </dgm:pt>
    <dgm:pt modelId="{5AC906A8-B3D1-47FB-820E-D742E71CA650}" type="pres">
      <dgm:prSet presAssocID="{643C424C-BED3-44EE-B7DA-92D45B904D6A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31529F-4995-4E66-B42D-E61FC53121E8}" srcId="{952C7874-9A57-436C-9B36-2B6400A146D0}" destId="{7B8F4374-C44A-4A4D-B35B-2395F7258B35}" srcOrd="0" destOrd="0" parTransId="{2899C3C0-D80A-4CDB-A7CC-F1FA2EE7C2A7}" sibTransId="{9BA9BA94-42CA-4564-915B-8CC1948A3756}"/>
    <dgm:cxn modelId="{1DBD6406-7514-4A32-A7DD-0A80B8E1EE55}" type="presOf" srcId="{7B8F4374-C44A-4A4D-B35B-2395F7258B35}" destId="{170BC5A2-87CD-4805-9593-A083DE132B8C}" srcOrd="0" destOrd="0" presId="urn:microsoft.com/office/officeart/2005/8/layout/default"/>
    <dgm:cxn modelId="{869042FD-16D6-4750-A674-14AD365E0DBB}" srcId="{952C7874-9A57-436C-9B36-2B6400A146D0}" destId="{643C424C-BED3-44EE-B7DA-92D45B904D6A}" srcOrd="1" destOrd="0" parTransId="{0AE8C2C6-3BEA-447C-9185-5E234F5A2681}" sibTransId="{E95F57D6-0610-463E-92CB-06B4091ED90B}"/>
    <dgm:cxn modelId="{E5225B68-2E7D-41AE-AEDE-61CA5A44E4C9}" type="presOf" srcId="{643C424C-BED3-44EE-B7DA-92D45B904D6A}" destId="{5AC906A8-B3D1-47FB-820E-D742E71CA650}" srcOrd="0" destOrd="0" presId="urn:microsoft.com/office/officeart/2005/8/layout/default"/>
    <dgm:cxn modelId="{677577D6-F3CA-41F2-9EBB-E77A31651ACA}" type="presOf" srcId="{952C7874-9A57-436C-9B36-2B6400A146D0}" destId="{C4B73143-8818-4C75-B4CD-37F5635FDB8C}" srcOrd="0" destOrd="0" presId="urn:microsoft.com/office/officeart/2005/8/layout/default"/>
    <dgm:cxn modelId="{D0E61EEF-114F-4C33-A7AD-6C1280E196DD}" type="presParOf" srcId="{C4B73143-8818-4C75-B4CD-37F5635FDB8C}" destId="{170BC5A2-87CD-4805-9593-A083DE132B8C}" srcOrd="0" destOrd="0" presId="urn:microsoft.com/office/officeart/2005/8/layout/default"/>
    <dgm:cxn modelId="{99BA6529-C040-4509-B699-54ABD23B7883}" type="presParOf" srcId="{C4B73143-8818-4C75-B4CD-37F5635FDB8C}" destId="{605CC71F-D7DD-4462-AFD0-B870219D697A}" srcOrd="1" destOrd="0" presId="urn:microsoft.com/office/officeart/2005/8/layout/default"/>
    <dgm:cxn modelId="{16C13743-252E-4D76-886C-789DD0FB69FC}" type="presParOf" srcId="{C4B73143-8818-4C75-B4CD-37F5635FDB8C}" destId="{5AC906A8-B3D1-47FB-820E-D742E71CA650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FE7C4D3-F85C-4E37-A758-60F97346B913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472449DB-942E-4997-AD20-C326B0979497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400" dirty="0" smtClean="0"/>
            <a:t>Be </a:t>
          </a:r>
          <a:r>
            <a:rPr lang="en-US" sz="2400" dirty="0"/>
            <a:t>aware of a facility’s structure access barriers and the possibility of these conditions changing over the life of the facility</a:t>
          </a:r>
        </a:p>
      </dgm:t>
    </dgm:pt>
    <dgm:pt modelId="{12512685-5B1D-4C2A-98FB-D1C94B92CCA5}" type="parTrans" cxnId="{901D1A22-814A-4948-8F61-133217132A8E}">
      <dgm:prSet/>
      <dgm:spPr/>
      <dgm:t>
        <a:bodyPr/>
        <a:lstStyle/>
        <a:p>
          <a:endParaRPr lang="en-US"/>
        </a:p>
      </dgm:t>
    </dgm:pt>
    <dgm:pt modelId="{ADBBEF44-E5E5-4554-A312-AC0B2D620135}" type="sibTrans" cxnId="{901D1A22-814A-4948-8F61-133217132A8E}">
      <dgm:prSet/>
      <dgm:spPr/>
      <dgm:t>
        <a:bodyPr/>
        <a:lstStyle/>
        <a:p>
          <a:endParaRPr lang="en-US"/>
        </a:p>
      </dgm:t>
    </dgm:pt>
    <dgm:pt modelId="{250E4015-A2EA-42AA-A5DC-C5C588762707}" type="pres">
      <dgm:prSet presAssocID="{CFE7C4D3-F85C-4E37-A758-60F97346B91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BF6ADEF-82DD-4C8C-9E88-9E67056FF20E}" type="pres">
      <dgm:prSet presAssocID="{472449DB-942E-4997-AD20-C326B0979497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C6F92A4-C163-4C86-9BA7-124549942779}" type="presOf" srcId="{CFE7C4D3-F85C-4E37-A758-60F97346B913}" destId="{250E4015-A2EA-42AA-A5DC-C5C588762707}" srcOrd="0" destOrd="0" presId="urn:microsoft.com/office/officeart/2005/8/layout/vList2"/>
    <dgm:cxn modelId="{901D1A22-814A-4948-8F61-133217132A8E}" srcId="{CFE7C4D3-F85C-4E37-A758-60F97346B913}" destId="{472449DB-942E-4997-AD20-C326B0979497}" srcOrd="0" destOrd="0" parTransId="{12512685-5B1D-4C2A-98FB-D1C94B92CCA5}" sibTransId="{ADBBEF44-E5E5-4554-A312-AC0B2D620135}"/>
    <dgm:cxn modelId="{599AF4A5-EA83-47FA-A913-9EFF70BDF8AC}" type="presOf" srcId="{472449DB-942E-4997-AD20-C326B0979497}" destId="{DBF6ADEF-82DD-4C8C-9E88-9E67056FF20E}" srcOrd="0" destOrd="0" presId="urn:microsoft.com/office/officeart/2005/8/layout/vList2"/>
    <dgm:cxn modelId="{80137BE1-80E8-4829-A8CC-10CAFBEF535F}" type="presParOf" srcId="{250E4015-A2EA-42AA-A5DC-C5C588762707}" destId="{DBF6ADEF-82DD-4C8C-9E88-9E67056FF20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DB51EA2A-79E3-4213-96E4-1CFB6FEC3BB7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C1E49CD-9FBE-44FD-8AE2-F1928DBD730B}">
      <dgm:prSet phldrT="[Text]" custT="1"/>
      <dgm:spPr/>
      <dgm:t>
        <a:bodyPr/>
        <a:lstStyle/>
        <a:p>
          <a:r>
            <a:rPr lang="x-none" sz="1800" dirty="0"/>
            <a:t>Driveways</a:t>
          </a:r>
          <a:endParaRPr lang="en-US" sz="1800" dirty="0"/>
        </a:p>
      </dgm:t>
    </dgm:pt>
    <dgm:pt modelId="{B1107127-D8E1-421A-AE51-972DD9E12716}" type="parTrans" cxnId="{9AEBAEB1-4EF6-4ADD-B03D-7DD3F98A48D1}">
      <dgm:prSet/>
      <dgm:spPr/>
      <dgm:t>
        <a:bodyPr/>
        <a:lstStyle/>
        <a:p>
          <a:endParaRPr lang="en-US" sz="1600"/>
        </a:p>
      </dgm:t>
    </dgm:pt>
    <dgm:pt modelId="{7EC52C37-B49E-48B8-87A5-C54A3C87A5D7}" type="sibTrans" cxnId="{9AEBAEB1-4EF6-4ADD-B03D-7DD3F98A48D1}">
      <dgm:prSet/>
      <dgm:spPr/>
      <dgm:t>
        <a:bodyPr/>
        <a:lstStyle/>
        <a:p>
          <a:endParaRPr lang="en-US" sz="1600"/>
        </a:p>
      </dgm:t>
    </dgm:pt>
    <dgm:pt modelId="{45248FE3-1247-43D2-8A70-187387365796}">
      <dgm:prSet custT="1"/>
      <dgm:spPr/>
      <dgm:t>
        <a:bodyPr/>
        <a:lstStyle/>
        <a:p>
          <a:r>
            <a:rPr lang="x-none" sz="1800" dirty="0"/>
            <a:t>Parking lots</a:t>
          </a:r>
          <a:endParaRPr lang="en-US" sz="1800" dirty="0"/>
        </a:p>
      </dgm:t>
    </dgm:pt>
    <dgm:pt modelId="{0E96E48D-9477-488D-8EFD-B419F748F30C}" type="parTrans" cxnId="{847C346A-0970-4061-BEFD-2ABF4A3FB5FD}">
      <dgm:prSet/>
      <dgm:spPr/>
      <dgm:t>
        <a:bodyPr/>
        <a:lstStyle/>
        <a:p>
          <a:endParaRPr lang="en-US" sz="1600"/>
        </a:p>
      </dgm:t>
    </dgm:pt>
    <dgm:pt modelId="{2A8FB17A-556F-45CE-9A04-1D4F855352B9}" type="sibTrans" cxnId="{847C346A-0970-4061-BEFD-2ABF4A3FB5FD}">
      <dgm:prSet/>
      <dgm:spPr/>
      <dgm:t>
        <a:bodyPr/>
        <a:lstStyle/>
        <a:p>
          <a:endParaRPr lang="en-US" sz="1600"/>
        </a:p>
      </dgm:t>
    </dgm:pt>
    <dgm:pt modelId="{7D2D72B7-3785-463C-89C2-455FAD662EE6}">
      <dgm:prSet custT="1"/>
      <dgm:spPr/>
      <dgm:t>
        <a:bodyPr/>
        <a:lstStyle/>
        <a:p>
          <a:r>
            <a:rPr lang="x-none" sz="1800" dirty="0"/>
            <a:t>Gates</a:t>
          </a:r>
          <a:endParaRPr lang="en-US" sz="1800" dirty="0"/>
        </a:p>
      </dgm:t>
    </dgm:pt>
    <dgm:pt modelId="{3BF474D9-0BDE-41FE-A783-0073C0252CE4}" type="parTrans" cxnId="{0AC0B7C0-0816-49D5-A6C1-D27909EB36FB}">
      <dgm:prSet/>
      <dgm:spPr/>
      <dgm:t>
        <a:bodyPr/>
        <a:lstStyle/>
        <a:p>
          <a:endParaRPr lang="en-US" sz="1600"/>
        </a:p>
      </dgm:t>
    </dgm:pt>
    <dgm:pt modelId="{C77FFD77-44FE-486F-867A-EF189BB72871}" type="sibTrans" cxnId="{0AC0B7C0-0816-49D5-A6C1-D27909EB36FB}">
      <dgm:prSet/>
      <dgm:spPr/>
      <dgm:t>
        <a:bodyPr/>
        <a:lstStyle/>
        <a:p>
          <a:endParaRPr lang="en-US" sz="1600"/>
        </a:p>
      </dgm:t>
    </dgm:pt>
    <dgm:pt modelId="{DAB9987A-6A28-43DA-8B27-6BF1D8ED2F5D}">
      <dgm:prSet custT="1"/>
      <dgm:spPr/>
      <dgm:t>
        <a:bodyPr/>
        <a:lstStyle/>
        <a:p>
          <a:r>
            <a:rPr lang="x-none" sz="1800" dirty="0"/>
            <a:t>Overhangs</a:t>
          </a:r>
          <a:endParaRPr lang="en-US" sz="1800" dirty="0"/>
        </a:p>
      </dgm:t>
    </dgm:pt>
    <dgm:pt modelId="{F44BC3FD-3140-447F-962D-56BC37569BFC}" type="parTrans" cxnId="{E126185D-B944-435E-9160-4403D7E3599D}">
      <dgm:prSet/>
      <dgm:spPr/>
      <dgm:t>
        <a:bodyPr/>
        <a:lstStyle/>
        <a:p>
          <a:endParaRPr lang="en-US" sz="1600"/>
        </a:p>
      </dgm:t>
    </dgm:pt>
    <dgm:pt modelId="{479AA904-83BE-4A30-911B-E6845F92E0CC}" type="sibTrans" cxnId="{E126185D-B944-435E-9160-4403D7E3599D}">
      <dgm:prSet/>
      <dgm:spPr/>
      <dgm:t>
        <a:bodyPr/>
        <a:lstStyle/>
        <a:p>
          <a:endParaRPr lang="en-US" sz="1600"/>
        </a:p>
      </dgm:t>
    </dgm:pt>
    <dgm:pt modelId="{EA0554B9-6D72-4DA1-9D03-7A527C659F09}">
      <dgm:prSet custT="1"/>
      <dgm:spPr/>
      <dgm:t>
        <a:bodyPr/>
        <a:lstStyle/>
        <a:p>
          <a:r>
            <a:rPr lang="x-none" sz="1800"/>
            <a:t>Vegetation</a:t>
          </a:r>
          <a:endParaRPr lang="en-US" sz="1800" dirty="0"/>
        </a:p>
      </dgm:t>
    </dgm:pt>
    <dgm:pt modelId="{4D3F386E-D619-436A-904D-2FBB6EB52402}" type="parTrans" cxnId="{504A3B0E-C86E-48A4-986D-C5BC76288711}">
      <dgm:prSet/>
      <dgm:spPr/>
      <dgm:t>
        <a:bodyPr/>
        <a:lstStyle/>
        <a:p>
          <a:endParaRPr lang="en-US" sz="1600"/>
        </a:p>
      </dgm:t>
    </dgm:pt>
    <dgm:pt modelId="{7C52E8C1-1B96-4434-937F-8B5C36E89DB9}" type="sibTrans" cxnId="{504A3B0E-C86E-48A4-986D-C5BC76288711}">
      <dgm:prSet/>
      <dgm:spPr/>
      <dgm:t>
        <a:bodyPr/>
        <a:lstStyle/>
        <a:p>
          <a:endParaRPr lang="en-US" sz="1600"/>
        </a:p>
      </dgm:t>
    </dgm:pt>
    <dgm:pt modelId="{513D82CA-5E53-4AD0-8058-8A14875FC695}">
      <dgm:prSet custT="1"/>
      <dgm:spPr/>
      <dgm:t>
        <a:bodyPr/>
        <a:lstStyle/>
        <a:p>
          <a:r>
            <a:rPr lang="x-none" sz="1800" dirty="0"/>
            <a:t>Setbacks</a:t>
          </a:r>
          <a:endParaRPr lang="en-US" sz="1800" dirty="0"/>
        </a:p>
      </dgm:t>
    </dgm:pt>
    <dgm:pt modelId="{92048BA4-0749-4883-AA0E-B894547A628E}" type="parTrans" cxnId="{72A79AF9-C4BE-41C7-88E4-C692C1296DD6}">
      <dgm:prSet/>
      <dgm:spPr/>
      <dgm:t>
        <a:bodyPr/>
        <a:lstStyle/>
        <a:p>
          <a:endParaRPr lang="en-US" sz="1600"/>
        </a:p>
      </dgm:t>
    </dgm:pt>
    <dgm:pt modelId="{187D8866-82B9-40B8-AE1C-0E2037EA4448}" type="sibTrans" cxnId="{72A79AF9-C4BE-41C7-88E4-C692C1296DD6}">
      <dgm:prSet/>
      <dgm:spPr/>
      <dgm:t>
        <a:bodyPr/>
        <a:lstStyle/>
        <a:p>
          <a:endParaRPr lang="en-US" sz="1600"/>
        </a:p>
      </dgm:t>
    </dgm:pt>
    <dgm:pt modelId="{4FC204BD-C8A8-4262-A82A-77848986C27A}">
      <dgm:prSet custT="1"/>
      <dgm:spPr/>
      <dgm:t>
        <a:bodyPr/>
        <a:lstStyle/>
        <a:p>
          <a:r>
            <a:rPr lang="x-none" sz="1800" dirty="0"/>
            <a:t>Security barriers</a:t>
          </a:r>
          <a:endParaRPr lang="en-US" sz="1800" dirty="0"/>
        </a:p>
      </dgm:t>
    </dgm:pt>
    <dgm:pt modelId="{15871E31-F3EB-4598-AEBA-A65034C2B101}" type="parTrans" cxnId="{F4373B30-50F5-44D5-8B52-69A53F70C3C2}">
      <dgm:prSet/>
      <dgm:spPr/>
      <dgm:t>
        <a:bodyPr/>
        <a:lstStyle/>
        <a:p>
          <a:endParaRPr lang="en-US" sz="1600"/>
        </a:p>
      </dgm:t>
    </dgm:pt>
    <dgm:pt modelId="{AA587AE8-3FC4-4076-9807-C6EA3DAAC8A8}" type="sibTrans" cxnId="{F4373B30-50F5-44D5-8B52-69A53F70C3C2}">
      <dgm:prSet/>
      <dgm:spPr/>
      <dgm:t>
        <a:bodyPr/>
        <a:lstStyle/>
        <a:p>
          <a:endParaRPr lang="en-US" sz="1600"/>
        </a:p>
      </dgm:t>
    </dgm:pt>
    <dgm:pt modelId="{93F1464E-5D2D-4248-ABE9-9876CAB5C716}">
      <dgm:prSet custT="1"/>
      <dgm:spPr/>
      <dgm:t>
        <a:bodyPr/>
        <a:lstStyle/>
        <a:p>
          <a:r>
            <a:rPr lang="x-none" sz="1800" dirty="0"/>
            <a:t>Awnings</a:t>
          </a:r>
          <a:endParaRPr lang="en-US" sz="1800" dirty="0"/>
        </a:p>
      </dgm:t>
    </dgm:pt>
    <dgm:pt modelId="{4E0057EC-477C-4786-9607-829FE2EC4340}" type="parTrans" cxnId="{A1CBAC48-DCD7-45A5-A40D-023CB44A9CBB}">
      <dgm:prSet/>
      <dgm:spPr/>
      <dgm:t>
        <a:bodyPr/>
        <a:lstStyle/>
        <a:p>
          <a:endParaRPr lang="en-US" sz="1600"/>
        </a:p>
      </dgm:t>
    </dgm:pt>
    <dgm:pt modelId="{EF87B7F2-AB9C-441E-8AD8-434ACBE6786B}" type="sibTrans" cxnId="{A1CBAC48-DCD7-45A5-A40D-023CB44A9CBB}">
      <dgm:prSet/>
      <dgm:spPr/>
      <dgm:t>
        <a:bodyPr/>
        <a:lstStyle/>
        <a:p>
          <a:endParaRPr lang="en-US" sz="1600"/>
        </a:p>
      </dgm:t>
    </dgm:pt>
    <dgm:pt modelId="{A3D29BC8-25C9-454D-A349-251AC8875E75}">
      <dgm:prSet custT="1"/>
      <dgm:spPr/>
      <dgm:t>
        <a:bodyPr/>
        <a:lstStyle/>
        <a:p>
          <a:r>
            <a:rPr lang="x-none" sz="1800" dirty="0"/>
            <a:t>Overhead obstructions</a:t>
          </a:r>
          <a:endParaRPr lang="en-US" sz="1800" dirty="0"/>
        </a:p>
      </dgm:t>
    </dgm:pt>
    <dgm:pt modelId="{7B6CD840-87D6-4980-9068-6698AC896D54}" type="parTrans" cxnId="{39E769CE-1FBA-4336-AEC0-6D44B0B5497A}">
      <dgm:prSet/>
      <dgm:spPr/>
      <dgm:t>
        <a:bodyPr/>
        <a:lstStyle/>
        <a:p>
          <a:endParaRPr lang="en-US" sz="1600"/>
        </a:p>
      </dgm:t>
    </dgm:pt>
    <dgm:pt modelId="{FBE78FBB-37E4-442A-A984-D5EEDFA273D1}" type="sibTrans" cxnId="{39E769CE-1FBA-4336-AEC0-6D44B0B5497A}">
      <dgm:prSet/>
      <dgm:spPr/>
      <dgm:t>
        <a:bodyPr/>
        <a:lstStyle/>
        <a:p>
          <a:endParaRPr lang="en-US" sz="1600"/>
        </a:p>
      </dgm:t>
    </dgm:pt>
    <dgm:pt modelId="{DF9F237A-CDE7-4A32-AEBF-3671409511B3}">
      <dgm:prSet custT="1"/>
      <dgm:spPr/>
      <dgm:t>
        <a:bodyPr/>
        <a:lstStyle/>
        <a:p>
          <a:r>
            <a:rPr lang="en-US" sz="1800" dirty="0"/>
            <a:t>Temporary fencing around construction sites</a:t>
          </a:r>
        </a:p>
      </dgm:t>
    </dgm:pt>
    <dgm:pt modelId="{50D7984D-F943-487D-977D-2FC73DE73177}" type="parTrans" cxnId="{74881564-1DEB-4EA0-929E-D876FD9CCF79}">
      <dgm:prSet/>
      <dgm:spPr/>
      <dgm:t>
        <a:bodyPr/>
        <a:lstStyle/>
        <a:p>
          <a:endParaRPr lang="en-US" sz="1600"/>
        </a:p>
      </dgm:t>
    </dgm:pt>
    <dgm:pt modelId="{5FD65B82-E6FA-4A2E-AFC3-9215FAE3AA18}" type="sibTrans" cxnId="{74881564-1DEB-4EA0-929E-D876FD9CCF79}">
      <dgm:prSet/>
      <dgm:spPr/>
      <dgm:t>
        <a:bodyPr/>
        <a:lstStyle/>
        <a:p>
          <a:endParaRPr lang="en-US" sz="1600"/>
        </a:p>
      </dgm:t>
    </dgm:pt>
    <dgm:pt modelId="{11D647DE-ABE5-45DA-9320-DEEF5F599851}" type="pres">
      <dgm:prSet presAssocID="{DB51EA2A-79E3-4213-96E4-1CFB6FEC3BB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A2040E3-BA82-4B31-8688-06F411A0C19A}" type="pres">
      <dgm:prSet presAssocID="{6C1E49CD-9FBE-44FD-8AE2-F1928DBD730B}" presName="thickLine" presStyleLbl="alignNode1" presStyleIdx="0" presStyleCnt="10"/>
      <dgm:spPr/>
    </dgm:pt>
    <dgm:pt modelId="{DC56EE1F-A2CA-4532-8D25-3A010FE825DD}" type="pres">
      <dgm:prSet presAssocID="{6C1E49CD-9FBE-44FD-8AE2-F1928DBD730B}" presName="horz1" presStyleCnt="0"/>
      <dgm:spPr/>
    </dgm:pt>
    <dgm:pt modelId="{32846D3F-E5CA-43A1-9947-074FD592C01A}" type="pres">
      <dgm:prSet presAssocID="{6C1E49CD-9FBE-44FD-8AE2-F1928DBD730B}" presName="tx1" presStyleLbl="revTx" presStyleIdx="0" presStyleCnt="10"/>
      <dgm:spPr/>
      <dgm:t>
        <a:bodyPr/>
        <a:lstStyle/>
        <a:p>
          <a:endParaRPr lang="en-US"/>
        </a:p>
      </dgm:t>
    </dgm:pt>
    <dgm:pt modelId="{B6548B41-A796-489E-A009-AD610893738D}" type="pres">
      <dgm:prSet presAssocID="{6C1E49CD-9FBE-44FD-8AE2-F1928DBD730B}" presName="vert1" presStyleCnt="0"/>
      <dgm:spPr/>
    </dgm:pt>
    <dgm:pt modelId="{64AD03D7-9C4E-47FC-BB42-7859E1ECC8F4}" type="pres">
      <dgm:prSet presAssocID="{45248FE3-1247-43D2-8A70-187387365796}" presName="thickLine" presStyleLbl="alignNode1" presStyleIdx="1" presStyleCnt="10"/>
      <dgm:spPr/>
    </dgm:pt>
    <dgm:pt modelId="{8D693A5F-2E9C-4E88-8342-6EA5873890B8}" type="pres">
      <dgm:prSet presAssocID="{45248FE3-1247-43D2-8A70-187387365796}" presName="horz1" presStyleCnt="0"/>
      <dgm:spPr/>
    </dgm:pt>
    <dgm:pt modelId="{4E65C0CF-39F2-4574-926E-21BFD7517EAA}" type="pres">
      <dgm:prSet presAssocID="{45248FE3-1247-43D2-8A70-187387365796}" presName="tx1" presStyleLbl="revTx" presStyleIdx="1" presStyleCnt="10"/>
      <dgm:spPr/>
      <dgm:t>
        <a:bodyPr/>
        <a:lstStyle/>
        <a:p>
          <a:endParaRPr lang="en-US"/>
        </a:p>
      </dgm:t>
    </dgm:pt>
    <dgm:pt modelId="{6452C056-9751-4EF4-B77D-9D5CB388AB91}" type="pres">
      <dgm:prSet presAssocID="{45248FE3-1247-43D2-8A70-187387365796}" presName="vert1" presStyleCnt="0"/>
      <dgm:spPr/>
    </dgm:pt>
    <dgm:pt modelId="{F655BC5F-07EF-4F3C-9F61-EE95AE8F19F0}" type="pres">
      <dgm:prSet presAssocID="{7D2D72B7-3785-463C-89C2-455FAD662EE6}" presName="thickLine" presStyleLbl="alignNode1" presStyleIdx="2" presStyleCnt="10"/>
      <dgm:spPr/>
    </dgm:pt>
    <dgm:pt modelId="{BDE89394-7084-4E9D-8DA2-A12181BC2428}" type="pres">
      <dgm:prSet presAssocID="{7D2D72B7-3785-463C-89C2-455FAD662EE6}" presName="horz1" presStyleCnt="0"/>
      <dgm:spPr/>
    </dgm:pt>
    <dgm:pt modelId="{454CB596-712E-4C75-B3B1-63DEFEB6AAD4}" type="pres">
      <dgm:prSet presAssocID="{7D2D72B7-3785-463C-89C2-455FAD662EE6}" presName="tx1" presStyleLbl="revTx" presStyleIdx="2" presStyleCnt="10"/>
      <dgm:spPr/>
      <dgm:t>
        <a:bodyPr/>
        <a:lstStyle/>
        <a:p>
          <a:endParaRPr lang="en-US"/>
        </a:p>
      </dgm:t>
    </dgm:pt>
    <dgm:pt modelId="{DDADF04B-7282-4CC4-AC0D-117ADC636BF9}" type="pres">
      <dgm:prSet presAssocID="{7D2D72B7-3785-463C-89C2-455FAD662EE6}" presName="vert1" presStyleCnt="0"/>
      <dgm:spPr/>
    </dgm:pt>
    <dgm:pt modelId="{F4893831-D2A4-4FB7-BD42-43DF5E587C35}" type="pres">
      <dgm:prSet presAssocID="{DAB9987A-6A28-43DA-8B27-6BF1D8ED2F5D}" presName="thickLine" presStyleLbl="alignNode1" presStyleIdx="3" presStyleCnt="10"/>
      <dgm:spPr/>
    </dgm:pt>
    <dgm:pt modelId="{57E0A494-0163-4320-AF57-A742D2AC8E58}" type="pres">
      <dgm:prSet presAssocID="{DAB9987A-6A28-43DA-8B27-6BF1D8ED2F5D}" presName="horz1" presStyleCnt="0"/>
      <dgm:spPr/>
    </dgm:pt>
    <dgm:pt modelId="{56D66414-0930-4C95-9027-F1FDD915A530}" type="pres">
      <dgm:prSet presAssocID="{DAB9987A-6A28-43DA-8B27-6BF1D8ED2F5D}" presName="tx1" presStyleLbl="revTx" presStyleIdx="3" presStyleCnt="10"/>
      <dgm:spPr/>
      <dgm:t>
        <a:bodyPr/>
        <a:lstStyle/>
        <a:p>
          <a:endParaRPr lang="en-US"/>
        </a:p>
      </dgm:t>
    </dgm:pt>
    <dgm:pt modelId="{85569A1F-F808-42C4-B0B5-14DE1A034366}" type="pres">
      <dgm:prSet presAssocID="{DAB9987A-6A28-43DA-8B27-6BF1D8ED2F5D}" presName="vert1" presStyleCnt="0"/>
      <dgm:spPr/>
    </dgm:pt>
    <dgm:pt modelId="{E50FE39A-DA8C-4EC3-9566-0D98283943E2}" type="pres">
      <dgm:prSet presAssocID="{EA0554B9-6D72-4DA1-9D03-7A527C659F09}" presName="thickLine" presStyleLbl="alignNode1" presStyleIdx="4" presStyleCnt="10"/>
      <dgm:spPr/>
    </dgm:pt>
    <dgm:pt modelId="{EE7A64C8-FB7A-46A9-86EE-541CAA9D2CF1}" type="pres">
      <dgm:prSet presAssocID="{EA0554B9-6D72-4DA1-9D03-7A527C659F09}" presName="horz1" presStyleCnt="0"/>
      <dgm:spPr/>
    </dgm:pt>
    <dgm:pt modelId="{51253936-2158-4519-BC09-61D965FCDA4F}" type="pres">
      <dgm:prSet presAssocID="{EA0554B9-6D72-4DA1-9D03-7A527C659F09}" presName="tx1" presStyleLbl="revTx" presStyleIdx="4" presStyleCnt="10"/>
      <dgm:spPr/>
      <dgm:t>
        <a:bodyPr/>
        <a:lstStyle/>
        <a:p>
          <a:endParaRPr lang="en-US"/>
        </a:p>
      </dgm:t>
    </dgm:pt>
    <dgm:pt modelId="{BEBD5D2C-117B-4F01-AA64-DEF801F42C99}" type="pres">
      <dgm:prSet presAssocID="{EA0554B9-6D72-4DA1-9D03-7A527C659F09}" presName="vert1" presStyleCnt="0"/>
      <dgm:spPr/>
    </dgm:pt>
    <dgm:pt modelId="{441FAAD4-1875-4169-B03C-FCC840CEA0C4}" type="pres">
      <dgm:prSet presAssocID="{513D82CA-5E53-4AD0-8058-8A14875FC695}" presName="thickLine" presStyleLbl="alignNode1" presStyleIdx="5" presStyleCnt="10"/>
      <dgm:spPr/>
    </dgm:pt>
    <dgm:pt modelId="{20C640DA-9A09-478A-A4FC-2C1C0306FEAF}" type="pres">
      <dgm:prSet presAssocID="{513D82CA-5E53-4AD0-8058-8A14875FC695}" presName="horz1" presStyleCnt="0"/>
      <dgm:spPr/>
    </dgm:pt>
    <dgm:pt modelId="{DBDAFE99-852C-4162-BC0E-D58B5D569B75}" type="pres">
      <dgm:prSet presAssocID="{513D82CA-5E53-4AD0-8058-8A14875FC695}" presName="tx1" presStyleLbl="revTx" presStyleIdx="5" presStyleCnt="10"/>
      <dgm:spPr/>
      <dgm:t>
        <a:bodyPr/>
        <a:lstStyle/>
        <a:p>
          <a:endParaRPr lang="en-US"/>
        </a:p>
      </dgm:t>
    </dgm:pt>
    <dgm:pt modelId="{F33F6831-2B4B-4322-8C64-B32794209FAE}" type="pres">
      <dgm:prSet presAssocID="{513D82CA-5E53-4AD0-8058-8A14875FC695}" presName="vert1" presStyleCnt="0"/>
      <dgm:spPr/>
    </dgm:pt>
    <dgm:pt modelId="{D81CFF07-4EC2-45C2-A5C0-4F0D65CE8AED}" type="pres">
      <dgm:prSet presAssocID="{4FC204BD-C8A8-4262-A82A-77848986C27A}" presName="thickLine" presStyleLbl="alignNode1" presStyleIdx="6" presStyleCnt="10"/>
      <dgm:spPr/>
    </dgm:pt>
    <dgm:pt modelId="{CB9F90EA-A0C8-4280-8063-73B85DBF1315}" type="pres">
      <dgm:prSet presAssocID="{4FC204BD-C8A8-4262-A82A-77848986C27A}" presName="horz1" presStyleCnt="0"/>
      <dgm:spPr/>
    </dgm:pt>
    <dgm:pt modelId="{E8AA1631-93BC-4F47-BCBF-71AF4C1A387C}" type="pres">
      <dgm:prSet presAssocID="{4FC204BD-C8A8-4262-A82A-77848986C27A}" presName="tx1" presStyleLbl="revTx" presStyleIdx="6" presStyleCnt="10"/>
      <dgm:spPr/>
      <dgm:t>
        <a:bodyPr/>
        <a:lstStyle/>
        <a:p>
          <a:endParaRPr lang="en-US"/>
        </a:p>
      </dgm:t>
    </dgm:pt>
    <dgm:pt modelId="{B8204C7E-3BBA-4400-8DC9-17EDEB6A6C3C}" type="pres">
      <dgm:prSet presAssocID="{4FC204BD-C8A8-4262-A82A-77848986C27A}" presName="vert1" presStyleCnt="0"/>
      <dgm:spPr/>
    </dgm:pt>
    <dgm:pt modelId="{79476098-48B6-4129-B4AE-99716BEA8F49}" type="pres">
      <dgm:prSet presAssocID="{93F1464E-5D2D-4248-ABE9-9876CAB5C716}" presName="thickLine" presStyleLbl="alignNode1" presStyleIdx="7" presStyleCnt="10"/>
      <dgm:spPr/>
    </dgm:pt>
    <dgm:pt modelId="{867B57DA-78B3-48D2-AAB2-96832672E95D}" type="pres">
      <dgm:prSet presAssocID="{93F1464E-5D2D-4248-ABE9-9876CAB5C716}" presName="horz1" presStyleCnt="0"/>
      <dgm:spPr/>
    </dgm:pt>
    <dgm:pt modelId="{F17B919B-59FB-430C-8FB1-1A5F0817C9A0}" type="pres">
      <dgm:prSet presAssocID="{93F1464E-5D2D-4248-ABE9-9876CAB5C716}" presName="tx1" presStyleLbl="revTx" presStyleIdx="7" presStyleCnt="10"/>
      <dgm:spPr/>
      <dgm:t>
        <a:bodyPr/>
        <a:lstStyle/>
        <a:p>
          <a:endParaRPr lang="en-US"/>
        </a:p>
      </dgm:t>
    </dgm:pt>
    <dgm:pt modelId="{72410846-1134-4656-AF96-5F8425509A89}" type="pres">
      <dgm:prSet presAssocID="{93F1464E-5D2D-4248-ABE9-9876CAB5C716}" presName="vert1" presStyleCnt="0"/>
      <dgm:spPr/>
    </dgm:pt>
    <dgm:pt modelId="{6DB014D8-9D5F-469D-B839-841DC73772B7}" type="pres">
      <dgm:prSet presAssocID="{A3D29BC8-25C9-454D-A349-251AC8875E75}" presName="thickLine" presStyleLbl="alignNode1" presStyleIdx="8" presStyleCnt="10"/>
      <dgm:spPr/>
    </dgm:pt>
    <dgm:pt modelId="{1751EB88-716D-41C9-9D19-89DA0F8293BF}" type="pres">
      <dgm:prSet presAssocID="{A3D29BC8-25C9-454D-A349-251AC8875E75}" presName="horz1" presStyleCnt="0"/>
      <dgm:spPr/>
    </dgm:pt>
    <dgm:pt modelId="{E6D658C9-A902-46F9-905C-E3BCC9F9E2E8}" type="pres">
      <dgm:prSet presAssocID="{A3D29BC8-25C9-454D-A349-251AC8875E75}" presName="tx1" presStyleLbl="revTx" presStyleIdx="8" presStyleCnt="10"/>
      <dgm:spPr/>
      <dgm:t>
        <a:bodyPr/>
        <a:lstStyle/>
        <a:p>
          <a:endParaRPr lang="en-US"/>
        </a:p>
      </dgm:t>
    </dgm:pt>
    <dgm:pt modelId="{9E947AB8-328C-4379-957D-EFCB13EAC12D}" type="pres">
      <dgm:prSet presAssocID="{A3D29BC8-25C9-454D-A349-251AC8875E75}" presName="vert1" presStyleCnt="0"/>
      <dgm:spPr/>
    </dgm:pt>
    <dgm:pt modelId="{688C695A-FBD0-4A92-9FCC-B176CF67E798}" type="pres">
      <dgm:prSet presAssocID="{DF9F237A-CDE7-4A32-AEBF-3671409511B3}" presName="thickLine" presStyleLbl="alignNode1" presStyleIdx="9" presStyleCnt="10"/>
      <dgm:spPr/>
    </dgm:pt>
    <dgm:pt modelId="{1A7F2E6F-B858-429B-8504-473A4862EC14}" type="pres">
      <dgm:prSet presAssocID="{DF9F237A-CDE7-4A32-AEBF-3671409511B3}" presName="horz1" presStyleCnt="0"/>
      <dgm:spPr/>
    </dgm:pt>
    <dgm:pt modelId="{97A82706-1499-4044-9BA1-96B1AAB69FA2}" type="pres">
      <dgm:prSet presAssocID="{DF9F237A-CDE7-4A32-AEBF-3671409511B3}" presName="tx1" presStyleLbl="revTx" presStyleIdx="9" presStyleCnt="10"/>
      <dgm:spPr/>
      <dgm:t>
        <a:bodyPr/>
        <a:lstStyle/>
        <a:p>
          <a:endParaRPr lang="en-US"/>
        </a:p>
      </dgm:t>
    </dgm:pt>
    <dgm:pt modelId="{8672B2F5-A17F-42D4-A1BD-F665724E9E1A}" type="pres">
      <dgm:prSet presAssocID="{DF9F237A-CDE7-4A32-AEBF-3671409511B3}" presName="vert1" presStyleCnt="0"/>
      <dgm:spPr/>
    </dgm:pt>
  </dgm:ptLst>
  <dgm:cxnLst>
    <dgm:cxn modelId="{C849BFCC-0037-41EB-BA3C-16066F290532}" type="presOf" srcId="{A3D29BC8-25C9-454D-A349-251AC8875E75}" destId="{E6D658C9-A902-46F9-905C-E3BCC9F9E2E8}" srcOrd="0" destOrd="0" presId="urn:microsoft.com/office/officeart/2008/layout/LinedList"/>
    <dgm:cxn modelId="{847C346A-0970-4061-BEFD-2ABF4A3FB5FD}" srcId="{DB51EA2A-79E3-4213-96E4-1CFB6FEC3BB7}" destId="{45248FE3-1247-43D2-8A70-187387365796}" srcOrd="1" destOrd="0" parTransId="{0E96E48D-9477-488D-8EFD-B419F748F30C}" sibTransId="{2A8FB17A-556F-45CE-9A04-1D4F855352B9}"/>
    <dgm:cxn modelId="{F4373B30-50F5-44D5-8B52-69A53F70C3C2}" srcId="{DB51EA2A-79E3-4213-96E4-1CFB6FEC3BB7}" destId="{4FC204BD-C8A8-4262-A82A-77848986C27A}" srcOrd="6" destOrd="0" parTransId="{15871E31-F3EB-4598-AEBA-A65034C2B101}" sibTransId="{AA587AE8-3FC4-4076-9807-C6EA3DAAC8A8}"/>
    <dgm:cxn modelId="{E126185D-B944-435E-9160-4403D7E3599D}" srcId="{DB51EA2A-79E3-4213-96E4-1CFB6FEC3BB7}" destId="{DAB9987A-6A28-43DA-8B27-6BF1D8ED2F5D}" srcOrd="3" destOrd="0" parTransId="{F44BC3FD-3140-447F-962D-56BC37569BFC}" sibTransId="{479AA904-83BE-4A30-911B-E6845F92E0CC}"/>
    <dgm:cxn modelId="{A1CBAC48-DCD7-45A5-A40D-023CB44A9CBB}" srcId="{DB51EA2A-79E3-4213-96E4-1CFB6FEC3BB7}" destId="{93F1464E-5D2D-4248-ABE9-9876CAB5C716}" srcOrd="7" destOrd="0" parTransId="{4E0057EC-477C-4786-9607-829FE2EC4340}" sibTransId="{EF87B7F2-AB9C-441E-8AD8-434ACBE6786B}"/>
    <dgm:cxn modelId="{0CE92F9E-4DCE-4B8B-951C-518412341C73}" type="presOf" srcId="{7D2D72B7-3785-463C-89C2-455FAD662EE6}" destId="{454CB596-712E-4C75-B3B1-63DEFEB6AAD4}" srcOrd="0" destOrd="0" presId="urn:microsoft.com/office/officeart/2008/layout/LinedList"/>
    <dgm:cxn modelId="{7225318E-1CA3-42FC-9163-5A903214D2C0}" type="presOf" srcId="{DF9F237A-CDE7-4A32-AEBF-3671409511B3}" destId="{97A82706-1499-4044-9BA1-96B1AAB69FA2}" srcOrd="0" destOrd="0" presId="urn:microsoft.com/office/officeart/2008/layout/LinedList"/>
    <dgm:cxn modelId="{504A3B0E-C86E-48A4-986D-C5BC76288711}" srcId="{DB51EA2A-79E3-4213-96E4-1CFB6FEC3BB7}" destId="{EA0554B9-6D72-4DA1-9D03-7A527C659F09}" srcOrd="4" destOrd="0" parTransId="{4D3F386E-D619-436A-904D-2FBB6EB52402}" sibTransId="{7C52E8C1-1B96-4434-937F-8B5C36E89DB9}"/>
    <dgm:cxn modelId="{643DC4F6-3ADB-475E-AD68-56D79C089431}" type="presOf" srcId="{DB51EA2A-79E3-4213-96E4-1CFB6FEC3BB7}" destId="{11D647DE-ABE5-45DA-9320-DEEF5F599851}" srcOrd="0" destOrd="0" presId="urn:microsoft.com/office/officeart/2008/layout/LinedList"/>
    <dgm:cxn modelId="{531638C8-A57E-4DA8-9356-D9BABE552336}" type="presOf" srcId="{EA0554B9-6D72-4DA1-9D03-7A527C659F09}" destId="{51253936-2158-4519-BC09-61D965FCDA4F}" srcOrd="0" destOrd="0" presId="urn:microsoft.com/office/officeart/2008/layout/LinedList"/>
    <dgm:cxn modelId="{672E4E53-DB12-40F8-8D9C-3CF65972BCBF}" type="presOf" srcId="{45248FE3-1247-43D2-8A70-187387365796}" destId="{4E65C0CF-39F2-4574-926E-21BFD7517EAA}" srcOrd="0" destOrd="0" presId="urn:microsoft.com/office/officeart/2008/layout/LinedList"/>
    <dgm:cxn modelId="{BDCB5CCB-9DBF-44E7-815B-B3B846D20168}" type="presOf" srcId="{4FC204BD-C8A8-4262-A82A-77848986C27A}" destId="{E8AA1631-93BC-4F47-BCBF-71AF4C1A387C}" srcOrd="0" destOrd="0" presId="urn:microsoft.com/office/officeart/2008/layout/LinedList"/>
    <dgm:cxn modelId="{9AEBAEB1-4EF6-4ADD-B03D-7DD3F98A48D1}" srcId="{DB51EA2A-79E3-4213-96E4-1CFB6FEC3BB7}" destId="{6C1E49CD-9FBE-44FD-8AE2-F1928DBD730B}" srcOrd="0" destOrd="0" parTransId="{B1107127-D8E1-421A-AE51-972DD9E12716}" sibTransId="{7EC52C37-B49E-48B8-87A5-C54A3C87A5D7}"/>
    <dgm:cxn modelId="{74881564-1DEB-4EA0-929E-D876FD9CCF79}" srcId="{DB51EA2A-79E3-4213-96E4-1CFB6FEC3BB7}" destId="{DF9F237A-CDE7-4A32-AEBF-3671409511B3}" srcOrd="9" destOrd="0" parTransId="{50D7984D-F943-487D-977D-2FC73DE73177}" sibTransId="{5FD65B82-E6FA-4A2E-AFC3-9215FAE3AA18}"/>
    <dgm:cxn modelId="{54E7748F-4FD1-414A-ADD7-53974BD1936D}" type="presOf" srcId="{6C1E49CD-9FBE-44FD-8AE2-F1928DBD730B}" destId="{32846D3F-E5CA-43A1-9947-074FD592C01A}" srcOrd="0" destOrd="0" presId="urn:microsoft.com/office/officeart/2008/layout/LinedList"/>
    <dgm:cxn modelId="{AFF94990-2F40-4F7C-BA4D-42606630DAEE}" type="presOf" srcId="{513D82CA-5E53-4AD0-8058-8A14875FC695}" destId="{DBDAFE99-852C-4162-BC0E-D58B5D569B75}" srcOrd="0" destOrd="0" presId="urn:microsoft.com/office/officeart/2008/layout/LinedList"/>
    <dgm:cxn modelId="{CDED8F31-99D5-4D76-8763-A06D43A13B2B}" type="presOf" srcId="{DAB9987A-6A28-43DA-8B27-6BF1D8ED2F5D}" destId="{56D66414-0930-4C95-9027-F1FDD915A530}" srcOrd="0" destOrd="0" presId="urn:microsoft.com/office/officeart/2008/layout/LinedList"/>
    <dgm:cxn modelId="{0B3DF612-D2CB-46FB-B17C-DCABBF37E157}" type="presOf" srcId="{93F1464E-5D2D-4248-ABE9-9876CAB5C716}" destId="{F17B919B-59FB-430C-8FB1-1A5F0817C9A0}" srcOrd="0" destOrd="0" presId="urn:microsoft.com/office/officeart/2008/layout/LinedList"/>
    <dgm:cxn modelId="{0AC0B7C0-0816-49D5-A6C1-D27909EB36FB}" srcId="{DB51EA2A-79E3-4213-96E4-1CFB6FEC3BB7}" destId="{7D2D72B7-3785-463C-89C2-455FAD662EE6}" srcOrd="2" destOrd="0" parTransId="{3BF474D9-0BDE-41FE-A783-0073C0252CE4}" sibTransId="{C77FFD77-44FE-486F-867A-EF189BB72871}"/>
    <dgm:cxn modelId="{39E769CE-1FBA-4336-AEC0-6D44B0B5497A}" srcId="{DB51EA2A-79E3-4213-96E4-1CFB6FEC3BB7}" destId="{A3D29BC8-25C9-454D-A349-251AC8875E75}" srcOrd="8" destOrd="0" parTransId="{7B6CD840-87D6-4980-9068-6698AC896D54}" sibTransId="{FBE78FBB-37E4-442A-A984-D5EEDFA273D1}"/>
    <dgm:cxn modelId="{72A79AF9-C4BE-41C7-88E4-C692C1296DD6}" srcId="{DB51EA2A-79E3-4213-96E4-1CFB6FEC3BB7}" destId="{513D82CA-5E53-4AD0-8058-8A14875FC695}" srcOrd="5" destOrd="0" parTransId="{92048BA4-0749-4883-AA0E-B894547A628E}" sibTransId="{187D8866-82B9-40B8-AE1C-0E2037EA4448}"/>
    <dgm:cxn modelId="{D07BD6A0-9C8E-4D09-B44F-1275E75CCDC1}" type="presParOf" srcId="{11D647DE-ABE5-45DA-9320-DEEF5F599851}" destId="{EA2040E3-BA82-4B31-8688-06F411A0C19A}" srcOrd="0" destOrd="0" presId="urn:microsoft.com/office/officeart/2008/layout/LinedList"/>
    <dgm:cxn modelId="{5E3E9475-8B80-4B1A-A175-B61C02708119}" type="presParOf" srcId="{11D647DE-ABE5-45DA-9320-DEEF5F599851}" destId="{DC56EE1F-A2CA-4532-8D25-3A010FE825DD}" srcOrd="1" destOrd="0" presId="urn:microsoft.com/office/officeart/2008/layout/LinedList"/>
    <dgm:cxn modelId="{108C416D-B1E9-4E9F-9B49-E9783EB0F051}" type="presParOf" srcId="{DC56EE1F-A2CA-4532-8D25-3A010FE825DD}" destId="{32846D3F-E5CA-43A1-9947-074FD592C01A}" srcOrd="0" destOrd="0" presId="urn:microsoft.com/office/officeart/2008/layout/LinedList"/>
    <dgm:cxn modelId="{F1AEC22C-24A7-4149-A468-E0B03A1FD9F1}" type="presParOf" srcId="{DC56EE1F-A2CA-4532-8D25-3A010FE825DD}" destId="{B6548B41-A796-489E-A009-AD610893738D}" srcOrd="1" destOrd="0" presId="urn:microsoft.com/office/officeart/2008/layout/LinedList"/>
    <dgm:cxn modelId="{F2C5C749-A7AF-4700-B513-3F94755F229C}" type="presParOf" srcId="{11D647DE-ABE5-45DA-9320-DEEF5F599851}" destId="{64AD03D7-9C4E-47FC-BB42-7859E1ECC8F4}" srcOrd="2" destOrd="0" presId="urn:microsoft.com/office/officeart/2008/layout/LinedList"/>
    <dgm:cxn modelId="{DBEC152B-5C0F-4875-9311-956ADF691E25}" type="presParOf" srcId="{11D647DE-ABE5-45DA-9320-DEEF5F599851}" destId="{8D693A5F-2E9C-4E88-8342-6EA5873890B8}" srcOrd="3" destOrd="0" presId="urn:microsoft.com/office/officeart/2008/layout/LinedList"/>
    <dgm:cxn modelId="{11E1329C-7495-456D-8EA9-C7F0C402E5BA}" type="presParOf" srcId="{8D693A5F-2E9C-4E88-8342-6EA5873890B8}" destId="{4E65C0CF-39F2-4574-926E-21BFD7517EAA}" srcOrd="0" destOrd="0" presId="urn:microsoft.com/office/officeart/2008/layout/LinedList"/>
    <dgm:cxn modelId="{3A2ACD07-8C05-41DC-94D0-B97034A94E03}" type="presParOf" srcId="{8D693A5F-2E9C-4E88-8342-6EA5873890B8}" destId="{6452C056-9751-4EF4-B77D-9D5CB388AB91}" srcOrd="1" destOrd="0" presId="urn:microsoft.com/office/officeart/2008/layout/LinedList"/>
    <dgm:cxn modelId="{A9D0606C-63C8-4498-8834-0BF1A9712A71}" type="presParOf" srcId="{11D647DE-ABE5-45DA-9320-DEEF5F599851}" destId="{F655BC5F-07EF-4F3C-9F61-EE95AE8F19F0}" srcOrd="4" destOrd="0" presId="urn:microsoft.com/office/officeart/2008/layout/LinedList"/>
    <dgm:cxn modelId="{10998EB4-B1B4-4444-BB31-33097C72CA61}" type="presParOf" srcId="{11D647DE-ABE5-45DA-9320-DEEF5F599851}" destId="{BDE89394-7084-4E9D-8DA2-A12181BC2428}" srcOrd="5" destOrd="0" presId="urn:microsoft.com/office/officeart/2008/layout/LinedList"/>
    <dgm:cxn modelId="{536BF0E4-C4CC-4842-8C55-3E87EA5C0AB0}" type="presParOf" srcId="{BDE89394-7084-4E9D-8DA2-A12181BC2428}" destId="{454CB596-712E-4C75-B3B1-63DEFEB6AAD4}" srcOrd="0" destOrd="0" presId="urn:microsoft.com/office/officeart/2008/layout/LinedList"/>
    <dgm:cxn modelId="{747B2A1C-17E1-4461-AA67-63AB4C2D73C6}" type="presParOf" srcId="{BDE89394-7084-4E9D-8DA2-A12181BC2428}" destId="{DDADF04B-7282-4CC4-AC0D-117ADC636BF9}" srcOrd="1" destOrd="0" presId="urn:microsoft.com/office/officeart/2008/layout/LinedList"/>
    <dgm:cxn modelId="{AE7D254D-75FD-4686-AFF3-841869AFF52F}" type="presParOf" srcId="{11D647DE-ABE5-45DA-9320-DEEF5F599851}" destId="{F4893831-D2A4-4FB7-BD42-43DF5E587C35}" srcOrd="6" destOrd="0" presId="urn:microsoft.com/office/officeart/2008/layout/LinedList"/>
    <dgm:cxn modelId="{12455E6B-4510-49C2-8D64-E68CFAEAF309}" type="presParOf" srcId="{11D647DE-ABE5-45DA-9320-DEEF5F599851}" destId="{57E0A494-0163-4320-AF57-A742D2AC8E58}" srcOrd="7" destOrd="0" presId="urn:microsoft.com/office/officeart/2008/layout/LinedList"/>
    <dgm:cxn modelId="{24DEC521-14EF-41A3-8EBD-08259C8D473C}" type="presParOf" srcId="{57E0A494-0163-4320-AF57-A742D2AC8E58}" destId="{56D66414-0930-4C95-9027-F1FDD915A530}" srcOrd="0" destOrd="0" presId="urn:microsoft.com/office/officeart/2008/layout/LinedList"/>
    <dgm:cxn modelId="{38178876-2A5D-4865-B791-F9269257039B}" type="presParOf" srcId="{57E0A494-0163-4320-AF57-A742D2AC8E58}" destId="{85569A1F-F808-42C4-B0B5-14DE1A034366}" srcOrd="1" destOrd="0" presId="urn:microsoft.com/office/officeart/2008/layout/LinedList"/>
    <dgm:cxn modelId="{08DFEF01-DDE6-4603-A643-32FC420588C4}" type="presParOf" srcId="{11D647DE-ABE5-45DA-9320-DEEF5F599851}" destId="{E50FE39A-DA8C-4EC3-9566-0D98283943E2}" srcOrd="8" destOrd="0" presId="urn:microsoft.com/office/officeart/2008/layout/LinedList"/>
    <dgm:cxn modelId="{FF4946F6-67A2-4AB8-BDAB-C8C39935CAAF}" type="presParOf" srcId="{11D647DE-ABE5-45DA-9320-DEEF5F599851}" destId="{EE7A64C8-FB7A-46A9-86EE-541CAA9D2CF1}" srcOrd="9" destOrd="0" presId="urn:microsoft.com/office/officeart/2008/layout/LinedList"/>
    <dgm:cxn modelId="{98A9AC13-0FF4-401D-8E57-2F68D7835E1A}" type="presParOf" srcId="{EE7A64C8-FB7A-46A9-86EE-541CAA9D2CF1}" destId="{51253936-2158-4519-BC09-61D965FCDA4F}" srcOrd="0" destOrd="0" presId="urn:microsoft.com/office/officeart/2008/layout/LinedList"/>
    <dgm:cxn modelId="{E93F2182-6046-4CF7-83B7-7DFB68B7C86A}" type="presParOf" srcId="{EE7A64C8-FB7A-46A9-86EE-541CAA9D2CF1}" destId="{BEBD5D2C-117B-4F01-AA64-DEF801F42C99}" srcOrd="1" destOrd="0" presId="urn:microsoft.com/office/officeart/2008/layout/LinedList"/>
    <dgm:cxn modelId="{6CF6954E-A53A-4DA8-B3FD-20D6D2CE7F26}" type="presParOf" srcId="{11D647DE-ABE5-45DA-9320-DEEF5F599851}" destId="{441FAAD4-1875-4169-B03C-FCC840CEA0C4}" srcOrd="10" destOrd="0" presId="urn:microsoft.com/office/officeart/2008/layout/LinedList"/>
    <dgm:cxn modelId="{42AA5E00-66CB-44B4-AF51-B55643E8D704}" type="presParOf" srcId="{11D647DE-ABE5-45DA-9320-DEEF5F599851}" destId="{20C640DA-9A09-478A-A4FC-2C1C0306FEAF}" srcOrd="11" destOrd="0" presId="urn:microsoft.com/office/officeart/2008/layout/LinedList"/>
    <dgm:cxn modelId="{11D30284-3244-4E55-8352-789953D661E9}" type="presParOf" srcId="{20C640DA-9A09-478A-A4FC-2C1C0306FEAF}" destId="{DBDAFE99-852C-4162-BC0E-D58B5D569B75}" srcOrd="0" destOrd="0" presId="urn:microsoft.com/office/officeart/2008/layout/LinedList"/>
    <dgm:cxn modelId="{929EF444-4C01-452B-A455-C79CFE98E05B}" type="presParOf" srcId="{20C640DA-9A09-478A-A4FC-2C1C0306FEAF}" destId="{F33F6831-2B4B-4322-8C64-B32794209FAE}" srcOrd="1" destOrd="0" presId="urn:microsoft.com/office/officeart/2008/layout/LinedList"/>
    <dgm:cxn modelId="{F0DE3BA4-CFAD-4050-AA75-21BCDC9EE84C}" type="presParOf" srcId="{11D647DE-ABE5-45DA-9320-DEEF5F599851}" destId="{D81CFF07-4EC2-45C2-A5C0-4F0D65CE8AED}" srcOrd="12" destOrd="0" presId="urn:microsoft.com/office/officeart/2008/layout/LinedList"/>
    <dgm:cxn modelId="{F3501A5F-9BE9-4CC4-AD2C-F3DB1C72603E}" type="presParOf" srcId="{11D647DE-ABE5-45DA-9320-DEEF5F599851}" destId="{CB9F90EA-A0C8-4280-8063-73B85DBF1315}" srcOrd="13" destOrd="0" presId="urn:microsoft.com/office/officeart/2008/layout/LinedList"/>
    <dgm:cxn modelId="{09EC80B6-52B5-4DE9-AF99-7F096DBE4A34}" type="presParOf" srcId="{CB9F90EA-A0C8-4280-8063-73B85DBF1315}" destId="{E8AA1631-93BC-4F47-BCBF-71AF4C1A387C}" srcOrd="0" destOrd="0" presId="urn:microsoft.com/office/officeart/2008/layout/LinedList"/>
    <dgm:cxn modelId="{198B8AB6-C02E-4C0B-9CAE-4D6D49FE0D23}" type="presParOf" srcId="{CB9F90EA-A0C8-4280-8063-73B85DBF1315}" destId="{B8204C7E-3BBA-4400-8DC9-17EDEB6A6C3C}" srcOrd="1" destOrd="0" presId="urn:microsoft.com/office/officeart/2008/layout/LinedList"/>
    <dgm:cxn modelId="{C8368945-0EE4-45AD-AFE6-2393F9E18CDD}" type="presParOf" srcId="{11D647DE-ABE5-45DA-9320-DEEF5F599851}" destId="{79476098-48B6-4129-B4AE-99716BEA8F49}" srcOrd="14" destOrd="0" presId="urn:microsoft.com/office/officeart/2008/layout/LinedList"/>
    <dgm:cxn modelId="{C98A8FEC-E8B9-4088-BF24-7E17D05F484C}" type="presParOf" srcId="{11D647DE-ABE5-45DA-9320-DEEF5F599851}" destId="{867B57DA-78B3-48D2-AAB2-96832672E95D}" srcOrd="15" destOrd="0" presId="urn:microsoft.com/office/officeart/2008/layout/LinedList"/>
    <dgm:cxn modelId="{618F5D63-8403-4351-9DCB-0D7D1183F329}" type="presParOf" srcId="{867B57DA-78B3-48D2-AAB2-96832672E95D}" destId="{F17B919B-59FB-430C-8FB1-1A5F0817C9A0}" srcOrd="0" destOrd="0" presId="urn:microsoft.com/office/officeart/2008/layout/LinedList"/>
    <dgm:cxn modelId="{CB6AE365-B9DE-4874-881A-5C89A3394A65}" type="presParOf" srcId="{867B57DA-78B3-48D2-AAB2-96832672E95D}" destId="{72410846-1134-4656-AF96-5F8425509A89}" srcOrd="1" destOrd="0" presId="urn:microsoft.com/office/officeart/2008/layout/LinedList"/>
    <dgm:cxn modelId="{EA2E903C-2C3E-4077-8BF7-B4AAC0AA43E9}" type="presParOf" srcId="{11D647DE-ABE5-45DA-9320-DEEF5F599851}" destId="{6DB014D8-9D5F-469D-B839-841DC73772B7}" srcOrd="16" destOrd="0" presId="urn:microsoft.com/office/officeart/2008/layout/LinedList"/>
    <dgm:cxn modelId="{12517EFE-4FE3-446E-A04D-DC46E7BED302}" type="presParOf" srcId="{11D647DE-ABE5-45DA-9320-DEEF5F599851}" destId="{1751EB88-716D-41C9-9D19-89DA0F8293BF}" srcOrd="17" destOrd="0" presId="urn:microsoft.com/office/officeart/2008/layout/LinedList"/>
    <dgm:cxn modelId="{C37522A4-F376-4397-841E-CF4371C876EA}" type="presParOf" srcId="{1751EB88-716D-41C9-9D19-89DA0F8293BF}" destId="{E6D658C9-A902-46F9-905C-E3BCC9F9E2E8}" srcOrd="0" destOrd="0" presId="urn:microsoft.com/office/officeart/2008/layout/LinedList"/>
    <dgm:cxn modelId="{E252EFBA-F511-4A72-8E6B-6A5C6637EEE8}" type="presParOf" srcId="{1751EB88-716D-41C9-9D19-89DA0F8293BF}" destId="{9E947AB8-328C-4379-957D-EFCB13EAC12D}" srcOrd="1" destOrd="0" presId="urn:microsoft.com/office/officeart/2008/layout/LinedList"/>
    <dgm:cxn modelId="{C9E43971-0D84-4F27-B7D2-568184365DCD}" type="presParOf" srcId="{11D647DE-ABE5-45DA-9320-DEEF5F599851}" destId="{688C695A-FBD0-4A92-9FCC-B176CF67E798}" srcOrd="18" destOrd="0" presId="urn:microsoft.com/office/officeart/2008/layout/LinedList"/>
    <dgm:cxn modelId="{0EAAE23D-17B4-4B2E-88D0-415DD861D491}" type="presParOf" srcId="{11D647DE-ABE5-45DA-9320-DEEF5F599851}" destId="{1A7F2E6F-B858-429B-8504-473A4862EC14}" srcOrd="19" destOrd="0" presId="urn:microsoft.com/office/officeart/2008/layout/LinedList"/>
    <dgm:cxn modelId="{96240B8C-F72A-4600-9DDA-9BF6412C9EEF}" type="presParOf" srcId="{1A7F2E6F-B858-429B-8504-473A4862EC14}" destId="{97A82706-1499-4044-9BA1-96B1AAB69FA2}" srcOrd="0" destOrd="0" presId="urn:microsoft.com/office/officeart/2008/layout/LinedList"/>
    <dgm:cxn modelId="{39A08E87-AA93-4232-A5EA-CBB8AE485B26}" type="presParOf" srcId="{1A7F2E6F-B858-429B-8504-473A4862EC14}" destId="{8672B2F5-A17F-42D4-A1BD-F665724E9E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4E76164C-BC13-4068-A62A-5EFAEB09642E}" type="doc">
      <dgm:prSet loTypeId="urn:microsoft.com/office/officeart/2008/layout/VerticalCurvedLis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A95BDEE3-282D-44B2-9524-A5D7FD152301}">
      <dgm:prSet phldrT="[Text]" custT="1"/>
      <dgm:spPr/>
      <dgm:t>
        <a:bodyPr/>
        <a:lstStyle/>
        <a:p>
          <a:r>
            <a:rPr lang="en-US" sz="2000" b="0" u="none" dirty="0" smtClean="0"/>
            <a:t>P</a:t>
          </a:r>
          <a:r>
            <a:rPr lang="x-none" sz="2000" b="0" u="none" dirty="0" smtClean="0"/>
            <a:t>erformance-based </a:t>
          </a:r>
          <a:r>
            <a:rPr lang="x-none" sz="2000" b="0" u="none" dirty="0"/>
            <a:t>driveway design</a:t>
          </a:r>
          <a:r>
            <a:rPr lang="en-US" sz="2000" b="0" u="none" dirty="0"/>
            <a:t> </a:t>
          </a:r>
          <a:r>
            <a:rPr lang="x-none" sz="2000" b="0" u="none" dirty="0"/>
            <a:t>is more effective than simply following a minimum radius for the turn stated in the code</a:t>
          </a:r>
          <a:endParaRPr lang="en-US" sz="2000" b="0" dirty="0"/>
        </a:p>
      </dgm:t>
    </dgm:pt>
    <dgm:pt modelId="{07E9587F-17C2-4090-9259-61BE061D21DD}" type="parTrans" cxnId="{138B13DB-A427-41D3-A2D1-DBCF1903280A}">
      <dgm:prSet/>
      <dgm:spPr/>
      <dgm:t>
        <a:bodyPr/>
        <a:lstStyle/>
        <a:p>
          <a:endParaRPr lang="en-US"/>
        </a:p>
      </dgm:t>
    </dgm:pt>
    <dgm:pt modelId="{A58064F4-0C8D-4C94-8099-9FFA35ADEC8A}" type="sibTrans" cxnId="{138B13DB-A427-41D3-A2D1-DBCF1903280A}">
      <dgm:prSet/>
      <dgm:spPr/>
      <dgm:t>
        <a:bodyPr/>
        <a:lstStyle/>
        <a:p>
          <a:endParaRPr lang="en-US"/>
        </a:p>
      </dgm:t>
    </dgm:pt>
    <dgm:pt modelId="{41468F0E-6FB7-49AB-A8A2-CE4C64C494E9}">
      <dgm:prSet custT="1"/>
      <dgm:spPr/>
      <dgm:t>
        <a:bodyPr/>
        <a:lstStyle/>
        <a:p>
          <a:r>
            <a:rPr lang="en-US" sz="2000" b="0" u="none" dirty="0"/>
            <a:t>A</a:t>
          </a:r>
          <a:r>
            <a:rPr lang="x-none" sz="2000" b="0" u="none" dirty="0"/>
            <a:t>HJ should specify these requirements to ensure exterior access from a public street or road is not obstructed</a:t>
          </a:r>
          <a:endParaRPr lang="en-US" sz="2000" b="0" u="none" dirty="0"/>
        </a:p>
      </dgm:t>
    </dgm:pt>
    <dgm:pt modelId="{5CE1C6F4-1DCF-45E0-94E0-F6BE88A18EBC}" type="parTrans" cxnId="{212F3FBC-A6AE-4811-B5CD-3BF28964BA33}">
      <dgm:prSet/>
      <dgm:spPr/>
      <dgm:t>
        <a:bodyPr/>
        <a:lstStyle/>
        <a:p>
          <a:endParaRPr lang="en-US"/>
        </a:p>
      </dgm:t>
    </dgm:pt>
    <dgm:pt modelId="{992A3721-C9E4-4889-9F9E-3F5C7D16512A}" type="sibTrans" cxnId="{212F3FBC-A6AE-4811-B5CD-3BF28964BA33}">
      <dgm:prSet/>
      <dgm:spPr/>
      <dgm:t>
        <a:bodyPr/>
        <a:lstStyle/>
        <a:p>
          <a:endParaRPr lang="en-US"/>
        </a:p>
      </dgm:t>
    </dgm:pt>
    <dgm:pt modelId="{A3A80ECA-FA20-4F5E-AD4D-BE993870B133}">
      <dgm:prSet custT="1"/>
      <dgm:spPr/>
      <dgm:t>
        <a:bodyPr/>
        <a:lstStyle/>
        <a:p>
          <a:r>
            <a:rPr lang="x-none" sz="2000" b="0" u="none" dirty="0"/>
            <a:t>AHJ should designate the driveway as a fire lane or fire apparatus access road</a:t>
          </a:r>
          <a:endParaRPr lang="en-US" sz="2000" b="0" u="none" dirty="0"/>
        </a:p>
      </dgm:t>
    </dgm:pt>
    <dgm:pt modelId="{D67E1127-8802-46D9-9764-350EF0FE9B1D}" type="parTrans" cxnId="{56071C0D-8CA4-4BD0-9B77-54BFD299A21F}">
      <dgm:prSet/>
      <dgm:spPr/>
      <dgm:t>
        <a:bodyPr/>
        <a:lstStyle/>
        <a:p>
          <a:endParaRPr lang="en-US"/>
        </a:p>
      </dgm:t>
    </dgm:pt>
    <dgm:pt modelId="{5EA885D1-6DDC-4B4E-8472-2A209DE9B3C4}" type="sibTrans" cxnId="{56071C0D-8CA4-4BD0-9B77-54BFD299A21F}">
      <dgm:prSet/>
      <dgm:spPr/>
      <dgm:t>
        <a:bodyPr/>
        <a:lstStyle/>
        <a:p>
          <a:endParaRPr lang="en-US"/>
        </a:p>
      </dgm:t>
    </dgm:pt>
    <dgm:pt modelId="{B72A2D9A-E6E3-487D-B8D8-3E4586EBFEFF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000" b="0" u="none" dirty="0"/>
            <a:t>A</a:t>
          </a:r>
          <a:r>
            <a:rPr lang="x-none" sz="2000" b="0" u="none" dirty="0"/>
            <a:t>pply those criteria to its design, maintenance, and markings</a:t>
          </a:r>
          <a:endParaRPr lang="en-US" sz="2000" b="0" u="none" dirty="0"/>
        </a:p>
      </dgm:t>
    </dgm:pt>
    <dgm:pt modelId="{7FBBAC0B-E7FE-4873-B4C0-410AC3615B5A}" type="parTrans" cxnId="{FDE8D0ED-38C9-4577-A10C-CD9E5C6CF7E7}">
      <dgm:prSet/>
      <dgm:spPr/>
      <dgm:t>
        <a:bodyPr/>
        <a:lstStyle/>
        <a:p>
          <a:endParaRPr lang="en-US"/>
        </a:p>
      </dgm:t>
    </dgm:pt>
    <dgm:pt modelId="{F001F795-8065-4832-9851-CB0C01AE0138}" type="sibTrans" cxnId="{FDE8D0ED-38C9-4577-A10C-CD9E5C6CF7E7}">
      <dgm:prSet/>
      <dgm:spPr/>
      <dgm:t>
        <a:bodyPr/>
        <a:lstStyle/>
        <a:p>
          <a:endParaRPr lang="en-US"/>
        </a:p>
      </dgm:t>
    </dgm:pt>
    <dgm:pt modelId="{7EC01F65-5426-4045-9916-BF58C8D1BD21}" type="pres">
      <dgm:prSet presAssocID="{4E76164C-BC13-4068-A62A-5EFAEB09642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EC9B1584-14E9-4316-9F85-016A14BDBA3B}" type="pres">
      <dgm:prSet presAssocID="{4E76164C-BC13-4068-A62A-5EFAEB09642E}" presName="Name1" presStyleCnt="0"/>
      <dgm:spPr/>
    </dgm:pt>
    <dgm:pt modelId="{120AA328-9B0B-4F85-8C8E-E3CF3EA43C2E}" type="pres">
      <dgm:prSet presAssocID="{4E76164C-BC13-4068-A62A-5EFAEB09642E}" presName="cycle" presStyleCnt="0"/>
      <dgm:spPr/>
    </dgm:pt>
    <dgm:pt modelId="{6A7732E7-2ADD-495F-A56D-7EBB17B1CDB3}" type="pres">
      <dgm:prSet presAssocID="{4E76164C-BC13-4068-A62A-5EFAEB09642E}" presName="srcNode" presStyleLbl="node1" presStyleIdx="0" presStyleCnt="4"/>
      <dgm:spPr/>
    </dgm:pt>
    <dgm:pt modelId="{BB626726-6551-4AE9-9FB9-E2FA8D3A0B19}" type="pres">
      <dgm:prSet presAssocID="{4E76164C-BC13-4068-A62A-5EFAEB09642E}" presName="conn" presStyleLbl="parChTrans1D2" presStyleIdx="0" presStyleCnt="1"/>
      <dgm:spPr/>
      <dgm:t>
        <a:bodyPr/>
        <a:lstStyle/>
        <a:p>
          <a:endParaRPr lang="en-US"/>
        </a:p>
      </dgm:t>
    </dgm:pt>
    <dgm:pt modelId="{D12BC7BC-294B-4DCF-B5E1-88E75F27A5D5}" type="pres">
      <dgm:prSet presAssocID="{4E76164C-BC13-4068-A62A-5EFAEB09642E}" presName="extraNode" presStyleLbl="node1" presStyleIdx="0" presStyleCnt="4"/>
      <dgm:spPr/>
    </dgm:pt>
    <dgm:pt modelId="{40ABAC4B-755A-44D3-BC5E-4C5477CB24A7}" type="pres">
      <dgm:prSet presAssocID="{4E76164C-BC13-4068-A62A-5EFAEB09642E}" presName="dstNode" presStyleLbl="node1" presStyleIdx="0" presStyleCnt="4"/>
      <dgm:spPr/>
    </dgm:pt>
    <dgm:pt modelId="{3439D9D4-51CD-45ED-A7E6-F7B85A8DFA69}" type="pres">
      <dgm:prSet presAssocID="{A95BDEE3-282D-44B2-9524-A5D7FD152301}" presName="text_1" presStyleLbl="node1" presStyleIdx="0" presStyleCnt="4" custScaleY="1315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B6FBF9-DDA6-4568-BF9A-6A2D3FA45EC4}" type="pres">
      <dgm:prSet presAssocID="{A95BDEE3-282D-44B2-9524-A5D7FD152301}" presName="accent_1" presStyleCnt="0"/>
      <dgm:spPr/>
    </dgm:pt>
    <dgm:pt modelId="{5222DE73-955D-488F-90DC-84BADA101610}" type="pres">
      <dgm:prSet presAssocID="{A95BDEE3-282D-44B2-9524-A5D7FD152301}" presName="accentRepeatNode" presStyleLbl="solidFgAcc1" presStyleIdx="0" presStyleCnt="4"/>
      <dgm:spPr/>
    </dgm:pt>
    <dgm:pt modelId="{0BE44CC5-2C48-47DD-AEC6-48ADBDA45B77}" type="pres">
      <dgm:prSet presAssocID="{41468F0E-6FB7-49AB-A8A2-CE4C64C494E9}" presName="text_2" presStyleLbl="node1" presStyleIdx="1" presStyleCnt="4" custScaleY="1386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55F337-8052-495E-B958-C3A873107B0B}" type="pres">
      <dgm:prSet presAssocID="{41468F0E-6FB7-49AB-A8A2-CE4C64C494E9}" presName="accent_2" presStyleCnt="0"/>
      <dgm:spPr/>
    </dgm:pt>
    <dgm:pt modelId="{D2343D32-CEA8-4290-AFBA-EBB1892160F0}" type="pres">
      <dgm:prSet presAssocID="{41468F0E-6FB7-49AB-A8A2-CE4C64C494E9}" presName="accentRepeatNode" presStyleLbl="solidFgAcc1" presStyleIdx="1" presStyleCnt="4"/>
      <dgm:spPr/>
    </dgm:pt>
    <dgm:pt modelId="{685DAF8C-AD8C-46E2-B2C3-C61C22528282}" type="pres">
      <dgm:prSet presAssocID="{A3A80ECA-FA20-4F5E-AD4D-BE993870B133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112AF6-A837-47AE-A673-5EA157DEEAB0}" type="pres">
      <dgm:prSet presAssocID="{A3A80ECA-FA20-4F5E-AD4D-BE993870B133}" presName="accent_3" presStyleCnt="0"/>
      <dgm:spPr/>
    </dgm:pt>
    <dgm:pt modelId="{DCBDB418-0001-4DA6-8315-825DE5BEC098}" type="pres">
      <dgm:prSet presAssocID="{A3A80ECA-FA20-4F5E-AD4D-BE993870B133}" presName="accentRepeatNode" presStyleLbl="solidFgAcc1" presStyleIdx="2" presStyleCnt="4"/>
      <dgm:spPr/>
    </dgm:pt>
    <dgm:pt modelId="{BD8713E9-4D7A-4203-BF02-2C45D3D4E8D2}" type="pres">
      <dgm:prSet presAssocID="{B72A2D9A-E6E3-487D-B8D8-3E4586EBFEF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A71CCB-964A-4E3E-AA64-7B8620F5B1F2}" type="pres">
      <dgm:prSet presAssocID="{B72A2D9A-E6E3-487D-B8D8-3E4586EBFEFF}" presName="accent_4" presStyleCnt="0"/>
      <dgm:spPr/>
    </dgm:pt>
    <dgm:pt modelId="{BBEEF87C-7D85-4B92-AD5B-89981F1841BF}" type="pres">
      <dgm:prSet presAssocID="{B72A2D9A-E6E3-487D-B8D8-3E4586EBFEFF}" presName="accentRepeatNode" presStyleLbl="solidFgAcc1" presStyleIdx="3" presStyleCnt="4"/>
      <dgm:spPr/>
    </dgm:pt>
  </dgm:ptLst>
  <dgm:cxnLst>
    <dgm:cxn modelId="{FDE8D0ED-38C9-4577-A10C-CD9E5C6CF7E7}" srcId="{4E76164C-BC13-4068-A62A-5EFAEB09642E}" destId="{B72A2D9A-E6E3-487D-B8D8-3E4586EBFEFF}" srcOrd="3" destOrd="0" parTransId="{7FBBAC0B-E7FE-4873-B4C0-410AC3615B5A}" sibTransId="{F001F795-8065-4832-9851-CB0C01AE0138}"/>
    <dgm:cxn modelId="{672D7DE1-1913-40DA-B124-971EBC72E1E9}" type="presOf" srcId="{B72A2D9A-E6E3-487D-B8D8-3E4586EBFEFF}" destId="{BD8713E9-4D7A-4203-BF02-2C45D3D4E8D2}" srcOrd="0" destOrd="0" presId="urn:microsoft.com/office/officeart/2008/layout/VerticalCurvedList"/>
    <dgm:cxn modelId="{138B13DB-A427-41D3-A2D1-DBCF1903280A}" srcId="{4E76164C-BC13-4068-A62A-5EFAEB09642E}" destId="{A95BDEE3-282D-44B2-9524-A5D7FD152301}" srcOrd="0" destOrd="0" parTransId="{07E9587F-17C2-4090-9259-61BE061D21DD}" sibTransId="{A58064F4-0C8D-4C94-8099-9FFA35ADEC8A}"/>
    <dgm:cxn modelId="{56071C0D-8CA4-4BD0-9B77-54BFD299A21F}" srcId="{4E76164C-BC13-4068-A62A-5EFAEB09642E}" destId="{A3A80ECA-FA20-4F5E-AD4D-BE993870B133}" srcOrd="2" destOrd="0" parTransId="{D67E1127-8802-46D9-9764-350EF0FE9B1D}" sibTransId="{5EA885D1-6DDC-4B4E-8472-2A209DE9B3C4}"/>
    <dgm:cxn modelId="{87D2D32E-D0B7-4DA5-9D98-C385210844F1}" type="presOf" srcId="{41468F0E-6FB7-49AB-A8A2-CE4C64C494E9}" destId="{0BE44CC5-2C48-47DD-AEC6-48ADBDA45B77}" srcOrd="0" destOrd="0" presId="urn:microsoft.com/office/officeart/2008/layout/VerticalCurvedList"/>
    <dgm:cxn modelId="{212F3FBC-A6AE-4811-B5CD-3BF28964BA33}" srcId="{4E76164C-BC13-4068-A62A-5EFAEB09642E}" destId="{41468F0E-6FB7-49AB-A8A2-CE4C64C494E9}" srcOrd="1" destOrd="0" parTransId="{5CE1C6F4-1DCF-45E0-94E0-F6BE88A18EBC}" sibTransId="{992A3721-C9E4-4889-9F9E-3F5C7D16512A}"/>
    <dgm:cxn modelId="{235BA99C-ABD1-4127-8DCE-5F84FCF7F6DB}" type="presOf" srcId="{A58064F4-0C8D-4C94-8099-9FFA35ADEC8A}" destId="{BB626726-6551-4AE9-9FB9-E2FA8D3A0B19}" srcOrd="0" destOrd="0" presId="urn:microsoft.com/office/officeart/2008/layout/VerticalCurvedList"/>
    <dgm:cxn modelId="{9EB30E8A-EB17-4655-B7A8-96DE996D0D4E}" type="presOf" srcId="{A3A80ECA-FA20-4F5E-AD4D-BE993870B133}" destId="{685DAF8C-AD8C-46E2-B2C3-C61C22528282}" srcOrd="0" destOrd="0" presId="urn:microsoft.com/office/officeart/2008/layout/VerticalCurvedList"/>
    <dgm:cxn modelId="{65CE3757-081E-4F89-8556-6316CC840B51}" type="presOf" srcId="{4E76164C-BC13-4068-A62A-5EFAEB09642E}" destId="{7EC01F65-5426-4045-9916-BF58C8D1BD21}" srcOrd="0" destOrd="0" presId="urn:microsoft.com/office/officeart/2008/layout/VerticalCurvedList"/>
    <dgm:cxn modelId="{A30F919A-43A3-404C-B114-62B4289049CA}" type="presOf" srcId="{A95BDEE3-282D-44B2-9524-A5D7FD152301}" destId="{3439D9D4-51CD-45ED-A7E6-F7B85A8DFA69}" srcOrd="0" destOrd="0" presId="urn:microsoft.com/office/officeart/2008/layout/VerticalCurvedList"/>
    <dgm:cxn modelId="{CF5AA1A7-601A-4173-812D-478F5963EBFB}" type="presParOf" srcId="{7EC01F65-5426-4045-9916-BF58C8D1BD21}" destId="{EC9B1584-14E9-4316-9F85-016A14BDBA3B}" srcOrd="0" destOrd="0" presId="urn:microsoft.com/office/officeart/2008/layout/VerticalCurvedList"/>
    <dgm:cxn modelId="{EF6D345E-C93F-43A4-AB0D-16730A9591F5}" type="presParOf" srcId="{EC9B1584-14E9-4316-9F85-016A14BDBA3B}" destId="{120AA328-9B0B-4F85-8C8E-E3CF3EA43C2E}" srcOrd="0" destOrd="0" presId="urn:microsoft.com/office/officeart/2008/layout/VerticalCurvedList"/>
    <dgm:cxn modelId="{B491AC8A-E2E0-408C-B451-0E086588EA73}" type="presParOf" srcId="{120AA328-9B0B-4F85-8C8E-E3CF3EA43C2E}" destId="{6A7732E7-2ADD-495F-A56D-7EBB17B1CDB3}" srcOrd="0" destOrd="0" presId="urn:microsoft.com/office/officeart/2008/layout/VerticalCurvedList"/>
    <dgm:cxn modelId="{595FE542-2C62-4A95-9F8E-F961F2008ABA}" type="presParOf" srcId="{120AA328-9B0B-4F85-8C8E-E3CF3EA43C2E}" destId="{BB626726-6551-4AE9-9FB9-E2FA8D3A0B19}" srcOrd="1" destOrd="0" presId="urn:microsoft.com/office/officeart/2008/layout/VerticalCurvedList"/>
    <dgm:cxn modelId="{792C769F-EC13-4BDA-8322-B93B5A7B01EC}" type="presParOf" srcId="{120AA328-9B0B-4F85-8C8E-E3CF3EA43C2E}" destId="{D12BC7BC-294B-4DCF-B5E1-88E75F27A5D5}" srcOrd="2" destOrd="0" presId="urn:microsoft.com/office/officeart/2008/layout/VerticalCurvedList"/>
    <dgm:cxn modelId="{460BF1E3-45B6-4725-B260-C7AFEFDA4439}" type="presParOf" srcId="{120AA328-9B0B-4F85-8C8E-E3CF3EA43C2E}" destId="{40ABAC4B-755A-44D3-BC5E-4C5477CB24A7}" srcOrd="3" destOrd="0" presId="urn:microsoft.com/office/officeart/2008/layout/VerticalCurvedList"/>
    <dgm:cxn modelId="{FAFAD5C5-E413-4D1C-A619-FB22196D205E}" type="presParOf" srcId="{EC9B1584-14E9-4316-9F85-016A14BDBA3B}" destId="{3439D9D4-51CD-45ED-A7E6-F7B85A8DFA69}" srcOrd="1" destOrd="0" presId="urn:microsoft.com/office/officeart/2008/layout/VerticalCurvedList"/>
    <dgm:cxn modelId="{E3F59B41-4DD6-4C02-817A-3CAAEDA0303B}" type="presParOf" srcId="{EC9B1584-14E9-4316-9F85-016A14BDBA3B}" destId="{3EB6FBF9-DDA6-4568-BF9A-6A2D3FA45EC4}" srcOrd="2" destOrd="0" presId="urn:microsoft.com/office/officeart/2008/layout/VerticalCurvedList"/>
    <dgm:cxn modelId="{B6402DE4-2A38-4892-97EE-A72EFE75097E}" type="presParOf" srcId="{3EB6FBF9-DDA6-4568-BF9A-6A2D3FA45EC4}" destId="{5222DE73-955D-488F-90DC-84BADA101610}" srcOrd="0" destOrd="0" presId="urn:microsoft.com/office/officeart/2008/layout/VerticalCurvedList"/>
    <dgm:cxn modelId="{1CAA134F-4656-40C9-B0A3-6C5941BB344A}" type="presParOf" srcId="{EC9B1584-14E9-4316-9F85-016A14BDBA3B}" destId="{0BE44CC5-2C48-47DD-AEC6-48ADBDA45B77}" srcOrd="3" destOrd="0" presId="urn:microsoft.com/office/officeart/2008/layout/VerticalCurvedList"/>
    <dgm:cxn modelId="{E41B1105-013C-4F0D-AD19-6B4CFFF2E048}" type="presParOf" srcId="{EC9B1584-14E9-4316-9F85-016A14BDBA3B}" destId="{9B55F337-8052-495E-B958-C3A873107B0B}" srcOrd="4" destOrd="0" presId="urn:microsoft.com/office/officeart/2008/layout/VerticalCurvedList"/>
    <dgm:cxn modelId="{AB2C3C70-3CA2-4002-A59A-41FF28C3323C}" type="presParOf" srcId="{9B55F337-8052-495E-B958-C3A873107B0B}" destId="{D2343D32-CEA8-4290-AFBA-EBB1892160F0}" srcOrd="0" destOrd="0" presId="urn:microsoft.com/office/officeart/2008/layout/VerticalCurvedList"/>
    <dgm:cxn modelId="{4DA9EA10-A39E-4533-A26D-158BCD1C7156}" type="presParOf" srcId="{EC9B1584-14E9-4316-9F85-016A14BDBA3B}" destId="{685DAF8C-AD8C-46E2-B2C3-C61C22528282}" srcOrd="5" destOrd="0" presId="urn:microsoft.com/office/officeart/2008/layout/VerticalCurvedList"/>
    <dgm:cxn modelId="{124545E4-3906-4A0D-9AEE-1B1BD40652D9}" type="presParOf" srcId="{EC9B1584-14E9-4316-9F85-016A14BDBA3B}" destId="{39112AF6-A837-47AE-A673-5EA157DEEAB0}" srcOrd="6" destOrd="0" presId="urn:microsoft.com/office/officeart/2008/layout/VerticalCurvedList"/>
    <dgm:cxn modelId="{081A0D25-4530-4F7D-9AD8-FD3A1F1DCB68}" type="presParOf" srcId="{39112AF6-A837-47AE-A673-5EA157DEEAB0}" destId="{DCBDB418-0001-4DA6-8315-825DE5BEC098}" srcOrd="0" destOrd="0" presId="urn:microsoft.com/office/officeart/2008/layout/VerticalCurvedList"/>
    <dgm:cxn modelId="{2B41C4A9-C77A-4FDB-A107-EC8D5B687838}" type="presParOf" srcId="{EC9B1584-14E9-4316-9F85-016A14BDBA3B}" destId="{BD8713E9-4D7A-4203-BF02-2C45D3D4E8D2}" srcOrd="7" destOrd="0" presId="urn:microsoft.com/office/officeart/2008/layout/VerticalCurvedList"/>
    <dgm:cxn modelId="{BCD8F075-A8FC-464E-8F43-117856294EA9}" type="presParOf" srcId="{EC9B1584-14E9-4316-9F85-016A14BDBA3B}" destId="{B6A71CCB-964A-4E3E-AA64-7B8620F5B1F2}" srcOrd="8" destOrd="0" presId="urn:microsoft.com/office/officeart/2008/layout/VerticalCurvedList"/>
    <dgm:cxn modelId="{3287F6A0-949B-4B63-9134-88E9689B971C}" type="presParOf" srcId="{B6A71CCB-964A-4E3E-AA64-7B8620F5B1F2}" destId="{BBEEF87C-7D85-4B92-AD5B-89981F1841B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DB51EA2A-79E3-4213-96E4-1CFB6FEC3BB7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C1E49CD-9FBE-44FD-8AE2-F1928DBD730B}">
      <dgm:prSet phldrT="[Text]" custT="1"/>
      <dgm:spPr/>
      <dgm:t>
        <a:bodyPr/>
        <a:lstStyle/>
        <a:p>
          <a:r>
            <a:rPr lang="x-none" sz="1800" b="0" u="none" dirty="0"/>
            <a:t>Weight requirements</a:t>
          </a:r>
          <a:endParaRPr lang="en-US" sz="1800" b="0" dirty="0"/>
        </a:p>
      </dgm:t>
    </dgm:pt>
    <dgm:pt modelId="{B1107127-D8E1-421A-AE51-972DD9E12716}" type="parTrans" cxnId="{9AEBAEB1-4EF6-4ADD-B03D-7DD3F98A48D1}">
      <dgm:prSet/>
      <dgm:spPr/>
      <dgm:t>
        <a:bodyPr/>
        <a:lstStyle/>
        <a:p>
          <a:endParaRPr lang="en-US"/>
        </a:p>
      </dgm:t>
    </dgm:pt>
    <dgm:pt modelId="{7EC52C37-B49E-48B8-87A5-C54A3C87A5D7}" type="sibTrans" cxnId="{9AEBAEB1-4EF6-4ADD-B03D-7DD3F98A48D1}">
      <dgm:prSet/>
      <dgm:spPr/>
      <dgm:t>
        <a:bodyPr/>
        <a:lstStyle/>
        <a:p>
          <a:endParaRPr lang="en-US"/>
        </a:p>
      </dgm:t>
    </dgm:pt>
    <dgm:pt modelId="{939863EC-8A75-40FF-8947-80D6E8C63F1C}">
      <dgm:prSet custT="1"/>
      <dgm:spPr/>
      <dgm:t>
        <a:bodyPr/>
        <a:lstStyle/>
        <a:p>
          <a:r>
            <a:rPr lang="x-none" sz="1800" b="0" u="none" dirty="0"/>
            <a:t>Illegal parking</a:t>
          </a:r>
          <a:endParaRPr lang="en-US" sz="1800" b="0" u="none" dirty="0"/>
        </a:p>
      </dgm:t>
    </dgm:pt>
    <dgm:pt modelId="{9CE85F4D-2631-4339-89FD-21D9D5521482}" type="parTrans" cxnId="{A6AD6C1B-4633-43CB-BBFB-90A5357C4EF9}">
      <dgm:prSet/>
      <dgm:spPr/>
      <dgm:t>
        <a:bodyPr/>
        <a:lstStyle/>
        <a:p>
          <a:endParaRPr lang="en-US"/>
        </a:p>
      </dgm:t>
    </dgm:pt>
    <dgm:pt modelId="{E745BA0F-FA29-403A-AA51-22D42C3C6573}" type="sibTrans" cxnId="{A6AD6C1B-4633-43CB-BBFB-90A5357C4EF9}">
      <dgm:prSet/>
      <dgm:spPr/>
      <dgm:t>
        <a:bodyPr/>
        <a:lstStyle/>
        <a:p>
          <a:endParaRPr lang="en-US"/>
        </a:p>
      </dgm:t>
    </dgm:pt>
    <dgm:pt modelId="{4F5BF4D2-ED7E-42F7-853E-E46299007506}">
      <dgm:prSet custT="1"/>
      <dgm:spPr/>
      <dgm:t>
        <a:bodyPr/>
        <a:lstStyle/>
        <a:p>
          <a:r>
            <a:rPr lang="x-none" sz="1800" b="0" u="none" dirty="0"/>
            <a:t>Overhead obstructions</a:t>
          </a:r>
          <a:endParaRPr lang="en-US" sz="1800" b="0" u="none" dirty="0"/>
        </a:p>
      </dgm:t>
    </dgm:pt>
    <dgm:pt modelId="{A5350CE0-412F-4E66-B878-933060ECF1B7}" type="parTrans" cxnId="{5F9C7892-A83A-4543-8063-4646DD2392F9}">
      <dgm:prSet/>
      <dgm:spPr/>
      <dgm:t>
        <a:bodyPr/>
        <a:lstStyle/>
        <a:p>
          <a:endParaRPr lang="en-US"/>
        </a:p>
      </dgm:t>
    </dgm:pt>
    <dgm:pt modelId="{F266BF5B-CD89-407A-AC9B-95A3896ED657}" type="sibTrans" cxnId="{5F9C7892-A83A-4543-8063-4646DD2392F9}">
      <dgm:prSet/>
      <dgm:spPr/>
      <dgm:t>
        <a:bodyPr/>
        <a:lstStyle/>
        <a:p>
          <a:endParaRPr lang="en-US"/>
        </a:p>
      </dgm:t>
    </dgm:pt>
    <dgm:pt modelId="{9A79AB5B-D627-4DDE-B873-43FD7049AF0C}">
      <dgm:prSet custT="1"/>
      <dgm:spPr/>
      <dgm:t>
        <a:bodyPr/>
        <a:lstStyle/>
        <a:p>
          <a:r>
            <a:rPr lang="x-none" sz="1800" b="0" u="none" dirty="0"/>
            <a:t>Landscape issues  </a:t>
          </a:r>
          <a:endParaRPr lang="en-US" sz="1800" b="0" u="none" dirty="0"/>
        </a:p>
      </dgm:t>
    </dgm:pt>
    <dgm:pt modelId="{44F25809-57E8-410D-ACDC-49A6024B9A05}" type="parTrans" cxnId="{D9E7AEB7-02CF-4717-A1E8-B91263D2CCDF}">
      <dgm:prSet/>
      <dgm:spPr/>
      <dgm:t>
        <a:bodyPr/>
        <a:lstStyle/>
        <a:p>
          <a:endParaRPr lang="en-US"/>
        </a:p>
      </dgm:t>
    </dgm:pt>
    <dgm:pt modelId="{A9C9C8DC-9A92-4FC1-829D-635178024F63}" type="sibTrans" cxnId="{D9E7AEB7-02CF-4717-A1E8-B91263D2CCDF}">
      <dgm:prSet/>
      <dgm:spPr/>
      <dgm:t>
        <a:bodyPr/>
        <a:lstStyle/>
        <a:p>
          <a:endParaRPr lang="en-US"/>
        </a:p>
      </dgm:t>
    </dgm:pt>
    <dgm:pt modelId="{78A1F81D-F7CF-4826-A7AF-DD8212E0D2E0}">
      <dgm:prSet custT="1"/>
      <dgm:spPr/>
      <dgm:t>
        <a:bodyPr/>
        <a:lstStyle/>
        <a:p>
          <a:r>
            <a:rPr lang="x-none" sz="1800" b="0" u="none" dirty="0"/>
            <a:t>Topographical conditions</a:t>
          </a:r>
          <a:endParaRPr lang="en-US" sz="1800" b="0" u="none" dirty="0"/>
        </a:p>
      </dgm:t>
    </dgm:pt>
    <dgm:pt modelId="{4BCA9A2B-8F22-4022-A743-2C31A237BB4F}" type="parTrans" cxnId="{D6B6AEE4-7332-4AD1-B94D-C497A08106D6}">
      <dgm:prSet/>
      <dgm:spPr/>
      <dgm:t>
        <a:bodyPr/>
        <a:lstStyle/>
        <a:p>
          <a:endParaRPr lang="en-US"/>
        </a:p>
      </dgm:t>
    </dgm:pt>
    <dgm:pt modelId="{645F03B4-E66F-42FD-9D75-AB905FB53F24}" type="sibTrans" cxnId="{D6B6AEE4-7332-4AD1-B94D-C497A08106D6}">
      <dgm:prSet/>
      <dgm:spPr/>
      <dgm:t>
        <a:bodyPr/>
        <a:lstStyle/>
        <a:p>
          <a:endParaRPr lang="en-US"/>
        </a:p>
      </dgm:t>
    </dgm:pt>
    <dgm:pt modelId="{E1B9AFD9-C17A-4E33-94A6-26B1B0AEAD5F}">
      <dgm:prSet custT="1"/>
      <dgm:spPr/>
      <dgm:t>
        <a:bodyPr/>
        <a:lstStyle/>
        <a:p>
          <a:r>
            <a:rPr lang="en-US" sz="1800" b="0" dirty="0"/>
            <a:t>Season climate conditions</a:t>
          </a:r>
        </a:p>
      </dgm:t>
    </dgm:pt>
    <dgm:pt modelId="{9EB80C38-7C8B-4435-A1E4-3F1E2A362DE9}" type="parTrans" cxnId="{34BB92BA-2D27-4D49-850C-92E97F11E072}">
      <dgm:prSet/>
      <dgm:spPr/>
      <dgm:t>
        <a:bodyPr/>
        <a:lstStyle/>
        <a:p>
          <a:endParaRPr lang="en-US"/>
        </a:p>
      </dgm:t>
    </dgm:pt>
    <dgm:pt modelId="{7E80C422-3864-4DE3-855B-B5AFB3F728F7}" type="sibTrans" cxnId="{34BB92BA-2D27-4D49-850C-92E97F11E072}">
      <dgm:prSet/>
      <dgm:spPr/>
      <dgm:t>
        <a:bodyPr/>
        <a:lstStyle/>
        <a:p>
          <a:endParaRPr lang="en-US"/>
        </a:p>
      </dgm:t>
    </dgm:pt>
    <dgm:pt modelId="{E2EAA7FD-D62D-4CD4-AD20-84FAA2BB0954}" type="pres">
      <dgm:prSet presAssocID="{DB51EA2A-79E3-4213-96E4-1CFB6FEC3BB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16200B-2837-4B15-9039-C505DBB65334}" type="pres">
      <dgm:prSet presAssocID="{6C1E49CD-9FBE-44FD-8AE2-F1928DBD730B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B083A0-B184-4E87-B126-50F1AB302DEC}" type="pres">
      <dgm:prSet presAssocID="{7EC52C37-B49E-48B8-87A5-C54A3C87A5D7}" presName="spacer" presStyleCnt="0"/>
      <dgm:spPr/>
      <dgm:t>
        <a:bodyPr/>
        <a:lstStyle/>
        <a:p>
          <a:endParaRPr lang="en-US"/>
        </a:p>
      </dgm:t>
    </dgm:pt>
    <dgm:pt modelId="{19414310-1D2A-41FF-A782-5F3691EACA80}" type="pres">
      <dgm:prSet presAssocID="{939863EC-8A75-40FF-8947-80D6E8C63F1C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E24D69-8291-435D-98E7-DC9CA47E76A2}" type="pres">
      <dgm:prSet presAssocID="{E745BA0F-FA29-403A-AA51-22D42C3C6573}" presName="spacer" presStyleCnt="0"/>
      <dgm:spPr/>
      <dgm:t>
        <a:bodyPr/>
        <a:lstStyle/>
        <a:p>
          <a:endParaRPr lang="en-US"/>
        </a:p>
      </dgm:t>
    </dgm:pt>
    <dgm:pt modelId="{608EEC9A-D9E5-415A-8C65-6C1F5D03F322}" type="pres">
      <dgm:prSet presAssocID="{4F5BF4D2-ED7E-42F7-853E-E46299007506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663A03-B96F-4B13-9278-B398119E26C2}" type="pres">
      <dgm:prSet presAssocID="{F266BF5B-CD89-407A-AC9B-95A3896ED657}" presName="spacer" presStyleCnt="0"/>
      <dgm:spPr/>
      <dgm:t>
        <a:bodyPr/>
        <a:lstStyle/>
        <a:p>
          <a:endParaRPr lang="en-US"/>
        </a:p>
      </dgm:t>
    </dgm:pt>
    <dgm:pt modelId="{EF44D835-B06D-4CB8-950A-EBE5CA7A1E1E}" type="pres">
      <dgm:prSet presAssocID="{9A79AB5B-D627-4DDE-B873-43FD7049AF0C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125E2B-3BD5-402E-831B-330B1B0EC50D}" type="pres">
      <dgm:prSet presAssocID="{A9C9C8DC-9A92-4FC1-829D-635178024F63}" presName="spacer" presStyleCnt="0"/>
      <dgm:spPr/>
      <dgm:t>
        <a:bodyPr/>
        <a:lstStyle/>
        <a:p>
          <a:endParaRPr lang="en-US"/>
        </a:p>
      </dgm:t>
    </dgm:pt>
    <dgm:pt modelId="{43ED0668-8EC4-4C88-8EAF-8E5D430D581A}" type="pres">
      <dgm:prSet presAssocID="{78A1F81D-F7CF-4826-A7AF-DD8212E0D2E0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8716D6-EEBC-4D6F-AFEB-51BA80ECA6A6}" type="pres">
      <dgm:prSet presAssocID="{645F03B4-E66F-42FD-9D75-AB905FB53F24}" presName="spacer" presStyleCnt="0"/>
      <dgm:spPr/>
      <dgm:t>
        <a:bodyPr/>
        <a:lstStyle/>
        <a:p>
          <a:endParaRPr lang="en-US"/>
        </a:p>
      </dgm:t>
    </dgm:pt>
    <dgm:pt modelId="{26790EDD-0F6B-488A-A249-7D3A328FB7E6}" type="pres">
      <dgm:prSet presAssocID="{E1B9AFD9-C17A-4E33-94A6-26B1B0AEAD5F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99A16BD-5068-4A47-8E25-A8542EA43EEC}" type="presOf" srcId="{939863EC-8A75-40FF-8947-80D6E8C63F1C}" destId="{19414310-1D2A-41FF-A782-5F3691EACA80}" srcOrd="0" destOrd="0" presId="urn:microsoft.com/office/officeart/2005/8/layout/vList2"/>
    <dgm:cxn modelId="{9AEBAEB1-4EF6-4ADD-B03D-7DD3F98A48D1}" srcId="{DB51EA2A-79E3-4213-96E4-1CFB6FEC3BB7}" destId="{6C1E49CD-9FBE-44FD-8AE2-F1928DBD730B}" srcOrd="0" destOrd="0" parTransId="{B1107127-D8E1-421A-AE51-972DD9E12716}" sibTransId="{7EC52C37-B49E-48B8-87A5-C54A3C87A5D7}"/>
    <dgm:cxn modelId="{34BB92BA-2D27-4D49-850C-92E97F11E072}" srcId="{DB51EA2A-79E3-4213-96E4-1CFB6FEC3BB7}" destId="{E1B9AFD9-C17A-4E33-94A6-26B1B0AEAD5F}" srcOrd="5" destOrd="0" parTransId="{9EB80C38-7C8B-4435-A1E4-3F1E2A362DE9}" sibTransId="{7E80C422-3864-4DE3-855B-B5AFB3F728F7}"/>
    <dgm:cxn modelId="{D9E7AEB7-02CF-4717-A1E8-B91263D2CCDF}" srcId="{DB51EA2A-79E3-4213-96E4-1CFB6FEC3BB7}" destId="{9A79AB5B-D627-4DDE-B873-43FD7049AF0C}" srcOrd="3" destOrd="0" parTransId="{44F25809-57E8-410D-ACDC-49A6024B9A05}" sibTransId="{A9C9C8DC-9A92-4FC1-829D-635178024F63}"/>
    <dgm:cxn modelId="{D6B6AEE4-7332-4AD1-B94D-C497A08106D6}" srcId="{DB51EA2A-79E3-4213-96E4-1CFB6FEC3BB7}" destId="{78A1F81D-F7CF-4826-A7AF-DD8212E0D2E0}" srcOrd="4" destOrd="0" parTransId="{4BCA9A2B-8F22-4022-A743-2C31A237BB4F}" sibTransId="{645F03B4-E66F-42FD-9D75-AB905FB53F24}"/>
    <dgm:cxn modelId="{BED3D806-5FE7-4F5F-97E2-FE091CD747ED}" type="presOf" srcId="{9A79AB5B-D627-4DDE-B873-43FD7049AF0C}" destId="{EF44D835-B06D-4CB8-950A-EBE5CA7A1E1E}" srcOrd="0" destOrd="0" presId="urn:microsoft.com/office/officeart/2005/8/layout/vList2"/>
    <dgm:cxn modelId="{7F3DCA21-95E4-4FB7-92B6-7B8E1BA882F4}" type="presOf" srcId="{E1B9AFD9-C17A-4E33-94A6-26B1B0AEAD5F}" destId="{26790EDD-0F6B-488A-A249-7D3A328FB7E6}" srcOrd="0" destOrd="0" presId="urn:microsoft.com/office/officeart/2005/8/layout/vList2"/>
    <dgm:cxn modelId="{5F9C7892-A83A-4543-8063-4646DD2392F9}" srcId="{DB51EA2A-79E3-4213-96E4-1CFB6FEC3BB7}" destId="{4F5BF4D2-ED7E-42F7-853E-E46299007506}" srcOrd="2" destOrd="0" parTransId="{A5350CE0-412F-4E66-B878-933060ECF1B7}" sibTransId="{F266BF5B-CD89-407A-AC9B-95A3896ED657}"/>
    <dgm:cxn modelId="{6C7804FB-F834-4E27-83C5-9CD47683360B}" type="presOf" srcId="{78A1F81D-F7CF-4826-A7AF-DD8212E0D2E0}" destId="{43ED0668-8EC4-4C88-8EAF-8E5D430D581A}" srcOrd="0" destOrd="0" presId="urn:microsoft.com/office/officeart/2005/8/layout/vList2"/>
    <dgm:cxn modelId="{5114241E-A753-44FC-802F-B9DE91812E37}" type="presOf" srcId="{6C1E49CD-9FBE-44FD-8AE2-F1928DBD730B}" destId="{3C16200B-2837-4B15-9039-C505DBB65334}" srcOrd="0" destOrd="0" presId="urn:microsoft.com/office/officeart/2005/8/layout/vList2"/>
    <dgm:cxn modelId="{A6AD6C1B-4633-43CB-BBFB-90A5357C4EF9}" srcId="{DB51EA2A-79E3-4213-96E4-1CFB6FEC3BB7}" destId="{939863EC-8A75-40FF-8947-80D6E8C63F1C}" srcOrd="1" destOrd="0" parTransId="{9CE85F4D-2631-4339-89FD-21D9D5521482}" sibTransId="{E745BA0F-FA29-403A-AA51-22D42C3C6573}"/>
    <dgm:cxn modelId="{C1C5D187-237C-4ECA-9D5F-422B8DD33249}" type="presOf" srcId="{DB51EA2A-79E3-4213-96E4-1CFB6FEC3BB7}" destId="{E2EAA7FD-D62D-4CD4-AD20-84FAA2BB0954}" srcOrd="0" destOrd="0" presId="urn:microsoft.com/office/officeart/2005/8/layout/vList2"/>
    <dgm:cxn modelId="{A273FA7F-9B08-43A8-BF98-4AF1614456D9}" type="presOf" srcId="{4F5BF4D2-ED7E-42F7-853E-E46299007506}" destId="{608EEC9A-D9E5-415A-8C65-6C1F5D03F322}" srcOrd="0" destOrd="0" presId="urn:microsoft.com/office/officeart/2005/8/layout/vList2"/>
    <dgm:cxn modelId="{02D7C547-2FAA-404E-86B0-D173DDBFD3C8}" type="presParOf" srcId="{E2EAA7FD-D62D-4CD4-AD20-84FAA2BB0954}" destId="{3C16200B-2837-4B15-9039-C505DBB65334}" srcOrd="0" destOrd="0" presId="urn:microsoft.com/office/officeart/2005/8/layout/vList2"/>
    <dgm:cxn modelId="{E4B87914-F6A1-4521-9602-4405DA7392AE}" type="presParOf" srcId="{E2EAA7FD-D62D-4CD4-AD20-84FAA2BB0954}" destId="{95B083A0-B184-4E87-B126-50F1AB302DEC}" srcOrd="1" destOrd="0" presId="urn:microsoft.com/office/officeart/2005/8/layout/vList2"/>
    <dgm:cxn modelId="{0A989ECA-A42E-46B5-BA64-6081F371E7C8}" type="presParOf" srcId="{E2EAA7FD-D62D-4CD4-AD20-84FAA2BB0954}" destId="{19414310-1D2A-41FF-A782-5F3691EACA80}" srcOrd="2" destOrd="0" presId="urn:microsoft.com/office/officeart/2005/8/layout/vList2"/>
    <dgm:cxn modelId="{04177681-0911-4307-8F9F-CBDF03A2F057}" type="presParOf" srcId="{E2EAA7FD-D62D-4CD4-AD20-84FAA2BB0954}" destId="{30E24D69-8291-435D-98E7-DC9CA47E76A2}" srcOrd="3" destOrd="0" presId="urn:microsoft.com/office/officeart/2005/8/layout/vList2"/>
    <dgm:cxn modelId="{34CE9BB1-2B6A-4DCE-A307-094A7E2C39DA}" type="presParOf" srcId="{E2EAA7FD-D62D-4CD4-AD20-84FAA2BB0954}" destId="{608EEC9A-D9E5-415A-8C65-6C1F5D03F322}" srcOrd="4" destOrd="0" presId="urn:microsoft.com/office/officeart/2005/8/layout/vList2"/>
    <dgm:cxn modelId="{924E7039-0170-4ED0-B968-2242191434D8}" type="presParOf" srcId="{E2EAA7FD-D62D-4CD4-AD20-84FAA2BB0954}" destId="{ED663A03-B96F-4B13-9278-B398119E26C2}" srcOrd="5" destOrd="0" presId="urn:microsoft.com/office/officeart/2005/8/layout/vList2"/>
    <dgm:cxn modelId="{0D96DFAB-C252-4115-8556-442C74F68076}" type="presParOf" srcId="{E2EAA7FD-D62D-4CD4-AD20-84FAA2BB0954}" destId="{EF44D835-B06D-4CB8-950A-EBE5CA7A1E1E}" srcOrd="6" destOrd="0" presId="urn:microsoft.com/office/officeart/2005/8/layout/vList2"/>
    <dgm:cxn modelId="{97471867-E468-4132-B74B-C78F94FB134F}" type="presParOf" srcId="{E2EAA7FD-D62D-4CD4-AD20-84FAA2BB0954}" destId="{D3125E2B-3BD5-402E-831B-330B1B0EC50D}" srcOrd="7" destOrd="0" presId="urn:microsoft.com/office/officeart/2005/8/layout/vList2"/>
    <dgm:cxn modelId="{51A9228B-4D3D-4A71-A7E8-3B561A9F363E}" type="presParOf" srcId="{E2EAA7FD-D62D-4CD4-AD20-84FAA2BB0954}" destId="{43ED0668-8EC4-4C88-8EAF-8E5D430D581A}" srcOrd="8" destOrd="0" presId="urn:microsoft.com/office/officeart/2005/8/layout/vList2"/>
    <dgm:cxn modelId="{33823ABE-B53D-47D5-A838-B52D6A5CAC2A}" type="presParOf" srcId="{E2EAA7FD-D62D-4CD4-AD20-84FAA2BB0954}" destId="{8F8716D6-EEBC-4D6F-AFEB-51BA80ECA6A6}" srcOrd="9" destOrd="0" presId="urn:microsoft.com/office/officeart/2005/8/layout/vList2"/>
    <dgm:cxn modelId="{7DB30E7E-E4EF-48DD-9F76-9269E42C3FC8}" type="presParOf" srcId="{E2EAA7FD-D62D-4CD4-AD20-84FAA2BB0954}" destId="{26790EDD-0F6B-488A-A249-7D3A328FB7E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F9DACD21-45F7-4593-ACF8-5F1FE8DDF1DB}" type="doc">
      <dgm:prSet loTypeId="urn:microsoft.com/office/officeart/2008/layout/VerticalCurvedLis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15668D7-E6F8-4AAF-8BF5-5FE7A3CD1E40}">
      <dgm:prSet custT="1"/>
      <dgm:spPr/>
      <dgm:t>
        <a:bodyPr/>
        <a:lstStyle/>
        <a:p>
          <a:r>
            <a:rPr lang="x-none" sz="2000" b="0" u="none"/>
            <a:t>Usually these requirements are in a collection of standard designs that the local highway/transportation engineer has approved and the locally adopted codes enforces</a:t>
          </a:r>
          <a:endParaRPr lang="en-US" sz="2000" b="0" u="none" dirty="0"/>
        </a:p>
      </dgm:t>
    </dgm:pt>
    <dgm:pt modelId="{5AAC1E50-9DE6-416D-831C-C671FA694EB1}" type="parTrans" cxnId="{F866F4D3-B8BD-4ADD-9E3F-B168379199D2}">
      <dgm:prSet/>
      <dgm:spPr/>
      <dgm:t>
        <a:bodyPr/>
        <a:lstStyle/>
        <a:p>
          <a:endParaRPr lang="en-US"/>
        </a:p>
      </dgm:t>
    </dgm:pt>
    <dgm:pt modelId="{B658FC01-821F-4BD5-A61E-D3B85652D5D3}" type="sibTrans" cxnId="{F866F4D3-B8BD-4ADD-9E3F-B168379199D2}">
      <dgm:prSet/>
      <dgm:spPr/>
      <dgm:t>
        <a:bodyPr/>
        <a:lstStyle/>
        <a:p>
          <a:endParaRPr lang="en-US"/>
        </a:p>
      </dgm:t>
    </dgm:pt>
    <dgm:pt modelId="{A02BDB8E-794C-4C4D-8AE0-060D8343152C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000" b="0" dirty="0" smtClean="0"/>
            <a:t>Roads </a:t>
          </a:r>
          <a:r>
            <a:rPr lang="en-US" sz="2000" b="0" dirty="0"/>
            <a:t>should be designed to bear the weight of the jurisdiction’s heaviest fire apparatus</a:t>
          </a:r>
        </a:p>
      </dgm:t>
    </dgm:pt>
    <dgm:pt modelId="{4FC4D5F9-B964-4AE5-ACC9-BC9D2992E2A2}" type="parTrans" cxnId="{9F62EA2B-73F7-4B87-B290-92BB6DBE150B}">
      <dgm:prSet/>
      <dgm:spPr/>
      <dgm:t>
        <a:bodyPr/>
        <a:lstStyle/>
        <a:p>
          <a:endParaRPr lang="en-US"/>
        </a:p>
      </dgm:t>
    </dgm:pt>
    <dgm:pt modelId="{98C5CE89-DC0C-42A6-A16E-F74E54835124}" type="sibTrans" cxnId="{9F62EA2B-73F7-4B87-B290-92BB6DBE150B}">
      <dgm:prSet/>
      <dgm:spPr/>
      <dgm:t>
        <a:bodyPr/>
        <a:lstStyle/>
        <a:p>
          <a:endParaRPr lang="en-US"/>
        </a:p>
      </dgm:t>
    </dgm:pt>
    <dgm:pt modelId="{80557D24-1169-4E3E-99CE-5A18FC82B7CD}" type="pres">
      <dgm:prSet presAssocID="{F9DACD21-45F7-4593-ACF8-5F1FE8DDF1D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2F23F8D-F39D-4467-ABA2-805034F58E40}" type="pres">
      <dgm:prSet presAssocID="{F9DACD21-45F7-4593-ACF8-5F1FE8DDF1DB}" presName="Name1" presStyleCnt="0"/>
      <dgm:spPr/>
    </dgm:pt>
    <dgm:pt modelId="{53038F8A-19C0-43C1-9EC0-399815484539}" type="pres">
      <dgm:prSet presAssocID="{F9DACD21-45F7-4593-ACF8-5F1FE8DDF1DB}" presName="cycle" presStyleCnt="0"/>
      <dgm:spPr/>
    </dgm:pt>
    <dgm:pt modelId="{BD1E4BA5-388F-491F-961E-E857C610C783}" type="pres">
      <dgm:prSet presAssocID="{F9DACD21-45F7-4593-ACF8-5F1FE8DDF1DB}" presName="srcNode" presStyleLbl="node1" presStyleIdx="0" presStyleCnt="2"/>
      <dgm:spPr/>
    </dgm:pt>
    <dgm:pt modelId="{9A28BCF4-E5F1-4220-8C5C-86604C87DF2D}" type="pres">
      <dgm:prSet presAssocID="{F9DACD21-45F7-4593-ACF8-5F1FE8DDF1DB}" presName="conn" presStyleLbl="parChTrans1D2" presStyleIdx="0" presStyleCnt="1"/>
      <dgm:spPr/>
      <dgm:t>
        <a:bodyPr/>
        <a:lstStyle/>
        <a:p>
          <a:endParaRPr lang="en-US"/>
        </a:p>
      </dgm:t>
    </dgm:pt>
    <dgm:pt modelId="{BF00E761-7688-435C-98C0-58C71043BB09}" type="pres">
      <dgm:prSet presAssocID="{F9DACD21-45F7-4593-ACF8-5F1FE8DDF1DB}" presName="extraNode" presStyleLbl="node1" presStyleIdx="0" presStyleCnt="2"/>
      <dgm:spPr/>
    </dgm:pt>
    <dgm:pt modelId="{8AA679DC-6501-4022-B2E6-8ADE77257CEF}" type="pres">
      <dgm:prSet presAssocID="{F9DACD21-45F7-4593-ACF8-5F1FE8DDF1DB}" presName="dstNode" presStyleLbl="node1" presStyleIdx="0" presStyleCnt="2"/>
      <dgm:spPr/>
    </dgm:pt>
    <dgm:pt modelId="{E98B623E-B47E-435B-AB87-6E55B22DF1CC}" type="pres">
      <dgm:prSet presAssocID="{C15668D7-E6F8-4AAF-8BF5-5FE7A3CD1E40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281192-6886-4022-BDAC-06A5E3DFFA1F}" type="pres">
      <dgm:prSet presAssocID="{C15668D7-E6F8-4AAF-8BF5-5FE7A3CD1E40}" presName="accent_1" presStyleCnt="0"/>
      <dgm:spPr/>
    </dgm:pt>
    <dgm:pt modelId="{F81B4312-E20C-4ACC-846C-1224F4CF2D66}" type="pres">
      <dgm:prSet presAssocID="{C15668D7-E6F8-4AAF-8BF5-5FE7A3CD1E40}" presName="accentRepeatNode" presStyleLbl="solidFgAcc1" presStyleIdx="0" presStyleCnt="2"/>
      <dgm:spPr/>
    </dgm:pt>
    <dgm:pt modelId="{E017648E-543C-4ACE-8F1E-70228534E9C8}" type="pres">
      <dgm:prSet presAssocID="{A02BDB8E-794C-4C4D-8AE0-060D8343152C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D1CDF0-B17F-46A1-81A9-81AEFEDCB504}" type="pres">
      <dgm:prSet presAssocID="{A02BDB8E-794C-4C4D-8AE0-060D8343152C}" presName="accent_2" presStyleCnt="0"/>
      <dgm:spPr/>
    </dgm:pt>
    <dgm:pt modelId="{99306A5B-87D4-4B94-BA85-7CA155300F54}" type="pres">
      <dgm:prSet presAssocID="{A02BDB8E-794C-4C4D-8AE0-060D8343152C}" presName="accentRepeatNode" presStyleLbl="solidFgAcc1" presStyleIdx="1" presStyleCnt="2"/>
      <dgm:spPr/>
    </dgm:pt>
  </dgm:ptLst>
  <dgm:cxnLst>
    <dgm:cxn modelId="{C418AE0F-569F-4725-8706-F1468F739A2C}" type="presOf" srcId="{B658FC01-821F-4BD5-A61E-D3B85652D5D3}" destId="{9A28BCF4-E5F1-4220-8C5C-86604C87DF2D}" srcOrd="0" destOrd="0" presId="urn:microsoft.com/office/officeart/2008/layout/VerticalCurvedList"/>
    <dgm:cxn modelId="{8F4CF300-029A-4519-A3B3-35C94950AEC1}" type="presOf" srcId="{A02BDB8E-794C-4C4D-8AE0-060D8343152C}" destId="{E017648E-543C-4ACE-8F1E-70228534E9C8}" srcOrd="0" destOrd="0" presId="urn:microsoft.com/office/officeart/2008/layout/VerticalCurvedList"/>
    <dgm:cxn modelId="{BAEB8B42-26C0-40B4-891B-C8FAD7A1D460}" type="presOf" srcId="{F9DACD21-45F7-4593-ACF8-5F1FE8DDF1DB}" destId="{80557D24-1169-4E3E-99CE-5A18FC82B7CD}" srcOrd="0" destOrd="0" presId="urn:microsoft.com/office/officeart/2008/layout/VerticalCurvedList"/>
    <dgm:cxn modelId="{49EFBF72-2CBF-42F8-A377-5378CA293A5A}" type="presOf" srcId="{C15668D7-E6F8-4AAF-8BF5-5FE7A3CD1E40}" destId="{E98B623E-B47E-435B-AB87-6E55B22DF1CC}" srcOrd="0" destOrd="0" presId="urn:microsoft.com/office/officeart/2008/layout/VerticalCurvedList"/>
    <dgm:cxn modelId="{9F62EA2B-73F7-4B87-B290-92BB6DBE150B}" srcId="{F9DACD21-45F7-4593-ACF8-5F1FE8DDF1DB}" destId="{A02BDB8E-794C-4C4D-8AE0-060D8343152C}" srcOrd="1" destOrd="0" parTransId="{4FC4D5F9-B964-4AE5-ACC9-BC9D2992E2A2}" sibTransId="{98C5CE89-DC0C-42A6-A16E-F74E54835124}"/>
    <dgm:cxn modelId="{F866F4D3-B8BD-4ADD-9E3F-B168379199D2}" srcId="{F9DACD21-45F7-4593-ACF8-5F1FE8DDF1DB}" destId="{C15668D7-E6F8-4AAF-8BF5-5FE7A3CD1E40}" srcOrd="0" destOrd="0" parTransId="{5AAC1E50-9DE6-416D-831C-C671FA694EB1}" sibTransId="{B658FC01-821F-4BD5-A61E-D3B85652D5D3}"/>
    <dgm:cxn modelId="{505E660B-968A-4CAE-A652-68E89268F7C8}" type="presParOf" srcId="{80557D24-1169-4E3E-99CE-5A18FC82B7CD}" destId="{A2F23F8D-F39D-4467-ABA2-805034F58E40}" srcOrd="0" destOrd="0" presId="urn:microsoft.com/office/officeart/2008/layout/VerticalCurvedList"/>
    <dgm:cxn modelId="{EDE416A2-4869-4917-AEF5-5B6D87391AB4}" type="presParOf" srcId="{A2F23F8D-F39D-4467-ABA2-805034F58E40}" destId="{53038F8A-19C0-43C1-9EC0-399815484539}" srcOrd="0" destOrd="0" presId="urn:microsoft.com/office/officeart/2008/layout/VerticalCurvedList"/>
    <dgm:cxn modelId="{5FB04C8A-10FC-4071-9625-87773C11A93A}" type="presParOf" srcId="{53038F8A-19C0-43C1-9EC0-399815484539}" destId="{BD1E4BA5-388F-491F-961E-E857C610C783}" srcOrd="0" destOrd="0" presId="urn:microsoft.com/office/officeart/2008/layout/VerticalCurvedList"/>
    <dgm:cxn modelId="{70BCD147-BA3D-465C-81D9-1B634D8C4EEA}" type="presParOf" srcId="{53038F8A-19C0-43C1-9EC0-399815484539}" destId="{9A28BCF4-E5F1-4220-8C5C-86604C87DF2D}" srcOrd="1" destOrd="0" presId="urn:microsoft.com/office/officeart/2008/layout/VerticalCurvedList"/>
    <dgm:cxn modelId="{3F06202C-5C2A-4BE8-9440-0F7C573D812F}" type="presParOf" srcId="{53038F8A-19C0-43C1-9EC0-399815484539}" destId="{BF00E761-7688-435C-98C0-58C71043BB09}" srcOrd="2" destOrd="0" presId="urn:microsoft.com/office/officeart/2008/layout/VerticalCurvedList"/>
    <dgm:cxn modelId="{5671BC51-BEDC-4F4E-86C0-9EEC75EA9780}" type="presParOf" srcId="{53038F8A-19C0-43C1-9EC0-399815484539}" destId="{8AA679DC-6501-4022-B2E6-8ADE77257CEF}" srcOrd="3" destOrd="0" presId="urn:microsoft.com/office/officeart/2008/layout/VerticalCurvedList"/>
    <dgm:cxn modelId="{064F2CBD-58EF-4C9B-8A84-F27AA1B22E34}" type="presParOf" srcId="{A2F23F8D-F39D-4467-ABA2-805034F58E40}" destId="{E98B623E-B47E-435B-AB87-6E55B22DF1CC}" srcOrd="1" destOrd="0" presId="urn:microsoft.com/office/officeart/2008/layout/VerticalCurvedList"/>
    <dgm:cxn modelId="{30A9DA55-06FF-400C-B3C1-09370210A25A}" type="presParOf" srcId="{A2F23F8D-F39D-4467-ABA2-805034F58E40}" destId="{C0281192-6886-4022-BDAC-06A5E3DFFA1F}" srcOrd="2" destOrd="0" presId="urn:microsoft.com/office/officeart/2008/layout/VerticalCurvedList"/>
    <dgm:cxn modelId="{9911311F-D8ED-4093-AC0E-49B470F67102}" type="presParOf" srcId="{C0281192-6886-4022-BDAC-06A5E3DFFA1F}" destId="{F81B4312-E20C-4ACC-846C-1224F4CF2D66}" srcOrd="0" destOrd="0" presId="urn:microsoft.com/office/officeart/2008/layout/VerticalCurvedList"/>
    <dgm:cxn modelId="{A51F3ABD-CC99-4D82-944A-13186C7809A3}" type="presParOf" srcId="{A2F23F8D-F39D-4467-ABA2-805034F58E40}" destId="{E017648E-543C-4ACE-8F1E-70228534E9C8}" srcOrd="3" destOrd="0" presId="urn:microsoft.com/office/officeart/2008/layout/VerticalCurvedList"/>
    <dgm:cxn modelId="{10138858-00EC-4C44-BEEB-6E61CCB975E1}" type="presParOf" srcId="{A2F23F8D-F39D-4467-ABA2-805034F58E40}" destId="{3FD1CDF0-B17F-46A1-81A9-81AEFEDCB504}" srcOrd="4" destOrd="0" presId="urn:microsoft.com/office/officeart/2008/layout/VerticalCurvedList"/>
    <dgm:cxn modelId="{5BCF0BB8-B360-4E7E-A90D-EA97A1BA42D4}" type="presParOf" srcId="{3FD1CDF0-B17F-46A1-81A9-81AEFEDCB504}" destId="{99306A5B-87D4-4B94-BA85-7CA155300F5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F9DACD21-45F7-4593-ACF8-5F1FE8DDF1DB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15668D7-E6F8-4AAF-8BF5-5FE7A3CD1E40}">
      <dgm:prSet custT="1"/>
      <dgm:spPr/>
      <dgm:t>
        <a:bodyPr/>
        <a:lstStyle/>
        <a:p>
          <a:r>
            <a:rPr lang="en-US" sz="2000" b="0" dirty="0"/>
            <a:t>AHJ may require labels designating a bridge’s capacity to prevent personnel from attempting to cross bridges that will not support the weight of </a:t>
          </a:r>
          <a:r>
            <a:rPr lang="en-US" sz="2000" b="0" dirty="0" smtClean="0"/>
            <a:t>fire </a:t>
          </a:r>
          <a:r>
            <a:rPr lang="en-US" sz="2000" b="0" dirty="0"/>
            <a:t>apparatus</a:t>
          </a:r>
          <a:endParaRPr lang="en-US" sz="2000" b="0" u="none" dirty="0"/>
        </a:p>
      </dgm:t>
    </dgm:pt>
    <dgm:pt modelId="{5AAC1E50-9DE6-416D-831C-C671FA694EB1}" type="parTrans" cxnId="{F866F4D3-B8BD-4ADD-9E3F-B168379199D2}">
      <dgm:prSet/>
      <dgm:spPr/>
      <dgm:t>
        <a:bodyPr/>
        <a:lstStyle/>
        <a:p>
          <a:endParaRPr lang="en-US"/>
        </a:p>
      </dgm:t>
    </dgm:pt>
    <dgm:pt modelId="{B658FC01-821F-4BD5-A61E-D3B85652D5D3}" type="sibTrans" cxnId="{F866F4D3-B8BD-4ADD-9E3F-B168379199D2}">
      <dgm:prSet/>
      <dgm:spPr/>
      <dgm:t>
        <a:bodyPr/>
        <a:lstStyle/>
        <a:p>
          <a:endParaRPr lang="en-US"/>
        </a:p>
      </dgm:t>
    </dgm:pt>
    <dgm:pt modelId="{87C9CF3E-C67C-4CD5-B2EE-83C4C2BCE244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000" b="0" dirty="0"/>
            <a:t>Inspectors may encounter places that were constructed before adoption of the fire code or that have been modified since their construction</a:t>
          </a:r>
        </a:p>
      </dgm:t>
    </dgm:pt>
    <dgm:pt modelId="{99E96141-B3A6-4472-9CC3-E059D4907E97}" type="parTrans" cxnId="{6884786A-7D26-4C24-85A7-1E1888D340B0}">
      <dgm:prSet/>
      <dgm:spPr/>
      <dgm:t>
        <a:bodyPr/>
        <a:lstStyle/>
        <a:p>
          <a:endParaRPr lang="en-US"/>
        </a:p>
      </dgm:t>
    </dgm:pt>
    <dgm:pt modelId="{E9DCF692-DF8A-4196-B300-9EA71A832DD6}" type="sibTrans" cxnId="{6884786A-7D26-4C24-85A7-1E1888D340B0}">
      <dgm:prSet/>
      <dgm:spPr/>
      <dgm:t>
        <a:bodyPr/>
        <a:lstStyle/>
        <a:p>
          <a:endParaRPr lang="en-US"/>
        </a:p>
      </dgm:t>
    </dgm:pt>
    <dgm:pt modelId="{4D891523-2F50-48E0-B175-A986A3EF7FE6}" type="pres">
      <dgm:prSet presAssocID="{F9DACD21-45F7-4593-ACF8-5F1FE8DDF1D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AD8593-ED70-4DA5-8BC5-606AB0AC6D12}" type="pres">
      <dgm:prSet presAssocID="{C15668D7-E6F8-4AAF-8BF5-5FE7A3CD1E4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AFDD8C-0476-4203-97D2-FB622787C12C}" type="pres">
      <dgm:prSet presAssocID="{B658FC01-821F-4BD5-A61E-D3B85652D5D3}" presName="spacer" presStyleCnt="0"/>
      <dgm:spPr/>
    </dgm:pt>
    <dgm:pt modelId="{B8034286-42D0-4D89-8E6E-8CFC9A6BD917}" type="pres">
      <dgm:prSet presAssocID="{87C9CF3E-C67C-4CD5-B2EE-83C4C2BCE244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F380A5-9895-4580-A07D-D139F5D27B7E}" type="presOf" srcId="{C15668D7-E6F8-4AAF-8BF5-5FE7A3CD1E40}" destId="{AFAD8593-ED70-4DA5-8BC5-606AB0AC6D12}" srcOrd="0" destOrd="0" presId="urn:microsoft.com/office/officeart/2005/8/layout/vList2"/>
    <dgm:cxn modelId="{F866F4D3-B8BD-4ADD-9E3F-B168379199D2}" srcId="{F9DACD21-45F7-4593-ACF8-5F1FE8DDF1DB}" destId="{C15668D7-E6F8-4AAF-8BF5-5FE7A3CD1E40}" srcOrd="0" destOrd="0" parTransId="{5AAC1E50-9DE6-416D-831C-C671FA694EB1}" sibTransId="{B658FC01-821F-4BD5-A61E-D3B85652D5D3}"/>
    <dgm:cxn modelId="{6884786A-7D26-4C24-85A7-1E1888D340B0}" srcId="{F9DACD21-45F7-4593-ACF8-5F1FE8DDF1DB}" destId="{87C9CF3E-C67C-4CD5-B2EE-83C4C2BCE244}" srcOrd="1" destOrd="0" parTransId="{99E96141-B3A6-4472-9CC3-E059D4907E97}" sibTransId="{E9DCF692-DF8A-4196-B300-9EA71A832DD6}"/>
    <dgm:cxn modelId="{582A72FA-1F4E-4730-A03C-A5B0DC4F2C0B}" type="presOf" srcId="{F9DACD21-45F7-4593-ACF8-5F1FE8DDF1DB}" destId="{4D891523-2F50-48E0-B175-A986A3EF7FE6}" srcOrd="0" destOrd="0" presId="urn:microsoft.com/office/officeart/2005/8/layout/vList2"/>
    <dgm:cxn modelId="{6B162539-419F-4E67-A35F-EB4DB0587DBD}" type="presOf" srcId="{87C9CF3E-C67C-4CD5-B2EE-83C4C2BCE244}" destId="{B8034286-42D0-4D89-8E6E-8CFC9A6BD917}" srcOrd="0" destOrd="0" presId="urn:microsoft.com/office/officeart/2005/8/layout/vList2"/>
    <dgm:cxn modelId="{AF091B01-0A6D-4310-B468-28964FD59A0F}" type="presParOf" srcId="{4D891523-2F50-48E0-B175-A986A3EF7FE6}" destId="{AFAD8593-ED70-4DA5-8BC5-606AB0AC6D12}" srcOrd="0" destOrd="0" presId="urn:microsoft.com/office/officeart/2005/8/layout/vList2"/>
    <dgm:cxn modelId="{67C6B8E2-8229-451A-A640-37B99E69E820}" type="presParOf" srcId="{4D891523-2F50-48E0-B175-A986A3EF7FE6}" destId="{83AFDD8C-0476-4203-97D2-FB622787C12C}" srcOrd="1" destOrd="0" presId="urn:microsoft.com/office/officeart/2005/8/layout/vList2"/>
    <dgm:cxn modelId="{FE618B95-F253-4F36-BDFA-6D23021DDA12}" type="presParOf" srcId="{4D891523-2F50-48E0-B175-A986A3EF7FE6}" destId="{B8034286-42D0-4D89-8E6E-8CFC9A6BD91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F9DACD21-45F7-4593-ACF8-5F1FE8DDF1DB}" type="doc">
      <dgm:prSet loTypeId="urn:microsoft.com/office/officeart/2008/layout/VerticalCurvedLis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C15668D7-E6F8-4AAF-8BF5-5FE7A3CD1E40}">
      <dgm:prSet custT="1"/>
      <dgm:spPr/>
      <dgm:t>
        <a:bodyPr/>
        <a:lstStyle/>
        <a:p>
          <a:r>
            <a:rPr lang="en-US" sz="2000" b="0" dirty="0"/>
            <a:t>Surfaces may not be designed or constructed to support the weight of a fully loaded fire apparatus </a:t>
          </a:r>
          <a:endParaRPr lang="en-US" sz="2000" b="0" u="none" dirty="0"/>
        </a:p>
      </dgm:t>
    </dgm:pt>
    <dgm:pt modelId="{5AAC1E50-9DE6-416D-831C-C671FA694EB1}" type="parTrans" cxnId="{F866F4D3-B8BD-4ADD-9E3F-B168379199D2}">
      <dgm:prSet/>
      <dgm:spPr/>
      <dgm:t>
        <a:bodyPr/>
        <a:lstStyle/>
        <a:p>
          <a:endParaRPr lang="en-US"/>
        </a:p>
      </dgm:t>
    </dgm:pt>
    <dgm:pt modelId="{B658FC01-821F-4BD5-A61E-D3B85652D5D3}" type="sibTrans" cxnId="{F866F4D3-B8BD-4ADD-9E3F-B168379199D2}">
      <dgm:prSet/>
      <dgm:spPr/>
      <dgm:t>
        <a:bodyPr/>
        <a:lstStyle/>
        <a:p>
          <a:endParaRPr lang="en-US"/>
        </a:p>
      </dgm:t>
    </dgm:pt>
    <dgm:pt modelId="{2424316C-9B09-41A4-88D2-D20CB4B7A583}">
      <dgm:prSet custT="1"/>
      <dgm:spPr/>
      <dgm:t>
        <a:bodyPr/>
        <a:lstStyle/>
        <a:p>
          <a:r>
            <a:rPr lang="en-US" sz="2000" b="0" dirty="0"/>
            <a:t>Condition may not prevent apparatus from access, but could affect the operation of aerial apparatus</a:t>
          </a:r>
        </a:p>
      </dgm:t>
    </dgm:pt>
    <dgm:pt modelId="{79B9A8A7-9754-4CF9-A451-3D3B7B41B6AF}" type="parTrans" cxnId="{79C0BDD4-BF4E-42EC-8903-173BAE23138E}">
      <dgm:prSet/>
      <dgm:spPr/>
      <dgm:t>
        <a:bodyPr/>
        <a:lstStyle/>
        <a:p>
          <a:endParaRPr lang="en-US"/>
        </a:p>
      </dgm:t>
    </dgm:pt>
    <dgm:pt modelId="{78533AA8-DF50-40B1-B96B-DE2B1A28CD59}" type="sibTrans" cxnId="{79C0BDD4-BF4E-42EC-8903-173BAE23138E}">
      <dgm:prSet/>
      <dgm:spPr/>
      <dgm:t>
        <a:bodyPr/>
        <a:lstStyle/>
        <a:p>
          <a:endParaRPr lang="en-US"/>
        </a:p>
      </dgm:t>
    </dgm:pt>
    <dgm:pt modelId="{F79F337D-3E09-41B9-8014-32127E38B9C7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x-none" sz="2000" b="0" u="none" dirty="0"/>
            <a:t>Inspectors can rarely mandate changes unless the AHJ requires that existing privately owned driveways and parking lots adhere to current weight requirements</a:t>
          </a:r>
          <a:endParaRPr lang="en-US" sz="2000" b="0" dirty="0"/>
        </a:p>
      </dgm:t>
    </dgm:pt>
    <dgm:pt modelId="{39F9F8E2-BBD6-43AD-AF23-4E13200B255E}" type="parTrans" cxnId="{B4AFAD8F-E87F-41B8-B2BF-20233EC3CC01}">
      <dgm:prSet/>
      <dgm:spPr/>
      <dgm:t>
        <a:bodyPr/>
        <a:lstStyle/>
        <a:p>
          <a:endParaRPr lang="en-US"/>
        </a:p>
      </dgm:t>
    </dgm:pt>
    <dgm:pt modelId="{22C233A1-B398-483F-A19C-A7F52C93909C}" type="sibTrans" cxnId="{B4AFAD8F-E87F-41B8-B2BF-20233EC3CC01}">
      <dgm:prSet/>
      <dgm:spPr/>
      <dgm:t>
        <a:bodyPr/>
        <a:lstStyle/>
        <a:p>
          <a:endParaRPr lang="en-US"/>
        </a:p>
      </dgm:t>
    </dgm:pt>
    <dgm:pt modelId="{80557D24-1169-4E3E-99CE-5A18FC82B7CD}" type="pres">
      <dgm:prSet presAssocID="{F9DACD21-45F7-4593-ACF8-5F1FE8DDF1D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A2F23F8D-F39D-4467-ABA2-805034F58E40}" type="pres">
      <dgm:prSet presAssocID="{F9DACD21-45F7-4593-ACF8-5F1FE8DDF1DB}" presName="Name1" presStyleCnt="0"/>
      <dgm:spPr/>
    </dgm:pt>
    <dgm:pt modelId="{53038F8A-19C0-43C1-9EC0-399815484539}" type="pres">
      <dgm:prSet presAssocID="{F9DACD21-45F7-4593-ACF8-5F1FE8DDF1DB}" presName="cycle" presStyleCnt="0"/>
      <dgm:spPr/>
    </dgm:pt>
    <dgm:pt modelId="{BD1E4BA5-388F-491F-961E-E857C610C783}" type="pres">
      <dgm:prSet presAssocID="{F9DACD21-45F7-4593-ACF8-5F1FE8DDF1DB}" presName="srcNode" presStyleLbl="node1" presStyleIdx="0" presStyleCnt="3"/>
      <dgm:spPr/>
    </dgm:pt>
    <dgm:pt modelId="{9A28BCF4-E5F1-4220-8C5C-86604C87DF2D}" type="pres">
      <dgm:prSet presAssocID="{F9DACD21-45F7-4593-ACF8-5F1FE8DDF1DB}" presName="conn" presStyleLbl="parChTrans1D2" presStyleIdx="0" presStyleCnt="1"/>
      <dgm:spPr/>
      <dgm:t>
        <a:bodyPr/>
        <a:lstStyle/>
        <a:p>
          <a:endParaRPr lang="en-US"/>
        </a:p>
      </dgm:t>
    </dgm:pt>
    <dgm:pt modelId="{BF00E761-7688-435C-98C0-58C71043BB09}" type="pres">
      <dgm:prSet presAssocID="{F9DACD21-45F7-4593-ACF8-5F1FE8DDF1DB}" presName="extraNode" presStyleLbl="node1" presStyleIdx="0" presStyleCnt="3"/>
      <dgm:spPr/>
    </dgm:pt>
    <dgm:pt modelId="{8AA679DC-6501-4022-B2E6-8ADE77257CEF}" type="pres">
      <dgm:prSet presAssocID="{F9DACD21-45F7-4593-ACF8-5F1FE8DDF1DB}" presName="dstNode" presStyleLbl="node1" presStyleIdx="0" presStyleCnt="3"/>
      <dgm:spPr/>
    </dgm:pt>
    <dgm:pt modelId="{E98B623E-B47E-435B-AB87-6E55B22DF1CC}" type="pres">
      <dgm:prSet presAssocID="{C15668D7-E6F8-4AAF-8BF5-5FE7A3CD1E40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281192-6886-4022-BDAC-06A5E3DFFA1F}" type="pres">
      <dgm:prSet presAssocID="{C15668D7-E6F8-4AAF-8BF5-5FE7A3CD1E40}" presName="accent_1" presStyleCnt="0"/>
      <dgm:spPr/>
    </dgm:pt>
    <dgm:pt modelId="{F81B4312-E20C-4ACC-846C-1224F4CF2D66}" type="pres">
      <dgm:prSet presAssocID="{C15668D7-E6F8-4AAF-8BF5-5FE7A3CD1E40}" presName="accentRepeatNode" presStyleLbl="solidFgAcc1" presStyleIdx="0" presStyleCnt="3"/>
      <dgm:spPr/>
    </dgm:pt>
    <dgm:pt modelId="{3FACEE2C-6C79-4B10-8D8B-EB3FEE37CC1A}" type="pres">
      <dgm:prSet presAssocID="{2424316C-9B09-41A4-88D2-D20CB4B7A58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AB9066-7F8C-4161-A2F5-FABA8B953621}" type="pres">
      <dgm:prSet presAssocID="{2424316C-9B09-41A4-88D2-D20CB4B7A583}" presName="accent_2" presStyleCnt="0"/>
      <dgm:spPr/>
    </dgm:pt>
    <dgm:pt modelId="{1DFB7FA4-6C3B-4C1A-9A28-F5CC4F1A2611}" type="pres">
      <dgm:prSet presAssocID="{2424316C-9B09-41A4-88D2-D20CB4B7A583}" presName="accentRepeatNode" presStyleLbl="solidFgAcc1" presStyleIdx="1" presStyleCnt="3"/>
      <dgm:spPr/>
    </dgm:pt>
    <dgm:pt modelId="{DCFC139D-40FE-4797-A8AA-3EA75755B2C6}" type="pres">
      <dgm:prSet presAssocID="{F79F337D-3E09-41B9-8014-32127E38B9C7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0AF5C1-9E4D-4C17-B9D3-8A2C0E90D201}" type="pres">
      <dgm:prSet presAssocID="{F79F337D-3E09-41B9-8014-32127E38B9C7}" presName="accent_3" presStyleCnt="0"/>
      <dgm:spPr/>
    </dgm:pt>
    <dgm:pt modelId="{1E4F0D91-E982-4329-ACB2-A796DC756711}" type="pres">
      <dgm:prSet presAssocID="{F79F337D-3E09-41B9-8014-32127E38B9C7}" presName="accentRepeatNode" presStyleLbl="solidFgAcc1" presStyleIdx="2" presStyleCnt="3"/>
      <dgm:spPr/>
    </dgm:pt>
  </dgm:ptLst>
  <dgm:cxnLst>
    <dgm:cxn modelId="{B4AFAD8F-E87F-41B8-B2BF-20233EC3CC01}" srcId="{F9DACD21-45F7-4593-ACF8-5F1FE8DDF1DB}" destId="{F79F337D-3E09-41B9-8014-32127E38B9C7}" srcOrd="2" destOrd="0" parTransId="{39F9F8E2-BBD6-43AD-AF23-4E13200B255E}" sibTransId="{22C233A1-B398-483F-A19C-A7F52C93909C}"/>
    <dgm:cxn modelId="{3AAD73DE-8B75-477F-989E-B203A983A3E6}" type="presOf" srcId="{C15668D7-E6F8-4AAF-8BF5-5FE7A3CD1E40}" destId="{E98B623E-B47E-435B-AB87-6E55B22DF1CC}" srcOrd="0" destOrd="0" presId="urn:microsoft.com/office/officeart/2008/layout/VerticalCurvedList"/>
    <dgm:cxn modelId="{D606A55B-F998-4115-B736-9DBFBFD83C34}" type="presOf" srcId="{2424316C-9B09-41A4-88D2-D20CB4B7A583}" destId="{3FACEE2C-6C79-4B10-8D8B-EB3FEE37CC1A}" srcOrd="0" destOrd="0" presId="urn:microsoft.com/office/officeart/2008/layout/VerticalCurvedList"/>
    <dgm:cxn modelId="{21B79515-A1F0-4F81-A7E5-A8F853B678A4}" type="presOf" srcId="{F79F337D-3E09-41B9-8014-32127E38B9C7}" destId="{DCFC139D-40FE-4797-A8AA-3EA75755B2C6}" srcOrd="0" destOrd="0" presId="urn:microsoft.com/office/officeart/2008/layout/VerticalCurvedList"/>
    <dgm:cxn modelId="{79C0BDD4-BF4E-42EC-8903-173BAE23138E}" srcId="{F9DACD21-45F7-4593-ACF8-5F1FE8DDF1DB}" destId="{2424316C-9B09-41A4-88D2-D20CB4B7A583}" srcOrd="1" destOrd="0" parTransId="{79B9A8A7-9754-4CF9-A451-3D3B7B41B6AF}" sibTransId="{78533AA8-DF50-40B1-B96B-DE2B1A28CD59}"/>
    <dgm:cxn modelId="{35E9FC71-4AF6-4336-B1A2-6B27C185E487}" type="presOf" srcId="{F9DACD21-45F7-4593-ACF8-5F1FE8DDF1DB}" destId="{80557D24-1169-4E3E-99CE-5A18FC82B7CD}" srcOrd="0" destOrd="0" presId="urn:microsoft.com/office/officeart/2008/layout/VerticalCurvedList"/>
    <dgm:cxn modelId="{5418C25D-E279-42E1-A74D-1083C31267B7}" type="presOf" srcId="{B658FC01-821F-4BD5-A61E-D3B85652D5D3}" destId="{9A28BCF4-E5F1-4220-8C5C-86604C87DF2D}" srcOrd="0" destOrd="0" presId="urn:microsoft.com/office/officeart/2008/layout/VerticalCurvedList"/>
    <dgm:cxn modelId="{F866F4D3-B8BD-4ADD-9E3F-B168379199D2}" srcId="{F9DACD21-45F7-4593-ACF8-5F1FE8DDF1DB}" destId="{C15668D7-E6F8-4AAF-8BF5-5FE7A3CD1E40}" srcOrd="0" destOrd="0" parTransId="{5AAC1E50-9DE6-416D-831C-C671FA694EB1}" sibTransId="{B658FC01-821F-4BD5-A61E-D3B85652D5D3}"/>
    <dgm:cxn modelId="{F2B1C06A-A8C9-43CC-AAAB-3C0E624B9D1A}" type="presParOf" srcId="{80557D24-1169-4E3E-99CE-5A18FC82B7CD}" destId="{A2F23F8D-F39D-4467-ABA2-805034F58E40}" srcOrd="0" destOrd="0" presId="urn:microsoft.com/office/officeart/2008/layout/VerticalCurvedList"/>
    <dgm:cxn modelId="{05583C84-B00C-4792-9694-89E17D5DD1AE}" type="presParOf" srcId="{A2F23F8D-F39D-4467-ABA2-805034F58E40}" destId="{53038F8A-19C0-43C1-9EC0-399815484539}" srcOrd="0" destOrd="0" presId="urn:microsoft.com/office/officeart/2008/layout/VerticalCurvedList"/>
    <dgm:cxn modelId="{05DCFC5C-8F58-42B6-AEB0-08DCD94167FB}" type="presParOf" srcId="{53038F8A-19C0-43C1-9EC0-399815484539}" destId="{BD1E4BA5-388F-491F-961E-E857C610C783}" srcOrd="0" destOrd="0" presId="urn:microsoft.com/office/officeart/2008/layout/VerticalCurvedList"/>
    <dgm:cxn modelId="{C07071C7-E988-4D4D-9FE4-F3FD5647D12E}" type="presParOf" srcId="{53038F8A-19C0-43C1-9EC0-399815484539}" destId="{9A28BCF4-E5F1-4220-8C5C-86604C87DF2D}" srcOrd="1" destOrd="0" presId="urn:microsoft.com/office/officeart/2008/layout/VerticalCurvedList"/>
    <dgm:cxn modelId="{F64319D9-2AC8-4873-A147-29EDD33298ED}" type="presParOf" srcId="{53038F8A-19C0-43C1-9EC0-399815484539}" destId="{BF00E761-7688-435C-98C0-58C71043BB09}" srcOrd="2" destOrd="0" presId="urn:microsoft.com/office/officeart/2008/layout/VerticalCurvedList"/>
    <dgm:cxn modelId="{8AF2830C-7A0A-40B1-9FBC-5DBF8BB5FE79}" type="presParOf" srcId="{53038F8A-19C0-43C1-9EC0-399815484539}" destId="{8AA679DC-6501-4022-B2E6-8ADE77257CEF}" srcOrd="3" destOrd="0" presId="urn:microsoft.com/office/officeart/2008/layout/VerticalCurvedList"/>
    <dgm:cxn modelId="{F457E00B-CB57-485A-8296-CD136D92C344}" type="presParOf" srcId="{A2F23F8D-F39D-4467-ABA2-805034F58E40}" destId="{E98B623E-B47E-435B-AB87-6E55B22DF1CC}" srcOrd="1" destOrd="0" presId="urn:microsoft.com/office/officeart/2008/layout/VerticalCurvedList"/>
    <dgm:cxn modelId="{1218FECC-4438-4E51-BEEE-659764817264}" type="presParOf" srcId="{A2F23F8D-F39D-4467-ABA2-805034F58E40}" destId="{C0281192-6886-4022-BDAC-06A5E3DFFA1F}" srcOrd="2" destOrd="0" presId="urn:microsoft.com/office/officeart/2008/layout/VerticalCurvedList"/>
    <dgm:cxn modelId="{BC445CFB-F220-43A7-8E30-0AB64E0185E5}" type="presParOf" srcId="{C0281192-6886-4022-BDAC-06A5E3DFFA1F}" destId="{F81B4312-E20C-4ACC-846C-1224F4CF2D66}" srcOrd="0" destOrd="0" presId="urn:microsoft.com/office/officeart/2008/layout/VerticalCurvedList"/>
    <dgm:cxn modelId="{D386751E-0426-4BA1-9A3E-A6BD8DD0923E}" type="presParOf" srcId="{A2F23F8D-F39D-4467-ABA2-805034F58E40}" destId="{3FACEE2C-6C79-4B10-8D8B-EB3FEE37CC1A}" srcOrd="3" destOrd="0" presId="urn:microsoft.com/office/officeart/2008/layout/VerticalCurvedList"/>
    <dgm:cxn modelId="{6F4FCDA6-B183-4DAB-9F6E-F1C1A3C9C797}" type="presParOf" srcId="{A2F23F8D-F39D-4467-ABA2-805034F58E40}" destId="{9CAB9066-7F8C-4161-A2F5-FABA8B953621}" srcOrd="4" destOrd="0" presId="urn:microsoft.com/office/officeart/2008/layout/VerticalCurvedList"/>
    <dgm:cxn modelId="{7AF3222E-88B9-4764-8249-F88B4236C1C2}" type="presParOf" srcId="{9CAB9066-7F8C-4161-A2F5-FABA8B953621}" destId="{1DFB7FA4-6C3B-4C1A-9A28-F5CC4F1A2611}" srcOrd="0" destOrd="0" presId="urn:microsoft.com/office/officeart/2008/layout/VerticalCurvedList"/>
    <dgm:cxn modelId="{60D7C7CC-BEB7-471B-8244-E728578BFCE9}" type="presParOf" srcId="{A2F23F8D-F39D-4467-ABA2-805034F58E40}" destId="{DCFC139D-40FE-4797-A8AA-3EA75755B2C6}" srcOrd="5" destOrd="0" presId="urn:microsoft.com/office/officeart/2008/layout/VerticalCurvedList"/>
    <dgm:cxn modelId="{933FBCF7-FA49-4528-A9AD-6B0FF9C62EF0}" type="presParOf" srcId="{A2F23F8D-F39D-4467-ABA2-805034F58E40}" destId="{1C0AF5C1-9E4D-4C17-B9D3-8A2C0E90D201}" srcOrd="6" destOrd="0" presId="urn:microsoft.com/office/officeart/2008/layout/VerticalCurvedList"/>
    <dgm:cxn modelId="{702535D2-73D6-4327-838E-FF8352E72763}" type="presParOf" srcId="{1C0AF5C1-9E4D-4C17-B9D3-8A2C0E90D201}" destId="{1E4F0D91-E982-4329-ACB2-A796DC75671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68998D13-C3C4-4522-91E7-DC38C06E651E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4A623794-AE37-46C9-9236-AA79F1C3BC14}">
      <dgm:prSet phldrT="[Text]" custT="1"/>
      <dgm:spPr/>
      <dgm:t>
        <a:bodyPr/>
        <a:lstStyle/>
        <a:p>
          <a:r>
            <a:rPr lang="x-none" sz="1800" b="0" u="none" dirty="0"/>
            <a:t>Fire lane areas may subject to illegal parking after hours</a:t>
          </a:r>
          <a:endParaRPr lang="en-US" sz="1800" b="0" dirty="0"/>
        </a:p>
      </dgm:t>
    </dgm:pt>
    <dgm:pt modelId="{E6524F70-559C-4CF9-9D8E-2E1B41401421}" type="parTrans" cxnId="{D312E972-FF7C-4D1A-88B6-0ECCBA35A1E8}">
      <dgm:prSet/>
      <dgm:spPr/>
      <dgm:t>
        <a:bodyPr/>
        <a:lstStyle/>
        <a:p>
          <a:endParaRPr lang="en-US"/>
        </a:p>
      </dgm:t>
    </dgm:pt>
    <dgm:pt modelId="{40D9046E-D04B-49FB-B4BD-BC7119D1804D}" type="sibTrans" cxnId="{D312E972-FF7C-4D1A-88B6-0ECCBA35A1E8}">
      <dgm:prSet/>
      <dgm:spPr/>
      <dgm:t>
        <a:bodyPr/>
        <a:lstStyle/>
        <a:p>
          <a:endParaRPr lang="en-US"/>
        </a:p>
      </dgm:t>
    </dgm:pt>
    <dgm:pt modelId="{5979F696-601D-4E31-80E8-B4EDF071C31F}">
      <dgm:prSet custT="1"/>
      <dgm:spPr>
        <a:solidFill>
          <a:srgbClr val="1616AB"/>
        </a:solidFill>
      </dgm:spPr>
      <dgm:t>
        <a:bodyPr/>
        <a:lstStyle/>
        <a:p>
          <a:r>
            <a:rPr lang="en-US" sz="1800" b="0" u="none" dirty="0"/>
            <a:t>W</a:t>
          </a:r>
          <a:r>
            <a:rPr lang="x-none" sz="1800" b="0" u="none" dirty="0"/>
            <a:t>ork with </a:t>
          </a:r>
          <a:r>
            <a:rPr lang="x-none" sz="1800" b="0" u="none" dirty="0" smtClean="0"/>
            <a:t>law </a:t>
          </a:r>
          <a:r>
            <a:rPr lang="x-none" sz="1800" b="0" u="none" dirty="0"/>
            <a:t>enforcement</a:t>
          </a:r>
          <a:r>
            <a:rPr lang="en-US" sz="1800" b="0" u="none" dirty="0"/>
            <a:t> </a:t>
          </a:r>
          <a:r>
            <a:rPr lang="x-none" sz="1800" b="0" u="none" dirty="0"/>
            <a:t>and property owners to correct these conditions and provide </a:t>
          </a:r>
          <a:r>
            <a:rPr lang="x-none" sz="1800" b="0" u="none" dirty="0" smtClean="0"/>
            <a:t>required </a:t>
          </a:r>
          <a:r>
            <a:rPr lang="x-none" sz="1800" b="0" u="none" dirty="0"/>
            <a:t>fire department access at all times</a:t>
          </a:r>
          <a:endParaRPr lang="en-US" sz="1800" b="0" u="none" dirty="0"/>
        </a:p>
      </dgm:t>
    </dgm:pt>
    <dgm:pt modelId="{DBC4CF29-47EB-4C2F-9C2D-67576C648FF3}" type="parTrans" cxnId="{D9DCF9D0-CEAA-4509-98E0-E6FD0F6C573D}">
      <dgm:prSet/>
      <dgm:spPr/>
      <dgm:t>
        <a:bodyPr/>
        <a:lstStyle/>
        <a:p>
          <a:endParaRPr lang="en-US"/>
        </a:p>
      </dgm:t>
    </dgm:pt>
    <dgm:pt modelId="{E4749ABC-633E-4E40-984E-C319285757A6}" type="sibTrans" cxnId="{D9DCF9D0-CEAA-4509-98E0-E6FD0F6C573D}">
      <dgm:prSet/>
      <dgm:spPr/>
      <dgm:t>
        <a:bodyPr/>
        <a:lstStyle/>
        <a:p>
          <a:endParaRPr lang="en-US"/>
        </a:p>
      </dgm:t>
    </dgm:pt>
    <dgm:pt modelId="{3E628E53-29F7-44A2-9C8C-A47E3350DDF6}">
      <dgm:prSet phldrT="[Text]" custT="1"/>
      <dgm:spPr/>
      <dgm:t>
        <a:bodyPr/>
        <a:lstStyle/>
        <a:p>
          <a:r>
            <a:rPr lang="x-none" sz="1800" b="0" u="none" dirty="0"/>
            <a:t>May also occur where a large number of attendees may exceed the number of available parking spaces</a:t>
          </a:r>
          <a:endParaRPr lang="en-US" sz="1800" b="0" dirty="0"/>
        </a:p>
      </dgm:t>
    </dgm:pt>
    <dgm:pt modelId="{B46D9937-ECC8-48F3-B7DE-29015B7C6166}" type="parTrans" cxnId="{B4730727-7F74-4D05-BDE8-8A1EED7B4D6D}">
      <dgm:prSet/>
      <dgm:spPr/>
      <dgm:t>
        <a:bodyPr/>
        <a:lstStyle/>
        <a:p>
          <a:endParaRPr lang="en-US"/>
        </a:p>
      </dgm:t>
    </dgm:pt>
    <dgm:pt modelId="{FC374891-106B-4686-86B2-CE4549F8DE93}" type="sibTrans" cxnId="{B4730727-7F74-4D05-BDE8-8A1EED7B4D6D}">
      <dgm:prSet/>
      <dgm:spPr/>
      <dgm:t>
        <a:bodyPr/>
        <a:lstStyle/>
        <a:p>
          <a:endParaRPr lang="en-US"/>
        </a:p>
      </dgm:t>
    </dgm:pt>
    <dgm:pt modelId="{2F8FB8CB-B37C-47DB-80B8-6E233A350C34}" type="pres">
      <dgm:prSet presAssocID="{68998D13-C3C4-4522-91E7-DC38C06E651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0249C2-7908-49C7-B17B-F9429C112840}" type="pres">
      <dgm:prSet presAssocID="{4A623794-AE37-46C9-9236-AA79F1C3BC1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40889A-B47C-467D-B587-8B3DAC6589AF}" type="pres">
      <dgm:prSet presAssocID="{40D9046E-D04B-49FB-B4BD-BC7119D1804D}" presName="spacer" presStyleCnt="0"/>
      <dgm:spPr/>
    </dgm:pt>
    <dgm:pt modelId="{D9156CD9-2C46-4B68-AEFA-364F9838FA71}" type="pres">
      <dgm:prSet presAssocID="{3E628E53-29F7-44A2-9C8C-A47E3350DDF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A6E4AB-446F-4350-8192-E40B9AE5513D}" type="pres">
      <dgm:prSet presAssocID="{FC374891-106B-4686-86B2-CE4549F8DE93}" presName="spacer" presStyleCnt="0"/>
      <dgm:spPr/>
    </dgm:pt>
    <dgm:pt modelId="{5AE719A9-4E0B-492A-8C51-9A8FDDFFDA2F}" type="pres">
      <dgm:prSet presAssocID="{5979F696-601D-4E31-80E8-B4EDF071C31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4730727-7F74-4D05-BDE8-8A1EED7B4D6D}" srcId="{68998D13-C3C4-4522-91E7-DC38C06E651E}" destId="{3E628E53-29F7-44A2-9C8C-A47E3350DDF6}" srcOrd="1" destOrd="0" parTransId="{B46D9937-ECC8-48F3-B7DE-29015B7C6166}" sibTransId="{FC374891-106B-4686-86B2-CE4549F8DE93}"/>
    <dgm:cxn modelId="{DC3BF98A-FB83-411A-9251-A25A89504579}" type="presOf" srcId="{68998D13-C3C4-4522-91E7-DC38C06E651E}" destId="{2F8FB8CB-B37C-47DB-80B8-6E233A350C34}" srcOrd="0" destOrd="0" presId="urn:microsoft.com/office/officeart/2005/8/layout/vList2"/>
    <dgm:cxn modelId="{82BD63CB-78C1-486D-B188-DCA990F8F89B}" type="presOf" srcId="{5979F696-601D-4E31-80E8-B4EDF071C31F}" destId="{5AE719A9-4E0B-492A-8C51-9A8FDDFFDA2F}" srcOrd="0" destOrd="0" presId="urn:microsoft.com/office/officeart/2005/8/layout/vList2"/>
    <dgm:cxn modelId="{D9DCF9D0-CEAA-4509-98E0-E6FD0F6C573D}" srcId="{68998D13-C3C4-4522-91E7-DC38C06E651E}" destId="{5979F696-601D-4E31-80E8-B4EDF071C31F}" srcOrd="2" destOrd="0" parTransId="{DBC4CF29-47EB-4C2F-9C2D-67576C648FF3}" sibTransId="{E4749ABC-633E-4E40-984E-C319285757A6}"/>
    <dgm:cxn modelId="{AD252706-EB11-4CD2-B38A-BF705A18236A}" type="presOf" srcId="{3E628E53-29F7-44A2-9C8C-A47E3350DDF6}" destId="{D9156CD9-2C46-4B68-AEFA-364F9838FA71}" srcOrd="0" destOrd="0" presId="urn:microsoft.com/office/officeart/2005/8/layout/vList2"/>
    <dgm:cxn modelId="{D312E972-FF7C-4D1A-88B6-0ECCBA35A1E8}" srcId="{68998D13-C3C4-4522-91E7-DC38C06E651E}" destId="{4A623794-AE37-46C9-9236-AA79F1C3BC14}" srcOrd="0" destOrd="0" parTransId="{E6524F70-559C-4CF9-9D8E-2E1B41401421}" sibTransId="{40D9046E-D04B-49FB-B4BD-BC7119D1804D}"/>
    <dgm:cxn modelId="{ACE43A8B-7F12-4C94-B70F-93DB16B625A4}" type="presOf" srcId="{4A623794-AE37-46C9-9236-AA79F1C3BC14}" destId="{AC0249C2-7908-49C7-B17B-F9429C112840}" srcOrd="0" destOrd="0" presId="urn:microsoft.com/office/officeart/2005/8/layout/vList2"/>
    <dgm:cxn modelId="{ECF9D0DA-1834-43AD-9237-BA374BD63595}" type="presParOf" srcId="{2F8FB8CB-B37C-47DB-80B8-6E233A350C34}" destId="{AC0249C2-7908-49C7-B17B-F9429C112840}" srcOrd="0" destOrd="0" presId="urn:microsoft.com/office/officeart/2005/8/layout/vList2"/>
    <dgm:cxn modelId="{0AD153BB-E330-4168-B5DE-348C043DAFA0}" type="presParOf" srcId="{2F8FB8CB-B37C-47DB-80B8-6E233A350C34}" destId="{8B40889A-B47C-467D-B587-8B3DAC6589AF}" srcOrd="1" destOrd="0" presId="urn:microsoft.com/office/officeart/2005/8/layout/vList2"/>
    <dgm:cxn modelId="{7581DDD1-F0DD-4D8C-96DD-4EADCD178ED8}" type="presParOf" srcId="{2F8FB8CB-B37C-47DB-80B8-6E233A350C34}" destId="{D9156CD9-2C46-4B68-AEFA-364F9838FA71}" srcOrd="2" destOrd="0" presId="urn:microsoft.com/office/officeart/2005/8/layout/vList2"/>
    <dgm:cxn modelId="{1A39E9EC-3DD5-4A07-9344-6D45BCE0ED3B}" type="presParOf" srcId="{2F8FB8CB-B37C-47DB-80B8-6E233A350C34}" destId="{C6A6E4AB-446F-4350-8192-E40B9AE5513D}" srcOrd="3" destOrd="0" presId="urn:microsoft.com/office/officeart/2005/8/layout/vList2"/>
    <dgm:cxn modelId="{82FC599C-3B90-40E0-BE00-A8DB308433A3}" type="presParOf" srcId="{2F8FB8CB-B37C-47DB-80B8-6E233A350C34}" destId="{5AE719A9-4E0B-492A-8C51-9A8FDDFFDA2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629022-9CB1-4037-90A7-77301D974138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BF590E65-0DAA-46C9-B092-F674FFA558E4}">
      <dgm:prSet phldrT="[Text]" custT="1"/>
      <dgm:spPr/>
      <dgm:t>
        <a:bodyPr/>
        <a:lstStyle/>
        <a:p>
          <a:r>
            <a:rPr lang="en-US" sz="2000" dirty="0"/>
            <a:t>Must extend to within 150 feet (45 m) of all portions of a building, although local codes may require otherwise</a:t>
          </a:r>
        </a:p>
      </dgm:t>
    </dgm:pt>
    <dgm:pt modelId="{7401DFE9-BC36-4E02-8A22-47069D710FD1}" type="parTrans" cxnId="{C269F5C7-79EF-4E14-A078-CDF2DF349446}">
      <dgm:prSet/>
      <dgm:spPr/>
      <dgm:t>
        <a:bodyPr/>
        <a:lstStyle/>
        <a:p>
          <a:endParaRPr lang="en-US"/>
        </a:p>
      </dgm:t>
    </dgm:pt>
    <dgm:pt modelId="{D5F40EA2-2CE2-4EBB-B6DB-0D1C8A00E104}" type="sibTrans" cxnId="{C269F5C7-79EF-4E14-A078-CDF2DF349446}">
      <dgm:prSet/>
      <dgm:spPr/>
      <dgm:t>
        <a:bodyPr/>
        <a:lstStyle/>
        <a:p>
          <a:endParaRPr lang="en-US"/>
        </a:p>
      </dgm:t>
    </dgm:pt>
    <dgm:pt modelId="{5B90D52B-DAE8-401F-AC79-96804BD1E4DA}" type="pres">
      <dgm:prSet presAssocID="{2F629022-9CB1-4037-90A7-77301D97413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CFA66C4-EEE4-47D7-BB90-D544BB07980F}" type="pres">
      <dgm:prSet presAssocID="{BF590E65-0DAA-46C9-B092-F674FFA558E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269F5C7-79EF-4E14-A078-CDF2DF349446}" srcId="{2F629022-9CB1-4037-90A7-77301D974138}" destId="{BF590E65-0DAA-46C9-B092-F674FFA558E4}" srcOrd="0" destOrd="0" parTransId="{7401DFE9-BC36-4E02-8A22-47069D710FD1}" sibTransId="{D5F40EA2-2CE2-4EBB-B6DB-0D1C8A00E104}"/>
    <dgm:cxn modelId="{BC31A838-9E37-4505-A933-6CA4D21BEF15}" type="presOf" srcId="{BF590E65-0DAA-46C9-B092-F674FFA558E4}" destId="{DCFA66C4-EEE4-47D7-BB90-D544BB07980F}" srcOrd="0" destOrd="0" presId="urn:microsoft.com/office/officeart/2005/8/layout/vList2"/>
    <dgm:cxn modelId="{96762E3B-A92A-4B26-BBA3-32FBF45AB7B7}" type="presOf" srcId="{2F629022-9CB1-4037-90A7-77301D974138}" destId="{5B90D52B-DAE8-401F-AC79-96804BD1E4DA}" srcOrd="0" destOrd="0" presId="urn:microsoft.com/office/officeart/2005/8/layout/vList2"/>
    <dgm:cxn modelId="{9F87ADF5-EA51-4B4F-B12B-BC4577A70686}" type="presParOf" srcId="{5B90D52B-DAE8-401F-AC79-96804BD1E4DA}" destId="{DCFA66C4-EEE4-47D7-BB90-D544BB07980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68998D13-C3C4-4522-91E7-DC38C06E651E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4A623794-AE37-46C9-9236-AA79F1C3BC14}">
      <dgm:prSet phldrT="[Text]"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000" b="0" dirty="0"/>
            <a:t>Block apparatus access</a:t>
          </a:r>
        </a:p>
      </dgm:t>
    </dgm:pt>
    <dgm:pt modelId="{E6524F70-559C-4CF9-9D8E-2E1B41401421}" type="parTrans" cxnId="{D312E972-FF7C-4D1A-88B6-0ECCBA35A1E8}">
      <dgm:prSet/>
      <dgm:spPr/>
      <dgm:t>
        <a:bodyPr/>
        <a:lstStyle/>
        <a:p>
          <a:endParaRPr lang="en-US"/>
        </a:p>
      </dgm:t>
    </dgm:pt>
    <dgm:pt modelId="{40D9046E-D04B-49FB-B4BD-BC7119D1804D}" type="sibTrans" cxnId="{D312E972-FF7C-4D1A-88B6-0ECCBA35A1E8}">
      <dgm:prSet/>
      <dgm:spPr/>
      <dgm:t>
        <a:bodyPr/>
        <a:lstStyle/>
        <a:p>
          <a:endParaRPr lang="en-US"/>
        </a:p>
      </dgm:t>
    </dgm:pt>
    <dgm:pt modelId="{56BFA5E7-D286-4DD1-BB2E-9B9142421C68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000" b="0" dirty="0"/>
            <a:t>Obstruct aerial device operations</a:t>
          </a:r>
        </a:p>
      </dgm:t>
    </dgm:pt>
    <dgm:pt modelId="{BCE310B6-73FD-4316-8BAF-EA3E1E29B766}" type="parTrans" cxnId="{BEC591DC-1394-4956-8C36-8D6CFC3AD032}">
      <dgm:prSet/>
      <dgm:spPr/>
      <dgm:t>
        <a:bodyPr/>
        <a:lstStyle/>
        <a:p>
          <a:endParaRPr lang="en-US"/>
        </a:p>
      </dgm:t>
    </dgm:pt>
    <dgm:pt modelId="{E574C090-9546-41C8-8F70-EBA98E22BF68}" type="sibTrans" cxnId="{BEC591DC-1394-4956-8C36-8D6CFC3AD032}">
      <dgm:prSet/>
      <dgm:spPr/>
      <dgm:t>
        <a:bodyPr/>
        <a:lstStyle/>
        <a:p>
          <a:endParaRPr lang="en-US"/>
        </a:p>
      </dgm:t>
    </dgm:pt>
    <dgm:pt modelId="{ECB399C2-9A66-459E-9E97-E8C07B192826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2000" b="0" dirty="0" smtClean="0"/>
            <a:t>Hinder </a:t>
          </a:r>
          <a:r>
            <a:rPr lang="en-US" sz="2000" b="0" dirty="0"/>
            <a:t>use of ground ladders</a:t>
          </a:r>
        </a:p>
      </dgm:t>
    </dgm:pt>
    <dgm:pt modelId="{9D2F27D0-8810-4DAD-AF5C-DA37C298BF99}" type="parTrans" cxnId="{E8A33337-A5A8-4323-97BE-AA50593B5D6A}">
      <dgm:prSet/>
      <dgm:spPr/>
      <dgm:t>
        <a:bodyPr/>
        <a:lstStyle/>
        <a:p>
          <a:endParaRPr lang="en-US"/>
        </a:p>
      </dgm:t>
    </dgm:pt>
    <dgm:pt modelId="{0A384315-5930-4098-9898-3E58D9F7696C}" type="sibTrans" cxnId="{E8A33337-A5A8-4323-97BE-AA50593B5D6A}">
      <dgm:prSet/>
      <dgm:spPr/>
      <dgm:t>
        <a:bodyPr/>
        <a:lstStyle/>
        <a:p>
          <a:endParaRPr lang="en-US"/>
        </a:p>
      </dgm:t>
    </dgm:pt>
    <dgm:pt modelId="{2F8FB8CB-B37C-47DB-80B8-6E233A350C34}" type="pres">
      <dgm:prSet presAssocID="{68998D13-C3C4-4522-91E7-DC38C06E651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0249C2-7908-49C7-B17B-F9429C112840}" type="pres">
      <dgm:prSet presAssocID="{4A623794-AE37-46C9-9236-AA79F1C3BC14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40889A-B47C-467D-B587-8B3DAC6589AF}" type="pres">
      <dgm:prSet presAssocID="{40D9046E-D04B-49FB-B4BD-BC7119D1804D}" presName="spacer" presStyleCnt="0"/>
      <dgm:spPr/>
    </dgm:pt>
    <dgm:pt modelId="{2D803B48-7C51-4E1C-B6E1-AFF8500BA889}" type="pres">
      <dgm:prSet presAssocID="{56BFA5E7-D286-4DD1-BB2E-9B9142421C6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D56E51-B55C-4303-B396-1C67B57D0B92}" type="pres">
      <dgm:prSet presAssocID="{E574C090-9546-41C8-8F70-EBA98E22BF68}" presName="spacer" presStyleCnt="0"/>
      <dgm:spPr/>
    </dgm:pt>
    <dgm:pt modelId="{22F0704E-CB05-4026-B79A-F028B855FF52}" type="pres">
      <dgm:prSet presAssocID="{ECB399C2-9A66-459E-9E97-E8C07B19282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EC591DC-1394-4956-8C36-8D6CFC3AD032}" srcId="{68998D13-C3C4-4522-91E7-DC38C06E651E}" destId="{56BFA5E7-D286-4DD1-BB2E-9B9142421C68}" srcOrd="1" destOrd="0" parTransId="{BCE310B6-73FD-4316-8BAF-EA3E1E29B766}" sibTransId="{E574C090-9546-41C8-8F70-EBA98E22BF68}"/>
    <dgm:cxn modelId="{E8A33337-A5A8-4323-97BE-AA50593B5D6A}" srcId="{68998D13-C3C4-4522-91E7-DC38C06E651E}" destId="{ECB399C2-9A66-459E-9E97-E8C07B192826}" srcOrd="2" destOrd="0" parTransId="{9D2F27D0-8810-4DAD-AF5C-DA37C298BF99}" sibTransId="{0A384315-5930-4098-9898-3E58D9F7696C}"/>
    <dgm:cxn modelId="{44C5C555-E735-4F3E-89AA-144DD97CD4B9}" type="presOf" srcId="{ECB399C2-9A66-459E-9E97-E8C07B192826}" destId="{22F0704E-CB05-4026-B79A-F028B855FF52}" srcOrd="0" destOrd="0" presId="urn:microsoft.com/office/officeart/2005/8/layout/vList2"/>
    <dgm:cxn modelId="{D312E972-FF7C-4D1A-88B6-0ECCBA35A1E8}" srcId="{68998D13-C3C4-4522-91E7-DC38C06E651E}" destId="{4A623794-AE37-46C9-9236-AA79F1C3BC14}" srcOrd="0" destOrd="0" parTransId="{E6524F70-559C-4CF9-9D8E-2E1B41401421}" sibTransId="{40D9046E-D04B-49FB-B4BD-BC7119D1804D}"/>
    <dgm:cxn modelId="{EE656D0D-E34F-41B3-B0DB-517E70AAB316}" type="presOf" srcId="{56BFA5E7-D286-4DD1-BB2E-9B9142421C68}" destId="{2D803B48-7C51-4E1C-B6E1-AFF8500BA889}" srcOrd="0" destOrd="0" presId="urn:microsoft.com/office/officeart/2005/8/layout/vList2"/>
    <dgm:cxn modelId="{57BE13B8-1D36-499F-95DD-52A7E42AF47D}" type="presOf" srcId="{4A623794-AE37-46C9-9236-AA79F1C3BC14}" destId="{AC0249C2-7908-49C7-B17B-F9429C112840}" srcOrd="0" destOrd="0" presId="urn:microsoft.com/office/officeart/2005/8/layout/vList2"/>
    <dgm:cxn modelId="{8CAE7C6C-9B4E-471F-99AA-1CCAE21C57B2}" type="presOf" srcId="{68998D13-C3C4-4522-91E7-DC38C06E651E}" destId="{2F8FB8CB-B37C-47DB-80B8-6E233A350C34}" srcOrd="0" destOrd="0" presId="urn:microsoft.com/office/officeart/2005/8/layout/vList2"/>
    <dgm:cxn modelId="{5BE8358F-F829-4EEE-888E-269A73790670}" type="presParOf" srcId="{2F8FB8CB-B37C-47DB-80B8-6E233A350C34}" destId="{AC0249C2-7908-49C7-B17B-F9429C112840}" srcOrd="0" destOrd="0" presId="urn:microsoft.com/office/officeart/2005/8/layout/vList2"/>
    <dgm:cxn modelId="{33E224F7-AD6B-40BA-97AB-41FEF9C4AAA8}" type="presParOf" srcId="{2F8FB8CB-B37C-47DB-80B8-6E233A350C34}" destId="{8B40889A-B47C-467D-B587-8B3DAC6589AF}" srcOrd="1" destOrd="0" presId="urn:microsoft.com/office/officeart/2005/8/layout/vList2"/>
    <dgm:cxn modelId="{360E84BC-8C93-42E6-9264-4F719FCF36C1}" type="presParOf" srcId="{2F8FB8CB-B37C-47DB-80B8-6E233A350C34}" destId="{2D803B48-7C51-4E1C-B6E1-AFF8500BA889}" srcOrd="2" destOrd="0" presId="urn:microsoft.com/office/officeart/2005/8/layout/vList2"/>
    <dgm:cxn modelId="{3E9EDC92-53D5-4EC1-950A-CDFA6B2C1D32}" type="presParOf" srcId="{2F8FB8CB-B37C-47DB-80B8-6E233A350C34}" destId="{21D56E51-B55C-4303-B396-1C67B57D0B92}" srcOrd="3" destOrd="0" presId="urn:microsoft.com/office/officeart/2005/8/layout/vList2"/>
    <dgm:cxn modelId="{0240AD41-166A-4B9B-A5A3-8B24A7C8BFD9}" type="presParOf" srcId="{2F8FB8CB-B37C-47DB-80B8-6E233A350C34}" destId="{22F0704E-CB05-4026-B79A-F028B855FF5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68998D13-C3C4-4522-91E7-DC38C06E651E}" type="doc">
      <dgm:prSet loTypeId="urn:microsoft.com/office/officeart/2005/8/layout/vList2" loCatId="list" qsTypeId="urn:microsoft.com/office/officeart/2005/8/quickstyle/simple3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A623794-AE37-46C9-9236-AA79F1C3BC14}">
      <dgm:prSet phldrT="[Text]" custT="1"/>
      <dgm:spPr/>
      <dgm:t>
        <a:bodyPr/>
        <a:lstStyle/>
        <a:p>
          <a:r>
            <a:rPr lang="en-US" sz="1800" dirty="0"/>
            <a:t>Electrical lines or utility poles </a:t>
          </a:r>
        </a:p>
      </dgm:t>
    </dgm:pt>
    <dgm:pt modelId="{E6524F70-559C-4CF9-9D8E-2E1B41401421}" type="parTrans" cxnId="{D312E972-FF7C-4D1A-88B6-0ECCBA35A1E8}">
      <dgm:prSet/>
      <dgm:spPr/>
      <dgm:t>
        <a:bodyPr/>
        <a:lstStyle/>
        <a:p>
          <a:endParaRPr lang="en-US"/>
        </a:p>
      </dgm:t>
    </dgm:pt>
    <dgm:pt modelId="{40D9046E-D04B-49FB-B4BD-BC7119D1804D}" type="sibTrans" cxnId="{D312E972-FF7C-4D1A-88B6-0ECCBA35A1E8}">
      <dgm:prSet/>
      <dgm:spPr/>
      <dgm:t>
        <a:bodyPr/>
        <a:lstStyle/>
        <a:p>
          <a:endParaRPr lang="en-US"/>
        </a:p>
      </dgm:t>
    </dgm:pt>
    <dgm:pt modelId="{3D297B46-3069-4322-B874-6C4EF378220D}">
      <dgm:prSet custT="1"/>
      <dgm:spPr/>
      <dgm:t>
        <a:bodyPr/>
        <a:lstStyle/>
        <a:p>
          <a:r>
            <a:rPr lang="en-US" sz="1800" dirty="0"/>
            <a:t>Trees, vines, and other vegetation</a:t>
          </a:r>
        </a:p>
      </dgm:t>
    </dgm:pt>
    <dgm:pt modelId="{B3C32799-2BEA-43A9-9499-3D8501C788C5}" type="parTrans" cxnId="{6609DB40-229F-4E92-ABA4-4235FBFD40E3}">
      <dgm:prSet/>
      <dgm:spPr/>
      <dgm:t>
        <a:bodyPr/>
        <a:lstStyle/>
        <a:p>
          <a:endParaRPr lang="en-US"/>
        </a:p>
      </dgm:t>
    </dgm:pt>
    <dgm:pt modelId="{E7AEED14-44F1-4EC6-8B54-18EE08E39F38}" type="sibTrans" cxnId="{6609DB40-229F-4E92-ABA4-4235FBFD40E3}">
      <dgm:prSet/>
      <dgm:spPr/>
      <dgm:t>
        <a:bodyPr/>
        <a:lstStyle/>
        <a:p>
          <a:endParaRPr lang="en-US"/>
        </a:p>
      </dgm:t>
    </dgm:pt>
    <dgm:pt modelId="{55FD715B-DB1B-4C38-A983-987D29B32FE4}">
      <dgm:prSet custT="1"/>
      <dgm:spPr/>
      <dgm:t>
        <a:bodyPr/>
        <a:lstStyle/>
        <a:p>
          <a:r>
            <a:rPr lang="en-US" sz="1800" dirty="0"/>
            <a:t>Parking lot lights or streetlights </a:t>
          </a:r>
        </a:p>
      </dgm:t>
    </dgm:pt>
    <dgm:pt modelId="{B7AA47D2-CC7E-4783-9EE1-08E386505F68}" type="parTrans" cxnId="{FFBF7F56-AB79-4226-9755-3800A664BC1D}">
      <dgm:prSet/>
      <dgm:spPr/>
      <dgm:t>
        <a:bodyPr/>
        <a:lstStyle/>
        <a:p>
          <a:endParaRPr lang="en-US"/>
        </a:p>
      </dgm:t>
    </dgm:pt>
    <dgm:pt modelId="{6812B7D0-449E-4E74-9512-5979B0B9177F}" type="sibTrans" cxnId="{FFBF7F56-AB79-4226-9755-3800A664BC1D}">
      <dgm:prSet/>
      <dgm:spPr/>
      <dgm:t>
        <a:bodyPr/>
        <a:lstStyle/>
        <a:p>
          <a:endParaRPr lang="en-US"/>
        </a:p>
      </dgm:t>
    </dgm:pt>
    <dgm:pt modelId="{A7D74494-A8ED-4D5D-B8AF-944BCBA7A50B}">
      <dgm:prSet custT="1"/>
      <dgm:spPr/>
      <dgm:t>
        <a:bodyPr/>
        <a:lstStyle/>
        <a:p>
          <a:r>
            <a:rPr lang="en-US" sz="1800" dirty="0"/>
            <a:t>Building canopies, marquees, or overhangs</a:t>
          </a:r>
        </a:p>
      </dgm:t>
    </dgm:pt>
    <dgm:pt modelId="{1B6CCE7D-9748-433C-B623-D5461CBB03D6}" type="parTrans" cxnId="{ECA67D43-9E25-4D26-BFEE-86E0C77C9C02}">
      <dgm:prSet/>
      <dgm:spPr/>
      <dgm:t>
        <a:bodyPr/>
        <a:lstStyle/>
        <a:p>
          <a:endParaRPr lang="en-US"/>
        </a:p>
      </dgm:t>
    </dgm:pt>
    <dgm:pt modelId="{E62F8432-2ECE-4B68-85BE-0F3882E434BA}" type="sibTrans" cxnId="{ECA67D43-9E25-4D26-BFEE-86E0C77C9C02}">
      <dgm:prSet/>
      <dgm:spPr/>
      <dgm:t>
        <a:bodyPr/>
        <a:lstStyle/>
        <a:p>
          <a:endParaRPr lang="en-US"/>
        </a:p>
      </dgm:t>
    </dgm:pt>
    <dgm:pt modelId="{ED5ADFF8-B7FA-4315-AA68-D13CA21A4D11}">
      <dgm:prSet custT="1"/>
      <dgm:spPr/>
      <dgm:t>
        <a:bodyPr/>
        <a:lstStyle/>
        <a:p>
          <a:r>
            <a:rPr lang="en-US" sz="1800" dirty="0"/>
            <a:t>Flagpoles </a:t>
          </a:r>
        </a:p>
      </dgm:t>
    </dgm:pt>
    <dgm:pt modelId="{077550C8-D140-4CF8-A98A-C8A3EEAF5135}" type="parTrans" cxnId="{3EE1445C-9E55-4707-B790-BE129CB9F61B}">
      <dgm:prSet/>
      <dgm:spPr/>
      <dgm:t>
        <a:bodyPr/>
        <a:lstStyle/>
        <a:p>
          <a:endParaRPr lang="en-US"/>
        </a:p>
      </dgm:t>
    </dgm:pt>
    <dgm:pt modelId="{B8568904-8D35-4422-A5B9-26E892203B94}" type="sibTrans" cxnId="{3EE1445C-9E55-4707-B790-BE129CB9F61B}">
      <dgm:prSet/>
      <dgm:spPr/>
      <dgm:t>
        <a:bodyPr/>
        <a:lstStyle/>
        <a:p>
          <a:endParaRPr lang="en-US"/>
        </a:p>
      </dgm:t>
    </dgm:pt>
    <dgm:pt modelId="{B12BB97E-12EE-4102-8E25-0A24F309EB3D}">
      <dgm:prSet custT="1"/>
      <dgm:spPr/>
      <dgm:t>
        <a:bodyPr/>
        <a:lstStyle/>
        <a:p>
          <a:r>
            <a:rPr lang="en-US" sz="1800" dirty="0"/>
            <a:t>Signs </a:t>
          </a:r>
        </a:p>
      </dgm:t>
    </dgm:pt>
    <dgm:pt modelId="{9BFC14BD-FB20-4E8C-A4C3-D554D1B476C2}" type="parTrans" cxnId="{33414657-EF51-436A-80C1-A27FCB22A214}">
      <dgm:prSet/>
      <dgm:spPr/>
      <dgm:t>
        <a:bodyPr/>
        <a:lstStyle/>
        <a:p>
          <a:endParaRPr lang="en-US"/>
        </a:p>
      </dgm:t>
    </dgm:pt>
    <dgm:pt modelId="{3A8EEAE3-79CA-4FC7-B114-FF85D79F9B37}" type="sibTrans" cxnId="{33414657-EF51-436A-80C1-A27FCB22A214}">
      <dgm:prSet/>
      <dgm:spPr/>
      <dgm:t>
        <a:bodyPr/>
        <a:lstStyle/>
        <a:p>
          <a:endParaRPr lang="en-US"/>
        </a:p>
      </dgm:t>
    </dgm:pt>
    <dgm:pt modelId="{535926F4-EE7B-425C-93F6-654A41CBF6D1}">
      <dgm:prSet custT="1"/>
      <dgm:spPr/>
      <dgm:t>
        <a:bodyPr/>
        <a:lstStyle/>
        <a:p>
          <a:r>
            <a:rPr lang="en-US" sz="1800" dirty="0"/>
            <a:t>Satellite dishes</a:t>
          </a:r>
        </a:p>
      </dgm:t>
    </dgm:pt>
    <dgm:pt modelId="{723F86CB-51D6-403A-9CB0-53116311D361}" type="parTrans" cxnId="{550E9D01-D196-455E-89BF-E0D850A34FD3}">
      <dgm:prSet/>
      <dgm:spPr/>
      <dgm:t>
        <a:bodyPr/>
        <a:lstStyle/>
        <a:p>
          <a:endParaRPr lang="en-US"/>
        </a:p>
      </dgm:t>
    </dgm:pt>
    <dgm:pt modelId="{8C9107AB-B8AA-4731-87A1-A5FAA48C4BC7}" type="sibTrans" cxnId="{550E9D01-D196-455E-89BF-E0D850A34FD3}">
      <dgm:prSet/>
      <dgm:spPr/>
      <dgm:t>
        <a:bodyPr/>
        <a:lstStyle/>
        <a:p>
          <a:endParaRPr lang="en-US"/>
        </a:p>
      </dgm:t>
    </dgm:pt>
    <dgm:pt modelId="{6A7CB093-C186-42D2-AF53-E4C5583F6F8E}">
      <dgm:prSet custT="1"/>
      <dgm:spPr/>
      <dgm:t>
        <a:bodyPr/>
        <a:lstStyle/>
        <a:p>
          <a:r>
            <a:rPr lang="en-US" sz="1800" dirty="0"/>
            <a:t>Overhead pipes in industrial complexes</a:t>
          </a:r>
        </a:p>
      </dgm:t>
    </dgm:pt>
    <dgm:pt modelId="{745FA1BC-D2A3-4DA8-A117-425E4727CD61}" type="parTrans" cxnId="{12D7CA1B-88E6-483C-99F2-E94082563AF2}">
      <dgm:prSet/>
      <dgm:spPr/>
      <dgm:t>
        <a:bodyPr/>
        <a:lstStyle/>
        <a:p>
          <a:endParaRPr lang="en-US"/>
        </a:p>
      </dgm:t>
    </dgm:pt>
    <dgm:pt modelId="{2FDC6345-5CC0-42FA-9315-3F3834CF83D6}" type="sibTrans" cxnId="{12D7CA1B-88E6-483C-99F2-E94082563AF2}">
      <dgm:prSet/>
      <dgm:spPr/>
      <dgm:t>
        <a:bodyPr/>
        <a:lstStyle/>
        <a:p>
          <a:endParaRPr lang="en-US"/>
        </a:p>
      </dgm:t>
    </dgm:pt>
    <dgm:pt modelId="{2F8FB8CB-B37C-47DB-80B8-6E233A350C34}" type="pres">
      <dgm:prSet presAssocID="{68998D13-C3C4-4522-91E7-DC38C06E651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0249C2-7908-49C7-B17B-F9429C112840}" type="pres">
      <dgm:prSet presAssocID="{4A623794-AE37-46C9-9236-AA79F1C3BC14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40889A-B47C-467D-B587-8B3DAC6589AF}" type="pres">
      <dgm:prSet presAssocID="{40D9046E-D04B-49FB-B4BD-BC7119D1804D}" presName="spacer" presStyleCnt="0"/>
      <dgm:spPr/>
      <dgm:t>
        <a:bodyPr/>
        <a:lstStyle/>
        <a:p>
          <a:endParaRPr lang="en-US"/>
        </a:p>
      </dgm:t>
    </dgm:pt>
    <dgm:pt modelId="{B06D5C38-986F-4343-ABB8-77EB7C16DF29}" type="pres">
      <dgm:prSet presAssocID="{3D297B46-3069-4322-B874-6C4EF378220D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CD1A27-7513-46E0-9B53-6BCB0B7860B5}" type="pres">
      <dgm:prSet presAssocID="{E7AEED14-44F1-4EC6-8B54-18EE08E39F38}" presName="spacer" presStyleCnt="0"/>
      <dgm:spPr/>
      <dgm:t>
        <a:bodyPr/>
        <a:lstStyle/>
        <a:p>
          <a:endParaRPr lang="en-US"/>
        </a:p>
      </dgm:t>
    </dgm:pt>
    <dgm:pt modelId="{2651DD5C-6AC5-4D08-B71D-FF96B62AAF8D}" type="pres">
      <dgm:prSet presAssocID="{55FD715B-DB1B-4C38-A983-987D29B32FE4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A14484-EA3B-456C-854D-A49AD365051F}" type="pres">
      <dgm:prSet presAssocID="{6812B7D0-449E-4E74-9512-5979B0B9177F}" presName="spacer" presStyleCnt="0"/>
      <dgm:spPr/>
      <dgm:t>
        <a:bodyPr/>
        <a:lstStyle/>
        <a:p>
          <a:endParaRPr lang="en-US"/>
        </a:p>
      </dgm:t>
    </dgm:pt>
    <dgm:pt modelId="{17A2E8F2-B586-4957-8F7C-0759E4893295}" type="pres">
      <dgm:prSet presAssocID="{A7D74494-A8ED-4D5D-B8AF-944BCBA7A50B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8079C9-1397-476F-AA72-2DA69816A028}" type="pres">
      <dgm:prSet presAssocID="{E62F8432-2ECE-4B68-85BE-0F3882E434BA}" presName="spacer" presStyleCnt="0"/>
      <dgm:spPr/>
      <dgm:t>
        <a:bodyPr/>
        <a:lstStyle/>
        <a:p>
          <a:endParaRPr lang="en-US"/>
        </a:p>
      </dgm:t>
    </dgm:pt>
    <dgm:pt modelId="{2B8758C2-9DF5-43C9-8C3A-5D1B82E06FCF}" type="pres">
      <dgm:prSet presAssocID="{ED5ADFF8-B7FA-4315-AA68-D13CA21A4D11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A99353-C8F3-446E-AE85-723102140714}" type="pres">
      <dgm:prSet presAssocID="{B8568904-8D35-4422-A5B9-26E892203B94}" presName="spacer" presStyleCnt="0"/>
      <dgm:spPr/>
      <dgm:t>
        <a:bodyPr/>
        <a:lstStyle/>
        <a:p>
          <a:endParaRPr lang="en-US"/>
        </a:p>
      </dgm:t>
    </dgm:pt>
    <dgm:pt modelId="{7862C49A-5C42-4751-8C93-C625CAA32F70}" type="pres">
      <dgm:prSet presAssocID="{B12BB97E-12EE-4102-8E25-0A24F309EB3D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ECDB52-24FC-49C8-AE11-CCA01BEDF739}" type="pres">
      <dgm:prSet presAssocID="{3A8EEAE3-79CA-4FC7-B114-FF85D79F9B37}" presName="spacer" presStyleCnt="0"/>
      <dgm:spPr/>
      <dgm:t>
        <a:bodyPr/>
        <a:lstStyle/>
        <a:p>
          <a:endParaRPr lang="en-US"/>
        </a:p>
      </dgm:t>
    </dgm:pt>
    <dgm:pt modelId="{A4942E0B-6724-43BD-8BA6-958DA01EE232}" type="pres">
      <dgm:prSet presAssocID="{535926F4-EE7B-425C-93F6-654A41CBF6D1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EE78A6-37B3-48CA-A183-7EA6445373E1}" type="pres">
      <dgm:prSet presAssocID="{8C9107AB-B8AA-4731-87A1-A5FAA48C4BC7}" presName="spacer" presStyleCnt="0"/>
      <dgm:spPr/>
      <dgm:t>
        <a:bodyPr/>
        <a:lstStyle/>
        <a:p>
          <a:endParaRPr lang="en-US"/>
        </a:p>
      </dgm:t>
    </dgm:pt>
    <dgm:pt modelId="{F4B1B2D5-EC5E-4830-AEC3-88AFFCCEB844}" type="pres">
      <dgm:prSet presAssocID="{6A7CB093-C186-42D2-AF53-E4C5583F6F8E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12D384-A91E-4694-8FA4-1C4C6F9D8315}" type="presOf" srcId="{535926F4-EE7B-425C-93F6-654A41CBF6D1}" destId="{A4942E0B-6724-43BD-8BA6-958DA01EE232}" srcOrd="0" destOrd="0" presId="urn:microsoft.com/office/officeart/2005/8/layout/vList2"/>
    <dgm:cxn modelId="{78652C8F-CB99-4A92-BB42-16C45BB40D2B}" type="presOf" srcId="{6A7CB093-C186-42D2-AF53-E4C5583F6F8E}" destId="{F4B1B2D5-EC5E-4830-AEC3-88AFFCCEB844}" srcOrd="0" destOrd="0" presId="urn:microsoft.com/office/officeart/2005/8/layout/vList2"/>
    <dgm:cxn modelId="{12D7CA1B-88E6-483C-99F2-E94082563AF2}" srcId="{68998D13-C3C4-4522-91E7-DC38C06E651E}" destId="{6A7CB093-C186-42D2-AF53-E4C5583F6F8E}" srcOrd="7" destOrd="0" parTransId="{745FA1BC-D2A3-4DA8-A117-425E4727CD61}" sibTransId="{2FDC6345-5CC0-42FA-9315-3F3834CF83D6}"/>
    <dgm:cxn modelId="{3EE1445C-9E55-4707-B790-BE129CB9F61B}" srcId="{68998D13-C3C4-4522-91E7-DC38C06E651E}" destId="{ED5ADFF8-B7FA-4315-AA68-D13CA21A4D11}" srcOrd="4" destOrd="0" parTransId="{077550C8-D140-4CF8-A98A-C8A3EEAF5135}" sibTransId="{B8568904-8D35-4422-A5B9-26E892203B94}"/>
    <dgm:cxn modelId="{F2CC83E8-9C93-4468-A1CB-4993EF9C8D1A}" type="presOf" srcId="{4A623794-AE37-46C9-9236-AA79F1C3BC14}" destId="{AC0249C2-7908-49C7-B17B-F9429C112840}" srcOrd="0" destOrd="0" presId="urn:microsoft.com/office/officeart/2005/8/layout/vList2"/>
    <dgm:cxn modelId="{76C15FBB-69CF-4B4A-9654-C9E501CE0368}" type="presOf" srcId="{3D297B46-3069-4322-B874-6C4EF378220D}" destId="{B06D5C38-986F-4343-ABB8-77EB7C16DF29}" srcOrd="0" destOrd="0" presId="urn:microsoft.com/office/officeart/2005/8/layout/vList2"/>
    <dgm:cxn modelId="{02C563BD-822A-4AA2-8843-DAB3D5ECB970}" type="presOf" srcId="{68998D13-C3C4-4522-91E7-DC38C06E651E}" destId="{2F8FB8CB-B37C-47DB-80B8-6E233A350C34}" srcOrd="0" destOrd="0" presId="urn:microsoft.com/office/officeart/2005/8/layout/vList2"/>
    <dgm:cxn modelId="{C712EBD8-02E2-4ACE-A5D6-9ABE26FF703B}" type="presOf" srcId="{55FD715B-DB1B-4C38-A983-987D29B32FE4}" destId="{2651DD5C-6AC5-4D08-B71D-FF96B62AAF8D}" srcOrd="0" destOrd="0" presId="urn:microsoft.com/office/officeart/2005/8/layout/vList2"/>
    <dgm:cxn modelId="{23CCEE53-0C91-4B8B-8555-B5C8B9CA0C60}" type="presOf" srcId="{ED5ADFF8-B7FA-4315-AA68-D13CA21A4D11}" destId="{2B8758C2-9DF5-43C9-8C3A-5D1B82E06FCF}" srcOrd="0" destOrd="0" presId="urn:microsoft.com/office/officeart/2005/8/layout/vList2"/>
    <dgm:cxn modelId="{FFBF7F56-AB79-4226-9755-3800A664BC1D}" srcId="{68998D13-C3C4-4522-91E7-DC38C06E651E}" destId="{55FD715B-DB1B-4C38-A983-987D29B32FE4}" srcOrd="2" destOrd="0" parTransId="{B7AA47D2-CC7E-4783-9EE1-08E386505F68}" sibTransId="{6812B7D0-449E-4E74-9512-5979B0B9177F}"/>
    <dgm:cxn modelId="{33414657-EF51-436A-80C1-A27FCB22A214}" srcId="{68998D13-C3C4-4522-91E7-DC38C06E651E}" destId="{B12BB97E-12EE-4102-8E25-0A24F309EB3D}" srcOrd="5" destOrd="0" parTransId="{9BFC14BD-FB20-4E8C-A4C3-D554D1B476C2}" sibTransId="{3A8EEAE3-79CA-4FC7-B114-FF85D79F9B37}"/>
    <dgm:cxn modelId="{550E9D01-D196-455E-89BF-E0D850A34FD3}" srcId="{68998D13-C3C4-4522-91E7-DC38C06E651E}" destId="{535926F4-EE7B-425C-93F6-654A41CBF6D1}" srcOrd="6" destOrd="0" parTransId="{723F86CB-51D6-403A-9CB0-53116311D361}" sibTransId="{8C9107AB-B8AA-4731-87A1-A5FAA48C4BC7}"/>
    <dgm:cxn modelId="{ECA67D43-9E25-4D26-BFEE-86E0C77C9C02}" srcId="{68998D13-C3C4-4522-91E7-DC38C06E651E}" destId="{A7D74494-A8ED-4D5D-B8AF-944BCBA7A50B}" srcOrd="3" destOrd="0" parTransId="{1B6CCE7D-9748-433C-B623-D5461CBB03D6}" sibTransId="{E62F8432-2ECE-4B68-85BE-0F3882E434BA}"/>
    <dgm:cxn modelId="{9BBE0AA2-9575-4960-B586-83BDA6AFBFCB}" type="presOf" srcId="{B12BB97E-12EE-4102-8E25-0A24F309EB3D}" destId="{7862C49A-5C42-4751-8C93-C625CAA32F70}" srcOrd="0" destOrd="0" presId="urn:microsoft.com/office/officeart/2005/8/layout/vList2"/>
    <dgm:cxn modelId="{6609DB40-229F-4E92-ABA4-4235FBFD40E3}" srcId="{68998D13-C3C4-4522-91E7-DC38C06E651E}" destId="{3D297B46-3069-4322-B874-6C4EF378220D}" srcOrd="1" destOrd="0" parTransId="{B3C32799-2BEA-43A9-9499-3D8501C788C5}" sibTransId="{E7AEED14-44F1-4EC6-8B54-18EE08E39F38}"/>
    <dgm:cxn modelId="{D312E972-FF7C-4D1A-88B6-0ECCBA35A1E8}" srcId="{68998D13-C3C4-4522-91E7-DC38C06E651E}" destId="{4A623794-AE37-46C9-9236-AA79F1C3BC14}" srcOrd="0" destOrd="0" parTransId="{E6524F70-559C-4CF9-9D8E-2E1B41401421}" sibTransId="{40D9046E-D04B-49FB-B4BD-BC7119D1804D}"/>
    <dgm:cxn modelId="{27412578-7EB1-4166-B39B-40AB270034FD}" type="presOf" srcId="{A7D74494-A8ED-4D5D-B8AF-944BCBA7A50B}" destId="{17A2E8F2-B586-4957-8F7C-0759E4893295}" srcOrd="0" destOrd="0" presId="urn:microsoft.com/office/officeart/2005/8/layout/vList2"/>
    <dgm:cxn modelId="{66892A34-FA8C-4E5E-9AB0-1997FCB3C638}" type="presParOf" srcId="{2F8FB8CB-B37C-47DB-80B8-6E233A350C34}" destId="{AC0249C2-7908-49C7-B17B-F9429C112840}" srcOrd="0" destOrd="0" presId="urn:microsoft.com/office/officeart/2005/8/layout/vList2"/>
    <dgm:cxn modelId="{F2D0E232-9724-4672-B99F-4935AF4DAFAD}" type="presParOf" srcId="{2F8FB8CB-B37C-47DB-80B8-6E233A350C34}" destId="{8B40889A-B47C-467D-B587-8B3DAC6589AF}" srcOrd="1" destOrd="0" presId="urn:microsoft.com/office/officeart/2005/8/layout/vList2"/>
    <dgm:cxn modelId="{D72D9BB0-E347-4994-AB09-021700BC9DDC}" type="presParOf" srcId="{2F8FB8CB-B37C-47DB-80B8-6E233A350C34}" destId="{B06D5C38-986F-4343-ABB8-77EB7C16DF29}" srcOrd="2" destOrd="0" presId="urn:microsoft.com/office/officeart/2005/8/layout/vList2"/>
    <dgm:cxn modelId="{676E4A0F-3345-482D-95A1-67FBA654491C}" type="presParOf" srcId="{2F8FB8CB-B37C-47DB-80B8-6E233A350C34}" destId="{63CD1A27-7513-46E0-9B53-6BCB0B7860B5}" srcOrd="3" destOrd="0" presId="urn:microsoft.com/office/officeart/2005/8/layout/vList2"/>
    <dgm:cxn modelId="{4837D006-AC82-4FA0-A477-732941C46394}" type="presParOf" srcId="{2F8FB8CB-B37C-47DB-80B8-6E233A350C34}" destId="{2651DD5C-6AC5-4D08-B71D-FF96B62AAF8D}" srcOrd="4" destOrd="0" presId="urn:microsoft.com/office/officeart/2005/8/layout/vList2"/>
    <dgm:cxn modelId="{D4E04283-1C7A-4A0E-8905-2F563EA6AD65}" type="presParOf" srcId="{2F8FB8CB-B37C-47DB-80B8-6E233A350C34}" destId="{F0A14484-EA3B-456C-854D-A49AD365051F}" srcOrd="5" destOrd="0" presId="urn:microsoft.com/office/officeart/2005/8/layout/vList2"/>
    <dgm:cxn modelId="{41246E1B-E91C-4A6B-B3C6-A5063C76ED02}" type="presParOf" srcId="{2F8FB8CB-B37C-47DB-80B8-6E233A350C34}" destId="{17A2E8F2-B586-4957-8F7C-0759E4893295}" srcOrd="6" destOrd="0" presId="urn:microsoft.com/office/officeart/2005/8/layout/vList2"/>
    <dgm:cxn modelId="{33E2B09A-A2F0-40F6-A40E-13C13DFC4B0D}" type="presParOf" srcId="{2F8FB8CB-B37C-47DB-80B8-6E233A350C34}" destId="{938079C9-1397-476F-AA72-2DA69816A028}" srcOrd="7" destOrd="0" presId="urn:microsoft.com/office/officeart/2005/8/layout/vList2"/>
    <dgm:cxn modelId="{07965FD6-A98C-480F-8B43-667C6F929CDE}" type="presParOf" srcId="{2F8FB8CB-B37C-47DB-80B8-6E233A350C34}" destId="{2B8758C2-9DF5-43C9-8C3A-5D1B82E06FCF}" srcOrd="8" destOrd="0" presId="urn:microsoft.com/office/officeart/2005/8/layout/vList2"/>
    <dgm:cxn modelId="{9D4DC74F-415B-496C-B0C0-B62A8D99E39D}" type="presParOf" srcId="{2F8FB8CB-B37C-47DB-80B8-6E233A350C34}" destId="{47A99353-C8F3-446E-AE85-723102140714}" srcOrd="9" destOrd="0" presId="urn:microsoft.com/office/officeart/2005/8/layout/vList2"/>
    <dgm:cxn modelId="{31CB1E4B-D925-4E9C-9BDC-628E74641649}" type="presParOf" srcId="{2F8FB8CB-B37C-47DB-80B8-6E233A350C34}" destId="{7862C49A-5C42-4751-8C93-C625CAA32F70}" srcOrd="10" destOrd="0" presId="urn:microsoft.com/office/officeart/2005/8/layout/vList2"/>
    <dgm:cxn modelId="{1064F6B7-88B5-4CD1-B21C-9F9EA83873D4}" type="presParOf" srcId="{2F8FB8CB-B37C-47DB-80B8-6E233A350C34}" destId="{02ECDB52-24FC-49C8-AE11-CCA01BEDF739}" srcOrd="11" destOrd="0" presId="urn:microsoft.com/office/officeart/2005/8/layout/vList2"/>
    <dgm:cxn modelId="{8A2F9704-D6BC-45F7-9D22-5C7B2467A2E9}" type="presParOf" srcId="{2F8FB8CB-B37C-47DB-80B8-6E233A350C34}" destId="{A4942E0B-6724-43BD-8BA6-958DA01EE232}" srcOrd="12" destOrd="0" presId="urn:microsoft.com/office/officeart/2005/8/layout/vList2"/>
    <dgm:cxn modelId="{44DCB4EC-0159-4F3A-8AD5-A084DB19CE7A}" type="presParOf" srcId="{2F8FB8CB-B37C-47DB-80B8-6E233A350C34}" destId="{0EEE78A6-37B3-48CA-A183-7EA6445373E1}" srcOrd="13" destOrd="0" presId="urn:microsoft.com/office/officeart/2005/8/layout/vList2"/>
    <dgm:cxn modelId="{6C51DF74-EFFA-469E-B0B4-B97FE633DF4C}" type="presParOf" srcId="{2F8FB8CB-B37C-47DB-80B8-6E233A350C34}" destId="{F4B1B2D5-EC5E-4830-AEC3-88AFFCCEB844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7DC5C174-6D16-4BC7-A1C0-1A638484CE9B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61F29C15-6DAF-433D-B593-96769B2FCA7D}">
      <dgm:prSet phldrT="[Text]"/>
      <dgm:spPr/>
      <dgm:t>
        <a:bodyPr/>
        <a:lstStyle/>
        <a:p>
          <a:r>
            <a:rPr lang="x-none" b="0" u="none" dirty="0"/>
            <a:t>Properly applying locally adopted codes during the plans review, construction, and initial inspection process should control overhead obstructions</a:t>
          </a:r>
          <a:endParaRPr lang="en-US" b="0" dirty="0"/>
        </a:p>
      </dgm:t>
    </dgm:pt>
    <dgm:pt modelId="{5DB0DBFF-F47B-4598-AE9B-C3800BF42399}" type="parTrans" cxnId="{1E0B9E23-E932-42E9-972C-795A40512362}">
      <dgm:prSet/>
      <dgm:spPr/>
      <dgm:t>
        <a:bodyPr/>
        <a:lstStyle/>
        <a:p>
          <a:endParaRPr lang="en-US"/>
        </a:p>
      </dgm:t>
    </dgm:pt>
    <dgm:pt modelId="{E8F8ECC1-D329-4D41-A522-5D0621C59566}" type="sibTrans" cxnId="{1E0B9E23-E932-42E9-972C-795A40512362}">
      <dgm:prSet/>
      <dgm:spPr/>
      <dgm:t>
        <a:bodyPr/>
        <a:lstStyle/>
        <a:p>
          <a:endParaRPr lang="en-US"/>
        </a:p>
      </dgm:t>
    </dgm:pt>
    <dgm:pt modelId="{12270BF2-5D81-4975-BC1F-D09DA783355C}">
      <dgm:prSet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b="0" u="none" dirty="0"/>
            <a:t>I</a:t>
          </a:r>
          <a:r>
            <a:rPr lang="x-none" b="0" u="none" dirty="0"/>
            <a:t>nspector may still need to document these conditions during annual inspections so that owners can make corrections</a:t>
          </a:r>
          <a:endParaRPr lang="en-US" b="0" u="none" dirty="0"/>
        </a:p>
      </dgm:t>
    </dgm:pt>
    <dgm:pt modelId="{D331521B-2E47-40FB-B094-F744886F22A4}" type="parTrans" cxnId="{CBE52291-03B1-4D03-AE4E-DC0722A3A493}">
      <dgm:prSet/>
      <dgm:spPr/>
      <dgm:t>
        <a:bodyPr/>
        <a:lstStyle/>
        <a:p>
          <a:endParaRPr lang="en-US"/>
        </a:p>
      </dgm:t>
    </dgm:pt>
    <dgm:pt modelId="{D9D55458-4925-4E75-993C-35E86D1E0F72}" type="sibTrans" cxnId="{CBE52291-03B1-4D03-AE4E-DC0722A3A493}">
      <dgm:prSet/>
      <dgm:spPr/>
      <dgm:t>
        <a:bodyPr/>
        <a:lstStyle/>
        <a:p>
          <a:endParaRPr lang="en-US"/>
        </a:p>
      </dgm:t>
    </dgm:pt>
    <dgm:pt modelId="{1ADC6BC1-28FE-4567-A99A-2DA87687E034}" type="pres">
      <dgm:prSet presAssocID="{7DC5C174-6D16-4BC7-A1C0-1A638484CE9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2E3EA99-854D-4C4B-8638-BA485969B140}" type="pres">
      <dgm:prSet presAssocID="{61F29C15-6DAF-433D-B593-96769B2FCA7D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7F6292-FCD4-4CB8-BB55-95EC31B68087}" type="pres">
      <dgm:prSet presAssocID="{E8F8ECC1-D329-4D41-A522-5D0621C59566}" presName="sibTrans" presStyleCnt="0"/>
      <dgm:spPr/>
    </dgm:pt>
    <dgm:pt modelId="{63B5368A-82F8-432C-8504-378BF65502B4}" type="pres">
      <dgm:prSet presAssocID="{12270BF2-5D81-4975-BC1F-D09DA783355C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46B7F60-7184-4DCA-9F18-2E3847EE4B71}" type="presOf" srcId="{61F29C15-6DAF-433D-B593-96769B2FCA7D}" destId="{02E3EA99-854D-4C4B-8638-BA485969B140}" srcOrd="0" destOrd="0" presId="urn:microsoft.com/office/officeart/2005/8/layout/default"/>
    <dgm:cxn modelId="{07EA3378-6CEC-4C76-BF93-5A8ADD9EED40}" type="presOf" srcId="{12270BF2-5D81-4975-BC1F-D09DA783355C}" destId="{63B5368A-82F8-432C-8504-378BF65502B4}" srcOrd="0" destOrd="0" presId="urn:microsoft.com/office/officeart/2005/8/layout/default"/>
    <dgm:cxn modelId="{CBE52291-03B1-4D03-AE4E-DC0722A3A493}" srcId="{7DC5C174-6D16-4BC7-A1C0-1A638484CE9B}" destId="{12270BF2-5D81-4975-BC1F-D09DA783355C}" srcOrd="1" destOrd="0" parTransId="{D331521B-2E47-40FB-B094-F744886F22A4}" sibTransId="{D9D55458-4925-4E75-993C-35E86D1E0F72}"/>
    <dgm:cxn modelId="{0FE84F16-CCA0-4008-9CC2-63FED9896E1C}" type="presOf" srcId="{7DC5C174-6D16-4BC7-A1C0-1A638484CE9B}" destId="{1ADC6BC1-28FE-4567-A99A-2DA87687E034}" srcOrd="0" destOrd="0" presId="urn:microsoft.com/office/officeart/2005/8/layout/default"/>
    <dgm:cxn modelId="{1E0B9E23-E932-42E9-972C-795A40512362}" srcId="{7DC5C174-6D16-4BC7-A1C0-1A638484CE9B}" destId="{61F29C15-6DAF-433D-B593-96769B2FCA7D}" srcOrd="0" destOrd="0" parTransId="{5DB0DBFF-F47B-4598-AE9B-C3800BF42399}" sibTransId="{E8F8ECC1-D329-4D41-A522-5D0621C59566}"/>
    <dgm:cxn modelId="{22416DF8-6B4B-4FD9-91F4-953893EA0389}" type="presParOf" srcId="{1ADC6BC1-28FE-4567-A99A-2DA87687E034}" destId="{02E3EA99-854D-4C4B-8638-BA485969B140}" srcOrd="0" destOrd="0" presId="urn:microsoft.com/office/officeart/2005/8/layout/default"/>
    <dgm:cxn modelId="{9CCB5778-83A7-41A6-8DE0-3BEA07ABB681}" type="presParOf" srcId="{1ADC6BC1-28FE-4567-A99A-2DA87687E034}" destId="{137F6292-FCD4-4CB8-BB55-95EC31B68087}" srcOrd="1" destOrd="0" presId="urn:microsoft.com/office/officeart/2005/8/layout/default"/>
    <dgm:cxn modelId="{BC56198A-3218-44EB-8E56-DBA856665839}" type="presParOf" srcId="{1ADC6BC1-28FE-4567-A99A-2DA87687E034}" destId="{63B5368A-82F8-432C-8504-378BF65502B4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68998D13-C3C4-4522-91E7-DC38C06E651E}" type="doc">
      <dgm:prSet loTypeId="urn:microsoft.com/office/officeart/2005/8/layout/vList2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4A623794-AE37-46C9-9236-AA79F1C3BC14}">
      <dgm:prSet phldrT="[Text]" custT="1"/>
      <dgm:spPr/>
      <dgm:t>
        <a:bodyPr/>
        <a:lstStyle/>
        <a:p>
          <a:r>
            <a:rPr lang="en-US" sz="1800" b="0" dirty="0"/>
            <a:t>Overgrown vegetation may block fire hydrants from view</a:t>
          </a:r>
        </a:p>
      </dgm:t>
    </dgm:pt>
    <dgm:pt modelId="{E6524F70-559C-4CF9-9D8E-2E1B41401421}" type="parTrans" cxnId="{D312E972-FF7C-4D1A-88B6-0ECCBA35A1E8}">
      <dgm:prSet/>
      <dgm:spPr/>
      <dgm:t>
        <a:bodyPr/>
        <a:lstStyle/>
        <a:p>
          <a:endParaRPr lang="en-US"/>
        </a:p>
      </dgm:t>
    </dgm:pt>
    <dgm:pt modelId="{40D9046E-D04B-49FB-B4BD-BC7119D1804D}" type="sibTrans" cxnId="{D312E972-FF7C-4D1A-88B6-0ECCBA35A1E8}">
      <dgm:prSet/>
      <dgm:spPr/>
      <dgm:t>
        <a:bodyPr/>
        <a:lstStyle/>
        <a:p>
          <a:endParaRPr lang="en-US"/>
        </a:p>
      </dgm:t>
    </dgm:pt>
    <dgm:pt modelId="{75E3651A-55DD-4A5F-BCF4-ACD28C7A3BBA}">
      <dgm:prSet custT="1"/>
      <dgm:spPr/>
      <dgm:t>
        <a:bodyPr/>
        <a:lstStyle/>
        <a:p>
          <a:r>
            <a:rPr lang="en-US" sz="1800" b="0" dirty="0"/>
            <a:t>Decorative boulders may hide utility control valves</a:t>
          </a:r>
        </a:p>
      </dgm:t>
    </dgm:pt>
    <dgm:pt modelId="{B86E33B3-6636-4E18-A69D-68941EDA03E2}" type="parTrans" cxnId="{3F0F172D-2CFA-46D7-8F7F-ADEF8371A06C}">
      <dgm:prSet/>
      <dgm:spPr/>
      <dgm:t>
        <a:bodyPr/>
        <a:lstStyle/>
        <a:p>
          <a:endParaRPr lang="en-US"/>
        </a:p>
      </dgm:t>
    </dgm:pt>
    <dgm:pt modelId="{37D0F9F8-A3D4-42B0-9CAE-E4E183E79C51}" type="sibTrans" cxnId="{3F0F172D-2CFA-46D7-8F7F-ADEF8371A06C}">
      <dgm:prSet/>
      <dgm:spPr/>
      <dgm:t>
        <a:bodyPr/>
        <a:lstStyle/>
        <a:p>
          <a:endParaRPr lang="en-US"/>
        </a:p>
      </dgm:t>
    </dgm:pt>
    <dgm:pt modelId="{8702D680-1656-4B65-9E95-D3A53390342F}">
      <dgm:prSet custT="1"/>
      <dgm:spPr/>
      <dgm:t>
        <a:bodyPr/>
        <a:lstStyle/>
        <a:p>
          <a:r>
            <a:rPr lang="en-US" sz="1800" b="0" dirty="0"/>
            <a:t>Fences may obstruct electric shutoff switches </a:t>
          </a:r>
        </a:p>
      </dgm:t>
    </dgm:pt>
    <dgm:pt modelId="{F3574ABD-A575-42F9-90B4-F3CD2D0EB639}" type="parTrans" cxnId="{3B6B9124-47FC-4BEE-9AE7-18D75E942A15}">
      <dgm:prSet/>
      <dgm:spPr/>
      <dgm:t>
        <a:bodyPr/>
        <a:lstStyle/>
        <a:p>
          <a:endParaRPr lang="en-US"/>
        </a:p>
      </dgm:t>
    </dgm:pt>
    <dgm:pt modelId="{9A1F4E0E-0E14-4052-A55D-6AB62A45F68D}" type="sibTrans" cxnId="{3B6B9124-47FC-4BEE-9AE7-18D75E942A15}">
      <dgm:prSet/>
      <dgm:spPr/>
      <dgm:t>
        <a:bodyPr/>
        <a:lstStyle/>
        <a:p>
          <a:endParaRPr lang="en-US"/>
        </a:p>
      </dgm:t>
    </dgm:pt>
    <dgm:pt modelId="{17A6F84A-8DC9-476B-AD5A-16C19921DEEB}">
      <dgm:prSet custT="1"/>
      <dgm:spPr/>
      <dgm:t>
        <a:bodyPr/>
        <a:lstStyle/>
        <a:p>
          <a:r>
            <a:rPr lang="x-none" sz="1800" b="0" u="none" dirty="0"/>
            <a:t>Some locally adopted codes require access to these services to be clear and marked</a:t>
          </a:r>
          <a:endParaRPr lang="en-US" sz="1800" b="0" u="none" dirty="0"/>
        </a:p>
      </dgm:t>
    </dgm:pt>
    <dgm:pt modelId="{DFCDE169-D96D-49B7-AA1B-8773267B7FFF}" type="parTrans" cxnId="{6374DE9D-BAC2-451D-9A3B-A78EC67DDDC2}">
      <dgm:prSet/>
      <dgm:spPr/>
      <dgm:t>
        <a:bodyPr/>
        <a:lstStyle/>
        <a:p>
          <a:endParaRPr lang="en-US"/>
        </a:p>
      </dgm:t>
    </dgm:pt>
    <dgm:pt modelId="{58395835-66BD-48D5-9AF3-79AC4A830227}" type="sibTrans" cxnId="{6374DE9D-BAC2-451D-9A3B-A78EC67DDDC2}">
      <dgm:prSet/>
      <dgm:spPr/>
      <dgm:t>
        <a:bodyPr/>
        <a:lstStyle/>
        <a:p>
          <a:endParaRPr lang="en-US"/>
        </a:p>
      </dgm:t>
    </dgm:pt>
    <dgm:pt modelId="{DBEFCFC8-CD58-4756-817D-C3A1D185CA03}">
      <dgm:prSet custT="1"/>
      <dgm:spPr/>
      <dgm:t>
        <a:bodyPr/>
        <a:lstStyle/>
        <a:p>
          <a:r>
            <a:rPr lang="x-none" sz="1800" b="0" u="none" dirty="0"/>
            <a:t>Property owners have been known to purposely design their landscapes to minimize the visibility</a:t>
          </a:r>
          <a:endParaRPr lang="en-US" sz="1800" b="0" u="none" dirty="0"/>
        </a:p>
      </dgm:t>
    </dgm:pt>
    <dgm:pt modelId="{3251CE47-07B7-4356-9691-070D69BE2450}" type="parTrans" cxnId="{9CA6EE12-ADC6-46E4-8B37-3BB6E1E08C74}">
      <dgm:prSet/>
      <dgm:spPr/>
      <dgm:t>
        <a:bodyPr/>
        <a:lstStyle/>
        <a:p>
          <a:endParaRPr lang="en-US"/>
        </a:p>
      </dgm:t>
    </dgm:pt>
    <dgm:pt modelId="{13765F6E-960C-40BF-BD09-A31799648F1D}" type="sibTrans" cxnId="{9CA6EE12-ADC6-46E4-8B37-3BB6E1E08C74}">
      <dgm:prSet/>
      <dgm:spPr/>
      <dgm:t>
        <a:bodyPr/>
        <a:lstStyle/>
        <a:p>
          <a:endParaRPr lang="en-US"/>
        </a:p>
      </dgm:t>
    </dgm:pt>
    <dgm:pt modelId="{143D9AF5-BFB5-41DB-A537-D5E00FCD2EDE}">
      <dgm:prSet custT="1"/>
      <dgm:spPr/>
      <dgm:t>
        <a:bodyPr/>
        <a:lstStyle/>
        <a:p>
          <a:r>
            <a:rPr lang="en-US" sz="1800" b="0" u="none" dirty="0"/>
            <a:t>B</a:t>
          </a:r>
          <a:r>
            <a:rPr lang="x-none" sz="1800" b="0" u="none" dirty="0"/>
            <a:t>e aware of </a:t>
          </a:r>
          <a:r>
            <a:rPr lang="x-none" sz="1800" b="0" u="none" dirty="0" smtClean="0"/>
            <a:t>changes in </a:t>
          </a:r>
          <a:r>
            <a:rPr lang="x-none" sz="1800" b="0" u="none" dirty="0"/>
            <a:t>building’s landscape design</a:t>
          </a:r>
          <a:endParaRPr lang="en-US" sz="1800" b="0" u="none" dirty="0"/>
        </a:p>
      </dgm:t>
    </dgm:pt>
    <dgm:pt modelId="{A4FE6AD3-721D-43F1-BA11-95C647AFAEE4}" type="parTrans" cxnId="{D5EEA820-7253-4795-BFE2-37498EB75CF2}">
      <dgm:prSet/>
      <dgm:spPr/>
      <dgm:t>
        <a:bodyPr/>
        <a:lstStyle/>
        <a:p>
          <a:endParaRPr lang="en-US"/>
        </a:p>
      </dgm:t>
    </dgm:pt>
    <dgm:pt modelId="{CF6EAC1A-DFE0-4D21-9DCA-30D93A22CFAD}" type="sibTrans" cxnId="{D5EEA820-7253-4795-BFE2-37498EB75CF2}">
      <dgm:prSet/>
      <dgm:spPr/>
      <dgm:t>
        <a:bodyPr/>
        <a:lstStyle/>
        <a:p>
          <a:endParaRPr lang="en-US"/>
        </a:p>
      </dgm:t>
    </dgm:pt>
    <dgm:pt modelId="{05913586-1242-4ED6-A36B-10B7B0BFE2F0}">
      <dgm:prSet custT="1"/>
      <dgm:spPr/>
      <dgm:t>
        <a:bodyPr/>
        <a:lstStyle/>
        <a:p>
          <a:r>
            <a:rPr lang="en-US" sz="1800" b="0" u="none" dirty="0"/>
            <a:t>E</a:t>
          </a:r>
          <a:r>
            <a:rPr lang="x-none" sz="1800" b="0" u="none" dirty="0"/>
            <a:t>valuate and mitigate situations that</a:t>
          </a:r>
          <a:r>
            <a:rPr lang="en-US" sz="1800" b="0" u="none" dirty="0"/>
            <a:t> </a:t>
          </a:r>
          <a:r>
            <a:rPr lang="x-none" sz="1800" b="0" u="none" dirty="0"/>
            <a:t>potentially interfere with emergency responders’ access</a:t>
          </a:r>
          <a:endParaRPr lang="en-US" sz="1800" b="0" u="none" dirty="0"/>
        </a:p>
      </dgm:t>
    </dgm:pt>
    <dgm:pt modelId="{42E618BE-83D4-4F52-8AD2-371F5164BB5A}" type="parTrans" cxnId="{087CB307-3386-4D58-8042-E69BABA355F9}">
      <dgm:prSet/>
      <dgm:spPr/>
      <dgm:t>
        <a:bodyPr/>
        <a:lstStyle/>
        <a:p>
          <a:endParaRPr lang="en-US"/>
        </a:p>
      </dgm:t>
    </dgm:pt>
    <dgm:pt modelId="{552EE0A2-8AA6-4A83-8D9D-FE2A8B75474D}" type="sibTrans" cxnId="{087CB307-3386-4D58-8042-E69BABA355F9}">
      <dgm:prSet/>
      <dgm:spPr/>
      <dgm:t>
        <a:bodyPr/>
        <a:lstStyle/>
        <a:p>
          <a:endParaRPr lang="en-US"/>
        </a:p>
      </dgm:t>
    </dgm:pt>
    <dgm:pt modelId="{2F8FB8CB-B37C-47DB-80B8-6E233A350C34}" type="pres">
      <dgm:prSet presAssocID="{68998D13-C3C4-4522-91E7-DC38C06E651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0249C2-7908-49C7-B17B-F9429C112840}" type="pres">
      <dgm:prSet presAssocID="{4A623794-AE37-46C9-9236-AA79F1C3BC14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40889A-B47C-467D-B587-8B3DAC6589AF}" type="pres">
      <dgm:prSet presAssocID="{40D9046E-D04B-49FB-B4BD-BC7119D1804D}" presName="spacer" presStyleCnt="0"/>
      <dgm:spPr/>
      <dgm:t>
        <a:bodyPr/>
        <a:lstStyle/>
        <a:p>
          <a:endParaRPr lang="en-US"/>
        </a:p>
      </dgm:t>
    </dgm:pt>
    <dgm:pt modelId="{CC919C33-24B4-453F-A054-993AC88F1DF4}" type="pres">
      <dgm:prSet presAssocID="{75E3651A-55DD-4A5F-BCF4-ACD28C7A3BBA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B1A1D3-55D8-4342-BDF6-B44F9B1EECD5}" type="pres">
      <dgm:prSet presAssocID="{37D0F9F8-A3D4-42B0-9CAE-E4E183E79C51}" presName="spacer" presStyleCnt="0"/>
      <dgm:spPr/>
      <dgm:t>
        <a:bodyPr/>
        <a:lstStyle/>
        <a:p>
          <a:endParaRPr lang="en-US"/>
        </a:p>
      </dgm:t>
    </dgm:pt>
    <dgm:pt modelId="{50EDAE51-736E-42EB-A78C-D0C83EF19FCC}" type="pres">
      <dgm:prSet presAssocID="{8702D680-1656-4B65-9E95-D3A53390342F}" presName="parentText" presStyleLbl="node1" presStyleIdx="2" presStyleCnt="7" custScaleY="8927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F9E48A-501A-462D-8B13-E8EF47DEBEDA}" type="pres">
      <dgm:prSet presAssocID="{9A1F4E0E-0E14-4052-A55D-6AB62A45F68D}" presName="spacer" presStyleCnt="0"/>
      <dgm:spPr/>
      <dgm:t>
        <a:bodyPr/>
        <a:lstStyle/>
        <a:p>
          <a:endParaRPr lang="en-US"/>
        </a:p>
      </dgm:t>
    </dgm:pt>
    <dgm:pt modelId="{F4C2FF5E-11D3-4246-855B-0AEB85953FFB}" type="pres">
      <dgm:prSet presAssocID="{17A6F84A-8DC9-476B-AD5A-16C19921DEEB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5906D5-0B5F-4A02-8A2E-74DF2C6D6447}" type="pres">
      <dgm:prSet presAssocID="{58395835-66BD-48D5-9AF3-79AC4A830227}" presName="spacer" presStyleCnt="0"/>
      <dgm:spPr/>
      <dgm:t>
        <a:bodyPr/>
        <a:lstStyle/>
        <a:p>
          <a:endParaRPr lang="en-US"/>
        </a:p>
      </dgm:t>
    </dgm:pt>
    <dgm:pt modelId="{E3E7111D-9C6D-44FF-8760-0E175001CCD7}" type="pres">
      <dgm:prSet presAssocID="{DBEFCFC8-CD58-4756-817D-C3A1D185CA03}" presName="parentText" presStyleLbl="node1" presStyleIdx="4" presStyleCnt="7" custScaleY="10348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095F3D-2F4A-4207-A686-3B3F90D06E51}" type="pres">
      <dgm:prSet presAssocID="{13765F6E-960C-40BF-BD09-A31799648F1D}" presName="spacer" presStyleCnt="0"/>
      <dgm:spPr/>
      <dgm:t>
        <a:bodyPr/>
        <a:lstStyle/>
        <a:p>
          <a:endParaRPr lang="en-US"/>
        </a:p>
      </dgm:t>
    </dgm:pt>
    <dgm:pt modelId="{377451D1-5A61-4260-806C-345A279D3EB5}" type="pres">
      <dgm:prSet presAssocID="{05913586-1242-4ED6-A36B-10B7B0BFE2F0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937E71-559F-40A7-9D75-4850D3608229}" type="pres">
      <dgm:prSet presAssocID="{552EE0A2-8AA6-4A83-8D9D-FE2A8B75474D}" presName="spacer" presStyleCnt="0"/>
      <dgm:spPr/>
      <dgm:t>
        <a:bodyPr/>
        <a:lstStyle/>
        <a:p>
          <a:endParaRPr lang="en-US"/>
        </a:p>
      </dgm:t>
    </dgm:pt>
    <dgm:pt modelId="{66CE0C73-AA76-428F-B1ED-507E1A987536}" type="pres">
      <dgm:prSet presAssocID="{143D9AF5-BFB5-41DB-A537-D5E00FCD2EDE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6B9124-47FC-4BEE-9AE7-18D75E942A15}" srcId="{68998D13-C3C4-4522-91E7-DC38C06E651E}" destId="{8702D680-1656-4B65-9E95-D3A53390342F}" srcOrd="2" destOrd="0" parTransId="{F3574ABD-A575-42F9-90B4-F3CD2D0EB639}" sibTransId="{9A1F4E0E-0E14-4052-A55D-6AB62A45F68D}"/>
    <dgm:cxn modelId="{D312E972-FF7C-4D1A-88B6-0ECCBA35A1E8}" srcId="{68998D13-C3C4-4522-91E7-DC38C06E651E}" destId="{4A623794-AE37-46C9-9236-AA79F1C3BC14}" srcOrd="0" destOrd="0" parTransId="{E6524F70-559C-4CF9-9D8E-2E1B41401421}" sibTransId="{40D9046E-D04B-49FB-B4BD-BC7119D1804D}"/>
    <dgm:cxn modelId="{DBAC3C4F-B46C-4509-87E4-377189EB6637}" type="presOf" srcId="{DBEFCFC8-CD58-4756-817D-C3A1D185CA03}" destId="{E3E7111D-9C6D-44FF-8760-0E175001CCD7}" srcOrd="0" destOrd="0" presId="urn:microsoft.com/office/officeart/2005/8/layout/vList2"/>
    <dgm:cxn modelId="{64DCA634-5A11-4B91-A0B9-C494B873E40C}" type="presOf" srcId="{4A623794-AE37-46C9-9236-AA79F1C3BC14}" destId="{AC0249C2-7908-49C7-B17B-F9429C112840}" srcOrd="0" destOrd="0" presId="urn:microsoft.com/office/officeart/2005/8/layout/vList2"/>
    <dgm:cxn modelId="{8DA8A9A6-467E-493D-814C-F7E383A0B7AD}" type="presOf" srcId="{05913586-1242-4ED6-A36B-10B7B0BFE2F0}" destId="{377451D1-5A61-4260-806C-345A279D3EB5}" srcOrd="0" destOrd="0" presId="urn:microsoft.com/office/officeart/2005/8/layout/vList2"/>
    <dgm:cxn modelId="{D5EEA820-7253-4795-BFE2-37498EB75CF2}" srcId="{68998D13-C3C4-4522-91E7-DC38C06E651E}" destId="{143D9AF5-BFB5-41DB-A537-D5E00FCD2EDE}" srcOrd="6" destOrd="0" parTransId="{A4FE6AD3-721D-43F1-BA11-95C647AFAEE4}" sibTransId="{CF6EAC1A-DFE0-4D21-9DCA-30D93A22CFAD}"/>
    <dgm:cxn modelId="{94798D0E-1412-4F00-B0F9-B59B944DA485}" type="presOf" srcId="{17A6F84A-8DC9-476B-AD5A-16C19921DEEB}" destId="{F4C2FF5E-11D3-4246-855B-0AEB85953FFB}" srcOrd="0" destOrd="0" presId="urn:microsoft.com/office/officeart/2005/8/layout/vList2"/>
    <dgm:cxn modelId="{744AC006-502C-4E46-8165-B275AF16BA5B}" type="presOf" srcId="{8702D680-1656-4B65-9E95-D3A53390342F}" destId="{50EDAE51-736E-42EB-A78C-D0C83EF19FCC}" srcOrd="0" destOrd="0" presId="urn:microsoft.com/office/officeart/2005/8/layout/vList2"/>
    <dgm:cxn modelId="{045B8832-9DEF-4AA9-96F6-04B7312438CD}" type="presOf" srcId="{75E3651A-55DD-4A5F-BCF4-ACD28C7A3BBA}" destId="{CC919C33-24B4-453F-A054-993AC88F1DF4}" srcOrd="0" destOrd="0" presId="urn:microsoft.com/office/officeart/2005/8/layout/vList2"/>
    <dgm:cxn modelId="{3F0F172D-2CFA-46D7-8F7F-ADEF8371A06C}" srcId="{68998D13-C3C4-4522-91E7-DC38C06E651E}" destId="{75E3651A-55DD-4A5F-BCF4-ACD28C7A3BBA}" srcOrd="1" destOrd="0" parTransId="{B86E33B3-6636-4E18-A69D-68941EDA03E2}" sibTransId="{37D0F9F8-A3D4-42B0-9CAE-E4E183E79C51}"/>
    <dgm:cxn modelId="{6374DE9D-BAC2-451D-9A3B-A78EC67DDDC2}" srcId="{68998D13-C3C4-4522-91E7-DC38C06E651E}" destId="{17A6F84A-8DC9-476B-AD5A-16C19921DEEB}" srcOrd="3" destOrd="0" parTransId="{DFCDE169-D96D-49B7-AA1B-8773267B7FFF}" sibTransId="{58395835-66BD-48D5-9AF3-79AC4A830227}"/>
    <dgm:cxn modelId="{9CA6EE12-ADC6-46E4-8B37-3BB6E1E08C74}" srcId="{68998D13-C3C4-4522-91E7-DC38C06E651E}" destId="{DBEFCFC8-CD58-4756-817D-C3A1D185CA03}" srcOrd="4" destOrd="0" parTransId="{3251CE47-07B7-4356-9691-070D69BE2450}" sibTransId="{13765F6E-960C-40BF-BD09-A31799648F1D}"/>
    <dgm:cxn modelId="{CB56FD8E-42BF-4CBA-9173-4D139E1F1D9E}" type="presOf" srcId="{68998D13-C3C4-4522-91E7-DC38C06E651E}" destId="{2F8FB8CB-B37C-47DB-80B8-6E233A350C34}" srcOrd="0" destOrd="0" presId="urn:microsoft.com/office/officeart/2005/8/layout/vList2"/>
    <dgm:cxn modelId="{A1B17FB8-3089-4A99-AF5F-C8A39C8719A1}" type="presOf" srcId="{143D9AF5-BFB5-41DB-A537-D5E00FCD2EDE}" destId="{66CE0C73-AA76-428F-B1ED-507E1A987536}" srcOrd="0" destOrd="0" presId="urn:microsoft.com/office/officeart/2005/8/layout/vList2"/>
    <dgm:cxn modelId="{087CB307-3386-4D58-8042-E69BABA355F9}" srcId="{68998D13-C3C4-4522-91E7-DC38C06E651E}" destId="{05913586-1242-4ED6-A36B-10B7B0BFE2F0}" srcOrd="5" destOrd="0" parTransId="{42E618BE-83D4-4F52-8AD2-371F5164BB5A}" sibTransId="{552EE0A2-8AA6-4A83-8D9D-FE2A8B75474D}"/>
    <dgm:cxn modelId="{964B898A-CDD2-4740-8598-CC01405D768D}" type="presParOf" srcId="{2F8FB8CB-B37C-47DB-80B8-6E233A350C34}" destId="{AC0249C2-7908-49C7-B17B-F9429C112840}" srcOrd="0" destOrd="0" presId="urn:microsoft.com/office/officeart/2005/8/layout/vList2"/>
    <dgm:cxn modelId="{F8164AC1-2AB9-4F4B-B3FB-04A26FEE8B62}" type="presParOf" srcId="{2F8FB8CB-B37C-47DB-80B8-6E233A350C34}" destId="{8B40889A-B47C-467D-B587-8B3DAC6589AF}" srcOrd="1" destOrd="0" presId="urn:microsoft.com/office/officeart/2005/8/layout/vList2"/>
    <dgm:cxn modelId="{0478E869-9333-4D79-8388-451C941A35F8}" type="presParOf" srcId="{2F8FB8CB-B37C-47DB-80B8-6E233A350C34}" destId="{CC919C33-24B4-453F-A054-993AC88F1DF4}" srcOrd="2" destOrd="0" presId="urn:microsoft.com/office/officeart/2005/8/layout/vList2"/>
    <dgm:cxn modelId="{76F031A2-D06D-4C0B-9CC5-D37453A9499D}" type="presParOf" srcId="{2F8FB8CB-B37C-47DB-80B8-6E233A350C34}" destId="{AEB1A1D3-55D8-4342-BDF6-B44F9B1EECD5}" srcOrd="3" destOrd="0" presId="urn:microsoft.com/office/officeart/2005/8/layout/vList2"/>
    <dgm:cxn modelId="{B0000628-B23B-4246-AEA4-F30CA250CA20}" type="presParOf" srcId="{2F8FB8CB-B37C-47DB-80B8-6E233A350C34}" destId="{50EDAE51-736E-42EB-A78C-D0C83EF19FCC}" srcOrd="4" destOrd="0" presId="urn:microsoft.com/office/officeart/2005/8/layout/vList2"/>
    <dgm:cxn modelId="{F320B33C-8FBB-4EAE-B1FE-CE0D5136A87E}" type="presParOf" srcId="{2F8FB8CB-B37C-47DB-80B8-6E233A350C34}" destId="{87F9E48A-501A-462D-8B13-E8EF47DEBEDA}" srcOrd="5" destOrd="0" presId="urn:microsoft.com/office/officeart/2005/8/layout/vList2"/>
    <dgm:cxn modelId="{59C5D110-9384-4DE9-A2F9-D5D86D9680BE}" type="presParOf" srcId="{2F8FB8CB-B37C-47DB-80B8-6E233A350C34}" destId="{F4C2FF5E-11D3-4246-855B-0AEB85953FFB}" srcOrd="6" destOrd="0" presId="urn:microsoft.com/office/officeart/2005/8/layout/vList2"/>
    <dgm:cxn modelId="{AF1DF300-E1E4-43B4-8ABC-37703BC7F0DE}" type="presParOf" srcId="{2F8FB8CB-B37C-47DB-80B8-6E233A350C34}" destId="{3B5906D5-0B5F-4A02-8A2E-74DF2C6D6447}" srcOrd="7" destOrd="0" presId="urn:microsoft.com/office/officeart/2005/8/layout/vList2"/>
    <dgm:cxn modelId="{DC0D2DC9-9ECC-4C17-8DB1-615D7D74E481}" type="presParOf" srcId="{2F8FB8CB-B37C-47DB-80B8-6E233A350C34}" destId="{E3E7111D-9C6D-44FF-8760-0E175001CCD7}" srcOrd="8" destOrd="0" presId="urn:microsoft.com/office/officeart/2005/8/layout/vList2"/>
    <dgm:cxn modelId="{6AA8A31B-832F-4131-80F4-7DB906F9E429}" type="presParOf" srcId="{2F8FB8CB-B37C-47DB-80B8-6E233A350C34}" destId="{C2095F3D-2F4A-4207-A686-3B3F90D06E51}" srcOrd="9" destOrd="0" presId="urn:microsoft.com/office/officeart/2005/8/layout/vList2"/>
    <dgm:cxn modelId="{806DDF7E-912B-439B-9054-BA67C0AD3D22}" type="presParOf" srcId="{2F8FB8CB-B37C-47DB-80B8-6E233A350C34}" destId="{377451D1-5A61-4260-806C-345A279D3EB5}" srcOrd="10" destOrd="0" presId="urn:microsoft.com/office/officeart/2005/8/layout/vList2"/>
    <dgm:cxn modelId="{3010B9FD-5D11-4256-AFDC-E9B5A6B6DA70}" type="presParOf" srcId="{2F8FB8CB-B37C-47DB-80B8-6E233A350C34}" destId="{DB937E71-559F-40A7-9D75-4850D3608229}" srcOrd="11" destOrd="0" presId="urn:microsoft.com/office/officeart/2005/8/layout/vList2"/>
    <dgm:cxn modelId="{9886DE38-57EC-40C3-9E82-51C4B79C31C2}" type="presParOf" srcId="{2F8FB8CB-B37C-47DB-80B8-6E233A350C34}" destId="{66CE0C73-AA76-428F-B1ED-507E1A987536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68998D13-C3C4-4522-91E7-DC38C06E651E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34380C3-29D9-49BC-959D-42801A770833}">
      <dgm:prSet phldrT="[Text]" custT="1"/>
      <dgm:spPr/>
      <dgm:t>
        <a:bodyPr/>
        <a:lstStyle/>
        <a:p>
          <a:r>
            <a:rPr lang="en-US" sz="1800" b="0" dirty="0"/>
            <a:t>Railroad tracks</a:t>
          </a:r>
        </a:p>
      </dgm:t>
    </dgm:pt>
    <dgm:pt modelId="{83FBF724-4B8D-4C39-A1EE-F32BDEE87401}" type="parTrans" cxnId="{03E29494-B5DE-4952-B864-193886460D06}">
      <dgm:prSet/>
      <dgm:spPr/>
      <dgm:t>
        <a:bodyPr/>
        <a:lstStyle/>
        <a:p>
          <a:endParaRPr lang="en-US"/>
        </a:p>
      </dgm:t>
    </dgm:pt>
    <dgm:pt modelId="{B611E855-ADF1-4EFE-8261-74B41E3730C7}" type="sibTrans" cxnId="{03E29494-B5DE-4952-B864-193886460D06}">
      <dgm:prSet/>
      <dgm:spPr/>
      <dgm:t>
        <a:bodyPr/>
        <a:lstStyle/>
        <a:p>
          <a:endParaRPr lang="en-US"/>
        </a:p>
      </dgm:t>
    </dgm:pt>
    <dgm:pt modelId="{174924B4-7040-4024-B5A8-4873D9BDC560}">
      <dgm:prSet custT="1"/>
      <dgm:spPr/>
      <dgm:t>
        <a:bodyPr/>
        <a:lstStyle/>
        <a:p>
          <a:r>
            <a:rPr lang="en-US" sz="1800" b="0" dirty="0"/>
            <a:t>Drainage ditches, streams, rivers, canals, ponds, or lakes</a:t>
          </a:r>
        </a:p>
      </dgm:t>
    </dgm:pt>
    <dgm:pt modelId="{6EA90707-C2B9-4144-A112-0D1B7B350C09}" type="parTrans" cxnId="{4895904D-594F-476B-B7E0-84CC161ABE59}">
      <dgm:prSet/>
      <dgm:spPr/>
      <dgm:t>
        <a:bodyPr/>
        <a:lstStyle/>
        <a:p>
          <a:endParaRPr lang="en-US"/>
        </a:p>
      </dgm:t>
    </dgm:pt>
    <dgm:pt modelId="{B76122D5-BDB2-46F8-831E-56C714A40AE6}" type="sibTrans" cxnId="{4895904D-594F-476B-B7E0-84CC161ABE59}">
      <dgm:prSet/>
      <dgm:spPr/>
      <dgm:t>
        <a:bodyPr/>
        <a:lstStyle/>
        <a:p>
          <a:endParaRPr lang="en-US"/>
        </a:p>
      </dgm:t>
    </dgm:pt>
    <dgm:pt modelId="{DF538D93-D5D1-4405-8CC6-3A9A23CD6A15}">
      <dgm:prSet custT="1"/>
      <dgm:spPr/>
      <dgm:t>
        <a:bodyPr/>
        <a:lstStyle/>
        <a:p>
          <a:r>
            <a:rPr lang="en-US" sz="1800" b="0" dirty="0"/>
            <a:t>Steep slopes, cliffs, or variations in topographical grades </a:t>
          </a:r>
        </a:p>
      </dgm:t>
    </dgm:pt>
    <dgm:pt modelId="{1CB3E113-C643-4FFC-B05C-C6B933903226}" type="parTrans" cxnId="{6398D89A-AF72-4A93-A2FB-25722907AFEB}">
      <dgm:prSet/>
      <dgm:spPr/>
      <dgm:t>
        <a:bodyPr/>
        <a:lstStyle/>
        <a:p>
          <a:endParaRPr lang="en-US"/>
        </a:p>
      </dgm:t>
    </dgm:pt>
    <dgm:pt modelId="{12D5EA29-E773-453F-AB5A-D60733C9A347}" type="sibTrans" cxnId="{6398D89A-AF72-4A93-A2FB-25722907AFEB}">
      <dgm:prSet/>
      <dgm:spPr/>
      <dgm:t>
        <a:bodyPr/>
        <a:lstStyle/>
        <a:p>
          <a:endParaRPr lang="en-US"/>
        </a:p>
      </dgm:t>
    </dgm:pt>
    <dgm:pt modelId="{8E99D9A4-5BCB-4A92-A54A-5ACF5C756BFF}">
      <dgm:prSet custT="1"/>
      <dgm:spPr/>
      <dgm:t>
        <a:bodyPr/>
        <a:lstStyle/>
        <a:p>
          <a:r>
            <a:rPr lang="en-US" sz="1800" b="0" dirty="0"/>
            <a:t>Unstable terrain (sand, loose or soggy soil)</a:t>
          </a:r>
        </a:p>
      </dgm:t>
    </dgm:pt>
    <dgm:pt modelId="{446AB74E-C0F2-48A9-8EBC-3144BFEC50BB}" type="parTrans" cxnId="{A0BDC399-E987-4ED9-B4F8-8BA3DF2D4198}">
      <dgm:prSet/>
      <dgm:spPr/>
      <dgm:t>
        <a:bodyPr/>
        <a:lstStyle/>
        <a:p>
          <a:endParaRPr lang="en-US"/>
        </a:p>
      </dgm:t>
    </dgm:pt>
    <dgm:pt modelId="{004F2C9A-129E-48A6-B57C-9B52A4C30065}" type="sibTrans" cxnId="{A0BDC399-E987-4ED9-B4F8-8BA3DF2D4198}">
      <dgm:prSet/>
      <dgm:spPr/>
      <dgm:t>
        <a:bodyPr/>
        <a:lstStyle/>
        <a:p>
          <a:endParaRPr lang="en-US"/>
        </a:p>
      </dgm:t>
    </dgm:pt>
    <dgm:pt modelId="{712C378F-4B95-43CC-84DB-EB406A41CA52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b="0" dirty="0"/>
            <a:t>Narrow alleys or passageways between structures </a:t>
          </a:r>
        </a:p>
      </dgm:t>
    </dgm:pt>
    <dgm:pt modelId="{9551BB33-87F8-4406-9E52-86859C9505BB}" type="parTrans" cxnId="{AF7C6DDD-B45F-48ED-AD1E-2C5DEAA18DC1}">
      <dgm:prSet/>
      <dgm:spPr/>
      <dgm:t>
        <a:bodyPr/>
        <a:lstStyle/>
        <a:p>
          <a:endParaRPr lang="en-US"/>
        </a:p>
      </dgm:t>
    </dgm:pt>
    <dgm:pt modelId="{CB2C2602-9402-4422-9138-5369C215D2EB}" type="sibTrans" cxnId="{AF7C6DDD-B45F-48ED-AD1E-2C5DEAA18DC1}">
      <dgm:prSet/>
      <dgm:spPr/>
      <dgm:t>
        <a:bodyPr/>
        <a:lstStyle/>
        <a:p>
          <a:endParaRPr lang="en-US"/>
        </a:p>
      </dgm:t>
    </dgm:pt>
    <dgm:pt modelId="{09C27792-E97F-488C-868D-1D0BC25749AE}">
      <dgm:prSet custT="1"/>
      <dgm:spPr>
        <a:solidFill>
          <a:schemeClr val="accent6">
            <a:lumMod val="50000"/>
          </a:schemeClr>
        </a:solidFill>
      </dgm:spPr>
      <dgm:t>
        <a:bodyPr/>
        <a:lstStyle/>
        <a:p>
          <a:r>
            <a:rPr lang="en-US" sz="1800" b="0" dirty="0"/>
            <a:t>Retaining walls</a:t>
          </a:r>
        </a:p>
      </dgm:t>
    </dgm:pt>
    <dgm:pt modelId="{CC2373BD-1F7D-48C8-8E43-D2B99F410262}" type="parTrans" cxnId="{C9DBA5DF-2ED0-4049-88CE-22E654A60B17}">
      <dgm:prSet/>
      <dgm:spPr/>
      <dgm:t>
        <a:bodyPr/>
        <a:lstStyle/>
        <a:p>
          <a:endParaRPr lang="en-US"/>
        </a:p>
      </dgm:t>
    </dgm:pt>
    <dgm:pt modelId="{C4AF2563-8D03-4E64-8CEF-5D259E6A98A5}" type="sibTrans" cxnId="{C9DBA5DF-2ED0-4049-88CE-22E654A60B17}">
      <dgm:prSet/>
      <dgm:spPr/>
      <dgm:t>
        <a:bodyPr/>
        <a:lstStyle/>
        <a:p>
          <a:endParaRPr lang="en-US"/>
        </a:p>
      </dgm:t>
    </dgm:pt>
    <dgm:pt modelId="{2F8FB8CB-B37C-47DB-80B8-6E233A350C34}" type="pres">
      <dgm:prSet presAssocID="{68998D13-C3C4-4522-91E7-DC38C06E651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94EEA8-DA84-45C1-AD63-8FBFCC3524C0}" type="pres">
      <dgm:prSet presAssocID="{834380C3-29D9-49BC-959D-42801A770833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AA5FA-2A8C-460A-96D3-54962A8A1672}" type="pres">
      <dgm:prSet presAssocID="{B611E855-ADF1-4EFE-8261-74B41E3730C7}" presName="spacer" presStyleCnt="0"/>
      <dgm:spPr/>
    </dgm:pt>
    <dgm:pt modelId="{0F3FC9D2-5EB3-4B21-A9D7-4797EF310AC3}" type="pres">
      <dgm:prSet presAssocID="{174924B4-7040-4024-B5A8-4873D9BDC560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B74A92-E6C1-4743-862B-F613C92C66FE}" type="pres">
      <dgm:prSet presAssocID="{B76122D5-BDB2-46F8-831E-56C714A40AE6}" presName="spacer" presStyleCnt="0"/>
      <dgm:spPr/>
    </dgm:pt>
    <dgm:pt modelId="{FFE50503-3E14-49E5-A403-A854E2D8BDFD}" type="pres">
      <dgm:prSet presAssocID="{DF538D93-D5D1-4405-8CC6-3A9A23CD6A15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EF713B-B22F-4E3C-96B3-9792732106C2}" type="pres">
      <dgm:prSet presAssocID="{12D5EA29-E773-453F-AB5A-D60733C9A347}" presName="spacer" presStyleCnt="0"/>
      <dgm:spPr/>
    </dgm:pt>
    <dgm:pt modelId="{54CDB129-9EBF-46B9-834F-9BD2FC8626D5}" type="pres">
      <dgm:prSet presAssocID="{8E99D9A4-5BCB-4A92-A54A-5ACF5C756BFF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96E216-5542-48CB-AF7F-0533F31A9D22}" type="pres">
      <dgm:prSet presAssocID="{004F2C9A-129E-48A6-B57C-9B52A4C30065}" presName="spacer" presStyleCnt="0"/>
      <dgm:spPr/>
    </dgm:pt>
    <dgm:pt modelId="{001FD40F-09B3-4657-8E65-85F80A073F95}" type="pres">
      <dgm:prSet presAssocID="{712C378F-4B95-43CC-84DB-EB406A41CA52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4E3EC0-4F90-4D5F-805E-D2EEED0A8505}" type="pres">
      <dgm:prSet presAssocID="{CB2C2602-9402-4422-9138-5369C215D2EB}" presName="spacer" presStyleCnt="0"/>
      <dgm:spPr/>
    </dgm:pt>
    <dgm:pt modelId="{9598B0F2-89F9-4A22-B520-F5273D2D5AC3}" type="pres">
      <dgm:prSet presAssocID="{09C27792-E97F-488C-868D-1D0BC25749AE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E29494-B5DE-4952-B864-193886460D06}" srcId="{68998D13-C3C4-4522-91E7-DC38C06E651E}" destId="{834380C3-29D9-49BC-959D-42801A770833}" srcOrd="0" destOrd="0" parTransId="{83FBF724-4B8D-4C39-A1EE-F32BDEE87401}" sibTransId="{B611E855-ADF1-4EFE-8261-74B41E3730C7}"/>
    <dgm:cxn modelId="{AF7C6DDD-B45F-48ED-AD1E-2C5DEAA18DC1}" srcId="{68998D13-C3C4-4522-91E7-DC38C06E651E}" destId="{712C378F-4B95-43CC-84DB-EB406A41CA52}" srcOrd="4" destOrd="0" parTransId="{9551BB33-87F8-4406-9E52-86859C9505BB}" sibTransId="{CB2C2602-9402-4422-9138-5369C215D2EB}"/>
    <dgm:cxn modelId="{C20B4C74-94F2-4E85-BF07-8AF77A0E6684}" type="presOf" srcId="{834380C3-29D9-49BC-959D-42801A770833}" destId="{2C94EEA8-DA84-45C1-AD63-8FBFCC3524C0}" srcOrd="0" destOrd="0" presId="urn:microsoft.com/office/officeart/2005/8/layout/vList2"/>
    <dgm:cxn modelId="{58635BC4-AB8D-4DD6-8B95-324614FCB27A}" type="presOf" srcId="{8E99D9A4-5BCB-4A92-A54A-5ACF5C756BFF}" destId="{54CDB129-9EBF-46B9-834F-9BD2FC8626D5}" srcOrd="0" destOrd="0" presId="urn:microsoft.com/office/officeart/2005/8/layout/vList2"/>
    <dgm:cxn modelId="{6398D89A-AF72-4A93-A2FB-25722907AFEB}" srcId="{68998D13-C3C4-4522-91E7-DC38C06E651E}" destId="{DF538D93-D5D1-4405-8CC6-3A9A23CD6A15}" srcOrd="2" destOrd="0" parTransId="{1CB3E113-C643-4FFC-B05C-C6B933903226}" sibTransId="{12D5EA29-E773-453F-AB5A-D60733C9A347}"/>
    <dgm:cxn modelId="{A0BDC399-E987-4ED9-B4F8-8BA3DF2D4198}" srcId="{68998D13-C3C4-4522-91E7-DC38C06E651E}" destId="{8E99D9A4-5BCB-4A92-A54A-5ACF5C756BFF}" srcOrd="3" destOrd="0" parTransId="{446AB74E-C0F2-48A9-8EBC-3144BFEC50BB}" sibTransId="{004F2C9A-129E-48A6-B57C-9B52A4C30065}"/>
    <dgm:cxn modelId="{C9DBA5DF-2ED0-4049-88CE-22E654A60B17}" srcId="{68998D13-C3C4-4522-91E7-DC38C06E651E}" destId="{09C27792-E97F-488C-868D-1D0BC25749AE}" srcOrd="5" destOrd="0" parTransId="{CC2373BD-1F7D-48C8-8E43-D2B99F410262}" sibTransId="{C4AF2563-8D03-4E64-8CEF-5D259E6A98A5}"/>
    <dgm:cxn modelId="{EBDAAC54-D6B4-43B7-96E2-45CFE464D995}" type="presOf" srcId="{09C27792-E97F-488C-868D-1D0BC25749AE}" destId="{9598B0F2-89F9-4A22-B520-F5273D2D5AC3}" srcOrd="0" destOrd="0" presId="urn:microsoft.com/office/officeart/2005/8/layout/vList2"/>
    <dgm:cxn modelId="{36062A00-510C-47E9-96AA-7258D3B528AD}" type="presOf" srcId="{DF538D93-D5D1-4405-8CC6-3A9A23CD6A15}" destId="{FFE50503-3E14-49E5-A403-A854E2D8BDFD}" srcOrd="0" destOrd="0" presId="urn:microsoft.com/office/officeart/2005/8/layout/vList2"/>
    <dgm:cxn modelId="{4895904D-594F-476B-B7E0-84CC161ABE59}" srcId="{68998D13-C3C4-4522-91E7-DC38C06E651E}" destId="{174924B4-7040-4024-B5A8-4873D9BDC560}" srcOrd="1" destOrd="0" parTransId="{6EA90707-C2B9-4144-A112-0D1B7B350C09}" sibTransId="{B76122D5-BDB2-46F8-831E-56C714A40AE6}"/>
    <dgm:cxn modelId="{510530E9-C3B4-40E1-9852-B7D95094C17A}" type="presOf" srcId="{174924B4-7040-4024-B5A8-4873D9BDC560}" destId="{0F3FC9D2-5EB3-4B21-A9D7-4797EF310AC3}" srcOrd="0" destOrd="0" presId="urn:microsoft.com/office/officeart/2005/8/layout/vList2"/>
    <dgm:cxn modelId="{EA24BE9D-F280-4C69-99BB-9EAE8E2817A9}" type="presOf" srcId="{712C378F-4B95-43CC-84DB-EB406A41CA52}" destId="{001FD40F-09B3-4657-8E65-85F80A073F95}" srcOrd="0" destOrd="0" presId="urn:microsoft.com/office/officeart/2005/8/layout/vList2"/>
    <dgm:cxn modelId="{138EB4C1-6D51-4FC8-9A1D-E94A05F4991F}" type="presOf" srcId="{68998D13-C3C4-4522-91E7-DC38C06E651E}" destId="{2F8FB8CB-B37C-47DB-80B8-6E233A350C34}" srcOrd="0" destOrd="0" presId="urn:microsoft.com/office/officeart/2005/8/layout/vList2"/>
    <dgm:cxn modelId="{9727599E-8A40-4901-9FE7-A2242D46EC80}" type="presParOf" srcId="{2F8FB8CB-B37C-47DB-80B8-6E233A350C34}" destId="{2C94EEA8-DA84-45C1-AD63-8FBFCC3524C0}" srcOrd="0" destOrd="0" presId="urn:microsoft.com/office/officeart/2005/8/layout/vList2"/>
    <dgm:cxn modelId="{7DBACA8E-E5F8-4446-AB91-217D33B7D27E}" type="presParOf" srcId="{2F8FB8CB-B37C-47DB-80B8-6E233A350C34}" destId="{93FAA5FA-2A8C-460A-96D3-54962A8A1672}" srcOrd="1" destOrd="0" presId="urn:microsoft.com/office/officeart/2005/8/layout/vList2"/>
    <dgm:cxn modelId="{15A37242-345F-463B-9EDD-D02416DD7EA6}" type="presParOf" srcId="{2F8FB8CB-B37C-47DB-80B8-6E233A350C34}" destId="{0F3FC9D2-5EB3-4B21-A9D7-4797EF310AC3}" srcOrd="2" destOrd="0" presId="urn:microsoft.com/office/officeart/2005/8/layout/vList2"/>
    <dgm:cxn modelId="{D2912086-4AC6-46AF-A262-8B462CD37095}" type="presParOf" srcId="{2F8FB8CB-B37C-47DB-80B8-6E233A350C34}" destId="{31B74A92-E6C1-4743-862B-F613C92C66FE}" srcOrd="3" destOrd="0" presId="urn:microsoft.com/office/officeart/2005/8/layout/vList2"/>
    <dgm:cxn modelId="{B9D14BC7-FF23-4831-B1D4-658073EA0165}" type="presParOf" srcId="{2F8FB8CB-B37C-47DB-80B8-6E233A350C34}" destId="{FFE50503-3E14-49E5-A403-A854E2D8BDFD}" srcOrd="4" destOrd="0" presId="urn:microsoft.com/office/officeart/2005/8/layout/vList2"/>
    <dgm:cxn modelId="{AD015134-BB1A-4B30-BAB4-278F0242A7C3}" type="presParOf" srcId="{2F8FB8CB-B37C-47DB-80B8-6E233A350C34}" destId="{49EF713B-B22F-4E3C-96B3-9792732106C2}" srcOrd="5" destOrd="0" presId="urn:microsoft.com/office/officeart/2005/8/layout/vList2"/>
    <dgm:cxn modelId="{4AD0AF29-DF14-4E5C-BE46-160FFDCBE1E3}" type="presParOf" srcId="{2F8FB8CB-B37C-47DB-80B8-6E233A350C34}" destId="{54CDB129-9EBF-46B9-834F-9BD2FC8626D5}" srcOrd="6" destOrd="0" presId="urn:microsoft.com/office/officeart/2005/8/layout/vList2"/>
    <dgm:cxn modelId="{42DC0644-8143-4C21-A566-33D17E865191}" type="presParOf" srcId="{2F8FB8CB-B37C-47DB-80B8-6E233A350C34}" destId="{CD96E216-5542-48CB-AF7F-0533F31A9D22}" srcOrd="7" destOrd="0" presId="urn:microsoft.com/office/officeart/2005/8/layout/vList2"/>
    <dgm:cxn modelId="{E7B814CE-E323-4783-B701-C0346DD6ABB8}" type="presParOf" srcId="{2F8FB8CB-B37C-47DB-80B8-6E233A350C34}" destId="{001FD40F-09B3-4657-8E65-85F80A073F95}" srcOrd="8" destOrd="0" presId="urn:microsoft.com/office/officeart/2005/8/layout/vList2"/>
    <dgm:cxn modelId="{C4410CBE-D2DD-4794-8E4E-ECCFEC239A2E}" type="presParOf" srcId="{2F8FB8CB-B37C-47DB-80B8-6E233A350C34}" destId="{544E3EC0-4F90-4D5F-805E-D2EEED0A8505}" srcOrd="9" destOrd="0" presId="urn:microsoft.com/office/officeart/2005/8/layout/vList2"/>
    <dgm:cxn modelId="{4C21A0A1-30F5-4397-9DFA-63E1EC9E93C4}" type="presParOf" srcId="{2F8FB8CB-B37C-47DB-80B8-6E233A350C34}" destId="{9598B0F2-89F9-4A22-B520-F5273D2D5AC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D9AE107E-5F91-494B-B1E2-75057F50A897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6FD8316A-BCA9-4918-B833-1CB3CEB0B451}">
      <dgm:prSet phldrT="[Text]" custT="1"/>
      <dgm:spPr/>
      <dgm:t>
        <a:bodyPr/>
        <a:lstStyle/>
        <a:p>
          <a:r>
            <a:rPr lang="en-US" sz="2000" b="0" u="none" dirty="0"/>
            <a:t>Examples and responsibility</a:t>
          </a:r>
          <a:endParaRPr lang="en-US" sz="2000" b="0" dirty="0"/>
        </a:p>
      </dgm:t>
    </dgm:pt>
    <dgm:pt modelId="{B282217A-36F5-46C0-91CC-F9698473A45C}" type="parTrans" cxnId="{A9C18096-92C1-45C9-BDE1-C14D62401993}">
      <dgm:prSet/>
      <dgm:spPr/>
      <dgm:t>
        <a:bodyPr/>
        <a:lstStyle/>
        <a:p>
          <a:endParaRPr lang="en-US"/>
        </a:p>
      </dgm:t>
    </dgm:pt>
    <dgm:pt modelId="{FDD20BA0-BD05-44B9-A6C4-ACAAAAD614AD}" type="sibTrans" cxnId="{A9C18096-92C1-45C9-BDE1-C14D62401993}">
      <dgm:prSet/>
      <dgm:spPr/>
      <dgm:t>
        <a:bodyPr/>
        <a:lstStyle/>
        <a:p>
          <a:endParaRPr lang="en-US"/>
        </a:p>
      </dgm:t>
    </dgm:pt>
    <dgm:pt modelId="{EDB3EC44-F281-486C-A23D-C98FCDCCBCF7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2000" b="0" u="none" dirty="0"/>
            <a:t>Snow</a:t>
          </a:r>
        </a:p>
      </dgm:t>
    </dgm:pt>
    <dgm:pt modelId="{EACA3564-547D-43ED-BDA4-EE086946FA5C}" type="parTrans" cxnId="{37B5F661-B870-41E9-881A-C7957DD90F9E}">
      <dgm:prSet/>
      <dgm:spPr/>
      <dgm:t>
        <a:bodyPr/>
        <a:lstStyle/>
        <a:p>
          <a:endParaRPr lang="en-US"/>
        </a:p>
      </dgm:t>
    </dgm:pt>
    <dgm:pt modelId="{0A087DC1-1E8B-4F88-B1B1-B1920CD424C7}" type="sibTrans" cxnId="{37B5F661-B870-41E9-881A-C7957DD90F9E}">
      <dgm:prSet/>
      <dgm:spPr/>
      <dgm:t>
        <a:bodyPr/>
        <a:lstStyle/>
        <a:p>
          <a:endParaRPr lang="en-US"/>
        </a:p>
      </dgm:t>
    </dgm:pt>
    <dgm:pt modelId="{E4D93806-9976-44C0-8A49-9C9E9D62C20B}">
      <dgm:prSet custT="1"/>
      <dgm:spPr/>
      <dgm:t>
        <a:bodyPr/>
        <a:lstStyle/>
        <a:p>
          <a:r>
            <a:rPr lang="en-US" sz="1800" b="0" dirty="0"/>
            <a:t>May be the responsibility of the street department or contractor</a:t>
          </a:r>
        </a:p>
      </dgm:t>
    </dgm:pt>
    <dgm:pt modelId="{701CD0E0-D116-4133-8F3A-56F17981945A}" type="parTrans" cxnId="{71DA2A19-7E38-4F09-A931-C23A02441F90}">
      <dgm:prSet/>
      <dgm:spPr/>
      <dgm:t>
        <a:bodyPr/>
        <a:lstStyle/>
        <a:p>
          <a:endParaRPr lang="en-US"/>
        </a:p>
      </dgm:t>
    </dgm:pt>
    <dgm:pt modelId="{62583A74-BB32-4713-BF6D-7FAAA67B0D3D}" type="sibTrans" cxnId="{71DA2A19-7E38-4F09-A931-C23A02441F90}">
      <dgm:prSet/>
      <dgm:spPr/>
      <dgm:t>
        <a:bodyPr/>
        <a:lstStyle/>
        <a:p>
          <a:endParaRPr lang="en-US"/>
        </a:p>
      </dgm:t>
    </dgm:pt>
    <dgm:pt modelId="{56C2B689-40B2-46C6-AEDC-A91A3CBE082D}">
      <dgm:prSet custT="1"/>
      <dgm:spPr/>
      <dgm:t>
        <a:bodyPr/>
        <a:lstStyle/>
        <a:p>
          <a:r>
            <a:rPr lang="en-US" sz="1800" b="0" dirty="0"/>
            <a:t>Location of access roads must be visible following snowfalls</a:t>
          </a:r>
        </a:p>
      </dgm:t>
    </dgm:pt>
    <dgm:pt modelId="{46FA3441-5BF6-4C07-8DC1-757ED157CE69}" type="parTrans" cxnId="{067E4E9F-3247-4369-9F4E-FA0DA0C00C92}">
      <dgm:prSet/>
      <dgm:spPr/>
      <dgm:t>
        <a:bodyPr/>
        <a:lstStyle/>
        <a:p>
          <a:endParaRPr lang="en-US"/>
        </a:p>
      </dgm:t>
    </dgm:pt>
    <dgm:pt modelId="{5DF0AB99-AB03-4143-8037-7ED31EA5A92B}" type="sibTrans" cxnId="{067E4E9F-3247-4369-9F4E-FA0DA0C00C92}">
      <dgm:prSet/>
      <dgm:spPr/>
      <dgm:t>
        <a:bodyPr/>
        <a:lstStyle/>
        <a:p>
          <a:endParaRPr lang="en-US"/>
        </a:p>
      </dgm:t>
    </dgm:pt>
    <dgm:pt modelId="{0433A31E-22CB-44B3-89B1-B57718C6B1CA}">
      <dgm:prSet custT="1"/>
      <dgm:spPr/>
      <dgm:t>
        <a:bodyPr/>
        <a:lstStyle/>
        <a:p>
          <a:r>
            <a:rPr lang="en-US" sz="1800" b="0" dirty="0"/>
            <a:t>Snow piles should not block access roads, hydrants, or FDCs</a:t>
          </a:r>
        </a:p>
      </dgm:t>
    </dgm:pt>
    <dgm:pt modelId="{7BBFA359-C8C1-429E-A8B0-A9DC08C0DFA2}" type="parTrans" cxnId="{16883706-10DA-4474-AC87-05FC40DD4B01}">
      <dgm:prSet/>
      <dgm:spPr/>
      <dgm:t>
        <a:bodyPr/>
        <a:lstStyle/>
        <a:p>
          <a:endParaRPr lang="en-US"/>
        </a:p>
      </dgm:t>
    </dgm:pt>
    <dgm:pt modelId="{481AA923-AC14-4A5E-8204-EC16F66BF096}" type="sibTrans" cxnId="{16883706-10DA-4474-AC87-05FC40DD4B01}">
      <dgm:prSet/>
      <dgm:spPr/>
      <dgm:t>
        <a:bodyPr/>
        <a:lstStyle/>
        <a:p>
          <a:endParaRPr lang="en-US"/>
        </a:p>
      </dgm:t>
    </dgm:pt>
    <dgm:pt modelId="{5BD30B3E-3A96-477C-BC74-501B7A81CA86}">
      <dgm:prSet custT="1"/>
      <dgm:spPr/>
      <dgm:t>
        <a:bodyPr/>
        <a:lstStyle/>
        <a:p>
          <a:r>
            <a:rPr lang="en-US" sz="1800" b="0" dirty="0"/>
            <a:t>On private property, the owner/occupant is responsible for keeping access free of snow and ice</a:t>
          </a:r>
        </a:p>
      </dgm:t>
    </dgm:pt>
    <dgm:pt modelId="{2DD3FA3E-6673-480B-ABBC-3574A2D02047}" type="parTrans" cxnId="{C7B1216F-AB5B-4ACE-8273-5E4059C3464F}">
      <dgm:prSet/>
      <dgm:spPr/>
      <dgm:t>
        <a:bodyPr/>
        <a:lstStyle/>
        <a:p>
          <a:endParaRPr lang="en-US"/>
        </a:p>
      </dgm:t>
    </dgm:pt>
    <dgm:pt modelId="{178E1D02-DEF2-4848-8AA1-BD6A65E2F1D2}" type="sibTrans" cxnId="{C7B1216F-AB5B-4ACE-8273-5E4059C3464F}">
      <dgm:prSet/>
      <dgm:spPr/>
      <dgm:t>
        <a:bodyPr/>
        <a:lstStyle/>
        <a:p>
          <a:endParaRPr lang="en-US"/>
        </a:p>
      </dgm:t>
    </dgm:pt>
    <dgm:pt modelId="{BE90B2D4-2267-4AFD-B735-4FE0A865FC97}">
      <dgm:prSet phldrT="[Text]" custT="1"/>
      <dgm:spPr/>
      <dgm:t>
        <a:bodyPr/>
        <a:lstStyle/>
        <a:p>
          <a:r>
            <a:rPr lang="en-US" sz="1800" b="0" u="none" dirty="0"/>
            <a:t>S</a:t>
          </a:r>
          <a:r>
            <a:rPr lang="x-none" sz="1800" b="0" u="none" dirty="0"/>
            <a:t>now, rain, and drought</a:t>
          </a:r>
          <a:endParaRPr lang="en-US" sz="1800" b="0" dirty="0"/>
        </a:p>
      </dgm:t>
    </dgm:pt>
    <dgm:pt modelId="{703145D9-C646-49AC-9EE5-9356EB9A7CAE}" type="parTrans" cxnId="{E4AC97BE-13DC-4C65-8F5A-6216BC9CFB21}">
      <dgm:prSet/>
      <dgm:spPr/>
      <dgm:t>
        <a:bodyPr/>
        <a:lstStyle/>
        <a:p>
          <a:endParaRPr lang="en-US"/>
        </a:p>
      </dgm:t>
    </dgm:pt>
    <dgm:pt modelId="{81152029-7A7D-408E-9787-7EFA66A90BAF}" type="sibTrans" cxnId="{E4AC97BE-13DC-4C65-8F5A-6216BC9CFB21}">
      <dgm:prSet/>
      <dgm:spPr/>
      <dgm:t>
        <a:bodyPr/>
        <a:lstStyle/>
        <a:p>
          <a:endParaRPr lang="en-US"/>
        </a:p>
      </dgm:t>
    </dgm:pt>
    <dgm:pt modelId="{F8833E77-3D4A-4ADE-AD06-328BDE0E39FD}">
      <dgm:prSet phldrT="[Text]" custT="1"/>
      <dgm:spPr/>
      <dgm:t>
        <a:bodyPr/>
        <a:lstStyle/>
        <a:p>
          <a:r>
            <a:rPr lang="x-none" sz="1800" b="0" u="none" dirty="0"/>
            <a:t>Responsibility for mitigating climate-related obstructions may belong to the owner/occupant or the AHJ</a:t>
          </a:r>
          <a:endParaRPr lang="en-US" sz="1800" b="0" dirty="0"/>
        </a:p>
      </dgm:t>
    </dgm:pt>
    <dgm:pt modelId="{0FFF6007-773A-4EF8-A59F-5A426E2B5D0D}" type="parTrans" cxnId="{1967F531-7F0F-4D79-B951-12A8DC7275C0}">
      <dgm:prSet/>
      <dgm:spPr/>
      <dgm:t>
        <a:bodyPr/>
        <a:lstStyle/>
        <a:p>
          <a:endParaRPr lang="en-US"/>
        </a:p>
      </dgm:t>
    </dgm:pt>
    <dgm:pt modelId="{6ABB921F-3BE3-4CE3-A77A-F4F94A16FB26}" type="sibTrans" cxnId="{1967F531-7F0F-4D79-B951-12A8DC7275C0}">
      <dgm:prSet/>
      <dgm:spPr/>
      <dgm:t>
        <a:bodyPr/>
        <a:lstStyle/>
        <a:p>
          <a:endParaRPr lang="en-US"/>
        </a:p>
      </dgm:t>
    </dgm:pt>
    <dgm:pt modelId="{15989F21-72C7-42A0-A6C7-8295B8718417}">
      <dgm:prSet custT="1"/>
      <dgm:spPr/>
      <dgm:t>
        <a:bodyPr/>
        <a:lstStyle/>
        <a:p>
          <a:r>
            <a:rPr lang="en-US" sz="1800" b="0" u="none" dirty="0"/>
            <a:t>P</a:t>
          </a:r>
          <a:r>
            <a:rPr lang="x-none" sz="1800" b="0" u="none" dirty="0"/>
            <a:t>rolonged and deep accumulations of snow</a:t>
          </a:r>
          <a:r>
            <a:rPr lang="en-US" sz="1800" b="0" u="none" dirty="0"/>
            <a:t> require </a:t>
          </a:r>
          <a:r>
            <a:rPr lang="x-none" sz="1800" b="0" u="none" dirty="0"/>
            <a:t>inspectors</a:t>
          </a:r>
          <a:r>
            <a:rPr lang="en-US" sz="1800" b="0" u="none" dirty="0"/>
            <a:t> to work </a:t>
          </a:r>
          <a:r>
            <a:rPr lang="x-none" sz="1800" b="0" u="none" dirty="0"/>
            <a:t>with outside agencies </a:t>
          </a:r>
          <a:r>
            <a:rPr lang="en-US" sz="1800" b="0" u="none" dirty="0"/>
            <a:t>for removal</a:t>
          </a:r>
        </a:p>
      </dgm:t>
    </dgm:pt>
    <dgm:pt modelId="{705660E6-EF81-40C0-B1C4-DB55C464DC2C}" type="parTrans" cxnId="{AF4A70DC-353E-465F-86A7-BFC423E14E11}">
      <dgm:prSet/>
      <dgm:spPr/>
      <dgm:t>
        <a:bodyPr/>
        <a:lstStyle/>
        <a:p>
          <a:endParaRPr lang="en-US"/>
        </a:p>
      </dgm:t>
    </dgm:pt>
    <dgm:pt modelId="{F26E21E2-2340-49F1-8945-A19696AB36F4}" type="sibTrans" cxnId="{AF4A70DC-353E-465F-86A7-BFC423E14E11}">
      <dgm:prSet/>
      <dgm:spPr/>
      <dgm:t>
        <a:bodyPr/>
        <a:lstStyle/>
        <a:p>
          <a:endParaRPr lang="en-US"/>
        </a:p>
      </dgm:t>
    </dgm:pt>
    <dgm:pt modelId="{941BF4DF-42FE-4BB6-A7F4-ED430339887D}" type="pres">
      <dgm:prSet presAssocID="{D9AE107E-5F91-494B-B1E2-75057F50A8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07BF5D6-90E9-4B3E-A67C-B092D0452FA8}" type="pres">
      <dgm:prSet presAssocID="{6FD8316A-BCA9-4918-B833-1CB3CEB0B451}" presName="parentLin" presStyleCnt="0"/>
      <dgm:spPr/>
    </dgm:pt>
    <dgm:pt modelId="{47E58BE8-8A29-4813-A1EE-7DEBAC843B4E}" type="pres">
      <dgm:prSet presAssocID="{6FD8316A-BCA9-4918-B833-1CB3CEB0B451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C731BCD5-530C-49F4-9C13-1F0C0F102428}" type="pres">
      <dgm:prSet presAssocID="{6FD8316A-BCA9-4918-B833-1CB3CEB0B451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0AAC3A-A3F9-4BAB-8AE7-A1BA83AC1F46}" type="pres">
      <dgm:prSet presAssocID="{6FD8316A-BCA9-4918-B833-1CB3CEB0B451}" presName="negativeSpace" presStyleCnt="0"/>
      <dgm:spPr/>
    </dgm:pt>
    <dgm:pt modelId="{8276DDCE-FDC3-4252-9E00-459F9C9561AA}" type="pres">
      <dgm:prSet presAssocID="{6FD8316A-BCA9-4918-B833-1CB3CEB0B451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CB4A651-874B-4A54-85AD-C3317B1869E6}" type="pres">
      <dgm:prSet presAssocID="{FDD20BA0-BD05-44B9-A6C4-ACAAAAD614AD}" presName="spaceBetweenRectangles" presStyleCnt="0"/>
      <dgm:spPr/>
    </dgm:pt>
    <dgm:pt modelId="{C91289CF-8B80-4F77-9058-06DDF82FEEA9}" type="pres">
      <dgm:prSet presAssocID="{EDB3EC44-F281-486C-A23D-C98FCDCCBCF7}" presName="parentLin" presStyleCnt="0"/>
      <dgm:spPr/>
    </dgm:pt>
    <dgm:pt modelId="{8E2533DE-69D7-40FC-B042-B9C179252856}" type="pres">
      <dgm:prSet presAssocID="{EDB3EC44-F281-486C-A23D-C98FCDCCBCF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8C779755-95A6-4AFC-87DC-5C9F13E44A34}" type="pres">
      <dgm:prSet presAssocID="{EDB3EC44-F281-486C-A23D-C98FCDCCBCF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566647-C74B-496B-8294-9CB1C0DFE31C}" type="pres">
      <dgm:prSet presAssocID="{EDB3EC44-F281-486C-A23D-C98FCDCCBCF7}" presName="negativeSpace" presStyleCnt="0"/>
      <dgm:spPr/>
    </dgm:pt>
    <dgm:pt modelId="{E48F65E8-5D96-4D00-91EE-F7106B22BD90}" type="pres">
      <dgm:prSet presAssocID="{EDB3EC44-F281-486C-A23D-C98FCDCCBCF7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C18096-92C1-45C9-BDE1-C14D62401993}" srcId="{D9AE107E-5F91-494B-B1E2-75057F50A897}" destId="{6FD8316A-BCA9-4918-B833-1CB3CEB0B451}" srcOrd="0" destOrd="0" parTransId="{B282217A-36F5-46C0-91CC-F9698473A45C}" sibTransId="{FDD20BA0-BD05-44B9-A6C4-ACAAAAD614AD}"/>
    <dgm:cxn modelId="{8D7FB6AC-2AC7-4C20-854D-7C66AECBFD91}" type="presOf" srcId="{15989F21-72C7-42A0-A6C7-8295B8718417}" destId="{E48F65E8-5D96-4D00-91EE-F7106B22BD90}" srcOrd="0" destOrd="0" presId="urn:microsoft.com/office/officeart/2005/8/layout/list1"/>
    <dgm:cxn modelId="{16883706-10DA-4474-AC87-05FC40DD4B01}" srcId="{EDB3EC44-F281-486C-A23D-C98FCDCCBCF7}" destId="{0433A31E-22CB-44B3-89B1-B57718C6B1CA}" srcOrd="3" destOrd="0" parTransId="{7BBFA359-C8C1-429E-A8B0-A9DC08C0DFA2}" sibTransId="{481AA923-AC14-4A5E-8204-EC16F66BF096}"/>
    <dgm:cxn modelId="{AF4A70DC-353E-465F-86A7-BFC423E14E11}" srcId="{EDB3EC44-F281-486C-A23D-C98FCDCCBCF7}" destId="{15989F21-72C7-42A0-A6C7-8295B8718417}" srcOrd="0" destOrd="0" parTransId="{705660E6-EF81-40C0-B1C4-DB55C464DC2C}" sibTransId="{F26E21E2-2340-49F1-8945-A19696AB36F4}"/>
    <dgm:cxn modelId="{A6B1546F-4883-4F3C-B5D4-5270BEFD6171}" type="presOf" srcId="{E4D93806-9976-44C0-8A49-9C9E9D62C20B}" destId="{E48F65E8-5D96-4D00-91EE-F7106B22BD90}" srcOrd="0" destOrd="1" presId="urn:microsoft.com/office/officeart/2005/8/layout/list1"/>
    <dgm:cxn modelId="{12B4E599-EDDF-4151-AAF3-62B3BDB2D3DE}" type="presOf" srcId="{6FD8316A-BCA9-4918-B833-1CB3CEB0B451}" destId="{47E58BE8-8A29-4813-A1EE-7DEBAC843B4E}" srcOrd="0" destOrd="0" presId="urn:microsoft.com/office/officeart/2005/8/layout/list1"/>
    <dgm:cxn modelId="{37B5F661-B870-41E9-881A-C7957DD90F9E}" srcId="{D9AE107E-5F91-494B-B1E2-75057F50A897}" destId="{EDB3EC44-F281-486C-A23D-C98FCDCCBCF7}" srcOrd="1" destOrd="0" parTransId="{EACA3564-547D-43ED-BDA4-EE086946FA5C}" sibTransId="{0A087DC1-1E8B-4F88-B1B1-B1920CD424C7}"/>
    <dgm:cxn modelId="{C7B1216F-AB5B-4ACE-8273-5E4059C3464F}" srcId="{EDB3EC44-F281-486C-A23D-C98FCDCCBCF7}" destId="{5BD30B3E-3A96-477C-BC74-501B7A81CA86}" srcOrd="4" destOrd="0" parTransId="{2DD3FA3E-6673-480B-ABBC-3574A2D02047}" sibTransId="{178E1D02-DEF2-4848-8AA1-BD6A65E2F1D2}"/>
    <dgm:cxn modelId="{13F26535-A1C6-42D2-888E-626F7FF3907A}" type="presOf" srcId="{0433A31E-22CB-44B3-89B1-B57718C6B1CA}" destId="{E48F65E8-5D96-4D00-91EE-F7106B22BD90}" srcOrd="0" destOrd="3" presId="urn:microsoft.com/office/officeart/2005/8/layout/list1"/>
    <dgm:cxn modelId="{D8469B11-06F1-4352-A4E0-EED703209BD1}" type="presOf" srcId="{EDB3EC44-F281-486C-A23D-C98FCDCCBCF7}" destId="{8E2533DE-69D7-40FC-B042-B9C179252856}" srcOrd="0" destOrd="0" presId="urn:microsoft.com/office/officeart/2005/8/layout/list1"/>
    <dgm:cxn modelId="{F3FB5BC9-727E-48F7-876E-9A16DB3B8B85}" type="presOf" srcId="{D9AE107E-5F91-494B-B1E2-75057F50A897}" destId="{941BF4DF-42FE-4BB6-A7F4-ED430339887D}" srcOrd="0" destOrd="0" presId="urn:microsoft.com/office/officeart/2005/8/layout/list1"/>
    <dgm:cxn modelId="{6EEEB63B-0154-43CA-8694-7E7E77B3A343}" type="presOf" srcId="{F8833E77-3D4A-4ADE-AD06-328BDE0E39FD}" destId="{8276DDCE-FDC3-4252-9E00-459F9C9561AA}" srcOrd="0" destOrd="1" presId="urn:microsoft.com/office/officeart/2005/8/layout/list1"/>
    <dgm:cxn modelId="{1AA7C809-1BA1-4899-A9B4-03E37963798D}" type="presOf" srcId="{BE90B2D4-2267-4AFD-B735-4FE0A865FC97}" destId="{8276DDCE-FDC3-4252-9E00-459F9C9561AA}" srcOrd="0" destOrd="0" presId="urn:microsoft.com/office/officeart/2005/8/layout/list1"/>
    <dgm:cxn modelId="{26ADE285-0404-4481-A48D-0447B188938F}" type="presOf" srcId="{EDB3EC44-F281-486C-A23D-C98FCDCCBCF7}" destId="{8C779755-95A6-4AFC-87DC-5C9F13E44A34}" srcOrd="1" destOrd="0" presId="urn:microsoft.com/office/officeart/2005/8/layout/list1"/>
    <dgm:cxn modelId="{602228E0-964E-4640-A6AE-5B3BD45C1B3F}" type="presOf" srcId="{5BD30B3E-3A96-477C-BC74-501B7A81CA86}" destId="{E48F65E8-5D96-4D00-91EE-F7106B22BD90}" srcOrd="0" destOrd="4" presId="urn:microsoft.com/office/officeart/2005/8/layout/list1"/>
    <dgm:cxn modelId="{1967F531-7F0F-4D79-B951-12A8DC7275C0}" srcId="{6FD8316A-BCA9-4918-B833-1CB3CEB0B451}" destId="{F8833E77-3D4A-4ADE-AD06-328BDE0E39FD}" srcOrd="1" destOrd="0" parTransId="{0FFF6007-773A-4EF8-A59F-5A426E2B5D0D}" sibTransId="{6ABB921F-3BE3-4CE3-A77A-F4F94A16FB26}"/>
    <dgm:cxn modelId="{067E4E9F-3247-4369-9F4E-FA0DA0C00C92}" srcId="{EDB3EC44-F281-486C-A23D-C98FCDCCBCF7}" destId="{56C2B689-40B2-46C6-AEDC-A91A3CBE082D}" srcOrd="2" destOrd="0" parTransId="{46FA3441-5BF6-4C07-8DC1-757ED157CE69}" sibTransId="{5DF0AB99-AB03-4143-8037-7ED31EA5A92B}"/>
    <dgm:cxn modelId="{9FDF0B5B-B05D-4A63-8325-6E12C7C2FDD3}" type="presOf" srcId="{56C2B689-40B2-46C6-AEDC-A91A3CBE082D}" destId="{E48F65E8-5D96-4D00-91EE-F7106B22BD90}" srcOrd="0" destOrd="2" presId="urn:microsoft.com/office/officeart/2005/8/layout/list1"/>
    <dgm:cxn modelId="{71DA2A19-7E38-4F09-A931-C23A02441F90}" srcId="{EDB3EC44-F281-486C-A23D-C98FCDCCBCF7}" destId="{E4D93806-9976-44C0-8A49-9C9E9D62C20B}" srcOrd="1" destOrd="0" parTransId="{701CD0E0-D116-4133-8F3A-56F17981945A}" sibTransId="{62583A74-BB32-4713-BF6D-7FAAA67B0D3D}"/>
    <dgm:cxn modelId="{43EA5B7B-84FE-45C4-B21F-CB1DACD6D9AB}" type="presOf" srcId="{6FD8316A-BCA9-4918-B833-1CB3CEB0B451}" destId="{C731BCD5-530C-49F4-9C13-1F0C0F102428}" srcOrd="1" destOrd="0" presId="urn:microsoft.com/office/officeart/2005/8/layout/list1"/>
    <dgm:cxn modelId="{E4AC97BE-13DC-4C65-8F5A-6216BC9CFB21}" srcId="{6FD8316A-BCA9-4918-B833-1CB3CEB0B451}" destId="{BE90B2D4-2267-4AFD-B735-4FE0A865FC97}" srcOrd="0" destOrd="0" parTransId="{703145D9-C646-49AC-9EE5-9356EB9A7CAE}" sibTransId="{81152029-7A7D-408E-9787-7EFA66A90BAF}"/>
    <dgm:cxn modelId="{1543A529-E5F8-40BD-B936-E9D7FADCD98E}" type="presParOf" srcId="{941BF4DF-42FE-4BB6-A7F4-ED430339887D}" destId="{707BF5D6-90E9-4B3E-A67C-B092D0452FA8}" srcOrd="0" destOrd="0" presId="urn:microsoft.com/office/officeart/2005/8/layout/list1"/>
    <dgm:cxn modelId="{682D224E-77F9-4236-A7B2-3225BAC0DCFA}" type="presParOf" srcId="{707BF5D6-90E9-4B3E-A67C-B092D0452FA8}" destId="{47E58BE8-8A29-4813-A1EE-7DEBAC843B4E}" srcOrd="0" destOrd="0" presId="urn:microsoft.com/office/officeart/2005/8/layout/list1"/>
    <dgm:cxn modelId="{61F4E3EE-A32B-4D96-9A0B-AAD1929B136B}" type="presParOf" srcId="{707BF5D6-90E9-4B3E-A67C-B092D0452FA8}" destId="{C731BCD5-530C-49F4-9C13-1F0C0F102428}" srcOrd="1" destOrd="0" presId="urn:microsoft.com/office/officeart/2005/8/layout/list1"/>
    <dgm:cxn modelId="{7CB38EC5-C8D5-415C-A000-FC720522370B}" type="presParOf" srcId="{941BF4DF-42FE-4BB6-A7F4-ED430339887D}" destId="{490AAC3A-A3F9-4BAB-8AE7-A1BA83AC1F46}" srcOrd="1" destOrd="0" presId="urn:microsoft.com/office/officeart/2005/8/layout/list1"/>
    <dgm:cxn modelId="{B51862BC-2932-4750-AC80-0D838213E488}" type="presParOf" srcId="{941BF4DF-42FE-4BB6-A7F4-ED430339887D}" destId="{8276DDCE-FDC3-4252-9E00-459F9C9561AA}" srcOrd="2" destOrd="0" presId="urn:microsoft.com/office/officeart/2005/8/layout/list1"/>
    <dgm:cxn modelId="{C13A9BFF-CBBD-4FBE-A4A4-248DC0119B38}" type="presParOf" srcId="{941BF4DF-42FE-4BB6-A7F4-ED430339887D}" destId="{FCB4A651-874B-4A54-85AD-C3317B1869E6}" srcOrd="3" destOrd="0" presId="urn:microsoft.com/office/officeart/2005/8/layout/list1"/>
    <dgm:cxn modelId="{3C3E7E3A-5ACE-428F-9A3E-69AAD831D6FC}" type="presParOf" srcId="{941BF4DF-42FE-4BB6-A7F4-ED430339887D}" destId="{C91289CF-8B80-4F77-9058-06DDF82FEEA9}" srcOrd="4" destOrd="0" presId="urn:microsoft.com/office/officeart/2005/8/layout/list1"/>
    <dgm:cxn modelId="{17DC81EE-6984-4CB4-B3F5-292E2E986540}" type="presParOf" srcId="{C91289CF-8B80-4F77-9058-06DDF82FEEA9}" destId="{8E2533DE-69D7-40FC-B042-B9C179252856}" srcOrd="0" destOrd="0" presId="urn:microsoft.com/office/officeart/2005/8/layout/list1"/>
    <dgm:cxn modelId="{481CBE20-75D1-410A-9A33-FF21451FF846}" type="presParOf" srcId="{C91289CF-8B80-4F77-9058-06DDF82FEEA9}" destId="{8C779755-95A6-4AFC-87DC-5C9F13E44A34}" srcOrd="1" destOrd="0" presId="urn:microsoft.com/office/officeart/2005/8/layout/list1"/>
    <dgm:cxn modelId="{2A331B07-BBB2-4321-81C3-0312EC1794B9}" type="presParOf" srcId="{941BF4DF-42FE-4BB6-A7F4-ED430339887D}" destId="{A6566647-C74B-496B-8294-9CB1C0DFE31C}" srcOrd="5" destOrd="0" presId="urn:microsoft.com/office/officeart/2005/8/layout/list1"/>
    <dgm:cxn modelId="{3EC9981D-4B85-49D1-A92B-C409F5B8030F}" type="presParOf" srcId="{941BF4DF-42FE-4BB6-A7F4-ED430339887D}" destId="{E48F65E8-5D96-4D00-91EE-F7106B22BD90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68998D13-C3C4-4522-91E7-DC38C06E651E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834380C3-29D9-49BC-959D-42801A770833}">
      <dgm:prSet phldrT="[Text]" custT="1"/>
      <dgm:spPr/>
      <dgm:t>
        <a:bodyPr/>
        <a:lstStyle/>
        <a:p>
          <a:r>
            <a:rPr lang="x-none" sz="1800" b="0" u="none" dirty="0"/>
            <a:t>Periods of heavy rain can overwhelm </a:t>
          </a:r>
          <a:r>
            <a:rPr lang="en-US" sz="1800" b="0" u="none" dirty="0"/>
            <a:t>runoff </a:t>
          </a:r>
          <a:r>
            <a:rPr lang="x-none" sz="1800" b="0" u="none" dirty="0"/>
            <a:t>systems, causing street flooding</a:t>
          </a:r>
          <a:endParaRPr lang="en-US" sz="1800" b="0" dirty="0"/>
        </a:p>
      </dgm:t>
    </dgm:pt>
    <dgm:pt modelId="{83FBF724-4B8D-4C39-A1EE-F32BDEE87401}" type="parTrans" cxnId="{03E29494-B5DE-4952-B864-193886460D06}">
      <dgm:prSet/>
      <dgm:spPr/>
      <dgm:t>
        <a:bodyPr/>
        <a:lstStyle/>
        <a:p>
          <a:endParaRPr lang="en-US"/>
        </a:p>
      </dgm:t>
    </dgm:pt>
    <dgm:pt modelId="{B611E855-ADF1-4EFE-8261-74B41E3730C7}" type="sibTrans" cxnId="{03E29494-B5DE-4952-B864-193886460D06}">
      <dgm:prSet/>
      <dgm:spPr/>
      <dgm:t>
        <a:bodyPr/>
        <a:lstStyle/>
        <a:p>
          <a:endParaRPr lang="en-US"/>
        </a:p>
      </dgm:t>
    </dgm:pt>
    <dgm:pt modelId="{64876E08-766A-454F-B7A7-B3DBD7FA85FD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b="0" dirty="0"/>
            <a:t>Accumulated water can create problems for emergency responders</a:t>
          </a:r>
        </a:p>
      </dgm:t>
    </dgm:pt>
    <dgm:pt modelId="{2957653F-7B2B-4ABA-B306-9E43E2025CB1}" type="parTrans" cxnId="{F1C563BB-F5B9-43E9-9119-42ED71FB1717}">
      <dgm:prSet/>
      <dgm:spPr/>
      <dgm:t>
        <a:bodyPr/>
        <a:lstStyle/>
        <a:p>
          <a:endParaRPr lang="en-US"/>
        </a:p>
      </dgm:t>
    </dgm:pt>
    <dgm:pt modelId="{A0C72C78-28C2-4D16-9E4E-1DF124B42CA9}" type="sibTrans" cxnId="{F1C563BB-F5B9-43E9-9119-42ED71FB1717}">
      <dgm:prSet/>
      <dgm:spPr/>
      <dgm:t>
        <a:bodyPr/>
        <a:lstStyle/>
        <a:p>
          <a:endParaRPr lang="en-US"/>
        </a:p>
      </dgm:t>
    </dgm:pt>
    <dgm:pt modelId="{2C5571AD-9547-4C2B-889B-F2B57EDA8FAC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b="0" dirty="0" err="1" smtClean="0"/>
            <a:t>Nonhard</a:t>
          </a:r>
          <a:r>
            <a:rPr lang="en-US" sz="1800" b="0" dirty="0" smtClean="0"/>
            <a:t>-surface </a:t>
          </a:r>
          <a:r>
            <a:rPr lang="en-US" sz="1800" b="0" dirty="0"/>
            <a:t>roads can become saturated and impassible</a:t>
          </a:r>
        </a:p>
      </dgm:t>
    </dgm:pt>
    <dgm:pt modelId="{9F5D3540-7674-4F94-8BC9-C77ACA08F6D8}" type="parTrans" cxnId="{E4476DAB-9072-4C2D-A992-1A333985ACE3}">
      <dgm:prSet/>
      <dgm:spPr/>
      <dgm:t>
        <a:bodyPr/>
        <a:lstStyle/>
        <a:p>
          <a:endParaRPr lang="en-US"/>
        </a:p>
      </dgm:t>
    </dgm:pt>
    <dgm:pt modelId="{054D165C-FA1D-445C-8364-F5FBD42D6F02}" type="sibTrans" cxnId="{E4476DAB-9072-4C2D-A992-1A333985ACE3}">
      <dgm:prSet/>
      <dgm:spPr/>
      <dgm:t>
        <a:bodyPr/>
        <a:lstStyle/>
        <a:p>
          <a:endParaRPr lang="en-US"/>
        </a:p>
      </dgm:t>
    </dgm:pt>
    <dgm:pt modelId="{52F22DC7-FBF9-4FC4-A17D-7A610C98430C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b="0" dirty="0"/>
            <a:t>Access lanes that use subsurface materials can cease to support their designed weight limit</a:t>
          </a:r>
        </a:p>
      </dgm:t>
    </dgm:pt>
    <dgm:pt modelId="{A09F52E2-25E4-4EA9-8616-D4BED35EECA4}" type="parTrans" cxnId="{B9717F82-6B8C-4852-98E8-567FE8E4FB2F}">
      <dgm:prSet/>
      <dgm:spPr/>
      <dgm:t>
        <a:bodyPr/>
        <a:lstStyle/>
        <a:p>
          <a:endParaRPr lang="en-US"/>
        </a:p>
      </dgm:t>
    </dgm:pt>
    <dgm:pt modelId="{0C51F566-C169-41F6-8D8B-9089AA97FB6B}" type="sibTrans" cxnId="{B9717F82-6B8C-4852-98E8-567FE8E4FB2F}">
      <dgm:prSet/>
      <dgm:spPr/>
      <dgm:t>
        <a:bodyPr/>
        <a:lstStyle/>
        <a:p>
          <a:endParaRPr lang="en-US"/>
        </a:p>
      </dgm:t>
    </dgm:pt>
    <dgm:pt modelId="{0944DD8F-444D-4896-9ACC-D00598CD3504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b="0" dirty="0"/>
            <a:t>Be aware of potential problems caused by heavy rains</a:t>
          </a:r>
        </a:p>
      </dgm:t>
    </dgm:pt>
    <dgm:pt modelId="{FC04EBCE-1024-4B5D-8B98-F0227DA06FF0}" type="parTrans" cxnId="{927E7A1A-3333-449A-95F0-A1CF7E553529}">
      <dgm:prSet/>
      <dgm:spPr/>
      <dgm:t>
        <a:bodyPr/>
        <a:lstStyle/>
        <a:p>
          <a:endParaRPr lang="en-US"/>
        </a:p>
      </dgm:t>
    </dgm:pt>
    <dgm:pt modelId="{075D11E7-12C2-4D8B-AF1D-0DC6910E6A59}" type="sibTrans" cxnId="{927E7A1A-3333-449A-95F0-A1CF7E553529}">
      <dgm:prSet/>
      <dgm:spPr/>
      <dgm:t>
        <a:bodyPr/>
        <a:lstStyle/>
        <a:p>
          <a:endParaRPr lang="en-US"/>
        </a:p>
      </dgm:t>
    </dgm:pt>
    <dgm:pt modelId="{82CF98B3-991D-4042-8D6F-3A709ECC38AF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b="0" dirty="0"/>
            <a:t>Work with owners/occupants and building officials to correct them before they occur</a:t>
          </a:r>
        </a:p>
      </dgm:t>
    </dgm:pt>
    <dgm:pt modelId="{36F68C59-35D6-417B-9616-469315F6CD75}" type="parTrans" cxnId="{FDE8C20A-1D2C-4526-B4E1-152FDDA8A9EC}">
      <dgm:prSet/>
      <dgm:spPr/>
      <dgm:t>
        <a:bodyPr/>
        <a:lstStyle/>
        <a:p>
          <a:endParaRPr lang="en-US"/>
        </a:p>
      </dgm:t>
    </dgm:pt>
    <dgm:pt modelId="{7B7A7DEB-0680-48D1-854D-51F48C9A1DA5}" type="sibTrans" cxnId="{FDE8C20A-1D2C-4526-B4E1-152FDDA8A9EC}">
      <dgm:prSet/>
      <dgm:spPr/>
      <dgm:t>
        <a:bodyPr/>
        <a:lstStyle/>
        <a:p>
          <a:endParaRPr lang="en-US"/>
        </a:p>
      </dgm:t>
    </dgm:pt>
    <dgm:pt modelId="{2F8FB8CB-B37C-47DB-80B8-6E233A350C34}" type="pres">
      <dgm:prSet presAssocID="{68998D13-C3C4-4522-91E7-DC38C06E651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94EEA8-DA84-45C1-AD63-8FBFCC3524C0}" type="pres">
      <dgm:prSet presAssocID="{834380C3-29D9-49BC-959D-42801A770833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FAA5FA-2A8C-460A-96D3-54962A8A1672}" type="pres">
      <dgm:prSet presAssocID="{B611E855-ADF1-4EFE-8261-74B41E3730C7}" presName="spacer" presStyleCnt="0"/>
      <dgm:spPr/>
    </dgm:pt>
    <dgm:pt modelId="{F4B9D944-2302-4316-8360-E6CA9E524279}" type="pres">
      <dgm:prSet presAssocID="{64876E08-766A-454F-B7A7-B3DBD7FA85FD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E6F57A-1B6F-4E2E-A192-F815B3E32629}" type="pres">
      <dgm:prSet presAssocID="{A0C72C78-28C2-4D16-9E4E-1DF124B42CA9}" presName="spacer" presStyleCnt="0"/>
      <dgm:spPr/>
    </dgm:pt>
    <dgm:pt modelId="{7152C636-C034-47CA-B26E-EB824A174439}" type="pres">
      <dgm:prSet presAssocID="{2C5571AD-9547-4C2B-889B-F2B57EDA8FAC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FB0937-3F61-4DE9-9DED-78B2B60F2115}" type="pres">
      <dgm:prSet presAssocID="{054D165C-FA1D-445C-8364-F5FBD42D6F02}" presName="spacer" presStyleCnt="0"/>
      <dgm:spPr/>
    </dgm:pt>
    <dgm:pt modelId="{D6EB376F-6E95-4DFF-B41A-41F6B47927E7}" type="pres">
      <dgm:prSet presAssocID="{52F22DC7-FBF9-4FC4-A17D-7A610C98430C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DB52C7-8169-490C-B9B1-C86D4220C8CF}" type="pres">
      <dgm:prSet presAssocID="{0C51F566-C169-41F6-8D8B-9089AA97FB6B}" presName="spacer" presStyleCnt="0"/>
      <dgm:spPr/>
    </dgm:pt>
    <dgm:pt modelId="{5FAF4CC9-224F-4607-A526-A590D96FA375}" type="pres">
      <dgm:prSet presAssocID="{0944DD8F-444D-4896-9ACC-D00598CD3504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E118F0-0F66-49F4-96B2-2C995D4B9B78}" type="pres">
      <dgm:prSet presAssocID="{075D11E7-12C2-4D8B-AF1D-0DC6910E6A59}" presName="spacer" presStyleCnt="0"/>
      <dgm:spPr/>
    </dgm:pt>
    <dgm:pt modelId="{A71C0A16-6C73-45C1-A6FE-B52BEE9DABB8}" type="pres">
      <dgm:prSet presAssocID="{82CF98B3-991D-4042-8D6F-3A709ECC38AF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3E29494-B5DE-4952-B864-193886460D06}" srcId="{68998D13-C3C4-4522-91E7-DC38C06E651E}" destId="{834380C3-29D9-49BC-959D-42801A770833}" srcOrd="0" destOrd="0" parTransId="{83FBF724-4B8D-4C39-A1EE-F32BDEE87401}" sibTransId="{B611E855-ADF1-4EFE-8261-74B41E3730C7}"/>
    <dgm:cxn modelId="{3D517B9A-E635-46A1-AB90-34195742B213}" type="presOf" srcId="{52F22DC7-FBF9-4FC4-A17D-7A610C98430C}" destId="{D6EB376F-6E95-4DFF-B41A-41F6B47927E7}" srcOrd="0" destOrd="0" presId="urn:microsoft.com/office/officeart/2005/8/layout/vList2"/>
    <dgm:cxn modelId="{284C484C-6034-49C8-A771-69EB2E987F20}" type="presOf" srcId="{82CF98B3-991D-4042-8D6F-3A709ECC38AF}" destId="{A71C0A16-6C73-45C1-A6FE-B52BEE9DABB8}" srcOrd="0" destOrd="0" presId="urn:microsoft.com/office/officeart/2005/8/layout/vList2"/>
    <dgm:cxn modelId="{4F6E5871-6ED4-4E0F-B142-6A55831B81AC}" type="presOf" srcId="{0944DD8F-444D-4896-9ACC-D00598CD3504}" destId="{5FAF4CC9-224F-4607-A526-A590D96FA375}" srcOrd="0" destOrd="0" presId="urn:microsoft.com/office/officeart/2005/8/layout/vList2"/>
    <dgm:cxn modelId="{C8564DFD-971B-44A1-A1B1-2861FDDE1890}" type="presOf" srcId="{68998D13-C3C4-4522-91E7-DC38C06E651E}" destId="{2F8FB8CB-B37C-47DB-80B8-6E233A350C34}" srcOrd="0" destOrd="0" presId="urn:microsoft.com/office/officeart/2005/8/layout/vList2"/>
    <dgm:cxn modelId="{E4476DAB-9072-4C2D-A992-1A333985ACE3}" srcId="{68998D13-C3C4-4522-91E7-DC38C06E651E}" destId="{2C5571AD-9547-4C2B-889B-F2B57EDA8FAC}" srcOrd="2" destOrd="0" parTransId="{9F5D3540-7674-4F94-8BC9-C77ACA08F6D8}" sibTransId="{054D165C-FA1D-445C-8364-F5FBD42D6F02}"/>
    <dgm:cxn modelId="{B9717F82-6B8C-4852-98E8-567FE8E4FB2F}" srcId="{68998D13-C3C4-4522-91E7-DC38C06E651E}" destId="{52F22DC7-FBF9-4FC4-A17D-7A610C98430C}" srcOrd="3" destOrd="0" parTransId="{A09F52E2-25E4-4EA9-8616-D4BED35EECA4}" sibTransId="{0C51F566-C169-41F6-8D8B-9089AA97FB6B}"/>
    <dgm:cxn modelId="{F1C563BB-F5B9-43E9-9119-42ED71FB1717}" srcId="{68998D13-C3C4-4522-91E7-DC38C06E651E}" destId="{64876E08-766A-454F-B7A7-B3DBD7FA85FD}" srcOrd="1" destOrd="0" parTransId="{2957653F-7B2B-4ABA-B306-9E43E2025CB1}" sibTransId="{A0C72C78-28C2-4D16-9E4E-1DF124B42CA9}"/>
    <dgm:cxn modelId="{FB1EA1CA-ACA4-4C45-9B62-CB7EA90FC9E2}" type="presOf" srcId="{64876E08-766A-454F-B7A7-B3DBD7FA85FD}" destId="{F4B9D944-2302-4316-8360-E6CA9E524279}" srcOrd="0" destOrd="0" presId="urn:microsoft.com/office/officeart/2005/8/layout/vList2"/>
    <dgm:cxn modelId="{927E7A1A-3333-449A-95F0-A1CF7E553529}" srcId="{68998D13-C3C4-4522-91E7-DC38C06E651E}" destId="{0944DD8F-444D-4896-9ACC-D00598CD3504}" srcOrd="4" destOrd="0" parTransId="{FC04EBCE-1024-4B5D-8B98-F0227DA06FF0}" sibTransId="{075D11E7-12C2-4D8B-AF1D-0DC6910E6A59}"/>
    <dgm:cxn modelId="{C22EF8D0-1310-481F-BF3B-11526471F56B}" type="presOf" srcId="{834380C3-29D9-49BC-959D-42801A770833}" destId="{2C94EEA8-DA84-45C1-AD63-8FBFCC3524C0}" srcOrd="0" destOrd="0" presId="urn:microsoft.com/office/officeart/2005/8/layout/vList2"/>
    <dgm:cxn modelId="{13D0B0FD-EFB5-4EE4-898A-059EE29472DF}" type="presOf" srcId="{2C5571AD-9547-4C2B-889B-F2B57EDA8FAC}" destId="{7152C636-C034-47CA-B26E-EB824A174439}" srcOrd="0" destOrd="0" presId="urn:microsoft.com/office/officeart/2005/8/layout/vList2"/>
    <dgm:cxn modelId="{FDE8C20A-1D2C-4526-B4E1-152FDDA8A9EC}" srcId="{68998D13-C3C4-4522-91E7-DC38C06E651E}" destId="{82CF98B3-991D-4042-8D6F-3A709ECC38AF}" srcOrd="5" destOrd="0" parTransId="{36F68C59-35D6-417B-9616-469315F6CD75}" sibTransId="{7B7A7DEB-0680-48D1-854D-51F48C9A1DA5}"/>
    <dgm:cxn modelId="{95FAAEB6-1A7C-4CEB-9671-9D4490776556}" type="presParOf" srcId="{2F8FB8CB-B37C-47DB-80B8-6E233A350C34}" destId="{2C94EEA8-DA84-45C1-AD63-8FBFCC3524C0}" srcOrd="0" destOrd="0" presId="urn:microsoft.com/office/officeart/2005/8/layout/vList2"/>
    <dgm:cxn modelId="{36944645-AB00-4540-82C9-8AA06558254C}" type="presParOf" srcId="{2F8FB8CB-B37C-47DB-80B8-6E233A350C34}" destId="{93FAA5FA-2A8C-460A-96D3-54962A8A1672}" srcOrd="1" destOrd="0" presId="urn:microsoft.com/office/officeart/2005/8/layout/vList2"/>
    <dgm:cxn modelId="{9BFE2183-82A9-4249-A3F0-6321F141991B}" type="presParOf" srcId="{2F8FB8CB-B37C-47DB-80B8-6E233A350C34}" destId="{F4B9D944-2302-4316-8360-E6CA9E524279}" srcOrd="2" destOrd="0" presId="urn:microsoft.com/office/officeart/2005/8/layout/vList2"/>
    <dgm:cxn modelId="{42B9C8C7-E16C-4500-87CA-9BF9E26384C1}" type="presParOf" srcId="{2F8FB8CB-B37C-47DB-80B8-6E233A350C34}" destId="{5CE6F57A-1B6F-4E2E-A192-F815B3E32629}" srcOrd="3" destOrd="0" presId="urn:microsoft.com/office/officeart/2005/8/layout/vList2"/>
    <dgm:cxn modelId="{ADCFFAE9-D3FE-423D-91EC-66DAADC68BB6}" type="presParOf" srcId="{2F8FB8CB-B37C-47DB-80B8-6E233A350C34}" destId="{7152C636-C034-47CA-B26E-EB824A174439}" srcOrd="4" destOrd="0" presId="urn:microsoft.com/office/officeart/2005/8/layout/vList2"/>
    <dgm:cxn modelId="{C781B0BD-E4D7-4BD3-B746-39CE3A2622F8}" type="presParOf" srcId="{2F8FB8CB-B37C-47DB-80B8-6E233A350C34}" destId="{56FB0937-3F61-4DE9-9DED-78B2B60F2115}" srcOrd="5" destOrd="0" presId="urn:microsoft.com/office/officeart/2005/8/layout/vList2"/>
    <dgm:cxn modelId="{96015190-E65E-441A-9DEB-E33633CA2456}" type="presParOf" srcId="{2F8FB8CB-B37C-47DB-80B8-6E233A350C34}" destId="{D6EB376F-6E95-4DFF-B41A-41F6B47927E7}" srcOrd="6" destOrd="0" presId="urn:microsoft.com/office/officeart/2005/8/layout/vList2"/>
    <dgm:cxn modelId="{41720858-B5F4-43FD-9BA8-6035C1A870DF}" type="presParOf" srcId="{2F8FB8CB-B37C-47DB-80B8-6E233A350C34}" destId="{D4DB52C7-8169-490C-B9B1-C86D4220C8CF}" srcOrd="7" destOrd="0" presId="urn:microsoft.com/office/officeart/2005/8/layout/vList2"/>
    <dgm:cxn modelId="{959C7A5D-D760-48BA-99AD-F1EC0B743784}" type="presParOf" srcId="{2F8FB8CB-B37C-47DB-80B8-6E233A350C34}" destId="{5FAF4CC9-224F-4607-A526-A590D96FA375}" srcOrd="8" destOrd="0" presId="urn:microsoft.com/office/officeart/2005/8/layout/vList2"/>
    <dgm:cxn modelId="{FE81EFE3-B89A-45E8-ADEF-DACBE1FD3D6A}" type="presParOf" srcId="{2F8FB8CB-B37C-47DB-80B8-6E233A350C34}" destId="{04E118F0-0F66-49F4-96B2-2C995D4B9B78}" srcOrd="9" destOrd="0" presId="urn:microsoft.com/office/officeart/2005/8/layout/vList2"/>
    <dgm:cxn modelId="{2909B6A4-A37C-4139-B62C-11E73497059B}" type="presParOf" srcId="{2F8FB8CB-B37C-47DB-80B8-6E233A350C34}" destId="{A71C0A16-6C73-45C1-A6FE-B52BEE9DABB8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DC014C59-F354-4634-85EB-5F374A228870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3DF64F1-07F6-45A3-997D-37C260BB4EF1}">
      <dgm:prSet phldrT="[Text]" custT="1"/>
      <dgm:spPr/>
      <dgm:t>
        <a:bodyPr/>
        <a:lstStyle/>
        <a:p>
          <a:r>
            <a:rPr lang="en-US" sz="2000" b="0" dirty="0"/>
            <a:t>Access roads not constructed of asphalt or concrete can become dry</a:t>
          </a:r>
        </a:p>
      </dgm:t>
    </dgm:pt>
    <dgm:pt modelId="{1D540326-51C1-4055-B124-129E5F16B3D2}" type="parTrans" cxnId="{97D1E030-F8F7-4DFA-94F4-88BA9D6CE861}">
      <dgm:prSet/>
      <dgm:spPr/>
      <dgm:t>
        <a:bodyPr/>
        <a:lstStyle/>
        <a:p>
          <a:endParaRPr lang="en-US"/>
        </a:p>
      </dgm:t>
    </dgm:pt>
    <dgm:pt modelId="{356C71B5-00AA-4102-A58B-C817813F9111}" type="sibTrans" cxnId="{97D1E030-F8F7-4DFA-94F4-88BA9D6CE861}">
      <dgm:prSet/>
      <dgm:spPr/>
      <dgm:t>
        <a:bodyPr/>
        <a:lstStyle/>
        <a:p>
          <a:endParaRPr lang="en-US"/>
        </a:p>
      </dgm:t>
    </dgm:pt>
    <dgm:pt modelId="{B6BD1796-5651-48FC-9288-E6DAFD1CEE1B}">
      <dgm:prSet custT="1"/>
      <dgm:spPr/>
      <dgm:t>
        <a:bodyPr/>
        <a:lstStyle/>
        <a:p>
          <a:r>
            <a:rPr lang="en-US" sz="2000" b="0" dirty="0"/>
            <a:t>Creates a potential source for dust that can obscure view</a:t>
          </a:r>
        </a:p>
      </dgm:t>
    </dgm:pt>
    <dgm:pt modelId="{F41F82FE-760F-4401-8BAA-9DB64430B1F7}" type="parTrans" cxnId="{1A0172DE-FD0E-43EE-B7B5-EA4A08CB10F0}">
      <dgm:prSet/>
      <dgm:spPr/>
      <dgm:t>
        <a:bodyPr/>
        <a:lstStyle/>
        <a:p>
          <a:endParaRPr lang="en-US"/>
        </a:p>
      </dgm:t>
    </dgm:pt>
    <dgm:pt modelId="{F50A30E3-A666-444E-975E-D316311CEC14}" type="sibTrans" cxnId="{1A0172DE-FD0E-43EE-B7B5-EA4A08CB10F0}">
      <dgm:prSet/>
      <dgm:spPr/>
      <dgm:t>
        <a:bodyPr/>
        <a:lstStyle/>
        <a:p>
          <a:endParaRPr lang="en-US"/>
        </a:p>
      </dgm:t>
    </dgm:pt>
    <dgm:pt modelId="{B5DE2BDD-78A0-462C-872D-B5E50443E3F3}">
      <dgm:prSet custT="1"/>
      <dgm:spPr>
        <a:solidFill>
          <a:srgbClr val="1616AB"/>
        </a:solidFill>
      </dgm:spPr>
      <dgm:t>
        <a:bodyPr/>
        <a:lstStyle/>
        <a:p>
          <a:r>
            <a:rPr lang="en-US" sz="2000" b="0" dirty="0"/>
            <a:t>Creates a potential for grass fires around facilities</a:t>
          </a:r>
        </a:p>
      </dgm:t>
    </dgm:pt>
    <dgm:pt modelId="{333A3AAE-EA35-4FBF-9DB6-A7141AA8B40B}" type="parTrans" cxnId="{8F4F734E-C100-42E3-86BB-E907F8E3E06E}">
      <dgm:prSet/>
      <dgm:spPr/>
      <dgm:t>
        <a:bodyPr/>
        <a:lstStyle/>
        <a:p>
          <a:endParaRPr lang="en-US"/>
        </a:p>
      </dgm:t>
    </dgm:pt>
    <dgm:pt modelId="{8FCCA020-CD99-45EF-88EF-63978781812B}" type="sibTrans" cxnId="{8F4F734E-C100-42E3-86BB-E907F8E3E06E}">
      <dgm:prSet/>
      <dgm:spPr/>
      <dgm:t>
        <a:bodyPr/>
        <a:lstStyle/>
        <a:p>
          <a:endParaRPr lang="en-US"/>
        </a:p>
      </dgm:t>
    </dgm:pt>
    <dgm:pt modelId="{E30A5CA0-725C-4343-BA2E-9D2900F12BC8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000" b="0" dirty="0"/>
            <a:t>Building owners/occupants may be required to clear all dead or dry vegetation away from structure and fences</a:t>
          </a:r>
        </a:p>
      </dgm:t>
    </dgm:pt>
    <dgm:pt modelId="{35AAE8DA-5B87-41A8-BCA7-A3907B3DDED6}" type="parTrans" cxnId="{9A2137DF-982E-4D65-A809-CD248B798AAE}">
      <dgm:prSet/>
      <dgm:spPr/>
      <dgm:t>
        <a:bodyPr/>
        <a:lstStyle/>
        <a:p>
          <a:endParaRPr lang="en-US"/>
        </a:p>
      </dgm:t>
    </dgm:pt>
    <dgm:pt modelId="{B23646F0-04DA-49E4-8AA3-4EA2987BFD35}" type="sibTrans" cxnId="{9A2137DF-982E-4D65-A809-CD248B798AAE}">
      <dgm:prSet/>
      <dgm:spPr/>
      <dgm:t>
        <a:bodyPr/>
        <a:lstStyle/>
        <a:p>
          <a:endParaRPr lang="en-US"/>
        </a:p>
      </dgm:t>
    </dgm:pt>
    <dgm:pt modelId="{127A17E8-0F57-460D-B714-E0E213CB6FDD}" type="pres">
      <dgm:prSet presAssocID="{DC014C59-F354-4634-85EB-5F374A22887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1693C3-6748-4440-96A2-E24ACFA6E2D1}" type="pres">
      <dgm:prSet presAssocID="{73DF64F1-07F6-45A3-997D-37C260BB4EF1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EC745B-21F6-4B9D-8AE7-B37185DD6D10}" type="pres">
      <dgm:prSet presAssocID="{356C71B5-00AA-4102-A58B-C817813F9111}" presName="sibTrans" presStyleCnt="0"/>
      <dgm:spPr/>
    </dgm:pt>
    <dgm:pt modelId="{2688EF68-3ECE-45E0-98F0-F3E485F83F5F}" type="pres">
      <dgm:prSet presAssocID="{B6BD1796-5651-48FC-9288-E6DAFD1CEE1B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4C4C7C-B237-46A1-B9A2-8B28B20B3AF3}" type="pres">
      <dgm:prSet presAssocID="{F50A30E3-A666-444E-975E-D316311CEC14}" presName="sibTrans" presStyleCnt="0"/>
      <dgm:spPr/>
    </dgm:pt>
    <dgm:pt modelId="{AEF3BB95-CD74-4D57-AA24-D4B38C7AC9D9}" type="pres">
      <dgm:prSet presAssocID="{B5DE2BDD-78A0-462C-872D-B5E50443E3F3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523E20-70C6-4F3E-994F-E6DF4B8F287E}" type="pres">
      <dgm:prSet presAssocID="{8FCCA020-CD99-45EF-88EF-63978781812B}" presName="sibTrans" presStyleCnt="0"/>
      <dgm:spPr/>
    </dgm:pt>
    <dgm:pt modelId="{EFA5FDEB-BB51-4B1B-B7BF-440A620BB594}" type="pres">
      <dgm:prSet presAssocID="{E30A5CA0-725C-4343-BA2E-9D2900F12BC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D1E030-F8F7-4DFA-94F4-88BA9D6CE861}" srcId="{DC014C59-F354-4634-85EB-5F374A228870}" destId="{73DF64F1-07F6-45A3-997D-37C260BB4EF1}" srcOrd="0" destOrd="0" parTransId="{1D540326-51C1-4055-B124-129E5F16B3D2}" sibTransId="{356C71B5-00AA-4102-A58B-C817813F9111}"/>
    <dgm:cxn modelId="{FB4B3C3B-7B8F-40EE-9374-70F923B85B6C}" type="presOf" srcId="{B6BD1796-5651-48FC-9288-E6DAFD1CEE1B}" destId="{2688EF68-3ECE-45E0-98F0-F3E485F83F5F}" srcOrd="0" destOrd="0" presId="urn:microsoft.com/office/officeart/2005/8/layout/default"/>
    <dgm:cxn modelId="{59D18603-9441-4306-B155-153CA502A282}" type="presOf" srcId="{B5DE2BDD-78A0-462C-872D-B5E50443E3F3}" destId="{AEF3BB95-CD74-4D57-AA24-D4B38C7AC9D9}" srcOrd="0" destOrd="0" presId="urn:microsoft.com/office/officeart/2005/8/layout/default"/>
    <dgm:cxn modelId="{8F4F734E-C100-42E3-86BB-E907F8E3E06E}" srcId="{DC014C59-F354-4634-85EB-5F374A228870}" destId="{B5DE2BDD-78A0-462C-872D-B5E50443E3F3}" srcOrd="2" destOrd="0" parTransId="{333A3AAE-EA35-4FBF-9DB6-A7141AA8B40B}" sibTransId="{8FCCA020-CD99-45EF-88EF-63978781812B}"/>
    <dgm:cxn modelId="{1A0172DE-FD0E-43EE-B7B5-EA4A08CB10F0}" srcId="{DC014C59-F354-4634-85EB-5F374A228870}" destId="{B6BD1796-5651-48FC-9288-E6DAFD1CEE1B}" srcOrd="1" destOrd="0" parTransId="{F41F82FE-760F-4401-8BAA-9DB64430B1F7}" sibTransId="{F50A30E3-A666-444E-975E-D316311CEC14}"/>
    <dgm:cxn modelId="{FB0F2784-0967-40B3-A114-712DD8D017AC}" type="presOf" srcId="{DC014C59-F354-4634-85EB-5F374A228870}" destId="{127A17E8-0F57-460D-B714-E0E213CB6FDD}" srcOrd="0" destOrd="0" presId="urn:microsoft.com/office/officeart/2005/8/layout/default"/>
    <dgm:cxn modelId="{E8059C47-8A3B-489E-8D5C-60F1BB1F03D1}" type="presOf" srcId="{E30A5CA0-725C-4343-BA2E-9D2900F12BC8}" destId="{EFA5FDEB-BB51-4B1B-B7BF-440A620BB594}" srcOrd="0" destOrd="0" presId="urn:microsoft.com/office/officeart/2005/8/layout/default"/>
    <dgm:cxn modelId="{9A2137DF-982E-4D65-A809-CD248B798AAE}" srcId="{DC014C59-F354-4634-85EB-5F374A228870}" destId="{E30A5CA0-725C-4343-BA2E-9D2900F12BC8}" srcOrd="3" destOrd="0" parTransId="{35AAE8DA-5B87-41A8-BCA7-A3907B3DDED6}" sibTransId="{B23646F0-04DA-49E4-8AA3-4EA2987BFD35}"/>
    <dgm:cxn modelId="{28BCDF88-F144-4B1C-9F02-9B535947809D}" type="presOf" srcId="{73DF64F1-07F6-45A3-997D-37C260BB4EF1}" destId="{141693C3-6748-4440-96A2-E24ACFA6E2D1}" srcOrd="0" destOrd="0" presId="urn:microsoft.com/office/officeart/2005/8/layout/default"/>
    <dgm:cxn modelId="{2E932188-4F08-4ED9-96C8-CC0C3530A58A}" type="presParOf" srcId="{127A17E8-0F57-460D-B714-E0E213CB6FDD}" destId="{141693C3-6748-4440-96A2-E24ACFA6E2D1}" srcOrd="0" destOrd="0" presId="urn:microsoft.com/office/officeart/2005/8/layout/default"/>
    <dgm:cxn modelId="{224F3D70-6B94-48C3-A3A2-9BB74FF27B7E}" type="presParOf" srcId="{127A17E8-0F57-460D-B714-E0E213CB6FDD}" destId="{75EC745B-21F6-4B9D-8AE7-B37185DD6D10}" srcOrd="1" destOrd="0" presId="urn:microsoft.com/office/officeart/2005/8/layout/default"/>
    <dgm:cxn modelId="{EC8EEB69-E0A0-4775-98B7-29E3DF632FDB}" type="presParOf" srcId="{127A17E8-0F57-460D-B714-E0E213CB6FDD}" destId="{2688EF68-3ECE-45E0-98F0-F3E485F83F5F}" srcOrd="2" destOrd="0" presId="urn:microsoft.com/office/officeart/2005/8/layout/default"/>
    <dgm:cxn modelId="{7D7499D0-6459-4A96-8B1E-3DDDD42072D8}" type="presParOf" srcId="{127A17E8-0F57-460D-B714-E0E213CB6FDD}" destId="{BC4C4C7C-B237-46A1-B9A2-8B28B20B3AF3}" srcOrd="3" destOrd="0" presId="urn:microsoft.com/office/officeart/2005/8/layout/default"/>
    <dgm:cxn modelId="{BC612C00-3BD3-4FB9-8CC7-3191BF5A7C70}" type="presParOf" srcId="{127A17E8-0F57-460D-B714-E0E213CB6FDD}" destId="{AEF3BB95-CD74-4D57-AA24-D4B38C7AC9D9}" srcOrd="4" destOrd="0" presId="urn:microsoft.com/office/officeart/2005/8/layout/default"/>
    <dgm:cxn modelId="{8402AAE3-C29D-4464-B0E4-493EC9E0309E}" type="presParOf" srcId="{127A17E8-0F57-460D-B714-E0E213CB6FDD}" destId="{A1523E20-70C6-4F3E-994F-E6DF4B8F287E}" srcOrd="5" destOrd="0" presId="urn:microsoft.com/office/officeart/2005/8/layout/default"/>
    <dgm:cxn modelId="{F843B63A-CBBB-45A7-8411-44874F68372C}" type="presParOf" srcId="{127A17E8-0F57-460D-B714-E0E213CB6FDD}" destId="{EFA5FDEB-BB51-4B1B-B7BF-440A620BB594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DC014C59-F354-4634-85EB-5F374A228870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73DF64F1-07F6-45A3-997D-37C260BB4EF1}">
      <dgm:prSet phldrT="[Text]" custT="1"/>
      <dgm:spPr/>
      <dgm:t>
        <a:bodyPr/>
        <a:lstStyle/>
        <a:p>
          <a:r>
            <a:rPr lang="en-US" sz="2400" b="0" dirty="0"/>
            <a:t>Inspectors share applicable information with emergency responders</a:t>
          </a:r>
        </a:p>
      </dgm:t>
    </dgm:pt>
    <dgm:pt modelId="{1D540326-51C1-4055-B124-129E5F16B3D2}" type="parTrans" cxnId="{97D1E030-F8F7-4DFA-94F4-88BA9D6CE861}">
      <dgm:prSet/>
      <dgm:spPr/>
      <dgm:t>
        <a:bodyPr/>
        <a:lstStyle/>
        <a:p>
          <a:endParaRPr lang="en-US"/>
        </a:p>
      </dgm:t>
    </dgm:pt>
    <dgm:pt modelId="{356C71B5-00AA-4102-A58B-C817813F9111}" type="sibTrans" cxnId="{97D1E030-F8F7-4DFA-94F4-88BA9D6CE861}">
      <dgm:prSet/>
      <dgm:spPr/>
      <dgm:t>
        <a:bodyPr/>
        <a:lstStyle/>
        <a:p>
          <a:endParaRPr lang="en-US"/>
        </a:p>
      </dgm:t>
    </dgm:pt>
    <dgm:pt modelId="{86A51475-DCB0-47AF-8A92-2CB529D2231F}">
      <dgm:prSet custT="1"/>
      <dgm:spPr>
        <a:solidFill>
          <a:srgbClr val="1616AB"/>
        </a:solidFill>
      </dgm:spPr>
      <dgm:t>
        <a:bodyPr/>
        <a:lstStyle/>
        <a:p>
          <a:r>
            <a:rPr lang="en-US" sz="2400" b="0" dirty="0"/>
            <a:t>Type of wall construction, door locks, windows, and other interior access barriers will help firefighters perform their duties</a:t>
          </a:r>
        </a:p>
      </dgm:t>
    </dgm:pt>
    <dgm:pt modelId="{EE873280-AE57-4661-8AA5-F0338BE1C88F}" type="parTrans" cxnId="{89D7EC6D-39D5-4BA1-B974-335558FD0CDA}">
      <dgm:prSet/>
      <dgm:spPr/>
      <dgm:t>
        <a:bodyPr/>
        <a:lstStyle/>
        <a:p>
          <a:endParaRPr lang="en-US"/>
        </a:p>
      </dgm:t>
    </dgm:pt>
    <dgm:pt modelId="{49F4E610-9546-457A-BF57-629CD7FB2B81}" type="sibTrans" cxnId="{89D7EC6D-39D5-4BA1-B974-335558FD0CDA}">
      <dgm:prSet/>
      <dgm:spPr/>
      <dgm:t>
        <a:bodyPr/>
        <a:lstStyle/>
        <a:p>
          <a:endParaRPr lang="en-US"/>
        </a:p>
      </dgm:t>
    </dgm:pt>
    <dgm:pt modelId="{127A17E8-0F57-460D-B714-E0E213CB6FDD}" type="pres">
      <dgm:prSet presAssocID="{DC014C59-F354-4634-85EB-5F374A22887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1693C3-6748-4440-96A2-E24ACFA6E2D1}" type="pres">
      <dgm:prSet presAssocID="{73DF64F1-07F6-45A3-997D-37C260BB4EF1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EC745B-21F6-4B9D-8AE7-B37185DD6D10}" type="pres">
      <dgm:prSet presAssocID="{356C71B5-00AA-4102-A58B-C817813F9111}" presName="sibTrans" presStyleCnt="0"/>
      <dgm:spPr/>
    </dgm:pt>
    <dgm:pt modelId="{C318E39E-2C0A-471A-9D36-D75307F84A6C}" type="pres">
      <dgm:prSet presAssocID="{86A51475-DCB0-47AF-8A92-2CB529D2231F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6D2B6F-DE35-4647-B455-2F65C66CF391}" type="presOf" srcId="{73DF64F1-07F6-45A3-997D-37C260BB4EF1}" destId="{141693C3-6748-4440-96A2-E24ACFA6E2D1}" srcOrd="0" destOrd="0" presId="urn:microsoft.com/office/officeart/2005/8/layout/default"/>
    <dgm:cxn modelId="{97D1E030-F8F7-4DFA-94F4-88BA9D6CE861}" srcId="{DC014C59-F354-4634-85EB-5F374A228870}" destId="{73DF64F1-07F6-45A3-997D-37C260BB4EF1}" srcOrd="0" destOrd="0" parTransId="{1D540326-51C1-4055-B124-129E5F16B3D2}" sibTransId="{356C71B5-00AA-4102-A58B-C817813F9111}"/>
    <dgm:cxn modelId="{C5108D45-C2EF-47E3-9125-02207D610C2C}" type="presOf" srcId="{86A51475-DCB0-47AF-8A92-2CB529D2231F}" destId="{C318E39E-2C0A-471A-9D36-D75307F84A6C}" srcOrd="0" destOrd="0" presId="urn:microsoft.com/office/officeart/2005/8/layout/default"/>
    <dgm:cxn modelId="{89D7EC6D-39D5-4BA1-B974-335558FD0CDA}" srcId="{DC014C59-F354-4634-85EB-5F374A228870}" destId="{86A51475-DCB0-47AF-8A92-2CB529D2231F}" srcOrd="1" destOrd="0" parTransId="{EE873280-AE57-4661-8AA5-F0338BE1C88F}" sibTransId="{49F4E610-9546-457A-BF57-629CD7FB2B81}"/>
    <dgm:cxn modelId="{D508EF94-881E-4E71-B508-5706E7E03075}" type="presOf" srcId="{DC014C59-F354-4634-85EB-5F374A228870}" destId="{127A17E8-0F57-460D-B714-E0E213CB6FDD}" srcOrd="0" destOrd="0" presId="urn:microsoft.com/office/officeart/2005/8/layout/default"/>
    <dgm:cxn modelId="{95E660E1-7612-4E76-A523-58DC5824E5EA}" type="presParOf" srcId="{127A17E8-0F57-460D-B714-E0E213CB6FDD}" destId="{141693C3-6748-4440-96A2-E24ACFA6E2D1}" srcOrd="0" destOrd="0" presId="urn:microsoft.com/office/officeart/2005/8/layout/default"/>
    <dgm:cxn modelId="{08759490-0835-4CA5-8D34-4E04DF4A4297}" type="presParOf" srcId="{127A17E8-0F57-460D-B714-E0E213CB6FDD}" destId="{75EC745B-21F6-4B9D-8AE7-B37185DD6D10}" srcOrd="1" destOrd="0" presId="urn:microsoft.com/office/officeart/2005/8/layout/default"/>
    <dgm:cxn modelId="{73E650EA-2A5B-4E07-95A0-59969BF37AA0}" type="presParOf" srcId="{127A17E8-0F57-460D-B714-E0E213CB6FDD}" destId="{C318E39E-2C0A-471A-9D36-D75307F84A6C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58582020-CE7D-4DF7-98CB-4D873396C258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E30F519-AF21-4DF5-9A19-3A93D640C271}">
      <dgm:prSet phldrT="[Text]" custT="1"/>
      <dgm:spPr/>
      <dgm:t>
        <a:bodyPr/>
        <a:lstStyle/>
        <a:p>
          <a:r>
            <a:rPr lang="en-US" sz="1800" b="0" dirty="0"/>
            <a:t>Lock boxes containing keys to the facility or structure may be located near </a:t>
          </a:r>
          <a:r>
            <a:rPr lang="en-US" sz="1800" b="0" dirty="0" smtClean="0"/>
            <a:t>doors </a:t>
          </a:r>
          <a:r>
            <a:rPr lang="en-US" sz="1800" b="0" dirty="0"/>
            <a:t>into the structure</a:t>
          </a:r>
        </a:p>
      </dgm:t>
    </dgm:pt>
    <dgm:pt modelId="{615AD8C5-5312-4015-AFEF-2A05F184451D}" type="parTrans" cxnId="{C92230CE-184C-4527-AE46-7D7ADC69AADB}">
      <dgm:prSet/>
      <dgm:spPr/>
      <dgm:t>
        <a:bodyPr/>
        <a:lstStyle/>
        <a:p>
          <a:endParaRPr lang="en-US"/>
        </a:p>
      </dgm:t>
    </dgm:pt>
    <dgm:pt modelId="{D408A31D-B88E-492D-BAA5-CE371916E89F}" type="sibTrans" cxnId="{C92230CE-184C-4527-AE46-7D7ADC69AADB}">
      <dgm:prSet/>
      <dgm:spPr/>
      <dgm:t>
        <a:bodyPr/>
        <a:lstStyle/>
        <a:p>
          <a:endParaRPr lang="en-US"/>
        </a:p>
      </dgm:t>
    </dgm:pt>
    <dgm:pt modelId="{96B7B7FF-961D-4E6F-AA44-4D5E1FF69AEE}">
      <dgm:prSet custT="1"/>
      <dgm:spPr/>
      <dgm:t>
        <a:bodyPr/>
        <a:lstStyle/>
        <a:p>
          <a:r>
            <a:rPr lang="x-none" sz="1800" b="0" u="none" dirty="0"/>
            <a:t>Security fences and </a:t>
          </a:r>
          <a:r>
            <a:rPr lang="x-none" sz="1800" b="0" u="none" dirty="0" smtClean="0"/>
            <a:t>gates</a:t>
          </a:r>
          <a:r>
            <a:rPr lang="en-US" sz="1800" b="0" u="none" dirty="0" smtClean="0"/>
            <a:t> may </a:t>
          </a:r>
          <a:r>
            <a:rPr lang="x-none" sz="1800" b="0" u="none" dirty="0" smtClean="0"/>
            <a:t>have </a:t>
          </a:r>
          <a:r>
            <a:rPr lang="x-none" sz="1800" b="0" u="none" dirty="0"/>
            <a:t>lock boxes located near an entry point</a:t>
          </a:r>
          <a:endParaRPr lang="en-US" sz="1800" b="0" u="none" dirty="0"/>
        </a:p>
      </dgm:t>
    </dgm:pt>
    <dgm:pt modelId="{7844E2E1-46C8-4F16-B6A7-1D24686CE7A0}" type="parTrans" cxnId="{3FE8CFBD-57B9-4F82-8DD5-5E1CBC925071}">
      <dgm:prSet/>
      <dgm:spPr/>
      <dgm:t>
        <a:bodyPr/>
        <a:lstStyle/>
        <a:p>
          <a:endParaRPr lang="en-US"/>
        </a:p>
      </dgm:t>
    </dgm:pt>
    <dgm:pt modelId="{D952EAAA-F106-4334-B8A0-85D058D845D2}" type="sibTrans" cxnId="{3FE8CFBD-57B9-4F82-8DD5-5E1CBC925071}">
      <dgm:prSet/>
      <dgm:spPr/>
      <dgm:t>
        <a:bodyPr/>
        <a:lstStyle/>
        <a:p>
          <a:endParaRPr lang="en-US"/>
        </a:p>
      </dgm:t>
    </dgm:pt>
    <dgm:pt modelId="{FF8E4D0F-BE62-4320-85DC-7EFC3310D641}">
      <dgm:prSet custT="1"/>
      <dgm:spPr/>
      <dgm:t>
        <a:bodyPr/>
        <a:lstStyle/>
        <a:p>
          <a:r>
            <a:rPr lang="x-none" sz="1800" b="0" u="none" dirty="0"/>
            <a:t>Structures that have 24-hour security on site may not be required to have lock boxes</a:t>
          </a:r>
          <a:endParaRPr lang="en-US" sz="1800" b="0" u="none" dirty="0"/>
        </a:p>
      </dgm:t>
    </dgm:pt>
    <dgm:pt modelId="{B0525A45-6288-4BBA-982A-AB6A2D5890D4}" type="parTrans" cxnId="{9D300795-1ECB-424D-8F0C-3B9A77ADA763}">
      <dgm:prSet/>
      <dgm:spPr/>
      <dgm:t>
        <a:bodyPr/>
        <a:lstStyle/>
        <a:p>
          <a:endParaRPr lang="en-US"/>
        </a:p>
      </dgm:t>
    </dgm:pt>
    <dgm:pt modelId="{8AC6F394-1C46-49EB-A825-D8225A8FC4BD}" type="sibTrans" cxnId="{9D300795-1ECB-424D-8F0C-3B9A77ADA763}">
      <dgm:prSet/>
      <dgm:spPr/>
      <dgm:t>
        <a:bodyPr/>
        <a:lstStyle/>
        <a:p>
          <a:endParaRPr lang="en-US"/>
        </a:p>
      </dgm:t>
    </dgm:pt>
    <dgm:pt modelId="{5A8B965F-8617-471B-8122-C3399CE97ED7}">
      <dgm:prSet phldrT="[Text]" custT="1"/>
      <dgm:spPr/>
      <dgm:t>
        <a:bodyPr/>
        <a:lstStyle/>
        <a:p>
          <a:r>
            <a:rPr lang="en-US" sz="1800" b="0" u="none" dirty="0"/>
            <a:t>N</a:t>
          </a:r>
          <a:r>
            <a:rPr lang="x-none" sz="1800" b="0" u="none" dirty="0" smtClean="0"/>
            <a:t>ote location</a:t>
          </a:r>
          <a:r>
            <a:rPr lang="x-none" sz="1800" b="0" u="none" dirty="0"/>
            <a:t>, key, or access codes to lock boxes and provide this information to </a:t>
          </a:r>
          <a:r>
            <a:rPr lang="x-none" sz="1800" b="0" u="none" dirty="0" smtClean="0"/>
            <a:t>the department’s </a:t>
          </a:r>
          <a:r>
            <a:rPr lang="x-none" sz="1800" b="0" u="none" dirty="0"/>
            <a:t>operations section</a:t>
          </a:r>
          <a:endParaRPr lang="en-US" sz="1800" b="0" dirty="0"/>
        </a:p>
      </dgm:t>
    </dgm:pt>
    <dgm:pt modelId="{1AC89611-B07A-4502-A967-5EC5154F50AA}" type="parTrans" cxnId="{56E4C7F0-31F9-4E7B-96D6-B7AB1D787F4A}">
      <dgm:prSet/>
      <dgm:spPr/>
      <dgm:t>
        <a:bodyPr/>
        <a:lstStyle/>
        <a:p>
          <a:endParaRPr lang="en-US"/>
        </a:p>
      </dgm:t>
    </dgm:pt>
    <dgm:pt modelId="{AA591C9B-5F31-42A6-AD3A-26E44ED63F5F}" type="sibTrans" cxnId="{56E4C7F0-31F9-4E7B-96D6-B7AB1D787F4A}">
      <dgm:prSet/>
      <dgm:spPr/>
      <dgm:t>
        <a:bodyPr/>
        <a:lstStyle/>
        <a:p>
          <a:endParaRPr lang="en-US"/>
        </a:p>
      </dgm:t>
    </dgm:pt>
    <dgm:pt modelId="{70D00341-AD88-493A-BF97-182537F3B660}" type="pres">
      <dgm:prSet presAssocID="{58582020-CE7D-4DF7-98CB-4D873396C2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8BE911-B0DC-431F-8E87-AAF494BD871B}" type="pres">
      <dgm:prSet presAssocID="{9E30F519-AF21-4DF5-9A19-3A93D640C271}" presName="parentText" presStyleLbl="node1" presStyleIdx="0" presStyleCnt="4" custScaleY="11404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8CD549-9612-4984-AF46-84B3B21B5F14}" type="pres">
      <dgm:prSet presAssocID="{D408A31D-B88E-492D-BAA5-CE371916E89F}" presName="spacer" presStyleCnt="0"/>
      <dgm:spPr/>
      <dgm:t>
        <a:bodyPr/>
        <a:lstStyle/>
        <a:p>
          <a:endParaRPr lang="en-US"/>
        </a:p>
      </dgm:t>
    </dgm:pt>
    <dgm:pt modelId="{44A95554-BC60-4BE9-B3C7-4519DB9FB32F}" type="pres">
      <dgm:prSet presAssocID="{5A8B965F-8617-471B-8122-C3399CE97ED7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DB0E77-3A71-4107-9F05-0A399F1F8E1E}" type="pres">
      <dgm:prSet presAssocID="{AA591C9B-5F31-42A6-AD3A-26E44ED63F5F}" presName="spacer" presStyleCnt="0"/>
      <dgm:spPr/>
      <dgm:t>
        <a:bodyPr/>
        <a:lstStyle/>
        <a:p>
          <a:endParaRPr lang="en-US"/>
        </a:p>
      </dgm:t>
    </dgm:pt>
    <dgm:pt modelId="{82F2E04F-D81C-475E-8A9E-EC9E91B45547}" type="pres">
      <dgm:prSet presAssocID="{96B7B7FF-961D-4E6F-AA44-4D5E1FF69AE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DC34A9-E828-4CAD-9291-9200E13ED4A2}" type="pres">
      <dgm:prSet presAssocID="{D952EAAA-F106-4334-B8A0-85D058D845D2}" presName="spacer" presStyleCnt="0"/>
      <dgm:spPr/>
      <dgm:t>
        <a:bodyPr/>
        <a:lstStyle/>
        <a:p>
          <a:endParaRPr lang="en-US"/>
        </a:p>
      </dgm:t>
    </dgm:pt>
    <dgm:pt modelId="{CE262BB5-6165-47F5-B8F4-96AB87C1D269}" type="pres">
      <dgm:prSet presAssocID="{FF8E4D0F-BE62-4320-85DC-7EFC3310D64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ECD0249-A01D-4B3E-B283-9C5F9C106787}" type="presOf" srcId="{FF8E4D0F-BE62-4320-85DC-7EFC3310D641}" destId="{CE262BB5-6165-47F5-B8F4-96AB87C1D269}" srcOrd="0" destOrd="0" presId="urn:microsoft.com/office/officeart/2005/8/layout/vList2"/>
    <dgm:cxn modelId="{C92230CE-184C-4527-AE46-7D7ADC69AADB}" srcId="{58582020-CE7D-4DF7-98CB-4D873396C258}" destId="{9E30F519-AF21-4DF5-9A19-3A93D640C271}" srcOrd="0" destOrd="0" parTransId="{615AD8C5-5312-4015-AFEF-2A05F184451D}" sibTransId="{D408A31D-B88E-492D-BAA5-CE371916E89F}"/>
    <dgm:cxn modelId="{9D300795-1ECB-424D-8F0C-3B9A77ADA763}" srcId="{58582020-CE7D-4DF7-98CB-4D873396C258}" destId="{FF8E4D0F-BE62-4320-85DC-7EFC3310D641}" srcOrd="3" destOrd="0" parTransId="{B0525A45-6288-4BBA-982A-AB6A2D5890D4}" sibTransId="{8AC6F394-1C46-49EB-A825-D8225A8FC4BD}"/>
    <dgm:cxn modelId="{56E4C7F0-31F9-4E7B-96D6-B7AB1D787F4A}" srcId="{58582020-CE7D-4DF7-98CB-4D873396C258}" destId="{5A8B965F-8617-471B-8122-C3399CE97ED7}" srcOrd="1" destOrd="0" parTransId="{1AC89611-B07A-4502-A967-5EC5154F50AA}" sibTransId="{AA591C9B-5F31-42A6-AD3A-26E44ED63F5F}"/>
    <dgm:cxn modelId="{65FCBD4B-3327-4B73-87CA-0AB3B8F7ACF3}" type="presOf" srcId="{9E30F519-AF21-4DF5-9A19-3A93D640C271}" destId="{BD8BE911-B0DC-431F-8E87-AAF494BD871B}" srcOrd="0" destOrd="0" presId="urn:microsoft.com/office/officeart/2005/8/layout/vList2"/>
    <dgm:cxn modelId="{32BF6A03-E379-4D84-BE0A-574F8FEE9CAA}" type="presOf" srcId="{96B7B7FF-961D-4E6F-AA44-4D5E1FF69AEE}" destId="{82F2E04F-D81C-475E-8A9E-EC9E91B45547}" srcOrd="0" destOrd="0" presId="urn:microsoft.com/office/officeart/2005/8/layout/vList2"/>
    <dgm:cxn modelId="{3FE8CFBD-57B9-4F82-8DD5-5E1CBC925071}" srcId="{58582020-CE7D-4DF7-98CB-4D873396C258}" destId="{96B7B7FF-961D-4E6F-AA44-4D5E1FF69AEE}" srcOrd="2" destOrd="0" parTransId="{7844E2E1-46C8-4F16-B6A7-1D24686CE7A0}" sibTransId="{D952EAAA-F106-4334-B8A0-85D058D845D2}"/>
    <dgm:cxn modelId="{58487804-7671-43EA-BD21-A123AB9569B9}" type="presOf" srcId="{58582020-CE7D-4DF7-98CB-4D873396C258}" destId="{70D00341-AD88-493A-BF97-182537F3B660}" srcOrd="0" destOrd="0" presId="urn:microsoft.com/office/officeart/2005/8/layout/vList2"/>
    <dgm:cxn modelId="{41084569-DC9F-4FA9-8E13-723BED8BC340}" type="presOf" srcId="{5A8B965F-8617-471B-8122-C3399CE97ED7}" destId="{44A95554-BC60-4BE9-B3C7-4519DB9FB32F}" srcOrd="0" destOrd="0" presId="urn:microsoft.com/office/officeart/2005/8/layout/vList2"/>
    <dgm:cxn modelId="{4860EA96-1478-43B2-B3AB-D9A2FB805E23}" type="presParOf" srcId="{70D00341-AD88-493A-BF97-182537F3B660}" destId="{BD8BE911-B0DC-431F-8E87-AAF494BD871B}" srcOrd="0" destOrd="0" presId="urn:microsoft.com/office/officeart/2005/8/layout/vList2"/>
    <dgm:cxn modelId="{C2B68CF2-87B0-42BA-B8C5-214FFDAF04E3}" type="presParOf" srcId="{70D00341-AD88-493A-BF97-182537F3B660}" destId="{2F8CD549-9612-4984-AF46-84B3B21B5F14}" srcOrd="1" destOrd="0" presId="urn:microsoft.com/office/officeart/2005/8/layout/vList2"/>
    <dgm:cxn modelId="{5E3F580C-838D-428D-A4AB-583F71FA98EC}" type="presParOf" srcId="{70D00341-AD88-493A-BF97-182537F3B660}" destId="{44A95554-BC60-4BE9-B3C7-4519DB9FB32F}" srcOrd="2" destOrd="0" presId="urn:microsoft.com/office/officeart/2005/8/layout/vList2"/>
    <dgm:cxn modelId="{1B47BB77-81F0-4C6E-8B5E-3DB66DDA0C9E}" type="presParOf" srcId="{70D00341-AD88-493A-BF97-182537F3B660}" destId="{70DB0E77-3A71-4107-9F05-0A399F1F8E1E}" srcOrd="3" destOrd="0" presId="urn:microsoft.com/office/officeart/2005/8/layout/vList2"/>
    <dgm:cxn modelId="{A6306816-92EC-4B29-8C7D-28D2508F4A4F}" type="presParOf" srcId="{70D00341-AD88-493A-BF97-182537F3B660}" destId="{82F2E04F-D81C-475E-8A9E-EC9E91B45547}" srcOrd="4" destOrd="0" presId="urn:microsoft.com/office/officeart/2005/8/layout/vList2"/>
    <dgm:cxn modelId="{5ED30817-294B-4F75-9D90-2449CD77A58E}" type="presParOf" srcId="{70D00341-AD88-493A-BF97-182537F3B660}" destId="{17DC34A9-E828-4CAD-9291-9200E13ED4A2}" srcOrd="5" destOrd="0" presId="urn:microsoft.com/office/officeart/2005/8/layout/vList2"/>
    <dgm:cxn modelId="{40EC0C41-F135-4D1C-A754-1B01E6752FDD}" type="presParOf" srcId="{70D00341-AD88-493A-BF97-182537F3B660}" destId="{CE262BB5-6165-47F5-B8F4-96AB87C1D26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423232-5352-4CAF-8ABF-76BC03359F6A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DE24C846-6C4D-4058-9BC8-030E6CF109D8}">
      <dgm:prSet phldrT="[Text]" custT="1"/>
      <dgm:spPr/>
      <dgm:t>
        <a:bodyPr/>
        <a:lstStyle/>
        <a:p>
          <a:r>
            <a:rPr lang="x-none" sz="2000" b="0" u="none" dirty="0"/>
            <a:t>Vertical clearance</a:t>
          </a:r>
          <a:endParaRPr lang="en-US" sz="2000" b="0" dirty="0"/>
        </a:p>
      </dgm:t>
    </dgm:pt>
    <dgm:pt modelId="{4FC49DEE-2890-4137-AB35-8ED6A050B3A2}" type="parTrans" cxnId="{ACF5637A-785F-419C-B10D-58D499D4F2CE}">
      <dgm:prSet/>
      <dgm:spPr/>
      <dgm:t>
        <a:bodyPr/>
        <a:lstStyle/>
        <a:p>
          <a:endParaRPr lang="en-US"/>
        </a:p>
      </dgm:t>
    </dgm:pt>
    <dgm:pt modelId="{79F00BC1-782A-4A53-940B-CE5912521FC9}" type="sibTrans" cxnId="{ACF5637A-785F-419C-B10D-58D499D4F2CE}">
      <dgm:prSet/>
      <dgm:spPr/>
      <dgm:t>
        <a:bodyPr/>
        <a:lstStyle/>
        <a:p>
          <a:endParaRPr lang="en-US"/>
        </a:p>
      </dgm:t>
    </dgm:pt>
    <dgm:pt modelId="{B1A3D2D3-A529-4B54-AE39-AE1FD8A38E87}">
      <dgm:prSet phldrT="[Text]" custT="1"/>
      <dgm:spPr/>
      <dgm:t>
        <a:bodyPr/>
        <a:lstStyle/>
        <a:p>
          <a:r>
            <a:rPr lang="x-none" sz="1800" b="0" u="none" dirty="0"/>
            <a:t>Vertical clearance over a fire lane or fire apparatus access road must </a:t>
          </a:r>
          <a:r>
            <a:rPr lang="x-none" sz="1800" b="0" u="none" dirty="0" smtClean="0"/>
            <a:t>be </a:t>
          </a:r>
          <a:r>
            <a:rPr lang="x-none" sz="1800" b="0" u="none" dirty="0"/>
            <a:t>minimum of 13 feet, 6 inches (4 m)</a:t>
          </a:r>
          <a:endParaRPr lang="en-US" sz="1800" b="0" dirty="0"/>
        </a:p>
      </dgm:t>
    </dgm:pt>
    <dgm:pt modelId="{F7F731BD-6F16-4701-BE2F-8B8F3CB860A3}" type="parTrans" cxnId="{377ACA70-4046-452C-8375-B4B10EB5680D}">
      <dgm:prSet/>
      <dgm:spPr/>
      <dgm:t>
        <a:bodyPr/>
        <a:lstStyle/>
        <a:p>
          <a:endParaRPr lang="en-US"/>
        </a:p>
      </dgm:t>
    </dgm:pt>
    <dgm:pt modelId="{0650DE80-8DE8-468F-B557-F71FE0C6F03D}" type="sibTrans" cxnId="{377ACA70-4046-452C-8375-B4B10EB5680D}">
      <dgm:prSet/>
      <dgm:spPr/>
      <dgm:t>
        <a:bodyPr/>
        <a:lstStyle/>
        <a:p>
          <a:endParaRPr lang="en-US"/>
        </a:p>
      </dgm:t>
    </dgm:pt>
    <dgm:pt modelId="{A3D9DE5A-7F3C-42E3-BBF5-4A56FA7E2FDD}">
      <dgm:prSet phldrT="[Text]" custT="1"/>
      <dgm:spPr/>
      <dgm:t>
        <a:bodyPr/>
        <a:lstStyle/>
        <a:p>
          <a:r>
            <a:rPr lang="x-none" sz="2000" b="0" u="none"/>
            <a:t>Width</a:t>
          </a:r>
          <a:endParaRPr lang="en-US" sz="2000" b="0" dirty="0"/>
        </a:p>
      </dgm:t>
    </dgm:pt>
    <dgm:pt modelId="{82002019-9EE8-43F8-9128-DBC9B4CE94EA}" type="parTrans" cxnId="{E2A840DA-89AE-4009-8E6E-D56F2F7DFECE}">
      <dgm:prSet/>
      <dgm:spPr/>
      <dgm:t>
        <a:bodyPr/>
        <a:lstStyle/>
        <a:p>
          <a:endParaRPr lang="en-US"/>
        </a:p>
      </dgm:t>
    </dgm:pt>
    <dgm:pt modelId="{7C383971-B596-48CD-8511-BC5009350D37}" type="sibTrans" cxnId="{E2A840DA-89AE-4009-8E6E-D56F2F7DFECE}">
      <dgm:prSet/>
      <dgm:spPr/>
      <dgm:t>
        <a:bodyPr/>
        <a:lstStyle/>
        <a:p>
          <a:endParaRPr lang="en-US"/>
        </a:p>
      </dgm:t>
    </dgm:pt>
    <dgm:pt modelId="{44A7E627-E1D8-47D7-BCA7-DE557C8435FA}">
      <dgm:prSet custT="1"/>
      <dgm:spPr/>
      <dgm:t>
        <a:bodyPr/>
        <a:lstStyle/>
        <a:p>
          <a:r>
            <a:rPr lang="en-US" sz="1800" b="0" dirty="0"/>
            <a:t>Width requirements </a:t>
          </a:r>
          <a:r>
            <a:rPr lang="en-US" sz="1800" b="0" dirty="0" smtClean="0"/>
            <a:t> </a:t>
          </a:r>
          <a:r>
            <a:rPr lang="en-US" sz="1800" b="0" dirty="0"/>
            <a:t>intended to allow a vehicle to pass a parked apparatus, including an aerial device with outriggers deployed</a:t>
          </a:r>
        </a:p>
      </dgm:t>
    </dgm:pt>
    <dgm:pt modelId="{7C0B8B5B-E6B7-4582-82B8-C6355EA2F025}" type="parTrans" cxnId="{D26C16B1-7174-4E0E-8CF8-212A695BB272}">
      <dgm:prSet/>
      <dgm:spPr/>
      <dgm:t>
        <a:bodyPr/>
        <a:lstStyle/>
        <a:p>
          <a:endParaRPr lang="en-US"/>
        </a:p>
      </dgm:t>
    </dgm:pt>
    <dgm:pt modelId="{81A4CA45-63F9-4205-B529-D0969D2C1E49}" type="sibTrans" cxnId="{D26C16B1-7174-4E0E-8CF8-212A695BB272}">
      <dgm:prSet/>
      <dgm:spPr/>
      <dgm:t>
        <a:bodyPr/>
        <a:lstStyle/>
        <a:p>
          <a:endParaRPr lang="en-US"/>
        </a:p>
      </dgm:t>
    </dgm:pt>
    <dgm:pt modelId="{E2A51C88-D1C2-424F-9704-124BF25FEE1F}">
      <dgm:prSet custT="1"/>
      <dgm:spPr/>
      <dgm:t>
        <a:bodyPr/>
        <a:lstStyle/>
        <a:p>
          <a:r>
            <a:rPr lang="en-US" sz="1800" b="0" dirty="0"/>
            <a:t>Measurement does not include parking widths</a:t>
          </a:r>
        </a:p>
      </dgm:t>
    </dgm:pt>
    <dgm:pt modelId="{A8D581C9-E08C-4FF9-A0DC-6294F89CDB8D}" type="parTrans" cxnId="{26AD3F8A-3BF2-41C7-898C-6E03ECA69AA5}">
      <dgm:prSet/>
      <dgm:spPr/>
      <dgm:t>
        <a:bodyPr/>
        <a:lstStyle/>
        <a:p>
          <a:endParaRPr lang="en-US"/>
        </a:p>
      </dgm:t>
    </dgm:pt>
    <dgm:pt modelId="{B3D4C9EC-3E6F-4F85-8BE9-E24A62A368EF}" type="sibTrans" cxnId="{26AD3F8A-3BF2-41C7-898C-6E03ECA69AA5}">
      <dgm:prSet/>
      <dgm:spPr/>
      <dgm:t>
        <a:bodyPr/>
        <a:lstStyle/>
        <a:p>
          <a:endParaRPr lang="en-US"/>
        </a:p>
      </dgm:t>
    </dgm:pt>
    <dgm:pt modelId="{3AB885D1-FBEF-48BD-8BED-4834AB499A2D}">
      <dgm:prSet phldrT="[Text]" custT="1"/>
      <dgm:spPr/>
      <dgm:t>
        <a:bodyPr/>
        <a:lstStyle/>
        <a:p>
          <a:r>
            <a:rPr lang="en-US" sz="1800" b="0" u="none" dirty="0"/>
            <a:t>M</a:t>
          </a:r>
          <a:r>
            <a:rPr lang="x-none" sz="1800" b="0" u="none" dirty="0"/>
            <a:t>ust </a:t>
          </a:r>
          <a:r>
            <a:rPr lang="x-none" sz="1800" b="0" u="none" dirty="0" smtClean="0"/>
            <a:t>b</a:t>
          </a:r>
          <a:r>
            <a:rPr lang="en-US" sz="1800" b="0" u="none" dirty="0" smtClean="0"/>
            <a:t>e</a:t>
          </a:r>
          <a:r>
            <a:rPr lang="x-none" sz="1800" b="0" u="none" dirty="0" smtClean="0"/>
            <a:t> </a:t>
          </a:r>
          <a:r>
            <a:rPr lang="x-none" sz="1800" b="0" u="none" dirty="0"/>
            <a:t>minimum width of 20 feet (6 m)</a:t>
          </a:r>
          <a:endParaRPr lang="en-US" sz="1800" b="0" dirty="0"/>
        </a:p>
      </dgm:t>
    </dgm:pt>
    <dgm:pt modelId="{22223556-E76D-4B23-BA03-24C950B85093}" type="parTrans" cxnId="{8BF50155-0334-49CF-9A1E-C0D5DDF5D7BD}">
      <dgm:prSet/>
      <dgm:spPr/>
      <dgm:t>
        <a:bodyPr/>
        <a:lstStyle/>
        <a:p>
          <a:endParaRPr lang="en-US"/>
        </a:p>
      </dgm:t>
    </dgm:pt>
    <dgm:pt modelId="{266F7EBF-FB52-494B-8D9F-2447F4A09C25}" type="sibTrans" cxnId="{8BF50155-0334-49CF-9A1E-C0D5DDF5D7BD}">
      <dgm:prSet/>
      <dgm:spPr/>
      <dgm:t>
        <a:bodyPr/>
        <a:lstStyle/>
        <a:p>
          <a:endParaRPr lang="en-US"/>
        </a:p>
      </dgm:t>
    </dgm:pt>
    <dgm:pt modelId="{594B4AC6-6893-4B47-BF79-F218B5F6E5AC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dirty="0"/>
            <a:t>Capacity</a:t>
          </a:r>
          <a:endParaRPr lang="en-US" sz="2000" b="0" dirty="0"/>
        </a:p>
      </dgm:t>
    </dgm:pt>
    <dgm:pt modelId="{89DDD189-5790-4329-9297-B877B088992C}" type="parTrans" cxnId="{8E587BBA-47C1-46B9-82B5-57E9A24C3483}">
      <dgm:prSet/>
      <dgm:spPr/>
      <dgm:t>
        <a:bodyPr/>
        <a:lstStyle/>
        <a:p>
          <a:endParaRPr lang="en-US"/>
        </a:p>
      </dgm:t>
    </dgm:pt>
    <dgm:pt modelId="{3764A284-1766-4AC5-A746-129A8CDF33D2}" type="sibTrans" cxnId="{8E587BBA-47C1-46B9-82B5-57E9A24C3483}">
      <dgm:prSet/>
      <dgm:spPr/>
      <dgm:t>
        <a:bodyPr/>
        <a:lstStyle/>
        <a:p>
          <a:endParaRPr lang="en-US"/>
        </a:p>
      </dgm:t>
    </dgm:pt>
    <dgm:pt modelId="{4AAECC99-658F-4500-85A3-9B747661481D}">
      <dgm:prSet custT="1"/>
      <dgm:spPr/>
      <dgm:t>
        <a:bodyPr/>
        <a:lstStyle/>
        <a:p>
          <a:r>
            <a:rPr lang="en-US" sz="1800" dirty="0"/>
            <a:t>Designed and maintained to </a:t>
          </a:r>
          <a:r>
            <a:rPr lang="en-US" sz="1800" dirty="0" smtClean="0"/>
            <a:t>support </a:t>
          </a:r>
          <a:r>
            <a:rPr lang="en-US" sz="1800" dirty="0"/>
            <a:t>expected load of emergency vehicles</a:t>
          </a:r>
          <a:endParaRPr lang="en-US" sz="1800" b="0" dirty="0"/>
        </a:p>
      </dgm:t>
    </dgm:pt>
    <dgm:pt modelId="{9D3FBCAC-673B-4439-8812-BD8D491508BC}" type="parTrans" cxnId="{C01AE4C4-E8BD-4F3D-AFB3-A26E1F93577E}">
      <dgm:prSet/>
      <dgm:spPr/>
      <dgm:t>
        <a:bodyPr/>
        <a:lstStyle/>
        <a:p>
          <a:endParaRPr lang="en-US"/>
        </a:p>
      </dgm:t>
    </dgm:pt>
    <dgm:pt modelId="{77CE493F-EDC9-4C4A-A71B-89A7857FBC10}" type="sibTrans" cxnId="{C01AE4C4-E8BD-4F3D-AFB3-A26E1F93577E}">
      <dgm:prSet/>
      <dgm:spPr/>
      <dgm:t>
        <a:bodyPr/>
        <a:lstStyle/>
        <a:p>
          <a:endParaRPr lang="en-US"/>
        </a:p>
      </dgm:t>
    </dgm:pt>
    <dgm:pt modelId="{D63C36C8-312E-40AE-9161-54E62493E850}" type="pres">
      <dgm:prSet presAssocID="{84423232-5352-4CAF-8ABF-76BC03359F6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643C7E-F0BA-4FC5-8D80-5537F0044A2B}" type="pres">
      <dgm:prSet presAssocID="{DE24C846-6C4D-4058-9BC8-030E6CF109D8}" presName="parentLin" presStyleCnt="0"/>
      <dgm:spPr/>
    </dgm:pt>
    <dgm:pt modelId="{36A8909D-414D-4ECB-B0E9-823B0DEFCD90}" type="pres">
      <dgm:prSet presAssocID="{DE24C846-6C4D-4058-9BC8-030E6CF109D8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CE752E9-B610-43FF-8C5E-2BC10D5755CA}" type="pres">
      <dgm:prSet presAssocID="{DE24C846-6C4D-4058-9BC8-030E6CF109D8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3C4F74-FDB8-4C34-99BF-CD19E15C2F75}" type="pres">
      <dgm:prSet presAssocID="{DE24C846-6C4D-4058-9BC8-030E6CF109D8}" presName="negativeSpace" presStyleCnt="0"/>
      <dgm:spPr/>
    </dgm:pt>
    <dgm:pt modelId="{E5ED2DBA-0E01-4CBE-A053-8DE0D61132C9}" type="pres">
      <dgm:prSet presAssocID="{DE24C846-6C4D-4058-9BC8-030E6CF109D8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B359A0-F1CB-43DE-9624-A6B83173AA00}" type="pres">
      <dgm:prSet presAssocID="{79F00BC1-782A-4A53-940B-CE5912521FC9}" presName="spaceBetweenRectangles" presStyleCnt="0"/>
      <dgm:spPr/>
    </dgm:pt>
    <dgm:pt modelId="{B48B794B-0E49-4056-A9FF-D94D25B5F2A0}" type="pres">
      <dgm:prSet presAssocID="{A3D9DE5A-7F3C-42E3-BBF5-4A56FA7E2FDD}" presName="parentLin" presStyleCnt="0"/>
      <dgm:spPr/>
    </dgm:pt>
    <dgm:pt modelId="{3652006A-6576-4D4E-A075-99F5B2F8A3F3}" type="pres">
      <dgm:prSet presAssocID="{A3D9DE5A-7F3C-42E3-BBF5-4A56FA7E2FDD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866B939E-78E9-4046-8DD9-5ACD03EFA2BC}" type="pres">
      <dgm:prSet presAssocID="{A3D9DE5A-7F3C-42E3-BBF5-4A56FA7E2FDD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F055D5-B432-4468-8ACD-4B625141E3C8}" type="pres">
      <dgm:prSet presAssocID="{A3D9DE5A-7F3C-42E3-BBF5-4A56FA7E2FDD}" presName="negativeSpace" presStyleCnt="0"/>
      <dgm:spPr/>
    </dgm:pt>
    <dgm:pt modelId="{3B4AFFD4-716D-4D1C-8F53-F07C337A9AE0}" type="pres">
      <dgm:prSet presAssocID="{A3D9DE5A-7F3C-42E3-BBF5-4A56FA7E2FDD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9CD33D-1DED-4E76-AA2F-37D741E1E3D8}" type="pres">
      <dgm:prSet presAssocID="{7C383971-B596-48CD-8511-BC5009350D37}" presName="spaceBetweenRectangles" presStyleCnt="0"/>
      <dgm:spPr/>
    </dgm:pt>
    <dgm:pt modelId="{FD130466-63B6-4821-AB8C-B8A51D73FA00}" type="pres">
      <dgm:prSet presAssocID="{594B4AC6-6893-4B47-BF79-F218B5F6E5AC}" presName="parentLin" presStyleCnt="0"/>
      <dgm:spPr/>
    </dgm:pt>
    <dgm:pt modelId="{37BF4FEE-719D-4E4C-803E-BDCBADC45E6E}" type="pres">
      <dgm:prSet presAssocID="{594B4AC6-6893-4B47-BF79-F218B5F6E5AC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5ADD3C80-D615-406E-B08F-95CFAD946F52}" type="pres">
      <dgm:prSet presAssocID="{594B4AC6-6893-4B47-BF79-F218B5F6E5AC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273F1A-2B26-4D66-82E1-177360A19574}" type="pres">
      <dgm:prSet presAssocID="{594B4AC6-6893-4B47-BF79-F218B5F6E5AC}" presName="negativeSpace" presStyleCnt="0"/>
      <dgm:spPr/>
    </dgm:pt>
    <dgm:pt modelId="{2432D13C-0BBC-4C66-BC62-8C9ADEDB547F}" type="pres">
      <dgm:prSet presAssocID="{594B4AC6-6893-4B47-BF79-F218B5F6E5AC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4ABB82-CE6C-4214-B5BA-32485AC2944F}" type="presOf" srcId="{B1A3D2D3-A529-4B54-AE39-AE1FD8A38E87}" destId="{E5ED2DBA-0E01-4CBE-A053-8DE0D61132C9}" srcOrd="0" destOrd="0" presId="urn:microsoft.com/office/officeart/2005/8/layout/list1"/>
    <dgm:cxn modelId="{ACF5637A-785F-419C-B10D-58D499D4F2CE}" srcId="{84423232-5352-4CAF-8ABF-76BC03359F6A}" destId="{DE24C846-6C4D-4058-9BC8-030E6CF109D8}" srcOrd="0" destOrd="0" parTransId="{4FC49DEE-2890-4137-AB35-8ED6A050B3A2}" sibTransId="{79F00BC1-782A-4A53-940B-CE5912521FC9}"/>
    <dgm:cxn modelId="{D26C16B1-7174-4E0E-8CF8-212A695BB272}" srcId="{A3D9DE5A-7F3C-42E3-BBF5-4A56FA7E2FDD}" destId="{44A7E627-E1D8-47D7-BCA7-DE557C8435FA}" srcOrd="1" destOrd="0" parTransId="{7C0B8B5B-E6B7-4582-82B8-C6355EA2F025}" sibTransId="{81A4CA45-63F9-4205-B529-D0969D2C1E49}"/>
    <dgm:cxn modelId="{7389C527-1232-4A86-8A3A-2D530E434CE6}" type="presOf" srcId="{DE24C846-6C4D-4058-9BC8-030E6CF109D8}" destId="{36A8909D-414D-4ECB-B0E9-823B0DEFCD90}" srcOrd="0" destOrd="0" presId="urn:microsoft.com/office/officeart/2005/8/layout/list1"/>
    <dgm:cxn modelId="{18132292-6A71-46C8-AFD3-A4CEE716ADFE}" type="presOf" srcId="{DE24C846-6C4D-4058-9BC8-030E6CF109D8}" destId="{ACE752E9-B610-43FF-8C5E-2BC10D5755CA}" srcOrd="1" destOrd="0" presId="urn:microsoft.com/office/officeart/2005/8/layout/list1"/>
    <dgm:cxn modelId="{26AD3F8A-3BF2-41C7-898C-6E03ECA69AA5}" srcId="{A3D9DE5A-7F3C-42E3-BBF5-4A56FA7E2FDD}" destId="{E2A51C88-D1C2-424F-9704-124BF25FEE1F}" srcOrd="2" destOrd="0" parTransId="{A8D581C9-E08C-4FF9-A0DC-6294F89CDB8D}" sibTransId="{B3D4C9EC-3E6F-4F85-8BE9-E24A62A368EF}"/>
    <dgm:cxn modelId="{377ACA70-4046-452C-8375-B4B10EB5680D}" srcId="{DE24C846-6C4D-4058-9BC8-030E6CF109D8}" destId="{B1A3D2D3-A529-4B54-AE39-AE1FD8A38E87}" srcOrd="0" destOrd="0" parTransId="{F7F731BD-6F16-4701-BE2F-8B8F3CB860A3}" sibTransId="{0650DE80-8DE8-468F-B557-F71FE0C6F03D}"/>
    <dgm:cxn modelId="{ABEF69F9-8A42-4C4D-92C3-D8B20E4E0B2A}" type="presOf" srcId="{E2A51C88-D1C2-424F-9704-124BF25FEE1F}" destId="{3B4AFFD4-716D-4D1C-8F53-F07C337A9AE0}" srcOrd="0" destOrd="2" presId="urn:microsoft.com/office/officeart/2005/8/layout/list1"/>
    <dgm:cxn modelId="{8E587BBA-47C1-46B9-82B5-57E9A24C3483}" srcId="{84423232-5352-4CAF-8ABF-76BC03359F6A}" destId="{594B4AC6-6893-4B47-BF79-F218B5F6E5AC}" srcOrd="2" destOrd="0" parTransId="{89DDD189-5790-4329-9297-B877B088992C}" sibTransId="{3764A284-1766-4AC5-A746-129A8CDF33D2}"/>
    <dgm:cxn modelId="{B2438FD3-0848-4D84-BC3A-37DC863C0FEF}" type="presOf" srcId="{4AAECC99-658F-4500-85A3-9B747661481D}" destId="{2432D13C-0BBC-4C66-BC62-8C9ADEDB547F}" srcOrd="0" destOrd="0" presId="urn:microsoft.com/office/officeart/2005/8/layout/list1"/>
    <dgm:cxn modelId="{F3184AA4-2296-4190-A5E6-B0458013EC70}" type="presOf" srcId="{594B4AC6-6893-4B47-BF79-F218B5F6E5AC}" destId="{37BF4FEE-719D-4E4C-803E-BDCBADC45E6E}" srcOrd="0" destOrd="0" presId="urn:microsoft.com/office/officeart/2005/8/layout/list1"/>
    <dgm:cxn modelId="{E175E2D2-9FD6-4A66-AE54-9CD32C42039F}" type="presOf" srcId="{84423232-5352-4CAF-8ABF-76BC03359F6A}" destId="{D63C36C8-312E-40AE-9161-54E62493E850}" srcOrd="0" destOrd="0" presId="urn:microsoft.com/office/officeart/2005/8/layout/list1"/>
    <dgm:cxn modelId="{5F5935E3-D9EC-4BF5-88F4-60DF32100154}" type="presOf" srcId="{44A7E627-E1D8-47D7-BCA7-DE557C8435FA}" destId="{3B4AFFD4-716D-4D1C-8F53-F07C337A9AE0}" srcOrd="0" destOrd="1" presId="urn:microsoft.com/office/officeart/2005/8/layout/list1"/>
    <dgm:cxn modelId="{B629FD64-C2D3-4658-9A17-E385F0E84FD9}" type="presOf" srcId="{A3D9DE5A-7F3C-42E3-BBF5-4A56FA7E2FDD}" destId="{866B939E-78E9-4046-8DD9-5ACD03EFA2BC}" srcOrd="1" destOrd="0" presId="urn:microsoft.com/office/officeart/2005/8/layout/list1"/>
    <dgm:cxn modelId="{8D28F0B7-EE4F-44D4-B08C-A1A14C90549E}" type="presOf" srcId="{A3D9DE5A-7F3C-42E3-BBF5-4A56FA7E2FDD}" destId="{3652006A-6576-4D4E-A075-99F5B2F8A3F3}" srcOrd="0" destOrd="0" presId="urn:microsoft.com/office/officeart/2005/8/layout/list1"/>
    <dgm:cxn modelId="{C01AE4C4-E8BD-4F3D-AFB3-A26E1F93577E}" srcId="{594B4AC6-6893-4B47-BF79-F218B5F6E5AC}" destId="{4AAECC99-658F-4500-85A3-9B747661481D}" srcOrd="0" destOrd="0" parTransId="{9D3FBCAC-673B-4439-8812-BD8D491508BC}" sibTransId="{77CE493F-EDC9-4C4A-A71B-89A7857FBC10}"/>
    <dgm:cxn modelId="{E2A840DA-89AE-4009-8E6E-D56F2F7DFECE}" srcId="{84423232-5352-4CAF-8ABF-76BC03359F6A}" destId="{A3D9DE5A-7F3C-42E3-BBF5-4A56FA7E2FDD}" srcOrd="1" destOrd="0" parTransId="{82002019-9EE8-43F8-9128-DBC9B4CE94EA}" sibTransId="{7C383971-B596-48CD-8511-BC5009350D37}"/>
    <dgm:cxn modelId="{CA82FE00-CD83-4860-8A5B-50229908CB18}" type="presOf" srcId="{3AB885D1-FBEF-48BD-8BED-4834AB499A2D}" destId="{3B4AFFD4-716D-4D1C-8F53-F07C337A9AE0}" srcOrd="0" destOrd="0" presId="urn:microsoft.com/office/officeart/2005/8/layout/list1"/>
    <dgm:cxn modelId="{8BF50155-0334-49CF-9A1E-C0D5DDF5D7BD}" srcId="{A3D9DE5A-7F3C-42E3-BBF5-4A56FA7E2FDD}" destId="{3AB885D1-FBEF-48BD-8BED-4834AB499A2D}" srcOrd="0" destOrd="0" parTransId="{22223556-E76D-4B23-BA03-24C950B85093}" sibTransId="{266F7EBF-FB52-494B-8D9F-2447F4A09C25}"/>
    <dgm:cxn modelId="{D2A1C8E3-2E5B-4477-BBFC-A017202C91D6}" type="presOf" srcId="{594B4AC6-6893-4B47-BF79-F218B5F6E5AC}" destId="{5ADD3C80-D615-406E-B08F-95CFAD946F52}" srcOrd="1" destOrd="0" presId="urn:microsoft.com/office/officeart/2005/8/layout/list1"/>
    <dgm:cxn modelId="{3276AE54-9BA8-4B1D-8FFD-37F4B4242D3A}" type="presParOf" srcId="{D63C36C8-312E-40AE-9161-54E62493E850}" destId="{14643C7E-F0BA-4FC5-8D80-5537F0044A2B}" srcOrd="0" destOrd="0" presId="urn:microsoft.com/office/officeart/2005/8/layout/list1"/>
    <dgm:cxn modelId="{61A84A51-AC79-4DD7-8A51-A6CD9ADEFE87}" type="presParOf" srcId="{14643C7E-F0BA-4FC5-8D80-5537F0044A2B}" destId="{36A8909D-414D-4ECB-B0E9-823B0DEFCD90}" srcOrd="0" destOrd="0" presId="urn:microsoft.com/office/officeart/2005/8/layout/list1"/>
    <dgm:cxn modelId="{0C0654FF-1DFB-47D3-936E-79363E40D8D3}" type="presParOf" srcId="{14643C7E-F0BA-4FC5-8D80-5537F0044A2B}" destId="{ACE752E9-B610-43FF-8C5E-2BC10D5755CA}" srcOrd="1" destOrd="0" presId="urn:microsoft.com/office/officeart/2005/8/layout/list1"/>
    <dgm:cxn modelId="{FE5AB35A-799C-4B90-82B1-CE1A2A0ADCF9}" type="presParOf" srcId="{D63C36C8-312E-40AE-9161-54E62493E850}" destId="{503C4F74-FDB8-4C34-99BF-CD19E15C2F75}" srcOrd="1" destOrd="0" presId="urn:microsoft.com/office/officeart/2005/8/layout/list1"/>
    <dgm:cxn modelId="{0F08E863-2807-4A1A-9788-D66CBA1649B5}" type="presParOf" srcId="{D63C36C8-312E-40AE-9161-54E62493E850}" destId="{E5ED2DBA-0E01-4CBE-A053-8DE0D61132C9}" srcOrd="2" destOrd="0" presId="urn:microsoft.com/office/officeart/2005/8/layout/list1"/>
    <dgm:cxn modelId="{8BEDB8B5-2856-4AF7-9B75-E577107362FF}" type="presParOf" srcId="{D63C36C8-312E-40AE-9161-54E62493E850}" destId="{08B359A0-F1CB-43DE-9624-A6B83173AA00}" srcOrd="3" destOrd="0" presId="urn:microsoft.com/office/officeart/2005/8/layout/list1"/>
    <dgm:cxn modelId="{0ADD3AE5-85FF-4785-B2AC-9FE90101B8CF}" type="presParOf" srcId="{D63C36C8-312E-40AE-9161-54E62493E850}" destId="{B48B794B-0E49-4056-A9FF-D94D25B5F2A0}" srcOrd="4" destOrd="0" presId="urn:microsoft.com/office/officeart/2005/8/layout/list1"/>
    <dgm:cxn modelId="{54889488-2259-4BAE-BDC2-C7424505C79E}" type="presParOf" srcId="{B48B794B-0E49-4056-A9FF-D94D25B5F2A0}" destId="{3652006A-6576-4D4E-A075-99F5B2F8A3F3}" srcOrd="0" destOrd="0" presId="urn:microsoft.com/office/officeart/2005/8/layout/list1"/>
    <dgm:cxn modelId="{44E8AC32-0A95-4EC2-8BCE-6D348D73F21D}" type="presParOf" srcId="{B48B794B-0E49-4056-A9FF-D94D25B5F2A0}" destId="{866B939E-78E9-4046-8DD9-5ACD03EFA2BC}" srcOrd="1" destOrd="0" presId="urn:microsoft.com/office/officeart/2005/8/layout/list1"/>
    <dgm:cxn modelId="{37C322B2-4BDC-4FE9-A7F7-247439E0746E}" type="presParOf" srcId="{D63C36C8-312E-40AE-9161-54E62493E850}" destId="{DFF055D5-B432-4468-8ACD-4B625141E3C8}" srcOrd="5" destOrd="0" presId="urn:microsoft.com/office/officeart/2005/8/layout/list1"/>
    <dgm:cxn modelId="{BC04E18B-0787-4E4D-9FE9-AF2ED8271EFB}" type="presParOf" srcId="{D63C36C8-312E-40AE-9161-54E62493E850}" destId="{3B4AFFD4-716D-4D1C-8F53-F07C337A9AE0}" srcOrd="6" destOrd="0" presId="urn:microsoft.com/office/officeart/2005/8/layout/list1"/>
    <dgm:cxn modelId="{5F04FA04-B8D0-4C3C-A5A3-3CBB6DB8875C}" type="presParOf" srcId="{D63C36C8-312E-40AE-9161-54E62493E850}" destId="{609CD33D-1DED-4E76-AA2F-37D741E1E3D8}" srcOrd="7" destOrd="0" presId="urn:microsoft.com/office/officeart/2005/8/layout/list1"/>
    <dgm:cxn modelId="{66DF6BB6-1B69-4CAC-AE95-475C05818F19}" type="presParOf" srcId="{D63C36C8-312E-40AE-9161-54E62493E850}" destId="{FD130466-63B6-4821-AB8C-B8A51D73FA00}" srcOrd="8" destOrd="0" presId="urn:microsoft.com/office/officeart/2005/8/layout/list1"/>
    <dgm:cxn modelId="{0A712E59-A93D-4EE5-B539-2ECEEC92BB4C}" type="presParOf" srcId="{FD130466-63B6-4821-AB8C-B8A51D73FA00}" destId="{37BF4FEE-719D-4E4C-803E-BDCBADC45E6E}" srcOrd="0" destOrd="0" presId="urn:microsoft.com/office/officeart/2005/8/layout/list1"/>
    <dgm:cxn modelId="{0A501D8B-9051-430C-8DF5-E7F5FED2EBDD}" type="presParOf" srcId="{FD130466-63B6-4821-AB8C-B8A51D73FA00}" destId="{5ADD3C80-D615-406E-B08F-95CFAD946F52}" srcOrd="1" destOrd="0" presId="urn:microsoft.com/office/officeart/2005/8/layout/list1"/>
    <dgm:cxn modelId="{59068738-1F0C-49A1-ACA9-1864049EF00A}" type="presParOf" srcId="{D63C36C8-312E-40AE-9161-54E62493E850}" destId="{10273F1A-2B26-4D66-82E1-177360A19574}" srcOrd="9" destOrd="0" presId="urn:microsoft.com/office/officeart/2005/8/layout/list1"/>
    <dgm:cxn modelId="{BF6786EE-BA43-43CF-9D37-844E88771DF5}" type="presParOf" srcId="{D63C36C8-312E-40AE-9161-54E62493E850}" destId="{2432D13C-0BBC-4C66-BC62-8C9ADEDB547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58582020-CE7D-4DF7-98CB-4D873396C258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9E30F519-AF21-4DF5-9A19-3A93D640C271}">
      <dgm:prSet phldrT="[Text]" custT="1"/>
      <dgm:spPr/>
      <dgm:t>
        <a:bodyPr/>
        <a:lstStyle/>
        <a:p>
          <a:r>
            <a:rPr lang="en-US" sz="1800" b="0" dirty="0"/>
            <a:t>When doors and windows fail to provide access to a building</a:t>
          </a:r>
        </a:p>
      </dgm:t>
    </dgm:pt>
    <dgm:pt modelId="{615AD8C5-5312-4015-AFEF-2A05F184451D}" type="parTrans" cxnId="{C92230CE-184C-4527-AE46-7D7ADC69AADB}">
      <dgm:prSet/>
      <dgm:spPr/>
      <dgm:t>
        <a:bodyPr/>
        <a:lstStyle/>
        <a:p>
          <a:endParaRPr lang="en-US"/>
        </a:p>
      </dgm:t>
    </dgm:pt>
    <dgm:pt modelId="{D408A31D-B88E-492D-BAA5-CE371916E89F}" type="sibTrans" cxnId="{C92230CE-184C-4527-AE46-7D7ADC69AADB}">
      <dgm:prSet/>
      <dgm:spPr/>
      <dgm:t>
        <a:bodyPr/>
        <a:lstStyle/>
        <a:p>
          <a:endParaRPr lang="en-US"/>
        </a:p>
      </dgm:t>
    </dgm:pt>
    <dgm:pt modelId="{86507D18-DDFE-43EB-97E0-FCA3366111CD}">
      <dgm:prSet phldrT="[Text]" custT="1"/>
      <dgm:spPr/>
      <dgm:t>
        <a:bodyPr/>
        <a:lstStyle/>
        <a:p>
          <a:r>
            <a:rPr lang="en-US" sz="1800" b="0" u="none" dirty="0"/>
            <a:t>I</a:t>
          </a:r>
          <a:r>
            <a:rPr lang="x-none" sz="1800" b="0" u="none" dirty="0"/>
            <a:t>nspectors </a:t>
          </a:r>
          <a:r>
            <a:rPr lang="en-US" sz="1800" b="0" u="none" dirty="0"/>
            <a:t> m</a:t>
          </a:r>
          <a:r>
            <a:rPr lang="x-none" sz="1800" b="0" u="none" dirty="0"/>
            <a:t>ust consider the feature’s condition, location, and operation</a:t>
          </a:r>
          <a:endParaRPr lang="en-US" sz="1800" b="0" dirty="0"/>
        </a:p>
      </dgm:t>
    </dgm:pt>
    <dgm:pt modelId="{22203DF5-6E91-4E60-BC31-173590E183C0}" type="parTrans" cxnId="{A6E183DE-CADF-4619-90DA-7DDC95027A19}">
      <dgm:prSet/>
      <dgm:spPr/>
      <dgm:t>
        <a:bodyPr/>
        <a:lstStyle/>
        <a:p>
          <a:endParaRPr lang="en-US"/>
        </a:p>
      </dgm:t>
    </dgm:pt>
    <dgm:pt modelId="{72B7FC83-AEDE-4FB4-8067-DFEC261BDFAE}" type="sibTrans" cxnId="{A6E183DE-CADF-4619-90DA-7DDC95027A19}">
      <dgm:prSet/>
      <dgm:spPr/>
      <dgm:t>
        <a:bodyPr/>
        <a:lstStyle/>
        <a:p>
          <a:endParaRPr lang="en-US"/>
        </a:p>
      </dgm:t>
    </dgm:pt>
    <dgm:pt modelId="{38058843-B21C-436F-9A6A-645A588836B8}">
      <dgm:prSet custT="1"/>
      <dgm:spPr/>
      <dgm:t>
        <a:bodyPr/>
        <a:lstStyle/>
        <a:p>
          <a:r>
            <a:rPr lang="x-none" sz="1800" b="0" u="none" dirty="0"/>
            <a:t>Inspectors should examine roof access doors, hatches, skylights, and other openings as well</a:t>
          </a:r>
          <a:endParaRPr lang="en-US" sz="1800" b="0" u="none" dirty="0"/>
        </a:p>
      </dgm:t>
    </dgm:pt>
    <dgm:pt modelId="{95B7A12F-9627-4AEE-9DB6-64B07C6E7B70}" type="parTrans" cxnId="{A154D2AC-29E1-4D94-89DF-CC4DEAE0E311}">
      <dgm:prSet/>
      <dgm:spPr/>
      <dgm:t>
        <a:bodyPr/>
        <a:lstStyle/>
        <a:p>
          <a:endParaRPr lang="en-US"/>
        </a:p>
      </dgm:t>
    </dgm:pt>
    <dgm:pt modelId="{C52DD648-99A9-48AD-9F1E-4080966355CC}" type="sibTrans" cxnId="{A154D2AC-29E1-4D94-89DF-CC4DEAE0E311}">
      <dgm:prSet/>
      <dgm:spPr/>
      <dgm:t>
        <a:bodyPr/>
        <a:lstStyle/>
        <a:p>
          <a:endParaRPr lang="en-US"/>
        </a:p>
      </dgm:t>
    </dgm:pt>
    <dgm:pt modelId="{064015EF-DD60-450C-A732-B66354501503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1800" b="0" u="none" dirty="0"/>
            <a:t>E</a:t>
          </a:r>
          <a:r>
            <a:rPr lang="x-none" sz="1800" b="0" u="none" dirty="0"/>
            <a:t>valuate access to below-grade floors through doors, stairs, or windows</a:t>
          </a:r>
          <a:endParaRPr lang="en-US" sz="1800" b="0" u="none" dirty="0"/>
        </a:p>
      </dgm:t>
    </dgm:pt>
    <dgm:pt modelId="{F2DEF366-EAF5-4A1C-AF61-412D27BD461A}" type="parTrans" cxnId="{7FD25466-CC47-4657-ABF8-2E1A4B56BE54}">
      <dgm:prSet/>
      <dgm:spPr/>
      <dgm:t>
        <a:bodyPr/>
        <a:lstStyle/>
        <a:p>
          <a:endParaRPr lang="en-US"/>
        </a:p>
      </dgm:t>
    </dgm:pt>
    <dgm:pt modelId="{A228C706-F062-49AB-B786-F747DA7D7054}" type="sibTrans" cxnId="{7FD25466-CC47-4657-ABF8-2E1A4B56BE54}">
      <dgm:prSet/>
      <dgm:spPr/>
      <dgm:t>
        <a:bodyPr/>
        <a:lstStyle/>
        <a:p>
          <a:endParaRPr lang="en-US"/>
        </a:p>
      </dgm:t>
    </dgm:pt>
    <dgm:pt modelId="{70D00341-AD88-493A-BF97-182537F3B660}" type="pres">
      <dgm:prSet presAssocID="{58582020-CE7D-4DF7-98CB-4D873396C2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D8BE911-B0DC-431F-8E87-AAF494BD871B}" type="pres">
      <dgm:prSet presAssocID="{9E30F519-AF21-4DF5-9A19-3A93D640C27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8CD549-9612-4984-AF46-84B3B21B5F14}" type="pres">
      <dgm:prSet presAssocID="{D408A31D-B88E-492D-BAA5-CE371916E89F}" presName="spacer" presStyleCnt="0"/>
      <dgm:spPr/>
    </dgm:pt>
    <dgm:pt modelId="{C0732277-EDF7-4DF3-BECE-E0FFBB5E5842}" type="pres">
      <dgm:prSet presAssocID="{86507D18-DDFE-43EB-97E0-FCA3366111C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F666C4-1BE8-4FDE-9F54-A3A7E7521AD4}" type="pres">
      <dgm:prSet presAssocID="{72B7FC83-AEDE-4FB4-8067-DFEC261BDFAE}" presName="spacer" presStyleCnt="0"/>
      <dgm:spPr/>
    </dgm:pt>
    <dgm:pt modelId="{B0199D6B-0EAA-4662-942B-E43EF610E3D4}" type="pres">
      <dgm:prSet presAssocID="{38058843-B21C-436F-9A6A-645A588836B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1FB27D-27FE-48C5-92D5-32FAEB389248}" type="pres">
      <dgm:prSet presAssocID="{C52DD648-99A9-48AD-9F1E-4080966355CC}" presName="spacer" presStyleCnt="0"/>
      <dgm:spPr/>
    </dgm:pt>
    <dgm:pt modelId="{A375E94A-5C0C-45EF-A42E-7BA3CFC29B88}" type="pres">
      <dgm:prSet presAssocID="{064015EF-DD60-450C-A732-B66354501503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154D2AC-29E1-4D94-89DF-CC4DEAE0E311}" srcId="{58582020-CE7D-4DF7-98CB-4D873396C258}" destId="{38058843-B21C-436F-9A6A-645A588836B8}" srcOrd="2" destOrd="0" parTransId="{95B7A12F-9627-4AEE-9DB6-64B07C6E7B70}" sibTransId="{C52DD648-99A9-48AD-9F1E-4080966355CC}"/>
    <dgm:cxn modelId="{A6E183DE-CADF-4619-90DA-7DDC95027A19}" srcId="{58582020-CE7D-4DF7-98CB-4D873396C258}" destId="{86507D18-DDFE-43EB-97E0-FCA3366111CD}" srcOrd="1" destOrd="0" parTransId="{22203DF5-6E91-4E60-BC31-173590E183C0}" sibTransId="{72B7FC83-AEDE-4FB4-8067-DFEC261BDFAE}"/>
    <dgm:cxn modelId="{AA3C188E-9892-4C3A-B236-7FD030478130}" type="presOf" srcId="{86507D18-DDFE-43EB-97E0-FCA3366111CD}" destId="{C0732277-EDF7-4DF3-BECE-E0FFBB5E5842}" srcOrd="0" destOrd="0" presId="urn:microsoft.com/office/officeart/2005/8/layout/vList2"/>
    <dgm:cxn modelId="{C92230CE-184C-4527-AE46-7D7ADC69AADB}" srcId="{58582020-CE7D-4DF7-98CB-4D873396C258}" destId="{9E30F519-AF21-4DF5-9A19-3A93D640C271}" srcOrd="0" destOrd="0" parTransId="{615AD8C5-5312-4015-AFEF-2A05F184451D}" sibTransId="{D408A31D-B88E-492D-BAA5-CE371916E89F}"/>
    <dgm:cxn modelId="{7FD25466-CC47-4657-ABF8-2E1A4B56BE54}" srcId="{58582020-CE7D-4DF7-98CB-4D873396C258}" destId="{064015EF-DD60-450C-A732-B66354501503}" srcOrd="3" destOrd="0" parTransId="{F2DEF366-EAF5-4A1C-AF61-412D27BD461A}" sibTransId="{A228C706-F062-49AB-B786-F747DA7D7054}"/>
    <dgm:cxn modelId="{9BDD7102-5EE0-4D9A-B3B5-81244559D4E9}" type="presOf" srcId="{38058843-B21C-436F-9A6A-645A588836B8}" destId="{B0199D6B-0EAA-4662-942B-E43EF610E3D4}" srcOrd="0" destOrd="0" presId="urn:microsoft.com/office/officeart/2005/8/layout/vList2"/>
    <dgm:cxn modelId="{F5E6EE7F-E053-4DD9-9F8E-445CB52CA92E}" type="presOf" srcId="{58582020-CE7D-4DF7-98CB-4D873396C258}" destId="{70D00341-AD88-493A-BF97-182537F3B660}" srcOrd="0" destOrd="0" presId="urn:microsoft.com/office/officeart/2005/8/layout/vList2"/>
    <dgm:cxn modelId="{5C46ADC0-A96B-460D-BB4E-B6D4CCB35BC6}" type="presOf" srcId="{9E30F519-AF21-4DF5-9A19-3A93D640C271}" destId="{BD8BE911-B0DC-431F-8E87-AAF494BD871B}" srcOrd="0" destOrd="0" presId="urn:microsoft.com/office/officeart/2005/8/layout/vList2"/>
    <dgm:cxn modelId="{2CA47F1E-4BE3-4034-89EC-6D1426853D48}" type="presOf" srcId="{064015EF-DD60-450C-A732-B66354501503}" destId="{A375E94A-5C0C-45EF-A42E-7BA3CFC29B88}" srcOrd="0" destOrd="0" presId="urn:microsoft.com/office/officeart/2005/8/layout/vList2"/>
    <dgm:cxn modelId="{BC92F17E-9913-487E-9AD7-70CB972EE4B6}" type="presParOf" srcId="{70D00341-AD88-493A-BF97-182537F3B660}" destId="{BD8BE911-B0DC-431F-8E87-AAF494BD871B}" srcOrd="0" destOrd="0" presId="urn:microsoft.com/office/officeart/2005/8/layout/vList2"/>
    <dgm:cxn modelId="{BBC6955B-C98C-4E5E-B6B4-DAF71E4F3D3A}" type="presParOf" srcId="{70D00341-AD88-493A-BF97-182537F3B660}" destId="{2F8CD549-9612-4984-AF46-84B3B21B5F14}" srcOrd="1" destOrd="0" presId="urn:microsoft.com/office/officeart/2005/8/layout/vList2"/>
    <dgm:cxn modelId="{7F206459-3CB2-417C-9D97-D04F4732D0DB}" type="presParOf" srcId="{70D00341-AD88-493A-BF97-182537F3B660}" destId="{C0732277-EDF7-4DF3-BECE-E0FFBB5E5842}" srcOrd="2" destOrd="0" presId="urn:microsoft.com/office/officeart/2005/8/layout/vList2"/>
    <dgm:cxn modelId="{4ACAED82-0260-4493-A34C-B1393FBB1CA1}" type="presParOf" srcId="{70D00341-AD88-493A-BF97-182537F3B660}" destId="{DBF666C4-1BE8-4FDE-9F54-A3A7E7521AD4}" srcOrd="3" destOrd="0" presId="urn:microsoft.com/office/officeart/2005/8/layout/vList2"/>
    <dgm:cxn modelId="{231FA9EA-CF44-4058-A345-5806B8BD9ED8}" type="presParOf" srcId="{70D00341-AD88-493A-BF97-182537F3B660}" destId="{B0199D6B-0EAA-4662-942B-E43EF610E3D4}" srcOrd="4" destOrd="0" presId="urn:microsoft.com/office/officeart/2005/8/layout/vList2"/>
    <dgm:cxn modelId="{E7794101-2863-4A15-B165-7F87D725A50B}" type="presParOf" srcId="{70D00341-AD88-493A-BF97-182537F3B660}" destId="{241FB27D-27FE-48C5-92D5-32FAEB389248}" srcOrd="5" destOrd="0" presId="urn:microsoft.com/office/officeart/2005/8/layout/vList2"/>
    <dgm:cxn modelId="{9CD920BB-0558-463A-AFD5-85C7A60E5982}" type="presParOf" srcId="{70D00341-AD88-493A-BF97-182537F3B660}" destId="{A375E94A-5C0C-45EF-A42E-7BA3CFC29B8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83BA308A-C736-48B2-86AA-1C583D361BFC}" type="doc">
      <dgm:prSet loTypeId="urn:microsoft.com/office/officeart/2005/8/layout/default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10C4B0F0-82B7-4735-9C6F-84E6EB8A2EB0}">
      <dgm:prSet phldrT="[Text]"/>
      <dgm:spPr/>
      <dgm:t>
        <a:bodyPr/>
        <a:lstStyle/>
        <a:p>
          <a:r>
            <a:rPr lang="x-none" b="0" dirty="0"/>
            <a:t>Inspectors should inform the owner/occupant of these hazards and recommend alternatives</a:t>
          </a:r>
          <a:endParaRPr lang="en-US" b="0" dirty="0"/>
        </a:p>
      </dgm:t>
    </dgm:pt>
    <dgm:pt modelId="{9B3C00FA-D97D-434E-B0EF-771E7531B914}" type="parTrans" cxnId="{D41F1122-ED37-4AF6-88C8-145C90C4B42D}">
      <dgm:prSet/>
      <dgm:spPr/>
      <dgm:t>
        <a:bodyPr/>
        <a:lstStyle/>
        <a:p>
          <a:endParaRPr lang="en-US"/>
        </a:p>
      </dgm:t>
    </dgm:pt>
    <dgm:pt modelId="{017D6C31-8428-46FE-8B5A-55546C8D82FC}" type="sibTrans" cxnId="{D41F1122-ED37-4AF6-88C8-145C90C4B42D}">
      <dgm:prSet/>
      <dgm:spPr/>
      <dgm:t>
        <a:bodyPr/>
        <a:lstStyle/>
        <a:p>
          <a:endParaRPr lang="en-US"/>
        </a:p>
      </dgm:t>
    </dgm:pt>
    <dgm:pt modelId="{7F2EDE5D-1E5E-4726-9682-4AF4EFDAE588}">
      <dgm:prSet/>
      <dgm:spPr/>
      <dgm:t>
        <a:bodyPr/>
        <a:lstStyle/>
        <a:p>
          <a:r>
            <a:rPr lang="en-US" b="0" dirty="0"/>
            <a:t>I</a:t>
          </a:r>
          <a:r>
            <a:rPr lang="x-none" b="0" dirty="0"/>
            <a:t>nspectors should notify emergency response personnel</a:t>
          </a:r>
          <a:endParaRPr lang="en-US" b="0" dirty="0"/>
        </a:p>
      </dgm:t>
    </dgm:pt>
    <dgm:pt modelId="{F83D42C4-1668-4F51-A366-03785AE1EDA5}" type="parTrans" cxnId="{EF2EE63A-8DA0-42CC-AD01-1F0B4880DA07}">
      <dgm:prSet/>
      <dgm:spPr/>
      <dgm:t>
        <a:bodyPr/>
        <a:lstStyle/>
        <a:p>
          <a:endParaRPr lang="en-US"/>
        </a:p>
      </dgm:t>
    </dgm:pt>
    <dgm:pt modelId="{28AE98A5-38BE-4549-B8BB-A03B9DC29653}" type="sibTrans" cxnId="{EF2EE63A-8DA0-42CC-AD01-1F0B4880DA07}">
      <dgm:prSet/>
      <dgm:spPr/>
      <dgm:t>
        <a:bodyPr/>
        <a:lstStyle/>
        <a:p>
          <a:endParaRPr lang="en-US"/>
        </a:p>
      </dgm:t>
    </dgm:pt>
    <dgm:pt modelId="{2CE43014-6653-49E4-9C45-8352609AD83D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b="0" dirty="0"/>
            <a:t>Inspectors should r</a:t>
          </a:r>
          <a:r>
            <a:rPr lang="x-none" b="0" dirty="0"/>
            <a:t>ecommend that </a:t>
          </a:r>
          <a:r>
            <a:rPr lang="en-US" b="0" dirty="0"/>
            <a:t>fire personnel</a:t>
          </a:r>
          <a:r>
            <a:rPr lang="x-none" b="0" dirty="0"/>
            <a:t> perform a site survey to list factors that limit access</a:t>
          </a:r>
          <a:endParaRPr lang="en-US" b="0" dirty="0"/>
        </a:p>
      </dgm:t>
    </dgm:pt>
    <dgm:pt modelId="{F2B4AA60-9600-4C41-AB56-4E2B80D48C0A}" type="parTrans" cxnId="{42F695BC-5FD3-4738-9702-26A2C0D71E18}">
      <dgm:prSet/>
      <dgm:spPr/>
      <dgm:t>
        <a:bodyPr/>
        <a:lstStyle/>
        <a:p>
          <a:endParaRPr lang="en-US"/>
        </a:p>
      </dgm:t>
    </dgm:pt>
    <dgm:pt modelId="{633987CA-409E-4C07-9CF5-07EA0C338D90}" type="sibTrans" cxnId="{42F695BC-5FD3-4738-9702-26A2C0D71E18}">
      <dgm:prSet/>
      <dgm:spPr/>
      <dgm:t>
        <a:bodyPr/>
        <a:lstStyle/>
        <a:p>
          <a:endParaRPr lang="en-US"/>
        </a:p>
      </dgm:t>
    </dgm:pt>
    <dgm:pt modelId="{63506F04-C78D-4C05-99F7-BC84EB98E91D}" type="pres">
      <dgm:prSet presAssocID="{83BA308A-C736-48B2-86AA-1C583D361BF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E7BF2C-838E-4E52-B5E5-C7AAA7D7A6C4}" type="pres">
      <dgm:prSet presAssocID="{10C4B0F0-82B7-4735-9C6F-84E6EB8A2EB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95B5C4-6D58-44D2-8509-F5274A0ECD7B}" type="pres">
      <dgm:prSet presAssocID="{017D6C31-8428-46FE-8B5A-55546C8D82FC}" presName="sibTrans" presStyleCnt="0"/>
      <dgm:spPr/>
    </dgm:pt>
    <dgm:pt modelId="{07B4B125-0E80-42B7-8F4E-444F351B699D}" type="pres">
      <dgm:prSet presAssocID="{7F2EDE5D-1E5E-4726-9682-4AF4EFDAE58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43A8B7-8602-47FB-8EB6-963CB002AD97}" type="pres">
      <dgm:prSet presAssocID="{28AE98A5-38BE-4549-B8BB-A03B9DC29653}" presName="sibTrans" presStyleCnt="0"/>
      <dgm:spPr/>
    </dgm:pt>
    <dgm:pt modelId="{046BCE29-03F9-4E84-8027-D552FD0D2A65}" type="pres">
      <dgm:prSet presAssocID="{2CE43014-6653-49E4-9C45-8352609AD83D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F2EE63A-8DA0-42CC-AD01-1F0B4880DA07}" srcId="{83BA308A-C736-48B2-86AA-1C583D361BFC}" destId="{7F2EDE5D-1E5E-4726-9682-4AF4EFDAE588}" srcOrd="1" destOrd="0" parTransId="{F83D42C4-1668-4F51-A366-03785AE1EDA5}" sibTransId="{28AE98A5-38BE-4549-B8BB-A03B9DC29653}"/>
    <dgm:cxn modelId="{4C4BA7AA-C607-4E96-BDAF-19D23B3B795C}" type="presOf" srcId="{10C4B0F0-82B7-4735-9C6F-84E6EB8A2EB0}" destId="{FCE7BF2C-838E-4E52-B5E5-C7AAA7D7A6C4}" srcOrd="0" destOrd="0" presId="urn:microsoft.com/office/officeart/2005/8/layout/default"/>
    <dgm:cxn modelId="{FA11E5BC-75A6-4C2E-8D60-997D530C2140}" type="presOf" srcId="{7F2EDE5D-1E5E-4726-9682-4AF4EFDAE588}" destId="{07B4B125-0E80-42B7-8F4E-444F351B699D}" srcOrd="0" destOrd="0" presId="urn:microsoft.com/office/officeart/2005/8/layout/default"/>
    <dgm:cxn modelId="{0B7375EE-0330-41CF-BEFC-C85D2871342B}" type="presOf" srcId="{2CE43014-6653-49E4-9C45-8352609AD83D}" destId="{046BCE29-03F9-4E84-8027-D552FD0D2A65}" srcOrd="0" destOrd="0" presId="urn:microsoft.com/office/officeart/2005/8/layout/default"/>
    <dgm:cxn modelId="{D41F1122-ED37-4AF6-88C8-145C90C4B42D}" srcId="{83BA308A-C736-48B2-86AA-1C583D361BFC}" destId="{10C4B0F0-82B7-4735-9C6F-84E6EB8A2EB0}" srcOrd="0" destOrd="0" parTransId="{9B3C00FA-D97D-434E-B0EF-771E7531B914}" sibTransId="{017D6C31-8428-46FE-8B5A-55546C8D82FC}"/>
    <dgm:cxn modelId="{42F695BC-5FD3-4738-9702-26A2C0D71E18}" srcId="{83BA308A-C736-48B2-86AA-1C583D361BFC}" destId="{2CE43014-6653-49E4-9C45-8352609AD83D}" srcOrd="2" destOrd="0" parTransId="{F2B4AA60-9600-4C41-AB56-4E2B80D48C0A}" sibTransId="{633987CA-409E-4C07-9CF5-07EA0C338D90}"/>
    <dgm:cxn modelId="{07E46060-C8AE-4B57-AB0A-1D4C21C80D11}" type="presOf" srcId="{83BA308A-C736-48B2-86AA-1C583D361BFC}" destId="{63506F04-C78D-4C05-99F7-BC84EB98E91D}" srcOrd="0" destOrd="0" presId="urn:microsoft.com/office/officeart/2005/8/layout/default"/>
    <dgm:cxn modelId="{2407BA70-8B6E-4AF4-A922-50B993FE3AAF}" type="presParOf" srcId="{63506F04-C78D-4C05-99F7-BC84EB98E91D}" destId="{FCE7BF2C-838E-4E52-B5E5-C7AAA7D7A6C4}" srcOrd="0" destOrd="0" presId="urn:microsoft.com/office/officeart/2005/8/layout/default"/>
    <dgm:cxn modelId="{C7619CCB-995A-4D65-9820-2FA653EF16A0}" type="presParOf" srcId="{63506F04-C78D-4C05-99F7-BC84EB98E91D}" destId="{DD95B5C4-6D58-44D2-8509-F5274A0ECD7B}" srcOrd="1" destOrd="0" presId="urn:microsoft.com/office/officeart/2005/8/layout/default"/>
    <dgm:cxn modelId="{ACF1E4FD-AC45-4B86-A03B-8862303CF562}" type="presParOf" srcId="{63506F04-C78D-4C05-99F7-BC84EB98E91D}" destId="{07B4B125-0E80-42B7-8F4E-444F351B699D}" srcOrd="2" destOrd="0" presId="urn:microsoft.com/office/officeart/2005/8/layout/default"/>
    <dgm:cxn modelId="{F16BAFD3-0F5F-4FF1-87AA-992E4B440649}" type="presParOf" srcId="{63506F04-C78D-4C05-99F7-BC84EB98E91D}" destId="{E043A8B7-8602-47FB-8EB6-963CB002AD97}" srcOrd="3" destOrd="0" presId="urn:microsoft.com/office/officeart/2005/8/layout/default"/>
    <dgm:cxn modelId="{48222F7C-B3E5-4777-8C86-21C491081237}" type="presParOf" srcId="{63506F04-C78D-4C05-99F7-BC84EB98E91D}" destId="{046BCE29-03F9-4E84-8027-D552FD0D2A65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2.xml><?xml version="1.0" encoding="utf-8"?>
<dgm:dataModel xmlns:dgm="http://schemas.openxmlformats.org/drawingml/2006/diagram" xmlns:a="http://schemas.openxmlformats.org/drawingml/2006/main">
  <dgm:ptLst>
    <dgm:pt modelId="{83BA308A-C736-48B2-86AA-1C583D361BFC}" type="doc">
      <dgm:prSet loTypeId="urn:microsoft.com/office/officeart/2008/layout/LinedList" loCatId="list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10C4B0F0-82B7-4735-9C6F-84E6EB8A2EB0}">
      <dgm:prSet phldrT="[Text]" custT="1"/>
      <dgm:spPr/>
      <dgm:t>
        <a:bodyPr/>
        <a:lstStyle/>
        <a:p>
          <a:r>
            <a:rPr lang="en-US" sz="2000" b="0" dirty="0" smtClean="0"/>
            <a:t>Lack </a:t>
          </a:r>
          <a:r>
            <a:rPr lang="en-US" sz="2000" b="0" dirty="0"/>
            <a:t>interior access points</a:t>
          </a:r>
        </a:p>
      </dgm:t>
    </dgm:pt>
    <dgm:pt modelId="{9B3C00FA-D97D-434E-B0EF-771E7531B914}" type="parTrans" cxnId="{D41F1122-ED37-4AF6-88C8-145C90C4B42D}">
      <dgm:prSet/>
      <dgm:spPr/>
      <dgm:t>
        <a:bodyPr/>
        <a:lstStyle/>
        <a:p>
          <a:endParaRPr lang="en-US"/>
        </a:p>
      </dgm:t>
    </dgm:pt>
    <dgm:pt modelId="{017D6C31-8428-46FE-8B5A-55546C8D82FC}" type="sibTrans" cxnId="{D41F1122-ED37-4AF6-88C8-145C90C4B42D}">
      <dgm:prSet/>
      <dgm:spPr/>
      <dgm:t>
        <a:bodyPr/>
        <a:lstStyle/>
        <a:p>
          <a:endParaRPr lang="en-US"/>
        </a:p>
      </dgm:t>
    </dgm:pt>
    <dgm:pt modelId="{9079D342-23BB-4B90-8291-71AD66A7E069}">
      <dgm:prSet custT="1"/>
      <dgm:spPr/>
      <dgm:t>
        <a:bodyPr/>
        <a:lstStyle/>
        <a:p>
          <a:r>
            <a:rPr lang="x-none" sz="2000" b="0" u="none" dirty="0"/>
            <a:t>Most codes </a:t>
          </a:r>
          <a:r>
            <a:rPr lang="x-none" sz="2000" b="0" u="none" dirty="0" smtClean="0"/>
            <a:t>require </a:t>
          </a:r>
          <a:r>
            <a:rPr lang="x-none" sz="2000" b="0" u="none" dirty="0"/>
            <a:t>installation of an automatic sprinkler </a:t>
          </a:r>
          <a:r>
            <a:rPr lang="x-none" sz="2000" b="0" u="none" dirty="0" smtClean="0"/>
            <a:t>system</a:t>
          </a:r>
          <a:r>
            <a:rPr lang="en-US" sz="2000" b="0" u="none" dirty="0" smtClean="0"/>
            <a:t>; t</a:t>
          </a:r>
          <a:r>
            <a:rPr lang="x-none" sz="2000" b="0" u="none" dirty="0" smtClean="0"/>
            <a:t>his requirement should be identified during the plans review process</a:t>
          </a:r>
          <a:endParaRPr lang="en-US" sz="2000" b="0" u="none" dirty="0"/>
        </a:p>
      </dgm:t>
    </dgm:pt>
    <dgm:pt modelId="{9A758D6C-0607-4205-AF90-C975BB970224}" type="parTrans" cxnId="{CF3CA200-8F8F-4EE2-910D-19845C96ABC0}">
      <dgm:prSet/>
      <dgm:spPr/>
      <dgm:t>
        <a:bodyPr/>
        <a:lstStyle/>
        <a:p>
          <a:endParaRPr lang="en-US"/>
        </a:p>
      </dgm:t>
    </dgm:pt>
    <dgm:pt modelId="{ACDD4A6F-70C3-40F3-B398-67791D97E54C}" type="sibTrans" cxnId="{CF3CA200-8F8F-4EE2-910D-19845C96ABC0}">
      <dgm:prSet/>
      <dgm:spPr/>
      <dgm:t>
        <a:bodyPr/>
        <a:lstStyle/>
        <a:p>
          <a:endParaRPr lang="en-US"/>
        </a:p>
      </dgm:t>
    </dgm:pt>
    <dgm:pt modelId="{6FB8B58D-7814-46B3-BBAA-A22382BE2D24}">
      <dgm:prSet custT="1"/>
      <dgm:spPr/>
      <dgm:t>
        <a:bodyPr/>
        <a:lstStyle/>
        <a:p>
          <a:r>
            <a:rPr lang="x-none" sz="2000" b="0" u="none" dirty="0"/>
            <a:t>Over the life of old brick buildings, windows and doors are often closed and sealed</a:t>
          </a:r>
          <a:endParaRPr lang="en-US" sz="2000" b="0" u="none" dirty="0"/>
        </a:p>
      </dgm:t>
    </dgm:pt>
    <dgm:pt modelId="{2686DE2C-B746-42C7-BC30-6B3FAA3B14D1}" type="parTrans" cxnId="{11F2306A-4F31-4DCB-8378-661E6D87B8A9}">
      <dgm:prSet/>
      <dgm:spPr/>
      <dgm:t>
        <a:bodyPr/>
        <a:lstStyle/>
        <a:p>
          <a:endParaRPr lang="en-US"/>
        </a:p>
      </dgm:t>
    </dgm:pt>
    <dgm:pt modelId="{B187527F-4B85-4D29-9BAF-40FBD2A4456D}" type="sibTrans" cxnId="{11F2306A-4F31-4DCB-8378-661E6D87B8A9}">
      <dgm:prSet/>
      <dgm:spPr/>
      <dgm:t>
        <a:bodyPr/>
        <a:lstStyle/>
        <a:p>
          <a:endParaRPr lang="en-US"/>
        </a:p>
      </dgm:t>
    </dgm:pt>
    <dgm:pt modelId="{DD021EFF-3E97-457E-9177-DE801E457825}">
      <dgm:prSet custT="1"/>
      <dgm:spPr/>
      <dgm:t>
        <a:bodyPr/>
        <a:lstStyle/>
        <a:p>
          <a:r>
            <a:rPr lang="en-US" sz="2000" b="0" u="none" dirty="0"/>
            <a:t>When it is </a:t>
          </a:r>
          <a:r>
            <a:rPr lang="x-none" sz="2000" b="0" u="none" dirty="0"/>
            <a:t>not technically or economically possible to install a sprinkler system</a:t>
          </a:r>
          <a:r>
            <a:rPr lang="en-US" sz="2000" b="0" u="none" dirty="0"/>
            <a:t> </a:t>
          </a:r>
          <a:r>
            <a:rPr lang="x-none" sz="2000" b="0" u="none" dirty="0"/>
            <a:t>the inspector must be able to determine acceptable alternatives</a:t>
          </a:r>
          <a:endParaRPr lang="en-US" sz="2000" b="0" u="none" dirty="0"/>
        </a:p>
      </dgm:t>
    </dgm:pt>
    <dgm:pt modelId="{679C9FFA-5F27-485E-A4E7-3643EEBA7C45}" type="parTrans" cxnId="{D1C6BD9A-DEAB-4B80-8CFF-906F0E095471}">
      <dgm:prSet/>
      <dgm:spPr/>
      <dgm:t>
        <a:bodyPr/>
        <a:lstStyle/>
        <a:p>
          <a:endParaRPr lang="en-US"/>
        </a:p>
      </dgm:t>
    </dgm:pt>
    <dgm:pt modelId="{97B948AB-E9BA-41F1-8C82-5595A6EDF6C9}" type="sibTrans" cxnId="{D1C6BD9A-DEAB-4B80-8CFF-906F0E095471}">
      <dgm:prSet/>
      <dgm:spPr/>
      <dgm:t>
        <a:bodyPr/>
        <a:lstStyle/>
        <a:p>
          <a:endParaRPr lang="en-US"/>
        </a:p>
      </dgm:t>
    </dgm:pt>
    <dgm:pt modelId="{4886B676-6F9D-4A1C-A1C1-C4E6DF4C3EDC}" type="pres">
      <dgm:prSet presAssocID="{83BA308A-C736-48B2-86AA-1C583D361BF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90F7574-631C-47B0-8A51-4C75768772AF}" type="pres">
      <dgm:prSet presAssocID="{10C4B0F0-82B7-4735-9C6F-84E6EB8A2EB0}" presName="thickLine" presStyleLbl="alignNode1" presStyleIdx="0" presStyleCnt="4"/>
      <dgm:spPr/>
      <dgm:t>
        <a:bodyPr/>
        <a:lstStyle/>
        <a:p>
          <a:endParaRPr lang="en-US"/>
        </a:p>
      </dgm:t>
    </dgm:pt>
    <dgm:pt modelId="{975C2946-8835-419F-9BA3-843E10681B48}" type="pres">
      <dgm:prSet presAssocID="{10C4B0F0-82B7-4735-9C6F-84E6EB8A2EB0}" presName="horz1" presStyleCnt="0"/>
      <dgm:spPr/>
      <dgm:t>
        <a:bodyPr/>
        <a:lstStyle/>
        <a:p>
          <a:endParaRPr lang="en-US"/>
        </a:p>
      </dgm:t>
    </dgm:pt>
    <dgm:pt modelId="{535785A6-6545-4595-8FD0-A52994F94015}" type="pres">
      <dgm:prSet presAssocID="{10C4B0F0-82B7-4735-9C6F-84E6EB8A2EB0}" presName="tx1" presStyleLbl="revTx" presStyleIdx="0" presStyleCnt="4"/>
      <dgm:spPr/>
      <dgm:t>
        <a:bodyPr/>
        <a:lstStyle/>
        <a:p>
          <a:endParaRPr lang="en-US"/>
        </a:p>
      </dgm:t>
    </dgm:pt>
    <dgm:pt modelId="{A0E463CA-08BF-48EE-B631-8A8D80FEFCFE}" type="pres">
      <dgm:prSet presAssocID="{10C4B0F0-82B7-4735-9C6F-84E6EB8A2EB0}" presName="vert1" presStyleCnt="0"/>
      <dgm:spPr/>
      <dgm:t>
        <a:bodyPr/>
        <a:lstStyle/>
        <a:p>
          <a:endParaRPr lang="en-US"/>
        </a:p>
      </dgm:t>
    </dgm:pt>
    <dgm:pt modelId="{1604CEF6-58BC-4C2D-9811-3FFCE09623E6}" type="pres">
      <dgm:prSet presAssocID="{9079D342-23BB-4B90-8291-71AD66A7E069}" presName="thickLine" presStyleLbl="alignNode1" presStyleIdx="1" presStyleCnt="4"/>
      <dgm:spPr/>
      <dgm:t>
        <a:bodyPr/>
        <a:lstStyle/>
        <a:p>
          <a:endParaRPr lang="en-US"/>
        </a:p>
      </dgm:t>
    </dgm:pt>
    <dgm:pt modelId="{A1EA0ADC-7702-419E-8A58-B49FE33C860D}" type="pres">
      <dgm:prSet presAssocID="{9079D342-23BB-4B90-8291-71AD66A7E069}" presName="horz1" presStyleCnt="0"/>
      <dgm:spPr/>
      <dgm:t>
        <a:bodyPr/>
        <a:lstStyle/>
        <a:p>
          <a:endParaRPr lang="en-US"/>
        </a:p>
      </dgm:t>
    </dgm:pt>
    <dgm:pt modelId="{6E2C7A8F-59FC-46BE-AF83-4CA4125C8511}" type="pres">
      <dgm:prSet presAssocID="{9079D342-23BB-4B90-8291-71AD66A7E069}" presName="tx1" presStyleLbl="revTx" presStyleIdx="1" presStyleCnt="4"/>
      <dgm:spPr/>
      <dgm:t>
        <a:bodyPr/>
        <a:lstStyle/>
        <a:p>
          <a:endParaRPr lang="en-US"/>
        </a:p>
      </dgm:t>
    </dgm:pt>
    <dgm:pt modelId="{AEC9ACBB-D906-49A9-8CAC-576C7249E886}" type="pres">
      <dgm:prSet presAssocID="{9079D342-23BB-4B90-8291-71AD66A7E069}" presName="vert1" presStyleCnt="0"/>
      <dgm:spPr/>
      <dgm:t>
        <a:bodyPr/>
        <a:lstStyle/>
        <a:p>
          <a:endParaRPr lang="en-US"/>
        </a:p>
      </dgm:t>
    </dgm:pt>
    <dgm:pt modelId="{33801522-7E5C-4C06-9448-37AC057CB17C}" type="pres">
      <dgm:prSet presAssocID="{6FB8B58D-7814-46B3-BBAA-A22382BE2D24}" presName="thickLine" presStyleLbl="alignNode1" presStyleIdx="2" presStyleCnt="4"/>
      <dgm:spPr/>
      <dgm:t>
        <a:bodyPr/>
        <a:lstStyle/>
        <a:p>
          <a:endParaRPr lang="en-US"/>
        </a:p>
      </dgm:t>
    </dgm:pt>
    <dgm:pt modelId="{31019D35-9FF8-47F3-A099-B7823DE4035E}" type="pres">
      <dgm:prSet presAssocID="{6FB8B58D-7814-46B3-BBAA-A22382BE2D24}" presName="horz1" presStyleCnt="0"/>
      <dgm:spPr/>
      <dgm:t>
        <a:bodyPr/>
        <a:lstStyle/>
        <a:p>
          <a:endParaRPr lang="en-US"/>
        </a:p>
      </dgm:t>
    </dgm:pt>
    <dgm:pt modelId="{A7E10E6B-7D1C-48C0-84BC-E96A1FE44B6D}" type="pres">
      <dgm:prSet presAssocID="{6FB8B58D-7814-46B3-BBAA-A22382BE2D24}" presName="tx1" presStyleLbl="revTx" presStyleIdx="2" presStyleCnt="4"/>
      <dgm:spPr/>
      <dgm:t>
        <a:bodyPr/>
        <a:lstStyle/>
        <a:p>
          <a:endParaRPr lang="en-US"/>
        </a:p>
      </dgm:t>
    </dgm:pt>
    <dgm:pt modelId="{0236D2B1-9365-4783-8E98-3BA159EA512A}" type="pres">
      <dgm:prSet presAssocID="{6FB8B58D-7814-46B3-BBAA-A22382BE2D24}" presName="vert1" presStyleCnt="0"/>
      <dgm:spPr/>
      <dgm:t>
        <a:bodyPr/>
        <a:lstStyle/>
        <a:p>
          <a:endParaRPr lang="en-US"/>
        </a:p>
      </dgm:t>
    </dgm:pt>
    <dgm:pt modelId="{C368846C-4E4B-48EF-A03B-0B1CDA61A917}" type="pres">
      <dgm:prSet presAssocID="{DD021EFF-3E97-457E-9177-DE801E457825}" presName="thickLine" presStyleLbl="alignNode1" presStyleIdx="3" presStyleCnt="4"/>
      <dgm:spPr/>
      <dgm:t>
        <a:bodyPr/>
        <a:lstStyle/>
        <a:p>
          <a:endParaRPr lang="en-US"/>
        </a:p>
      </dgm:t>
    </dgm:pt>
    <dgm:pt modelId="{AFA9F270-5FCF-4FC4-89D4-ABA8F4D6A6A3}" type="pres">
      <dgm:prSet presAssocID="{DD021EFF-3E97-457E-9177-DE801E457825}" presName="horz1" presStyleCnt="0"/>
      <dgm:spPr/>
      <dgm:t>
        <a:bodyPr/>
        <a:lstStyle/>
        <a:p>
          <a:endParaRPr lang="en-US"/>
        </a:p>
      </dgm:t>
    </dgm:pt>
    <dgm:pt modelId="{9F102187-9B89-40D7-A605-4E93986E10FB}" type="pres">
      <dgm:prSet presAssocID="{DD021EFF-3E97-457E-9177-DE801E457825}" presName="tx1" presStyleLbl="revTx" presStyleIdx="3" presStyleCnt="4"/>
      <dgm:spPr/>
      <dgm:t>
        <a:bodyPr/>
        <a:lstStyle/>
        <a:p>
          <a:endParaRPr lang="en-US"/>
        </a:p>
      </dgm:t>
    </dgm:pt>
    <dgm:pt modelId="{1448AAAC-C816-4C2C-BFA9-9996604EEF8C}" type="pres">
      <dgm:prSet presAssocID="{DD021EFF-3E97-457E-9177-DE801E457825}" presName="vert1" presStyleCnt="0"/>
      <dgm:spPr/>
      <dgm:t>
        <a:bodyPr/>
        <a:lstStyle/>
        <a:p>
          <a:endParaRPr lang="en-US"/>
        </a:p>
      </dgm:t>
    </dgm:pt>
  </dgm:ptLst>
  <dgm:cxnLst>
    <dgm:cxn modelId="{CACC0B06-AE91-44DC-9A53-2B1AB785233E}" type="presOf" srcId="{10C4B0F0-82B7-4735-9C6F-84E6EB8A2EB0}" destId="{535785A6-6545-4595-8FD0-A52994F94015}" srcOrd="0" destOrd="0" presId="urn:microsoft.com/office/officeart/2008/layout/LinedList"/>
    <dgm:cxn modelId="{B6E5FA91-3C7E-4B15-9FF7-ED3CDD32EC51}" type="presOf" srcId="{9079D342-23BB-4B90-8291-71AD66A7E069}" destId="{6E2C7A8F-59FC-46BE-AF83-4CA4125C8511}" srcOrd="0" destOrd="0" presId="urn:microsoft.com/office/officeart/2008/layout/LinedList"/>
    <dgm:cxn modelId="{94C94462-92AD-4819-8EFE-F3A72B783907}" type="presOf" srcId="{83BA308A-C736-48B2-86AA-1C583D361BFC}" destId="{4886B676-6F9D-4A1C-A1C1-C4E6DF4C3EDC}" srcOrd="0" destOrd="0" presId="urn:microsoft.com/office/officeart/2008/layout/LinedList"/>
    <dgm:cxn modelId="{D1C6BD9A-DEAB-4B80-8CFF-906F0E095471}" srcId="{83BA308A-C736-48B2-86AA-1C583D361BFC}" destId="{DD021EFF-3E97-457E-9177-DE801E457825}" srcOrd="3" destOrd="0" parTransId="{679C9FFA-5F27-485E-A4E7-3643EEBA7C45}" sibTransId="{97B948AB-E9BA-41F1-8C82-5595A6EDF6C9}"/>
    <dgm:cxn modelId="{D41F1122-ED37-4AF6-88C8-145C90C4B42D}" srcId="{83BA308A-C736-48B2-86AA-1C583D361BFC}" destId="{10C4B0F0-82B7-4735-9C6F-84E6EB8A2EB0}" srcOrd="0" destOrd="0" parTransId="{9B3C00FA-D97D-434E-B0EF-771E7531B914}" sibTransId="{017D6C31-8428-46FE-8B5A-55546C8D82FC}"/>
    <dgm:cxn modelId="{CF3CA200-8F8F-4EE2-910D-19845C96ABC0}" srcId="{83BA308A-C736-48B2-86AA-1C583D361BFC}" destId="{9079D342-23BB-4B90-8291-71AD66A7E069}" srcOrd="1" destOrd="0" parTransId="{9A758D6C-0607-4205-AF90-C975BB970224}" sibTransId="{ACDD4A6F-70C3-40F3-B398-67791D97E54C}"/>
    <dgm:cxn modelId="{11F2306A-4F31-4DCB-8378-661E6D87B8A9}" srcId="{83BA308A-C736-48B2-86AA-1C583D361BFC}" destId="{6FB8B58D-7814-46B3-BBAA-A22382BE2D24}" srcOrd="2" destOrd="0" parTransId="{2686DE2C-B746-42C7-BC30-6B3FAA3B14D1}" sibTransId="{B187527F-4B85-4D29-9BAF-40FBD2A4456D}"/>
    <dgm:cxn modelId="{CD4D4E39-A7F6-4CFD-8C71-8920BDA20B9C}" type="presOf" srcId="{6FB8B58D-7814-46B3-BBAA-A22382BE2D24}" destId="{A7E10E6B-7D1C-48C0-84BC-E96A1FE44B6D}" srcOrd="0" destOrd="0" presId="urn:microsoft.com/office/officeart/2008/layout/LinedList"/>
    <dgm:cxn modelId="{8C9D517E-A1FE-4B29-AA71-29AB78634D62}" type="presOf" srcId="{DD021EFF-3E97-457E-9177-DE801E457825}" destId="{9F102187-9B89-40D7-A605-4E93986E10FB}" srcOrd="0" destOrd="0" presId="urn:microsoft.com/office/officeart/2008/layout/LinedList"/>
    <dgm:cxn modelId="{C7AECA82-9BCA-462C-8772-54D91204E177}" type="presParOf" srcId="{4886B676-6F9D-4A1C-A1C1-C4E6DF4C3EDC}" destId="{190F7574-631C-47B0-8A51-4C75768772AF}" srcOrd="0" destOrd="0" presId="urn:microsoft.com/office/officeart/2008/layout/LinedList"/>
    <dgm:cxn modelId="{153D9145-AA4A-4C3E-92E6-1497FDB99A36}" type="presParOf" srcId="{4886B676-6F9D-4A1C-A1C1-C4E6DF4C3EDC}" destId="{975C2946-8835-419F-9BA3-843E10681B48}" srcOrd="1" destOrd="0" presId="urn:microsoft.com/office/officeart/2008/layout/LinedList"/>
    <dgm:cxn modelId="{6E6BE354-BE07-4F19-B492-B3538779A2FC}" type="presParOf" srcId="{975C2946-8835-419F-9BA3-843E10681B48}" destId="{535785A6-6545-4595-8FD0-A52994F94015}" srcOrd="0" destOrd="0" presId="urn:microsoft.com/office/officeart/2008/layout/LinedList"/>
    <dgm:cxn modelId="{39DCE131-5164-4051-A1D5-FD0A9A606F3C}" type="presParOf" srcId="{975C2946-8835-419F-9BA3-843E10681B48}" destId="{A0E463CA-08BF-48EE-B631-8A8D80FEFCFE}" srcOrd="1" destOrd="0" presId="urn:microsoft.com/office/officeart/2008/layout/LinedList"/>
    <dgm:cxn modelId="{80D9D614-A6A7-4A6B-996B-A5837F905184}" type="presParOf" srcId="{4886B676-6F9D-4A1C-A1C1-C4E6DF4C3EDC}" destId="{1604CEF6-58BC-4C2D-9811-3FFCE09623E6}" srcOrd="2" destOrd="0" presId="urn:microsoft.com/office/officeart/2008/layout/LinedList"/>
    <dgm:cxn modelId="{91DDA6BC-846A-468F-9A82-4F4ACD3801BA}" type="presParOf" srcId="{4886B676-6F9D-4A1C-A1C1-C4E6DF4C3EDC}" destId="{A1EA0ADC-7702-419E-8A58-B49FE33C860D}" srcOrd="3" destOrd="0" presId="urn:microsoft.com/office/officeart/2008/layout/LinedList"/>
    <dgm:cxn modelId="{F4801956-1CE5-4F66-8517-CCCB5AC70185}" type="presParOf" srcId="{A1EA0ADC-7702-419E-8A58-B49FE33C860D}" destId="{6E2C7A8F-59FC-46BE-AF83-4CA4125C8511}" srcOrd="0" destOrd="0" presId="urn:microsoft.com/office/officeart/2008/layout/LinedList"/>
    <dgm:cxn modelId="{3DADBBDC-8234-406C-98C7-47D9E4B52CCA}" type="presParOf" srcId="{A1EA0ADC-7702-419E-8A58-B49FE33C860D}" destId="{AEC9ACBB-D906-49A9-8CAC-576C7249E886}" srcOrd="1" destOrd="0" presId="urn:microsoft.com/office/officeart/2008/layout/LinedList"/>
    <dgm:cxn modelId="{753971E2-8B71-4CBC-B1EB-8982DC5A7ACE}" type="presParOf" srcId="{4886B676-6F9D-4A1C-A1C1-C4E6DF4C3EDC}" destId="{33801522-7E5C-4C06-9448-37AC057CB17C}" srcOrd="4" destOrd="0" presId="urn:microsoft.com/office/officeart/2008/layout/LinedList"/>
    <dgm:cxn modelId="{EF571179-9178-41CF-A386-75EDDE5E1E44}" type="presParOf" srcId="{4886B676-6F9D-4A1C-A1C1-C4E6DF4C3EDC}" destId="{31019D35-9FF8-47F3-A099-B7823DE4035E}" srcOrd="5" destOrd="0" presId="urn:microsoft.com/office/officeart/2008/layout/LinedList"/>
    <dgm:cxn modelId="{903A9012-2879-4A86-AB93-A3F64AC87561}" type="presParOf" srcId="{31019D35-9FF8-47F3-A099-B7823DE4035E}" destId="{A7E10E6B-7D1C-48C0-84BC-E96A1FE44B6D}" srcOrd="0" destOrd="0" presId="urn:microsoft.com/office/officeart/2008/layout/LinedList"/>
    <dgm:cxn modelId="{F17AC2D1-7E22-4502-8CD9-4C22AAE68777}" type="presParOf" srcId="{31019D35-9FF8-47F3-A099-B7823DE4035E}" destId="{0236D2B1-9365-4783-8E98-3BA159EA512A}" srcOrd="1" destOrd="0" presId="urn:microsoft.com/office/officeart/2008/layout/LinedList"/>
    <dgm:cxn modelId="{85240CEB-A970-452A-9627-BF274CAD9ECE}" type="presParOf" srcId="{4886B676-6F9D-4A1C-A1C1-C4E6DF4C3EDC}" destId="{C368846C-4E4B-48EF-A03B-0B1CDA61A917}" srcOrd="6" destOrd="0" presId="urn:microsoft.com/office/officeart/2008/layout/LinedList"/>
    <dgm:cxn modelId="{CD21329A-CB6A-4273-870B-F39025144CA2}" type="presParOf" srcId="{4886B676-6F9D-4A1C-A1C1-C4E6DF4C3EDC}" destId="{AFA9F270-5FCF-4FC4-89D4-ABA8F4D6A6A3}" srcOrd="7" destOrd="0" presId="urn:microsoft.com/office/officeart/2008/layout/LinedList"/>
    <dgm:cxn modelId="{A57F8D60-FB87-479B-B999-936F0513AE6E}" type="presParOf" srcId="{AFA9F270-5FCF-4FC4-89D4-ABA8F4D6A6A3}" destId="{9F102187-9B89-40D7-A605-4E93986E10FB}" srcOrd="0" destOrd="0" presId="urn:microsoft.com/office/officeart/2008/layout/LinedList"/>
    <dgm:cxn modelId="{2DB2D31E-438D-43F6-9E82-64AE5E4BD0E0}" type="presParOf" srcId="{AFA9F270-5FCF-4FC4-89D4-ABA8F4D6A6A3}" destId="{1448AAAC-C816-4C2C-BFA9-9996604EEF8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3.xml><?xml version="1.0" encoding="utf-8"?>
<dgm:dataModel xmlns:dgm="http://schemas.openxmlformats.org/drawingml/2006/diagram" xmlns:a="http://schemas.openxmlformats.org/drawingml/2006/main">
  <dgm:ptLst>
    <dgm:pt modelId="{A06ADB22-251D-4719-B6CD-2AE415F0C47B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2AA83966-3F25-4C87-8843-353ACE44B967}">
      <dgm:prSet phldrT="[Text]" custT="1"/>
      <dgm:spPr/>
      <dgm:t>
        <a:bodyPr/>
        <a:lstStyle/>
        <a:p>
          <a:r>
            <a:rPr lang="en-US" sz="1800" b="0" dirty="0"/>
            <a:t>Shell of a building</a:t>
          </a:r>
        </a:p>
      </dgm:t>
    </dgm:pt>
    <dgm:pt modelId="{6B9C29D4-7FD0-435E-8CCA-6FEDF602072E}" type="parTrans" cxnId="{88E144F0-990E-48F4-8680-08E17D158D35}">
      <dgm:prSet/>
      <dgm:spPr/>
      <dgm:t>
        <a:bodyPr/>
        <a:lstStyle/>
        <a:p>
          <a:endParaRPr lang="en-US"/>
        </a:p>
      </dgm:t>
    </dgm:pt>
    <dgm:pt modelId="{07676122-05F7-4600-9CC1-91F44462A691}" type="sibTrans" cxnId="{88E144F0-990E-48F4-8680-08E17D158D35}">
      <dgm:prSet/>
      <dgm:spPr/>
      <dgm:t>
        <a:bodyPr/>
        <a:lstStyle/>
        <a:p>
          <a:endParaRPr lang="en-US"/>
        </a:p>
      </dgm:t>
    </dgm:pt>
    <dgm:pt modelId="{648D9CC6-3DA3-45C4-BDC6-3E14818D29C4}">
      <dgm:prSet custT="1"/>
      <dgm:spPr/>
      <dgm:t>
        <a:bodyPr/>
        <a:lstStyle/>
        <a:p>
          <a:r>
            <a:rPr lang="x-none" sz="1800" b="0" u="none"/>
            <a:t>Sunscreens</a:t>
          </a:r>
          <a:endParaRPr lang="en-US" sz="1800" b="0" u="none" dirty="0"/>
        </a:p>
      </dgm:t>
    </dgm:pt>
    <dgm:pt modelId="{D3A3CC8A-5D76-4F9F-9B5E-6956865FA4E9}" type="parTrans" cxnId="{FE91B6A9-7049-4A8D-A79D-6DCEFC180924}">
      <dgm:prSet/>
      <dgm:spPr/>
      <dgm:t>
        <a:bodyPr/>
        <a:lstStyle/>
        <a:p>
          <a:endParaRPr lang="en-US"/>
        </a:p>
      </dgm:t>
    </dgm:pt>
    <dgm:pt modelId="{DB120511-8C8A-44B2-97DB-76BAF360E6C9}" type="sibTrans" cxnId="{FE91B6A9-7049-4A8D-A79D-6DCEFC180924}">
      <dgm:prSet/>
      <dgm:spPr/>
      <dgm:t>
        <a:bodyPr/>
        <a:lstStyle/>
        <a:p>
          <a:endParaRPr lang="en-US"/>
        </a:p>
      </dgm:t>
    </dgm:pt>
    <dgm:pt modelId="{1521C4AE-6BBB-4F41-B208-497CBA0EED88}">
      <dgm:prSet custT="1"/>
      <dgm:spPr/>
      <dgm:t>
        <a:bodyPr/>
        <a:lstStyle/>
        <a:p>
          <a:r>
            <a:rPr lang="x-none" sz="1800" b="0" u="none" dirty="0"/>
            <a:t>Security bars on doors and windows </a:t>
          </a:r>
          <a:endParaRPr lang="en-US" sz="1800" b="0" u="none" dirty="0"/>
        </a:p>
      </dgm:t>
    </dgm:pt>
    <dgm:pt modelId="{FD54AD6C-864D-42AA-BE35-DCC69F8C2F0D}" type="parTrans" cxnId="{9BCFB3AD-37C4-4B4B-A55E-78E2A5A5F911}">
      <dgm:prSet/>
      <dgm:spPr/>
      <dgm:t>
        <a:bodyPr/>
        <a:lstStyle/>
        <a:p>
          <a:endParaRPr lang="en-US"/>
        </a:p>
      </dgm:t>
    </dgm:pt>
    <dgm:pt modelId="{CF3D3EF5-7939-4C0F-AB7D-285471F6365E}" type="sibTrans" cxnId="{9BCFB3AD-37C4-4B4B-A55E-78E2A5A5F911}">
      <dgm:prSet/>
      <dgm:spPr/>
      <dgm:t>
        <a:bodyPr/>
        <a:lstStyle/>
        <a:p>
          <a:endParaRPr lang="en-US"/>
        </a:p>
      </dgm:t>
    </dgm:pt>
    <dgm:pt modelId="{515050A7-4D0C-488C-A0BF-A1A517053CF2}">
      <dgm:prSet custT="1"/>
      <dgm:spPr/>
      <dgm:t>
        <a:bodyPr/>
        <a:lstStyle/>
        <a:p>
          <a:r>
            <a:rPr lang="x-none" sz="1800" b="0" u="none" dirty="0"/>
            <a:t>Grilles</a:t>
          </a:r>
          <a:endParaRPr lang="en-US" sz="1800" b="0" u="none" dirty="0"/>
        </a:p>
      </dgm:t>
    </dgm:pt>
    <dgm:pt modelId="{CE055515-495B-46F6-8780-60389B3CCABB}" type="parTrans" cxnId="{8EB027C9-5D8E-4F54-9373-7E1972762ACF}">
      <dgm:prSet/>
      <dgm:spPr/>
      <dgm:t>
        <a:bodyPr/>
        <a:lstStyle/>
        <a:p>
          <a:endParaRPr lang="en-US"/>
        </a:p>
      </dgm:t>
    </dgm:pt>
    <dgm:pt modelId="{9116A255-CFCD-462F-AA11-ACBE2195EFB6}" type="sibTrans" cxnId="{8EB027C9-5D8E-4F54-9373-7E1972762ACF}">
      <dgm:prSet/>
      <dgm:spPr/>
      <dgm:t>
        <a:bodyPr/>
        <a:lstStyle/>
        <a:p>
          <a:endParaRPr lang="en-US"/>
        </a:p>
      </dgm:t>
    </dgm:pt>
    <dgm:pt modelId="{191E8C96-C5C1-41D3-B7A5-B171F5CE6B32}">
      <dgm:prSet custT="1"/>
      <dgm:spPr/>
      <dgm:t>
        <a:bodyPr/>
        <a:lstStyle/>
        <a:p>
          <a:r>
            <a:rPr lang="x-none" sz="1800" b="0" u="none" dirty="0"/>
            <a:t>Hurricane shutters</a:t>
          </a:r>
          <a:endParaRPr lang="en-US" sz="1800" b="0" u="none" dirty="0"/>
        </a:p>
      </dgm:t>
    </dgm:pt>
    <dgm:pt modelId="{926B69D7-6A41-41F4-9E48-B5A6EDC19643}" type="parTrans" cxnId="{226B9495-1F30-447B-AF0C-BCE4916BFAC8}">
      <dgm:prSet/>
      <dgm:spPr/>
      <dgm:t>
        <a:bodyPr/>
        <a:lstStyle/>
        <a:p>
          <a:endParaRPr lang="en-US"/>
        </a:p>
      </dgm:t>
    </dgm:pt>
    <dgm:pt modelId="{338907BC-2AD1-447B-9515-FB0D7D1EA6DF}" type="sibTrans" cxnId="{226B9495-1F30-447B-AF0C-BCE4916BFAC8}">
      <dgm:prSet/>
      <dgm:spPr/>
      <dgm:t>
        <a:bodyPr/>
        <a:lstStyle/>
        <a:p>
          <a:endParaRPr lang="en-US"/>
        </a:p>
      </dgm:t>
    </dgm:pt>
    <dgm:pt modelId="{B668EFC4-7C31-4364-9302-873BB6A8855F}">
      <dgm:prSet custT="1"/>
      <dgm:spPr/>
      <dgm:t>
        <a:bodyPr/>
        <a:lstStyle/>
        <a:p>
          <a:r>
            <a:rPr lang="x-none" sz="1800" b="0" u="none" dirty="0"/>
            <a:t>False fronts</a:t>
          </a:r>
          <a:endParaRPr lang="en-US" sz="1800" b="0" u="none" dirty="0"/>
        </a:p>
      </dgm:t>
    </dgm:pt>
    <dgm:pt modelId="{9D955560-12AE-4BFB-BB9D-FF63B8AFEFE3}" type="parTrans" cxnId="{2AB5D0AD-E2E8-4A9B-BAF5-019DFA20B8CB}">
      <dgm:prSet/>
      <dgm:spPr/>
      <dgm:t>
        <a:bodyPr/>
        <a:lstStyle/>
        <a:p>
          <a:endParaRPr lang="en-US"/>
        </a:p>
      </dgm:t>
    </dgm:pt>
    <dgm:pt modelId="{1DBBA6A9-F31F-4217-BA33-93178D0DB3BB}" type="sibTrans" cxnId="{2AB5D0AD-E2E8-4A9B-BAF5-019DFA20B8CB}">
      <dgm:prSet/>
      <dgm:spPr/>
      <dgm:t>
        <a:bodyPr/>
        <a:lstStyle/>
        <a:p>
          <a:endParaRPr lang="en-US"/>
        </a:p>
      </dgm:t>
    </dgm:pt>
    <dgm:pt modelId="{8BECEF5A-02B0-4D24-98D7-E5766D3FC344}">
      <dgm:prSet phldrT="[Text]" custT="1"/>
      <dgm:spPr/>
      <dgm:t>
        <a:bodyPr/>
        <a:lstStyle/>
        <a:p>
          <a:r>
            <a:rPr lang="x-none" sz="1800" b="0" u="none" dirty="0"/>
            <a:t>Blank and ornamental walls</a:t>
          </a:r>
          <a:endParaRPr lang="en-US" sz="1800" b="0" dirty="0"/>
        </a:p>
      </dgm:t>
    </dgm:pt>
    <dgm:pt modelId="{39F9A73B-351F-455C-B552-5492786B779F}" type="parTrans" cxnId="{CDC1F2BA-0823-466A-9F85-09EB33D75900}">
      <dgm:prSet/>
      <dgm:spPr/>
      <dgm:t>
        <a:bodyPr/>
        <a:lstStyle/>
        <a:p>
          <a:endParaRPr lang="en-US"/>
        </a:p>
      </dgm:t>
    </dgm:pt>
    <dgm:pt modelId="{27763AF0-9276-489C-9370-A77EBA7AACF7}" type="sibTrans" cxnId="{CDC1F2BA-0823-466A-9F85-09EB33D75900}">
      <dgm:prSet/>
      <dgm:spPr/>
      <dgm:t>
        <a:bodyPr/>
        <a:lstStyle/>
        <a:p>
          <a:endParaRPr lang="en-US"/>
        </a:p>
      </dgm:t>
    </dgm:pt>
    <dgm:pt modelId="{57871E65-B91D-4ACD-BFFC-55740CC88DA2}" type="pres">
      <dgm:prSet presAssocID="{A06ADB22-251D-4719-B6CD-2AE415F0C47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AF631F-FB51-47CC-B801-682A4369BA45}" type="pres">
      <dgm:prSet presAssocID="{2AA83966-3F25-4C87-8843-353ACE44B967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F77D86-82D8-43E4-9214-E6CC99FDADDD}" type="pres">
      <dgm:prSet presAssocID="{07676122-05F7-4600-9CC1-91F44462A691}" presName="spacer" presStyleCnt="0"/>
      <dgm:spPr/>
      <dgm:t>
        <a:bodyPr/>
        <a:lstStyle/>
        <a:p>
          <a:endParaRPr lang="en-US"/>
        </a:p>
      </dgm:t>
    </dgm:pt>
    <dgm:pt modelId="{E4D06782-121E-4FA5-B7C8-BB1BD5AF15D9}" type="pres">
      <dgm:prSet presAssocID="{8BECEF5A-02B0-4D24-98D7-E5766D3FC344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C03604-0061-418C-83B3-0AAA52C0C048}" type="pres">
      <dgm:prSet presAssocID="{27763AF0-9276-489C-9370-A77EBA7AACF7}" presName="spacer" presStyleCnt="0"/>
      <dgm:spPr/>
      <dgm:t>
        <a:bodyPr/>
        <a:lstStyle/>
        <a:p>
          <a:endParaRPr lang="en-US"/>
        </a:p>
      </dgm:t>
    </dgm:pt>
    <dgm:pt modelId="{B7860FDE-50CB-4BA6-B7E3-71AEBCEE1834}" type="pres">
      <dgm:prSet presAssocID="{648D9CC6-3DA3-45C4-BDC6-3E14818D29C4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26EC11-A602-4191-89D7-590D80E61DCB}" type="pres">
      <dgm:prSet presAssocID="{DB120511-8C8A-44B2-97DB-76BAF360E6C9}" presName="spacer" presStyleCnt="0"/>
      <dgm:spPr/>
      <dgm:t>
        <a:bodyPr/>
        <a:lstStyle/>
        <a:p>
          <a:endParaRPr lang="en-US"/>
        </a:p>
      </dgm:t>
    </dgm:pt>
    <dgm:pt modelId="{F5194794-FD9F-430D-8A73-7427644A42D0}" type="pres">
      <dgm:prSet presAssocID="{1521C4AE-6BBB-4F41-B208-497CBA0EED88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1FFA64-805B-4ACC-85C1-6F15A29831AE}" type="pres">
      <dgm:prSet presAssocID="{CF3D3EF5-7939-4C0F-AB7D-285471F6365E}" presName="spacer" presStyleCnt="0"/>
      <dgm:spPr/>
      <dgm:t>
        <a:bodyPr/>
        <a:lstStyle/>
        <a:p>
          <a:endParaRPr lang="en-US"/>
        </a:p>
      </dgm:t>
    </dgm:pt>
    <dgm:pt modelId="{A5DF9DBE-0DD7-4E5A-95FD-2EB9A40E1673}" type="pres">
      <dgm:prSet presAssocID="{515050A7-4D0C-488C-A0BF-A1A517053CF2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AAA721-8247-4413-BD80-B0D96E9CF2AC}" type="pres">
      <dgm:prSet presAssocID="{9116A255-CFCD-462F-AA11-ACBE2195EFB6}" presName="spacer" presStyleCnt="0"/>
      <dgm:spPr/>
      <dgm:t>
        <a:bodyPr/>
        <a:lstStyle/>
        <a:p>
          <a:endParaRPr lang="en-US"/>
        </a:p>
      </dgm:t>
    </dgm:pt>
    <dgm:pt modelId="{E5EA8396-0C40-49F0-8A3B-E3D6FD8318D7}" type="pres">
      <dgm:prSet presAssocID="{191E8C96-C5C1-41D3-B7A5-B171F5CE6B32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BEE9E54-D068-497E-87F0-C4A7684A45FF}" type="pres">
      <dgm:prSet presAssocID="{338907BC-2AD1-447B-9515-FB0D7D1EA6DF}" presName="spacer" presStyleCnt="0"/>
      <dgm:spPr/>
      <dgm:t>
        <a:bodyPr/>
        <a:lstStyle/>
        <a:p>
          <a:endParaRPr lang="en-US"/>
        </a:p>
      </dgm:t>
    </dgm:pt>
    <dgm:pt modelId="{C486A051-2D9C-44CB-84DA-61669D59A5A1}" type="pres">
      <dgm:prSet presAssocID="{B668EFC4-7C31-4364-9302-873BB6A8855F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8E144F0-990E-48F4-8680-08E17D158D35}" srcId="{A06ADB22-251D-4719-B6CD-2AE415F0C47B}" destId="{2AA83966-3F25-4C87-8843-353ACE44B967}" srcOrd="0" destOrd="0" parTransId="{6B9C29D4-7FD0-435E-8CCA-6FEDF602072E}" sibTransId="{07676122-05F7-4600-9CC1-91F44462A691}"/>
    <dgm:cxn modelId="{6C91618A-1FBE-46F8-9C09-7B3F4784463D}" type="presOf" srcId="{8BECEF5A-02B0-4D24-98D7-E5766D3FC344}" destId="{E4D06782-121E-4FA5-B7C8-BB1BD5AF15D9}" srcOrd="0" destOrd="0" presId="urn:microsoft.com/office/officeart/2005/8/layout/vList2"/>
    <dgm:cxn modelId="{9BCFB3AD-37C4-4B4B-A55E-78E2A5A5F911}" srcId="{A06ADB22-251D-4719-B6CD-2AE415F0C47B}" destId="{1521C4AE-6BBB-4F41-B208-497CBA0EED88}" srcOrd="3" destOrd="0" parTransId="{FD54AD6C-864D-42AA-BE35-DCC69F8C2F0D}" sibTransId="{CF3D3EF5-7939-4C0F-AB7D-285471F6365E}"/>
    <dgm:cxn modelId="{ACEBE757-4D7D-4A0A-BEC4-1F5A78FE2BE8}" type="presOf" srcId="{515050A7-4D0C-488C-A0BF-A1A517053CF2}" destId="{A5DF9DBE-0DD7-4E5A-95FD-2EB9A40E1673}" srcOrd="0" destOrd="0" presId="urn:microsoft.com/office/officeart/2005/8/layout/vList2"/>
    <dgm:cxn modelId="{226B9495-1F30-447B-AF0C-BCE4916BFAC8}" srcId="{A06ADB22-251D-4719-B6CD-2AE415F0C47B}" destId="{191E8C96-C5C1-41D3-B7A5-B171F5CE6B32}" srcOrd="5" destOrd="0" parTransId="{926B69D7-6A41-41F4-9E48-B5A6EDC19643}" sibTransId="{338907BC-2AD1-447B-9515-FB0D7D1EA6DF}"/>
    <dgm:cxn modelId="{521606A0-38FF-49F7-85C3-72D62B271E0B}" type="presOf" srcId="{648D9CC6-3DA3-45C4-BDC6-3E14818D29C4}" destId="{B7860FDE-50CB-4BA6-B7E3-71AEBCEE1834}" srcOrd="0" destOrd="0" presId="urn:microsoft.com/office/officeart/2005/8/layout/vList2"/>
    <dgm:cxn modelId="{2AB5D0AD-E2E8-4A9B-BAF5-019DFA20B8CB}" srcId="{A06ADB22-251D-4719-B6CD-2AE415F0C47B}" destId="{B668EFC4-7C31-4364-9302-873BB6A8855F}" srcOrd="6" destOrd="0" parTransId="{9D955560-12AE-4BFB-BB9D-FF63B8AFEFE3}" sibTransId="{1DBBA6A9-F31F-4217-BA33-93178D0DB3BB}"/>
    <dgm:cxn modelId="{6D3999A1-A818-431B-97D3-B051B1FED870}" type="presOf" srcId="{A06ADB22-251D-4719-B6CD-2AE415F0C47B}" destId="{57871E65-B91D-4ACD-BFFC-55740CC88DA2}" srcOrd="0" destOrd="0" presId="urn:microsoft.com/office/officeart/2005/8/layout/vList2"/>
    <dgm:cxn modelId="{80C4F319-E0B5-4B77-AD06-FCE82D7333A6}" type="presOf" srcId="{191E8C96-C5C1-41D3-B7A5-B171F5CE6B32}" destId="{E5EA8396-0C40-49F0-8A3B-E3D6FD8318D7}" srcOrd="0" destOrd="0" presId="urn:microsoft.com/office/officeart/2005/8/layout/vList2"/>
    <dgm:cxn modelId="{FE91B6A9-7049-4A8D-A79D-6DCEFC180924}" srcId="{A06ADB22-251D-4719-B6CD-2AE415F0C47B}" destId="{648D9CC6-3DA3-45C4-BDC6-3E14818D29C4}" srcOrd="2" destOrd="0" parTransId="{D3A3CC8A-5D76-4F9F-9B5E-6956865FA4E9}" sibTransId="{DB120511-8C8A-44B2-97DB-76BAF360E6C9}"/>
    <dgm:cxn modelId="{8EB027C9-5D8E-4F54-9373-7E1972762ACF}" srcId="{A06ADB22-251D-4719-B6CD-2AE415F0C47B}" destId="{515050A7-4D0C-488C-A0BF-A1A517053CF2}" srcOrd="4" destOrd="0" parTransId="{CE055515-495B-46F6-8780-60389B3CCABB}" sibTransId="{9116A255-CFCD-462F-AA11-ACBE2195EFB6}"/>
    <dgm:cxn modelId="{DEC9622D-26BD-43CE-A4DD-DBC268742FE9}" type="presOf" srcId="{1521C4AE-6BBB-4F41-B208-497CBA0EED88}" destId="{F5194794-FD9F-430D-8A73-7427644A42D0}" srcOrd="0" destOrd="0" presId="urn:microsoft.com/office/officeart/2005/8/layout/vList2"/>
    <dgm:cxn modelId="{CDC1F2BA-0823-466A-9F85-09EB33D75900}" srcId="{A06ADB22-251D-4719-B6CD-2AE415F0C47B}" destId="{8BECEF5A-02B0-4D24-98D7-E5766D3FC344}" srcOrd="1" destOrd="0" parTransId="{39F9A73B-351F-455C-B552-5492786B779F}" sibTransId="{27763AF0-9276-489C-9370-A77EBA7AACF7}"/>
    <dgm:cxn modelId="{34B1C1DC-BD46-4361-8AD9-9539D2867547}" type="presOf" srcId="{2AA83966-3F25-4C87-8843-353ACE44B967}" destId="{C2AF631F-FB51-47CC-B801-682A4369BA45}" srcOrd="0" destOrd="0" presId="urn:microsoft.com/office/officeart/2005/8/layout/vList2"/>
    <dgm:cxn modelId="{8EABD032-D14C-47BC-B32C-173C24EE8955}" type="presOf" srcId="{B668EFC4-7C31-4364-9302-873BB6A8855F}" destId="{C486A051-2D9C-44CB-84DA-61669D59A5A1}" srcOrd="0" destOrd="0" presId="urn:microsoft.com/office/officeart/2005/8/layout/vList2"/>
    <dgm:cxn modelId="{8A748A55-F7DE-4513-99B8-083983C3EABC}" type="presParOf" srcId="{57871E65-B91D-4ACD-BFFC-55740CC88DA2}" destId="{C2AF631F-FB51-47CC-B801-682A4369BA45}" srcOrd="0" destOrd="0" presId="urn:microsoft.com/office/officeart/2005/8/layout/vList2"/>
    <dgm:cxn modelId="{4B4F2E04-EB3A-4CE3-B3E8-323D0851078F}" type="presParOf" srcId="{57871E65-B91D-4ACD-BFFC-55740CC88DA2}" destId="{D5F77D86-82D8-43E4-9214-E6CC99FDADDD}" srcOrd="1" destOrd="0" presId="urn:microsoft.com/office/officeart/2005/8/layout/vList2"/>
    <dgm:cxn modelId="{D1A1C90E-C2FD-42B7-9CEE-9759BE085179}" type="presParOf" srcId="{57871E65-B91D-4ACD-BFFC-55740CC88DA2}" destId="{E4D06782-121E-4FA5-B7C8-BB1BD5AF15D9}" srcOrd="2" destOrd="0" presId="urn:microsoft.com/office/officeart/2005/8/layout/vList2"/>
    <dgm:cxn modelId="{A5CD4DE2-DDB8-4716-94A2-DA00FDE91E3A}" type="presParOf" srcId="{57871E65-B91D-4ACD-BFFC-55740CC88DA2}" destId="{99C03604-0061-418C-83B3-0AAA52C0C048}" srcOrd="3" destOrd="0" presId="urn:microsoft.com/office/officeart/2005/8/layout/vList2"/>
    <dgm:cxn modelId="{2A0CF337-A885-4C6F-9047-3DED5B087519}" type="presParOf" srcId="{57871E65-B91D-4ACD-BFFC-55740CC88DA2}" destId="{B7860FDE-50CB-4BA6-B7E3-71AEBCEE1834}" srcOrd="4" destOrd="0" presId="urn:microsoft.com/office/officeart/2005/8/layout/vList2"/>
    <dgm:cxn modelId="{4CF7C13B-3687-4E4F-AFA3-4E668A64476C}" type="presParOf" srcId="{57871E65-B91D-4ACD-BFFC-55740CC88DA2}" destId="{DE26EC11-A602-4191-89D7-590D80E61DCB}" srcOrd="5" destOrd="0" presId="urn:microsoft.com/office/officeart/2005/8/layout/vList2"/>
    <dgm:cxn modelId="{8A370480-5968-4215-82B9-870A4E4BD8F2}" type="presParOf" srcId="{57871E65-B91D-4ACD-BFFC-55740CC88DA2}" destId="{F5194794-FD9F-430D-8A73-7427644A42D0}" srcOrd="6" destOrd="0" presId="urn:microsoft.com/office/officeart/2005/8/layout/vList2"/>
    <dgm:cxn modelId="{68973028-1188-4A45-BA76-CE29CBC449A6}" type="presParOf" srcId="{57871E65-B91D-4ACD-BFFC-55740CC88DA2}" destId="{851FFA64-805B-4ACC-85C1-6F15A29831AE}" srcOrd="7" destOrd="0" presId="urn:microsoft.com/office/officeart/2005/8/layout/vList2"/>
    <dgm:cxn modelId="{ABFE2A36-41C2-4162-9AE7-73D29B329670}" type="presParOf" srcId="{57871E65-B91D-4ACD-BFFC-55740CC88DA2}" destId="{A5DF9DBE-0DD7-4E5A-95FD-2EB9A40E1673}" srcOrd="8" destOrd="0" presId="urn:microsoft.com/office/officeart/2005/8/layout/vList2"/>
    <dgm:cxn modelId="{D458ED25-DBD1-4F4F-A93D-E791D5BBF935}" type="presParOf" srcId="{57871E65-B91D-4ACD-BFFC-55740CC88DA2}" destId="{29AAA721-8247-4413-BD80-B0D96E9CF2AC}" srcOrd="9" destOrd="0" presId="urn:microsoft.com/office/officeart/2005/8/layout/vList2"/>
    <dgm:cxn modelId="{6D3F23DD-6CFC-4747-AF46-EF945C846A0A}" type="presParOf" srcId="{57871E65-B91D-4ACD-BFFC-55740CC88DA2}" destId="{E5EA8396-0C40-49F0-8A3B-E3D6FD8318D7}" srcOrd="10" destOrd="0" presId="urn:microsoft.com/office/officeart/2005/8/layout/vList2"/>
    <dgm:cxn modelId="{98CA0053-B752-4292-9456-501AA86BD538}" type="presParOf" srcId="{57871E65-B91D-4ACD-BFFC-55740CC88DA2}" destId="{9BEE9E54-D068-497E-87F0-C4A7684A45FF}" srcOrd="11" destOrd="0" presId="urn:microsoft.com/office/officeart/2005/8/layout/vList2"/>
    <dgm:cxn modelId="{74F45498-FB48-42F5-816B-5D74DBEB6781}" type="presParOf" srcId="{57871E65-B91D-4ACD-BFFC-55740CC88DA2}" destId="{C486A051-2D9C-44CB-84DA-61669D59A5A1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94E01FA-C199-44BE-B2BD-BB17E6284734}" type="doc">
      <dgm:prSet loTypeId="urn:microsoft.com/office/officeart/2005/8/layout/list1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63AD3906-7896-4C1F-A56D-11EAC3620292}">
      <dgm:prSet custT="1"/>
      <dgm:spPr/>
      <dgm:t>
        <a:bodyPr/>
        <a:lstStyle/>
        <a:p>
          <a:r>
            <a:rPr lang="en-US" sz="2000" b="0" u="none" dirty="0"/>
            <a:t>T</a:t>
          </a:r>
          <a:r>
            <a:rPr lang="x-none" sz="2000" b="0" u="none" dirty="0"/>
            <a:t>urning radius requirements</a:t>
          </a:r>
          <a:endParaRPr lang="en-US" sz="2000" dirty="0"/>
        </a:p>
      </dgm:t>
    </dgm:pt>
    <dgm:pt modelId="{80F2CA1E-FB04-4C2C-9683-B3D02ED38993}" type="parTrans" cxnId="{78284684-8270-417E-B1F4-3360835C4C1B}">
      <dgm:prSet/>
      <dgm:spPr/>
      <dgm:t>
        <a:bodyPr/>
        <a:lstStyle/>
        <a:p>
          <a:endParaRPr lang="en-US"/>
        </a:p>
      </dgm:t>
    </dgm:pt>
    <dgm:pt modelId="{942A81F9-D51B-4C8C-A001-390F997B630E}" type="sibTrans" cxnId="{78284684-8270-417E-B1F4-3360835C4C1B}">
      <dgm:prSet/>
      <dgm:spPr/>
      <dgm:t>
        <a:bodyPr/>
        <a:lstStyle/>
        <a:p>
          <a:endParaRPr lang="en-US"/>
        </a:p>
      </dgm:t>
    </dgm:pt>
    <dgm:pt modelId="{2732BE95-7579-4F33-9380-A8033EF3F2B2}">
      <dgm:prSet custT="1"/>
      <dgm:spPr/>
      <dgm:t>
        <a:bodyPr/>
        <a:lstStyle/>
        <a:p>
          <a:r>
            <a:rPr lang="x-none" sz="2000" b="0" u="none" dirty="0"/>
            <a:t>Weight specifications of </a:t>
          </a:r>
          <a:r>
            <a:rPr lang="x-none" sz="2000" b="0" u="none" dirty="0" smtClean="0"/>
            <a:t>departments</a:t>
          </a:r>
          <a:r>
            <a:rPr lang="x-none" sz="2000" b="0" u="none" dirty="0"/>
            <a:t>' heaviest apparatus</a:t>
          </a:r>
          <a:endParaRPr lang="en-US" sz="2000" b="0" u="none" dirty="0"/>
        </a:p>
      </dgm:t>
    </dgm:pt>
    <dgm:pt modelId="{9DF6924E-F78C-4828-A514-D75FCA1A91E0}" type="parTrans" cxnId="{0FF951CF-5475-4088-B2F6-D60EF880A1A8}">
      <dgm:prSet/>
      <dgm:spPr/>
      <dgm:t>
        <a:bodyPr/>
        <a:lstStyle/>
        <a:p>
          <a:endParaRPr lang="en-US"/>
        </a:p>
      </dgm:t>
    </dgm:pt>
    <dgm:pt modelId="{390F5E79-346B-46B1-9899-993380125D7F}" type="sibTrans" cxnId="{0FF951CF-5475-4088-B2F6-D60EF880A1A8}">
      <dgm:prSet/>
      <dgm:spPr/>
      <dgm:t>
        <a:bodyPr/>
        <a:lstStyle/>
        <a:p>
          <a:endParaRPr lang="en-US"/>
        </a:p>
      </dgm:t>
    </dgm:pt>
    <dgm:pt modelId="{1FEAF9E0-3B7D-4A06-A37B-8B44DF5FEDBB}">
      <dgm:prSet custT="1"/>
      <dgm:spPr>
        <a:solidFill>
          <a:schemeClr val="accent2"/>
        </a:solidFill>
      </dgm:spPr>
      <dgm:t>
        <a:bodyPr/>
        <a:lstStyle/>
        <a:p>
          <a:r>
            <a:rPr lang="en-US" sz="2000" b="0" dirty="0"/>
            <a:t>Safety margin</a:t>
          </a:r>
        </a:p>
      </dgm:t>
    </dgm:pt>
    <dgm:pt modelId="{4C4CE87D-13E9-4F94-8B05-9A33DEAB8119}" type="parTrans" cxnId="{CD22F008-F4C1-4F9E-BD7E-1289813BF2B5}">
      <dgm:prSet/>
      <dgm:spPr/>
      <dgm:t>
        <a:bodyPr/>
        <a:lstStyle/>
        <a:p>
          <a:endParaRPr lang="en-US"/>
        </a:p>
      </dgm:t>
    </dgm:pt>
    <dgm:pt modelId="{A18126B2-0405-4872-B3A3-F20AE970A2E3}" type="sibTrans" cxnId="{CD22F008-F4C1-4F9E-BD7E-1289813BF2B5}">
      <dgm:prSet/>
      <dgm:spPr/>
      <dgm:t>
        <a:bodyPr/>
        <a:lstStyle/>
        <a:p>
          <a:endParaRPr lang="en-US"/>
        </a:p>
      </dgm:t>
    </dgm:pt>
    <dgm:pt modelId="{4FDFA4A3-DE11-4742-AA27-E711D1576E80}">
      <dgm:prSet custT="1"/>
      <dgm:spPr/>
      <dgm:t>
        <a:bodyPr/>
        <a:lstStyle/>
        <a:p>
          <a:r>
            <a:rPr lang="en-US" sz="2000" b="0" dirty="0"/>
            <a:t>Should be included for future design changes </a:t>
          </a:r>
          <a:r>
            <a:rPr lang="en-US" sz="2000" b="0" dirty="0" smtClean="0"/>
            <a:t>in </a:t>
          </a:r>
          <a:r>
            <a:rPr lang="en-US" sz="2000" b="0" dirty="0"/>
            <a:t>weight of new apparatus</a:t>
          </a:r>
        </a:p>
      </dgm:t>
    </dgm:pt>
    <dgm:pt modelId="{3FD143F4-38DB-4CC4-B569-BDE877CF798E}" type="parTrans" cxnId="{5D4051EF-6856-4990-ACCC-79031BC6439F}">
      <dgm:prSet/>
      <dgm:spPr/>
      <dgm:t>
        <a:bodyPr/>
        <a:lstStyle/>
        <a:p>
          <a:endParaRPr lang="en-US"/>
        </a:p>
      </dgm:t>
    </dgm:pt>
    <dgm:pt modelId="{2EE3497A-DD24-4FC3-9F25-BCF9F5D6A032}" type="sibTrans" cxnId="{5D4051EF-6856-4990-ACCC-79031BC6439F}">
      <dgm:prSet/>
      <dgm:spPr/>
      <dgm:t>
        <a:bodyPr/>
        <a:lstStyle/>
        <a:p>
          <a:endParaRPr lang="en-US"/>
        </a:p>
      </dgm:t>
    </dgm:pt>
    <dgm:pt modelId="{386A3FFE-DEE4-4401-986A-EEF1569920D4}" type="pres">
      <dgm:prSet presAssocID="{F94E01FA-C199-44BE-B2BD-BB17E628473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A680303-4E94-46EB-A8F6-7611F39A7F9A}" type="pres">
      <dgm:prSet presAssocID="{63AD3906-7896-4C1F-A56D-11EAC3620292}" presName="parentLin" presStyleCnt="0"/>
      <dgm:spPr/>
    </dgm:pt>
    <dgm:pt modelId="{8EDD66A5-C892-4CFA-8110-82A78E4C0AE6}" type="pres">
      <dgm:prSet presAssocID="{63AD3906-7896-4C1F-A56D-11EAC3620292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2FFB5E09-8E8A-4D3B-BD07-79A5FE34EB4F}" type="pres">
      <dgm:prSet presAssocID="{63AD3906-7896-4C1F-A56D-11EAC3620292}" presName="parentText" presStyleLbl="node1" presStyleIdx="0" presStyleCnt="3" custScaleX="13204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C0372F-A5F0-4982-A965-7FA23D2395F3}" type="pres">
      <dgm:prSet presAssocID="{63AD3906-7896-4C1F-A56D-11EAC3620292}" presName="negativeSpace" presStyleCnt="0"/>
      <dgm:spPr/>
    </dgm:pt>
    <dgm:pt modelId="{B409E585-DD5E-454E-8659-2214E767A9E5}" type="pres">
      <dgm:prSet presAssocID="{63AD3906-7896-4C1F-A56D-11EAC3620292}" presName="childText" presStyleLbl="conFgAcc1" presStyleIdx="0" presStyleCnt="3">
        <dgm:presLayoutVars>
          <dgm:bulletEnabled val="1"/>
        </dgm:presLayoutVars>
      </dgm:prSet>
      <dgm:spPr/>
    </dgm:pt>
    <dgm:pt modelId="{E62B2906-E3B5-45FC-9B2A-F8F87E06B1BF}" type="pres">
      <dgm:prSet presAssocID="{942A81F9-D51B-4C8C-A001-390F997B630E}" presName="spaceBetweenRectangles" presStyleCnt="0"/>
      <dgm:spPr/>
    </dgm:pt>
    <dgm:pt modelId="{120A0B1A-3A05-4BA6-BC3E-3243986295C8}" type="pres">
      <dgm:prSet presAssocID="{2732BE95-7579-4F33-9380-A8033EF3F2B2}" presName="parentLin" presStyleCnt="0"/>
      <dgm:spPr/>
    </dgm:pt>
    <dgm:pt modelId="{D27EFD51-3863-4657-B9F9-C1C8E775B5D1}" type="pres">
      <dgm:prSet presAssocID="{2732BE95-7579-4F33-9380-A8033EF3F2B2}" presName="parentLeftMargin" presStyleLbl="node1" presStyleIdx="0" presStyleCnt="3" custScaleX="142857" custScaleY="141074"/>
      <dgm:spPr/>
      <dgm:t>
        <a:bodyPr/>
        <a:lstStyle/>
        <a:p>
          <a:endParaRPr lang="en-US"/>
        </a:p>
      </dgm:t>
    </dgm:pt>
    <dgm:pt modelId="{0DF96F37-0845-4692-8FF0-DEC1528AD24F}" type="pres">
      <dgm:prSet presAssocID="{2732BE95-7579-4F33-9380-A8033EF3F2B2}" presName="parentText" presStyleLbl="node1" presStyleIdx="1" presStyleCnt="3" custScaleX="130252" custLinFactNeighborX="-44817" custLinFactNeighborY="864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8F8C9-5509-42A9-BA94-E37419AAA7AD}" type="pres">
      <dgm:prSet presAssocID="{2732BE95-7579-4F33-9380-A8033EF3F2B2}" presName="negativeSpace" presStyleCnt="0"/>
      <dgm:spPr/>
    </dgm:pt>
    <dgm:pt modelId="{D70EC8DF-2D01-40E1-B97D-8ED55DDCA384}" type="pres">
      <dgm:prSet presAssocID="{2732BE95-7579-4F33-9380-A8033EF3F2B2}" presName="childText" presStyleLbl="conFgAcc1" presStyleIdx="1" presStyleCnt="3">
        <dgm:presLayoutVars>
          <dgm:bulletEnabled val="1"/>
        </dgm:presLayoutVars>
      </dgm:prSet>
      <dgm:spPr/>
    </dgm:pt>
    <dgm:pt modelId="{BCA06869-4BB6-4E0C-B7D3-05C2EF4A2C4D}" type="pres">
      <dgm:prSet presAssocID="{390F5E79-346B-46B1-9899-993380125D7F}" presName="spaceBetweenRectangles" presStyleCnt="0"/>
      <dgm:spPr/>
    </dgm:pt>
    <dgm:pt modelId="{B4DED704-CBC3-442A-B073-9B32385A3125}" type="pres">
      <dgm:prSet presAssocID="{1FEAF9E0-3B7D-4A06-A37B-8B44DF5FEDBB}" presName="parentLin" presStyleCnt="0"/>
      <dgm:spPr/>
    </dgm:pt>
    <dgm:pt modelId="{008EFA8A-AC5A-43EB-B9C9-921B249ED91A}" type="pres">
      <dgm:prSet presAssocID="{1FEAF9E0-3B7D-4A06-A37B-8B44DF5FEDBB}" presName="parentLeftMargin" presStyleLbl="node1" presStyleIdx="1" presStyleCnt="3" custScaleX="142857"/>
      <dgm:spPr/>
      <dgm:t>
        <a:bodyPr/>
        <a:lstStyle/>
        <a:p>
          <a:endParaRPr lang="en-US"/>
        </a:p>
      </dgm:t>
    </dgm:pt>
    <dgm:pt modelId="{CA42A1D5-085F-46D7-8286-8BA09A0FC7E8}" type="pres">
      <dgm:prSet presAssocID="{1FEAF9E0-3B7D-4A06-A37B-8B44DF5FEDBB}" presName="parentText" presStyleLbl="node1" presStyleIdx="2" presStyleCnt="3" custScaleX="132493" custLinFactNeighborX="-60504" custLinFactNeighborY="122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460153-8B51-45D3-8CAA-116FCFF93ADC}" type="pres">
      <dgm:prSet presAssocID="{1FEAF9E0-3B7D-4A06-A37B-8B44DF5FEDBB}" presName="negativeSpace" presStyleCnt="0"/>
      <dgm:spPr/>
    </dgm:pt>
    <dgm:pt modelId="{8C84502A-4F81-4EF8-8508-B194A4A6A5A4}" type="pres">
      <dgm:prSet presAssocID="{1FEAF9E0-3B7D-4A06-A37B-8B44DF5FEDBB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600ED7-B8FF-41A5-B637-9FFAFCB73BCB}" type="presOf" srcId="{2732BE95-7579-4F33-9380-A8033EF3F2B2}" destId="{0DF96F37-0845-4692-8FF0-DEC1528AD24F}" srcOrd="1" destOrd="0" presId="urn:microsoft.com/office/officeart/2005/8/layout/list1"/>
    <dgm:cxn modelId="{BA04A549-6A78-40BE-8A7F-281490222799}" type="presOf" srcId="{1FEAF9E0-3B7D-4A06-A37B-8B44DF5FEDBB}" destId="{CA42A1D5-085F-46D7-8286-8BA09A0FC7E8}" srcOrd="1" destOrd="0" presId="urn:microsoft.com/office/officeart/2005/8/layout/list1"/>
    <dgm:cxn modelId="{78284684-8270-417E-B1F4-3360835C4C1B}" srcId="{F94E01FA-C199-44BE-B2BD-BB17E6284734}" destId="{63AD3906-7896-4C1F-A56D-11EAC3620292}" srcOrd="0" destOrd="0" parTransId="{80F2CA1E-FB04-4C2C-9683-B3D02ED38993}" sibTransId="{942A81F9-D51B-4C8C-A001-390F997B630E}"/>
    <dgm:cxn modelId="{0FF951CF-5475-4088-B2F6-D60EF880A1A8}" srcId="{F94E01FA-C199-44BE-B2BD-BB17E6284734}" destId="{2732BE95-7579-4F33-9380-A8033EF3F2B2}" srcOrd="1" destOrd="0" parTransId="{9DF6924E-F78C-4828-A514-D75FCA1A91E0}" sibTransId="{390F5E79-346B-46B1-9899-993380125D7F}"/>
    <dgm:cxn modelId="{5D4051EF-6856-4990-ACCC-79031BC6439F}" srcId="{1FEAF9E0-3B7D-4A06-A37B-8B44DF5FEDBB}" destId="{4FDFA4A3-DE11-4742-AA27-E711D1576E80}" srcOrd="0" destOrd="0" parTransId="{3FD143F4-38DB-4CC4-B569-BDE877CF798E}" sibTransId="{2EE3497A-DD24-4FC3-9F25-BCF9F5D6A032}"/>
    <dgm:cxn modelId="{936D44B1-4CBC-4B52-A947-54A38DCAC193}" type="presOf" srcId="{63AD3906-7896-4C1F-A56D-11EAC3620292}" destId="{2FFB5E09-8E8A-4D3B-BD07-79A5FE34EB4F}" srcOrd="1" destOrd="0" presId="urn:microsoft.com/office/officeart/2005/8/layout/list1"/>
    <dgm:cxn modelId="{98FBCFC6-85F5-4BAD-8F04-A7F8FFD11F53}" type="presOf" srcId="{F94E01FA-C199-44BE-B2BD-BB17E6284734}" destId="{386A3FFE-DEE4-4401-986A-EEF1569920D4}" srcOrd="0" destOrd="0" presId="urn:microsoft.com/office/officeart/2005/8/layout/list1"/>
    <dgm:cxn modelId="{E7BB4812-320B-46E3-9F04-82D168198591}" type="presOf" srcId="{4FDFA4A3-DE11-4742-AA27-E711D1576E80}" destId="{8C84502A-4F81-4EF8-8508-B194A4A6A5A4}" srcOrd="0" destOrd="0" presId="urn:microsoft.com/office/officeart/2005/8/layout/list1"/>
    <dgm:cxn modelId="{4A97C329-9E65-4CD6-94EB-D5E7CE6412CC}" type="presOf" srcId="{2732BE95-7579-4F33-9380-A8033EF3F2B2}" destId="{D27EFD51-3863-4657-B9F9-C1C8E775B5D1}" srcOrd="0" destOrd="0" presId="urn:microsoft.com/office/officeart/2005/8/layout/list1"/>
    <dgm:cxn modelId="{CD22F008-F4C1-4F9E-BD7E-1289813BF2B5}" srcId="{F94E01FA-C199-44BE-B2BD-BB17E6284734}" destId="{1FEAF9E0-3B7D-4A06-A37B-8B44DF5FEDBB}" srcOrd="2" destOrd="0" parTransId="{4C4CE87D-13E9-4F94-8B05-9A33DEAB8119}" sibTransId="{A18126B2-0405-4872-B3A3-F20AE970A2E3}"/>
    <dgm:cxn modelId="{D9E5AAE9-4E3A-4B6E-9502-B0529C937F10}" type="presOf" srcId="{63AD3906-7896-4C1F-A56D-11EAC3620292}" destId="{8EDD66A5-C892-4CFA-8110-82A78E4C0AE6}" srcOrd="0" destOrd="0" presId="urn:microsoft.com/office/officeart/2005/8/layout/list1"/>
    <dgm:cxn modelId="{0AE60F17-3C79-4FF9-873B-35A39015CF69}" type="presOf" srcId="{1FEAF9E0-3B7D-4A06-A37B-8B44DF5FEDBB}" destId="{008EFA8A-AC5A-43EB-B9C9-921B249ED91A}" srcOrd="0" destOrd="0" presId="urn:microsoft.com/office/officeart/2005/8/layout/list1"/>
    <dgm:cxn modelId="{2757DEC3-12EC-4746-91D5-D9BFC24FBC53}" type="presParOf" srcId="{386A3FFE-DEE4-4401-986A-EEF1569920D4}" destId="{FA680303-4E94-46EB-A8F6-7611F39A7F9A}" srcOrd="0" destOrd="0" presId="urn:microsoft.com/office/officeart/2005/8/layout/list1"/>
    <dgm:cxn modelId="{36626415-C663-429E-9C46-DFE3BCCFE9A4}" type="presParOf" srcId="{FA680303-4E94-46EB-A8F6-7611F39A7F9A}" destId="{8EDD66A5-C892-4CFA-8110-82A78E4C0AE6}" srcOrd="0" destOrd="0" presId="urn:microsoft.com/office/officeart/2005/8/layout/list1"/>
    <dgm:cxn modelId="{6B075618-BFD2-4883-A6A3-A56B2B85C189}" type="presParOf" srcId="{FA680303-4E94-46EB-A8F6-7611F39A7F9A}" destId="{2FFB5E09-8E8A-4D3B-BD07-79A5FE34EB4F}" srcOrd="1" destOrd="0" presId="urn:microsoft.com/office/officeart/2005/8/layout/list1"/>
    <dgm:cxn modelId="{4926CB33-ED01-4725-BBA2-43C97CABB1DF}" type="presParOf" srcId="{386A3FFE-DEE4-4401-986A-EEF1569920D4}" destId="{69C0372F-A5F0-4982-A965-7FA23D2395F3}" srcOrd="1" destOrd="0" presId="urn:microsoft.com/office/officeart/2005/8/layout/list1"/>
    <dgm:cxn modelId="{C2D12168-81CF-4A7F-A361-A98FD4197E66}" type="presParOf" srcId="{386A3FFE-DEE4-4401-986A-EEF1569920D4}" destId="{B409E585-DD5E-454E-8659-2214E767A9E5}" srcOrd="2" destOrd="0" presId="urn:microsoft.com/office/officeart/2005/8/layout/list1"/>
    <dgm:cxn modelId="{8F519E23-2430-4485-BC80-4AFF45D436CC}" type="presParOf" srcId="{386A3FFE-DEE4-4401-986A-EEF1569920D4}" destId="{E62B2906-E3B5-45FC-9B2A-F8F87E06B1BF}" srcOrd="3" destOrd="0" presId="urn:microsoft.com/office/officeart/2005/8/layout/list1"/>
    <dgm:cxn modelId="{355E04C4-2E1D-43A7-876E-E197ECBF57F9}" type="presParOf" srcId="{386A3FFE-DEE4-4401-986A-EEF1569920D4}" destId="{120A0B1A-3A05-4BA6-BC3E-3243986295C8}" srcOrd="4" destOrd="0" presId="urn:microsoft.com/office/officeart/2005/8/layout/list1"/>
    <dgm:cxn modelId="{4CF65513-2741-4C9A-8FA2-78A7354AC71F}" type="presParOf" srcId="{120A0B1A-3A05-4BA6-BC3E-3243986295C8}" destId="{D27EFD51-3863-4657-B9F9-C1C8E775B5D1}" srcOrd="0" destOrd="0" presId="urn:microsoft.com/office/officeart/2005/8/layout/list1"/>
    <dgm:cxn modelId="{6D9B6368-B8DA-4032-9021-DEB2B233F744}" type="presParOf" srcId="{120A0B1A-3A05-4BA6-BC3E-3243986295C8}" destId="{0DF96F37-0845-4692-8FF0-DEC1528AD24F}" srcOrd="1" destOrd="0" presId="urn:microsoft.com/office/officeart/2005/8/layout/list1"/>
    <dgm:cxn modelId="{F07CC84C-D19C-4EE4-B0A2-97683A3E9459}" type="presParOf" srcId="{386A3FFE-DEE4-4401-986A-EEF1569920D4}" destId="{C378F8C9-5509-42A9-BA94-E37419AAA7AD}" srcOrd="5" destOrd="0" presId="urn:microsoft.com/office/officeart/2005/8/layout/list1"/>
    <dgm:cxn modelId="{D138700F-87BD-43F4-A932-362064634E56}" type="presParOf" srcId="{386A3FFE-DEE4-4401-986A-EEF1569920D4}" destId="{D70EC8DF-2D01-40E1-B97D-8ED55DDCA384}" srcOrd="6" destOrd="0" presId="urn:microsoft.com/office/officeart/2005/8/layout/list1"/>
    <dgm:cxn modelId="{2B56AECF-B966-4394-8BD2-D8E5264AB4CC}" type="presParOf" srcId="{386A3FFE-DEE4-4401-986A-EEF1569920D4}" destId="{BCA06869-4BB6-4E0C-B7D3-05C2EF4A2C4D}" srcOrd="7" destOrd="0" presId="urn:microsoft.com/office/officeart/2005/8/layout/list1"/>
    <dgm:cxn modelId="{19706AC9-2743-42BC-BCE1-932F0FE24885}" type="presParOf" srcId="{386A3FFE-DEE4-4401-986A-EEF1569920D4}" destId="{B4DED704-CBC3-442A-B073-9B32385A3125}" srcOrd="8" destOrd="0" presId="urn:microsoft.com/office/officeart/2005/8/layout/list1"/>
    <dgm:cxn modelId="{31B1AAD5-078B-4658-9D42-BD02B5A8CDDD}" type="presParOf" srcId="{B4DED704-CBC3-442A-B073-9B32385A3125}" destId="{008EFA8A-AC5A-43EB-B9C9-921B249ED91A}" srcOrd="0" destOrd="0" presId="urn:microsoft.com/office/officeart/2005/8/layout/list1"/>
    <dgm:cxn modelId="{FBB206EC-A529-46BE-8648-170B583CA380}" type="presParOf" srcId="{B4DED704-CBC3-442A-B073-9B32385A3125}" destId="{CA42A1D5-085F-46D7-8286-8BA09A0FC7E8}" srcOrd="1" destOrd="0" presId="urn:microsoft.com/office/officeart/2005/8/layout/list1"/>
    <dgm:cxn modelId="{92810DFD-C5B2-4E15-AD15-804406804DE1}" type="presParOf" srcId="{386A3FFE-DEE4-4401-986A-EEF1569920D4}" destId="{13460153-8B51-45D3-8CAA-116FCFF93ADC}" srcOrd="9" destOrd="0" presId="urn:microsoft.com/office/officeart/2005/8/layout/list1"/>
    <dgm:cxn modelId="{EB7AF0C4-BB69-490F-8BCF-2EF272E05B7C}" type="presParOf" srcId="{386A3FFE-DEE4-4401-986A-EEF1569920D4}" destId="{8C84502A-4F81-4EF8-8508-B194A4A6A5A4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4F4FAFB-5ACA-4A52-92FE-033FAFA95B46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57E2498-3819-4E2C-9718-CCC60B5194D9}">
      <dgm:prSet custT="1"/>
      <dgm:spPr/>
      <dgm:t>
        <a:bodyPr/>
        <a:lstStyle/>
        <a:p>
          <a:r>
            <a:rPr lang="en-US" sz="2000" dirty="0"/>
            <a:t>Angle of approach and departure</a:t>
          </a:r>
        </a:p>
      </dgm:t>
    </dgm:pt>
    <dgm:pt modelId="{A1EF03D3-3229-424A-8FFA-BDDE7256336F}" type="parTrans" cxnId="{80A45798-922A-4ACD-B823-52584E72D772}">
      <dgm:prSet/>
      <dgm:spPr/>
      <dgm:t>
        <a:bodyPr/>
        <a:lstStyle/>
        <a:p>
          <a:endParaRPr lang="en-US"/>
        </a:p>
      </dgm:t>
    </dgm:pt>
    <dgm:pt modelId="{000C3ED3-957D-4245-BF05-B3004A4C1D70}" type="sibTrans" cxnId="{80A45798-922A-4ACD-B823-52584E72D772}">
      <dgm:prSet/>
      <dgm:spPr/>
      <dgm:t>
        <a:bodyPr/>
        <a:lstStyle/>
        <a:p>
          <a:endParaRPr lang="en-US"/>
        </a:p>
      </dgm:t>
    </dgm:pt>
    <dgm:pt modelId="{101EBC63-212B-4A5F-8A1A-D7176F5CA40B}">
      <dgm:prSet custT="1"/>
      <dgm:spPr/>
      <dgm:t>
        <a:bodyPr/>
        <a:lstStyle/>
        <a:p>
          <a:r>
            <a:rPr lang="x-none" sz="2000" dirty="0"/>
            <a:t>Generally, an angle of no more than 8 degrees is necessary to allow apparatus to drive onto the lane</a:t>
          </a:r>
          <a:endParaRPr lang="en-US" sz="2000" dirty="0"/>
        </a:p>
      </dgm:t>
    </dgm:pt>
    <dgm:pt modelId="{98544888-F080-4669-951C-CB2516FA1D49}" type="parTrans" cxnId="{D8E84A44-1EC7-417F-B3C9-154E19EC46AE}">
      <dgm:prSet/>
      <dgm:spPr/>
      <dgm:t>
        <a:bodyPr/>
        <a:lstStyle/>
        <a:p>
          <a:endParaRPr lang="en-US"/>
        </a:p>
      </dgm:t>
    </dgm:pt>
    <dgm:pt modelId="{AE36ED3A-9BAA-4822-830A-1291E3F38356}" type="sibTrans" cxnId="{D8E84A44-1EC7-417F-B3C9-154E19EC46AE}">
      <dgm:prSet/>
      <dgm:spPr/>
      <dgm:t>
        <a:bodyPr/>
        <a:lstStyle/>
        <a:p>
          <a:endParaRPr lang="en-US"/>
        </a:p>
      </dgm:t>
    </dgm:pt>
    <dgm:pt modelId="{87CB1622-C272-41A6-9D60-DF11BA7A13A1}">
      <dgm:prSet custT="1"/>
      <dgm:spPr/>
      <dgm:t>
        <a:bodyPr/>
        <a:lstStyle/>
        <a:p>
          <a:r>
            <a:rPr lang="en-US" sz="2000" dirty="0" smtClean="0"/>
            <a:t>Inspector </a:t>
          </a:r>
          <a:r>
            <a:rPr lang="en-US" sz="2000" dirty="0"/>
            <a:t>should </a:t>
          </a:r>
          <a:r>
            <a:rPr lang="en-US" sz="2000" dirty="0" smtClean="0"/>
            <a:t>determine </a:t>
          </a:r>
          <a:r>
            <a:rPr lang="en-US" sz="2000" dirty="0"/>
            <a:t>if the angle meets fire code requirements</a:t>
          </a:r>
        </a:p>
      </dgm:t>
    </dgm:pt>
    <dgm:pt modelId="{E4F219D3-CF4D-4E9B-A77E-BDA678FBB102}" type="parTrans" cxnId="{EEA87171-AF39-4379-943C-78C6671AF7F8}">
      <dgm:prSet/>
      <dgm:spPr/>
      <dgm:t>
        <a:bodyPr/>
        <a:lstStyle/>
        <a:p>
          <a:endParaRPr lang="en-US"/>
        </a:p>
      </dgm:t>
    </dgm:pt>
    <dgm:pt modelId="{1B3FFFCA-B0C2-4775-857D-2C525BF0A3C7}" type="sibTrans" cxnId="{EEA87171-AF39-4379-943C-78C6671AF7F8}">
      <dgm:prSet/>
      <dgm:spPr/>
      <dgm:t>
        <a:bodyPr/>
        <a:lstStyle/>
        <a:p>
          <a:endParaRPr lang="en-US"/>
        </a:p>
      </dgm:t>
    </dgm:pt>
    <dgm:pt modelId="{3991D477-8EAA-48C8-ACBB-E76C940F22AD}" type="pres">
      <dgm:prSet presAssocID="{E4F4FAFB-5ACA-4A52-92FE-033FAFA95B4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80853BE-7835-4F69-998B-9643E2278E99}" type="pres">
      <dgm:prSet presAssocID="{D57E2498-3819-4E2C-9718-CCC60B5194D9}" presName="parentLin" presStyleCnt="0"/>
      <dgm:spPr/>
      <dgm:t>
        <a:bodyPr/>
        <a:lstStyle/>
        <a:p>
          <a:endParaRPr lang="en-US"/>
        </a:p>
      </dgm:t>
    </dgm:pt>
    <dgm:pt modelId="{B8AA7733-6896-4847-90D9-6E2C95876FF8}" type="pres">
      <dgm:prSet presAssocID="{D57E2498-3819-4E2C-9718-CCC60B5194D9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F1A97152-881D-46D5-A803-D029CF064080}" type="pres">
      <dgm:prSet presAssocID="{D57E2498-3819-4E2C-9718-CCC60B5194D9}" presName="parentText" presStyleLbl="node1" presStyleIdx="0" presStyleCnt="1" custScaleX="13908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21CFC7-B0FF-469E-A0D8-8049382D45B2}" type="pres">
      <dgm:prSet presAssocID="{D57E2498-3819-4E2C-9718-CCC60B5194D9}" presName="negativeSpace" presStyleCnt="0"/>
      <dgm:spPr/>
      <dgm:t>
        <a:bodyPr/>
        <a:lstStyle/>
        <a:p>
          <a:endParaRPr lang="en-US"/>
        </a:p>
      </dgm:t>
    </dgm:pt>
    <dgm:pt modelId="{08E1B0BB-630C-456B-AE80-F3C1E7B28BDD}" type="pres">
      <dgm:prSet presAssocID="{D57E2498-3819-4E2C-9718-CCC60B5194D9}" presName="childText" presStyleLbl="conF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EA87171-AF39-4379-943C-78C6671AF7F8}" srcId="{D57E2498-3819-4E2C-9718-CCC60B5194D9}" destId="{87CB1622-C272-41A6-9D60-DF11BA7A13A1}" srcOrd="0" destOrd="0" parTransId="{E4F219D3-CF4D-4E9B-A77E-BDA678FBB102}" sibTransId="{1B3FFFCA-B0C2-4775-857D-2C525BF0A3C7}"/>
    <dgm:cxn modelId="{8C8AEEE6-9441-46E7-9D0B-543D052D0152}" type="presOf" srcId="{101EBC63-212B-4A5F-8A1A-D7176F5CA40B}" destId="{08E1B0BB-630C-456B-AE80-F3C1E7B28BDD}" srcOrd="0" destOrd="1" presId="urn:microsoft.com/office/officeart/2005/8/layout/list1"/>
    <dgm:cxn modelId="{7735126F-A3DD-4DAD-97BB-9A7B518DE747}" type="presOf" srcId="{87CB1622-C272-41A6-9D60-DF11BA7A13A1}" destId="{08E1B0BB-630C-456B-AE80-F3C1E7B28BDD}" srcOrd="0" destOrd="0" presId="urn:microsoft.com/office/officeart/2005/8/layout/list1"/>
    <dgm:cxn modelId="{D8E84A44-1EC7-417F-B3C9-154E19EC46AE}" srcId="{D57E2498-3819-4E2C-9718-CCC60B5194D9}" destId="{101EBC63-212B-4A5F-8A1A-D7176F5CA40B}" srcOrd="1" destOrd="0" parTransId="{98544888-F080-4669-951C-CB2516FA1D49}" sibTransId="{AE36ED3A-9BAA-4822-830A-1291E3F38356}"/>
    <dgm:cxn modelId="{E2B4EC0B-D907-4FDD-842C-CCFDD70F1774}" type="presOf" srcId="{D57E2498-3819-4E2C-9718-CCC60B5194D9}" destId="{F1A97152-881D-46D5-A803-D029CF064080}" srcOrd="1" destOrd="0" presId="urn:microsoft.com/office/officeart/2005/8/layout/list1"/>
    <dgm:cxn modelId="{80A45798-922A-4ACD-B823-52584E72D772}" srcId="{E4F4FAFB-5ACA-4A52-92FE-033FAFA95B46}" destId="{D57E2498-3819-4E2C-9718-CCC60B5194D9}" srcOrd="0" destOrd="0" parTransId="{A1EF03D3-3229-424A-8FFA-BDDE7256336F}" sibTransId="{000C3ED3-957D-4245-BF05-B3004A4C1D70}"/>
    <dgm:cxn modelId="{649C14AB-E702-4D16-8EE1-45C31F2AF859}" type="presOf" srcId="{E4F4FAFB-5ACA-4A52-92FE-033FAFA95B46}" destId="{3991D477-8EAA-48C8-ACBB-E76C940F22AD}" srcOrd="0" destOrd="0" presId="urn:microsoft.com/office/officeart/2005/8/layout/list1"/>
    <dgm:cxn modelId="{7A88AA53-67ED-4F10-812F-B4841F16B40C}" type="presOf" srcId="{D57E2498-3819-4E2C-9718-CCC60B5194D9}" destId="{B8AA7733-6896-4847-90D9-6E2C95876FF8}" srcOrd="0" destOrd="0" presId="urn:microsoft.com/office/officeart/2005/8/layout/list1"/>
    <dgm:cxn modelId="{CED501C2-631B-460F-B479-45F8E5867FEB}" type="presParOf" srcId="{3991D477-8EAA-48C8-ACBB-E76C940F22AD}" destId="{480853BE-7835-4F69-998B-9643E2278E99}" srcOrd="0" destOrd="0" presId="urn:microsoft.com/office/officeart/2005/8/layout/list1"/>
    <dgm:cxn modelId="{AB50EFCD-62CC-442C-9D7D-C7926EC7225B}" type="presParOf" srcId="{480853BE-7835-4F69-998B-9643E2278E99}" destId="{B8AA7733-6896-4847-90D9-6E2C95876FF8}" srcOrd="0" destOrd="0" presId="urn:microsoft.com/office/officeart/2005/8/layout/list1"/>
    <dgm:cxn modelId="{69453B98-99E9-4378-92BA-2939CCB89ED7}" type="presParOf" srcId="{480853BE-7835-4F69-998B-9643E2278E99}" destId="{F1A97152-881D-46D5-A803-D029CF064080}" srcOrd="1" destOrd="0" presId="urn:microsoft.com/office/officeart/2005/8/layout/list1"/>
    <dgm:cxn modelId="{E0832691-0567-401B-9EB2-B15B6384F3BB}" type="presParOf" srcId="{3991D477-8EAA-48C8-ACBB-E76C940F22AD}" destId="{5521CFC7-B0FF-469E-A0D8-8049382D45B2}" srcOrd="1" destOrd="0" presId="urn:microsoft.com/office/officeart/2005/8/layout/list1"/>
    <dgm:cxn modelId="{CAFDFD1B-0A36-450B-8C5E-27A96D66A84B}" type="presParOf" srcId="{3991D477-8EAA-48C8-ACBB-E76C940F22AD}" destId="{08E1B0BB-630C-456B-AE80-F3C1E7B28BDD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DEC06C5-3F3F-41B4-AD45-925C8A01627B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6B7B5C2-1E78-487C-A539-257AE904B019}">
      <dgm:prSet phldrT="[Text]" custT="1"/>
      <dgm:spPr/>
      <dgm:t>
        <a:bodyPr/>
        <a:lstStyle/>
        <a:p>
          <a:r>
            <a:rPr lang="en-US" sz="2000" b="0" dirty="0"/>
            <a:t>Wherever possible, fire lanes or fire apparatus access roads should encircle a structure</a:t>
          </a:r>
        </a:p>
      </dgm:t>
    </dgm:pt>
    <dgm:pt modelId="{C289C1AD-F628-422D-B756-B5A8DBB36753}" type="parTrans" cxnId="{EC596C14-C61E-40A6-BD09-D1EB0D897B9D}">
      <dgm:prSet/>
      <dgm:spPr/>
      <dgm:t>
        <a:bodyPr/>
        <a:lstStyle/>
        <a:p>
          <a:endParaRPr lang="en-US"/>
        </a:p>
      </dgm:t>
    </dgm:pt>
    <dgm:pt modelId="{470FA6DF-5ABA-4C44-AF50-1902B32C3B7C}" type="sibTrans" cxnId="{EC596C14-C61E-40A6-BD09-D1EB0D897B9D}">
      <dgm:prSet/>
      <dgm:spPr/>
      <dgm:t>
        <a:bodyPr/>
        <a:lstStyle/>
        <a:p>
          <a:endParaRPr lang="en-US"/>
        </a:p>
      </dgm:t>
    </dgm:pt>
    <dgm:pt modelId="{BCB8D5A0-FB85-4370-B6B7-D89C720E2007}">
      <dgm:prSet custT="1"/>
      <dgm:spPr/>
      <dgm:t>
        <a:bodyPr/>
        <a:lstStyle/>
        <a:p>
          <a:r>
            <a:rPr lang="en-US" sz="2000" b="0" dirty="0"/>
            <a:t>According to </a:t>
          </a:r>
          <a:r>
            <a:rPr lang="en-US" sz="2000" b="0" dirty="0" smtClean="0"/>
            <a:t>model </a:t>
          </a:r>
          <a:r>
            <a:rPr lang="en-US" sz="2000" b="0" dirty="0"/>
            <a:t>fire codes, dead-end fire lanes and access roads are those that extend farther than 150 feet (45 m) from a public street or road</a:t>
          </a:r>
        </a:p>
      </dgm:t>
    </dgm:pt>
    <dgm:pt modelId="{C4FA483C-09EC-4779-A492-382943027255}" type="parTrans" cxnId="{4DB1AD52-F711-4A72-8D9F-CA7A022A2FCE}">
      <dgm:prSet/>
      <dgm:spPr/>
      <dgm:t>
        <a:bodyPr/>
        <a:lstStyle/>
        <a:p>
          <a:endParaRPr lang="en-US"/>
        </a:p>
      </dgm:t>
    </dgm:pt>
    <dgm:pt modelId="{223AE6D5-DDBB-4C19-8C2B-202A05B9A87A}" type="sibTrans" cxnId="{4DB1AD52-F711-4A72-8D9F-CA7A022A2FCE}">
      <dgm:prSet/>
      <dgm:spPr/>
      <dgm:t>
        <a:bodyPr/>
        <a:lstStyle/>
        <a:p>
          <a:endParaRPr lang="en-US"/>
        </a:p>
      </dgm:t>
    </dgm:pt>
    <dgm:pt modelId="{FBC69806-64D4-4FA1-87DE-C35DF9509630}">
      <dgm:prSet phldrT="[Text]" custT="1"/>
      <dgm:spPr/>
      <dgm:t>
        <a:bodyPr/>
        <a:lstStyle/>
        <a:p>
          <a:r>
            <a:rPr lang="en-US" sz="2000" b="0" dirty="0"/>
            <a:t>Those that do not circle around a structure or return to a public street or road must provide a method for emergency vehicles to turn around</a:t>
          </a:r>
        </a:p>
      </dgm:t>
    </dgm:pt>
    <dgm:pt modelId="{63C32987-0781-41A2-AA7B-E0FED56E7AC9}" type="parTrans" cxnId="{BAA2440E-71D9-43A0-9E0A-569B839B17E1}">
      <dgm:prSet/>
      <dgm:spPr/>
      <dgm:t>
        <a:bodyPr/>
        <a:lstStyle/>
        <a:p>
          <a:endParaRPr lang="en-US"/>
        </a:p>
      </dgm:t>
    </dgm:pt>
    <dgm:pt modelId="{C55A6244-5246-4F53-9B78-D1C843BB698D}" type="sibTrans" cxnId="{BAA2440E-71D9-43A0-9E0A-569B839B17E1}">
      <dgm:prSet/>
      <dgm:spPr/>
      <dgm:t>
        <a:bodyPr/>
        <a:lstStyle/>
        <a:p>
          <a:endParaRPr lang="en-US"/>
        </a:p>
      </dgm:t>
    </dgm:pt>
    <dgm:pt modelId="{4B5E5E13-C0C9-4B29-8DD7-E77356E2548E}" type="pres">
      <dgm:prSet presAssocID="{9DEC06C5-3F3F-41B4-AD45-925C8A01627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E2CA23-393B-40C8-9F48-A2612D5E6D67}" type="pres">
      <dgm:prSet presAssocID="{96B7B5C2-1E78-487C-A539-257AE904B01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E412DB0-8D7E-47CA-BBCB-FC3C5122DE28}" type="pres">
      <dgm:prSet presAssocID="{470FA6DF-5ABA-4C44-AF50-1902B32C3B7C}" presName="spacer" presStyleCnt="0"/>
      <dgm:spPr/>
      <dgm:t>
        <a:bodyPr/>
        <a:lstStyle/>
        <a:p>
          <a:endParaRPr lang="en-US"/>
        </a:p>
      </dgm:t>
    </dgm:pt>
    <dgm:pt modelId="{39D2D49B-0584-40D3-897B-0C5E2EFC7DCE}" type="pres">
      <dgm:prSet presAssocID="{FBC69806-64D4-4FA1-87DE-C35DF950963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CA73AF-63FD-4673-9A2C-9C1F15160371}" type="pres">
      <dgm:prSet presAssocID="{C55A6244-5246-4F53-9B78-D1C843BB698D}" presName="spacer" presStyleCnt="0"/>
      <dgm:spPr/>
      <dgm:t>
        <a:bodyPr/>
        <a:lstStyle/>
        <a:p>
          <a:endParaRPr lang="en-US"/>
        </a:p>
      </dgm:t>
    </dgm:pt>
    <dgm:pt modelId="{2BBA0131-56E0-4AD7-8DA3-F18516B6180C}" type="pres">
      <dgm:prSet presAssocID="{BCB8D5A0-FB85-4370-B6B7-D89C720E200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C596C14-C61E-40A6-BD09-D1EB0D897B9D}" srcId="{9DEC06C5-3F3F-41B4-AD45-925C8A01627B}" destId="{96B7B5C2-1E78-487C-A539-257AE904B019}" srcOrd="0" destOrd="0" parTransId="{C289C1AD-F628-422D-B756-B5A8DBB36753}" sibTransId="{470FA6DF-5ABA-4C44-AF50-1902B32C3B7C}"/>
    <dgm:cxn modelId="{98017B20-3F09-4A3F-9ECD-B3483F73FB44}" type="presOf" srcId="{9DEC06C5-3F3F-41B4-AD45-925C8A01627B}" destId="{4B5E5E13-C0C9-4B29-8DD7-E77356E2548E}" srcOrd="0" destOrd="0" presId="urn:microsoft.com/office/officeart/2005/8/layout/vList2"/>
    <dgm:cxn modelId="{4DB1AD52-F711-4A72-8D9F-CA7A022A2FCE}" srcId="{9DEC06C5-3F3F-41B4-AD45-925C8A01627B}" destId="{BCB8D5A0-FB85-4370-B6B7-D89C720E2007}" srcOrd="2" destOrd="0" parTransId="{C4FA483C-09EC-4779-A492-382943027255}" sibTransId="{223AE6D5-DDBB-4C19-8C2B-202A05B9A87A}"/>
    <dgm:cxn modelId="{BAA2440E-71D9-43A0-9E0A-569B839B17E1}" srcId="{9DEC06C5-3F3F-41B4-AD45-925C8A01627B}" destId="{FBC69806-64D4-4FA1-87DE-C35DF9509630}" srcOrd="1" destOrd="0" parTransId="{63C32987-0781-41A2-AA7B-E0FED56E7AC9}" sibTransId="{C55A6244-5246-4F53-9B78-D1C843BB698D}"/>
    <dgm:cxn modelId="{02DDB079-3FBE-4256-83E1-8CEAE2FC8AD3}" type="presOf" srcId="{FBC69806-64D4-4FA1-87DE-C35DF9509630}" destId="{39D2D49B-0584-40D3-897B-0C5E2EFC7DCE}" srcOrd="0" destOrd="0" presId="urn:microsoft.com/office/officeart/2005/8/layout/vList2"/>
    <dgm:cxn modelId="{9931C708-E1AA-4BCA-A04E-2F5BA9FC0CC2}" type="presOf" srcId="{BCB8D5A0-FB85-4370-B6B7-D89C720E2007}" destId="{2BBA0131-56E0-4AD7-8DA3-F18516B6180C}" srcOrd="0" destOrd="0" presId="urn:microsoft.com/office/officeart/2005/8/layout/vList2"/>
    <dgm:cxn modelId="{EF8F4E43-0157-47C9-98DF-5A880681102A}" type="presOf" srcId="{96B7B5C2-1E78-487C-A539-257AE904B019}" destId="{8AE2CA23-393B-40C8-9F48-A2612D5E6D67}" srcOrd="0" destOrd="0" presId="urn:microsoft.com/office/officeart/2005/8/layout/vList2"/>
    <dgm:cxn modelId="{51B30F68-E87C-41A4-B2F0-1BF9251B595A}" type="presParOf" srcId="{4B5E5E13-C0C9-4B29-8DD7-E77356E2548E}" destId="{8AE2CA23-393B-40C8-9F48-A2612D5E6D67}" srcOrd="0" destOrd="0" presId="urn:microsoft.com/office/officeart/2005/8/layout/vList2"/>
    <dgm:cxn modelId="{3ABBBCDA-F7FA-457E-81EE-6E20AF3CEE54}" type="presParOf" srcId="{4B5E5E13-C0C9-4B29-8DD7-E77356E2548E}" destId="{7E412DB0-8D7E-47CA-BBCB-FC3C5122DE28}" srcOrd="1" destOrd="0" presId="urn:microsoft.com/office/officeart/2005/8/layout/vList2"/>
    <dgm:cxn modelId="{A306EA9A-AD03-439B-8FD9-3B22EA1184F7}" type="presParOf" srcId="{4B5E5E13-C0C9-4B29-8DD7-E77356E2548E}" destId="{39D2D49B-0584-40D3-897B-0C5E2EFC7DCE}" srcOrd="2" destOrd="0" presId="urn:microsoft.com/office/officeart/2005/8/layout/vList2"/>
    <dgm:cxn modelId="{392EADFC-A65B-4A32-BD1C-D78E01E72943}" type="presParOf" srcId="{4B5E5E13-C0C9-4B29-8DD7-E77356E2548E}" destId="{4FCA73AF-63FD-4673-9A2C-9C1F15160371}" srcOrd="3" destOrd="0" presId="urn:microsoft.com/office/officeart/2005/8/layout/vList2"/>
    <dgm:cxn modelId="{C038F21F-6440-4F9B-BF6E-0CDCD7D1DE11}" type="presParOf" srcId="{4B5E5E13-C0C9-4B29-8DD7-E77356E2548E}" destId="{2BBA0131-56E0-4AD7-8DA3-F18516B6180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65FB5DF-3A03-4254-91DB-A7B48AF461FE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C70DDD4-B2A6-457C-A443-06F51FC839FB}">
      <dgm:prSet phldrT="[Text]" custT="1"/>
      <dgm:spPr/>
      <dgm:t>
        <a:bodyPr/>
        <a:lstStyle/>
        <a:p>
          <a:r>
            <a:rPr lang="x-none" sz="2400" b="0" u="none" dirty="0"/>
            <a:t>Short section of roadway that lies perpendicular to the end of a dead-end street with equal sections on each side of the dead-end</a:t>
          </a:r>
          <a:endParaRPr lang="en-US" sz="2400" b="0" dirty="0"/>
        </a:p>
      </dgm:t>
    </dgm:pt>
    <dgm:pt modelId="{91285C50-FFF5-42C9-994F-321627ED7B0B}" type="parTrans" cxnId="{98F75622-4600-43A5-8588-9363A8695EDB}">
      <dgm:prSet/>
      <dgm:spPr/>
      <dgm:t>
        <a:bodyPr/>
        <a:lstStyle/>
        <a:p>
          <a:endParaRPr lang="en-US"/>
        </a:p>
      </dgm:t>
    </dgm:pt>
    <dgm:pt modelId="{E8CC42F8-526F-45BD-92EB-2FC1912E53B6}" type="sibTrans" cxnId="{98F75622-4600-43A5-8588-9363A8695EDB}">
      <dgm:prSet/>
      <dgm:spPr/>
      <dgm:t>
        <a:bodyPr/>
        <a:lstStyle/>
        <a:p>
          <a:endParaRPr lang="en-US"/>
        </a:p>
      </dgm:t>
    </dgm:pt>
    <dgm:pt modelId="{C8420F0E-AA7F-4C30-94E4-F7D4EC200D13}" type="pres">
      <dgm:prSet presAssocID="{E65FB5DF-3A03-4254-91DB-A7B48AF461F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AE3822-27BB-4D91-85BB-F9903D3B1557}" type="pres">
      <dgm:prSet presAssocID="{3C70DDD4-B2A6-457C-A443-06F51FC839F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41AEBD-C726-49E4-9A92-F2F20BA01817}" type="presOf" srcId="{E65FB5DF-3A03-4254-91DB-A7B48AF461FE}" destId="{C8420F0E-AA7F-4C30-94E4-F7D4EC200D13}" srcOrd="0" destOrd="0" presId="urn:microsoft.com/office/officeart/2005/8/layout/vList2"/>
    <dgm:cxn modelId="{98F75622-4600-43A5-8588-9363A8695EDB}" srcId="{E65FB5DF-3A03-4254-91DB-A7B48AF461FE}" destId="{3C70DDD4-B2A6-457C-A443-06F51FC839FB}" srcOrd="0" destOrd="0" parTransId="{91285C50-FFF5-42C9-994F-321627ED7B0B}" sibTransId="{E8CC42F8-526F-45BD-92EB-2FC1912E53B6}"/>
    <dgm:cxn modelId="{E7D0BA8C-6D6F-4B52-9F36-0A4A64D170DD}" type="presOf" srcId="{3C70DDD4-B2A6-457C-A443-06F51FC839FB}" destId="{8DAE3822-27BB-4D91-85BB-F9903D3B1557}" srcOrd="0" destOrd="0" presId="urn:microsoft.com/office/officeart/2005/8/layout/vList2"/>
    <dgm:cxn modelId="{685C8FFB-366F-4094-97D0-E36B22D661F7}" type="presParOf" srcId="{C8420F0E-AA7F-4C30-94E4-F7D4EC200D13}" destId="{8DAE3822-27BB-4D91-85BB-F9903D3B155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65FB5DF-3A03-4254-91DB-A7B48AF461FE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C70DDD4-B2A6-457C-A443-06F51FC839FB}">
      <dgm:prSet phldrT="[Text]" custT="1"/>
      <dgm:spPr/>
      <dgm:t>
        <a:bodyPr/>
        <a:lstStyle/>
        <a:p>
          <a:r>
            <a:rPr lang="en-US" sz="2400" dirty="0"/>
            <a:t>Street closed at one end designed to the minimum dimensions as required by the municipality </a:t>
          </a:r>
          <a:endParaRPr lang="en-US" sz="2400" b="0" dirty="0"/>
        </a:p>
      </dgm:t>
    </dgm:pt>
    <dgm:pt modelId="{91285C50-FFF5-42C9-994F-321627ED7B0B}" type="parTrans" cxnId="{98F75622-4600-43A5-8588-9363A8695EDB}">
      <dgm:prSet/>
      <dgm:spPr/>
      <dgm:t>
        <a:bodyPr/>
        <a:lstStyle/>
        <a:p>
          <a:endParaRPr lang="en-US"/>
        </a:p>
      </dgm:t>
    </dgm:pt>
    <dgm:pt modelId="{E8CC42F8-526F-45BD-92EB-2FC1912E53B6}" type="sibTrans" cxnId="{98F75622-4600-43A5-8588-9363A8695EDB}">
      <dgm:prSet/>
      <dgm:spPr/>
      <dgm:t>
        <a:bodyPr/>
        <a:lstStyle/>
        <a:p>
          <a:endParaRPr lang="en-US"/>
        </a:p>
      </dgm:t>
    </dgm:pt>
    <dgm:pt modelId="{C8420F0E-AA7F-4C30-94E4-F7D4EC200D13}" type="pres">
      <dgm:prSet presAssocID="{E65FB5DF-3A03-4254-91DB-A7B48AF461F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DAE3822-27BB-4D91-85BB-F9903D3B1557}" type="pres">
      <dgm:prSet presAssocID="{3C70DDD4-B2A6-457C-A443-06F51FC839F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BC0904-55B1-4121-A583-B2D765CB551A}" type="presOf" srcId="{E65FB5DF-3A03-4254-91DB-A7B48AF461FE}" destId="{C8420F0E-AA7F-4C30-94E4-F7D4EC200D13}" srcOrd="0" destOrd="0" presId="urn:microsoft.com/office/officeart/2005/8/layout/vList2"/>
    <dgm:cxn modelId="{98F75622-4600-43A5-8588-9363A8695EDB}" srcId="{E65FB5DF-3A03-4254-91DB-A7B48AF461FE}" destId="{3C70DDD4-B2A6-457C-A443-06F51FC839FB}" srcOrd="0" destOrd="0" parTransId="{91285C50-FFF5-42C9-994F-321627ED7B0B}" sibTransId="{E8CC42F8-526F-45BD-92EB-2FC1912E53B6}"/>
    <dgm:cxn modelId="{4897DE7A-891B-4394-A98A-193E4D2E7E65}" type="presOf" srcId="{3C70DDD4-B2A6-457C-A443-06F51FC839FB}" destId="{8DAE3822-27BB-4D91-85BB-F9903D3B1557}" srcOrd="0" destOrd="0" presId="urn:microsoft.com/office/officeart/2005/8/layout/vList2"/>
    <dgm:cxn modelId="{ABE68BA7-A120-4F91-961B-4F8CD0977758}" type="presParOf" srcId="{C8420F0E-AA7F-4C30-94E4-F7D4EC200D13}" destId="{8DAE3822-27BB-4D91-85BB-F9903D3B155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305E2A-1405-4D0B-8D45-15FDFADAD407}">
      <dsp:nvSpPr>
        <dsp:cNvPr id="0" name=""/>
        <dsp:cNvSpPr/>
      </dsp:nvSpPr>
      <dsp:spPr>
        <a:xfrm rot="5400000">
          <a:off x="4422892" y="-1409189"/>
          <a:ext cx="1724679" cy="4974336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Means of access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Parking for fire apparatus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Designated and identified by AHJ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NFPA® and IFC® codes contain requirements</a:t>
          </a:r>
        </a:p>
      </dsp:txBody>
      <dsp:txXfrm rot="-5400000">
        <a:off x="2798064" y="299831"/>
        <a:ext cx="4890144" cy="1556295"/>
      </dsp:txXfrm>
    </dsp:sp>
    <dsp:sp modelId="{01033FFA-1D23-414A-A790-47F72BEA9C1F}">
      <dsp:nvSpPr>
        <dsp:cNvPr id="0" name=""/>
        <dsp:cNvSpPr/>
      </dsp:nvSpPr>
      <dsp:spPr>
        <a:xfrm>
          <a:off x="0" y="53"/>
          <a:ext cx="2798064" cy="2155849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Fire Lanes</a:t>
          </a:r>
        </a:p>
      </dsp:txBody>
      <dsp:txXfrm>
        <a:off x="105240" y="105293"/>
        <a:ext cx="2587584" cy="1945369"/>
      </dsp:txXfrm>
    </dsp:sp>
    <dsp:sp modelId="{FD2B4F6A-11B6-4729-8ED1-23EE9951C70B}">
      <dsp:nvSpPr>
        <dsp:cNvPr id="0" name=""/>
        <dsp:cNvSpPr/>
      </dsp:nvSpPr>
      <dsp:spPr>
        <a:xfrm rot="5400000">
          <a:off x="4422892" y="854453"/>
          <a:ext cx="1724679" cy="4974336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Can be any street or highway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/>
            <a:t>NFPA® and IFC® codes contain requirements</a:t>
          </a:r>
        </a:p>
      </dsp:txBody>
      <dsp:txXfrm rot="-5400000">
        <a:off x="2798064" y="2563473"/>
        <a:ext cx="4890144" cy="1556295"/>
      </dsp:txXfrm>
    </dsp:sp>
    <dsp:sp modelId="{77AB4B74-BCB3-4458-A0E5-FFF7839E43C7}">
      <dsp:nvSpPr>
        <dsp:cNvPr id="0" name=""/>
        <dsp:cNvSpPr/>
      </dsp:nvSpPr>
      <dsp:spPr>
        <a:xfrm>
          <a:off x="0" y="2263696"/>
          <a:ext cx="2798064" cy="2155849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Access Roads</a:t>
          </a:r>
        </a:p>
      </dsp:txBody>
      <dsp:txXfrm>
        <a:off x="105240" y="2368936"/>
        <a:ext cx="2587584" cy="194536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E3822-27BB-4D91-85BB-F9903D3B1557}">
      <dsp:nvSpPr>
        <dsp:cNvPr id="0" name=""/>
        <dsp:cNvSpPr/>
      </dsp:nvSpPr>
      <dsp:spPr>
        <a:xfrm>
          <a:off x="0" y="522806"/>
          <a:ext cx="3962400" cy="133087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Configuration that allows a vehicle to back into a space and turn around</a:t>
          </a:r>
          <a:endParaRPr lang="en-US" sz="2400" b="0" kern="1200" dirty="0"/>
        </a:p>
      </dsp:txBody>
      <dsp:txXfrm>
        <a:off x="64968" y="587774"/>
        <a:ext cx="3832464" cy="120093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A07D19-ACFA-473D-B41D-6FF55C3EA924}">
      <dsp:nvSpPr>
        <dsp:cNvPr id="0" name=""/>
        <dsp:cNvSpPr/>
      </dsp:nvSpPr>
      <dsp:spPr>
        <a:xfrm>
          <a:off x="0" y="747225"/>
          <a:ext cx="7772400" cy="133087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/>
            <a:t>Inspectors will need to review and approve the designs of these dead-end access roads</a:t>
          </a:r>
        </a:p>
      </dsp:txBody>
      <dsp:txXfrm>
        <a:off x="64968" y="812193"/>
        <a:ext cx="7642464" cy="1200939"/>
      </dsp:txXfrm>
    </dsp:sp>
    <dsp:sp modelId="{D1B325C2-4B6D-47C2-86F5-9254C6672CC8}">
      <dsp:nvSpPr>
        <dsp:cNvPr id="0" name=""/>
        <dsp:cNvSpPr/>
      </dsp:nvSpPr>
      <dsp:spPr>
        <a:xfrm>
          <a:off x="0" y="2265300"/>
          <a:ext cx="7772400" cy="1330875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/>
            <a:t>Once the AHJ approves the access road, the property owner/occupant is responsible for properly marking and maintaining these turnarounds</a:t>
          </a:r>
        </a:p>
      </dsp:txBody>
      <dsp:txXfrm>
        <a:off x="64968" y="2330268"/>
        <a:ext cx="7642464" cy="120093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A8723-B832-4BB9-BF21-4CB9BD728D5E}">
      <dsp:nvSpPr>
        <dsp:cNvPr id="0" name=""/>
        <dsp:cNvSpPr/>
      </dsp:nvSpPr>
      <dsp:spPr>
        <a:xfrm>
          <a:off x="0" y="448096"/>
          <a:ext cx="4648200" cy="651846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Local jurisdiction generally establishes requirements for markings</a:t>
          </a:r>
        </a:p>
      </dsp:txBody>
      <dsp:txXfrm>
        <a:off x="31820" y="479916"/>
        <a:ext cx="4584560" cy="588206"/>
      </dsp:txXfrm>
    </dsp:sp>
    <dsp:sp modelId="{B73C9192-218C-4082-8FB7-4D8D9CD964E8}">
      <dsp:nvSpPr>
        <dsp:cNvPr id="0" name=""/>
        <dsp:cNvSpPr/>
      </dsp:nvSpPr>
      <dsp:spPr>
        <a:xfrm>
          <a:off x="0" y="1112979"/>
          <a:ext cx="4648200" cy="1282517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-3694"/>
                <a:lumOff val="948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Inspectors may be involved in recommending </a:t>
          </a:r>
          <a:r>
            <a:rPr lang="en-US" sz="1800" b="0" kern="1200" dirty="0" smtClean="0"/>
            <a:t>location</a:t>
          </a:r>
          <a:r>
            <a:rPr lang="en-US" sz="1800" b="0" kern="1200" dirty="0"/>
            <a:t>, as well as offering guidance on parking restrictions based on </a:t>
          </a:r>
          <a:r>
            <a:rPr lang="en-US" sz="1800" b="0" kern="1200" dirty="0" smtClean="0"/>
            <a:t>need </a:t>
          </a:r>
          <a:r>
            <a:rPr lang="en-US" sz="1800" b="0" kern="1200" dirty="0"/>
            <a:t>for site access</a:t>
          </a:r>
        </a:p>
      </dsp:txBody>
      <dsp:txXfrm>
        <a:off x="62607" y="1175586"/>
        <a:ext cx="4522986" cy="1157303"/>
      </dsp:txXfrm>
    </dsp:sp>
    <dsp:sp modelId="{6C96CE5E-E329-434A-A27D-C3E7478D5C4D}">
      <dsp:nvSpPr>
        <dsp:cNvPr id="0" name=""/>
        <dsp:cNvSpPr/>
      </dsp:nvSpPr>
      <dsp:spPr>
        <a:xfrm>
          <a:off x="0" y="2408532"/>
          <a:ext cx="4648200" cy="1100633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-7387"/>
                <a:lumOff val="18966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u="none" kern="1200" dirty="0"/>
            <a:t>I</a:t>
          </a:r>
          <a:r>
            <a:rPr lang="x-none" sz="1800" b="0" u="none" kern="1200" dirty="0"/>
            <a:t>ndicate to emergency </a:t>
          </a:r>
          <a:r>
            <a:rPr lang="x-none" sz="1800" b="0" u="none" kern="1200" dirty="0" smtClean="0"/>
            <a:t>responders areas designed </a:t>
          </a:r>
          <a:r>
            <a:rPr lang="x-none" sz="1800" b="0" u="none" kern="1200" dirty="0"/>
            <a:t>to support the weight of the apparatus and provide the most effective access</a:t>
          </a:r>
          <a:endParaRPr lang="en-US" sz="1800" b="0" u="none" kern="1200" dirty="0"/>
        </a:p>
      </dsp:txBody>
      <dsp:txXfrm>
        <a:off x="53728" y="2462260"/>
        <a:ext cx="4540744" cy="993177"/>
      </dsp:txXfrm>
    </dsp:sp>
    <dsp:sp modelId="{DB464793-C49A-4460-BEA0-39F08ED33C16}">
      <dsp:nvSpPr>
        <dsp:cNvPr id="0" name=""/>
        <dsp:cNvSpPr/>
      </dsp:nvSpPr>
      <dsp:spPr>
        <a:xfrm>
          <a:off x="0" y="3522202"/>
          <a:ext cx="4648200" cy="703301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-11081"/>
                <a:lumOff val="28449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smtClean="0"/>
            <a:t>Indicate </a:t>
          </a:r>
          <a:r>
            <a:rPr lang="en-US" sz="1800" b="0" kern="1200" dirty="0"/>
            <a:t>to the public the areas that must remain clear at all times</a:t>
          </a:r>
        </a:p>
      </dsp:txBody>
      <dsp:txXfrm>
        <a:off x="34332" y="3556534"/>
        <a:ext cx="4579536" cy="634637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2A8723-B832-4BB9-BF21-4CB9BD728D5E}">
      <dsp:nvSpPr>
        <dsp:cNvPr id="0" name=""/>
        <dsp:cNvSpPr/>
      </dsp:nvSpPr>
      <dsp:spPr>
        <a:xfrm>
          <a:off x="0" y="1262"/>
          <a:ext cx="5448300" cy="5567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Markings take two general forms: painted curbs and posted signs</a:t>
          </a:r>
        </a:p>
      </dsp:txBody>
      <dsp:txXfrm>
        <a:off x="27178" y="28440"/>
        <a:ext cx="5393944" cy="502384"/>
      </dsp:txXfrm>
    </dsp:sp>
    <dsp:sp modelId="{37D992C6-E3D7-447E-A417-31C38FD36E65}">
      <dsp:nvSpPr>
        <dsp:cNvPr id="0" name=""/>
        <dsp:cNvSpPr/>
      </dsp:nvSpPr>
      <dsp:spPr>
        <a:xfrm>
          <a:off x="0" y="572360"/>
          <a:ext cx="5448300" cy="7932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 dirty="0"/>
            <a:t>Curbs </a:t>
          </a:r>
          <a:r>
            <a:rPr lang="x-none" sz="2000" b="0" u="none" kern="1200" dirty="0" smtClean="0"/>
            <a:t>generally </a:t>
          </a:r>
          <a:r>
            <a:rPr lang="x-none" sz="2000" b="0" u="none" kern="1200" dirty="0"/>
            <a:t>painted red or red with white lettering</a:t>
          </a:r>
          <a:endParaRPr lang="en-US" sz="2000" b="0" u="none" kern="1200" dirty="0"/>
        </a:p>
      </dsp:txBody>
      <dsp:txXfrm>
        <a:off x="38724" y="611084"/>
        <a:ext cx="5370852" cy="715821"/>
      </dsp:txXfrm>
    </dsp:sp>
    <dsp:sp modelId="{6C4665D6-F8D6-4722-A661-54A33332586C}">
      <dsp:nvSpPr>
        <dsp:cNvPr id="0" name=""/>
        <dsp:cNvSpPr/>
      </dsp:nvSpPr>
      <dsp:spPr>
        <a:xfrm>
          <a:off x="0" y="1379987"/>
          <a:ext cx="5448300" cy="7932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u="none" kern="1200" dirty="0"/>
            <a:t>I</a:t>
          </a:r>
          <a:r>
            <a:rPr lang="x-none" sz="2000" b="0" u="none" kern="1200" dirty="0"/>
            <a:t>n some locations, fire lane designations are painted in large letters on the road surface</a:t>
          </a:r>
          <a:endParaRPr lang="en-US" sz="2000" b="0" u="none" kern="1200" dirty="0"/>
        </a:p>
      </dsp:txBody>
      <dsp:txXfrm>
        <a:off x="38724" y="1418711"/>
        <a:ext cx="5370852" cy="715821"/>
      </dsp:txXfrm>
    </dsp:sp>
    <dsp:sp modelId="{ED9E4102-6F35-49AC-8CD0-222F7EAF4192}">
      <dsp:nvSpPr>
        <dsp:cNvPr id="0" name=""/>
        <dsp:cNvSpPr/>
      </dsp:nvSpPr>
      <dsp:spPr>
        <a:xfrm>
          <a:off x="0" y="2187614"/>
          <a:ext cx="5448300" cy="7932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 dirty="0"/>
            <a:t>Signs conform to </a:t>
          </a:r>
          <a:r>
            <a:rPr lang="x-none" sz="2000" b="0" u="none" kern="1200" dirty="0" smtClean="0"/>
            <a:t>local </a:t>
          </a:r>
          <a:r>
            <a:rPr lang="x-none" sz="2000" b="0" u="none" kern="1200" dirty="0"/>
            <a:t>or state design for information signs</a:t>
          </a:r>
          <a:endParaRPr lang="en-US" sz="2000" b="0" u="none" kern="1200" dirty="0"/>
        </a:p>
      </dsp:txBody>
      <dsp:txXfrm>
        <a:off x="38724" y="2226338"/>
        <a:ext cx="5370852" cy="715821"/>
      </dsp:txXfrm>
    </dsp:sp>
    <dsp:sp modelId="{5711FD20-55F0-4B54-A12A-D8F7296E296F}">
      <dsp:nvSpPr>
        <dsp:cNvPr id="0" name=""/>
        <dsp:cNvSpPr/>
      </dsp:nvSpPr>
      <dsp:spPr>
        <a:xfrm>
          <a:off x="0" y="2995241"/>
          <a:ext cx="5448300" cy="7932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Generally a reflective white background with red lettering</a:t>
          </a:r>
        </a:p>
      </dsp:txBody>
      <dsp:txXfrm>
        <a:off x="38724" y="3033965"/>
        <a:ext cx="5370852" cy="715821"/>
      </dsp:txXfrm>
    </dsp:sp>
    <dsp:sp modelId="{02DE8E5B-5CB5-49AD-8BD7-D2D2E5C400AA}">
      <dsp:nvSpPr>
        <dsp:cNvPr id="0" name=""/>
        <dsp:cNvSpPr/>
      </dsp:nvSpPr>
      <dsp:spPr>
        <a:xfrm>
          <a:off x="0" y="3802868"/>
          <a:ext cx="5448300" cy="79326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May feature the words </a:t>
          </a:r>
          <a:r>
            <a:rPr lang="en-US" sz="2000" b="0" i="1" kern="1200" dirty="0"/>
            <a:t>No Parking Fire Lane</a:t>
          </a:r>
          <a:r>
            <a:rPr lang="en-US" sz="2000" b="0" kern="1200" dirty="0"/>
            <a:t> or </a:t>
          </a:r>
          <a:r>
            <a:rPr lang="en-US" sz="2000" b="0" i="1" kern="1200" dirty="0"/>
            <a:t>No Stopping Fire Lane</a:t>
          </a:r>
          <a:endParaRPr lang="en-US" sz="2000" b="0" kern="1200" dirty="0"/>
        </a:p>
      </dsp:txBody>
      <dsp:txXfrm>
        <a:off x="38724" y="3841592"/>
        <a:ext cx="5370852" cy="715821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16E1C8-DAB8-4EE8-86D9-C2D08325290E}">
      <dsp:nvSpPr>
        <dsp:cNvPr id="0" name=""/>
        <dsp:cNvSpPr/>
      </dsp:nvSpPr>
      <dsp:spPr>
        <a:xfrm>
          <a:off x="0" y="0"/>
          <a:ext cx="7772400" cy="105622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AHJ should locate signs at the entry and exit points</a:t>
          </a:r>
        </a:p>
      </dsp:txBody>
      <dsp:txXfrm>
        <a:off x="51561" y="51561"/>
        <a:ext cx="7669278" cy="953102"/>
      </dsp:txXfrm>
    </dsp:sp>
    <dsp:sp modelId="{BB419994-A19E-4015-8FB4-F5EB6A41FEF8}">
      <dsp:nvSpPr>
        <dsp:cNvPr id="0" name=""/>
        <dsp:cNvSpPr/>
      </dsp:nvSpPr>
      <dsp:spPr>
        <a:xfrm>
          <a:off x="0" y="1070520"/>
          <a:ext cx="7772400" cy="105622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Reflective markings or other indicators placed along the edge of the subsurface construction indicate the area designed to support the weight of an apparatus</a:t>
          </a:r>
        </a:p>
      </dsp:txBody>
      <dsp:txXfrm>
        <a:off x="51561" y="1122081"/>
        <a:ext cx="7669278" cy="953102"/>
      </dsp:txXfrm>
    </dsp:sp>
    <dsp:sp modelId="{265BF962-928C-4B87-BE28-4322373C3CE7}">
      <dsp:nvSpPr>
        <dsp:cNvPr id="0" name=""/>
        <dsp:cNvSpPr/>
      </dsp:nvSpPr>
      <dsp:spPr>
        <a:xfrm>
          <a:off x="0" y="2140455"/>
          <a:ext cx="7772400" cy="1056224"/>
        </a:xfrm>
        <a:prstGeom prst="roundRect">
          <a:avLst/>
        </a:prstGeom>
        <a:solidFill>
          <a:srgbClr val="1919BE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Verify that the markings are in the correct location and unobscured by vegetation</a:t>
          </a:r>
        </a:p>
      </dsp:txBody>
      <dsp:txXfrm>
        <a:off x="51561" y="2192016"/>
        <a:ext cx="7669278" cy="953102"/>
      </dsp:txXfrm>
    </dsp:sp>
    <dsp:sp modelId="{0A8AE520-2A23-418C-9404-EE1FCBA01E00}">
      <dsp:nvSpPr>
        <dsp:cNvPr id="0" name=""/>
        <dsp:cNvSpPr/>
      </dsp:nvSpPr>
      <dsp:spPr>
        <a:xfrm>
          <a:off x="0" y="3210390"/>
          <a:ext cx="7772400" cy="1056224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Emergency responders should be able to recognize the edge of the roadway to prevent the apparatus from getting stuck in the soft soil next to it</a:t>
          </a:r>
        </a:p>
      </dsp:txBody>
      <dsp:txXfrm>
        <a:off x="51561" y="3261951"/>
        <a:ext cx="7669278" cy="95310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A184FE-0659-4DB0-BBF9-44CF87E00EB4}">
      <dsp:nvSpPr>
        <dsp:cNvPr id="0" name=""/>
        <dsp:cNvSpPr/>
      </dsp:nvSpPr>
      <dsp:spPr>
        <a:xfrm>
          <a:off x="0" y="664664"/>
          <a:ext cx="7772400" cy="3115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895604" rIns="603225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2400" b="0" u="none" kern="1200" dirty="0"/>
            <a:t>When this situation occurs, the AHJ usually requires that a portion of the parking garage or plaza is designed to support fire apparatus</a:t>
          </a:r>
          <a:endParaRPr lang="en-US" sz="2400" b="0" u="none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0" u="none" kern="1200" dirty="0"/>
            <a:t>V</a:t>
          </a:r>
          <a:r>
            <a:rPr lang="x-none" sz="2400" b="0" u="none" kern="1200" dirty="0"/>
            <a:t>erify that the fire lanes are accurately indicated and that these markings are maintained</a:t>
          </a:r>
          <a:endParaRPr lang="en-US" sz="2400" b="0" u="none" kern="1200" dirty="0"/>
        </a:p>
      </dsp:txBody>
      <dsp:txXfrm>
        <a:off x="0" y="664664"/>
        <a:ext cx="7772400" cy="3115350"/>
      </dsp:txXfrm>
    </dsp:sp>
    <dsp:sp modelId="{4F4A8A6D-E324-4FF7-86BF-7253116ADDCD}">
      <dsp:nvSpPr>
        <dsp:cNvPr id="0" name=""/>
        <dsp:cNvSpPr/>
      </dsp:nvSpPr>
      <dsp:spPr>
        <a:xfrm>
          <a:off x="76851" y="29984"/>
          <a:ext cx="7686987" cy="126936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/>
            <a:t>In some multistory structures, parking garages or plazas surround the grade-level entrance to the building</a:t>
          </a:r>
        </a:p>
      </dsp:txBody>
      <dsp:txXfrm>
        <a:off x="138816" y="91949"/>
        <a:ext cx="7563057" cy="114543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8AA3D-AC73-4348-B8E8-86EC0451B26C}">
      <dsp:nvSpPr>
        <dsp:cNvPr id="0" name=""/>
        <dsp:cNvSpPr/>
      </dsp:nvSpPr>
      <dsp:spPr>
        <a:xfrm>
          <a:off x="0" y="2220"/>
          <a:ext cx="3681412" cy="80496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 dirty="0"/>
            <a:t>Designating a Command Post</a:t>
          </a:r>
          <a:endParaRPr lang="en-US" sz="2000" b="0" kern="1200" dirty="0"/>
        </a:p>
      </dsp:txBody>
      <dsp:txXfrm>
        <a:off x="39295" y="41515"/>
        <a:ext cx="3602822" cy="726370"/>
      </dsp:txXfrm>
    </dsp:sp>
    <dsp:sp modelId="{D3631E08-FE5F-4634-A4C7-757BD9B992A7}">
      <dsp:nvSpPr>
        <dsp:cNvPr id="0" name=""/>
        <dsp:cNvSpPr/>
      </dsp:nvSpPr>
      <dsp:spPr>
        <a:xfrm>
          <a:off x="0" y="931020"/>
          <a:ext cx="3681412" cy="80496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 dirty="0"/>
            <a:t>Accessibility of portable fire extinguishing equipment</a:t>
          </a:r>
          <a:endParaRPr lang="en-US" sz="2000" b="0" u="none" kern="1200" dirty="0"/>
        </a:p>
      </dsp:txBody>
      <dsp:txXfrm>
        <a:off x="39295" y="970315"/>
        <a:ext cx="3602822" cy="726370"/>
      </dsp:txXfrm>
    </dsp:sp>
    <dsp:sp modelId="{722F85D7-A6FE-4C79-9A8A-D20A6EED90A5}">
      <dsp:nvSpPr>
        <dsp:cNvPr id="0" name=""/>
        <dsp:cNvSpPr/>
      </dsp:nvSpPr>
      <dsp:spPr>
        <a:xfrm>
          <a:off x="0" y="1859820"/>
          <a:ext cx="3681412" cy="80496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Lock boxes at construction and demolition sites</a:t>
          </a:r>
        </a:p>
      </dsp:txBody>
      <dsp:txXfrm>
        <a:off x="39295" y="1899115"/>
        <a:ext cx="3602822" cy="726370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8AA3D-AC73-4348-B8E8-86EC0451B26C}">
      <dsp:nvSpPr>
        <dsp:cNvPr id="0" name=""/>
        <dsp:cNvSpPr/>
      </dsp:nvSpPr>
      <dsp:spPr>
        <a:xfrm>
          <a:off x="0" y="52988"/>
          <a:ext cx="4495800" cy="43056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Means to call for help</a:t>
          </a:r>
        </a:p>
      </dsp:txBody>
      <dsp:txXfrm>
        <a:off x="21018" y="74006"/>
        <a:ext cx="4453764" cy="388524"/>
      </dsp:txXfrm>
    </dsp:sp>
    <dsp:sp modelId="{9A28DECC-9BD8-45E9-82F9-84B30D701AAE}">
      <dsp:nvSpPr>
        <dsp:cNvPr id="0" name=""/>
        <dsp:cNvSpPr/>
      </dsp:nvSpPr>
      <dsp:spPr>
        <a:xfrm>
          <a:off x="0" y="549788"/>
          <a:ext cx="4495800" cy="43056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385"/>
                <a:lumOff val="355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385"/>
                <a:lumOff val="355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385"/>
                <a:lumOff val="35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Posted emergency numbers</a:t>
          </a:r>
        </a:p>
      </dsp:txBody>
      <dsp:txXfrm>
        <a:off x="21018" y="570806"/>
        <a:ext cx="4453764" cy="388524"/>
      </dsp:txXfrm>
    </dsp:sp>
    <dsp:sp modelId="{F2744488-4465-4471-9AEE-D9C6F014E041}">
      <dsp:nvSpPr>
        <dsp:cNvPr id="0" name=""/>
        <dsp:cNvSpPr/>
      </dsp:nvSpPr>
      <dsp:spPr>
        <a:xfrm>
          <a:off x="0" y="1046588"/>
          <a:ext cx="4495800" cy="43056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770"/>
                <a:lumOff val="711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770"/>
                <a:lumOff val="711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770"/>
                <a:lumOff val="711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Command Post</a:t>
          </a:r>
        </a:p>
      </dsp:txBody>
      <dsp:txXfrm>
        <a:off x="21018" y="1067606"/>
        <a:ext cx="4453764" cy="388524"/>
      </dsp:txXfrm>
    </dsp:sp>
    <dsp:sp modelId="{BC855811-5E4C-47C9-A7ED-2A7A38D494CF}">
      <dsp:nvSpPr>
        <dsp:cNvPr id="0" name=""/>
        <dsp:cNvSpPr/>
      </dsp:nvSpPr>
      <dsp:spPr>
        <a:xfrm>
          <a:off x="0" y="1543388"/>
          <a:ext cx="4495800" cy="43056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4155"/>
                <a:lumOff val="10668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4155"/>
                <a:lumOff val="10668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4155"/>
                <a:lumOff val="106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Fire protection systems</a:t>
          </a:r>
        </a:p>
      </dsp:txBody>
      <dsp:txXfrm>
        <a:off x="21018" y="1564406"/>
        <a:ext cx="4453764" cy="388524"/>
      </dsp:txXfrm>
    </dsp:sp>
    <dsp:sp modelId="{CF773E02-6E62-46DE-B2F3-D26A29969ECA}">
      <dsp:nvSpPr>
        <dsp:cNvPr id="0" name=""/>
        <dsp:cNvSpPr/>
      </dsp:nvSpPr>
      <dsp:spPr>
        <a:xfrm>
          <a:off x="0" y="2040188"/>
          <a:ext cx="4495800" cy="43056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Fire extinguishers</a:t>
          </a:r>
        </a:p>
      </dsp:txBody>
      <dsp:txXfrm>
        <a:off x="21018" y="2061206"/>
        <a:ext cx="4453764" cy="388524"/>
      </dsp:txXfrm>
    </dsp:sp>
    <dsp:sp modelId="{80115B53-33C3-41E7-AAA2-EABB073D3C6E}">
      <dsp:nvSpPr>
        <dsp:cNvPr id="0" name=""/>
        <dsp:cNvSpPr/>
      </dsp:nvSpPr>
      <dsp:spPr>
        <a:xfrm>
          <a:off x="0" y="2536988"/>
          <a:ext cx="4495800" cy="56782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6926"/>
                <a:lumOff val="17781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6926"/>
                <a:lumOff val="17781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6926"/>
                <a:lumOff val="1778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Flammable, combustible liquids</a:t>
          </a:r>
        </a:p>
      </dsp:txBody>
      <dsp:txXfrm>
        <a:off x="27719" y="2564707"/>
        <a:ext cx="4440362" cy="512384"/>
      </dsp:txXfrm>
    </dsp:sp>
    <dsp:sp modelId="{BB0DC68B-54E3-4542-81A6-F0BDAAD529B7}">
      <dsp:nvSpPr>
        <dsp:cNvPr id="0" name=""/>
        <dsp:cNvSpPr/>
      </dsp:nvSpPr>
      <dsp:spPr>
        <a:xfrm>
          <a:off x="0" y="3171051"/>
          <a:ext cx="4495800" cy="43056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8311"/>
                <a:lumOff val="21337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8311"/>
                <a:lumOff val="21337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8311"/>
                <a:lumOff val="213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Asphalt/tar kettles</a:t>
          </a:r>
        </a:p>
      </dsp:txBody>
      <dsp:txXfrm>
        <a:off x="21018" y="3192069"/>
        <a:ext cx="4453764" cy="388524"/>
      </dsp:txXfrm>
    </dsp:sp>
    <dsp:sp modelId="{C384F54A-1FDC-4634-94BD-484D341E0ACC}">
      <dsp:nvSpPr>
        <dsp:cNvPr id="0" name=""/>
        <dsp:cNvSpPr/>
      </dsp:nvSpPr>
      <dsp:spPr>
        <a:xfrm>
          <a:off x="0" y="3667851"/>
          <a:ext cx="4495800" cy="43056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Portable heating devices</a:t>
          </a:r>
        </a:p>
      </dsp:txBody>
      <dsp:txXfrm>
        <a:off x="21018" y="3688869"/>
        <a:ext cx="4453764" cy="388524"/>
      </dsp:txXfrm>
    </dsp:sp>
    <dsp:sp modelId="{AC76B583-3C58-4819-A7D4-D32858EC8304}">
      <dsp:nvSpPr>
        <dsp:cNvPr id="0" name=""/>
        <dsp:cNvSpPr/>
      </dsp:nvSpPr>
      <dsp:spPr>
        <a:xfrm>
          <a:off x="0" y="4164651"/>
          <a:ext cx="4495800" cy="43056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Trash disposal</a:t>
          </a:r>
        </a:p>
      </dsp:txBody>
      <dsp:txXfrm>
        <a:off x="21018" y="4185669"/>
        <a:ext cx="4453764" cy="388524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8AA3D-AC73-4348-B8E8-86EC0451B26C}">
      <dsp:nvSpPr>
        <dsp:cNvPr id="0" name=""/>
        <dsp:cNvSpPr/>
      </dsp:nvSpPr>
      <dsp:spPr>
        <a:xfrm>
          <a:off x="0" y="67"/>
          <a:ext cx="4495800" cy="105869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Realignment of a travel surface that limits access to the structure</a:t>
          </a:r>
        </a:p>
      </dsp:txBody>
      <dsp:txXfrm>
        <a:off x="51681" y="51748"/>
        <a:ext cx="4392438" cy="955333"/>
      </dsp:txXfrm>
    </dsp:sp>
    <dsp:sp modelId="{7607797D-0E44-4E86-AF15-5A867908ECC2}">
      <dsp:nvSpPr>
        <dsp:cNvPr id="0" name=""/>
        <dsp:cNvSpPr/>
      </dsp:nvSpPr>
      <dsp:spPr>
        <a:xfrm>
          <a:off x="0" y="1072698"/>
          <a:ext cx="4495800" cy="105869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Roadway not maintained in a serviceable condition</a:t>
          </a:r>
        </a:p>
      </dsp:txBody>
      <dsp:txXfrm>
        <a:off x="51681" y="1124379"/>
        <a:ext cx="4392438" cy="955333"/>
      </dsp:txXfrm>
    </dsp:sp>
    <dsp:sp modelId="{7BA64154-6888-4819-8172-FDB6BBB20B01}">
      <dsp:nvSpPr>
        <dsp:cNvPr id="0" name=""/>
        <dsp:cNvSpPr/>
      </dsp:nvSpPr>
      <dsp:spPr>
        <a:xfrm>
          <a:off x="0" y="2145330"/>
          <a:ext cx="4495800" cy="1058695"/>
        </a:xfrm>
        <a:prstGeom prst="roundRect">
          <a:avLst/>
        </a:prstGeom>
        <a:solidFill>
          <a:srgbClr val="1616A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Access to fire department water supplies and fire department connections (FDCs) not maintained </a:t>
          </a:r>
        </a:p>
      </dsp:txBody>
      <dsp:txXfrm>
        <a:off x="51681" y="2197011"/>
        <a:ext cx="4392438" cy="955333"/>
      </dsp:txXfrm>
    </dsp:sp>
    <dsp:sp modelId="{9A58BE15-27D2-418C-9F7C-507FFC9803B8}">
      <dsp:nvSpPr>
        <dsp:cNvPr id="0" name=""/>
        <dsp:cNvSpPr/>
      </dsp:nvSpPr>
      <dsp:spPr>
        <a:xfrm>
          <a:off x="0" y="3217962"/>
          <a:ext cx="4495800" cy="1058695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Roadways narrowed below the minimum width required by the code </a:t>
          </a:r>
        </a:p>
      </dsp:txBody>
      <dsp:txXfrm>
        <a:off x="51681" y="3269643"/>
        <a:ext cx="4392438" cy="95533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8AA3D-AC73-4348-B8E8-86EC0451B26C}">
      <dsp:nvSpPr>
        <dsp:cNvPr id="0" name=""/>
        <dsp:cNvSpPr/>
      </dsp:nvSpPr>
      <dsp:spPr>
        <a:xfrm>
          <a:off x="0" y="1777"/>
          <a:ext cx="4495800" cy="105549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No ditches dug across temporary roadways without alternate routes</a:t>
          </a:r>
        </a:p>
      </dsp:txBody>
      <dsp:txXfrm>
        <a:off x="51525" y="53302"/>
        <a:ext cx="4392750" cy="952440"/>
      </dsp:txXfrm>
    </dsp:sp>
    <dsp:sp modelId="{D0E4ACE5-FD98-4892-BFD8-9CC8DCF36902}">
      <dsp:nvSpPr>
        <dsp:cNvPr id="0" name=""/>
        <dsp:cNvSpPr/>
      </dsp:nvSpPr>
      <dsp:spPr>
        <a:xfrm>
          <a:off x="0" y="1071162"/>
          <a:ext cx="4495800" cy="105549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No workers using a fire lane as a parking</a:t>
          </a:r>
        </a:p>
      </dsp:txBody>
      <dsp:txXfrm>
        <a:off x="51525" y="1122687"/>
        <a:ext cx="4392750" cy="952440"/>
      </dsp:txXfrm>
    </dsp:sp>
    <dsp:sp modelId="{D27DFA0C-6653-428A-99F5-9FFB7C5CD440}">
      <dsp:nvSpPr>
        <dsp:cNvPr id="0" name=""/>
        <dsp:cNvSpPr/>
      </dsp:nvSpPr>
      <dsp:spPr>
        <a:xfrm>
          <a:off x="0" y="2140546"/>
          <a:ext cx="4495800" cy="105549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No temporary gates, fences, or walls that block site access, fire lanes, or access roads </a:t>
          </a:r>
        </a:p>
      </dsp:txBody>
      <dsp:txXfrm>
        <a:off x="51525" y="2192071"/>
        <a:ext cx="4392750" cy="952440"/>
      </dsp:txXfrm>
    </dsp:sp>
    <dsp:sp modelId="{BF425542-3CA6-4DB0-9E48-BB91BDB77459}">
      <dsp:nvSpPr>
        <dsp:cNvPr id="0" name=""/>
        <dsp:cNvSpPr/>
      </dsp:nvSpPr>
      <dsp:spPr>
        <a:xfrm>
          <a:off x="0" y="3209931"/>
          <a:ext cx="4495800" cy="105549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1081"/>
                <a:lumOff val="28449"/>
                <a:alphaOff val="0"/>
                <a:shade val="51000"/>
                <a:satMod val="130000"/>
              </a:schemeClr>
            </a:gs>
            <a:gs pos="100000">
              <a:schemeClr val="accent2">
                <a:shade val="80000"/>
                <a:hueOff val="0"/>
                <a:satOff val="-11081"/>
                <a:lumOff val="284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No demolition debris or large trash receptacles located along or in designated fire lanes or access roads</a:t>
          </a:r>
        </a:p>
      </dsp:txBody>
      <dsp:txXfrm>
        <a:off x="51525" y="3261456"/>
        <a:ext cx="4392750" cy="9524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FB0FF9-3404-48F1-A8F9-813C04CE3EB5}">
      <dsp:nvSpPr>
        <dsp:cNvPr id="0" name=""/>
        <dsp:cNvSpPr/>
      </dsp:nvSpPr>
      <dsp:spPr>
        <a:xfrm>
          <a:off x="0" y="556724"/>
          <a:ext cx="7772400" cy="133087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/>
            <a:t>Fire lanes and fire apparatus access roads must be appropriately sized to allow emergency apparatus unimpeded passage to and around a facility</a:t>
          </a:r>
        </a:p>
      </dsp:txBody>
      <dsp:txXfrm>
        <a:off x="64968" y="621692"/>
        <a:ext cx="7642464" cy="1200939"/>
      </dsp:txXfrm>
    </dsp:sp>
    <dsp:sp modelId="{54FCCA99-E5CE-4496-9110-50457E9A20C4}">
      <dsp:nvSpPr>
        <dsp:cNvPr id="0" name=""/>
        <dsp:cNvSpPr/>
      </dsp:nvSpPr>
      <dsp:spPr>
        <a:xfrm>
          <a:off x="0" y="2074800"/>
          <a:ext cx="7772400" cy="1330875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/>
            <a:t>Most nationally developed fire codes contain specifications </a:t>
          </a:r>
        </a:p>
      </dsp:txBody>
      <dsp:txXfrm>
        <a:off x="64968" y="2139768"/>
        <a:ext cx="7642464" cy="120093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E89F22-55C0-4CE7-9A82-0BBDEC2B4AA1}">
      <dsp:nvSpPr>
        <dsp:cNvPr id="0" name=""/>
        <dsp:cNvSpPr/>
      </dsp:nvSpPr>
      <dsp:spPr>
        <a:xfrm>
          <a:off x="0" y="307049"/>
          <a:ext cx="7620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97E4B28-6991-474B-AD91-58718C51C37E}">
      <dsp:nvSpPr>
        <dsp:cNvPr id="0" name=""/>
        <dsp:cNvSpPr/>
      </dsp:nvSpPr>
      <dsp:spPr>
        <a:xfrm>
          <a:off x="381000" y="11849"/>
          <a:ext cx="5334000" cy="5904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613" tIns="0" rIns="20161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Immediately notify the general contractor</a:t>
          </a:r>
        </a:p>
      </dsp:txBody>
      <dsp:txXfrm>
        <a:off x="409821" y="40670"/>
        <a:ext cx="5276358" cy="532758"/>
      </dsp:txXfrm>
    </dsp:sp>
    <dsp:sp modelId="{930E96F9-064A-49A6-B79C-B4C8B57F5F55}">
      <dsp:nvSpPr>
        <dsp:cNvPr id="0" name=""/>
        <dsp:cNvSpPr/>
      </dsp:nvSpPr>
      <dsp:spPr>
        <a:xfrm>
          <a:off x="0" y="1214250"/>
          <a:ext cx="7620000" cy="113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5541"/>
              <a:lumOff val="142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91397" tIns="416560" rIns="59139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/>
            <a:t>Make sure that the road is returned to the approved design </a:t>
          </a:r>
        </a:p>
      </dsp:txBody>
      <dsp:txXfrm>
        <a:off x="0" y="1214250"/>
        <a:ext cx="7620000" cy="1134000"/>
      </dsp:txXfrm>
    </dsp:sp>
    <dsp:sp modelId="{8A12F969-8900-45EF-909E-F68F88B83821}">
      <dsp:nvSpPr>
        <dsp:cNvPr id="0" name=""/>
        <dsp:cNvSpPr/>
      </dsp:nvSpPr>
      <dsp:spPr>
        <a:xfrm>
          <a:off x="381000" y="919049"/>
          <a:ext cx="5334000" cy="5904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613" tIns="0" rIns="20161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Inspector and contractor should review </a:t>
          </a:r>
          <a:r>
            <a:rPr lang="en-US" sz="2000" b="0" kern="1200" dirty="0" smtClean="0"/>
            <a:t>required </a:t>
          </a:r>
          <a:r>
            <a:rPr lang="en-US" sz="2000" b="0" kern="1200" dirty="0"/>
            <a:t>access road design</a:t>
          </a:r>
        </a:p>
      </dsp:txBody>
      <dsp:txXfrm>
        <a:off x="409821" y="947870"/>
        <a:ext cx="5276358" cy="532758"/>
      </dsp:txXfrm>
    </dsp:sp>
    <dsp:sp modelId="{FBB48AE8-5C42-42DE-8005-D27F495A4689}">
      <dsp:nvSpPr>
        <dsp:cNvPr id="0" name=""/>
        <dsp:cNvSpPr/>
      </dsp:nvSpPr>
      <dsp:spPr>
        <a:xfrm>
          <a:off x="0" y="2751450"/>
          <a:ext cx="7620000" cy="1732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91397" tIns="416560" rIns="59139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u="none" kern="1200" dirty="0"/>
            <a:t>I</a:t>
          </a:r>
          <a:r>
            <a:rPr lang="x-none" sz="2000" b="0" u="none" kern="1200" dirty="0"/>
            <a:t>nspector may need to resort to more rigorous enforcement procedures</a:t>
          </a:r>
          <a:endParaRPr lang="en-US" sz="2000" b="0" u="none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2000" b="0" u="none" kern="1200" dirty="0"/>
            <a:t>As a last resort, an inspector may decide to close the site until the contractor complies</a:t>
          </a:r>
          <a:endParaRPr lang="en-US" sz="2000" b="0" u="none" kern="1200" dirty="0"/>
        </a:p>
      </dsp:txBody>
      <dsp:txXfrm>
        <a:off x="0" y="2751450"/>
        <a:ext cx="7620000" cy="1732500"/>
      </dsp:txXfrm>
    </dsp:sp>
    <dsp:sp modelId="{DECF9A52-178D-4CD6-9DB6-2A4DDC58CB52}">
      <dsp:nvSpPr>
        <dsp:cNvPr id="0" name=""/>
        <dsp:cNvSpPr/>
      </dsp:nvSpPr>
      <dsp:spPr>
        <a:xfrm>
          <a:off x="381000" y="2456249"/>
          <a:ext cx="5334000" cy="59040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1613" tIns="0" rIns="201613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u="none" kern="1200" dirty="0" smtClean="0"/>
            <a:t>C</a:t>
          </a:r>
          <a:r>
            <a:rPr lang="x-none" sz="2000" b="0" u="none" kern="1200" dirty="0" smtClean="0"/>
            <a:t>ontractors </a:t>
          </a:r>
          <a:r>
            <a:rPr lang="x-none" sz="2000" b="0" u="none" kern="1200" dirty="0"/>
            <a:t>or demolition operators may be reluctant to comply</a:t>
          </a:r>
          <a:endParaRPr lang="en-US" sz="2000" b="0" u="none" kern="1200" dirty="0"/>
        </a:p>
      </dsp:txBody>
      <dsp:txXfrm>
        <a:off x="409821" y="2485070"/>
        <a:ext cx="5276358" cy="532758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0BC5A2-87CD-4805-9593-A083DE132B8C}">
      <dsp:nvSpPr>
        <dsp:cNvPr id="0" name=""/>
        <dsp:cNvSpPr/>
      </dsp:nvSpPr>
      <dsp:spPr>
        <a:xfrm>
          <a:off x="948" y="528228"/>
          <a:ext cx="3700239" cy="2220143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4500" b="0" u="none" kern="1200" dirty="0"/>
            <a:t>Exterior access barriers</a:t>
          </a:r>
          <a:endParaRPr lang="en-US" sz="4500" b="0" kern="1200" dirty="0"/>
        </a:p>
      </dsp:txBody>
      <dsp:txXfrm>
        <a:off x="948" y="528228"/>
        <a:ext cx="3700239" cy="2220143"/>
      </dsp:txXfrm>
    </dsp:sp>
    <dsp:sp modelId="{5AC906A8-B3D1-47FB-820E-D742E71CA650}">
      <dsp:nvSpPr>
        <dsp:cNvPr id="0" name=""/>
        <dsp:cNvSpPr/>
      </dsp:nvSpPr>
      <dsp:spPr>
        <a:xfrm>
          <a:off x="4071211" y="528228"/>
          <a:ext cx="3700239" cy="2220143"/>
        </a:xfrm>
        <a:prstGeom prst="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71450" tIns="171450" rIns="171450" bIns="171450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4500" b="0" u="none" kern="1200" dirty="0"/>
            <a:t>Interior access barriers</a:t>
          </a:r>
          <a:endParaRPr lang="en-US" sz="4500" b="0" u="none" kern="1200" dirty="0"/>
        </a:p>
      </dsp:txBody>
      <dsp:txXfrm>
        <a:off x="4071211" y="528228"/>
        <a:ext cx="3700239" cy="222014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F6ADEF-82DD-4C8C-9E88-9E67056FF20E}">
      <dsp:nvSpPr>
        <dsp:cNvPr id="0" name=""/>
        <dsp:cNvSpPr/>
      </dsp:nvSpPr>
      <dsp:spPr>
        <a:xfrm>
          <a:off x="0" y="20362"/>
          <a:ext cx="8001000" cy="1330875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Be </a:t>
          </a:r>
          <a:r>
            <a:rPr lang="en-US" sz="2400" kern="1200" dirty="0"/>
            <a:t>aware of a facility’s structure access barriers and the possibility of these conditions changing over the life of the facility</a:t>
          </a:r>
        </a:p>
      </dsp:txBody>
      <dsp:txXfrm>
        <a:off x="64968" y="85330"/>
        <a:ext cx="7871064" cy="120093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2040E3-BA82-4B31-8688-06F411A0C19A}">
      <dsp:nvSpPr>
        <dsp:cNvPr id="0" name=""/>
        <dsp:cNvSpPr/>
      </dsp:nvSpPr>
      <dsp:spPr>
        <a:xfrm>
          <a:off x="0" y="558"/>
          <a:ext cx="39624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846D3F-E5CA-43A1-9947-074FD592C01A}">
      <dsp:nvSpPr>
        <dsp:cNvPr id="0" name=""/>
        <dsp:cNvSpPr/>
      </dsp:nvSpPr>
      <dsp:spPr>
        <a:xfrm>
          <a:off x="0" y="558"/>
          <a:ext cx="3962400" cy="457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/>
            <a:t>Driveways</a:t>
          </a:r>
          <a:endParaRPr lang="en-US" sz="1800" kern="1200" dirty="0"/>
        </a:p>
      </dsp:txBody>
      <dsp:txXfrm>
        <a:off x="0" y="558"/>
        <a:ext cx="3962400" cy="457088"/>
      </dsp:txXfrm>
    </dsp:sp>
    <dsp:sp modelId="{64AD03D7-9C4E-47FC-BB42-7859E1ECC8F4}">
      <dsp:nvSpPr>
        <dsp:cNvPr id="0" name=""/>
        <dsp:cNvSpPr/>
      </dsp:nvSpPr>
      <dsp:spPr>
        <a:xfrm>
          <a:off x="0" y="457646"/>
          <a:ext cx="39624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65C0CF-39F2-4574-926E-21BFD7517EAA}">
      <dsp:nvSpPr>
        <dsp:cNvPr id="0" name=""/>
        <dsp:cNvSpPr/>
      </dsp:nvSpPr>
      <dsp:spPr>
        <a:xfrm>
          <a:off x="0" y="457646"/>
          <a:ext cx="3962400" cy="457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/>
            <a:t>Parking lots</a:t>
          </a:r>
          <a:endParaRPr lang="en-US" sz="1800" kern="1200" dirty="0"/>
        </a:p>
      </dsp:txBody>
      <dsp:txXfrm>
        <a:off x="0" y="457646"/>
        <a:ext cx="3962400" cy="457088"/>
      </dsp:txXfrm>
    </dsp:sp>
    <dsp:sp modelId="{F655BC5F-07EF-4F3C-9F61-EE95AE8F19F0}">
      <dsp:nvSpPr>
        <dsp:cNvPr id="0" name=""/>
        <dsp:cNvSpPr/>
      </dsp:nvSpPr>
      <dsp:spPr>
        <a:xfrm>
          <a:off x="0" y="914734"/>
          <a:ext cx="39624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4CB596-712E-4C75-B3B1-63DEFEB6AAD4}">
      <dsp:nvSpPr>
        <dsp:cNvPr id="0" name=""/>
        <dsp:cNvSpPr/>
      </dsp:nvSpPr>
      <dsp:spPr>
        <a:xfrm>
          <a:off x="0" y="914734"/>
          <a:ext cx="3962400" cy="457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/>
            <a:t>Gates</a:t>
          </a:r>
          <a:endParaRPr lang="en-US" sz="1800" kern="1200" dirty="0"/>
        </a:p>
      </dsp:txBody>
      <dsp:txXfrm>
        <a:off x="0" y="914734"/>
        <a:ext cx="3962400" cy="457088"/>
      </dsp:txXfrm>
    </dsp:sp>
    <dsp:sp modelId="{F4893831-D2A4-4FB7-BD42-43DF5E587C35}">
      <dsp:nvSpPr>
        <dsp:cNvPr id="0" name=""/>
        <dsp:cNvSpPr/>
      </dsp:nvSpPr>
      <dsp:spPr>
        <a:xfrm>
          <a:off x="0" y="1371823"/>
          <a:ext cx="39624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D66414-0930-4C95-9027-F1FDD915A530}">
      <dsp:nvSpPr>
        <dsp:cNvPr id="0" name=""/>
        <dsp:cNvSpPr/>
      </dsp:nvSpPr>
      <dsp:spPr>
        <a:xfrm>
          <a:off x="0" y="1371823"/>
          <a:ext cx="3962400" cy="457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/>
            <a:t>Overhangs</a:t>
          </a:r>
          <a:endParaRPr lang="en-US" sz="1800" kern="1200" dirty="0"/>
        </a:p>
      </dsp:txBody>
      <dsp:txXfrm>
        <a:off x="0" y="1371823"/>
        <a:ext cx="3962400" cy="457088"/>
      </dsp:txXfrm>
    </dsp:sp>
    <dsp:sp modelId="{E50FE39A-DA8C-4EC3-9566-0D98283943E2}">
      <dsp:nvSpPr>
        <dsp:cNvPr id="0" name=""/>
        <dsp:cNvSpPr/>
      </dsp:nvSpPr>
      <dsp:spPr>
        <a:xfrm>
          <a:off x="0" y="1828911"/>
          <a:ext cx="39624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253936-2158-4519-BC09-61D965FCDA4F}">
      <dsp:nvSpPr>
        <dsp:cNvPr id="0" name=""/>
        <dsp:cNvSpPr/>
      </dsp:nvSpPr>
      <dsp:spPr>
        <a:xfrm>
          <a:off x="0" y="1828911"/>
          <a:ext cx="3962400" cy="457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/>
            <a:t>Vegetation</a:t>
          </a:r>
          <a:endParaRPr lang="en-US" sz="1800" kern="1200" dirty="0"/>
        </a:p>
      </dsp:txBody>
      <dsp:txXfrm>
        <a:off x="0" y="1828911"/>
        <a:ext cx="3962400" cy="457088"/>
      </dsp:txXfrm>
    </dsp:sp>
    <dsp:sp modelId="{441FAAD4-1875-4169-B03C-FCC840CEA0C4}">
      <dsp:nvSpPr>
        <dsp:cNvPr id="0" name=""/>
        <dsp:cNvSpPr/>
      </dsp:nvSpPr>
      <dsp:spPr>
        <a:xfrm>
          <a:off x="0" y="2286000"/>
          <a:ext cx="39624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DAFE99-852C-4162-BC0E-D58B5D569B75}">
      <dsp:nvSpPr>
        <dsp:cNvPr id="0" name=""/>
        <dsp:cNvSpPr/>
      </dsp:nvSpPr>
      <dsp:spPr>
        <a:xfrm>
          <a:off x="0" y="2286000"/>
          <a:ext cx="3962400" cy="457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/>
            <a:t>Setbacks</a:t>
          </a:r>
          <a:endParaRPr lang="en-US" sz="1800" kern="1200" dirty="0"/>
        </a:p>
      </dsp:txBody>
      <dsp:txXfrm>
        <a:off x="0" y="2286000"/>
        <a:ext cx="3962400" cy="457088"/>
      </dsp:txXfrm>
    </dsp:sp>
    <dsp:sp modelId="{D81CFF07-4EC2-45C2-A5C0-4F0D65CE8AED}">
      <dsp:nvSpPr>
        <dsp:cNvPr id="0" name=""/>
        <dsp:cNvSpPr/>
      </dsp:nvSpPr>
      <dsp:spPr>
        <a:xfrm>
          <a:off x="0" y="2743088"/>
          <a:ext cx="39624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8AA1631-93BC-4F47-BCBF-71AF4C1A387C}">
      <dsp:nvSpPr>
        <dsp:cNvPr id="0" name=""/>
        <dsp:cNvSpPr/>
      </dsp:nvSpPr>
      <dsp:spPr>
        <a:xfrm>
          <a:off x="0" y="2743088"/>
          <a:ext cx="3962400" cy="457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/>
            <a:t>Security barriers</a:t>
          </a:r>
          <a:endParaRPr lang="en-US" sz="1800" kern="1200" dirty="0"/>
        </a:p>
      </dsp:txBody>
      <dsp:txXfrm>
        <a:off x="0" y="2743088"/>
        <a:ext cx="3962400" cy="457088"/>
      </dsp:txXfrm>
    </dsp:sp>
    <dsp:sp modelId="{79476098-48B6-4129-B4AE-99716BEA8F49}">
      <dsp:nvSpPr>
        <dsp:cNvPr id="0" name=""/>
        <dsp:cNvSpPr/>
      </dsp:nvSpPr>
      <dsp:spPr>
        <a:xfrm>
          <a:off x="0" y="3200176"/>
          <a:ext cx="39624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7B919B-59FB-430C-8FB1-1A5F0817C9A0}">
      <dsp:nvSpPr>
        <dsp:cNvPr id="0" name=""/>
        <dsp:cNvSpPr/>
      </dsp:nvSpPr>
      <dsp:spPr>
        <a:xfrm>
          <a:off x="0" y="3200176"/>
          <a:ext cx="3962400" cy="457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/>
            <a:t>Awnings</a:t>
          </a:r>
          <a:endParaRPr lang="en-US" sz="1800" kern="1200" dirty="0"/>
        </a:p>
      </dsp:txBody>
      <dsp:txXfrm>
        <a:off x="0" y="3200176"/>
        <a:ext cx="3962400" cy="457088"/>
      </dsp:txXfrm>
    </dsp:sp>
    <dsp:sp modelId="{6DB014D8-9D5F-469D-B839-841DC73772B7}">
      <dsp:nvSpPr>
        <dsp:cNvPr id="0" name=""/>
        <dsp:cNvSpPr/>
      </dsp:nvSpPr>
      <dsp:spPr>
        <a:xfrm>
          <a:off x="0" y="3657265"/>
          <a:ext cx="39624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658C9-A902-46F9-905C-E3BCC9F9E2E8}">
      <dsp:nvSpPr>
        <dsp:cNvPr id="0" name=""/>
        <dsp:cNvSpPr/>
      </dsp:nvSpPr>
      <dsp:spPr>
        <a:xfrm>
          <a:off x="0" y="3657265"/>
          <a:ext cx="3962400" cy="457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kern="1200" dirty="0"/>
            <a:t>Overhead obstructions</a:t>
          </a:r>
          <a:endParaRPr lang="en-US" sz="1800" kern="1200" dirty="0"/>
        </a:p>
      </dsp:txBody>
      <dsp:txXfrm>
        <a:off x="0" y="3657265"/>
        <a:ext cx="3962400" cy="457088"/>
      </dsp:txXfrm>
    </dsp:sp>
    <dsp:sp modelId="{688C695A-FBD0-4A92-9FCC-B176CF67E798}">
      <dsp:nvSpPr>
        <dsp:cNvPr id="0" name=""/>
        <dsp:cNvSpPr/>
      </dsp:nvSpPr>
      <dsp:spPr>
        <a:xfrm>
          <a:off x="0" y="4114353"/>
          <a:ext cx="396240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A82706-1499-4044-9BA1-96B1AAB69FA2}">
      <dsp:nvSpPr>
        <dsp:cNvPr id="0" name=""/>
        <dsp:cNvSpPr/>
      </dsp:nvSpPr>
      <dsp:spPr>
        <a:xfrm>
          <a:off x="0" y="4114353"/>
          <a:ext cx="3962400" cy="4570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Temporary fencing around construction sites</a:t>
          </a:r>
        </a:p>
      </dsp:txBody>
      <dsp:txXfrm>
        <a:off x="0" y="4114353"/>
        <a:ext cx="3962400" cy="45708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626726-6551-4AE9-9FB9-E2FA8D3A0B19}">
      <dsp:nvSpPr>
        <dsp:cNvPr id="0" name=""/>
        <dsp:cNvSpPr/>
      </dsp:nvSpPr>
      <dsp:spPr>
        <a:xfrm>
          <a:off x="-5513922" y="-844209"/>
          <a:ext cx="6565219" cy="6565219"/>
        </a:xfrm>
        <a:prstGeom prst="blockArc">
          <a:avLst>
            <a:gd name="adj1" fmla="val 18900000"/>
            <a:gd name="adj2" fmla="val 2700000"/>
            <a:gd name="adj3" fmla="val 329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39D9D4-51CD-45ED-A7E6-F7B85A8DFA69}">
      <dsp:nvSpPr>
        <dsp:cNvPr id="0" name=""/>
        <dsp:cNvSpPr/>
      </dsp:nvSpPr>
      <dsp:spPr>
        <a:xfrm>
          <a:off x="550354" y="256674"/>
          <a:ext cx="7230221" cy="986754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550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u="none" kern="1200" dirty="0" smtClean="0"/>
            <a:t>P</a:t>
          </a:r>
          <a:r>
            <a:rPr lang="x-none" sz="2000" b="0" u="none" kern="1200" dirty="0" smtClean="0"/>
            <a:t>erformance-based </a:t>
          </a:r>
          <a:r>
            <a:rPr lang="x-none" sz="2000" b="0" u="none" kern="1200" dirty="0"/>
            <a:t>driveway design</a:t>
          </a:r>
          <a:r>
            <a:rPr lang="en-US" sz="2000" b="0" u="none" kern="1200" dirty="0"/>
            <a:t> </a:t>
          </a:r>
          <a:r>
            <a:rPr lang="x-none" sz="2000" b="0" u="none" kern="1200" dirty="0"/>
            <a:t>is more effective than simply following a minimum radius for the turn stated in the code</a:t>
          </a:r>
          <a:endParaRPr lang="en-US" sz="2000" b="0" kern="1200" dirty="0"/>
        </a:p>
      </dsp:txBody>
      <dsp:txXfrm>
        <a:off x="550354" y="256674"/>
        <a:ext cx="7230221" cy="986754"/>
      </dsp:txXfrm>
    </dsp:sp>
    <dsp:sp modelId="{5222DE73-955D-488F-90DC-84BADA101610}">
      <dsp:nvSpPr>
        <dsp:cNvPr id="0" name=""/>
        <dsp:cNvSpPr/>
      </dsp:nvSpPr>
      <dsp:spPr>
        <a:xfrm>
          <a:off x="81450" y="281147"/>
          <a:ext cx="937808" cy="9378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BE44CC5-2C48-47DD-AEC6-48ADBDA45B77}">
      <dsp:nvSpPr>
        <dsp:cNvPr id="0" name=""/>
        <dsp:cNvSpPr/>
      </dsp:nvSpPr>
      <dsp:spPr>
        <a:xfrm>
          <a:off x="980488" y="1355613"/>
          <a:ext cx="6800088" cy="1040007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550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u="none" kern="1200" dirty="0"/>
            <a:t>A</a:t>
          </a:r>
          <a:r>
            <a:rPr lang="x-none" sz="2000" b="0" u="none" kern="1200" dirty="0"/>
            <a:t>HJ should specify these requirements to ensure exterior access from a public street or road is not obstructed</a:t>
          </a:r>
          <a:endParaRPr lang="en-US" sz="2000" b="0" u="none" kern="1200" dirty="0"/>
        </a:p>
      </dsp:txBody>
      <dsp:txXfrm>
        <a:off x="980488" y="1355613"/>
        <a:ext cx="6800088" cy="1040007"/>
      </dsp:txXfrm>
    </dsp:sp>
    <dsp:sp modelId="{D2343D32-CEA8-4290-AFBA-EBB1892160F0}">
      <dsp:nvSpPr>
        <dsp:cNvPr id="0" name=""/>
        <dsp:cNvSpPr/>
      </dsp:nvSpPr>
      <dsp:spPr>
        <a:xfrm>
          <a:off x="511583" y="1406712"/>
          <a:ext cx="937808" cy="9378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3694"/>
              <a:lumOff val="948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5DAF8C-AD8C-46E2-B2C3-C61C22528282}">
      <dsp:nvSpPr>
        <dsp:cNvPr id="0" name=""/>
        <dsp:cNvSpPr/>
      </dsp:nvSpPr>
      <dsp:spPr>
        <a:xfrm>
          <a:off x="980488" y="2626059"/>
          <a:ext cx="6800088" cy="75024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550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 dirty="0"/>
            <a:t>AHJ should designate the driveway as a fire lane or fire apparatus access road</a:t>
          </a:r>
          <a:endParaRPr lang="en-US" sz="2000" b="0" u="none" kern="1200" dirty="0"/>
        </a:p>
      </dsp:txBody>
      <dsp:txXfrm>
        <a:off x="980488" y="2626059"/>
        <a:ext cx="6800088" cy="750246"/>
      </dsp:txXfrm>
    </dsp:sp>
    <dsp:sp modelId="{DCBDB418-0001-4DA6-8315-825DE5BEC098}">
      <dsp:nvSpPr>
        <dsp:cNvPr id="0" name=""/>
        <dsp:cNvSpPr/>
      </dsp:nvSpPr>
      <dsp:spPr>
        <a:xfrm>
          <a:off x="511583" y="2532278"/>
          <a:ext cx="937808" cy="9378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7387"/>
              <a:lumOff val="1896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D8713E9-4D7A-4203-BF02-2C45D3D4E8D2}">
      <dsp:nvSpPr>
        <dsp:cNvPr id="0" name=""/>
        <dsp:cNvSpPr/>
      </dsp:nvSpPr>
      <dsp:spPr>
        <a:xfrm>
          <a:off x="550354" y="3751624"/>
          <a:ext cx="7230221" cy="750246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550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u="none" kern="1200" dirty="0"/>
            <a:t>A</a:t>
          </a:r>
          <a:r>
            <a:rPr lang="x-none" sz="2000" b="0" u="none" kern="1200" dirty="0"/>
            <a:t>pply those criteria to its design, maintenance, and markings</a:t>
          </a:r>
          <a:endParaRPr lang="en-US" sz="2000" b="0" u="none" kern="1200" dirty="0"/>
        </a:p>
      </dsp:txBody>
      <dsp:txXfrm>
        <a:off x="550354" y="3751624"/>
        <a:ext cx="7230221" cy="750246"/>
      </dsp:txXfrm>
    </dsp:sp>
    <dsp:sp modelId="{BBEEF87C-7D85-4B92-AD5B-89981F1841BF}">
      <dsp:nvSpPr>
        <dsp:cNvPr id="0" name=""/>
        <dsp:cNvSpPr/>
      </dsp:nvSpPr>
      <dsp:spPr>
        <a:xfrm>
          <a:off x="81450" y="3657843"/>
          <a:ext cx="937808" cy="93780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16200B-2837-4B15-9039-C505DBB65334}">
      <dsp:nvSpPr>
        <dsp:cNvPr id="0" name=""/>
        <dsp:cNvSpPr/>
      </dsp:nvSpPr>
      <dsp:spPr>
        <a:xfrm>
          <a:off x="0" y="4395"/>
          <a:ext cx="3657600" cy="42763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Weight requirements</a:t>
          </a:r>
          <a:endParaRPr lang="en-US" sz="1800" b="0" kern="1200" dirty="0"/>
        </a:p>
      </dsp:txBody>
      <dsp:txXfrm>
        <a:off x="20875" y="25270"/>
        <a:ext cx="3615850" cy="385885"/>
      </dsp:txXfrm>
    </dsp:sp>
    <dsp:sp modelId="{19414310-1D2A-41FF-A782-5F3691EACA80}">
      <dsp:nvSpPr>
        <dsp:cNvPr id="0" name=""/>
        <dsp:cNvSpPr/>
      </dsp:nvSpPr>
      <dsp:spPr>
        <a:xfrm>
          <a:off x="0" y="480990"/>
          <a:ext cx="3657600" cy="42763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Illegal parking</a:t>
          </a:r>
          <a:endParaRPr lang="en-US" sz="1800" b="0" u="none" kern="1200" dirty="0"/>
        </a:p>
      </dsp:txBody>
      <dsp:txXfrm>
        <a:off x="20875" y="501865"/>
        <a:ext cx="3615850" cy="385885"/>
      </dsp:txXfrm>
    </dsp:sp>
    <dsp:sp modelId="{608EEC9A-D9E5-415A-8C65-6C1F5D03F322}">
      <dsp:nvSpPr>
        <dsp:cNvPr id="0" name=""/>
        <dsp:cNvSpPr/>
      </dsp:nvSpPr>
      <dsp:spPr>
        <a:xfrm>
          <a:off x="0" y="957585"/>
          <a:ext cx="3657600" cy="42763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Overhead obstructions</a:t>
          </a:r>
          <a:endParaRPr lang="en-US" sz="1800" b="0" u="none" kern="1200" dirty="0"/>
        </a:p>
      </dsp:txBody>
      <dsp:txXfrm>
        <a:off x="20875" y="978460"/>
        <a:ext cx="3615850" cy="385885"/>
      </dsp:txXfrm>
    </dsp:sp>
    <dsp:sp modelId="{EF44D835-B06D-4CB8-950A-EBE5CA7A1E1E}">
      <dsp:nvSpPr>
        <dsp:cNvPr id="0" name=""/>
        <dsp:cNvSpPr/>
      </dsp:nvSpPr>
      <dsp:spPr>
        <a:xfrm>
          <a:off x="0" y="1434180"/>
          <a:ext cx="3657600" cy="42763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Landscape issues  </a:t>
          </a:r>
          <a:endParaRPr lang="en-US" sz="1800" b="0" u="none" kern="1200" dirty="0"/>
        </a:p>
      </dsp:txBody>
      <dsp:txXfrm>
        <a:off x="20875" y="1455055"/>
        <a:ext cx="3615850" cy="385885"/>
      </dsp:txXfrm>
    </dsp:sp>
    <dsp:sp modelId="{43ED0668-8EC4-4C88-8EAF-8E5D430D581A}">
      <dsp:nvSpPr>
        <dsp:cNvPr id="0" name=""/>
        <dsp:cNvSpPr/>
      </dsp:nvSpPr>
      <dsp:spPr>
        <a:xfrm>
          <a:off x="0" y="1910775"/>
          <a:ext cx="3657600" cy="42763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Topographical conditions</a:t>
          </a:r>
          <a:endParaRPr lang="en-US" sz="1800" b="0" u="none" kern="1200" dirty="0"/>
        </a:p>
      </dsp:txBody>
      <dsp:txXfrm>
        <a:off x="20875" y="1931650"/>
        <a:ext cx="3615850" cy="385885"/>
      </dsp:txXfrm>
    </dsp:sp>
    <dsp:sp modelId="{26790EDD-0F6B-488A-A249-7D3A328FB7E6}">
      <dsp:nvSpPr>
        <dsp:cNvPr id="0" name=""/>
        <dsp:cNvSpPr/>
      </dsp:nvSpPr>
      <dsp:spPr>
        <a:xfrm>
          <a:off x="0" y="2387370"/>
          <a:ext cx="3657600" cy="42763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Season climate conditions</a:t>
          </a:r>
        </a:p>
      </dsp:txBody>
      <dsp:txXfrm>
        <a:off x="20875" y="2408245"/>
        <a:ext cx="3615850" cy="38588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8BCF4-E5F1-4220-8C5C-86604C87DF2D}">
      <dsp:nvSpPr>
        <dsp:cNvPr id="0" name=""/>
        <dsp:cNvSpPr/>
      </dsp:nvSpPr>
      <dsp:spPr>
        <a:xfrm>
          <a:off x="-4873755" y="-752464"/>
          <a:ext cx="5848329" cy="5848329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8B623E-B47E-435B-AB87-6E55B22DF1CC}">
      <dsp:nvSpPr>
        <dsp:cNvPr id="0" name=""/>
        <dsp:cNvSpPr/>
      </dsp:nvSpPr>
      <dsp:spPr>
        <a:xfrm>
          <a:off x="798425" y="620498"/>
          <a:ext cx="6951063" cy="1240822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8490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/>
            <a:t>Usually these requirements are in a collection of standard designs that the local highway/transportation engineer has approved and the locally adopted codes enforces</a:t>
          </a:r>
          <a:endParaRPr lang="en-US" sz="2000" b="0" u="none" kern="1200" dirty="0"/>
        </a:p>
      </dsp:txBody>
      <dsp:txXfrm>
        <a:off x="798425" y="620498"/>
        <a:ext cx="6951063" cy="1240822"/>
      </dsp:txXfrm>
    </dsp:sp>
    <dsp:sp modelId="{F81B4312-E20C-4ACC-846C-1224F4CF2D66}">
      <dsp:nvSpPr>
        <dsp:cNvPr id="0" name=""/>
        <dsp:cNvSpPr/>
      </dsp:nvSpPr>
      <dsp:spPr>
        <a:xfrm>
          <a:off x="22911" y="465395"/>
          <a:ext cx="1551028" cy="1551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17648E-543C-4ACE-8F1E-70228534E9C8}">
      <dsp:nvSpPr>
        <dsp:cNvPr id="0" name=""/>
        <dsp:cNvSpPr/>
      </dsp:nvSpPr>
      <dsp:spPr>
        <a:xfrm>
          <a:off x="798425" y="2482079"/>
          <a:ext cx="6951063" cy="1240822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84903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Roads </a:t>
          </a:r>
          <a:r>
            <a:rPr lang="en-US" sz="2000" b="0" kern="1200" dirty="0"/>
            <a:t>should be designed to bear the weight of the jurisdiction’s heaviest fire apparatus</a:t>
          </a:r>
        </a:p>
      </dsp:txBody>
      <dsp:txXfrm>
        <a:off x="798425" y="2482079"/>
        <a:ext cx="6951063" cy="1240822"/>
      </dsp:txXfrm>
    </dsp:sp>
    <dsp:sp modelId="{99306A5B-87D4-4B94-BA85-7CA155300F54}">
      <dsp:nvSpPr>
        <dsp:cNvPr id="0" name=""/>
        <dsp:cNvSpPr/>
      </dsp:nvSpPr>
      <dsp:spPr>
        <a:xfrm>
          <a:off x="22911" y="2326976"/>
          <a:ext cx="1551028" cy="155102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AD8593-ED70-4DA5-8BC5-606AB0AC6D12}">
      <dsp:nvSpPr>
        <dsp:cNvPr id="0" name=""/>
        <dsp:cNvSpPr/>
      </dsp:nvSpPr>
      <dsp:spPr>
        <a:xfrm>
          <a:off x="0" y="176474"/>
          <a:ext cx="4419600" cy="171112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AHJ may require labels designating a bridge’s capacity to prevent personnel from attempting to cross bridges that will not support the weight of </a:t>
          </a:r>
          <a:r>
            <a:rPr lang="en-US" sz="2000" b="0" kern="1200" dirty="0" smtClean="0"/>
            <a:t>fire </a:t>
          </a:r>
          <a:r>
            <a:rPr lang="en-US" sz="2000" b="0" kern="1200" dirty="0"/>
            <a:t>apparatus</a:t>
          </a:r>
          <a:endParaRPr lang="en-US" sz="2000" b="0" u="none" kern="1200" dirty="0"/>
        </a:p>
      </dsp:txBody>
      <dsp:txXfrm>
        <a:off x="83530" y="260004"/>
        <a:ext cx="4252540" cy="1544065"/>
      </dsp:txXfrm>
    </dsp:sp>
    <dsp:sp modelId="{B8034286-42D0-4D89-8E6E-8CFC9A6BD917}">
      <dsp:nvSpPr>
        <dsp:cNvPr id="0" name=""/>
        <dsp:cNvSpPr/>
      </dsp:nvSpPr>
      <dsp:spPr>
        <a:xfrm>
          <a:off x="0" y="2074800"/>
          <a:ext cx="4419600" cy="1711125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Inspectors may encounter places that were constructed before adoption of the fire code or that have been modified since their construction</a:t>
          </a:r>
        </a:p>
      </dsp:txBody>
      <dsp:txXfrm>
        <a:off x="83530" y="2158330"/>
        <a:ext cx="4252540" cy="154406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8BCF4-E5F1-4220-8C5C-86604C87DF2D}">
      <dsp:nvSpPr>
        <dsp:cNvPr id="0" name=""/>
        <dsp:cNvSpPr/>
      </dsp:nvSpPr>
      <dsp:spPr>
        <a:xfrm>
          <a:off x="-5082866" y="-778677"/>
          <a:ext cx="6053155" cy="6053155"/>
        </a:xfrm>
        <a:prstGeom prst="blockArc">
          <a:avLst>
            <a:gd name="adj1" fmla="val 18900000"/>
            <a:gd name="adj2" fmla="val 2700000"/>
            <a:gd name="adj3" fmla="val 357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8B623E-B47E-435B-AB87-6E55B22DF1CC}">
      <dsp:nvSpPr>
        <dsp:cNvPr id="0" name=""/>
        <dsp:cNvSpPr/>
      </dsp:nvSpPr>
      <dsp:spPr>
        <a:xfrm>
          <a:off x="624052" y="449580"/>
          <a:ext cx="7010140" cy="89916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370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Surfaces may not be designed or constructed to support the weight of a fully loaded fire apparatus </a:t>
          </a:r>
          <a:endParaRPr lang="en-US" sz="2000" b="0" u="none" kern="1200" dirty="0"/>
        </a:p>
      </dsp:txBody>
      <dsp:txXfrm>
        <a:off x="624052" y="449580"/>
        <a:ext cx="7010140" cy="899160"/>
      </dsp:txXfrm>
    </dsp:sp>
    <dsp:sp modelId="{F81B4312-E20C-4ACC-846C-1224F4CF2D66}">
      <dsp:nvSpPr>
        <dsp:cNvPr id="0" name=""/>
        <dsp:cNvSpPr/>
      </dsp:nvSpPr>
      <dsp:spPr>
        <a:xfrm>
          <a:off x="62077" y="337185"/>
          <a:ext cx="1123950" cy="11239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ACEE2C-6C79-4B10-8D8B-EB3FEE37CC1A}">
      <dsp:nvSpPr>
        <dsp:cNvPr id="0" name=""/>
        <dsp:cNvSpPr/>
      </dsp:nvSpPr>
      <dsp:spPr>
        <a:xfrm>
          <a:off x="950897" y="1798320"/>
          <a:ext cx="6683296" cy="899160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370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Condition may not prevent apparatus from access, but could affect the operation of aerial apparatus</a:t>
          </a:r>
        </a:p>
      </dsp:txBody>
      <dsp:txXfrm>
        <a:off x="950897" y="1798320"/>
        <a:ext cx="6683296" cy="899160"/>
      </dsp:txXfrm>
    </dsp:sp>
    <dsp:sp modelId="{1DFB7FA4-6C3B-4C1A-9A28-F5CC4F1A2611}">
      <dsp:nvSpPr>
        <dsp:cNvPr id="0" name=""/>
        <dsp:cNvSpPr/>
      </dsp:nvSpPr>
      <dsp:spPr>
        <a:xfrm>
          <a:off x="388922" y="1685925"/>
          <a:ext cx="1123950" cy="11239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5541"/>
              <a:lumOff val="142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CFC139D-40FE-4797-A8AA-3EA75755B2C6}">
      <dsp:nvSpPr>
        <dsp:cNvPr id="0" name=""/>
        <dsp:cNvSpPr/>
      </dsp:nvSpPr>
      <dsp:spPr>
        <a:xfrm>
          <a:off x="624052" y="3147060"/>
          <a:ext cx="7010140" cy="899160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13708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 dirty="0"/>
            <a:t>Inspectors can rarely mandate changes unless the AHJ requires that existing privately owned driveways and parking lots adhere to current weight requirements</a:t>
          </a:r>
          <a:endParaRPr lang="en-US" sz="2000" b="0" kern="1200" dirty="0"/>
        </a:p>
      </dsp:txBody>
      <dsp:txXfrm>
        <a:off x="624052" y="3147060"/>
        <a:ext cx="7010140" cy="899160"/>
      </dsp:txXfrm>
    </dsp:sp>
    <dsp:sp modelId="{1E4F0D91-E982-4329-ACB2-A796DC756711}">
      <dsp:nvSpPr>
        <dsp:cNvPr id="0" name=""/>
        <dsp:cNvSpPr/>
      </dsp:nvSpPr>
      <dsp:spPr>
        <a:xfrm>
          <a:off x="62077" y="3034665"/>
          <a:ext cx="1123950" cy="11239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249C2-7908-49C7-B17B-F9429C112840}">
      <dsp:nvSpPr>
        <dsp:cNvPr id="0" name=""/>
        <dsp:cNvSpPr/>
      </dsp:nvSpPr>
      <dsp:spPr>
        <a:xfrm>
          <a:off x="0" y="10364"/>
          <a:ext cx="3657600" cy="152905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Fire lane areas may subject to illegal parking after hours</a:t>
          </a:r>
          <a:endParaRPr lang="en-US" sz="1800" b="0" kern="1200" dirty="0"/>
        </a:p>
      </dsp:txBody>
      <dsp:txXfrm>
        <a:off x="74642" y="85006"/>
        <a:ext cx="3508316" cy="1379766"/>
      </dsp:txXfrm>
    </dsp:sp>
    <dsp:sp modelId="{D9156CD9-2C46-4B68-AEFA-364F9838FA71}">
      <dsp:nvSpPr>
        <dsp:cNvPr id="0" name=""/>
        <dsp:cNvSpPr/>
      </dsp:nvSpPr>
      <dsp:spPr>
        <a:xfrm>
          <a:off x="0" y="1559574"/>
          <a:ext cx="3657600" cy="152905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May also occur where a large number of attendees may exceed the number of available parking spaces</a:t>
          </a:r>
          <a:endParaRPr lang="en-US" sz="1800" b="0" kern="1200" dirty="0"/>
        </a:p>
      </dsp:txBody>
      <dsp:txXfrm>
        <a:off x="74642" y="1634216"/>
        <a:ext cx="3508316" cy="1379766"/>
      </dsp:txXfrm>
    </dsp:sp>
    <dsp:sp modelId="{5AE719A9-4E0B-492A-8C51-9A8FDDFFDA2F}">
      <dsp:nvSpPr>
        <dsp:cNvPr id="0" name=""/>
        <dsp:cNvSpPr/>
      </dsp:nvSpPr>
      <dsp:spPr>
        <a:xfrm>
          <a:off x="0" y="3108785"/>
          <a:ext cx="3657600" cy="1529050"/>
        </a:xfrm>
        <a:prstGeom prst="roundRect">
          <a:avLst/>
        </a:prstGeom>
        <a:solidFill>
          <a:srgbClr val="1616A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u="none" kern="1200" dirty="0"/>
            <a:t>W</a:t>
          </a:r>
          <a:r>
            <a:rPr lang="x-none" sz="1800" b="0" u="none" kern="1200" dirty="0"/>
            <a:t>ork with </a:t>
          </a:r>
          <a:r>
            <a:rPr lang="x-none" sz="1800" b="0" u="none" kern="1200" dirty="0" smtClean="0"/>
            <a:t>law </a:t>
          </a:r>
          <a:r>
            <a:rPr lang="x-none" sz="1800" b="0" u="none" kern="1200" dirty="0"/>
            <a:t>enforcement</a:t>
          </a:r>
          <a:r>
            <a:rPr lang="en-US" sz="1800" b="0" u="none" kern="1200" dirty="0"/>
            <a:t> </a:t>
          </a:r>
          <a:r>
            <a:rPr lang="x-none" sz="1800" b="0" u="none" kern="1200" dirty="0"/>
            <a:t>and property owners to correct these conditions and provide </a:t>
          </a:r>
          <a:r>
            <a:rPr lang="x-none" sz="1800" b="0" u="none" kern="1200" dirty="0" smtClean="0"/>
            <a:t>required </a:t>
          </a:r>
          <a:r>
            <a:rPr lang="x-none" sz="1800" b="0" u="none" kern="1200" dirty="0"/>
            <a:t>fire department access at all times</a:t>
          </a:r>
          <a:endParaRPr lang="en-US" sz="1800" b="0" u="none" kern="1200" dirty="0"/>
        </a:p>
      </dsp:txBody>
      <dsp:txXfrm>
        <a:off x="74642" y="3183427"/>
        <a:ext cx="3508316" cy="13797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A66C4-EEE4-47D7-BB90-D544BB07980F}">
      <dsp:nvSpPr>
        <dsp:cNvPr id="0" name=""/>
        <dsp:cNvSpPr/>
      </dsp:nvSpPr>
      <dsp:spPr>
        <a:xfrm>
          <a:off x="0" y="172837"/>
          <a:ext cx="3962400" cy="140692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Must extend to within 150 feet (45 m) of all portions of a building, although local codes may require otherwise</a:t>
          </a:r>
        </a:p>
      </dsp:txBody>
      <dsp:txXfrm>
        <a:off x="68680" y="241517"/>
        <a:ext cx="3825040" cy="1269564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249C2-7908-49C7-B17B-F9429C112840}">
      <dsp:nvSpPr>
        <dsp:cNvPr id="0" name=""/>
        <dsp:cNvSpPr/>
      </dsp:nvSpPr>
      <dsp:spPr>
        <a:xfrm>
          <a:off x="0" y="28439"/>
          <a:ext cx="4267200" cy="67392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Block apparatus access</a:t>
          </a:r>
        </a:p>
      </dsp:txBody>
      <dsp:txXfrm>
        <a:off x="32898" y="61337"/>
        <a:ext cx="4201404" cy="608124"/>
      </dsp:txXfrm>
    </dsp:sp>
    <dsp:sp modelId="{2D803B48-7C51-4E1C-B6E1-AFF8500BA889}">
      <dsp:nvSpPr>
        <dsp:cNvPr id="0" name=""/>
        <dsp:cNvSpPr/>
      </dsp:nvSpPr>
      <dsp:spPr>
        <a:xfrm>
          <a:off x="0" y="806040"/>
          <a:ext cx="4267200" cy="67392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Obstruct aerial device operations</a:t>
          </a:r>
        </a:p>
      </dsp:txBody>
      <dsp:txXfrm>
        <a:off x="32898" y="838938"/>
        <a:ext cx="4201404" cy="608124"/>
      </dsp:txXfrm>
    </dsp:sp>
    <dsp:sp modelId="{22F0704E-CB05-4026-B79A-F028B855FF52}">
      <dsp:nvSpPr>
        <dsp:cNvPr id="0" name=""/>
        <dsp:cNvSpPr/>
      </dsp:nvSpPr>
      <dsp:spPr>
        <a:xfrm>
          <a:off x="0" y="1583640"/>
          <a:ext cx="4267200" cy="673920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Hinder </a:t>
          </a:r>
          <a:r>
            <a:rPr lang="en-US" sz="2000" b="0" kern="1200" dirty="0"/>
            <a:t>use of ground ladders</a:t>
          </a:r>
        </a:p>
      </dsp:txBody>
      <dsp:txXfrm>
        <a:off x="32898" y="1616538"/>
        <a:ext cx="4201404" cy="608124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249C2-7908-49C7-B17B-F9429C112840}">
      <dsp:nvSpPr>
        <dsp:cNvPr id="0" name=""/>
        <dsp:cNvSpPr/>
      </dsp:nvSpPr>
      <dsp:spPr>
        <a:xfrm>
          <a:off x="0" y="75"/>
          <a:ext cx="4267200" cy="5427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Electrical lines or utility poles </a:t>
          </a:r>
        </a:p>
      </dsp:txBody>
      <dsp:txXfrm>
        <a:off x="26493" y="26568"/>
        <a:ext cx="4214214" cy="489724"/>
      </dsp:txXfrm>
    </dsp:sp>
    <dsp:sp modelId="{B06D5C38-986F-4343-ABB8-77EB7C16DF29}">
      <dsp:nvSpPr>
        <dsp:cNvPr id="0" name=""/>
        <dsp:cNvSpPr/>
      </dsp:nvSpPr>
      <dsp:spPr>
        <a:xfrm>
          <a:off x="0" y="553895"/>
          <a:ext cx="4267200" cy="5427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Trees, vines, and other vegetation</a:t>
          </a:r>
        </a:p>
      </dsp:txBody>
      <dsp:txXfrm>
        <a:off x="26493" y="580388"/>
        <a:ext cx="4214214" cy="489724"/>
      </dsp:txXfrm>
    </dsp:sp>
    <dsp:sp modelId="{2651DD5C-6AC5-4D08-B71D-FF96B62AAF8D}">
      <dsp:nvSpPr>
        <dsp:cNvPr id="0" name=""/>
        <dsp:cNvSpPr/>
      </dsp:nvSpPr>
      <dsp:spPr>
        <a:xfrm>
          <a:off x="0" y="1107715"/>
          <a:ext cx="4267200" cy="5427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Parking lot lights or streetlights </a:t>
          </a:r>
        </a:p>
      </dsp:txBody>
      <dsp:txXfrm>
        <a:off x="26493" y="1134208"/>
        <a:ext cx="4214214" cy="489724"/>
      </dsp:txXfrm>
    </dsp:sp>
    <dsp:sp modelId="{17A2E8F2-B586-4957-8F7C-0759E4893295}">
      <dsp:nvSpPr>
        <dsp:cNvPr id="0" name=""/>
        <dsp:cNvSpPr/>
      </dsp:nvSpPr>
      <dsp:spPr>
        <a:xfrm>
          <a:off x="0" y="1661534"/>
          <a:ext cx="4267200" cy="5427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Building canopies, marquees, or overhangs</a:t>
          </a:r>
        </a:p>
      </dsp:txBody>
      <dsp:txXfrm>
        <a:off x="26493" y="1688027"/>
        <a:ext cx="4214214" cy="489724"/>
      </dsp:txXfrm>
    </dsp:sp>
    <dsp:sp modelId="{2B8758C2-9DF5-43C9-8C3A-5D1B82E06FCF}">
      <dsp:nvSpPr>
        <dsp:cNvPr id="0" name=""/>
        <dsp:cNvSpPr/>
      </dsp:nvSpPr>
      <dsp:spPr>
        <a:xfrm>
          <a:off x="0" y="2215354"/>
          <a:ext cx="4267200" cy="5427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Flagpoles </a:t>
          </a:r>
        </a:p>
      </dsp:txBody>
      <dsp:txXfrm>
        <a:off x="26493" y="2241847"/>
        <a:ext cx="4214214" cy="489724"/>
      </dsp:txXfrm>
    </dsp:sp>
    <dsp:sp modelId="{7862C49A-5C42-4751-8C93-C625CAA32F70}">
      <dsp:nvSpPr>
        <dsp:cNvPr id="0" name=""/>
        <dsp:cNvSpPr/>
      </dsp:nvSpPr>
      <dsp:spPr>
        <a:xfrm>
          <a:off x="0" y="2769174"/>
          <a:ext cx="4267200" cy="5427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Signs </a:t>
          </a:r>
        </a:p>
      </dsp:txBody>
      <dsp:txXfrm>
        <a:off x="26493" y="2795667"/>
        <a:ext cx="4214214" cy="489724"/>
      </dsp:txXfrm>
    </dsp:sp>
    <dsp:sp modelId="{A4942E0B-6724-43BD-8BA6-958DA01EE232}">
      <dsp:nvSpPr>
        <dsp:cNvPr id="0" name=""/>
        <dsp:cNvSpPr/>
      </dsp:nvSpPr>
      <dsp:spPr>
        <a:xfrm>
          <a:off x="0" y="3322994"/>
          <a:ext cx="4267200" cy="5427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Satellite dishes</a:t>
          </a:r>
        </a:p>
      </dsp:txBody>
      <dsp:txXfrm>
        <a:off x="26493" y="3349487"/>
        <a:ext cx="4214214" cy="489724"/>
      </dsp:txXfrm>
    </dsp:sp>
    <dsp:sp modelId="{F4B1B2D5-EC5E-4830-AEC3-88AFFCCEB844}">
      <dsp:nvSpPr>
        <dsp:cNvPr id="0" name=""/>
        <dsp:cNvSpPr/>
      </dsp:nvSpPr>
      <dsp:spPr>
        <a:xfrm>
          <a:off x="0" y="3876813"/>
          <a:ext cx="4267200" cy="54271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Overhead pipes in industrial complexes</a:t>
          </a:r>
        </a:p>
      </dsp:txBody>
      <dsp:txXfrm>
        <a:off x="26493" y="3903306"/>
        <a:ext cx="4214214" cy="489724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3EA99-854D-4C4B-8638-BA485969B140}">
      <dsp:nvSpPr>
        <dsp:cNvPr id="0" name=""/>
        <dsp:cNvSpPr/>
      </dsp:nvSpPr>
      <dsp:spPr>
        <a:xfrm>
          <a:off x="948" y="1061628"/>
          <a:ext cx="3700239" cy="2220143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300" b="0" u="none" kern="1200" dirty="0"/>
            <a:t>Properly applying locally adopted codes during the plans review, construction, and initial inspection process should control overhead obstructions</a:t>
          </a:r>
          <a:endParaRPr lang="en-US" sz="2300" b="0" kern="1200" dirty="0"/>
        </a:p>
      </dsp:txBody>
      <dsp:txXfrm>
        <a:off x="948" y="1061628"/>
        <a:ext cx="3700239" cy="2220143"/>
      </dsp:txXfrm>
    </dsp:sp>
    <dsp:sp modelId="{63B5368A-82F8-432C-8504-378BF65502B4}">
      <dsp:nvSpPr>
        <dsp:cNvPr id="0" name=""/>
        <dsp:cNvSpPr/>
      </dsp:nvSpPr>
      <dsp:spPr>
        <a:xfrm>
          <a:off x="4071211" y="1061628"/>
          <a:ext cx="3700239" cy="2220143"/>
        </a:xfrm>
        <a:prstGeom prst="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u="none" kern="1200" dirty="0"/>
            <a:t>I</a:t>
          </a:r>
          <a:r>
            <a:rPr lang="x-none" sz="2300" b="0" u="none" kern="1200" dirty="0"/>
            <a:t>nspector may still need to document these conditions during annual inspections so that owners can make corrections</a:t>
          </a:r>
          <a:endParaRPr lang="en-US" sz="2300" b="0" u="none" kern="1200" dirty="0"/>
        </a:p>
      </dsp:txBody>
      <dsp:txXfrm>
        <a:off x="4071211" y="1061628"/>
        <a:ext cx="3700239" cy="2220143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0249C2-7908-49C7-B17B-F9429C112840}">
      <dsp:nvSpPr>
        <dsp:cNvPr id="0" name=""/>
        <dsp:cNvSpPr/>
      </dsp:nvSpPr>
      <dsp:spPr>
        <a:xfrm>
          <a:off x="0" y="2269"/>
          <a:ext cx="5257800" cy="67048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Overgrown vegetation may block fire hydrants from view</a:t>
          </a:r>
        </a:p>
      </dsp:txBody>
      <dsp:txXfrm>
        <a:off x="32731" y="35000"/>
        <a:ext cx="5192338" cy="605027"/>
      </dsp:txXfrm>
    </dsp:sp>
    <dsp:sp modelId="{CC919C33-24B4-453F-A054-993AC88F1DF4}">
      <dsp:nvSpPr>
        <dsp:cNvPr id="0" name=""/>
        <dsp:cNvSpPr/>
      </dsp:nvSpPr>
      <dsp:spPr>
        <a:xfrm>
          <a:off x="0" y="685257"/>
          <a:ext cx="5257800" cy="67048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Decorative boulders may hide utility control valves</a:t>
          </a:r>
        </a:p>
      </dsp:txBody>
      <dsp:txXfrm>
        <a:off x="32731" y="717988"/>
        <a:ext cx="5192338" cy="605027"/>
      </dsp:txXfrm>
    </dsp:sp>
    <dsp:sp modelId="{50EDAE51-736E-42EB-A78C-D0C83EF19FCC}">
      <dsp:nvSpPr>
        <dsp:cNvPr id="0" name=""/>
        <dsp:cNvSpPr/>
      </dsp:nvSpPr>
      <dsp:spPr>
        <a:xfrm>
          <a:off x="0" y="1368245"/>
          <a:ext cx="5257800" cy="59855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Fences may obstruct electric shutoff switches </a:t>
          </a:r>
        </a:p>
      </dsp:txBody>
      <dsp:txXfrm>
        <a:off x="29219" y="1397464"/>
        <a:ext cx="5199362" cy="540121"/>
      </dsp:txXfrm>
    </dsp:sp>
    <dsp:sp modelId="{F4C2FF5E-11D3-4246-855B-0AEB85953FFB}">
      <dsp:nvSpPr>
        <dsp:cNvPr id="0" name=""/>
        <dsp:cNvSpPr/>
      </dsp:nvSpPr>
      <dsp:spPr>
        <a:xfrm>
          <a:off x="0" y="1979303"/>
          <a:ext cx="5257800" cy="67048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Some locally adopted codes require access to these services to be clear and marked</a:t>
          </a:r>
          <a:endParaRPr lang="en-US" sz="1800" b="0" u="none" kern="1200" dirty="0"/>
        </a:p>
      </dsp:txBody>
      <dsp:txXfrm>
        <a:off x="32731" y="2012034"/>
        <a:ext cx="5192338" cy="605027"/>
      </dsp:txXfrm>
    </dsp:sp>
    <dsp:sp modelId="{E3E7111D-9C6D-44FF-8760-0E175001CCD7}">
      <dsp:nvSpPr>
        <dsp:cNvPr id="0" name=""/>
        <dsp:cNvSpPr/>
      </dsp:nvSpPr>
      <dsp:spPr>
        <a:xfrm>
          <a:off x="0" y="2662291"/>
          <a:ext cx="5257800" cy="693863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Property owners have been known to purposely design their landscapes to minimize the visibility</a:t>
          </a:r>
          <a:endParaRPr lang="en-US" sz="1800" b="0" u="none" kern="1200" dirty="0"/>
        </a:p>
      </dsp:txBody>
      <dsp:txXfrm>
        <a:off x="33872" y="2696163"/>
        <a:ext cx="5190056" cy="626119"/>
      </dsp:txXfrm>
    </dsp:sp>
    <dsp:sp modelId="{377451D1-5A61-4260-806C-345A279D3EB5}">
      <dsp:nvSpPr>
        <dsp:cNvPr id="0" name=""/>
        <dsp:cNvSpPr/>
      </dsp:nvSpPr>
      <dsp:spPr>
        <a:xfrm>
          <a:off x="0" y="3368652"/>
          <a:ext cx="5257800" cy="67048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u="none" kern="1200" dirty="0"/>
            <a:t>E</a:t>
          </a:r>
          <a:r>
            <a:rPr lang="x-none" sz="1800" b="0" u="none" kern="1200" dirty="0"/>
            <a:t>valuate and mitigate situations that</a:t>
          </a:r>
          <a:r>
            <a:rPr lang="en-US" sz="1800" b="0" u="none" kern="1200" dirty="0"/>
            <a:t> </a:t>
          </a:r>
          <a:r>
            <a:rPr lang="x-none" sz="1800" b="0" u="none" kern="1200" dirty="0"/>
            <a:t>potentially interfere with emergency responders’ access</a:t>
          </a:r>
          <a:endParaRPr lang="en-US" sz="1800" b="0" u="none" kern="1200" dirty="0"/>
        </a:p>
      </dsp:txBody>
      <dsp:txXfrm>
        <a:off x="32731" y="3401383"/>
        <a:ext cx="5192338" cy="605027"/>
      </dsp:txXfrm>
    </dsp:sp>
    <dsp:sp modelId="{66CE0C73-AA76-428F-B1ED-507E1A987536}">
      <dsp:nvSpPr>
        <dsp:cNvPr id="0" name=""/>
        <dsp:cNvSpPr/>
      </dsp:nvSpPr>
      <dsp:spPr>
        <a:xfrm>
          <a:off x="0" y="4051640"/>
          <a:ext cx="5257800" cy="670489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u="none" kern="1200" dirty="0"/>
            <a:t>B</a:t>
          </a:r>
          <a:r>
            <a:rPr lang="x-none" sz="1800" b="0" u="none" kern="1200" dirty="0"/>
            <a:t>e aware of </a:t>
          </a:r>
          <a:r>
            <a:rPr lang="x-none" sz="1800" b="0" u="none" kern="1200" dirty="0" smtClean="0"/>
            <a:t>changes in </a:t>
          </a:r>
          <a:r>
            <a:rPr lang="x-none" sz="1800" b="0" u="none" kern="1200" dirty="0"/>
            <a:t>building’s landscape design</a:t>
          </a:r>
          <a:endParaRPr lang="en-US" sz="1800" b="0" u="none" kern="1200" dirty="0"/>
        </a:p>
      </dsp:txBody>
      <dsp:txXfrm>
        <a:off x="32731" y="4084371"/>
        <a:ext cx="5192338" cy="605027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4EEA8-DA84-45C1-AD63-8FBFCC3524C0}">
      <dsp:nvSpPr>
        <dsp:cNvPr id="0" name=""/>
        <dsp:cNvSpPr/>
      </dsp:nvSpPr>
      <dsp:spPr>
        <a:xfrm>
          <a:off x="0" y="17204"/>
          <a:ext cx="4724399" cy="70726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Railroad tracks</a:t>
          </a:r>
        </a:p>
      </dsp:txBody>
      <dsp:txXfrm>
        <a:off x="34526" y="51730"/>
        <a:ext cx="4655347" cy="638212"/>
      </dsp:txXfrm>
    </dsp:sp>
    <dsp:sp modelId="{0F3FC9D2-5EB3-4B21-A9D7-4797EF310AC3}">
      <dsp:nvSpPr>
        <dsp:cNvPr id="0" name=""/>
        <dsp:cNvSpPr/>
      </dsp:nvSpPr>
      <dsp:spPr>
        <a:xfrm>
          <a:off x="0" y="813749"/>
          <a:ext cx="4724399" cy="70726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216"/>
                <a:lumOff val="569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216"/>
                <a:lumOff val="569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216"/>
                <a:lumOff val="569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Drainage ditches, streams, rivers, canals, ponds, or lakes</a:t>
          </a:r>
        </a:p>
      </dsp:txBody>
      <dsp:txXfrm>
        <a:off x="34526" y="848275"/>
        <a:ext cx="4655347" cy="638212"/>
      </dsp:txXfrm>
    </dsp:sp>
    <dsp:sp modelId="{FFE50503-3E14-49E5-A403-A854E2D8BDFD}">
      <dsp:nvSpPr>
        <dsp:cNvPr id="0" name=""/>
        <dsp:cNvSpPr/>
      </dsp:nvSpPr>
      <dsp:spPr>
        <a:xfrm>
          <a:off x="0" y="1610294"/>
          <a:ext cx="4724399" cy="70726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4432"/>
                <a:lumOff val="1138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4432"/>
                <a:lumOff val="1138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4432"/>
                <a:lumOff val="1138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Steep slopes, cliffs, or variations in topographical grades </a:t>
          </a:r>
        </a:p>
      </dsp:txBody>
      <dsp:txXfrm>
        <a:off x="34526" y="1644820"/>
        <a:ext cx="4655347" cy="638212"/>
      </dsp:txXfrm>
    </dsp:sp>
    <dsp:sp modelId="{54CDB129-9EBF-46B9-834F-9BD2FC8626D5}">
      <dsp:nvSpPr>
        <dsp:cNvPr id="0" name=""/>
        <dsp:cNvSpPr/>
      </dsp:nvSpPr>
      <dsp:spPr>
        <a:xfrm>
          <a:off x="0" y="2406839"/>
          <a:ext cx="4724399" cy="707264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6649"/>
                <a:lumOff val="17069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6649"/>
                <a:lumOff val="17069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6649"/>
                <a:lumOff val="1706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Unstable terrain (sand, loose or soggy soil)</a:t>
          </a:r>
        </a:p>
      </dsp:txBody>
      <dsp:txXfrm>
        <a:off x="34526" y="2441365"/>
        <a:ext cx="4655347" cy="638212"/>
      </dsp:txXfrm>
    </dsp:sp>
    <dsp:sp modelId="{001FD40F-09B3-4657-8E65-85F80A073F95}">
      <dsp:nvSpPr>
        <dsp:cNvPr id="0" name=""/>
        <dsp:cNvSpPr/>
      </dsp:nvSpPr>
      <dsp:spPr>
        <a:xfrm>
          <a:off x="0" y="3203384"/>
          <a:ext cx="4724399" cy="707264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Narrow alleys or passageways between structures </a:t>
          </a:r>
        </a:p>
      </dsp:txBody>
      <dsp:txXfrm>
        <a:off x="34526" y="3237910"/>
        <a:ext cx="4655347" cy="638212"/>
      </dsp:txXfrm>
    </dsp:sp>
    <dsp:sp modelId="{9598B0F2-89F9-4A22-B520-F5273D2D5AC3}">
      <dsp:nvSpPr>
        <dsp:cNvPr id="0" name=""/>
        <dsp:cNvSpPr/>
      </dsp:nvSpPr>
      <dsp:spPr>
        <a:xfrm>
          <a:off x="0" y="3999929"/>
          <a:ext cx="4724399" cy="707264"/>
        </a:xfrm>
        <a:prstGeom prst="roundRect">
          <a:avLst/>
        </a:prstGeom>
        <a:solidFill>
          <a:schemeClr val="accent6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Retaining walls</a:t>
          </a:r>
        </a:p>
      </dsp:txBody>
      <dsp:txXfrm>
        <a:off x="34526" y="4034455"/>
        <a:ext cx="4655347" cy="638212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76DDCE-FDC3-4252-9E00-459F9C9561AA}">
      <dsp:nvSpPr>
        <dsp:cNvPr id="0" name=""/>
        <dsp:cNvSpPr/>
      </dsp:nvSpPr>
      <dsp:spPr>
        <a:xfrm>
          <a:off x="0" y="362399"/>
          <a:ext cx="8077200" cy="138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6880" tIns="458216" rIns="62688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u="none" kern="1200" dirty="0"/>
            <a:t>S</a:t>
          </a:r>
          <a:r>
            <a:rPr lang="x-none" sz="1800" b="0" u="none" kern="1200" dirty="0"/>
            <a:t>now, rain, and drought</a:t>
          </a:r>
          <a:endParaRPr lang="en-US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800" b="0" u="none" kern="1200" dirty="0"/>
            <a:t>Responsibility for mitigating climate-related obstructions may belong to the owner/occupant or the AHJ</a:t>
          </a:r>
          <a:endParaRPr lang="en-US" sz="1800" b="0" kern="1200" dirty="0"/>
        </a:p>
      </dsp:txBody>
      <dsp:txXfrm>
        <a:off x="0" y="362399"/>
        <a:ext cx="8077200" cy="1386000"/>
      </dsp:txXfrm>
    </dsp:sp>
    <dsp:sp modelId="{C731BCD5-530C-49F4-9C13-1F0C0F102428}">
      <dsp:nvSpPr>
        <dsp:cNvPr id="0" name=""/>
        <dsp:cNvSpPr/>
      </dsp:nvSpPr>
      <dsp:spPr>
        <a:xfrm>
          <a:off x="403860" y="37679"/>
          <a:ext cx="5654040" cy="64944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709" tIns="0" rIns="21370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u="none" kern="1200" dirty="0"/>
            <a:t>Examples and responsibility</a:t>
          </a:r>
          <a:endParaRPr lang="en-US" sz="2000" b="0" kern="1200" dirty="0"/>
        </a:p>
      </dsp:txBody>
      <dsp:txXfrm>
        <a:off x="435563" y="69382"/>
        <a:ext cx="5590634" cy="586034"/>
      </dsp:txXfrm>
    </dsp:sp>
    <dsp:sp modelId="{E48F65E8-5D96-4D00-91EE-F7106B22BD90}">
      <dsp:nvSpPr>
        <dsp:cNvPr id="0" name=""/>
        <dsp:cNvSpPr/>
      </dsp:nvSpPr>
      <dsp:spPr>
        <a:xfrm>
          <a:off x="0" y="2191920"/>
          <a:ext cx="8077200" cy="249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26880" tIns="458216" rIns="626880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u="none" kern="1200" dirty="0"/>
            <a:t>P</a:t>
          </a:r>
          <a:r>
            <a:rPr lang="x-none" sz="1800" b="0" u="none" kern="1200" dirty="0"/>
            <a:t>rolonged and deep accumulations of snow</a:t>
          </a:r>
          <a:r>
            <a:rPr lang="en-US" sz="1800" b="0" u="none" kern="1200" dirty="0"/>
            <a:t> require </a:t>
          </a:r>
          <a:r>
            <a:rPr lang="x-none" sz="1800" b="0" u="none" kern="1200" dirty="0"/>
            <a:t>inspectors</a:t>
          </a:r>
          <a:r>
            <a:rPr lang="en-US" sz="1800" b="0" u="none" kern="1200" dirty="0"/>
            <a:t> to work </a:t>
          </a:r>
          <a:r>
            <a:rPr lang="x-none" sz="1800" b="0" u="none" kern="1200" dirty="0"/>
            <a:t>with outside agencies </a:t>
          </a:r>
          <a:r>
            <a:rPr lang="en-US" sz="1800" b="0" u="none" kern="1200" dirty="0"/>
            <a:t>for removal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/>
            <a:t>May be the responsibility of the street department or contractor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/>
            <a:t>Location of access roads must be visible following snowfalls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/>
            <a:t>Snow piles should not block access roads, hydrants, or FDCs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/>
            <a:t>On private property, the owner/occupant is responsible for keeping access free of snow and ice</a:t>
          </a:r>
        </a:p>
      </dsp:txBody>
      <dsp:txXfrm>
        <a:off x="0" y="2191920"/>
        <a:ext cx="8077200" cy="2494800"/>
      </dsp:txXfrm>
    </dsp:sp>
    <dsp:sp modelId="{8C779755-95A6-4AFC-87DC-5C9F13E44A34}">
      <dsp:nvSpPr>
        <dsp:cNvPr id="0" name=""/>
        <dsp:cNvSpPr/>
      </dsp:nvSpPr>
      <dsp:spPr>
        <a:xfrm>
          <a:off x="403860" y="1867199"/>
          <a:ext cx="5654040" cy="64944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13709" tIns="0" rIns="213709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u="none" kern="1200" dirty="0"/>
            <a:t>Snow</a:t>
          </a:r>
        </a:p>
      </dsp:txBody>
      <dsp:txXfrm>
        <a:off x="435563" y="1898902"/>
        <a:ext cx="5590634" cy="586034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4EEA8-DA84-45C1-AD63-8FBFCC3524C0}">
      <dsp:nvSpPr>
        <dsp:cNvPr id="0" name=""/>
        <dsp:cNvSpPr/>
      </dsp:nvSpPr>
      <dsp:spPr>
        <a:xfrm>
          <a:off x="0" y="2053"/>
          <a:ext cx="4724399" cy="777211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Periods of heavy rain can overwhelm </a:t>
          </a:r>
          <a:r>
            <a:rPr lang="en-US" sz="1800" b="0" u="none" kern="1200" dirty="0"/>
            <a:t>runoff </a:t>
          </a:r>
          <a:r>
            <a:rPr lang="x-none" sz="1800" b="0" u="none" kern="1200" dirty="0"/>
            <a:t>systems, causing street flooding</a:t>
          </a:r>
          <a:endParaRPr lang="en-US" sz="1800" b="0" kern="1200" dirty="0"/>
        </a:p>
      </dsp:txBody>
      <dsp:txXfrm>
        <a:off x="37940" y="39993"/>
        <a:ext cx="4648519" cy="701331"/>
      </dsp:txXfrm>
    </dsp:sp>
    <dsp:sp modelId="{F4B9D944-2302-4316-8360-E6CA9E524279}">
      <dsp:nvSpPr>
        <dsp:cNvPr id="0" name=""/>
        <dsp:cNvSpPr/>
      </dsp:nvSpPr>
      <dsp:spPr>
        <a:xfrm>
          <a:off x="0" y="790669"/>
          <a:ext cx="4724399" cy="777211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Accumulated water can create problems for emergency responders</a:t>
          </a:r>
        </a:p>
      </dsp:txBody>
      <dsp:txXfrm>
        <a:off x="37940" y="828609"/>
        <a:ext cx="4648519" cy="701331"/>
      </dsp:txXfrm>
    </dsp:sp>
    <dsp:sp modelId="{7152C636-C034-47CA-B26E-EB824A174439}">
      <dsp:nvSpPr>
        <dsp:cNvPr id="0" name=""/>
        <dsp:cNvSpPr/>
      </dsp:nvSpPr>
      <dsp:spPr>
        <a:xfrm>
          <a:off x="0" y="1579286"/>
          <a:ext cx="4724399" cy="777211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 err="1" smtClean="0"/>
            <a:t>Nonhard</a:t>
          </a:r>
          <a:r>
            <a:rPr lang="en-US" sz="1800" b="0" kern="1200" dirty="0" smtClean="0"/>
            <a:t>-surface </a:t>
          </a:r>
          <a:r>
            <a:rPr lang="en-US" sz="1800" b="0" kern="1200" dirty="0"/>
            <a:t>roads can become saturated and impassible</a:t>
          </a:r>
        </a:p>
      </dsp:txBody>
      <dsp:txXfrm>
        <a:off x="37940" y="1617226"/>
        <a:ext cx="4648519" cy="701331"/>
      </dsp:txXfrm>
    </dsp:sp>
    <dsp:sp modelId="{D6EB376F-6E95-4DFF-B41A-41F6B47927E7}">
      <dsp:nvSpPr>
        <dsp:cNvPr id="0" name=""/>
        <dsp:cNvSpPr/>
      </dsp:nvSpPr>
      <dsp:spPr>
        <a:xfrm>
          <a:off x="0" y="2367902"/>
          <a:ext cx="4724399" cy="777211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Access lanes that use subsurface materials can cease to support their designed weight limit</a:t>
          </a:r>
        </a:p>
      </dsp:txBody>
      <dsp:txXfrm>
        <a:off x="37940" y="2405842"/>
        <a:ext cx="4648519" cy="701331"/>
      </dsp:txXfrm>
    </dsp:sp>
    <dsp:sp modelId="{5FAF4CC9-224F-4607-A526-A590D96FA375}">
      <dsp:nvSpPr>
        <dsp:cNvPr id="0" name=""/>
        <dsp:cNvSpPr/>
      </dsp:nvSpPr>
      <dsp:spPr>
        <a:xfrm>
          <a:off x="0" y="3156518"/>
          <a:ext cx="4724399" cy="777211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Be aware of potential problems caused by heavy rains</a:t>
          </a:r>
        </a:p>
      </dsp:txBody>
      <dsp:txXfrm>
        <a:off x="37940" y="3194458"/>
        <a:ext cx="4648519" cy="701331"/>
      </dsp:txXfrm>
    </dsp:sp>
    <dsp:sp modelId="{A71C0A16-6C73-45C1-A6FE-B52BEE9DABB8}">
      <dsp:nvSpPr>
        <dsp:cNvPr id="0" name=""/>
        <dsp:cNvSpPr/>
      </dsp:nvSpPr>
      <dsp:spPr>
        <a:xfrm>
          <a:off x="0" y="3945134"/>
          <a:ext cx="4724399" cy="777211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Work with owners/occupants and building officials to correct them before they occur</a:t>
          </a:r>
        </a:p>
      </dsp:txBody>
      <dsp:txXfrm>
        <a:off x="37940" y="3983074"/>
        <a:ext cx="4648519" cy="701331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1693C3-6748-4440-96A2-E24ACFA6E2D1}">
      <dsp:nvSpPr>
        <dsp:cNvPr id="0" name=""/>
        <dsp:cNvSpPr/>
      </dsp:nvSpPr>
      <dsp:spPr>
        <a:xfrm>
          <a:off x="379511" y="892"/>
          <a:ext cx="3339703" cy="2003821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Access roads not constructed of asphalt or concrete can become dry</a:t>
          </a:r>
        </a:p>
      </dsp:txBody>
      <dsp:txXfrm>
        <a:off x="379511" y="892"/>
        <a:ext cx="3339703" cy="2003821"/>
      </dsp:txXfrm>
    </dsp:sp>
    <dsp:sp modelId="{2688EF68-3ECE-45E0-98F0-F3E485F83F5F}">
      <dsp:nvSpPr>
        <dsp:cNvPr id="0" name=""/>
        <dsp:cNvSpPr/>
      </dsp:nvSpPr>
      <dsp:spPr>
        <a:xfrm>
          <a:off x="4053185" y="892"/>
          <a:ext cx="3339703" cy="2003821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Creates a potential source for dust that can obscure view</a:t>
          </a:r>
        </a:p>
      </dsp:txBody>
      <dsp:txXfrm>
        <a:off x="4053185" y="892"/>
        <a:ext cx="3339703" cy="2003821"/>
      </dsp:txXfrm>
    </dsp:sp>
    <dsp:sp modelId="{AEF3BB95-CD74-4D57-AA24-D4B38C7AC9D9}">
      <dsp:nvSpPr>
        <dsp:cNvPr id="0" name=""/>
        <dsp:cNvSpPr/>
      </dsp:nvSpPr>
      <dsp:spPr>
        <a:xfrm>
          <a:off x="379511" y="2338685"/>
          <a:ext cx="3339703" cy="2003821"/>
        </a:xfrm>
        <a:prstGeom prst="rect">
          <a:avLst/>
        </a:prstGeom>
        <a:solidFill>
          <a:srgbClr val="1616A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Creates a potential for grass fires around facilities</a:t>
          </a:r>
        </a:p>
      </dsp:txBody>
      <dsp:txXfrm>
        <a:off x="379511" y="2338685"/>
        <a:ext cx="3339703" cy="2003821"/>
      </dsp:txXfrm>
    </dsp:sp>
    <dsp:sp modelId="{EFA5FDEB-BB51-4B1B-B7BF-440A620BB594}">
      <dsp:nvSpPr>
        <dsp:cNvPr id="0" name=""/>
        <dsp:cNvSpPr/>
      </dsp:nvSpPr>
      <dsp:spPr>
        <a:xfrm>
          <a:off x="4053185" y="2338685"/>
          <a:ext cx="3339703" cy="2003821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Building owners/occupants may be required to clear all dead or dry vegetation away from structure and fences</a:t>
          </a:r>
        </a:p>
      </dsp:txBody>
      <dsp:txXfrm>
        <a:off x="4053185" y="2338685"/>
        <a:ext cx="3339703" cy="2003821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1693C3-6748-4440-96A2-E24ACFA6E2D1}">
      <dsp:nvSpPr>
        <dsp:cNvPr id="0" name=""/>
        <dsp:cNvSpPr/>
      </dsp:nvSpPr>
      <dsp:spPr>
        <a:xfrm>
          <a:off x="948" y="718728"/>
          <a:ext cx="3700239" cy="2220143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/>
            <a:t>Inspectors share applicable information with emergency responders</a:t>
          </a:r>
        </a:p>
      </dsp:txBody>
      <dsp:txXfrm>
        <a:off x="948" y="718728"/>
        <a:ext cx="3700239" cy="2220143"/>
      </dsp:txXfrm>
    </dsp:sp>
    <dsp:sp modelId="{C318E39E-2C0A-471A-9D36-D75307F84A6C}">
      <dsp:nvSpPr>
        <dsp:cNvPr id="0" name=""/>
        <dsp:cNvSpPr/>
      </dsp:nvSpPr>
      <dsp:spPr>
        <a:xfrm>
          <a:off x="4071211" y="718728"/>
          <a:ext cx="3700239" cy="2220143"/>
        </a:xfrm>
        <a:prstGeom prst="rect">
          <a:avLst/>
        </a:prstGeom>
        <a:solidFill>
          <a:srgbClr val="1616AB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kern="1200" dirty="0"/>
            <a:t>Type of wall construction, door locks, windows, and other interior access barriers will help firefighters perform their duties</a:t>
          </a:r>
        </a:p>
      </dsp:txBody>
      <dsp:txXfrm>
        <a:off x="4071211" y="718728"/>
        <a:ext cx="3700239" cy="2220143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8BE911-B0DC-431F-8E87-AAF494BD871B}">
      <dsp:nvSpPr>
        <dsp:cNvPr id="0" name=""/>
        <dsp:cNvSpPr/>
      </dsp:nvSpPr>
      <dsp:spPr>
        <a:xfrm>
          <a:off x="0" y="41653"/>
          <a:ext cx="4991100" cy="111550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Lock boxes containing keys to the facility or structure may be located near </a:t>
          </a:r>
          <a:r>
            <a:rPr lang="en-US" sz="1800" b="0" kern="1200" dirty="0" smtClean="0"/>
            <a:t>doors </a:t>
          </a:r>
          <a:r>
            <a:rPr lang="en-US" sz="1800" b="0" kern="1200" dirty="0"/>
            <a:t>into the structure</a:t>
          </a:r>
        </a:p>
      </dsp:txBody>
      <dsp:txXfrm>
        <a:off x="54455" y="96108"/>
        <a:ext cx="4882190" cy="1006596"/>
      </dsp:txXfrm>
    </dsp:sp>
    <dsp:sp modelId="{44A95554-BC60-4BE9-B3C7-4519DB9FB32F}">
      <dsp:nvSpPr>
        <dsp:cNvPr id="0" name=""/>
        <dsp:cNvSpPr/>
      </dsp:nvSpPr>
      <dsp:spPr>
        <a:xfrm>
          <a:off x="0" y="1283880"/>
          <a:ext cx="4991100" cy="9781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u="none" kern="1200" dirty="0"/>
            <a:t>N</a:t>
          </a:r>
          <a:r>
            <a:rPr lang="x-none" sz="1800" b="0" u="none" kern="1200" dirty="0" smtClean="0"/>
            <a:t>ote location</a:t>
          </a:r>
          <a:r>
            <a:rPr lang="x-none" sz="1800" b="0" u="none" kern="1200" dirty="0"/>
            <a:t>, key, or access codes to lock boxes and provide this information to </a:t>
          </a:r>
          <a:r>
            <a:rPr lang="x-none" sz="1800" b="0" u="none" kern="1200" dirty="0" smtClean="0"/>
            <a:t>the department’s </a:t>
          </a:r>
          <a:r>
            <a:rPr lang="x-none" sz="1800" b="0" u="none" kern="1200" dirty="0"/>
            <a:t>operations section</a:t>
          </a:r>
          <a:endParaRPr lang="en-US" sz="1800" b="0" kern="1200" dirty="0"/>
        </a:p>
      </dsp:txBody>
      <dsp:txXfrm>
        <a:off x="47748" y="1331628"/>
        <a:ext cx="4895604" cy="882624"/>
      </dsp:txXfrm>
    </dsp:sp>
    <dsp:sp modelId="{82F2E04F-D81C-475E-8A9E-EC9E91B45547}">
      <dsp:nvSpPr>
        <dsp:cNvPr id="0" name=""/>
        <dsp:cNvSpPr/>
      </dsp:nvSpPr>
      <dsp:spPr>
        <a:xfrm>
          <a:off x="0" y="2388720"/>
          <a:ext cx="4991100" cy="9781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Security fences and </a:t>
          </a:r>
          <a:r>
            <a:rPr lang="x-none" sz="1800" b="0" u="none" kern="1200" dirty="0" smtClean="0"/>
            <a:t>gates</a:t>
          </a:r>
          <a:r>
            <a:rPr lang="en-US" sz="1800" b="0" u="none" kern="1200" dirty="0" smtClean="0"/>
            <a:t> may </a:t>
          </a:r>
          <a:r>
            <a:rPr lang="x-none" sz="1800" b="0" u="none" kern="1200" dirty="0" smtClean="0"/>
            <a:t>have </a:t>
          </a:r>
          <a:r>
            <a:rPr lang="x-none" sz="1800" b="0" u="none" kern="1200" dirty="0"/>
            <a:t>lock boxes located near an entry point</a:t>
          </a:r>
          <a:endParaRPr lang="en-US" sz="1800" b="0" u="none" kern="1200" dirty="0"/>
        </a:p>
      </dsp:txBody>
      <dsp:txXfrm>
        <a:off x="47748" y="2436468"/>
        <a:ext cx="4895604" cy="882624"/>
      </dsp:txXfrm>
    </dsp:sp>
    <dsp:sp modelId="{CE262BB5-6165-47F5-B8F4-96AB87C1D269}">
      <dsp:nvSpPr>
        <dsp:cNvPr id="0" name=""/>
        <dsp:cNvSpPr/>
      </dsp:nvSpPr>
      <dsp:spPr>
        <a:xfrm>
          <a:off x="0" y="3493560"/>
          <a:ext cx="4991100" cy="97812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Structures that have 24-hour security on site may not be required to have lock boxes</a:t>
          </a:r>
          <a:endParaRPr lang="en-US" sz="1800" b="0" u="none" kern="1200" dirty="0"/>
        </a:p>
      </dsp:txBody>
      <dsp:txXfrm>
        <a:off x="47748" y="3541308"/>
        <a:ext cx="4895604" cy="88262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ED2DBA-0E01-4CBE-A053-8DE0D61132C9}">
      <dsp:nvSpPr>
        <dsp:cNvPr id="0" name=""/>
        <dsp:cNvSpPr/>
      </dsp:nvSpPr>
      <dsp:spPr>
        <a:xfrm>
          <a:off x="0" y="224234"/>
          <a:ext cx="7772400" cy="900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270764" rIns="60322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1800" b="0" u="none" kern="1200" dirty="0"/>
            <a:t>Vertical clearance over a fire lane or fire apparatus access road must </a:t>
          </a:r>
          <a:r>
            <a:rPr lang="x-none" sz="1800" b="0" u="none" kern="1200" dirty="0" smtClean="0"/>
            <a:t>be </a:t>
          </a:r>
          <a:r>
            <a:rPr lang="x-none" sz="1800" b="0" u="none" kern="1200" dirty="0"/>
            <a:t>minimum of 13 feet, 6 inches (4 m)</a:t>
          </a:r>
          <a:endParaRPr lang="en-US" sz="1800" b="0" kern="1200" dirty="0"/>
        </a:p>
      </dsp:txBody>
      <dsp:txXfrm>
        <a:off x="0" y="224234"/>
        <a:ext cx="7772400" cy="900900"/>
      </dsp:txXfrm>
    </dsp:sp>
    <dsp:sp modelId="{ACE752E9-B610-43FF-8C5E-2BC10D5755CA}">
      <dsp:nvSpPr>
        <dsp:cNvPr id="0" name=""/>
        <dsp:cNvSpPr/>
      </dsp:nvSpPr>
      <dsp:spPr>
        <a:xfrm>
          <a:off x="388620" y="32354"/>
          <a:ext cx="5440680" cy="38376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 dirty="0"/>
            <a:t>Vertical clearance</a:t>
          </a:r>
          <a:endParaRPr lang="en-US" sz="2000" b="0" kern="1200" dirty="0"/>
        </a:p>
      </dsp:txBody>
      <dsp:txXfrm>
        <a:off x="407354" y="51088"/>
        <a:ext cx="5403212" cy="346292"/>
      </dsp:txXfrm>
    </dsp:sp>
    <dsp:sp modelId="{3B4AFFD4-716D-4D1C-8F53-F07C337A9AE0}">
      <dsp:nvSpPr>
        <dsp:cNvPr id="0" name=""/>
        <dsp:cNvSpPr/>
      </dsp:nvSpPr>
      <dsp:spPr>
        <a:xfrm>
          <a:off x="0" y="1387215"/>
          <a:ext cx="7772400" cy="1760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5541"/>
              <a:lumOff val="142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270764" rIns="60322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u="none" kern="1200" dirty="0"/>
            <a:t>M</a:t>
          </a:r>
          <a:r>
            <a:rPr lang="x-none" sz="1800" b="0" u="none" kern="1200" dirty="0"/>
            <a:t>ust </a:t>
          </a:r>
          <a:r>
            <a:rPr lang="x-none" sz="1800" b="0" u="none" kern="1200" dirty="0" smtClean="0"/>
            <a:t>b</a:t>
          </a:r>
          <a:r>
            <a:rPr lang="en-US" sz="1800" b="0" u="none" kern="1200" dirty="0" smtClean="0"/>
            <a:t>e</a:t>
          </a:r>
          <a:r>
            <a:rPr lang="x-none" sz="1800" b="0" u="none" kern="1200" dirty="0" smtClean="0"/>
            <a:t> </a:t>
          </a:r>
          <a:r>
            <a:rPr lang="x-none" sz="1800" b="0" u="none" kern="1200" dirty="0"/>
            <a:t>minimum width of 20 feet (6 m)</a:t>
          </a:r>
          <a:endParaRPr lang="en-US" sz="1800" b="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/>
            <a:t>Width requirements </a:t>
          </a:r>
          <a:r>
            <a:rPr lang="en-US" sz="1800" b="0" kern="1200" dirty="0" smtClean="0"/>
            <a:t> </a:t>
          </a:r>
          <a:r>
            <a:rPr lang="en-US" sz="1800" b="0" kern="1200" dirty="0"/>
            <a:t>intended to allow a vehicle to pass a parked apparatus, including an aerial device with outriggers deployed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0" kern="1200" dirty="0"/>
            <a:t>Measurement does not include parking widths</a:t>
          </a:r>
        </a:p>
      </dsp:txBody>
      <dsp:txXfrm>
        <a:off x="0" y="1387215"/>
        <a:ext cx="7772400" cy="1760850"/>
      </dsp:txXfrm>
    </dsp:sp>
    <dsp:sp modelId="{866B939E-78E9-4046-8DD9-5ACD03EFA2BC}">
      <dsp:nvSpPr>
        <dsp:cNvPr id="0" name=""/>
        <dsp:cNvSpPr/>
      </dsp:nvSpPr>
      <dsp:spPr>
        <a:xfrm>
          <a:off x="388620" y="1195335"/>
          <a:ext cx="5440680" cy="38376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/>
            <a:t>Width</a:t>
          </a:r>
          <a:endParaRPr lang="en-US" sz="2000" b="0" kern="1200" dirty="0"/>
        </a:p>
      </dsp:txBody>
      <dsp:txXfrm>
        <a:off x="407354" y="1214069"/>
        <a:ext cx="5403212" cy="346292"/>
      </dsp:txXfrm>
    </dsp:sp>
    <dsp:sp modelId="{2432D13C-0BBC-4C66-BC62-8C9ADEDB547F}">
      <dsp:nvSpPr>
        <dsp:cNvPr id="0" name=""/>
        <dsp:cNvSpPr/>
      </dsp:nvSpPr>
      <dsp:spPr>
        <a:xfrm>
          <a:off x="0" y="3410145"/>
          <a:ext cx="7772400" cy="900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270764" rIns="603225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kern="1200" dirty="0"/>
            <a:t>Designed and maintained to </a:t>
          </a:r>
          <a:r>
            <a:rPr lang="en-US" sz="1800" kern="1200" dirty="0" smtClean="0"/>
            <a:t>support </a:t>
          </a:r>
          <a:r>
            <a:rPr lang="en-US" sz="1800" kern="1200" dirty="0"/>
            <a:t>expected load of emergency vehicles</a:t>
          </a:r>
          <a:endParaRPr lang="en-US" sz="1800" b="0" kern="1200" dirty="0"/>
        </a:p>
      </dsp:txBody>
      <dsp:txXfrm>
        <a:off x="0" y="3410145"/>
        <a:ext cx="7772400" cy="900900"/>
      </dsp:txXfrm>
    </dsp:sp>
    <dsp:sp modelId="{5ADD3C80-D615-406E-B08F-95CFAD946F52}">
      <dsp:nvSpPr>
        <dsp:cNvPr id="0" name=""/>
        <dsp:cNvSpPr/>
      </dsp:nvSpPr>
      <dsp:spPr>
        <a:xfrm>
          <a:off x="388620" y="3218265"/>
          <a:ext cx="5440680" cy="38376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Capacity</a:t>
          </a:r>
          <a:endParaRPr lang="en-US" sz="2000" b="0" kern="1200" dirty="0"/>
        </a:p>
      </dsp:txBody>
      <dsp:txXfrm>
        <a:off x="407354" y="3236999"/>
        <a:ext cx="5403212" cy="346292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8BE911-B0DC-431F-8E87-AAF494BD871B}">
      <dsp:nvSpPr>
        <dsp:cNvPr id="0" name=""/>
        <dsp:cNvSpPr/>
      </dsp:nvSpPr>
      <dsp:spPr>
        <a:xfrm>
          <a:off x="0" y="1844"/>
          <a:ext cx="4021282" cy="92671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When doors and windows fail to provide access to a building</a:t>
          </a:r>
        </a:p>
      </dsp:txBody>
      <dsp:txXfrm>
        <a:off x="45238" y="47082"/>
        <a:ext cx="3930806" cy="836236"/>
      </dsp:txXfrm>
    </dsp:sp>
    <dsp:sp modelId="{C0732277-EDF7-4DF3-BECE-E0FFBB5E5842}">
      <dsp:nvSpPr>
        <dsp:cNvPr id="0" name=""/>
        <dsp:cNvSpPr/>
      </dsp:nvSpPr>
      <dsp:spPr>
        <a:xfrm>
          <a:off x="0" y="942155"/>
          <a:ext cx="4021282" cy="92671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3694"/>
                <a:lumOff val="9483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3694"/>
                <a:lumOff val="9483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3694"/>
                <a:lumOff val="948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u="none" kern="1200" dirty="0"/>
            <a:t>I</a:t>
          </a:r>
          <a:r>
            <a:rPr lang="x-none" sz="1800" b="0" u="none" kern="1200" dirty="0"/>
            <a:t>nspectors </a:t>
          </a:r>
          <a:r>
            <a:rPr lang="en-US" sz="1800" b="0" u="none" kern="1200" dirty="0"/>
            <a:t> m</a:t>
          </a:r>
          <a:r>
            <a:rPr lang="x-none" sz="1800" b="0" u="none" kern="1200" dirty="0"/>
            <a:t>ust consider the feature’s condition, location, and operation</a:t>
          </a:r>
          <a:endParaRPr lang="en-US" sz="1800" b="0" kern="1200" dirty="0"/>
        </a:p>
      </dsp:txBody>
      <dsp:txXfrm>
        <a:off x="45238" y="987393"/>
        <a:ext cx="3930806" cy="836236"/>
      </dsp:txXfrm>
    </dsp:sp>
    <dsp:sp modelId="{B0199D6B-0EAA-4662-942B-E43EF610E3D4}">
      <dsp:nvSpPr>
        <dsp:cNvPr id="0" name=""/>
        <dsp:cNvSpPr/>
      </dsp:nvSpPr>
      <dsp:spPr>
        <a:xfrm>
          <a:off x="0" y="1882466"/>
          <a:ext cx="4021282" cy="926712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7387"/>
                <a:lumOff val="18966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7387"/>
                <a:lumOff val="18966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7387"/>
                <a:lumOff val="1896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Inspectors should examine roof access doors, hatches, skylights, and other openings as well</a:t>
          </a:r>
          <a:endParaRPr lang="en-US" sz="1800" b="0" u="none" kern="1200" dirty="0"/>
        </a:p>
      </dsp:txBody>
      <dsp:txXfrm>
        <a:off x="45238" y="1927704"/>
        <a:ext cx="3930806" cy="836236"/>
      </dsp:txXfrm>
    </dsp:sp>
    <dsp:sp modelId="{A375E94A-5C0C-45EF-A42E-7BA3CFC29B88}">
      <dsp:nvSpPr>
        <dsp:cNvPr id="0" name=""/>
        <dsp:cNvSpPr/>
      </dsp:nvSpPr>
      <dsp:spPr>
        <a:xfrm>
          <a:off x="0" y="2822776"/>
          <a:ext cx="4021282" cy="926712"/>
        </a:xfrm>
        <a:prstGeom prst="round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u="none" kern="1200" dirty="0"/>
            <a:t>E</a:t>
          </a:r>
          <a:r>
            <a:rPr lang="x-none" sz="1800" b="0" u="none" kern="1200" dirty="0"/>
            <a:t>valuate access to below-grade floors through doors, stairs, or windows</a:t>
          </a:r>
          <a:endParaRPr lang="en-US" sz="1800" b="0" u="none" kern="1200" dirty="0"/>
        </a:p>
      </dsp:txBody>
      <dsp:txXfrm>
        <a:off x="45238" y="2868014"/>
        <a:ext cx="3930806" cy="836236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E7BF2C-838E-4E52-B5E5-C7AAA7D7A6C4}">
      <dsp:nvSpPr>
        <dsp:cNvPr id="0" name=""/>
        <dsp:cNvSpPr/>
      </dsp:nvSpPr>
      <dsp:spPr>
        <a:xfrm>
          <a:off x="379511" y="892"/>
          <a:ext cx="3339703" cy="2003821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300" b="0" kern="1200" dirty="0"/>
            <a:t>Inspectors should inform the owner/occupant of these hazards and recommend alternatives</a:t>
          </a:r>
          <a:endParaRPr lang="en-US" sz="2300" b="0" kern="1200" dirty="0"/>
        </a:p>
      </dsp:txBody>
      <dsp:txXfrm>
        <a:off x="379511" y="892"/>
        <a:ext cx="3339703" cy="2003821"/>
      </dsp:txXfrm>
    </dsp:sp>
    <dsp:sp modelId="{07B4B125-0E80-42B7-8F4E-444F351B699D}">
      <dsp:nvSpPr>
        <dsp:cNvPr id="0" name=""/>
        <dsp:cNvSpPr/>
      </dsp:nvSpPr>
      <dsp:spPr>
        <a:xfrm>
          <a:off x="4053185" y="892"/>
          <a:ext cx="3339703" cy="2003821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kern="1200" dirty="0"/>
            <a:t>I</a:t>
          </a:r>
          <a:r>
            <a:rPr lang="x-none" sz="2300" b="0" kern="1200" dirty="0"/>
            <a:t>nspectors should notify emergency response personnel</a:t>
          </a:r>
          <a:endParaRPr lang="en-US" sz="2300" b="0" kern="1200" dirty="0"/>
        </a:p>
      </dsp:txBody>
      <dsp:txXfrm>
        <a:off x="4053185" y="892"/>
        <a:ext cx="3339703" cy="2003821"/>
      </dsp:txXfrm>
    </dsp:sp>
    <dsp:sp modelId="{046BCE29-03F9-4E84-8027-D552FD0D2A65}">
      <dsp:nvSpPr>
        <dsp:cNvPr id="0" name=""/>
        <dsp:cNvSpPr/>
      </dsp:nvSpPr>
      <dsp:spPr>
        <a:xfrm>
          <a:off x="2216348" y="2338685"/>
          <a:ext cx="3339703" cy="2003821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0" kern="1200" dirty="0"/>
            <a:t>Inspectors should r</a:t>
          </a:r>
          <a:r>
            <a:rPr lang="x-none" sz="2300" b="0" kern="1200" dirty="0"/>
            <a:t>ecommend that </a:t>
          </a:r>
          <a:r>
            <a:rPr lang="en-US" sz="2300" b="0" kern="1200" dirty="0"/>
            <a:t>fire personnel</a:t>
          </a:r>
          <a:r>
            <a:rPr lang="x-none" sz="2300" b="0" kern="1200" dirty="0"/>
            <a:t> perform a site survey to list factors that limit access</a:t>
          </a:r>
          <a:endParaRPr lang="en-US" sz="2300" b="0" kern="1200" dirty="0"/>
        </a:p>
      </dsp:txBody>
      <dsp:txXfrm>
        <a:off x="2216348" y="2338685"/>
        <a:ext cx="3339703" cy="2003821"/>
      </dsp:txXfrm>
    </dsp:sp>
  </dsp:spTree>
</dsp:drawing>
</file>

<file path=ppt/diagrams/drawing4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0F7574-631C-47B0-8A51-4C75768772AF}">
      <dsp:nvSpPr>
        <dsp:cNvPr id="0" name=""/>
        <dsp:cNvSpPr/>
      </dsp:nvSpPr>
      <dsp:spPr>
        <a:xfrm>
          <a:off x="0" y="0"/>
          <a:ext cx="7772400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35785A6-6545-4595-8FD0-A52994F94015}">
      <dsp:nvSpPr>
        <dsp:cNvPr id="0" name=""/>
        <dsp:cNvSpPr/>
      </dsp:nvSpPr>
      <dsp:spPr>
        <a:xfrm>
          <a:off x="0" y="0"/>
          <a:ext cx="7772400" cy="1085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Lack </a:t>
          </a:r>
          <a:r>
            <a:rPr lang="en-US" sz="2000" b="0" kern="1200" dirty="0"/>
            <a:t>interior access points</a:t>
          </a:r>
        </a:p>
      </dsp:txBody>
      <dsp:txXfrm>
        <a:off x="0" y="0"/>
        <a:ext cx="7772400" cy="1085850"/>
      </dsp:txXfrm>
    </dsp:sp>
    <dsp:sp modelId="{1604CEF6-58BC-4C2D-9811-3FFCE09623E6}">
      <dsp:nvSpPr>
        <dsp:cNvPr id="0" name=""/>
        <dsp:cNvSpPr/>
      </dsp:nvSpPr>
      <dsp:spPr>
        <a:xfrm>
          <a:off x="0" y="1085850"/>
          <a:ext cx="7772400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E2C7A8F-59FC-46BE-AF83-4CA4125C8511}">
      <dsp:nvSpPr>
        <dsp:cNvPr id="0" name=""/>
        <dsp:cNvSpPr/>
      </dsp:nvSpPr>
      <dsp:spPr>
        <a:xfrm>
          <a:off x="0" y="1085850"/>
          <a:ext cx="7772400" cy="1085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 dirty="0"/>
            <a:t>Most codes </a:t>
          </a:r>
          <a:r>
            <a:rPr lang="x-none" sz="2000" b="0" u="none" kern="1200" dirty="0" smtClean="0"/>
            <a:t>require </a:t>
          </a:r>
          <a:r>
            <a:rPr lang="x-none" sz="2000" b="0" u="none" kern="1200" dirty="0"/>
            <a:t>installation of an automatic sprinkler </a:t>
          </a:r>
          <a:r>
            <a:rPr lang="x-none" sz="2000" b="0" u="none" kern="1200" dirty="0" smtClean="0"/>
            <a:t>system</a:t>
          </a:r>
          <a:r>
            <a:rPr lang="en-US" sz="2000" b="0" u="none" kern="1200" dirty="0" smtClean="0"/>
            <a:t>; t</a:t>
          </a:r>
          <a:r>
            <a:rPr lang="x-none" sz="2000" b="0" u="none" kern="1200" dirty="0" smtClean="0"/>
            <a:t>his requirement should be identified during the plans review process</a:t>
          </a:r>
          <a:endParaRPr lang="en-US" sz="2000" b="0" u="none" kern="1200" dirty="0"/>
        </a:p>
      </dsp:txBody>
      <dsp:txXfrm>
        <a:off x="0" y="1085850"/>
        <a:ext cx="7772400" cy="1085850"/>
      </dsp:txXfrm>
    </dsp:sp>
    <dsp:sp modelId="{33801522-7E5C-4C06-9448-37AC057CB17C}">
      <dsp:nvSpPr>
        <dsp:cNvPr id="0" name=""/>
        <dsp:cNvSpPr/>
      </dsp:nvSpPr>
      <dsp:spPr>
        <a:xfrm>
          <a:off x="0" y="2171700"/>
          <a:ext cx="7772400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E10E6B-7D1C-48C0-84BC-E96A1FE44B6D}">
      <dsp:nvSpPr>
        <dsp:cNvPr id="0" name=""/>
        <dsp:cNvSpPr/>
      </dsp:nvSpPr>
      <dsp:spPr>
        <a:xfrm>
          <a:off x="0" y="2171700"/>
          <a:ext cx="7772400" cy="1085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 dirty="0"/>
            <a:t>Over the life of old brick buildings, windows and doors are often closed and sealed</a:t>
          </a:r>
          <a:endParaRPr lang="en-US" sz="2000" b="0" u="none" kern="1200" dirty="0"/>
        </a:p>
      </dsp:txBody>
      <dsp:txXfrm>
        <a:off x="0" y="2171700"/>
        <a:ext cx="7772400" cy="1085850"/>
      </dsp:txXfrm>
    </dsp:sp>
    <dsp:sp modelId="{C368846C-4E4B-48EF-A03B-0B1CDA61A917}">
      <dsp:nvSpPr>
        <dsp:cNvPr id="0" name=""/>
        <dsp:cNvSpPr/>
      </dsp:nvSpPr>
      <dsp:spPr>
        <a:xfrm>
          <a:off x="0" y="3257550"/>
          <a:ext cx="7772400" cy="0"/>
        </a:xfrm>
        <a:prstGeom prst="lin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F102187-9B89-40D7-A605-4E93986E10FB}">
      <dsp:nvSpPr>
        <dsp:cNvPr id="0" name=""/>
        <dsp:cNvSpPr/>
      </dsp:nvSpPr>
      <dsp:spPr>
        <a:xfrm>
          <a:off x="0" y="3257550"/>
          <a:ext cx="7772400" cy="10858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u="none" kern="1200" dirty="0"/>
            <a:t>When it is </a:t>
          </a:r>
          <a:r>
            <a:rPr lang="x-none" sz="2000" b="0" u="none" kern="1200" dirty="0"/>
            <a:t>not technically or economically possible to install a sprinkler system</a:t>
          </a:r>
          <a:r>
            <a:rPr lang="en-US" sz="2000" b="0" u="none" kern="1200" dirty="0"/>
            <a:t> </a:t>
          </a:r>
          <a:r>
            <a:rPr lang="x-none" sz="2000" b="0" u="none" kern="1200" dirty="0"/>
            <a:t>the inspector must be able to determine acceptable alternatives</a:t>
          </a:r>
          <a:endParaRPr lang="en-US" sz="2000" b="0" u="none" kern="1200" dirty="0"/>
        </a:p>
      </dsp:txBody>
      <dsp:txXfrm>
        <a:off x="0" y="3257550"/>
        <a:ext cx="7772400" cy="1085850"/>
      </dsp:txXfrm>
    </dsp:sp>
  </dsp:spTree>
</dsp:drawing>
</file>

<file path=ppt/diagrams/drawing4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AF631F-FB51-47CC-B801-682A4369BA45}">
      <dsp:nvSpPr>
        <dsp:cNvPr id="0" name=""/>
        <dsp:cNvSpPr/>
      </dsp:nvSpPr>
      <dsp:spPr>
        <a:xfrm>
          <a:off x="0" y="610"/>
          <a:ext cx="3581400" cy="52759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0" kern="1200" dirty="0"/>
            <a:t>Shell of a building</a:t>
          </a:r>
        </a:p>
      </dsp:txBody>
      <dsp:txXfrm>
        <a:off x="25755" y="26365"/>
        <a:ext cx="3529890" cy="476086"/>
      </dsp:txXfrm>
    </dsp:sp>
    <dsp:sp modelId="{E4D06782-121E-4FA5-B7C8-BB1BD5AF15D9}">
      <dsp:nvSpPr>
        <dsp:cNvPr id="0" name=""/>
        <dsp:cNvSpPr/>
      </dsp:nvSpPr>
      <dsp:spPr>
        <a:xfrm>
          <a:off x="0" y="539007"/>
          <a:ext cx="3581400" cy="52759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Blank and ornamental walls</a:t>
          </a:r>
          <a:endParaRPr lang="en-US" sz="1800" b="0" kern="1200" dirty="0"/>
        </a:p>
      </dsp:txBody>
      <dsp:txXfrm>
        <a:off x="25755" y="564762"/>
        <a:ext cx="3529890" cy="476086"/>
      </dsp:txXfrm>
    </dsp:sp>
    <dsp:sp modelId="{B7860FDE-50CB-4BA6-B7E3-71AEBCEE1834}">
      <dsp:nvSpPr>
        <dsp:cNvPr id="0" name=""/>
        <dsp:cNvSpPr/>
      </dsp:nvSpPr>
      <dsp:spPr>
        <a:xfrm>
          <a:off x="0" y="1077404"/>
          <a:ext cx="3581400" cy="52759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/>
            <a:t>Sunscreens</a:t>
          </a:r>
          <a:endParaRPr lang="en-US" sz="1800" b="0" u="none" kern="1200" dirty="0"/>
        </a:p>
      </dsp:txBody>
      <dsp:txXfrm>
        <a:off x="25755" y="1103159"/>
        <a:ext cx="3529890" cy="476086"/>
      </dsp:txXfrm>
    </dsp:sp>
    <dsp:sp modelId="{F5194794-FD9F-430D-8A73-7427644A42D0}">
      <dsp:nvSpPr>
        <dsp:cNvPr id="0" name=""/>
        <dsp:cNvSpPr/>
      </dsp:nvSpPr>
      <dsp:spPr>
        <a:xfrm>
          <a:off x="0" y="1615801"/>
          <a:ext cx="3581400" cy="52759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Security bars on doors and windows </a:t>
          </a:r>
          <a:endParaRPr lang="en-US" sz="1800" b="0" u="none" kern="1200" dirty="0"/>
        </a:p>
      </dsp:txBody>
      <dsp:txXfrm>
        <a:off x="25755" y="1641556"/>
        <a:ext cx="3529890" cy="476086"/>
      </dsp:txXfrm>
    </dsp:sp>
    <dsp:sp modelId="{A5DF9DBE-0DD7-4E5A-95FD-2EB9A40E1673}">
      <dsp:nvSpPr>
        <dsp:cNvPr id="0" name=""/>
        <dsp:cNvSpPr/>
      </dsp:nvSpPr>
      <dsp:spPr>
        <a:xfrm>
          <a:off x="0" y="2154198"/>
          <a:ext cx="3581400" cy="52759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Grilles</a:t>
          </a:r>
          <a:endParaRPr lang="en-US" sz="1800" b="0" u="none" kern="1200" dirty="0"/>
        </a:p>
      </dsp:txBody>
      <dsp:txXfrm>
        <a:off x="25755" y="2179953"/>
        <a:ext cx="3529890" cy="476086"/>
      </dsp:txXfrm>
    </dsp:sp>
    <dsp:sp modelId="{E5EA8396-0C40-49F0-8A3B-E3D6FD8318D7}">
      <dsp:nvSpPr>
        <dsp:cNvPr id="0" name=""/>
        <dsp:cNvSpPr/>
      </dsp:nvSpPr>
      <dsp:spPr>
        <a:xfrm>
          <a:off x="0" y="2692595"/>
          <a:ext cx="3581400" cy="52759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Hurricane shutters</a:t>
          </a:r>
          <a:endParaRPr lang="en-US" sz="1800" b="0" u="none" kern="1200" dirty="0"/>
        </a:p>
      </dsp:txBody>
      <dsp:txXfrm>
        <a:off x="25755" y="2718350"/>
        <a:ext cx="3529890" cy="476086"/>
      </dsp:txXfrm>
    </dsp:sp>
    <dsp:sp modelId="{C486A051-2D9C-44CB-84DA-61669D59A5A1}">
      <dsp:nvSpPr>
        <dsp:cNvPr id="0" name=""/>
        <dsp:cNvSpPr/>
      </dsp:nvSpPr>
      <dsp:spPr>
        <a:xfrm>
          <a:off x="0" y="3230992"/>
          <a:ext cx="3581400" cy="52759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1800" b="0" u="none" kern="1200" dirty="0"/>
            <a:t>False fronts</a:t>
          </a:r>
          <a:endParaRPr lang="en-US" sz="1800" b="0" u="none" kern="1200" dirty="0"/>
        </a:p>
      </dsp:txBody>
      <dsp:txXfrm>
        <a:off x="25755" y="3256747"/>
        <a:ext cx="3529890" cy="47608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09E585-DD5E-454E-8659-2214E767A9E5}">
      <dsp:nvSpPr>
        <dsp:cNvPr id="0" name=""/>
        <dsp:cNvSpPr/>
      </dsp:nvSpPr>
      <dsp:spPr>
        <a:xfrm>
          <a:off x="0" y="468809"/>
          <a:ext cx="77724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FFB5E09-8E8A-4D3B-BD07-79A5FE34EB4F}">
      <dsp:nvSpPr>
        <dsp:cNvPr id="0" name=""/>
        <dsp:cNvSpPr/>
      </dsp:nvSpPr>
      <dsp:spPr>
        <a:xfrm>
          <a:off x="388620" y="55529"/>
          <a:ext cx="7184309" cy="82656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u="none" kern="1200" dirty="0"/>
            <a:t>T</a:t>
          </a:r>
          <a:r>
            <a:rPr lang="x-none" sz="2000" b="0" u="none" kern="1200" dirty="0"/>
            <a:t>urning radius requirements</a:t>
          </a:r>
          <a:endParaRPr lang="en-US" sz="2000" kern="1200" dirty="0"/>
        </a:p>
      </dsp:txBody>
      <dsp:txXfrm>
        <a:off x="428969" y="95878"/>
        <a:ext cx="7103611" cy="745862"/>
      </dsp:txXfrm>
    </dsp:sp>
    <dsp:sp modelId="{D70EC8DF-2D01-40E1-B97D-8ED55DDCA384}">
      <dsp:nvSpPr>
        <dsp:cNvPr id="0" name=""/>
        <dsp:cNvSpPr/>
      </dsp:nvSpPr>
      <dsp:spPr>
        <a:xfrm>
          <a:off x="0" y="1738890"/>
          <a:ext cx="7772400" cy="705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5541"/>
              <a:lumOff val="1422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DF96F37-0845-4692-8FF0-DEC1528AD24F}">
      <dsp:nvSpPr>
        <dsp:cNvPr id="0" name=""/>
        <dsp:cNvSpPr/>
      </dsp:nvSpPr>
      <dsp:spPr>
        <a:xfrm>
          <a:off x="381003" y="1397041"/>
          <a:ext cx="7086594" cy="82656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5541"/>
                <a:lumOff val="1422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5541"/>
                <a:lumOff val="1422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5541"/>
                <a:lumOff val="1422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000" b="0" u="none" kern="1200" dirty="0"/>
            <a:t>Weight specifications of </a:t>
          </a:r>
          <a:r>
            <a:rPr lang="x-none" sz="2000" b="0" u="none" kern="1200" dirty="0" smtClean="0"/>
            <a:t>departments</a:t>
          </a:r>
          <a:r>
            <a:rPr lang="x-none" sz="2000" b="0" u="none" kern="1200" dirty="0"/>
            <a:t>' heaviest apparatus</a:t>
          </a:r>
          <a:endParaRPr lang="en-US" sz="2000" b="0" u="none" kern="1200" dirty="0"/>
        </a:p>
      </dsp:txBody>
      <dsp:txXfrm>
        <a:off x="421352" y="1437390"/>
        <a:ext cx="7005896" cy="745862"/>
      </dsp:txXfrm>
    </dsp:sp>
    <dsp:sp modelId="{8C84502A-4F81-4EF8-8508-B194A4A6A5A4}">
      <dsp:nvSpPr>
        <dsp:cNvPr id="0" name=""/>
        <dsp:cNvSpPr/>
      </dsp:nvSpPr>
      <dsp:spPr>
        <a:xfrm>
          <a:off x="0" y="3008970"/>
          <a:ext cx="7772400" cy="1278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-11081"/>
              <a:lumOff val="2844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3225" tIns="583184" rIns="603225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b="0" kern="1200" dirty="0"/>
            <a:t>Should be included for future design changes </a:t>
          </a:r>
          <a:r>
            <a:rPr lang="en-US" sz="2000" b="0" kern="1200" dirty="0" smtClean="0"/>
            <a:t>in </a:t>
          </a:r>
          <a:r>
            <a:rPr lang="en-US" sz="2000" b="0" kern="1200" dirty="0"/>
            <a:t>weight of new apparatus</a:t>
          </a:r>
        </a:p>
      </dsp:txBody>
      <dsp:txXfrm>
        <a:off x="0" y="3008970"/>
        <a:ext cx="7772400" cy="1278900"/>
      </dsp:txXfrm>
    </dsp:sp>
    <dsp:sp modelId="{CA42A1D5-085F-46D7-8286-8BA09A0FC7E8}">
      <dsp:nvSpPr>
        <dsp:cNvPr id="0" name=""/>
        <dsp:cNvSpPr/>
      </dsp:nvSpPr>
      <dsp:spPr>
        <a:xfrm>
          <a:off x="320040" y="2605823"/>
          <a:ext cx="7208520" cy="826560"/>
        </a:xfrm>
        <a:prstGeom prst="roundRect">
          <a:avLst/>
        </a:prstGeom>
        <a:solidFill>
          <a:schemeClr val="accent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5645" tIns="0" rIns="20564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Safety margin</a:t>
          </a:r>
        </a:p>
      </dsp:txBody>
      <dsp:txXfrm>
        <a:off x="360389" y="2646172"/>
        <a:ext cx="7127822" cy="74586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1B0BB-630C-456B-AE80-F3C1E7B28BDD}">
      <dsp:nvSpPr>
        <dsp:cNvPr id="0" name=""/>
        <dsp:cNvSpPr/>
      </dsp:nvSpPr>
      <dsp:spPr>
        <a:xfrm>
          <a:off x="0" y="544979"/>
          <a:ext cx="4038600" cy="317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3440" tIns="749808" rIns="313440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Inspector </a:t>
          </a:r>
          <a:r>
            <a:rPr lang="en-US" sz="2000" kern="1200" dirty="0"/>
            <a:t>should </a:t>
          </a:r>
          <a:r>
            <a:rPr lang="en-US" sz="2000" kern="1200" dirty="0" smtClean="0"/>
            <a:t>determine </a:t>
          </a:r>
          <a:r>
            <a:rPr lang="en-US" sz="2000" kern="1200" dirty="0"/>
            <a:t>if the angle meets fire code requirements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x-none" sz="2000" kern="1200" dirty="0"/>
            <a:t>Generally, an angle of no more than 8 degrees is necessary to allow apparatus to drive onto the lane</a:t>
          </a:r>
          <a:endParaRPr lang="en-US" sz="2000" kern="1200" dirty="0"/>
        </a:p>
      </dsp:txBody>
      <dsp:txXfrm>
        <a:off x="0" y="544979"/>
        <a:ext cx="4038600" cy="3175200"/>
      </dsp:txXfrm>
    </dsp:sp>
    <dsp:sp modelId="{F1A97152-881D-46D5-A803-D029CF064080}">
      <dsp:nvSpPr>
        <dsp:cNvPr id="0" name=""/>
        <dsp:cNvSpPr/>
      </dsp:nvSpPr>
      <dsp:spPr>
        <a:xfrm>
          <a:off x="197197" y="13619"/>
          <a:ext cx="3839777" cy="10627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Angle of approach and departure</a:t>
          </a:r>
        </a:p>
      </dsp:txBody>
      <dsp:txXfrm>
        <a:off x="249075" y="65497"/>
        <a:ext cx="3736021" cy="95896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E2CA23-393B-40C8-9F48-A2612D5E6D67}">
      <dsp:nvSpPr>
        <dsp:cNvPr id="0" name=""/>
        <dsp:cNvSpPr/>
      </dsp:nvSpPr>
      <dsp:spPr>
        <a:xfrm>
          <a:off x="0" y="159299"/>
          <a:ext cx="7772400" cy="1216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Wherever possible, fire lanes or fire apparatus access roads should encircle a structure</a:t>
          </a:r>
        </a:p>
      </dsp:txBody>
      <dsp:txXfrm>
        <a:off x="59399" y="218698"/>
        <a:ext cx="7653602" cy="1098002"/>
      </dsp:txXfrm>
    </dsp:sp>
    <dsp:sp modelId="{39D2D49B-0584-40D3-897B-0C5E2EFC7DCE}">
      <dsp:nvSpPr>
        <dsp:cNvPr id="0" name=""/>
        <dsp:cNvSpPr/>
      </dsp:nvSpPr>
      <dsp:spPr>
        <a:xfrm>
          <a:off x="0" y="1563300"/>
          <a:ext cx="7772400" cy="1216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Those that do not circle around a structure or return to a public street or road must provide a method for emergency vehicles to turn around</a:t>
          </a:r>
        </a:p>
      </dsp:txBody>
      <dsp:txXfrm>
        <a:off x="59399" y="1622699"/>
        <a:ext cx="7653602" cy="1098002"/>
      </dsp:txXfrm>
    </dsp:sp>
    <dsp:sp modelId="{2BBA0131-56E0-4AD7-8DA3-F18516B6180C}">
      <dsp:nvSpPr>
        <dsp:cNvPr id="0" name=""/>
        <dsp:cNvSpPr/>
      </dsp:nvSpPr>
      <dsp:spPr>
        <a:xfrm>
          <a:off x="0" y="2967300"/>
          <a:ext cx="7772400" cy="12168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/>
            <a:t>According to </a:t>
          </a:r>
          <a:r>
            <a:rPr lang="en-US" sz="2000" b="0" kern="1200" dirty="0" smtClean="0"/>
            <a:t>model </a:t>
          </a:r>
          <a:r>
            <a:rPr lang="en-US" sz="2000" b="0" kern="1200" dirty="0"/>
            <a:t>fire codes, dead-end fire lanes and access roads are those that extend farther than 150 feet (45 m) from a public street or road</a:t>
          </a:r>
        </a:p>
      </dsp:txBody>
      <dsp:txXfrm>
        <a:off x="59399" y="3026699"/>
        <a:ext cx="7653602" cy="10980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E3822-27BB-4D91-85BB-F9903D3B1557}">
      <dsp:nvSpPr>
        <dsp:cNvPr id="0" name=""/>
        <dsp:cNvSpPr/>
      </dsp:nvSpPr>
      <dsp:spPr>
        <a:xfrm>
          <a:off x="0" y="1150"/>
          <a:ext cx="3962400" cy="2374185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x-none" sz="2400" b="0" u="none" kern="1200" dirty="0"/>
            <a:t>Short section of roadway that lies perpendicular to the end of a dead-end street with equal sections on each side of the dead-end</a:t>
          </a:r>
          <a:endParaRPr lang="en-US" sz="2400" b="0" kern="1200" dirty="0"/>
        </a:p>
      </dsp:txBody>
      <dsp:txXfrm>
        <a:off x="115898" y="117048"/>
        <a:ext cx="3730604" cy="214238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AE3822-27BB-4D91-85BB-F9903D3B1557}">
      <dsp:nvSpPr>
        <dsp:cNvPr id="0" name=""/>
        <dsp:cNvSpPr/>
      </dsp:nvSpPr>
      <dsp:spPr>
        <a:xfrm>
          <a:off x="0" y="351693"/>
          <a:ext cx="3962400" cy="1673100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/>
            <a:t>Street closed at one end designed to the minimum dimensions as required by the municipality </a:t>
          </a:r>
          <a:endParaRPr lang="en-US" sz="2400" b="0" kern="1200" dirty="0"/>
        </a:p>
      </dsp:txBody>
      <dsp:txXfrm>
        <a:off x="81674" y="433367"/>
        <a:ext cx="3799052" cy="150975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>
            <a:extLst>
              <a:ext uri="{FF2B5EF4-FFF2-40B4-BE49-F238E27FC236}">
                <a16:creationId xmlns:a16="http://schemas.microsoft.com/office/drawing/2014/main" id="{124470D3-932F-FA4E-BA5F-5F14BC50812E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3" name="Rectangle 3">
            <a:extLst>
              <a:ext uri="{FF2B5EF4-FFF2-40B4-BE49-F238E27FC236}">
                <a16:creationId xmlns:a16="http://schemas.microsoft.com/office/drawing/2014/main" id="{6EE2BBC5-22C6-ED48-9718-5C3B61622F9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4" name="Rectangle 4">
            <a:extLst>
              <a:ext uri="{FF2B5EF4-FFF2-40B4-BE49-F238E27FC236}">
                <a16:creationId xmlns:a16="http://schemas.microsoft.com/office/drawing/2014/main" id="{893D7BE0-046E-994B-BFE5-A6A2EF420A15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688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65" name="Rectangle 5">
            <a:extLst>
              <a:ext uri="{FF2B5EF4-FFF2-40B4-BE49-F238E27FC236}">
                <a16:creationId xmlns:a16="http://schemas.microsoft.com/office/drawing/2014/main" id="{32DA8E13-5DD8-5040-B042-C2D5F3382D4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anose="02020603050405020304" pitchFamily="18" charset="0"/>
              </a:defRPr>
            </a:lvl1pPr>
          </a:lstStyle>
          <a:p>
            <a:fld id="{F859BF58-EB49-8045-B6D6-382A0D5A33A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6537F099-5D79-004E-BE30-4E253854E08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07EBEFA-A5D3-504D-BB0C-E3C33C7FE5E3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3513" y="0"/>
            <a:ext cx="3036887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r"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id="{EDB3A0E7-5013-7749-9A42-CDC00621791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2DE61F24-AA19-B644-B399-8E709687C78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0A0E763C-7B32-5842-A47C-C5A4FCAD46A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6888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32415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E0934C4B-9CDB-6D48-B6F5-DCD14E9E44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513" y="8831263"/>
            <a:ext cx="303688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r" defTabSz="931863">
              <a:spcBef>
                <a:spcPct val="0"/>
              </a:spcBef>
              <a:buClrTx/>
              <a:buSzTx/>
              <a:buFontTx/>
              <a:buNone/>
              <a:defRPr sz="1200" b="0">
                <a:latin typeface="Times New Roman" panose="02020603050405020304" pitchFamily="18" charset="0"/>
              </a:defRPr>
            </a:lvl1pPr>
          </a:lstStyle>
          <a:p>
            <a:fld id="{B95CDF96-512A-E045-B5AC-D607E7C4F1C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>
            <a:extLst>
              <a:ext uri="{FF2B5EF4-FFF2-40B4-BE49-F238E27FC236}">
                <a16:creationId xmlns:a16="http://schemas.microsoft.com/office/drawing/2014/main" id="{7E2E06BF-3F95-874B-8B0D-70D9041758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636963"/>
            <a:ext cx="7391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endParaRPr lang="en-US" altLang="en-US" i="1" dirty="0">
              <a:solidFill>
                <a:srgbClr val="000000"/>
              </a:solidFill>
              <a:latin typeface="Tahoma" charset="0"/>
            </a:endParaRPr>
          </a:p>
        </p:txBody>
      </p:sp>
      <p:sp>
        <p:nvSpPr>
          <p:cNvPr id="4" name="Line 14">
            <a:extLst>
              <a:ext uri="{FF2B5EF4-FFF2-40B4-BE49-F238E27FC236}">
                <a16:creationId xmlns:a16="http://schemas.microsoft.com/office/drawing/2014/main" id="{85119B9A-8F22-C84A-930D-2AEFBE7D8228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685800"/>
            <a:ext cx="0" cy="16002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15">
            <a:extLst>
              <a:ext uri="{FF2B5EF4-FFF2-40B4-BE49-F238E27FC236}">
                <a16:creationId xmlns:a16="http://schemas.microsoft.com/office/drawing/2014/main" id="{FB39D13C-C148-8C4F-A20F-523B9892DB7D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" y="990600"/>
            <a:ext cx="78486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BA788784-28D4-EB4C-8ECC-11594A4198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81600"/>
            <a:ext cx="7543800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1295400"/>
            <a:ext cx="7010400" cy="15240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600" b="1" i="1"/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78692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343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itle 25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066800"/>
          </a:xfrm>
          <a:prstGeom prst="rect">
            <a:avLst/>
          </a:prstGeo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1DD47C6-AA1A-A64F-98BC-9F84FB95B23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358140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>
                <a:latin typeface="Tahoma" panose="020B0604030504040204" pitchFamily="34" charset="0"/>
              </a:defRPr>
            </a:lvl1pPr>
          </a:lstStyle>
          <a:p>
            <a:r>
              <a:rPr lang="en-US" altLang="en-US"/>
              <a:t>#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fld id="{E41BBD56-ECFE-2C44-934E-81F8AC90C7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384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view Question">
    <p:bg>
      <p:bgPr>
        <a:solidFill>
          <a:srgbClr val="0033CC">
            <a:alpha val="50195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MCj04348590000[1]">
            <a:extLst>
              <a:ext uri="{FF2B5EF4-FFF2-40B4-BE49-F238E27FC236}">
                <a16:creationId xmlns:a16="http://schemas.microsoft.com/office/drawing/2014/main" id="{1970095F-C5A3-5046-848D-977F6074D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25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838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85800" y="1752600"/>
            <a:ext cx="7772400" cy="419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EB304231-BC80-0342-A8C9-FCF4B4DA6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140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>
                <a:latin typeface="Tahoma" panose="020B0604030504040204" pitchFamily="34" charset="0"/>
              </a:defRPr>
            </a:lvl1pPr>
          </a:lstStyle>
          <a:p>
            <a:r>
              <a:rPr lang="en-US" altLang="en-US"/>
              <a:t>#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fld id="{F8825F52-DE67-2C49-BF52-A5551A34D9DB}" type="slidenum">
              <a:rPr lang="en-US" altLang="en-US"/>
              <a:pPr/>
              <a:t>‹#›</a:t>
            </a:fld>
            <a:endParaRPr lang="en-US" altLang="en-US"/>
          </a:p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7877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cussion Ques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MCj04348590000[1]">
            <a:extLst>
              <a:ext uri="{FF2B5EF4-FFF2-40B4-BE49-F238E27FC236}">
                <a16:creationId xmlns:a16="http://schemas.microsoft.com/office/drawing/2014/main" id="{F73AF009-1D36-944E-84E3-90382A41F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28600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6934200" cy="6858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85800" y="1600200"/>
            <a:ext cx="7315200" cy="4114800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275F556B-D21A-394A-82C0-B5AAB2C3E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140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>
                <a:latin typeface="Tahoma" panose="020B0604030504040204" pitchFamily="34" charset="0"/>
              </a:defRPr>
            </a:lvl1pPr>
          </a:lstStyle>
          <a:p>
            <a:r>
              <a:rPr lang="en-US" altLang="en-US"/>
              <a:t>#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fld id="{1B9D8BCB-E89A-E245-8438-A72F675DC9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16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rning or Cau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7086600" cy="731838"/>
          </a:xfrm>
          <a:prstGeom prst="rect">
            <a:avLst/>
          </a:prstGeom>
        </p:spPr>
        <p:txBody>
          <a:bodyPr anchor="ctr"/>
          <a:lstStyle>
            <a:lvl1pPr algn="l" rtl="0"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lang="en-US" sz="3200" b="1" dirty="0">
                <a:solidFill>
                  <a:srgbClr val="A5002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838200" y="1676400"/>
            <a:ext cx="7467600" cy="403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7C00901-D7FF-EB45-8A2A-58C837819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1400" y="64008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Tx/>
              <a:buNone/>
              <a:defRPr sz="1200">
                <a:latin typeface="Tahoma" panose="020B0604030504040204" pitchFamily="34" charset="0"/>
              </a:defRPr>
            </a:lvl1pPr>
          </a:lstStyle>
          <a:p>
            <a:r>
              <a:rPr lang="en-US" altLang="en-US"/>
              <a:t>#</a:t>
            </a:r>
            <a:r>
              <a:rPr lang="en-US" altLang="en-US">
                <a:cs typeface="Arial" panose="020B0604020202020204" pitchFamily="34" charset="0"/>
              </a:rPr>
              <a:t>–</a:t>
            </a:r>
            <a:fld id="{329F48F3-6B37-704D-957D-DA69444836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991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C7731720-3313-3348-9C32-8A4D3613CE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0" y="6280150"/>
            <a:ext cx="16383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19">
            <a:extLst>
              <a:ext uri="{FF2B5EF4-FFF2-40B4-BE49-F238E27FC236}">
                <a16:creationId xmlns:a16="http://schemas.microsoft.com/office/drawing/2014/main" id="{D6884E5E-3970-5545-A0CA-3AA3B16F4F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304800"/>
            <a:ext cx="0" cy="137160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8" name="Line 20">
            <a:extLst>
              <a:ext uri="{FF2B5EF4-FFF2-40B4-BE49-F238E27FC236}">
                <a16:creationId xmlns:a16="http://schemas.microsoft.com/office/drawing/2014/main" id="{DDF17218-A978-6648-9133-F32DA5E663B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371600"/>
            <a:ext cx="80772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9" r:id="rId1"/>
    <p:sldLayoutId id="2147485190" r:id="rId2"/>
    <p:sldLayoutId id="2147485191" r:id="rId3"/>
    <p:sldLayoutId id="2147485192" r:id="rId4"/>
    <p:sldLayoutId id="2147485193" r:id="rId5"/>
  </p:sldLayoutIdLst>
  <p:hf hd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033C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033CC"/>
          </a:solidFill>
          <a:latin typeface="Tahoma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033CC"/>
          </a:solidFill>
          <a:latin typeface="Tahoma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033CC"/>
          </a:solidFill>
          <a:latin typeface="Tahoma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200" b="1">
          <a:solidFill>
            <a:srgbClr val="0033CC"/>
          </a:solidFill>
          <a:latin typeface="Tahoma" pitchFamily="34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Tahoma" pitchFamily="34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Tahoma" pitchFamily="34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Tahoma" pitchFamily="34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033CC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SzPct val="110000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Char char="–"/>
        <a:defRPr sz="2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7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8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9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2.xml"/><Relationship Id="rId3" Type="http://schemas.openxmlformats.org/officeDocument/2006/relationships/diagramLayout" Target="../diagrams/layout21.xml"/><Relationship Id="rId7" Type="http://schemas.openxmlformats.org/officeDocument/2006/relationships/diagramData" Target="../diagrams/data22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11" Type="http://schemas.microsoft.com/office/2007/relationships/diagramDrawing" Target="../diagrams/drawing22.xml"/><Relationship Id="rId5" Type="http://schemas.openxmlformats.org/officeDocument/2006/relationships/diagramColors" Target="../diagrams/colors21.xml"/><Relationship Id="rId10" Type="http://schemas.openxmlformats.org/officeDocument/2006/relationships/diagramColors" Target="../diagrams/colors22.xml"/><Relationship Id="rId4" Type="http://schemas.openxmlformats.org/officeDocument/2006/relationships/diagramQuickStyle" Target="../diagrams/quickStyle21.xml"/><Relationship Id="rId9" Type="http://schemas.openxmlformats.org/officeDocument/2006/relationships/diagramQuickStyle" Target="../diagrams/quickStyle2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7" Type="http://schemas.openxmlformats.org/officeDocument/2006/relationships/image" Target="../media/image16.jpeg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17.jpeg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7" Type="http://schemas.openxmlformats.org/officeDocument/2006/relationships/image" Target="../media/image20.jpe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1.xml"/><Relationship Id="rId7" Type="http://schemas.microsoft.com/office/2007/relationships/diagramDrawing" Target="../diagrams/drawing3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1.xml"/><Relationship Id="rId5" Type="http://schemas.openxmlformats.org/officeDocument/2006/relationships/diagramQuickStyle" Target="../diagrams/quickStyle31.xml"/><Relationship Id="rId4" Type="http://schemas.openxmlformats.org/officeDocument/2006/relationships/diagramLayout" Target="../diagrams/layout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2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5" Type="http://schemas.openxmlformats.org/officeDocument/2006/relationships/diagramColors" Target="../diagrams/colors32.xml"/><Relationship Id="rId4" Type="http://schemas.openxmlformats.org/officeDocument/2006/relationships/diagramQuickStyle" Target="../diagrams/quickStyle3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4.xml"/><Relationship Id="rId7" Type="http://schemas.microsoft.com/office/2007/relationships/diagramDrawing" Target="../diagrams/drawing34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4.xml"/><Relationship Id="rId5" Type="http://schemas.openxmlformats.org/officeDocument/2006/relationships/diagramQuickStyle" Target="../diagrams/quickStyle34.xml"/><Relationship Id="rId4" Type="http://schemas.openxmlformats.org/officeDocument/2006/relationships/diagramLayout" Target="../diagrams/layout3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6.xml"/><Relationship Id="rId7" Type="http://schemas.microsoft.com/office/2007/relationships/diagramDrawing" Target="../diagrams/drawing36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6.xml"/><Relationship Id="rId5" Type="http://schemas.openxmlformats.org/officeDocument/2006/relationships/diagramQuickStyle" Target="../diagrams/quickStyle36.xml"/><Relationship Id="rId4" Type="http://schemas.openxmlformats.org/officeDocument/2006/relationships/diagramLayout" Target="../diagrams/layout3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9.xml"/><Relationship Id="rId7" Type="http://schemas.microsoft.com/office/2007/relationships/diagramDrawing" Target="../diagrams/drawing39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9.xml"/><Relationship Id="rId5" Type="http://schemas.openxmlformats.org/officeDocument/2006/relationships/diagramQuickStyle" Target="../diagrams/quickStyle39.xml"/><Relationship Id="rId4" Type="http://schemas.openxmlformats.org/officeDocument/2006/relationships/diagramLayout" Target="../diagrams/layout3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0.xml"/><Relationship Id="rId7" Type="http://schemas.microsoft.com/office/2007/relationships/diagramDrawing" Target="../diagrams/drawing40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0.xml"/><Relationship Id="rId5" Type="http://schemas.openxmlformats.org/officeDocument/2006/relationships/diagramQuickStyle" Target="../diagrams/quickStyle40.xml"/><Relationship Id="rId4" Type="http://schemas.openxmlformats.org/officeDocument/2006/relationships/diagramLayout" Target="../diagrams/layout4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1.xml"/><Relationship Id="rId2" Type="http://schemas.openxmlformats.org/officeDocument/2006/relationships/diagramData" Target="../diagrams/data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1.xml"/><Relationship Id="rId5" Type="http://schemas.openxmlformats.org/officeDocument/2006/relationships/diagramColors" Target="../diagrams/colors41.xml"/><Relationship Id="rId4" Type="http://schemas.openxmlformats.org/officeDocument/2006/relationships/diagramQuickStyle" Target="../diagrams/quickStyle4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2.xml"/><Relationship Id="rId2" Type="http://schemas.openxmlformats.org/officeDocument/2006/relationships/diagramData" Target="../diagrams/data4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2.xml"/><Relationship Id="rId5" Type="http://schemas.openxmlformats.org/officeDocument/2006/relationships/diagramColors" Target="../diagrams/colors42.xml"/><Relationship Id="rId4" Type="http://schemas.openxmlformats.org/officeDocument/2006/relationships/diagramQuickStyle" Target="../diagrams/quickStyle4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3.xml"/><Relationship Id="rId7" Type="http://schemas.openxmlformats.org/officeDocument/2006/relationships/image" Target="../media/image27.jpeg"/><Relationship Id="rId2" Type="http://schemas.openxmlformats.org/officeDocument/2006/relationships/diagramData" Target="../diagrams/data4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3.xml"/><Relationship Id="rId5" Type="http://schemas.openxmlformats.org/officeDocument/2006/relationships/diagramColors" Target="../diagrams/colors43.xml"/><Relationship Id="rId4" Type="http://schemas.openxmlformats.org/officeDocument/2006/relationships/diagramQuickStyle" Target="../diagrams/quickStyle4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7">
            <a:extLst>
              <a:ext uri="{FF2B5EF4-FFF2-40B4-BE49-F238E27FC236}">
                <a16:creationId xmlns:a16="http://schemas.microsoft.com/office/drawing/2014/main" id="{D348FF99-1038-434D-977D-9B27579B0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1295400"/>
            <a:ext cx="7010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>
                <a:srgbClr val="A50021"/>
              </a:buClr>
              <a:buFontTx/>
              <a:buNone/>
            </a:pPr>
            <a:r>
              <a:rPr lang="en-US" altLang="en-US" sz="3600" i="1">
                <a:latin typeface="Tahoma" panose="020B0604030504040204" pitchFamily="34" charset="0"/>
              </a:rPr>
              <a:t>Fire Inspection and </a:t>
            </a:r>
            <a:br>
              <a:rPr lang="en-US" altLang="en-US" sz="3600" i="1">
                <a:latin typeface="Tahoma" panose="020B0604030504040204" pitchFamily="34" charset="0"/>
              </a:rPr>
            </a:br>
            <a:r>
              <a:rPr lang="en-US" altLang="en-US" sz="3600" i="1">
                <a:latin typeface="Tahoma" panose="020B0604030504040204" pitchFamily="34" charset="0"/>
              </a:rPr>
              <a:t>Code Enforcement</a:t>
            </a:r>
          </a:p>
          <a:p>
            <a:pPr algn="ctr" eaLnBrk="1" hangingPunct="1">
              <a:buClr>
                <a:srgbClr val="A50021"/>
              </a:buClr>
              <a:buFontTx/>
              <a:buNone/>
            </a:pPr>
            <a:r>
              <a:rPr lang="en-US" altLang="en-US" sz="3600" i="1">
                <a:latin typeface="Tahoma" panose="020B0604030504040204" pitchFamily="34" charset="0"/>
              </a:rPr>
              <a:t>8th Edition</a:t>
            </a:r>
            <a:br>
              <a:rPr lang="en-US" altLang="en-US" sz="3600" i="1">
                <a:latin typeface="Tahoma" panose="020B0604030504040204" pitchFamily="34" charset="0"/>
              </a:rPr>
            </a:br>
            <a:r>
              <a:rPr lang="en-US" altLang="en-US" sz="2400" i="1">
                <a:latin typeface="Tahoma" panose="020B0604030504040204" pitchFamily="34" charset="0"/>
              </a:rPr>
              <a:t>Inspector I</a:t>
            </a:r>
          </a:p>
          <a:p>
            <a:pPr algn="ctr" eaLnBrk="1" hangingPunct="1">
              <a:buClr>
                <a:srgbClr val="A50021"/>
              </a:buClr>
              <a:buFontTx/>
              <a:buNone/>
            </a:pPr>
            <a:endParaRPr lang="en-US" altLang="en-US" sz="3600" i="1">
              <a:latin typeface="Tahoma" panose="020B0604030504040204" pitchFamily="34" charset="0"/>
            </a:endParaRPr>
          </a:p>
          <a:p>
            <a:pPr eaLnBrk="1" hangingPunct="1">
              <a:buClr>
                <a:srgbClr val="A50021"/>
              </a:buClr>
            </a:pPr>
            <a:endParaRPr lang="en-US" altLang="en-US">
              <a:latin typeface="Tahoma" panose="020B0604030504040204" pitchFamily="34" charset="0"/>
            </a:endParaRPr>
          </a:p>
          <a:p>
            <a:pPr eaLnBrk="1" hangingPunct="1">
              <a:buClr>
                <a:srgbClr val="A50021"/>
              </a:buClr>
            </a:pPr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7171" name="Rectangle 1030">
            <a:extLst>
              <a:ext uri="{FF2B5EF4-FFF2-40B4-BE49-F238E27FC236}">
                <a16:creationId xmlns:a16="http://schemas.microsoft.com/office/drawing/2014/main" id="{1646AA22-4EAB-0C40-B488-FEBC668309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4146550"/>
            <a:ext cx="73914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i="1">
                <a:latin typeface="Tahoma" panose="020B0604030504040204" pitchFamily="34" charset="0"/>
              </a:rPr>
              <a:t>Chapter 8 — Site Access</a:t>
            </a:r>
          </a:p>
          <a:p>
            <a:pPr algn="ctr" eaLnBrk="1" hangingPunct="1">
              <a:buFontTx/>
              <a:buNone/>
            </a:pPr>
            <a:endParaRPr lang="en-US" altLang="en-US" sz="1200" i="1">
              <a:latin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D0B943-0F41-0E42-B2F2-F4599352F7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08BD3302-3959-4C48-B17A-C650925809ED}" type="slidenum">
              <a:rPr lang="en-US" altLang="en-US" sz="1200">
                <a:latin typeface="Tahoma" panose="020B0604030504040204" pitchFamily="34" charset="0"/>
              </a:rPr>
              <a:pPr eaLnBrk="1" hangingPunct="1"/>
              <a:t>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6386" name="Title 2">
            <a:extLst>
              <a:ext uri="{FF2B5EF4-FFF2-40B4-BE49-F238E27FC236}">
                <a16:creationId xmlns:a16="http://schemas.microsoft.com/office/drawing/2014/main" id="{0A8310AD-6591-564F-AC6A-5305E75C2E7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need to know certain things when inspecting or designating fire lanes and access roads.</a:t>
            </a:r>
          </a:p>
        </p:txBody>
      </p:sp>
      <p:pic>
        <p:nvPicPr>
          <p:cNvPr id="16388" name="Content Placeholder 5" descr="diagram demonstrating an angle of approach and departure being equal to 8 degrees">
            <a:extLst>
              <a:ext uri="{FF2B5EF4-FFF2-40B4-BE49-F238E27FC236}">
                <a16:creationId xmlns:a16="http://schemas.microsoft.com/office/drawing/2014/main" id="{2C0CF772-C52B-5B4F-987E-1A813BF844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4800600" cy="487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 descr="Angle of approach and departure&#10; An inspector should also determine if the angle meets fire code requirements&#10; Generally, an angle of no more than 8 degrees is necessary to allow apparatus to drive onto the lane&#10;">
            <a:extLst>
              <a:ext uri="{FF2B5EF4-FFF2-40B4-BE49-F238E27FC236}">
                <a16:creationId xmlns:a16="http://schemas.microsoft.com/office/drawing/2014/main" id="{7667BFA7-9585-AD45-BB78-E11D3058B0B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9688195"/>
              </p:ext>
            </p:extLst>
          </p:nvPr>
        </p:nvGraphicFramePr>
        <p:xfrm>
          <a:off x="4876800" y="2362200"/>
          <a:ext cx="40386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B0FD8-7A5C-3E48-865D-ECE3F91B0F1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0DC9C0E8-FB4E-9046-A1BF-933FD8730703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7410" name="Title 2">
            <a:extLst>
              <a:ext uri="{FF2B5EF4-FFF2-40B4-BE49-F238E27FC236}">
                <a16:creationId xmlns:a16="http://schemas.microsoft.com/office/drawing/2014/main" id="{9D9AAEB5-300E-BC45-818A-BD0511A44C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need to be familiar with the different types of dead-end access roads.</a:t>
            </a:r>
          </a:p>
        </p:txBody>
      </p:sp>
      <p:graphicFrame>
        <p:nvGraphicFramePr>
          <p:cNvPr id="5" name="Content Placeholder 4" descr="Wherever possible, fire lanes or fire apparatus access roads should encircle a structure&#10;Those that do not circle around a structure or return to a public street or road must provide a method for emergency vehicles to turn around&#10;According to the model fire codes, dead-end fire lanes and access roads are those that extend farther than 150 feet (45 m) from a public street or road&#10;">
            <a:extLst>
              <a:ext uri="{FF2B5EF4-FFF2-40B4-BE49-F238E27FC236}">
                <a16:creationId xmlns:a16="http://schemas.microsoft.com/office/drawing/2014/main" id="{473D96D2-1B9A-BD47-9A9A-85DDDCDE2F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0625264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413" name="Text Box 7">
            <a:extLst>
              <a:ext uri="{FF2B5EF4-FFF2-40B4-BE49-F238E27FC236}">
                <a16:creationId xmlns:a16="http://schemas.microsoft.com/office/drawing/2014/main" id="{9E322283-8E69-1D47-8AE8-707D5B5CB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DBAF3-F382-7D44-B32A-1DF599B2B1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8730D108-D2F6-D145-84A0-5E25B83D9963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8434" name="Title 2">
            <a:extLst>
              <a:ext uri="{FF2B5EF4-FFF2-40B4-BE49-F238E27FC236}">
                <a16:creationId xmlns:a16="http://schemas.microsoft.com/office/drawing/2014/main" id="{365A9894-A5AB-9546-958C-6E0689FECC6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need to be familiar with the different types of dead-end access roads.</a:t>
            </a:r>
          </a:p>
        </p:txBody>
      </p:sp>
      <p:graphicFrame>
        <p:nvGraphicFramePr>
          <p:cNvPr id="6" name="Diagram 5" descr="Short section of roadway that lies perpendicular to the end of a dead-end street with equal sections on each side of the dead-end&#10;">
            <a:extLst>
              <a:ext uri="{FF2B5EF4-FFF2-40B4-BE49-F238E27FC236}">
                <a16:creationId xmlns:a16="http://schemas.microsoft.com/office/drawing/2014/main" id="{197D08C4-5702-DC4D-B6A8-05AB3A09AA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09164390"/>
              </p:ext>
            </p:extLst>
          </p:nvPr>
        </p:nvGraphicFramePr>
        <p:xfrm>
          <a:off x="4876800" y="3581399"/>
          <a:ext cx="3962400" cy="2376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436" name="Content Placeholder 1" descr="T or hammerhead dead end access">
            <a:extLst>
              <a:ext uri="{FF2B5EF4-FFF2-40B4-BE49-F238E27FC236}">
                <a16:creationId xmlns:a16="http://schemas.microsoft.com/office/drawing/2014/main" id="{2288B9C1-FE0F-7E45-B5B8-CC1527864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" t="3160" r="5263" b="3621"/>
          <a:stretch/>
        </p:blipFill>
        <p:spPr bwMode="auto">
          <a:xfrm>
            <a:off x="457200" y="1905000"/>
            <a:ext cx="3962400" cy="449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7">
            <a:extLst>
              <a:ext uri="{FF2B5EF4-FFF2-40B4-BE49-F238E27FC236}">
                <a16:creationId xmlns:a16="http://schemas.microsoft.com/office/drawing/2014/main" id="{A911CB7D-9CA0-5849-8EA5-0812EAD7A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D62BC-06CB-5E47-8A45-66591820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8B8D210D-800B-2A4C-B544-70F6134E398A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9458" name="Title 1">
            <a:extLst>
              <a:ext uri="{FF2B5EF4-FFF2-40B4-BE49-F238E27FC236}">
                <a16:creationId xmlns:a16="http://schemas.microsoft.com/office/drawing/2014/main" id="{C3E135E4-C85B-7446-9C44-79E4A833E4D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/>
              <a:t>NOTE</a:t>
            </a:r>
          </a:p>
        </p:txBody>
      </p:sp>
      <p:sp>
        <p:nvSpPr>
          <p:cNvPr id="19459" name="Text Placeholder 2">
            <a:extLst>
              <a:ext uri="{FF2B5EF4-FFF2-40B4-BE49-F238E27FC236}">
                <a16:creationId xmlns:a16="http://schemas.microsoft.com/office/drawing/2014/main" id="{4D9C8FAA-BD92-6C4F-807F-EF840BA88E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xfrm>
            <a:off x="838200" y="1676400"/>
            <a:ext cx="762000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r>
              <a:rPr lang="en-US" altLang="en-US"/>
              <a:t>The “T” or hammerhead turnaround may also be arranged in the form of a Y.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D652A-F465-C14C-9A4F-CEAABEFCAE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8FF1A059-4EA8-E244-8671-74F4BE8E4F3F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0482" name="Title 2">
            <a:extLst>
              <a:ext uri="{FF2B5EF4-FFF2-40B4-BE49-F238E27FC236}">
                <a16:creationId xmlns:a16="http://schemas.microsoft.com/office/drawing/2014/main" id="{E8E6865B-D2F7-7C4A-A964-9174EEE045D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need to be familiar with the different types of dead-end access roads.</a:t>
            </a:r>
          </a:p>
        </p:txBody>
      </p:sp>
      <p:graphicFrame>
        <p:nvGraphicFramePr>
          <p:cNvPr id="6" name="Diagram 5" descr="Street closed at one end designed to the minimum dimensions as required by the municipality &#10;">
            <a:extLst>
              <a:ext uri="{FF2B5EF4-FFF2-40B4-BE49-F238E27FC236}">
                <a16:creationId xmlns:a16="http://schemas.microsoft.com/office/drawing/2014/main" id="{0CB3FE92-434E-F141-A650-A162038F8FF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620082"/>
              </p:ext>
            </p:extLst>
          </p:nvPr>
        </p:nvGraphicFramePr>
        <p:xfrm>
          <a:off x="4876800" y="3581399"/>
          <a:ext cx="3962400" cy="2376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484" name="Content Placeholder 1" descr="cul-de-sac dead end diagram">
            <a:extLst>
              <a:ext uri="{FF2B5EF4-FFF2-40B4-BE49-F238E27FC236}">
                <a16:creationId xmlns:a16="http://schemas.microsoft.com/office/drawing/2014/main" id="{BCD2C7E0-E780-8A40-BE71-DEB422903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4343400" cy="4822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7">
            <a:extLst>
              <a:ext uri="{FF2B5EF4-FFF2-40B4-BE49-F238E27FC236}">
                <a16:creationId xmlns:a16="http://schemas.microsoft.com/office/drawing/2014/main" id="{9333E16E-4630-9E49-93BA-913BB88C3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A4F9F-AF4A-BC4C-99E3-4F2E33CD50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7DF3A5C7-8420-EE43-AAFE-D6025187EA04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1506" name="Title 2">
            <a:extLst>
              <a:ext uri="{FF2B5EF4-FFF2-40B4-BE49-F238E27FC236}">
                <a16:creationId xmlns:a16="http://schemas.microsoft.com/office/drawing/2014/main" id="{55338D1C-3826-8C41-BFA7-3E1B442E85D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need to be familiar with the different types of dead-end access roads.</a:t>
            </a:r>
          </a:p>
        </p:txBody>
      </p:sp>
      <p:graphicFrame>
        <p:nvGraphicFramePr>
          <p:cNvPr id="6" name="Diagram 5" descr="Configuration that allows a vehicle to back into a space and turn around&#10;">
            <a:extLst>
              <a:ext uri="{FF2B5EF4-FFF2-40B4-BE49-F238E27FC236}">
                <a16:creationId xmlns:a16="http://schemas.microsoft.com/office/drawing/2014/main" id="{D6C76FAE-7992-2845-A1C2-47C433647D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0252968"/>
              </p:ext>
            </p:extLst>
          </p:nvPr>
        </p:nvGraphicFramePr>
        <p:xfrm>
          <a:off x="4876800" y="3581399"/>
          <a:ext cx="3962400" cy="2376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1508" name="Content Placeholder 1" descr="alley dock dead end access">
            <a:extLst>
              <a:ext uri="{FF2B5EF4-FFF2-40B4-BE49-F238E27FC236}">
                <a16:creationId xmlns:a16="http://schemas.microsoft.com/office/drawing/2014/main" id="{54C95675-7368-BC4D-A47D-2840BD2260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77975"/>
            <a:ext cx="4343400" cy="4822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 Box 7">
            <a:extLst>
              <a:ext uri="{FF2B5EF4-FFF2-40B4-BE49-F238E27FC236}">
                <a16:creationId xmlns:a16="http://schemas.microsoft.com/office/drawing/2014/main" id="{038F771B-A10D-154C-9E1B-2A04D6F3D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69743-CA6C-DA4A-8287-C7F5EC3AAB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45CA6138-66C8-5C41-B393-A38A1C7D3793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2530" name="Title 2">
            <a:extLst>
              <a:ext uri="{FF2B5EF4-FFF2-40B4-BE49-F238E27FC236}">
                <a16:creationId xmlns:a16="http://schemas.microsoft.com/office/drawing/2014/main" id="{A5CB75FB-0D5D-FB41-9BBA-FA0F67CC1D5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need to be familiar with the different types of dead-end access roads.</a:t>
            </a:r>
          </a:p>
        </p:txBody>
      </p:sp>
      <p:graphicFrame>
        <p:nvGraphicFramePr>
          <p:cNvPr id="7" name="Content Placeholder 6" descr="Inspectors will need to review and approve the designs of these dead-end access roads&#10;Once the AHJ approves the access road, the property owner/occupant is responsible for properly marking and maintaining these turnarounds&#10;">
            <a:extLst>
              <a:ext uri="{FF2B5EF4-FFF2-40B4-BE49-F238E27FC236}">
                <a16:creationId xmlns:a16="http://schemas.microsoft.com/office/drawing/2014/main" id="{42F341F5-E82F-3F48-BC2E-A309C7B43B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9388942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64A340-251A-1D4E-B750-F8397AAE0C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1C7CF441-86AC-0446-A909-55A87A35D7EB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3554" name="Title 2">
            <a:extLst>
              <a:ext uri="{FF2B5EF4-FFF2-40B4-BE49-F238E27FC236}">
                <a16:creationId xmlns:a16="http://schemas.microsoft.com/office/drawing/2014/main" id="{64375430-09DE-AF45-B8CF-D4ADD3C0C22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381000"/>
            <a:ext cx="77724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how fire lanes and fire apparatus access roads are marked.</a:t>
            </a:r>
          </a:p>
        </p:txBody>
      </p:sp>
      <p:pic>
        <p:nvPicPr>
          <p:cNvPr id="23556" name="Content Placeholder 2" descr="fire apparatus parked in a fire lane accessing a hydrant on front of a building">
            <a:extLst>
              <a:ext uri="{FF2B5EF4-FFF2-40B4-BE49-F238E27FC236}">
                <a16:creationId xmlns:a16="http://schemas.microsoft.com/office/drawing/2014/main" id="{0CAE8E0A-B553-E54C-A629-099F29108F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90246"/>
            <a:ext cx="4267200" cy="37411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Diagram 4" descr="Local jurisdiction generally establishes requirements for markings&#10;Inspectors may be involved in recommending the location, as well as offering guidance on parking restrictions based on the need for site access&#10;Indicate to emergency responders the areas that are designed to support the weight of the apparatus and provide the most effective access&#10;Also indicate to the public the areas that must remain clear at all times&#10;">
            <a:extLst>
              <a:ext uri="{FF2B5EF4-FFF2-40B4-BE49-F238E27FC236}">
                <a16:creationId xmlns:a16="http://schemas.microsoft.com/office/drawing/2014/main" id="{B2F5B10E-99BD-8943-A124-AB3D5024D6C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9927558"/>
              </p:ext>
            </p:extLst>
          </p:nvPr>
        </p:nvGraphicFramePr>
        <p:xfrm>
          <a:off x="4267200" y="1524000"/>
          <a:ext cx="4648200" cy="467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3558" name="Text Box 7">
            <a:extLst>
              <a:ext uri="{FF2B5EF4-FFF2-40B4-BE49-F238E27FC236}">
                <a16:creationId xmlns:a16="http://schemas.microsoft.com/office/drawing/2014/main" id="{EAC0352B-804D-3B4B-88C1-EAE0C93809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6C8DE9-61D2-224F-9323-B046A8F8F4C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B0E4E7CB-68B5-7943-BC43-87A91E607833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4578" name="Title 2">
            <a:extLst>
              <a:ext uri="{FF2B5EF4-FFF2-40B4-BE49-F238E27FC236}">
                <a16:creationId xmlns:a16="http://schemas.microsoft.com/office/drawing/2014/main" id="{771A33AE-E8B9-7C43-8554-18DD43BD1E5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381000"/>
            <a:ext cx="77724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how fire lanes and fire apparatus access roads are marked.</a:t>
            </a:r>
          </a:p>
        </p:txBody>
      </p:sp>
      <p:graphicFrame>
        <p:nvGraphicFramePr>
          <p:cNvPr id="5" name="Diagram 4" descr="Markings take two general forms: painted curbs and posted signs&#10;Curbs are generally painted red or red with white lettering&#10;In some locations, fire lane designations are painted in large letters on the road surface&#10;Signs conform to the local or state design for information signs&#10;Generally a reflective white background with red lettering&#10;May feature the words No Parking Fire Lane or No Stopping Fire Lane&#10;">
            <a:extLst>
              <a:ext uri="{FF2B5EF4-FFF2-40B4-BE49-F238E27FC236}">
                <a16:creationId xmlns:a16="http://schemas.microsoft.com/office/drawing/2014/main" id="{CB987148-946D-314B-9C4B-CF5C3B61A8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45632325"/>
              </p:ext>
            </p:extLst>
          </p:nvPr>
        </p:nvGraphicFramePr>
        <p:xfrm>
          <a:off x="3467100" y="1600200"/>
          <a:ext cx="5448300" cy="459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4580" name="Content Placeholder 2" descr="no parking, fire lane sign">
            <a:extLst>
              <a:ext uri="{FF2B5EF4-FFF2-40B4-BE49-F238E27FC236}">
                <a16:creationId xmlns:a16="http://schemas.microsoft.com/office/drawing/2014/main" id="{7EBBFC42-0B8F-154D-A400-3607ACFCA6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7" t="8197" r="20547"/>
          <a:stretch/>
        </p:blipFill>
        <p:spPr bwMode="auto">
          <a:xfrm>
            <a:off x="533400" y="1765300"/>
            <a:ext cx="2743200" cy="426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7">
            <a:extLst>
              <a:ext uri="{FF2B5EF4-FFF2-40B4-BE49-F238E27FC236}">
                <a16:creationId xmlns:a16="http://schemas.microsoft.com/office/drawing/2014/main" id="{C6FEF860-12B2-704C-881A-969772ED6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6298000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BC6F76-EED4-584B-87C9-F763538D97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B8D04B2E-69AC-B549-8FF6-8648184BC455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5602" name="Title 2">
            <a:extLst>
              <a:ext uri="{FF2B5EF4-FFF2-40B4-BE49-F238E27FC236}">
                <a16:creationId xmlns:a16="http://schemas.microsoft.com/office/drawing/2014/main" id="{4F19CB6F-2C07-B542-A608-2524519FC67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381000"/>
            <a:ext cx="77724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how fire lanes and fire apparatus access roads are marked.</a:t>
            </a:r>
          </a:p>
        </p:txBody>
      </p:sp>
      <p:graphicFrame>
        <p:nvGraphicFramePr>
          <p:cNvPr id="8" name="Content Placeholder 7" descr="AHJ should locate signs at the entry and exit points&#10;Reflective markings or other indicators placed along the edge of the subsurface construction indicate the area designed to support the weight of an apparatus&#10;Verify that the markings are in the correct location and unobscured by vegetation&#10;Emergency responders should be able to recognize the edge of the roadway to prevent the apparatus from getting stuck in the soft soil next to it&#10;">
            <a:extLst>
              <a:ext uri="{FF2B5EF4-FFF2-40B4-BE49-F238E27FC236}">
                <a16:creationId xmlns:a16="http://schemas.microsoft.com/office/drawing/2014/main" id="{04F48F14-3A1F-654C-8F11-BA302DE7D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3453472"/>
              </p:ext>
            </p:extLst>
          </p:nvPr>
        </p:nvGraphicFramePr>
        <p:xfrm>
          <a:off x="685800" y="1676400"/>
          <a:ext cx="77724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5604" name="Text Box 7">
            <a:extLst>
              <a:ext uri="{FF2B5EF4-FFF2-40B4-BE49-F238E27FC236}">
                <a16:creationId xmlns:a16="http://schemas.microsoft.com/office/drawing/2014/main" id="{DC8CC7F8-D586-1347-B426-7F0675F48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99079-B56A-844F-887B-DE221A1D61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4D16FE88-3B7D-584D-A8DF-0844F54D4BB7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8195" name="Title 2">
            <a:extLst>
              <a:ext uri="{FF2B5EF4-FFF2-40B4-BE49-F238E27FC236}">
                <a16:creationId xmlns:a16="http://schemas.microsoft.com/office/drawing/2014/main" id="{6DFD4F3F-D092-C14A-9B6A-72D2C4C11D8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Learning Objective 1</a:t>
            </a:r>
          </a:p>
        </p:txBody>
      </p:sp>
      <p:sp>
        <p:nvSpPr>
          <p:cNvPr id="8194" name="Content Placeholder 1">
            <a:extLst>
              <a:ext uri="{FF2B5EF4-FFF2-40B4-BE49-F238E27FC236}">
                <a16:creationId xmlns:a16="http://schemas.microsoft.com/office/drawing/2014/main" id="{F753F575-114E-7B4E-8BF9-ADEE78A1D7B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Describe types of fire lanes and fire apparatus access roads.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68B602-D11C-7B4F-994A-F4D2BC13D8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AEFDFC85-B209-6D42-897B-099A83224027}" type="slidenum">
              <a:rPr lang="en-US" altLang="en-US" sz="1200">
                <a:latin typeface="Tahoma" panose="020B0604030504040204" pitchFamily="34" charset="0"/>
              </a:rPr>
              <a:pPr eaLnBrk="1" hangingPunct="1"/>
              <a:t>19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6626" name="Title 2">
            <a:extLst>
              <a:ext uri="{FF2B5EF4-FFF2-40B4-BE49-F238E27FC236}">
                <a16:creationId xmlns:a16="http://schemas.microsoft.com/office/drawing/2014/main" id="{A83AA230-65C5-0F4C-8DA8-432B9697F43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381000"/>
            <a:ext cx="7772400" cy="99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how fire lanes and fire apparatus access roads are marked.</a:t>
            </a:r>
          </a:p>
        </p:txBody>
      </p:sp>
      <p:graphicFrame>
        <p:nvGraphicFramePr>
          <p:cNvPr id="8" name="Content Placeholder 7" descr="In some multistory structures, parking garages or plazas surround the grade-level entrance to the building&#10; When this situation occurs, the AHJ usually requires that a portion of the parking garage or plaza is designed to support fire apparatus&#10; Verify that the fire lanes are accurately indicated and that these markings are maintained&#10;">
            <a:extLst>
              <a:ext uri="{FF2B5EF4-FFF2-40B4-BE49-F238E27FC236}">
                <a16:creationId xmlns:a16="http://schemas.microsoft.com/office/drawing/2014/main" id="{2275CC98-3E08-B54D-AA1F-A7EEDC1BEE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9758811"/>
              </p:ext>
            </p:extLst>
          </p:nvPr>
        </p:nvGraphicFramePr>
        <p:xfrm>
          <a:off x="685800" y="1752600"/>
          <a:ext cx="7772400" cy="381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D33ABD-29B5-A444-AA9F-E30174F1F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DEAD313E-C40B-AE43-A719-3C5D54ED0030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20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7650" name="Title 1">
            <a:extLst>
              <a:ext uri="{FF2B5EF4-FFF2-40B4-BE49-F238E27FC236}">
                <a16:creationId xmlns:a16="http://schemas.microsoft.com/office/drawing/2014/main" id="{FA41D249-AF94-B647-9886-D145ACF61A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27651" name="Text Placeholder 2">
            <a:extLst>
              <a:ext uri="{FF2B5EF4-FFF2-40B4-BE49-F238E27FC236}">
                <a16:creationId xmlns:a16="http://schemas.microsoft.com/office/drawing/2014/main" id="{75696F88-9427-ED45-BFC6-36B752A14B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What fire lane and access road characteristics are important for inspectors to verify?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DEFF9B-F09C-D947-A51B-DFA79A1658D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2FB2A3D5-E856-4741-BCDC-8D7D2D4030B8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8675" name="Title 2">
            <a:extLst>
              <a:ext uri="{FF2B5EF4-FFF2-40B4-BE49-F238E27FC236}">
                <a16:creationId xmlns:a16="http://schemas.microsoft.com/office/drawing/2014/main" id="{0E92E6B5-26A4-1141-9007-8C684F7D2BE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Learning Objective 2</a:t>
            </a:r>
          </a:p>
        </p:txBody>
      </p:sp>
      <p:sp>
        <p:nvSpPr>
          <p:cNvPr id="28674" name="Content Placeholder 1">
            <a:extLst>
              <a:ext uri="{FF2B5EF4-FFF2-40B4-BE49-F238E27FC236}">
                <a16:creationId xmlns:a16="http://schemas.microsoft.com/office/drawing/2014/main" id="{EDC25CC8-84DA-D242-AFA6-4B3091780404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Explain site access considerations for construction and demolition sites.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9060D-1CBD-C74C-BB58-0C6DE9805E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7F6D5C50-268C-464D-84AA-99CDE0D8A9BE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29700" name="Title 2">
            <a:extLst>
              <a:ext uri="{FF2B5EF4-FFF2-40B4-BE49-F238E27FC236}">
                <a16:creationId xmlns:a16="http://schemas.microsoft.com/office/drawing/2014/main" id="{3C25CF56-5B08-8E4B-80DC-CCB11D57DD4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873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Know items in NFPA® 241, </a:t>
            </a:r>
            <a:r>
              <a:rPr lang="en-US" altLang="en-US" sz="3000" i="1"/>
              <a:t>Standard for Safeguarding Construction, Alteration, and Demolition Operations</a:t>
            </a:r>
            <a:r>
              <a:rPr lang="en-US" altLang="en-US" sz="3000"/>
              <a:t>.</a:t>
            </a:r>
          </a:p>
        </p:txBody>
      </p:sp>
      <p:pic>
        <p:nvPicPr>
          <p:cNvPr id="29698" name="Picture 2" descr="Construction site">
            <a:extLst>
              <a:ext uri="{FF2B5EF4-FFF2-40B4-BE49-F238E27FC236}">
                <a16:creationId xmlns:a16="http://schemas.microsoft.com/office/drawing/2014/main" id="{E18FD3A3-335F-4042-B383-DE43610124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39971"/>
            <a:ext cx="5676900" cy="378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Content Placeholder 1" descr="Designating a Command Post&#10;Accessibility of portable fire extinguishing equipment&#10;Lock boxes at construction and demolition sites&#10;">
            <a:extLst>
              <a:ext uri="{FF2B5EF4-FFF2-40B4-BE49-F238E27FC236}">
                <a16:creationId xmlns:a16="http://schemas.microsoft.com/office/drawing/2014/main" id="{11832CA7-4B01-8B43-A35C-B41BF0CB6D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3344499"/>
              </p:ext>
            </p:extLst>
          </p:nvPr>
        </p:nvGraphicFramePr>
        <p:xfrm>
          <a:off x="5157788" y="3505200"/>
          <a:ext cx="3681412" cy="2667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702" name="Rectangle 10">
            <a:extLst>
              <a:ext uri="{FF2B5EF4-FFF2-40B4-BE49-F238E27FC236}">
                <a16:creationId xmlns:a16="http://schemas.microsoft.com/office/drawing/2014/main" id="{C2B4A971-A7CC-5945-820B-27C4DF560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788" y="5676900"/>
            <a:ext cx="4953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Ron Moore, McKinney (TX) Fire Department</a:t>
            </a:r>
            <a:endParaRPr lang="en-US" altLang="en-US" sz="1200" b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E26647-0D4A-0846-94FE-180BF62F6F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D60624E2-D135-FC48-9A73-E94D9345B6F6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0724" name="Title 2">
            <a:extLst>
              <a:ext uri="{FF2B5EF4-FFF2-40B4-BE49-F238E27FC236}">
                <a16:creationId xmlns:a16="http://schemas.microsoft.com/office/drawing/2014/main" id="{7A55B7C6-754F-8743-A6FC-12DDF902B40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what to monitor at construction and demolition sites.</a:t>
            </a:r>
          </a:p>
        </p:txBody>
      </p:sp>
      <p:graphicFrame>
        <p:nvGraphicFramePr>
          <p:cNvPr id="2" name="Content Placeholder 1" descr="Means to call for help&#10;Posted emergency numbers&#10;Command Post&#10;Fire protection systems&#10;Fire extinguishers&#10;Flammable, combustible liquids&#10;Asphalt/tar kettles&#10;Portable heating devices&#10;Trash disposal&#10;">
            <a:extLst>
              <a:ext uri="{FF2B5EF4-FFF2-40B4-BE49-F238E27FC236}">
                <a16:creationId xmlns:a16="http://schemas.microsoft.com/office/drawing/2014/main" id="{AD6DA924-9FDB-B643-BA2D-4EBF78E7E5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7561486"/>
              </p:ext>
            </p:extLst>
          </p:nvPr>
        </p:nvGraphicFramePr>
        <p:xfrm>
          <a:off x="4343400" y="1524000"/>
          <a:ext cx="44958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22" name="Picture 2" descr="Manual standpipe connections on the exterior of a building">
            <a:extLst>
              <a:ext uri="{FF2B5EF4-FFF2-40B4-BE49-F238E27FC236}">
                <a16:creationId xmlns:a16="http://schemas.microsoft.com/office/drawing/2014/main" id="{FC31A25B-E8C3-424A-A4C4-5735625FD0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09713"/>
            <a:ext cx="3657600" cy="493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Rectangle 10">
            <a:extLst>
              <a:ext uri="{FF2B5EF4-FFF2-40B4-BE49-F238E27FC236}">
                <a16:creationId xmlns:a16="http://schemas.microsoft.com/office/drawing/2014/main" id="{9908EEB4-86CB-4A4F-99C7-B9701E76F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013" y="6407150"/>
            <a:ext cx="365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Ron Moore, McKinney (TX) Fire Department</a:t>
            </a:r>
            <a:endParaRPr lang="en-US" altLang="en-US" sz="1200" b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918BE-EC3F-1241-88A5-BC361077CD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88B4B54E-4D41-E348-9C5E-10137909930C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1748" name="Title 2">
            <a:extLst>
              <a:ext uri="{FF2B5EF4-FFF2-40B4-BE49-F238E27FC236}">
                <a16:creationId xmlns:a16="http://schemas.microsoft.com/office/drawing/2014/main" id="{775C8FBE-2827-C04C-B253-DED31A9AEB8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Be familiar with common problems with access roads.</a:t>
            </a:r>
          </a:p>
        </p:txBody>
      </p:sp>
      <p:pic>
        <p:nvPicPr>
          <p:cNvPr id="31746" name="Picture 2" descr="Narrow, winding access road">
            <a:extLst>
              <a:ext uri="{FF2B5EF4-FFF2-40B4-BE49-F238E27FC236}">
                <a16:creationId xmlns:a16="http://schemas.microsoft.com/office/drawing/2014/main" id="{AD7C424F-9F34-C242-9574-B7AC49F10C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21044"/>
            <a:ext cx="4773613" cy="419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Content Placeholder 1" descr="Realignment of a travel surface that limits access to the structure&#10;Roadway not maintained in a serviceable condition&#10;Access to fire department water supplies and fire department connections (FDCs) not maintained &#10;Roadways narrowed below the minimum width required by the code &#10;">
            <a:extLst>
              <a:ext uri="{FF2B5EF4-FFF2-40B4-BE49-F238E27FC236}">
                <a16:creationId xmlns:a16="http://schemas.microsoft.com/office/drawing/2014/main" id="{54305403-AC99-E74D-8C6F-886882B017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6807965"/>
              </p:ext>
            </p:extLst>
          </p:nvPr>
        </p:nvGraphicFramePr>
        <p:xfrm>
          <a:off x="4343400" y="1752600"/>
          <a:ext cx="4495800" cy="4276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5E642F-AA08-244A-858D-938AD12B2B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F01B5F70-DA5E-9248-B617-237E71640F88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2772" name="Title 2">
            <a:extLst>
              <a:ext uri="{FF2B5EF4-FFF2-40B4-BE49-F238E27FC236}">
                <a16:creationId xmlns:a16="http://schemas.microsoft.com/office/drawing/2014/main" id="{71E8EDEF-3DA1-E143-B4BA-4E00484A3E9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49238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Verify that all designated access roads are unobstructed and maintained in serviceable condition.</a:t>
            </a:r>
          </a:p>
        </p:txBody>
      </p:sp>
      <p:pic>
        <p:nvPicPr>
          <p:cNvPr id="32770" name="Picture 2" descr="Construction site, construction equipment and vehicles line the roadway">
            <a:extLst>
              <a:ext uri="{FF2B5EF4-FFF2-40B4-BE49-F238E27FC236}">
                <a16:creationId xmlns:a16="http://schemas.microsoft.com/office/drawing/2014/main" id="{103B7F1F-79E2-B24A-BD24-74FE8A8C8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4876800" cy="449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Content Placeholder 1" descr="No ditches dug across temporary roadways without alternate routes&#10;No workers using a fire lane as a parking&#10;No temporary gates, fences, or walls that block site access, fire lanes, or access roads &#10;No demolition debris or large trash receptacles located along or in designated fire lanes or access roads&#10;">
            <a:extLst>
              <a:ext uri="{FF2B5EF4-FFF2-40B4-BE49-F238E27FC236}">
                <a16:creationId xmlns:a16="http://schemas.microsoft.com/office/drawing/2014/main" id="{D3039ECA-8011-B040-8AD5-BD839796A4C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2566341"/>
              </p:ext>
            </p:extLst>
          </p:nvPr>
        </p:nvGraphicFramePr>
        <p:xfrm>
          <a:off x="4343400" y="1905000"/>
          <a:ext cx="44958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020EE-6B56-5B4E-901F-40CBCBB024E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5CC771D1-D1A1-5543-80D8-79C27353A038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3795" name="Title 2">
            <a:extLst>
              <a:ext uri="{FF2B5EF4-FFF2-40B4-BE49-F238E27FC236}">
                <a16:creationId xmlns:a16="http://schemas.microsoft.com/office/drawing/2014/main" id="{16490E3F-BC29-E942-B41A-9C46D1E5E2C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651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what to do when access roads are obstructed.</a:t>
            </a:r>
          </a:p>
        </p:txBody>
      </p:sp>
      <p:graphicFrame>
        <p:nvGraphicFramePr>
          <p:cNvPr id="2" name="Content Placeholder 1" descr="Immediately notify the general contractor&#10;Inspector and contractor should review the required access road design&#10; Make sure that the road is returned to the approved design &#10;Occasionally, contractors or demolition operators may be reluctant to comply&#10; Inspector may need to resort to more rigorous enforcement procedures&#10; As a last resort, an inspector may decide to close the site until the contractor complies&#10;">
            <a:extLst>
              <a:ext uri="{FF2B5EF4-FFF2-40B4-BE49-F238E27FC236}">
                <a16:creationId xmlns:a16="http://schemas.microsoft.com/office/drawing/2014/main" id="{2F65CA63-D3D5-214A-BC31-EC30D14684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6243306"/>
              </p:ext>
            </p:extLst>
          </p:nvPr>
        </p:nvGraphicFramePr>
        <p:xfrm>
          <a:off x="762000" y="1676400"/>
          <a:ext cx="76200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2F29C-E68D-F64C-9547-F458654F4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D6B44FE0-F8A2-A246-AC1E-841920F959E1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27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4818" name="Title 1">
            <a:extLst>
              <a:ext uri="{FF2B5EF4-FFF2-40B4-BE49-F238E27FC236}">
                <a16:creationId xmlns:a16="http://schemas.microsoft.com/office/drawing/2014/main" id="{AA2F28E6-3BD4-5740-8667-832A7E03418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34819" name="Text Placeholder 2">
            <a:extLst>
              <a:ext uri="{FF2B5EF4-FFF2-40B4-BE49-F238E27FC236}">
                <a16:creationId xmlns:a16="http://schemas.microsoft.com/office/drawing/2014/main" id="{F3A41D4B-F2E2-1543-BFA4-AB286B86E4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What are some of the practices an inspector must verify are in place at construction and demolition sites?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013698-DB81-EE42-AA16-E35E497CCF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2A7511EE-3149-3C48-9236-EF766D8CA904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5843" name="Title 2">
            <a:extLst>
              <a:ext uri="{FF2B5EF4-FFF2-40B4-BE49-F238E27FC236}">
                <a16:creationId xmlns:a16="http://schemas.microsoft.com/office/drawing/2014/main" id="{ED4FD42B-5DC3-A340-A8BB-32710C0BEE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Learning Objective 3</a:t>
            </a:r>
          </a:p>
        </p:txBody>
      </p:sp>
      <p:sp>
        <p:nvSpPr>
          <p:cNvPr id="35842" name="Content Placeholder 1">
            <a:extLst>
              <a:ext uri="{FF2B5EF4-FFF2-40B4-BE49-F238E27FC236}">
                <a16:creationId xmlns:a16="http://schemas.microsoft.com/office/drawing/2014/main" id="{BEABBA45-E549-EB4B-87FF-A025834DFE6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Identify structure access barriers.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D38E4A-9790-EC44-81B7-6FA181D28F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C4839674-6F20-3942-A09D-2D0E3972DEE6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9219" name="Title 2">
            <a:extLst>
              <a:ext uri="{FF2B5EF4-FFF2-40B4-BE49-F238E27FC236}">
                <a16:creationId xmlns:a16="http://schemas.microsoft.com/office/drawing/2014/main" id="{44DD370A-CA79-834B-BDD6-6710FC567F3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the purpose of fire lanes and fire apparatus access roads </a:t>
            </a:r>
          </a:p>
        </p:txBody>
      </p:sp>
      <p:graphicFrame>
        <p:nvGraphicFramePr>
          <p:cNvPr id="2" name="Content Placeholder 1" descr="•Fire Lanes&#10;•Means of access&#10;•Parking for fire apparatus&#10;•Designated and identified by AHJ&#10;•NFPA® and IFC® codes contain requirements&#10;•Access Roads&#10;•Can be any street or highway&#10;•NFPA® and IFC® codes contain requirements&#10;">
            <a:extLst>
              <a:ext uri="{FF2B5EF4-FFF2-40B4-BE49-F238E27FC236}">
                <a16:creationId xmlns:a16="http://schemas.microsoft.com/office/drawing/2014/main" id="{1A424159-2D56-584D-9061-883D17FAF5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2851367"/>
              </p:ext>
            </p:extLst>
          </p:nvPr>
        </p:nvGraphicFramePr>
        <p:xfrm>
          <a:off x="685800" y="1676400"/>
          <a:ext cx="77724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6B65A8-087E-C44C-BC39-B4CF5FC8B5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034F0CD0-4B4D-5549-B37E-4975E374A4FD}" type="slidenum">
              <a:rPr lang="en-US" altLang="en-US" sz="1200">
                <a:latin typeface="Tahoma" panose="020B0604030504040204" pitchFamily="34" charset="0"/>
              </a:rPr>
              <a:pPr eaLnBrk="1" hangingPunct="1"/>
              <a:t>29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6867" name="Title 2">
            <a:extLst>
              <a:ext uri="{FF2B5EF4-FFF2-40B4-BE49-F238E27FC236}">
                <a16:creationId xmlns:a16="http://schemas.microsoft.com/office/drawing/2014/main" id="{EAE90A01-4BC2-694B-A764-329577A0E6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572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the two types of structure access barriers and their hazards.</a:t>
            </a:r>
          </a:p>
        </p:txBody>
      </p:sp>
      <p:graphicFrame>
        <p:nvGraphicFramePr>
          <p:cNvPr id="2" name="Content Placeholder 1" descr="Exterior access barriers&#10;Interior access barriers&#10;">
            <a:extLst>
              <a:ext uri="{FF2B5EF4-FFF2-40B4-BE49-F238E27FC236}">
                <a16:creationId xmlns:a16="http://schemas.microsoft.com/office/drawing/2014/main" id="{905F39FC-3741-3B4A-ADD3-41C5715F92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5392901"/>
              </p:ext>
            </p:extLst>
          </p:nvPr>
        </p:nvGraphicFramePr>
        <p:xfrm>
          <a:off x="685800" y="1600200"/>
          <a:ext cx="7772400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Diagram 2" descr="Must be aware of a facility’s structure access barriers and the possibility of these conditions changing over the life of the facility&#10;">
            <a:extLst>
              <a:ext uri="{FF2B5EF4-FFF2-40B4-BE49-F238E27FC236}">
                <a16:creationId xmlns:a16="http://schemas.microsoft.com/office/drawing/2014/main" id="{5F8D2D7C-BB79-5A42-A829-98AB0F6ECF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4290325"/>
              </p:ext>
            </p:extLst>
          </p:nvPr>
        </p:nvGraphicFramePr>
        <p:xfrm>
          <a:off x="609600" y="4724400"/>
          <a:ext cx="8001000" cy="137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1A0D17-5D7F-4C4D-9AAB-C2572EBC0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CD89122F-8E65-3A43-87F7-3726EEE57E00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30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7890" name="Title 1">
            <a:extLst>
              <a:ext uri="{FF2B5EF4-FFF2-40B4-BE49-F238E27FC236}">
                <a16:creationId xmlns:a16="http://schemas.microsoft.com/office/drawing/2014/main" id="{1E0D5803-B85E-D146-A7F3-FC96DB5C69B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37891" name="Text Placeholder 2">
            <a:extLst>
              <a:ext uri="{FF2B5EF4-FFF2-40B4-BE49-F238E27FC236}">
                <a16:creationId xmlns:a16="http://schemas.microsoft.com/office/drawing/2014/main" id="{575C63A7-7D7F-694D-ABC7-6F9ED5C21D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What are the two types of structure access barriers emergency responders may encounter?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9B4F9-1D9F-8E47-B85D-C3D08EF38D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240EAC33-A8FF-9244-BF3F-DFB500366C6A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8914" name="Title 2">
            <a:extLst>
              <a:ext uri="{FF2B5EF4-FFF2-40B4-BE49-F238E27FC236}">
                <a16:creationId xmlns:a16="http://schemas.microsoft.com/office/drawing/2014/main" id="{C1848311-BBCD-174F-9734-BE3C5101501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79388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are responsible for verifying that buildings are accessible and not impeded.</a:t>
            </a:r>
          </a:p>
        </p:txBody>
      </p:sp>
      <p:graphicFrame>
        <p:nvGraphicFramePr>
          <p:cNvPr id="6" name="Diagram 5" descr="Driveways&#10;Parking lots&#10;Gates&#10;Overhangs&#10;Vegetation&#10;Setbacks&#10;Security barriers&#10;Awnings&#10;Overhead obstructions&#10;Temporary fencing around construction sites&#10;">
            <a:extLst>
              <a:ext uri="{FF2B5EF4-FFF2-40B4-BE49-F238E27FC236}">
                <a16:creationId xmlns:a16="http://schemas.microsoft.com/office/drawing/2014/main" id="{78EF8376-A703-EF43-BD6F-D8D849CFBD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9419214"/>
              </p:ext>
            </p:extLst>
          </p:nvPr>
        </p:nvGraphicFramePr>
        <p:xfrm>
          <a:off x="4876800" y="1600200"/>
          <a:ext cx="39624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8916" name="Content Placeholder 4" descr="Small security barricades that are spaced apart, preventing vehicles from entering a potential accessway of a building">
            <a:extLst>
              <a:ext uri="{FF2B5EF4-FFF2-40B4-BE49-F238E27FC236}">
                <a16:creationId xmlns:a16="http://schemas.microsoft.com/office/drawing/2014/main" id="{E8FB04DB-105C-3047-97EA-42D741431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09800"/>
            <a:ext cx="4420825" cy="29464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86918-332F-CF4F-8404-D8ACECAC8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E69330B3-8108-9B41-ADAD-6BB9B7B5D877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9938" name="Title 1">
            <a:extLst>
              <a:ext uri="{FF2B5EF4-FFF2-40B4-BE49-F238E27FC236}">
                <a16:creationId xmlns:a16="http://schemas.microsoft.com/office/drawing/2014/main" id="{33E41119-C0D5-8B48-97B0-91850B5AA85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/>
              <a:t>NOTE</a:t>
            </a:r>
          </a:p>
        </p:txBody>
      </p:sp>
      <p:sp>
        <p:nvSpPr>
          <p:cNvPr id="39939" name="Text Placeholder 2">
            <a:extLst>
              <a:ext uri="{FF2B5EF4-FFF2-40B4-BE49-F238E27FC236}">
                <a16:creationId xmlns:a16="http://schemas.microsoft.com/office/drawing/2014/main" id="{CCE194BC-4D26-364A-A273-1E142F6918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r>
              <a:rPr lang="en-US" altLang="en-US"/>
              <a:t>Gates across fire access lanes must open to provide a minimum clearance of 20 feet (6 m) unless the AHJ approves another distance.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D3135-7268-C646-9268-557EE7B348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8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164FA421-EB35-D94A-89A8-141AFB9EC289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0963" name="Title 2">
            <a:extLst>
              <a:ext uri="{FF2B5EF4-FFF2-40B4-BE49-F238E27FC236}">
                <a16:creationId xmlns:a16="http://schemas.microsoft.com/office/drawing/2014/main" id="{4F1F8CA4-ED8C-FA44-A14F-F3A50310CBE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936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The AHJ should take into account the weight, height, length, and width of the largest fire apparatus.</a:t>
            </a:r>
          </a:p>
        </p:txBody>
      </p:sp>
      <p:graphicFrame>
        <p:nvGraphicFramePr>
          <p:cNvPr id="2" name="Content Placeholder 1" descr="A performance-based driveway design is more effective than simply following a minimum radius for the turn stated in the code&#10;AHJ should specify these requirements to ensure exterior access from a public street or road is not obstructed&#10;AHJ should designate the driveway as a fire lane or fire apparatus access road&#10;Apply those criteria to its design, maintenance, and markings&#10;">
            <a:extLst>
              <a:ext uri="{FF2B5EF4-FFF2-40B4-BE49-F238E27FC236}">
                <a16:creationId xmlns:a16="http://schemas.microsoft.com/office/drawing/2014/main" id="{F2CD6595-554A-6F4B-BC90-4D51C6BE4C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072198"/>
              </p:ext>
            </p:extLst>
          </p:nvPr>
        </p:nvGraphicFramePr>
        <p:xfrm>
          <a:off x="685800" y="1524000"/>
          <a:ext cx="7848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4DFB2F-A381-834F-87EF-9325D7AB1E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047366AD-01B9-EA48-8B8A-D429ECC817C0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1986" name="Title 2">
            <a:extLst>
              <a:ext uri="{FF2B5EF4-FFF2-40B4-BE49-F238E27FC236}">
                <a16:creationId xmlns:a16="http://schemas.microsoft.com/office/drawing/2014/main" id="{1FFF40FA-1B62-A346-B26E-F38FB820338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Know other items that may cause issues with exterior access.</a:t>
            </a:r>
          </a:p>
        </p:txBody>
      </p:sp>
      <p:graphicFrame>
        <p:nvGraphicFramePr>
          <p:cNvPr id="6" name="Diagram 5" descr="Weight requirements&#10;Illegal parking&#10;Overhead obstructions&#10;Landscape issues  &#10;Topographical conditions&#10;Season climate conditions&#10;">
            <a:extLst>
              <a:ext uri="{FF2B5EF4-FFF2-40B4-BE49-F238E27FC236}">
                <a16:creationId xmlns:a16="http://schemas.microsoft.com/office/drawing/2014/main" id="{DB8A3B26-709B-D148-9AC3-BC171DCCE1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9117484"/>
              </p:ext>
            </p:extLst>
          </p:nvPr>
        </p:nvGraphicFramePr>
        <p:xfrm>
          <a:off x="5181600" y="3352800"/>
          <a:ext cx="36576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1990" name="Rectangle 10">
            <a:extLst>
              <a:ext uri="{FF2B5EF4-FFF2-40B4-BE49-F238E27FC236}">
                <a16:creationId xmlns:a16="http://schemas.microsoft.com/office/drawing/2014/main" id="{39C2CCC6-ED64-8843-B2AC-16420BF3A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3" y="6192838"/>
            <a:ext cx="37338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Dennis Marx</a:t>
            </a:r>
            <a:endParaRPr lang="en-US" altLang="en-US" sz="1200" b="0"/>
          </a:p>
        </p:txBody>
      </p:sp>
      <p:pic>
        <p:nvPicPr>
          <p:cNvPr id="41988" name="Content Placeholder 4" descr="Gate blocking exterior access to a building">
            <a:extLst>
              <a:ext uri="{FF2B5EF4-FFF2-40B4-BE49-F238E27FC236}">
                <a16:creationId xmlns:a16="http://schemas.microsoft.com/office/drawing/2014/main" id="{806B8DE4-2ADF-8B48-B9D8-6A2D39EF70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5638800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03D99D-0BD3-1345-AA71-BF7BAA5B43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E6291F94-9121-AD45-8E34-370EB9B6D758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3010" name="Title 2">
            <a:extLst>
              <a:ext uri="{FF2B5EF4-FFF2-40B4-BE49-F238E27FC236}">
                <a16:creationId xmlns:a16="http://schemas.microsoft.com/office/drawing/2014/main" id="{E0353B53-452F-0149-88E8-5B1DF228FD5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873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Municipality must develop minimum weight requirements for fire lanes and fire apparatus access roads.</a:t>
            </a:r>
          </a:p>
        </p:txBody>
      </p:sp>
      <p:graphicFrame>
        <p:nvGraphicFramePr>
          <p:cNvPr id="3" name="Content Placeholder 2" descr="•Usually these requirements are in a collection of standard designs that the local highway/transportation engineer has approved and the locally adopted codes enforces&#10;•These roads should be designed to bear the weight of the jurisdiction’s heaviest fire apparatus&#10;">
            <a:extLst>
              <a:ext uri="{FF2B5EF4-FFF2-40B4-BE49-F238E27FC236}">
                <a16:creationId xmlns:a16="http://schemas.microsoft.com/office/drawing/2014/main" id="{E027A3D5-6DB4-B74E-AF1E-314052128B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1425334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C0267-F582-B44D-8FD7-E05498FC6E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60F2FB3E-88AE-234D-9F8D-65D069B5E14D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4035" name="Title 2">
            <a:extLst>
              <a:ext uri="{FF2B5EF4-FFF2-40B4-BE49-F238E27FC236}">
                <a16:creationId xmlns:a16="http://schemas.microsoft.com/office/drawing/2014/main" id="{0E25E6A0-B45B-134E-B903-2E4404C199D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873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 dirty="0"/>
              <a:t>Private bridges and driveways over culverts must also adhere to the minimum size </a:t>
            </a:r>
            <a:r>
              <a:rPr lang="en-US" altLang="en-US" sz="3000" dirty="0" smtClean="0"/>
              <a:t>requirements.</a:t>
            </a:r>
            <a:endParaRPr lang="en-US" altLang="en-US" sz="3000" dirty="0"/>
          </a:p>
        </p:txBody>
      </p:sp>
      <p:pic>
        <p:nvPicPr>
          <p:cNvPr id="44034" name="Picture 1" descr="narrow bridge">
            <a:extLst>
              <a:ext uri="{FF2B5EF4-FFF2-40B4-BE49-F238E27FC236}">
                <a16:creationId xmlns:a16="http://schemas.microsoft.com/office/drawing/2014/main" id="{8E11664B-CE9F-3242-AE04-576EE1483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72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Content Placeholder 2" descr="AHJ may require labels designating a bridge’s capacity to prevent personnel from attempting to cross bridges that will not support the weight of their fire apparatus&#10;Inspectors may encounter places that were constructed before adoption of the fire code or that have been modified since their construction&#10;">
            <a:extLst>
              <a:ext uri="{FF2B5EF4-FFF2-40B4-BE49-F238E27FC236}">
                <a16:creationId xmlns:a16="http://schemas.microsoft.com/office/drawing/2014/main" id="{5A1E7D1C-ED40-8045-9924-FD88DFCFFC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3350609"/>
              </p:ext>
            </p:extLst>
          </p:nvPr>
        </p:nvGraphicFramePr>
        <p:xfrm>
          <a:off x="4343400" y="2133600"/>
          <a:ext cx="44196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4FB46-99E1-9947-8991-8D39FF7921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891BF099-4959-3541-83B9-731E272F2E91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5058" name="Title 2">
            <a:extLst>
              <a:ext uri="{FF2B5EF4-FFF2-40B4-BE49-F238E27FC236}">
                <a16:creationId xmlns:a16="http://schemas.microsoft.com/office/drawing/2014/main" id="{3C4E6877-6D93-184D-AD35-7981266E5B0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873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Private driveways and parking lots present more concerns than public streets or roads.</a:t>
            </a:r>
          </a:p>
        </p:txBody>
      </p:sp>
      <p:graphicFrame>
        <p:nvGraphicFramePr>
          <p:cNvPr id="3" name="Content Placeholder 2" descr="Surfaces may not be designed or constructed to support the weight of a fully loaded fire apparatus &#10;Condition may not prevent apparatus from access, but could affect the operation of aerial apparatus&#10;Inspectors can rarely mandate changes unless the AHJ requires that existing privately owned driveways and parking lots adhere to current weight requirements&#10;">
            <a:extLst>
              <a:ext uri="{FF2B5EF4-FFF2-40B4-BE49-F238E27FC236}">
                <a16:creationId xmlns:a16="http://schemas.microsoft.com/office/drawing/2014/main" id="{2F641F9D-E332-934B-A613-131F584AC8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17295750"/>
              </p:ext>
            </p:extLst>
          </p:nvPr>
        </p:nvGraphicFramePr>
        <p:xfrm>
          <a:off x="838200" y="1676400"/>
          <a:ext cx="76962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42DC41-DA46-EC46-8983-1D1CA55EB1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6351FA93-DF13-8C41-9715-C15D557159FF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6082" name="Title 2">
            <a:extLst>
              <a:ext uri="{FF2B5EF4-FFF2-40B4-BE49-F238E27FC236}">
                <a16:creationId xmlns:a16="http://schemas.microsoft.com/office/drawing/2014/main" id="{1D9867DB-7A08-C947-B8A7-9BA06E961BB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21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Understand the hazards presented due to illegal parking.</a:t>
            </a:r>
          </a:p>
        </p:txBody>
      </p:sp>
      <p:pic>
        <p:nvPicPr>
          <p:cNvPr id="46084" name="Content Placeholder 4" descr="Car parked in the fire lane blocking access for fire apparatus">
            <a:extLst>
              <a:ext uri="{FF2B5EF4-FFF2-40B4-BE49-F238E27FC236}">
                <a16:creationId xmlns:a16="http://schemas.microsoft.com/office/drawing/2014/main" id="{73EC86E9-30B8-6F4B-A8C9-921F106152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15957"/>
            <a:ext cx="566204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 descr="Fire lane areas may subject to illegal parking after hours&#10;May also occur where a large number of attendees may exceed the number of available parking spaces&#10;Work with local law enforcement and property owners to correct these conditions and provide the required fire department access at all times&#10;">
            <a:extLst>
              <a:ext uri="{FF2B5EF4-FFF2-40B4-BE49-F238E27FC236}">
                <a16:creationId xmlns:a16="http://schemas.microsoft.com/office/drawing/2014/main" id="{3EEACD35-F736-3743-B9FB-D12A0FCB90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4149614"/>
              </p:ext>
            </p:extLst>
          </p:nvPr>
        </p:nvGraphicFramePr>
        <p:xfrm>
          <a:off x="5105400" y="1524000"/>
          <a:ext cx="3657600" cy="4648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3045E-9432-0547-BC0C-650D2816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0F09203D-7BDD-664D-8A19-DAE0B30262F4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0242" name="Title 1">
            <a:extLst>
              <a:ext uri="{FF2B5EF4-FFF2-40B4-BE49-F238E27FC236}">
                <a16:creationId xmlns:a16="http://schemas.microsoft.com/office/drawing/2014/main" id="{465BCEA0-F209-6A4B-BE06-A985AE56D96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/>
              <a:t>NOTE</a:t>
            </a:r>
          </a:p>
        </p:txBody>
      </p:sp>
      <p:sp>
        <p:nvSpPr>
          <p:cNvPr id="10243" name="Text Placeholder 2">
            <a:extLst>
              <a:ext uri="{FF2B5EF4-FFF2-40B4-BE49-F238E27FC236}">
                <a16:creationId xmlns:a16="http://schemas.microsoft.com/office/drawing/2014/main" id="{127DB0B8-AE3D-4D4B-9471-D5162C915A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r>
              <a:rPr lang="en-US" altLang="en-US"/>
              <a:t>Parking and materials storage on designated fire apparatus access roads and in fire lanes is prohibited.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149FE-916B-654E-91D8-425294FFE6C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16A81499-20CF-1041-A759-19E43F15E536}" type="slidenum">
              <a:rPr lang="en-US" altLang="en-US" sz="1200">
                <a:latin typeface="Tahoma" panose="020B0604030504040204" pitchFamily="34" charset="0"/>
              </a:rPr>
              <a:pPr eaLnBrk="1" hangingPunct="1"/>
              <a:t>39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7106" name="Title 2">
            <a:extLst>
              <a:ext uri="{FF2B5EF4-FFF2-40B4-BE49-F238E27FC236}">
                <a16:creationId xmlns:a16="http://schemas.microsoft.com/office/drawing/2014/main" id="{09F5092F-D5ED-E14E-AA37-FEAEFF2C45B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212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When inspecting a facility, inspectors should look for overhead obstructions.</a:t>
            </a:r>
          </a:p>
        </p:txBody>
      </p:sp>
      <p:graphicFrame>
        <p:nvGraphicFramePr>
          <p:cNvPr id="6" name="Diagram 5" descr="Block apparatus access&#10;Obstruct aerial device operations&#10;Hinder the use of ground ladders&#10;">
            <a:extLst>
              <a:ext uri="{FF2B5EF4-FFF2-40B4-BE49-F238E27FC236}">
                <a16:creationId xmlns:a16="http://schemas.microsoft.com/office/drawing/2014/main" id="{D95D4D71-53B3-444A-A27A-02AE5C3152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3749291"/>
              </p:ext>
            </p:extLst>
          </p:nvPr>
        </p:nvGraphicFramePr>
        <p:xfrm>
          <a:off x="4495800" y="3886200"/>
          <a:ext cx="4267200" cy="228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7108" name="Content Placeholder 4" descr="fire apparatus restricted verticall due to everhead powerlines">
            <a:extLst>
              <a:ext uri="{FF2B5EF4-FFF2-40B4-BE49-F238E27FC236}">
                <a16:creationId xmlns:a16="http://schemas.microsoft.com/office/drawing/2014/main" id="{E45E047F-6A40-DD4F-9144-6A06BF539E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34355"/>
            <a:ext cx="3629025" cy="47098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0" name="Rectangle 10">
            <a:extLst>
              <a:ext uri="{FF2B5EF4-FFF2-40B4-BE49-F238E27FC236}">
                <a16:creationId xmlns:a16="http://schemas.microsoft.com/office/drawing/2014/main" id="{760ACD77-D121-4E44-A6ED-20B56F358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565900"/>
            <a:ext cx="37338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Ron Jeffers</a:t>
            </a:r>
            <a:endParaRPr lang="en-US" altLang="en-US" sz="1200" b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13F70-7818-A443-9006-37819F70ED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2C4EC9A8-6757-B54F-A2F8-7DE09FBADB03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8130" name="Title 2">
            <a:extLst>
              <a:ext uri="{FF2B5EF4-FFF2-40B4-BE49-F238E27FC236}">
                <a16:creationId xmlns:a16="http://schemas.microsoft.com/office/drawing/2014/main" id="{4A2E6324-4491-5C48-8036-9AAFB090C88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1936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Many potential overhead obstructions can impede minimum unobstructed height requirements.</a:t>
            </a:r>
          </a:p>
        </p:txBody>
      </p:sp>
      <p:pic>
        <p:nvPicPr>
          <p:cNvPr id="48132" name="Content Placeholder 4" descr="Building with attached canopy over entryway">
            <a:extLst>
              <a:ext uri="{FF2B5EF4-FFF2-40B4-BE49-F238E27FC236}">
                <a16:creationId xmlns:a16="http://schemas.microsoft.com/office/drawing/2014/main" id="{FFF9E158-F99F-7044-A90E-44E4AB895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05000"/>
            <a:ext cx="4173220" cy="4038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 descr="Electrical lines or utility poles &#10;Trees, vines, and other vegetation&#10;Parking lot lights or streetlights &#10;Building canopies, marquees, or overhangs&#10;Flagpoles &#10;Signs &#10;Satellite dishes&#10;Overhead pipes in industrial complexes&#10;">
            <a:extLst>
              <a:ext uri="{FF2B5EF4-FFF2-40B4-BE49-F238E27FC236}">
                <a16:creationId xmlns:a16="http://schemas.microsoft.com/office/drawing/2014/main" id="{ED2AAA9E-24D2-5144-A071-C574F751AC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9515674"/>
              </p:ext>
            </p:extLst>
          </p:nvPr>
        </p:nvGraphicFramePr>
        <p:xfrm>
          <a:off x="4495800" y="1752600"/>
          <a:ext cx="4267200" cy="4419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F7942-FE41-C54F-BDFD-E9AA02169B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ECE2F636-FC4E-7E49-A7EE-4C17858AEF6A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49154" name="Title 2">
            <a:extLst>
              <a:ext uri="{FF2B5EF4-FFF2-40B4-BE49-F238E27FC236}">
                <a16:creationId xmlns:a16="http://schemas.microsoft.com/office/drawing/2014/main" id="{139B9230-55A5-D847-A977-13225B3E7F3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Understand how to handle overhead obstructions.</a:t>
            </a:r>
          </a:p>
        </p:txBody>
      </p:sp>
      <p:graphicFrame>
        <p:nvGraphicFramePr>
          <p:cNvPr id="3" name="Content Placeholder 2" descr="Properly applying locally adopted codes during the plans review, construction, and initial inspection process should control overhead obstructions&#10;Inspector may still need to document these conditions during annual inspections so that owners can make corrections&#10;">
            <a:extLst>
              <a:ext uri="{FF2B5EF4-FFF2-40B4-BE49-F238E27FC236}">
                <a16:creationId xmlns:a16="http://schemas.microsoft.com/office/drawing/2014/main" id="{1246C550-3C5A-A149-9FFC-4AD1D2D3C9B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7858991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748EA2-C712-734D-BBEF-EF5FD9D8898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9AC4A7CA-DF72-8842-8F8E-0055296EB4E1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0178" name="Title 2">
            <a:extLst>
              <a:ext uri="{FF2B5EF4-FFF2-40B4-BE49-F238E27FC236}">
                <a16:creationId xmlns:a16="http://schemas.microsoft.com/office/drawing/2014/main" id="{CF450310-6982-6B44-83AB-6B7E093B8D7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84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Landscaping can create exterior access barriers in several ways.</a:t>
            </a:r>
          </a:p>
        </p:txBody>
      </p:sp>
      <p:pic>
        <p:nvPicPr>
          <p:cNvPr id="50180" name="Content Placeholder 4" descr="Overgrown vegetation obscuring a hydrant">
            <a:extLst>
              <a:ext uri="{FF2B5EF4-FFF2-40B4-BE49-F238E27FC236}">
                <a16:creationId xmlns:a16="http://schemas.microsoft.com/office/drawing/2014/main" id="{32EE9CEE-D28D-2D4A-BB22-282BA4E20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3886200" cy="514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 descr="Overgrown vegetation may block fire hydrants from view&#10;Decorative boulders may hide utility control valves&#10;Fences may obstruct electric shutoff switches &#10;Some locally adopted codes require access to these services to be clear and marked&#10;Property owners have been known to purposely design their landscapes to minimize the visibility&#10;Evaluate and mitigate situations that potentially interfere with emergency responders’ access&#10;Be aware of any changes in a building’s landscape design&#10;">
            <a:extLst>
              <a:ext uri="{FF2B5EF4-FFF2-40B4-BE49-F238E27FC236}">
                <a16:creationId xmlns:a16="http://schemas.microsoft.com/office/drawing/2014/main" id="{D43E75BC-AE05-224B-AF9E-A5A83CEC7C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1755271"/>
              </p:ext>
            </p:extLst>
          </p:nvPr>
        </p:nvGraphicFramePr>
        <p:xfrm>
          <a:off x="3657600" y="1447800"/>
          <a:ext cx="52578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0182" name="Rectangle 10">
            <a:extLst>
              <a:ext uri="{FF2B5EF4-FFF2-40B4-BE49-F238E27FC236}">
                <a16:creationId xmlns:a16="http://schemas.microsoft.com/office/drawing/2014/main" id="{FB89DB9D-E3BD-BF4C-A2F3-C399CC5AD5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600825"/>
            <a:ext cx="37338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Dennis Marx</a:t>
            </a:r>
            <a:endParaRPr lang="en-US" altLang="en-US" sz="1200" b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D30DC0-D3B8-5F49-BA27-1E4BB6F45C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225596FB-C9C1-3544-B64E-07D572FD2BA9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1202" name="Title 2">
            <a:extLst>
              <a:ext uri="{FF2B5EF4-FFF2-40B4-BE49-F238E27FC236}">
                <a16:creationId xmlns:a16="http://schemas.microsoft.com/office/drawing/2014/main" id="{783FAF39-3597-D94D-80EA-8C9044E67B4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84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Topographical conditions may limit or prohibit access.</a:t>
            </a:r>
          </a:p>
        </p:txBody>
      </p:sp>
      <p:pic>
        <p:nvPicPr>
          <p:cNvPr id="51204" name="Content Placeholder 4" descr="two buildings with narrow alley between them, one building is on fire">
            <a:extLst>
              <a:ext uri="{FF2B5EF4-FFF2-40B4-BE49-F238E27FC236}">
                <a16:creationId xmlns:a16="http://schemas.microsoft.com/office/drawing/2014/main" id="{E29D11A2-87EA-E74E-90FD-4A0007EC5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3625850" cy="5143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 descr="Railroad tracks&#10;Drainage ditches, streams, rivers, canals, ponds, or lakes&#10;Steep slopes, cliffs, or variations in topographical grades &#10;Unstable terrain (sand, loose or soggy soil)&#10;Narrow alleys or passageways between structures &#10;Retaining walls&#10;">
            <a:extLst>
              <a:ext uri="{FF2B5EF4-FFF2-40B4-BE49-F238E27FC236}">
                <a16:creationId xmlns:a16="http://schemas.microsoft.com/office/drawing/2014/main" id="{B1D142DF-EF86-2640-BAD4-95415791EF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4272003"/>
              </p:ext>
            </p:extLst>
          </p:nvPr>
        </p:nvGraphicFramePr>
        <p:xfrm>
          <a:off x="4038600" y="1447800"/>
          <a:ext cx="47244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1206" name="Rectangle 10">
            <a:extLst>
              <a:ext uri="{FF2B5EF4-FFF2-40B4-BE49-F238E27FC236}">
                <a16:creationId xmlns:a16="http://schemas.microsoft.com/office/drawing/2014/main" id="{27E266DE-48D7-1E45-9BF4-0E163A1FD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650" y="6600825"/>
            <a:ext cx="37338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Ron Jeffers</a:t>
            </a:r>
            <a:endParaRPr lang="en-US" altLang="en-US" sz="1200" b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7D76B-1D53-D849-BD49-3C9937DB67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4782F1B5-6605-BA41-9A86-3F6F665B9AED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2226" name="Title 2">
            <a:extLst>
              <a:ext uri="{FF2B5EF4-FFF2-40B4-BE49-F238E27FC236}">
                <a16:creationId xmlns:a16="http://schemas.microsoft.com/office/drawing/2014/main" id="{C34730E9-F573-414D-8BA3-DFFE38177CA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84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Seasonal climate conditions may prevent access to structures.</a:t>
            </a:r>
          </a:p>
        </p:txBody>
      </p:sp>
      <p:graphicFrame>
        <p:nvGraphicFramePr>
          <p:cNvPr id="3" name="Content Placeholder 2" descr="Examples and responsibility&#10; Snow, rain, and drought&#10; Responsibility for mitigating climate-related obstructions may belong to the owner/occupant or the AHJ&#10;Snow&#10; Prolonged and deep accumulations of snow require inspectors to work with outside agencies for removal&#10; May be the responsibility of the street department or contractor&#10; Location of access roads must be visible following snowfalls&#10; Snow piles should not block access roads, hydrants, or FDCs&#10; On private property, the owner/occupant is responsible for keeping access free of snow and ice&#10;">
            <a:extLst>
              <a:ext uri="{FF2B5EF4-FFF2-40B4-BE49-F238E27FC236}">
                <a16:creationId xmlns:a16="http://schemas.microsoft.com/office/drawing/2014/main" id="{E2524118-8881-5041-BDA4-4A23F24B38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2670831"/>
              </p:ext>
            </p:extLst>
          </p:nvPr>
        </p:nvGraphicFramePr>
        <p:xfrm>
          <a:off x="685800" y="1447800"/>
          <a:ext cx="80772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2229" name="Text Box 7">
            <a:extLst>
              <a:ext uri="{FF2B5EF4-FFF2-40B4-BE49-F238E27FC236}">
                <a16:creationId xmlns:a16="http://schemas.microsoft.com/office/drawing/2014/main" id="{1859DD92-A98D-4E40-B484-D95BB9A9D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62626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 dirty="0"/>
              <a:t>(Cont.)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67FC1-15FB-B148-9F6A-0A074D3BD7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D3C9DA9D-993A-174C-9D19-6B0BC6DA6667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3250" name="Title 2">
            <a:extLst>
              <a:ext uri="{FF2B5EF4-FFF2-40B4-BE49-F238E27FC236}">
                <a16:creationId xmlns:a16="http://schemas.microsoft.com/office/drawing/2014/main" id="{9A66D7C3-3497-5B4C-B297-141BB7E0ED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84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Seasonal climate conditions may prevent access to structures.</a:t>
            </a:r>
          </a:p>
        </p:txBody>
      </p:sp>
      <p:pic>
        <p:nvPicPr>
          <p:cNvPr id="53252" name="Content Placeholder 4" descr="A fire hydrant is barely visible above the water in a flooded field">
            <a:extLst>
              <a:ext uri="{FF2B5EF4-FFF2-40B4-BE49-F238E27FC236}">
                <a16:creationId xmlns:a16="http://schemas.microsoft.com/office/drawing/2014/main" id="{F146282B-5D7C-E344-988D-C0AA2CCE16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66" y="1752600"/>
            <a:ext cx="4800600" cy="362391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 5" descr="Periods of heavy rain can overwhelm runoff systems, causing street flooding&#10;Accumulated water can create problems for emergency responders&#10;In particular, nonhard-surface roads can become saturated and impassible&#10;Access lanes that use subsurface materials can cease to support their designed weight limit&#10;Be aware of potential problems caused by heavy rains&#10;Work with owners/occupants and building officials to correct them before they occur&#10;">
            <a:extLst>
              <a:ext uri="{FF2B5EF4-FFF2-40B4-BE49-F238E27FC236}">
                <a16:creationId xmlns:a16="http://schemas.microsoft.com/office/drawing/2014/main" id="{2C728424-DF86-E04E-A352-7D1367E985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8580324"/>
              </p:ext>
            </p:extLst>
          </p:nvPr>
        </p:nvGraphicFramePr>
        <p:xfrm>
          <a:off x="4038600" y="1447800"/>
          <a:ext cx="47244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3254" name="Rectangle 10">
            <a:extLst>
              <a:ext uri="{FF2B5EF4-FFF2-40B4-BE49-F238E27FC236}">
                <a16:creationId xmlns:a16="http://schemas.microsoft.com/office/drawing/2014/main" id="{4DE70A37-6FEB-A946-AC51-6152D85AB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411435"/>
            <a:ext cx="3733800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 dirty="0"/>
              <a:t>Courtesy of Dennis Marx</a:t>
            </a:r>
            <a:endParaRPr lang="en-US" altLang="en-US" sz="1200" b="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EE3E05-050A-4F4E-9883-96288D1693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3800A123-4518-8348-97D3-759DB9A6E363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4274" name="Title 2">
            <a:extLst>
              <a:ext uri="{FF2B5EF4-FFF2-40B4-BE49-F238E27FC236}">
                <a16:creationId xmlns:a16="http://schemas.microsoft.com/office/drawing/2014/main" id="{E351E92E-661C-C241-A23E-5D1DB723645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4984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Droughts also have an effect on site access.</a:t>
            </a:r>
          </a:p>
        </p:txBody>
      </p:sp>
      <p:graphicFrame>
        <p:nvGraphicFramePr>
          <p:cNvPr id="3" name="Content Placeholder 2" descr="Access roads not constructed of asphalt or concrete can become dry&#10;Creates a potential source for dust that can obscure view&#10;Creates a potential for grass fires around facilities&#10;Building owners/occupants may be required to clear all dead or dry vegetation away from structure and fences&#10;">
            <a:extLst>
              <a:ext uri="{FF2B5EF4-FFF2-40B4-BE49-F238E27FC236}">
                <a16:creationId xmlns:a16="http://schemas.microsoft.com/office/drawing/2014/main" id="{DCC5BCFE-77C0-254D-A9AA-9655410E4D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0319501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C0F69-872D-4440-B4D0-963439641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09C32D98-927D-6049-B073-6954000E41AB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47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5298" name="Title 1">
            <a:extLst>
              <a:ext uri="{FF2B5EF4-FFF2-40B4-BE49-F238E27FC236}">
                <a16:creationId xmlns:a16="http://schemas.microsoft.com/office/drawing/2014/main" id="{CF5E3C53-48C5-A047-8556-3C52B4B54D1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55299" name="Text Placeholder 2">
            <a:extLst>
              <a:ext uri="{FF2B5EF4-FFF2-40B4-BE49-F238E27FC236}">
                <a16:creationId xmlns:a16="http://schemas.microsoft.com/office/drawing/2014/main" id="{DD3144E6-45EC-5546-A9CE-8B9840E080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Name some of the exterior access hindrances that can block emergency access to structures.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9B33-7394-AC49-AB51-18940783E1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BBCAD552-AD45-2D4D-98C5-008043C8B18D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6322" name="Title 2">
            <a:extLst>
              <a:ext uri="{FF2B5EF4-FFF2-40B4-BE49-F238E27FC236}">
                <a16:creationId xmlns:a16="http://schemas.microsoft.com/office/drawing/2014/main" id="{5AEE316F-A4F8-7940-BFA3-4A75C185803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62000" y="2286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Pay attention to items that may prevent access to the interior of a structure.</a:t>
            </a:r>
          </a:p>
        </p:txBody>
      </p:sp>
      <p:graphicFrame>
        <p:nvGraphicFramePr>
          <p:cNvPr id="3" name="Content Placeholder 2" descr="Inspectors share applicable information with emergency responders&#10;Type of wall construction, door locks, windows, and other interior access barriers will help firefighters perform their duties&#10;">
            <a:extLst>
              <a:ext uri="{FF2B5EF4-FFF2-40B4-BE49-F238E27FC236}">
                <a16:creationId xmlns:a16="http://schemas.microsoft.com/office/drawing/2014/main" id="{5DEF8846-3852-274D-97BE-79A422B985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5057038"/>
              </p:ext>
            </p:extLst>
          </p:nvPr>
        </p:nvGraphicFramePr>
        <p:xfrm>
          <a:off x="685800" y="1676400"/>
          <a:ext cx="77724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6325" name="Text Box 7">
            <a:extLst>
              <a:ext uri="{FF2B5EF4-FFF2-40B4-BE49-F238E27FC236}">
                <a16:creationId xmlns:a16="http://schemas.microsoft.com/office/drawing/2014/main" id="{0E057615-FBFA-8E42-957B-B6FE56245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7C491-6F8D-5E43-9F11-9E1F10D55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04D4EC91-4F5D-2849-B0DB-B25A695B50B9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1266" name="Title 2">
            <a:extLst>
              <a:ext uri="{FF2B5EF4-FFF2-40B4-BE49-F238E27FC236}">
                <a16:creationId xmlns:a16="http://schemas.microsoft.com/office/drawing/2014/main" id="{64957333-6237-384B-A4A8-B6121E20477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should know the size requirements for fire lanes and fire apparatus access roads.</a:t>
            </a:r>
          </a:p>
        </p:txBody>
      </p:sp>
      <p:graphicFrame>
        <p:nvGraphicFramePr>
          <p:cNvPr id="3" name="Content Placeholder 2" descr="Fire lanes and fire apparatus access roads must be appropriately sized to allow emergency apparatus unimpeded passage to and around a facility&#10;Most nationally developed fire codes contain specifications &#10;">
            <a:extLst>
              <a:ext uri="{FF2B5EF4-FFF2-40B4-BE49-F238E27FC236}">
                <a16:creationId xmlns:a16="http://schemas.microsoft.com/office/drawing/2014/main" id="{51BD0AEA-B2F6-6C45-B5AB-D85A27748B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371630"/>
              </p:ext>
            </p:extLst>
          </p:nvPr>
        </p:nvGraphicFramePr>
        <p:xfrm>
          <a:off x="685800" y="1752600"/>
          <a:ext cx="77724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BEFB4-81C1-7343-9499-FF5EDD49C5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1ADB4343-7350-3E4E-85AB-4FBF707F16EE}" type="slidenum">
              <a:rPr lang="en-US" altLang="en-US" sz="1200">
                <a:latin typeface="Tahoma" panose="020B0604030504040204" pitchFamily="34" charset="0"/>
              </a:rPr>
              <a:pPr eaLnBrk="1" hangingPunct="1"/>
              <a:t>49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7346" name="Title 2">
            <a:extLst>
              <a:ext uri="{FF2B5EF4-FFF2-40B4-BE49-F238E27FC236}">
                <a16:creationId xmlns:a16="http://schemas.microsoft.com/office/drawing/2014/main" id="{1C9681A4-B04D-7141-99C7-0A719918B47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62000" y="2286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Pay attention to items that may prevent access to the interior of a structure.</a:t>
            </a:r>
          </a:p>
        </p:txBody>
      </p:sp>
      <p:pic>
        <p:nvPicPr>
          <p:cNvPr id="57348" name="Content Placeholder 5" descr="lock box containing building keys attached to a door">
            <a:extLst>
              <a:ext uri="{FF2B5EF4-FFF2-40B4-BE49-F238E27FC236}">
                <a16:creationId xmlns:a16="http://schemas.microsoft.com/office/drawing/2014/main" id="{89D2CBE3-5BF9-4041-877A-CD32BBBE2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3" t="12698" r="11111" b="9524"/>
          <a:stretch/>
        </p:blipFill>
        <p:spPr bwMode="auto">
          <a:xfrm>
            <a:off x="457200" y="2028067"/>
            <a:ext cx="3733800" cy="3733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 descr="Lock boxes containing keys to the facility or structure may be located near the doors into the structure&#10;Note the location, key, or access codes to lock boxes and provide this information to the fire department’s operations section&#10;Security fences and gates may also have lock boxes located near an entry point&#10;Structures that have 24-hour security on site may not be required to have lock boxes&#10;">
            <a:extLst>
              <a:ext uri="{FF2B5EF4-FFF2-40B4-BE49-F238E27FC236}">
                <a16:creationId xmlns:a16="http://schemas.microsoft.com/office/drawing/2014/main" id="{2275A73E-68CE-A145-9FF3-4B9F20874A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2770930"/>
              </p:ext>
            </p:extLst>
          </p:nvPr>
        </p:nvGraphicFramePr>
        <p:xfrm>
          <a:off x="3886200" y="1600200"/>
          <a:ext cx="4991100" cy="4513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39579-15E1-8D42-BFB0-95B2C2A1B6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CF09549C-D3D2-3742-9700-74654350176D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50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8370" name="Title 2">
            <a:extLst>
              <a:ext uri="{FF2B5EF4-FFF2-40B4-BE49-F238E27FC236}">
                <a16:creationId xmlns:a16="http://schemas.microsoft.com/office/drawing/2014/main" id="{0116CC8E-5561-744C-9418-C9D7916139D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62000" y="2286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Firefighters may utilize fire escapes, roof access doors, and other openings to gain access.</a:t>
            </a:r>
          </a:p>
        </p:txBody>
      </p:sp>
      <p:pic>
        <p:nvPicPr>
          <p:cNvPr id="58372" name="Content Placeholder 5" descr="Stairwell with exit door">
            <a:extLst>
              <a:ext uri="{FF2B5EF4-FFF2-40B4-BE49-F238E27FC236}">
                <a16:creationId xmlns:a16="http://schemas.microsoft.com/office/drawing/2014/main" id="{B233C403-48CF-E044-B396-E052E303F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59" y="1811266"/>
            <a:ext cx="4748981" cy="426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Diagram 6" descr="When doors and windows fail to provide access to a building&#10;Inspectors  must consider the feature’s condition, location, and operation&#10;Inspectors should examine roof access doors, hatches, skylights, and other openings as well&#10;Evaluate access to below-grade floors through doors, stairs, or windows&#10;">
            <a:extLst>
              <a:ext uri="{FF2B5EF4-FFF2-40B4-BE49-F238E27FC236}">
                <a16:creationId xmlns:a16="http://schemas.microsoft.com/office/drawing/2014/main" id="{50109645-D37B-6C44-845D-C2AC6EC559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2918208"/>
              </p:ext>
            </p:extLst>
          </p:nvPr>
        </p:nvGraphicFramePr>
        <p:xfrm>
          <a:off x="4876800" y="1981200"/>
          <a:ext cx="4021282" cy="3751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8374" name="Rectangle 10">
            <a:extLst>
              <a:ext uri="{FF2B5EF4-FFF2-40B4-BE49-F238E27FC236}">
                <a16:creationId xmlns:a16="http://schemas.microsoft.com/office/drawing/2014/main" id="{6C651797-2B5B-A341-82D5-BE5AA3703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659" y="6122987"/>
            <a:ext cx="37338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 dirty="0"/>
              <a:t>Courtesy of Rich </a:t>
            </a:r>
            <a:r>
              <a:rPr lang="en-US" altLang="en-US" sz="1200" b="0" i="1" dirty="0" err="1"/>
              <a:t>Mahaney</a:t>
            </a:r>
            <a:endParaRPr lang="en-US" altLang="en-US" sz="1200" b="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E275CC-9642-A64F-AEAB-FBD9F0EFCCA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5D443AC6-38B0-6F4B-8857-0B640D7A13B9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59394" name="Title 2">
            <a:extLst>
              <a:ext uri="{FF2B5EF4-FFF2-40B4-BE49-F238E27FC236}">
                <a16:creationId xmlns:a16="http://schemas.microsoft.com/office/drawing/2014/main" id="{D0CD840E-D37B-C349-A30E-A56113B9A28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762000" y="1968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Some buildings that were constructed before national building codes existed may have insufficient access.</a:t>
            </a:r>
          </a:p>
        </p:txBody>
      </p:sp>
      <p:graphicFrame>
        <p:nvGraphicFramePr>
          <p:cNvPr id="3" name="Content Placeholder 2" descr="Inspectors should inform the owner/occupant of these hazards and recommend alternatives&#10;Inspectors should notify emergency response personnel&#10;Inspectors should recommend that fire personnel perform a site survey to list factors that limit access&#10;">
            <a:extLst>
              <a:ext uri="{FF2B5EF4-FFF2-40B4-BE49-F238E27FC236}">
                <a16:creationId xmlns:a16="http://schemas.microsoft.com/office/drawing/2014/main" id="{4EE9BEC5-3C53-0B4B-AAAE-FB5F6BF105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8980061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2C6809-07F8-1044-B6FD-528BFAC2CD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4D8AA007-5D6C-354B-B2F9-FC25FDF65C51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52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0418" name="Title 2">
            <a:extLst>
              <a:ext uri="{FF2B5EF4-FFF2-40B4-BE49-F238E27FC236}">
                <a16:creationId xmlns:a16="http://schemas.microsoft.com/office/drawing/2014/main" id="{3E4E9E9A-D387-2946-80DF-071D01577C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8975" y="53975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z="3000"/>
              <a:t>Windowless buildings and underground structures pose a special issue.</a:t>
            </a:r>
          </a:p>
        </p:txBody>
      </p:sp>
      <p:graphicFrame>
        <p:nvGraphicFramePr>
          <p:cNvPr id="3" name="Content Placeholder 2" descr="They lack interior access points&#10;Most codes require the installation of an automatic sprinkler system&#10;This requirement should be identified during the plans review process&#10;Over the life of old brick buildings, windows and doors are often closed and sealed&#10;When it is not technically or economically possible to install a sprinkler system the inspector must be able to determine acceptable alternatives&#10;">
            <a:extLst>
              <a:ext uri="{FF2B5EF4-FFF2-40B4-BE49-F238E27FC236}">
                <a16:creationId xmlns:a16="http://schemas.microsoft.com/office/drawing/2014/main" id="{3ED1D9EA-E199-874A-82B4-ED1EF2288F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00063128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1C352-6401-FC40-8D90-61F3A6814D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D015497D-599C-A54C-BD2B-853CD313C883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53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1442" name="Title 2">
            <a:extLst>
              <a:ext uri="{FF2B5EF4-FFF2-40B4-BE49-F238E27FC236}">
                <a16:creationId xmlns:a16="http://schemas.microsoft.com/office/drawing/2014/main" id="{B55D670C-491A-DB46-863D-326617BC7BF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8975" y="498475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Know the other building features that create interior access problems.</a:t>
            </a:r>
          </a:p>
        </p:txBody>
      </p:sp>
      <p:graphicFrame>
        <p:nvGraphicFramePr>
          <p:cNvPr id="6" name="Diagram 5" descr="Shell of a building&#10;Blank and ornamental walls&#10;Sunscreens&#10;Security bars on doors and windows &#10;Grilles&#10;Hurricane shutters&#10;False fronts&#10;">
            <a:extLst>
              <a:ext uri="{FF2B5EF4-FFF2-40B4-BE49-F238E27FC236}">
                <a16:creationId xmlns:a16="http://schemas.microsoft.com/office/drawing/2014/main" id="{2F2CA0A4-8E17-0542-B988-3DDFFD6566F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4039920"/>
              </p:ext>
            </p:extLst>
          </p:nvPr>
        </p:nvGraphicFramePr>
        <p:xfrm>
          <a:off x="5257800" y="2362200"/>
          <a:ext cx="3581400" cy="375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44" name="Content Placeholder 4" descr="Locked grill on a doorway preventing building access">
            <a:extLst>
              <a:ext uri="{FF2B5EF4-FFF2-40B4-BE49-F238E27FC236}">
                <a16:creationId xmlns:a16="http://schemas.microsoft.com/office/drawing/2014/main" id="{E130B18B-8964-644A-ACBF-434C3E272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" r="17476"/>
          <a:stretch/>
        </p:blipFill>
        <p:spPr bwMode="auto">
          <a:xfrm>
            <a:off x="381000" y="1889267"/>
            <a:ext cx="4724400" cy="43718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ctangle 10">
            <a:extLst>
              <a:ext uri="{FF2B5EF4-FFF2-40B4-BE49-F238E27FC236}">
                <a16:creationId xmlns:a16="http://schemas.microsoft.com/office/drawing/2014/main" id="{FD67B80E-CA76-D047-8C01-AD2BDF89D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88" y="6280150"/>
            <a:ext cx="37338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1200" b="0" i="1"/>
              <a:t>Courtesy of Rich Mahaney</a:t>
            </a:r>
            <a:endParaRPr lang="en-US" altLang="en-US" sz="1200" b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418B20-CADD-A94D-A7DF-7AE362AE7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EE30FEF7-A723-9443-884F-DCEA4FE15B33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54</a:t>
            </a:fld>
            <a:endParaRPr lang="en-US" altLang="en-US" sz="1200">
              <a:latin typeface="Tahoma" panose="020B0604030504040204" pitchFamily="34" charset="0"/>
            </a:endParaRPr>
          </a:p>
          <a:p>
            <a:pPr eaLnBrk="1" hangingPunct="1"/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2466" name="Title 1">
            <a:extLst>
              <a:ext uri="{FF2B5EF4-FFF2-40B4-BE49-F238E27FC236}">
                <a16:creationId xmlns:a16="http://schemas.microsoft.com/office/drawing/2014/main" id="{1F570D27-DE2D-CA46-A8E9-7419C4F04F3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609600"/>
            <a:ext cx="7772400" cy="762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REVIEW QUESTION</a:t>
            </a:r>
          </a:p>
        </p:txBody>
      </p:sp>
      <p:sp>
        <p:nvSpPr>
          <p:cNvPr id="62467" name="Text Placeholder 2">
            <a:extLst>
              <a:ext uri="{FF2B5EF4-FFF2-40B4-BE49-F238E27FC236}">
                <a16:creationId xmlns:a16="http://schemas.microsoft.com/office/drawing/2014/main" id="{E5049CA0-502C-124B-B3AD-83360BADC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endParaRPr lang="en-US" altLang="en-US"/>
          </a:p>
          <a:p>
            <a:pPr marL="0" indent="0" eaLnBrk="1" hangingPunct="1"/>
            <a:endParaRPr lang="en-US" altLang="en-US"/>
          </a:p>
          <a:p>
            <a:pPr marL="0" indent="0" eaLnBrk="1" hangingPunct="1"/>
            <a:r>
              <a:rPr lang="en-US" altLang="en-US"/>
              <a:t>List the interior access hindrances that can block emergency access to structures.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87FE1-B9F9-7940-A91A-F5681AFF82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6DA2AB5E-F4FA-2846-9603-A9C928F08E43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3491" name="Title 2">
            <a:extLst>
              <a:ext uri="{FF2B5EF4-FFF2-40B4-BE49-F238E27FC236}">
                <a16:creationId xmlns:a16="http://schemas.microsoft.com/office/drawing/2014/main" id="{67AD0DC6-FF65-B248-A5ED-B9C1A301D25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Summary</a:t>
            </a:r>
          </a:p>
        </p:txBody>
      </p:sp>
      <p:sp>
        <p:nvSpPr>
          <p:cNvPr id="63490" name="Content Placeholder 1">
            <a:extLst>
              <a:ext uri="{FF2B5EF4-FFF2-40B4-BE49-F238E27FC236}">
                <a16:creationId xmlns:a16="http://schemas.microsoft.com/office/drawing/2014/main" id="{D18D508C-568F-934A-946C-20D31AAFC816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buFontTx/>
              <a:buChar char="•"/>
            </a:pPr>
            <a:r>
              <a:rPr lang="en-US" altLang="en-US"/>
              <a:t>Fire and life safety inspections are critical to maintaining site access for fire apparatus and emergency responders.</a:t>
            </a:r>
          </a:p>
          <a:p>
            <a:pPr marL="457200" indent="-457200" eaLnBrk="1" hangingPunct="1">
              <a:buFontTx/>
              <a:buChar char="•"/>
            </a:pPr>
            <a:r>
              <a:rPr lang="en-US" altLang="en-US"/>
              <a:t>An inspector should note the current access condition and identify any obstructions to fire lanes and fire apparatus access roads.</a:t>
            </a:r>
          </a:p>
        </p:txBody>
      </p:sp>
      <p:sp>
        <p:nvSpPr>
          <p:cNvPr id="63493" name="Text Box 7">
            <a:extLst>
              <a:ext uri="{FF2B5EF4-FFF2-40B4-BE49-F238E27FC236}">
                <a16:creationId xmlns:a16="http://schemas.microsoft.com/office/drawing/2014/main" id="{E351989D-5BF4-DC45-8756-32A0F0333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735B9-E3DB-9A41-A122-CFE08E01ED1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33EDAB5E-DAA8-EB4F-8596-E57F8EE28633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4515" name="Title 2">
            <a:extLst>
              <a:ext uri="{FF2B5EF4-FFF2-40B4-BE49-F238E27FC236}">
                <a16:creationId xmlns:a16="http://schemas.microsoft.com/office/drawing/2014/main" id="{2C0BAE05-7071-FF42-8C72-D68FA90C155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Summary</a:t>
            </a:r>
          </a:p>
        </p:txBody>
      </p:sp>
      <p:sp>
        <p:nvSpPr>
          <p:cNvPr id="64514" name="Content Placeholder 1">
            <a:extLst>
              <a:ext uri="{FF2B5EF4-FFF2-40B4-BE49-F238E27FC236}">
                <a16:creationId xmlns:a16="http://schemas.microsoft.com/office/drawing/2014/main" id="{4941AC9F-F379-1244-850B-F4ED772A7429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buFontTx/>
              <a:buChar char="•"/>
            </a:pPr>
            <a:r>
              <a:rPr lang="en-US" altLang="en-US"/>
              <a:t>In addition, an inspector should monitor site access to construction and demolition sites and recognize the potential structural access barriers.</a:t>
            </a:r>
          </a:p>
        </p:txBody>
      </p:sp>
      <p:sp>
        <p:nvSpPr>
          <p:cNvPr id="64517" name="Text Box 7">
            <a:extLst>
              <a:ext uri="{FF2B5EF4-FFF2-40B4-BE49-F238E27FC236}">
                <a16:creationId xmlns:a16="http://schemas.microsoft.com/office/drawing/2014/main" id="{F9CF14DE-C711-AE46-8221-4F4A7AD20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9E4D2-7ED2-8444-BC74-3D734F0D21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EF37CD6B-F107-5344-BD4D-91AC4896E5E3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5539" name="Title 2">
            <a:extLst>
              <a:ext uri="{FF2B5EF4-FFF2-40B4-BE49-F238E27FC236}">
                <a16:creationId xmlns:a16="http://schemas.microsoft.com/office/drawing/2014/main" id="{9550EB1D-F1BE-E14E-8007-0256D595DEF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Summary</a:t>
            </a:r>
          </a:p>
        </p:txBody>
      </p:sp>
      <p:sp>
        <p:nvSpPr>
          <p:cNvPr id="65538" name="Content Placeholder 1">
            <a:extLst>
              <a:ext uri="{FF2B5EF4-FFF2-40B4-BE49-F238E27FC236}">
                <a16:creationId xmlns:a16="http://schemas.microsoft.com/office/drawing/2014/main" id="{2232835E-90B4-EE4C-8F79-3DF600D621AF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buFontTx/>
              <a:buChar char="•"/>
            </a:pPr>
            <a:r>
              <a:rPr lang="en-US" altLang="en-US"/>
              <a:t>Whenever inspectors discover a circumstance that affects fire and emergency responders’ ability to access a structure, they should immediately implement appropriate corrective actions.</a:t>
            </a:r>
          </a:p>
        </p:txBody>
      </p:sp>
      <p:sp>
        <p:nvSpPr>
          <p:cNvPr id="65541" name="Text Box 7">
            <a:extLst>
              <a:ext uri="{FF2B5EF4-FFF2-40B4-BE49-F238E27FC236}">
                <a16:creationId xmlns:a16="http://schemas.microsoft.com/office/drawing/2014/main" id="{FD04E86E-056C-7E46-9A24-1520FB9A4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82B293-3BE7-C245-B6A0-54995323C0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274CF8A0-5FEE-6944-A617-003D5916542C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6563" name="Title 2">
            <a:extLst>
              <a:ext uri="{FF2B5EF4-FFF2-40B4-BE49-F238E27FC236}">
                <a16:creationId xmlns:a16="http://schemas.microsoft.com/office/drawing/2014/main" id="{60FE80C6-F668-F242-8DA0-BF0FC45EF00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>Summary</a:t>
            </a:r>
          </a:p>
        </p:txBody>
      </p:sp>
      <p:sp>
        <p:nvSpPr>
          <p:cNvPr id="66562" name="Content Placeholder 1">
            <a:extLst>
              <a:ext uri="{FF2B5EF4-FFF2-40B4-BE49-F238E27FC236}">
                <a16:creationId xmlns:a16="http://schemas.microsoft.com/office/drawing/2014/main" id="{0013A29F-77F2-2844-B6CC-4DE7908F3ED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457200" indent="-457200" eaLnBrk="1" hangingPunct="1">
              <a:buFontTx/>
              <a:buChar char="•"/>
            </a:pPr>
            <a:r>
              <a:rPr lang="en-US" altLang="en-US"/>
              <a:t>If this situation proves to be a permanent access obstruction, the inspector should inform the fire department operations section of the details.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B4302-C777-ED4E-93EC-8D586A490E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34714D49-C37D-C94C-A676-886A7DB3B751}" type="slidenum">
              <a:rPr lang="en-US" altLang="en-US" sz="1200">
                <a:latin typeface="Tahoma" panose="020B0604030504040204" pitchFamily="34" charset="0"/>
              </a:rPr>
              <a:pPr eaLnBrk="1" hangingPunct="1"/>
              <a:t>5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2290" name="Title 2">
            <a:extLst>
              <a:ext uri="{FF2B5EF4-FFF2-40B4-BE49-F238E27FC236}">
                <a16:creationId xmlns:a16="http://schemas.microsoft.com/office/drawing/2014/main" id="{DBCE054A-86E6-DC45-AD72-A0A068EC12F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Understand the requirements for road extensions.</a:t>
            </a:r>
          </a:p>
        </p:txBody>
      </p:sp>
      <p:graphicFrame>
        <p:nvGraphicFramePr>
          <p:cNvPr id="5" name="Diagram 4" descr="Must extend to within 150 feet (45 m) of all portions of a building, although local codes may require otherwise&#10;">
            <a:extLst>
              <a:ext uri="{FF2B5EF4-FFF2-40B4-BE49-F238E27FC236}">
                <a16:creationId xmlns:a16="http://schemas.microsoft.com/office/drawing/2014/main" id="{0C9C36C3-578B-F249-9BE6-357492B103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667647"/>
              </p:ext>
            </p:extLst>
          </p:nvPr>
        </p:nvGraphicFramePr>
        <p:xfrm>
          <a:off x="4876800" y="4419600"/>
          <a:ext cx="39624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2" name="Content Placeholder 2" descr="Diagram of fire access road requirements">
            <a:extLst>
              <a:ext uri="{FF2B5EF4-FFF2-40B4-BE49-F238E27FC236}">
                <a16:creationId xmlns:a16="http://schemas.microsoft.com/office/drawing/2014/main" id="{186ECA9D-C984-824D-B0A1-91911128A0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4419600" cy="4800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D0641F-9F7B-2542-9A45-A353698F87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5280AC79-ADDA-C04E-B5DA-312218FDC0BB}" type="slidenum">
              <a:rPr lang="en-US" altLang="en-US" sz="1200">
                <a:latin typeface="Tahoma" panose="020B0604030504040204" pitchFamily="34" charset="0"/>
              </a:rPr>
              <a:pPr eaLnBrk="1" hangingPunct="1"/>
              <a:t>6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3314" name="Title 2">
            <a:extLst>
              <a:ext uri="{FF2B5EF4-FFF2-40B4-BE49-F238E27FC236}">
                <a16:creationId xmlns:a16="http://schemas.microsoft.com/office/drawing/2014/main" id="{BF1B1AE2-FDE8-7645-8C2C-A0CE00398FF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533400"/>
            <a:ext cx="77724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Understand other requirements for fire lanes and access roads.</a:t>
            </a:r>
          </a:p>
        </p:txBody>
      </p:sp>
      <p:graphicFrame>
        <p:nvGraphicFramePr>
          <p:cNvPr id="6" name="Content Placeholder 5" descr="Vertical clearance&#10; Vertical clearance over a fire lane or fire apparatus access road must be a minimum of 13 feet, 6 inches (4 m)&#10;Width&#10; Must be a minimum width of 20 feet (6 m)&#10; Width requirements are intended to allow a vehicle to pass a parked apparatus, including an aerial device with outriggers deployed&#10; Measurement does not include parking widths&#10;Capacity&#10; Designed and maintained to support the expected load of emergency vehicles&#10;">
            <a:extLst>
              <a:ext uri="{FF2B5EF4-FFF2-40B4-BE49-F238E27FC236}">
                <a16:creationId xmlns:a16="http://schemas.microsoft.com/office/drawing/2014/main" id="{A846A965-576A-4146-AFF5-19319460A2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74970"/>
              </p:ext>
            </p:extLst>
          </p:nvPr>
        </p:nvGraphicFramePr>
        <p:xfrm>
          <a:off x="685800" y="17526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358BD7-1FB8-8D47-8BC2-7E84AC4A9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</a:rPr>
              <a:t>8</a:t>
            </a:r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–</a:t>
            </a:r>
            <a:fld id="{A087B37B-AE36-0D44-A125-9DC1231FA608}" type="slidenum">
              <a:rPr lang="en-US" altLang="en-US" sz="1200">
                <a:latin typeface="Tahoma" panose="020B0604030504040204" pitchFamily="34" charset="0"/>
              </a:rPr>
              <a:pPr eaLnBrk="1" hangingPunct="1"/>
              <a:t>7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4338" name="Title 1">
            <a:extLst>
              <a:ext uri="{FF2B5EF4-FFF2-40B4-BE49-F238E27FC236}">
                <a16:creationId xmlns:a16="http://schemas.microsoft.com/office/drawing/2014/main" id="{5F1269F0-6ACB-574C-A604-DBC1A514F77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altLang="en-US"/>
              <a:t>NOTE</a:t>
            </a:r>
          </a:p>
        </p:txBody>
      </p:sp>
      <p:sp>
        <p:nvSpPr>
          <p:cNvPr id="14339" name="Text Placeholder 2">
            <a:extLst>
              <a:ext uri="{FF2B5EF4-FFF2-40B4-BE49-F238E27FC236}">
                <a16:creationId xmlns:a16="http://schemas.microsoft.com/office/drawing/2014/main" id="{DD6FAB83-107A-644C-AB04-803DB3E90F7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r>
              <a:rPr lang="en-US" altLang="en-US"/>
              <a:t>These specifications can include lanes over underground structures, bridges, or ditches.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96464-CA99-4A47-A7FD-56B8170F45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200">
                <a:latin typeface="Tahoma" panose="020B0604030504040204" pitchFamily="34" charset="0"/>
                <a:cs typeface="Arial" panose="020B0604020202020204" pitchFamily="34" charset="0"/>
              </a:rPr>
              <a:t>8–</a:t>
            </a:r>
            <a:fld id="{9423DB0D-4D47-C848-BC35-30D17A27A17C}" type="slidenum">
              <a:rPr lang="en-US" altLang="en-US" sz="1200">
                <a:latin typeface="Tahoma" panose="020B0604030504040204" pitchFamily="34" charset="0"/>
              </a:rPr>
              <a:pPr eaLnBrk="1" hangingPunct="1"/>
              <a:t>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15362" name="Title 2">
            <a:extLst>
              <a:ext uri="{FF2B5EF4-FFF2-40B4-BE49-F238E27FC236}">
                <a16:creationId xmlns:a16="http://schemas.microsoft.com/office/drawing/2014/main" id="{2BBA0F5A-B192-E541-9DCE-E130A83EC80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85800" y="228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000"/>
              <a:t>Inspectors need to know certain things when inspecting or designating fire lanes and access roads.</a:t>
            </a:r>
          </a:p>
        </p:txBody>
      </p:sp>
      <p:graphicFrame>
        <p:nvGraphicFramePr>
          <p:cNvPr id="3" name="Content Placeholder 2" descr="Turning radius requirements&#10;Weight specifications of their departments' heaviest apparatus&#10;Safety margin&#10; Should be included for future design changes in the weight of new apparatus&#10;">
            <a:extLst>
              <a:ext uri="{FF2B5EF4-FFF2-40B4-BE49-F238E27FC236}">
                <a16:creationId xmlns:a16="http://schemas.microsoft.com/office/drawing/2014/main" id="{4FEB7EA3-F43A-A648-AFD3-F7F6D6530F4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4486506"/>
              </p:ext>
            </p:extLst>
          </p:nvPr>
        </p:nvGraphicFramePr>
        <p:xfrm>
          <a:off x="609600" y="1600200"/>
          <a:ext cx="77724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365" name="Text Box 7">
            <a:extLst>
              <a:ext uri="{FF2B5EF4-FFF2-40B4-BE49-F238E27FC236}">
                <a16:creationId xmlns:a16="http://schemas.microsoft.com/office/drawing/2014/main" id="{10367469-2E99-9046-9EFD-4ABC23FEC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5957888"/>
            <a:ext cx="1524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10000"/>
              <a:buChar char="•"/>
              <a:defRPr sz="32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800" b="0" i="1"/>
              <a:t>(Cont.)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igital Presentation Template2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Pct val="110000"/>
          <a:buFontTx/>
          <a:buChar char="•"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0000"/>
          </a:buClr>
          <a:buSzPct val="110000"/>
          <a:buFontTx/>
          <a:buChar char="•"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Digital Presentation Template2</Template>
  <TotalTime>1234</TotalTime>
  <Words>2814</Words>
  <Application>Microsoft Office PowerPoint</Application>
  <PresentationFormat>On-screen Show (4:3)</PresentationFormat>
  <Paragraphs>354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Tahoma</vt:lpstr>
      <vt:lpstr>Times New Roman</vt:lpstr>
      <vt:lpstr>Digital Presentation Template2</vt:lpstr>
      <vt:lpstr>PowerPoint Presentation</vt:lpstr>
      <vt:lpstr> Learning Objective 1</vt:lpstr>
      <vt:lpstr>Know the purpose of fire lanes and fire apparatus access roads </vt:lpstr>
      <vt:lpstr>NOTE</vt:lpstr>
      <vt:lpstr>Inspectors should know the size requirements for fire lanes and fire apparatus access roads.</vt:lpstr>
      <vt:lpstr>Understand the requirements for road extensions.</vt:lpstr>
      <vt:lpstr>Understand other requirements for fire lanes and access roads.</vt:lpstr>
      <vt:lpstr>NOTE</vt:lpstr>
      <vt:lpstr>Inspectors need to know certain things when inspecting or designating fire lanes and access roads.</vt:lpstr>
      <vt:lpstr>Inspectors need to know certain things when inspecting or designating fire lanes and access roads.</vt:lpstr>
      <vt:lpstr>Inspectors need to be familiar with the different types of dead-end access roads.</vt:lpstr>
      <vt:lpstr>Inspectors need to be familiar with the different types of dead-end access roads.</vt:lpstr>
      <vt:lpstr>NOTE</vt:lpstr>
      <vt:lpstr>Inspectors need to be familiar with the different types of dead-end access roads.</vt:lpstr>
      <vt:lpstr>Inspectors need to be familiar with the different types of dead-end access roads.</vt:lpstr>
      <vt:lpstr>Inspectors need to be familiar with the different types of dead-end access roads.</vt:lpstr>
      <vt:lpstr>Know how fire lanes and fire apparatus access roads are marked.</vt:lpstr>
      <vt:lpstr>Know how fire lanes and fire apparatus access roads are marked.</vt:lpstr>
      <vt:lpstr>Know how fire lanes and fire apparatus access roads are marked.</vt:lpstr>
      <vt:lpstr>Know how fire lanes and fire apparatus access roads are marked.</vt:lpstr>
      <vt:lpstr>REVIEW QUESTION</vt:lpstr>
      <vt:lpstr> Learning Objective 2</vt:lpstr>
      <vt:lpstr>Know items in NFPA® 241, Standard for Safeguarding Construction, Alteration, and Demolition Operations.</vt:lpstr>
      <vt:lpstr>Know what to monitor at construction and demolition sites.</vt:lpstr>
      <vt:lpstr>Be familiar with common problems with access roads.</vt:lpstr>
      <vt:lpstr>Verify that all designated access roads are unobstructed and maintained in serviceable condition.</vt:lpstr>
      <vt:lpstr>Know what to do when access roads are obstructed.</vt:lpstr>
      <vt:lpstr>REVIEW QUESTION</vt:lpstr>
      <vt:lpstr> Learning Objective 3</vt:lpstr>
      <vt:lpstr>Know the two types of structure access barriers and their hazards.</vt:lpstr>
      <vt:lpstr>REVIEW QUESTION</vt:lpstr>
      <vt:lpstr>Inspectors are responsible for verifying that buildings are accessible and not impeded.</vt:lpstr>
      <vt:lpstr>NOTE</vt:lpstr>
      <vt:lpstr>The AHJ should take into account the weight, height, length, and width of the largest fire apparatus.</vt:lpstr>
      <vt:lpstr>Know other items that may cause issues with exterior access.</vt:lpstr>
      <vt:lpstr>Municipality must develop minimum weight requirements for fire lanes and fire apparatus access roads.</vt:lpstr>
      <vt:lpstr>Private bridges and driveways over culverts must also adhere to the minimum size requirements.</vt:lpstr>
      <vt:lpstr>Private driveways and parking lots present more concerns than public streets or roads.</vt:lpstr>
      <vt:lpstr>Understand the hazards presented due to illegal parking.</vt:lpstr>
      <vt:lpstr>When inspecting a facility, inspectors should look for overhead obstructions.</vt:lpstr>
      <vt:lpstr>Many potential overhead obstructions can impede minimum unobstructed height requirements.</vt:lpstr>
      <vt:lpstr>Understand how to handle overhead obstructions.</vt:lpstr>
      <vt:lpstr>Landscaping can create exterior access barriers in several ways.</vt:lpstr>
      <vt:lpstr>Topographical conditions may limit or prohibit access.</vt:lpstr>
      <vt:lpstr>Seasonal climate conditions may prevent access to structures.</vt:lpstr>
      <vt:lpstr>Seasonal climate conditions may prevent access to structures.</vt:lpstr>
      <vt:lpstr>Droughts also have an effect on site access.</vt:lpstr>
      <vt:lpstr>REVIEW QUESTION</vt:lpstr>
      <vt:lpstr>Pay attention to items that may prevent access to the interior of a structure.</vt:lpstr>
      <vt:lpstr>Pay attention to items that may prevent access to the interior of a structure.</vt:lpstr>
      <vt:lpstr>Firefighters may utilize fire escapes, roof access doors, and other openings to gain access.</vt:lpstr>
      <vt:lpstr>Some buildings that were constructed before national building codes existed may have insufficient access.</vt:lpstr>
      <vt:lpstr>Windowless buildings and underground structures pose a special issue.</vt:lpstr>
      <vt:lpstr>Know the other building features that create interior access problems.</vt:lpstr>
      <vt:lpstr>REVIEW QUESTION</vt:lpstr>
      <vt:lpstr> Summary</vt:lpstr>
      <vt:lpstr> Summary</vt:lpstr>
      <vt:lpstr> Summary</vt:lpstr>
      <vt:lpstr> Summary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Schaap</dc:creator>
  <cp:lastModifiedBy>Angel Muzik</cp:lastModifiedBy>
  <cp:revision>81</cp:revision>
  <dcterms:created xsi:type="dcterms:W3CDTF">2012-10-10T16:26:14Z</dcterms:created>
  <dcterms:modified xsi:type="dcterms:W3CDTF">2021-03-18T15:40:46Z</dcterms:modified>
</cp:coreProperties>
</file>