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82"/>
  </p:notesMasterIdLst>
  <p:handoutMasterIdLst>
    <p:handoutMasterId r:id="rId83"/>
  </p:handoutMasterIdLst>
  <p:sldIdLst>
    <p:sldId id="256" r:id="rId2"/>
    <p:sldId id="257" r:id="rId3"/>
    <p:sldId id="259" r:id="rId4"/>
    <p:sldId id="272" r:id="rId5"/>
    <p:sldId id="273" r:id="rId6"/>
    <p:sldId id="263"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90" r:id="rId22"/>
    <p:sldId id="289" r:id="rId23"/>
    <p:sldId id="345" r:id="rId24"/>
    <p:sldId id="265" r:id="rId25"/>
    <p:sldId id="291" r:id="rId26"/>
    <p:sldId id="292" r:id="rId27"/>
    <p:sldId id="293" r:id="rId28"/>
    <p:sldId id="274" r:id="rId29"/>
    <p:sldId id="295" r:id="rId30"/>
    <p:sldId id="346" r:id="rId31"/>
    <p:sldId id="296" r:id="rId32"/>
    <p:sldId id="297" r:id="rId33"/>
    <p:sldId id="298" r:id="rId34"/>
    <p:sldId id="299" r:id="rId35"/>
    <p:sldId id="300" r:id="rId36"/>
    <p:sldId id="301" r:id="rId37"/>
    <p:sldId id="302" r:id="rId38"/>
    <p:sldId id="294" r:id="rId39"/>
    <p:sldId id="304" r:id="rId40"/>
    <p:sldId id="305" r:id="rId41"/>
    <p:sldId id="306" r:id="rId42"/>
    <p:sldId id="308" r:id="rId43"/>
    <p:sldId id="303"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6" r:id="rId71"/>
    <p:sldId id="337" r:id="rId72"/>
    <p:sldId id="338" r:id="rId73"/>
    <p:sldId id="339" r:id="rId74"/>
    <p:sldId id="340" r:id="rId75"/>
    <p:sldId id="341" r:id="rId76"/>
    <p:sldId id="342" r:id="rId77"/>
    <p:sldId id="343" r:id="rId78"/>
    <p:sldId id="307" r:id="rId79"/>
    <p:sldId id="268" r:id="rId80"/>
    <p:sldId id="344" r:id="rId81"/>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8" autoAdjust="0"/>
    <p:restoredTop sz="94700" autoAdjust="0"/>
  </p:normalViewPr>
  <p:slideViewPr>
    <p:cSldViewPr>
      <p:cViewPr varScale="1">
        <p:scale>
          <a:sx n="86" d="100"/>
          <a:sy n="86" d="100"/>
        </p:scale>
        <p:origin x="600" y="90"/>
      </p:cViewPr>
      <p:guideLst>
        <p:guide orient="horz" pos="2160"/>
        <p:guide pos="2880"/>
      </p:guideLst>
    </p:cSldViewPr>
  </p:slideViewPr>
  <p:notesTextViewPr>
    <p:cViewPr>
      <p:scale>
        <a:sx n="1" d="1"/>
        <a:sy n="1" d="1"/>
      </p:scale>
      <p:origin x="0" y="0"/>
    </p:cViewPr>
  </p:notesTextViewPr>
  <p:sorterViewPr>
    <p:cViewPr>
      <p:scale>
        <a:sx n="100" d="100"/>
        <a:sy n="100" d="100"/>
      </p:scale>
      <p:origin x="0" y="-14706"/>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61A6D-B28C-4405-9E8E-24EA89DD4845}"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34C54B4-F167-4062-AF58-67243E140C8A}">
      <dgm:prSet phldrT="[Text]" custT="1"/>
      <dgm:spPr/>
      <dgm:t>
        <a:bodyPr/>
        <a:lstStyle/>
        <a:p>
          <a:r>
            <a:rPr lang="en-US" sz="3600" dirty="0"/>
            <a:t>Wood</a:t>
          </a:r>
        </a:p>
      </dgm:t>
    </dgm:pt>
    <dgm:pt modelId="{9DDD792E-F085-4AB7-BC8C-55736A41B69D}" type="parTrans" cxnId="{76217194-C821-483D-8309-20ECBA2FA252}">
      <dgm:prSet/>
      <dgm:spPr/>
      <dgm:t>
        <a:bodyPr/>
        <a:lstStyle/>
        <a:p>
          <a:endParaRPr lang="en-US"/>
        </a:p>
      </dgm:t>
    </dgm:pt>
    <dgm:pt modelId="{400BF437-F9D1-41B9-B7CC-D3DFC22CA2D9}" type="sibTrans" cxnId="{76217194-C821-483D-8309-20ECBA2FA252}">
      <dgm:prSet/>
      <dgm:spPr/>
      <dgm:t>
        <a:bodyPr/>
        <a:lstStyle/>
        <a:p>
          <a:endParaRPr lang="en-US"/>
        </a:p>
      </dgm:t>
    </dgm:pt>
    <dgm:pt modelId="{8C1A55A0-F7DE-4802-855C-1CA1AA0D977B}">
      <dgm:prSet phldrT="[Text]" custT="1"/>
      <dgm:spPr/>
      <dgm:t>
        <a:bodyPr/>
        <a:lstStyle/>
        <a:p>
          <a:r>
            <a:rPr lang="en-US" sz="3600" dirty="0"/>
            <a:t>Masonry</a:t>
          </a:r>
        </a:p>
      </dgm:t>
    </dgm:pt>
    <dgm:pt modelId="{3EF3E4F0-D199-48FE-AC54-D26CEE6B6789}" type="parTrans" cxnId="{B5E7E604-86CB-499F-97C6-93C97F84A3C3}">
      <dgm:prSet/>
      <dgm:spPr/>
      <dgm:t>
        <a:bodyPr/>
        <a:lstStyle/>
        <a:p>
          <a:endParaRPr lang="en-US"/>
        </a:p>
      </dgm:t>
    </dgm:pt>
    <dgm:pt modelId="{D80A9967-BB4C-4876-B5C8-40D9EE3ED7BF}" type="sibTrans" cxnId="{B5E7E604-86CB-499F-97C6-93C97F84A3C3}">
      <dgm:prSet/>
      <dgm:spPr/>
      <dgm:t>
        <a:bodyPr/>
        <a:lstStyle/>
        <a:p>
          <a:endParaRPr lang="en-US"/>
        </a:p>
      </dgm:t>
    </dgm:pt>
    <dgm:pt modelId="{A231C571-92D8-4132-94FC-978D364E7A46}">
      <dgm:prSet phldrT="[Text]" custT="1"/>
      <dgm:spPr/>
      <dgm:t>
        <a:bodyPr/>
        <a:lstStyle/>
        <a:p>
          <a:r>
            <a:rPr lang="en-US" sz="3600" dirty="0"/>
            <a:t>Concrete</a:t>
          </a:r>
        </a:p>
      </dgm:t>
    </dgm:pt>
    <dgm:pt modelId="{6A0596A7-EE62-4A5D-A70B-7A517515E626}" type="parTrans" cxnId="{7B5930DB-CE11-431B-A506-C7A425C2454D}">
      <dgm:prSet/>
      <dgm:spPr/>
      <dgm:t>
        <a:bodyPr/>
        <a:lstStyle/>
        <a:p>
          <a:endParaRPr lang="en-US"/>
        </a:p>
      </dgm:t>
    </dgm:pt>
    <dgm:pt modelId="{006C58FC-F31D-4B47-9BEB-252F469D6B99}" type="sibTrans" cxnId="{7B5930DB-CE11-431B-A506-C7A425C2454D}">
      <dgm:prSet/>
      <dgm:spPr/>
      <dgm:t>
        <a:bodyPr/>
        <a:lstStyle/>
        <a:p>
          <a:endParaRPr lang="en-US"/>
        </a:p>
      </dgm:t>
    </dgm:pt>
    <dgm:pt modelId="{CE962514-59C2-41C7-9FC6-03D3F59212BB}">
      <dgm:prSet phldrT="[Text]" custT="1"/>
      <dgm:spPr/>
      <dgm:t>
        <a:bodyPr/>
        <a:lstStyle/>
        <a:p>
          <a:r>
            <a:rPr lang="en-US" sz="3600" dirty="0"/>
            <a:t>Steel</a:t>
          </a:r>
        </a:p>
      </dgm:t>
    </dgm:pt>
    <dgm:pt modelId="{BFD606FC-CD3A-496C-B1D9-6EE09E8257D4}" type="parTrans" cxnId="{1031D2A6-53E2-40B7-9D4F-9E8CB72E714B}">
      <dgm:prSet/>
      <dgm:spPr/>
      <dgm:t>
        <a:bodyPr/>
        <a:lstStyle/>
        <a:p>
          <a:endParaRPr lang="en-US"/>
        </a:p>
      </dgm:t>
    </dgm:pt>
    <dgm:pt modelId="{68CD69E7-BD52-4D6F-AB07-7882A14DFC2B}" type="sibTrans" cxnId="{1031D2A6-53E2-40B7-9D4F-9E8CB72E714B}">
      <dgm:prSet/>
      <dgm:spPr/>
      <dgm:t>
        <a:bodyPr/>
        <a:lstStyle/>
        <a:p>
          <a:endParaRPr lang="en-US"/>
        </a:p>
      </dgm:t>
    </dgm:pt>
    <dgm:pt modelId="{B16410F0-CA60-47E0-8D4E-66584F6AD942}" type="pres">
      <dgm:prSet presAssocID="{4B461A6D-B28C-4405-9E8E-24EA89DD4845}" presName="diagram" presStyleCnt="0">
        <dgm:presLayoutVars>
          <dgm:dir/>
          <dgm:resizeHandles val="exact"/>
        </dgm:presLayoutVars>
      </dgm:prSet>
      <dgm:spPr/>
      <dgm:t>
        <a:bodyPr/>
        <a:lstStyle/>
        <a:p>
          <a:endParaRPr lang="en-US"/>
        </a:p>
      </dgm:t>
    </dgm:pt>
    <dgm:pt modelId="{A7DB0613-4F9C-4E82-BB38-21A2FE8108B8}" type="pres">
      <dgm:prSet presAssocID="{E34C54B4-F167-4062-AF58-67243E140C8A}" presName="node" presStyleLbl="node1" presStyleIdx="0" presStyleCnt="4">
        <dgm:presLayoutVars>
          <dgm:bulletEnabled val="1"/>
        </dgm:presLayoutVars>
      </dgm:prSet>
      <dgm:spPr/>
      <dgm:t>
        <a:bodyPr/>
        <a:lstStyle/>
        <a:p>
          <a:endParaRPr lang="en-US"/>
        </a:p>
      </dgm:t>
    </dgm:pt>
    <dgm:pt modelId="{B8429023-1651-430C-91CF-65C083CA27E0}" type="pres">
      <dgm:prSet presAssocID="{400BF437-F9D1-41B9-B7CC-D3DFC22CA2D9}" presName="sibTrans" presStyleCnt="0"/>
      <dgm:spPr/>
    </dgm:pt>
    <dgm:pt modelId="{C442D8F7-022E-49B9-83AB-65B0E7ED6A88}" type="pres">
      <dgm:prSet presAssocID="{8C1A55A0-F7DE-4802-855C-1CA1AA0D977B}" presName="node" presStyleLbl="node1" presStyleIdx="1" presStyleCnt="4">
        <dgm:presLayoutVars>
          <dgm:bulletEnabled val="1"/>
        </dgm:presLayoutVars>
      </dgm:prSet>
      <dgm:spPr/>
      <dgm:t>
        <a:bodyPr/>
        <a:lstStyle/>
        <a:p>
          <a:endParaRPr lang="en-US"/>
        </a:p>
      </dgm:t>
    </dgm:pt>
    <dgm:pt modelId="{0945FCF7-D635-4341-BA66-F0B66D886CB8}" type="pres">
      <dgm:prSet presAssocID="{D80A9967-BB4C-4876-B5C8-40D9EE3ED7BF}" presName="sibTrans" presStyleCnt="0"/>
      <dgm:spPr/>
    </dgm:pt>
    <dgm:pt modelId="{A2F705CE-3A45-4708-B023-F1FBB4D0A3DE}" type="pres">
      <dgm:prSet presAssocID="{A231C571-92D8-4132-94FC-978D364E7A46}" presName="node" presStyleLbl="node1" presStyleIdx="2" presStyleCnt="4">
        <dgm:presLayoutVars>
          <dgm:bulletEnabled val="1"/>
        </dgm:presLayoutVars>
      </dgm:prSet>
      <dgm:spPr/>
      <dgm:t>
        <a:bodyPr/>
        <a:lstStyle/>
        <a:p>
          <a:endParaRPr lang="en-US"/>
        </a:p>
      </dgm:t>
    </dgm:pt>
    <dgm:pt modelId="{994C47CA-1B01-4C56-AC0E-5523E354B73E}" type="pres">
      <dgm:prSet presAssocID="{006C58FC-F31D-4B47-9BEB-252F469D6B99}" presName="sibTrans" presStyleCnt="0"/>
      <dgm:spPr/>
    </dgm:pt>
    <dgm:pt modelId="{5BE83BA9-E43C-455E-96E0-7D9719CF5022}" type="pres">
      <dgm:prSet presAssocID="{CE962514-59C2-41C7-9FC6-03D3F59212BB}" presName="node" presStyleLbl="node1" presStyleIdx="3" presStyleCnt="4">
        <dgm:presLayoutVars>
          <dgm:bulletEnabled val="1"/>
        </dgm:presLayoutVars>
      </dgm:prSet>
      <dgm:spPr/>
      <dgm:t>
        <a:bodyPr/>
        <a:lstStyle/>
        <a:p>
          <a:endParaRPr lang="en-US"/>
        </a:p>
      </dgm:t>
    </dgm:pt>
  </dgm:ptLst>
  <dgm:cxnLst>
    <dgm:cxn modelId="{245430B1-0907-471A-9A88-F8A76D6D66C2}" type="presOf" srcId="{E34C54B4-F167-4062-AF58-67243E140C8A}" destId="{A7DB0613-4F9C-4E82-BB38-21A2FE8108B8}" srcOrd="0" destOrd="0" presId="urn:microsoft.com/office/officeart/2005/8/layout/default"/>
    <dgm:cxn modelId="{B5E7E604-86CB-499F-97C6-93C97F84A3C3}" srcId="{4B461A6D-B28C-4405-9E8E-24EA89DD4845}" destId="{8C1A55A0-F7DE-4802-855C-1CA1AA0D977B}" srcOrd="1" destOrd="0" parTransId="{3EF3E4F0-D199-48FE-AC54-D26CEE6B6789}" sibTransId="{D80A9967-BB4C-4876-B5C8-40D9EE3ED7BF}"/>
    <dgm:cxn modelId="{7E3A3346-6CEA-4DF3-B839-265D860DF2EB}" type="presOf" srcId="{CE962514-59C2-41C7-9FC6-03D3F59212BB}" destId="{5BE83BA9-E43C-455E-96E0-7D9719CF5022}" srcOrd="0" destOrd="0" presId="urn:microsoft.com/office/officeart/2005/8/layout/default"/>
    <dgm:cxn modelId="{7B5930DB-CE11-431B-A506-C7A425C2454D}" srcId="{4B461A6D-B28C-4405-9E8E-24EA89DD4845}" destId="{A231C571-92D8-4132-94FC-978D364E7A46}" srcOrd="2" destOrd="0" parTransId="{6A0596A7-EE62-4A5D-A70B-7A517515E626}" sibTransId="{006C58FC-F31D-4B47-9BEB-252F469D6B99}"/>
    <dgm:cxn modelId="{8F2B15D2-F6EA-4B3B-9A70-3072BBD6815D}" type="presOf" srcId="{8C1A55A0-F7DE-4802-855C-1CA1AA0D977B}" destId="{C442D8F7-022E-49B9-83AB-65B0E7ED6A88}" srcOrd="0" destOrd="0" presId="urn:microsoft.com/office/officeart/2005/8/layout/default"/>
    <dgm:cxn modelId="{76217194-C821-483D-8309-20ECBA2FA252}" srcId="{4B461A6D-B28C-4405-9E8E-24EA89DD4845}" destId="{E34C54B4-F167-4062-AF58-67243E140C8A}" srcOrd="0" destOrd="0" parTransId="{9DDD792E-F085-4AB7-BC8C-55736A41B69D}" sibTransId="{400BF437-F9D1-41B9-B7CC-D3DFC22CA2D9}"/>
    <dgm:cxn modelId="{7B2580CC-1B75-4AD1-A100-24062EEBB756}" type="presOf" srcId="{4B461A6D-B28C-4405-9E8E-24EA89DD4845}" destId="{B16410F0-CA60-47E0-8D4E-66584F6AD942}" srcOrd="0" destOrd="0" presId="urn:microsoft.com/office/officeart/2005/8/layout/default"/>
    <dgm:cxn modelId="{BE3BC194-A141-47A9-BA50-7577BCD31D1C}" type="presOf" srcId="{A231C571-92D8-4132-94FC-978D364E7A46}" destId="{A2F705CE-3A45-4708-B023-F1FBB4D0A3DE}" srcOrd="0" destOrd="0" presId="urn:microsoft.com/office/officeart/2005/8/layout/default"/>
    <dgm:cxn modelId="{1031D2A6-53E2-40B7-9D4F-9E8CB72E714B}" srcId="{4B461A6D-B28C-4405-9E8E-24EA89DD4845}" destId="{CE962514-59C2-41C7-9FC6-03D3F59212BB}" srcOrd="3" destOrd="0" parTransId="{BFD606FC-CD3A-496C-B1D9-6EE09E8257D4}" sibTransId="{68CD69E7-BD52-4D6F-AB07-7882A14DFC2B}"/>
    <dgm:cxn modelId="{E2F1D2D7-1772-4BE2-8D86-66AE5FF0456A}" type="presParOf" srcId="{B16410F0-CA60-47E0-8D4E-66584F6AD942}" destId="{A7DB0613-4F9C-4E82-BB38-21A2FE8108B8}" srcOrd="0" destOrd="0" presId="urn:microsoft.com/office/officeart/2005/8/layout/default"/>
    <dgm:cxn modelId="{39BF244C-C595-4475-BF99-518D157D1295}" type="presParOf" srcId="{B16410F0-CA60-47E0-8D4E-66584F6AD942}" destId="{B8429023-1651-430C-91CF-65C083CA27E0}" srcOrd="1" destOrd="0" presId="urn:microsoft.com/office/officeart/2005/8/layout/default"/>
    <dgm:cxn modelId="{37F3976B-C5A1-44C3-91B7-A6218EA7ED19}" type="presParOf" srcId="{B16410F0-CA60-47E0-8D4E-66584F6AD942}" destId="{C442D8F7-022E-49B9-83AB-65B0E7ED6A88}" srcOrd="2" destOrd="0" presId="urn:microsoft.com/office/officeart/2005/8/layout/default"/>
    <dgm:cxn modelId="{981FFCF8-B599-4346-9B99-BB50C17D2286}" type="presParOf" srcId="{B16410F0-CA60-47E0-8D4E-66584F6AD942}" destId="{0945FCF7-D635-4341-BA66-F0B66D886CB8}" srcOrd="3" destOrd="0" presId="urn:microsoft.com/office/officeart/2005/8/layout/default"/>
    <dgm:cxn modelId="{368E0B0A-E9CF-4D6E-994B-18DA9194606C}" type="presParOf" srcId="{B16410F0-CA60-47E0-8D4E-66584F6AD942}" destId="{A2F705CE-3A45-4708-B023-F1FBB4D0A3DE}" srcOrd="4" destOrd="0" presId="urn:microsoft.com/office/officeart/2005/8/layout/default"/>
    <dgm:cxn modelId="{261524C5-4D25-4E2B-8DF5-A9935C6C5C7F}" type="presParOf" srcId="{B16410F0-CA60-47E0-8D4E-66584F6AD942}" destId="{994C47CA-1B01-4C56-AC0E-5523E354B73E}" srcOrd="5" destOrd="0" presId="urn:microsoft.com/office/officeart/2005/8/layout/default"/>
    <dgm:cxn modelId="{B1898FE6-F94F-4338-9EE8-50D30D71E109}" type="presParOf" srcId="{B16410F0-CA60-47E0-8D4E-66584F6AD942}" destId="{5BE83BA9-E43C-455E-96E0-7D9719CF502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82C8EF-70BB-4560-A3FE-20B01461A666}"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6C4E2310-F46F-48D5-98D1-C07758DB0848}">
      <dgm:prSet custT="1"/>
      <dgm:spPr/>
      <dgm:t>
        <a:bodyPr/>
        <a:lstStyle/>
        <a:p>
          <a:r>
            <a:rPr lang="en-US" sz="2400" dirty="0"/>
            <a:t>Beams produced are called glued-laminated beams</a:t>
          </a:r>
        </a:p>
      </dgm:t>
    </dgm:pt>
    <dgm:pt modelId="{CC1F4A0E-FB06-4E73-AD28-2C340486DD24}" type="parTrans" cxnId="{A34D9B61-EAAD-429A-A334-52BECF6D62DA}">
      <dgm:prSet/>
      <dgm:spPr/>
      <dgm:t>
        <a:bodyPr/>
        <a:lstStyle/>
        <a:p>
          <a:endParaRPr lang="en-US"/>
        </a:p>
      </dgm:t>
    </dgm:pt>
    <dgm:pt modelId="{8A3DFCD0-CFC3-4998-B82D-74B3A02A62E1}" type="sibTrans" cxnId="{A34D9B61-EAAD-429A-A334-52BECF6D62DA}">
      <dgm:prSet/>
      <dgm:spPr/>
      <dgm:t>
        <a:bodyPr/>
        <a:lstStyle/>
        <a:p>
          <a:endParaRPr lang="en-US"/>
        </a:p>
      </dgm:t>
    </dgm:pt>
    <dgm:pt modelId="{A980090D-B929-45E5-A17E-BFD844882A41}">
      <dgm:prSet custT="1"/>
      <dgm:spPr>
        <a:solidFill>
          <a:schemeClr val="accent6"/>
        </a:solidFill>
      </dgm:spPr>
      <dgm:t>
        <a:bodyPr/>
        <a:lstStyle/>
        <a:p>
          <a:r>
            <a:rPr lang="en-US" sz="2400" dirty="0"/>
            <a:t>Advantage: sizes and shapes not available in solid wood like curves and varying cross-sections</a:t>
          </a:r>
        </a:p>
      </dgm:t>
    </dgm:pt>
    <dgm:pt modelId="{146B28A9-9E25-41EE-99A4-4D6A6A1FF9D8}" type="parTrans" cxnId="{0688CB27-0FAA-4EFB-BB03-02E57ACCE0B9}">
      <dgm:prSet/>
      <dgm:spPr/>
      <dgm:t>
        <a:bodyPr/>
        <a:lstStyle/>
        <a:p>
          <a:endParaRPr lang="en-US"/>
        </a:p>
      </dgm:t>
    </dgm:pt>
    <dgm:pt modelId="{DD221BDC-439C-4083-9B14-022EC0F9AB07}" type="sibTrans" cxnId="{0688CB27-0FAA-4EFB-BB03-02E57ACCE0B9}">
      <dgm:prSet/>
      <dgm:spPr/>
      <dgm:t>
        <a:bodyPr/>
        <a:lstStyle/>
        <a:p>
          <a:endParaRPr lang="en-US"/>
        </a:p>
      </dgm:t>
    </dgm:pt>
    <dgm:pt modelId="{B369F31A-354D-4AA7-801B-46A4AF9272FD}" type="pres">
      <dgm:prSet presAssocID="{4A82C8EF-70BB-4560-A3FE-20B01461A666}" presName="diagram" presStyleCnt="0">
        <dgm:presLayoutVars>
          <dgm:dir/>
          <dgm:resizeHandles val="exact"/>
        </dgm:presLayoutVars>
      </dgm:prSet>
      <dgm:spPr/>
      <dgm:t>
        <a:bodyPr/>
        <a:lstStyle/>
        <a:p>
          <a:endParaRPr lang="en-US"/>
        </a:p>
      </dgm:t>
    </dgm:pt>
    <dgm:pt modelId="{6BBA670B-C6B5-4297-881E-B72A7AA4854B}" type="pres">
      <dgm:prSet presAssocID="{6C4E2310-F46F-48D5-98D1-C07758DB0848}" presName="node" presStyleLbl="node1" presStyleIdx="0" presStyleCnt="2">
        <dgm:presLayoutVars>
          <dgm:bulletEnabled val="1"/>
        </dgm:presLayoutVars>
      </dgm:prSet>
      <dgm:spPr/>
      <dgm:t>
        <a:bodyPr/>
        <a:lstStyle/>
        <a:p>
          <a:endParaRPr lang="en-US"/>
        </a:p>
      </dgm:t>
    </dgm:pt>
    <dgm:pt modelId="{1B5E04C2-6A63-456E-A658-14A9926A9218}" type="pres">
      <dgm:prSet presAssocID="{8A3DFCD0-CFC3-4998-B82D-74B3A02A62E1}" presName="sibTrans" presStyleCnt="0"/>
      <dgm:spPr/>
    </dgm:pt>
    <dgm:pt modelId="{AA442C10-EE1A-473B-BE9A-B6061B138969}" type="pres">
      <dgm:prSet presAssocID="{A980090D-B929-45E5-A17E-BFD844882A41}" presName="node" presStyleLbl="node1" presStyleIdx="1" presStyleCnt="2">
        <dgm:presLayoutVars>
          <dgm:bulletEnabled val="1"/>
        </dgm:presLayoutVars>
      </dgm:prSet>
      <dgm:spPr/>
      <dgm:t>
        <a:bodyPr/>
        <a:lstStyle/>
        <a:p>
          <a:endParaRPr lang="en-US"/>
        </a:p>
      </dgm:t>
    </dgm:pt>
  </dgm:ptLst>
  <dgm:cxnLst>
    <dgm:cxn modelId="{5ED7A7B4-D5FC-465F-B6D3-B6B12A86488A}" type="presOf" srcId="{6C4E2310-F46F-48D5-98D1-C07758DB0848}" destId="{6BBA670B-C6B5-4297-881E-B72A7AA4854B}" srcOrd="0" destOrd="0" presId="urn:microsoft.com/office/officeart/2005/8/layout/default"/>
    <dgm:cxn modelId="{0688CB27-0FAA-4EFB-BB03-02E57ACCE0B9}" srcId="{4A82C8EF-70BB-4560-A3FE-20B01461A666}" destId="{A980090D-B929-45E5-A17E-BFD844882A41}" srcOrd="1" destOrd="0" parTransId="{146B28A9-9E25-41EE-99A4-4D6A6A1FF9D8}" sibTransId="{DD221BDC-439C-4083-9B14-022EC0F9AB07}"/>
    <dgm:cxn modelId="{5CE5AD16-AF13-4C01-8062-279FAD69A9D2}" type="presOf" srcId="{4A82C8EF-70BB-4560-A3FE-20B01461A666}" destId="{B369F31A-354D-4AA7-801B-46A4AF9272FD}" srcOrd="0" destOrd="0" presId="urn:microsoft.com/office/officeart/2005/8/layout/default"/>
    <dgm:cxn modelId="{A34D9B61-EAAD-429A-A334-52BECF6D62DA}" srcId="{4A82C8EF-70BB-4560-A3FE-20B01461A666}" destId="{6C4E2310-F46F-48D5-98D1-C07758DB0848}" srcOrd="0" destOrd="0" parTransId="{CC1F4A0E-FB06-4E73-AD28-2C340486DD24}" sibTransId="{8A3DFCD0-CFC3-4998-B82D-74B3A02A62E1}"/>
    <dgm:cxn modelId="{C4A13A2F-E047-4010-88A3-FB48A290D035}" type="presOf" srcId="{A980090D-B929-45E5-A17E-BFD844882A41}" destId="{AA442C10-EE1A-473B-BE9A-B6061B138969}" srcOrd="0" destOrd="0" presId="urn:microsoft.com/office/officeart/2005/8/layout/default"/>
    <dgm:cxn modelId="{9332615A-41D9-4738-854E-5CD5DD761036}" type="presParOf" srcId="{B369F31A-354D-4AA7-801B-46A4AF9272FD}" destId="{6BBA670B-C6B5-4297-881E-B72A7AA4854B}" srcOrd="0" destOrd="0" presId="urn:microsoft.com/office/officeart/2005/8/layout/default"/>
    <dgm:cxn modelId="{993FE2E3-DC66-47DA-ADEC-3EC1B2694546}" type="presParOf" srcId="{B369F31A-354D-4AA7-801B-46A4AF9272FD}" destId="{1B5E04C2-6A63-456E-A658-14A9926A9218}" srcOrd="1" destOrd="0" presId="urn:microsoft.com/office/officeart/2005/8/layout/default"/>
    <dgm:cxn modelId="{697B0854-A1E6-4B25-A4AC-0F29812580F4}" type="presParOf" srcId="{B369F31A-354D-4AA7-801B-46A4AF9272FD}" destId="{AA442C10-EE1A-473B-BE9A-B6061B138969}"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82C8EF-70BB-4560-A3FE-20B01461A666}"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6C4E2310-F46F-48D5-98D1-C07758DB0848}">
      <dgm:prSet custT="1"/>
      <dgm:spPr/>
      <dgm:t>
        <a:bodyPr/>
        <a:lstStyle/>
        <a:p>
          <a:r>
            <a:rPr lang="en-US" sz="2400" dirty="0"/>
            <a:t>Provide additional surface area for the glue</a:t>
          </a:r>
        </a:p>
      </dgm:t>
    </dgm:pt>
    <dgm:pt modelId="{CC1F4A0E-FB06-4E73-AD28-2C340486DD24}" type="parTrans" cxnId="{A34D9B61-EAAD-429A-A334-52BECF6D62DA}">
      <dgm:prSet/>
      <dgm:spPr/>
      <dgm:t>
        <a:bodyPr/>
        <a:lstStyle/>
        <a:p>
          <a:endParaRPr lang="en-US"/>
        </a:p>
      </dgm:t>
    </dgm:pt>
    <dgm:pt modelId="{8A3DFCD0-CFC3-4998-B82D-74B3A02A62E1}" type="sibTrans" cxnId="{A34D9B61-EAAD-429A-A334-52BECF6D62DA}">
      <dgm:prSet/>
      <dgm:spPr/>
      <dgm:t>
        <a:bodyPr/>
        <a:lstStyle/>
        <a:p>
          <a:endParaRPr lang="en-US"/>
        </a:p>
      </dgm:t>
    </dgm:pt>
    <dgm:pt modelId="{CE246AF9-E92F-4C82-88F4-E9EDB62860F7}">
      <dgm:prSet custT="1"/>
      <dgm:spPr/>
      <dgm:t>
        <a:bodyPr/>
        <a:lstStyle/>
        <a:p>
          <a:r>
            <a:rPr lang="en-US" sz="2400" b="0" dirty="0"/>
            <a:t>Allow </a:t>
          </a:r>
          <a:r>
            <a:rPr lang="en-US" sz="2400" b="0" dirty="0" smtClean="0"/>
            <a:t>transmission </a:t>
          </a:r>
          <a:r>
            <a:rPr lang="en-US" sz="2400" b="0" dirty="0"/>
            <a:t>of a greater amount of force than a typical butt joint</a:t>
          </a:r>
        </a:p>
      </dgm:t>
    </dgm:pt>
    <dgm:pt modelId="{FA07381C-A180-4CAB-8AB6-B8EFCD3E8929}" type="parTrans" cxnId="{D5C4A877-95FC-4907-8AA7-A763C57B3E70}">
      <dgm:prSet/>
      <dgm:spPr/>
      <dgm:t>
        <a:bodyPr/>
        <a:lstStyle/>
        <a:p>
          <a:endParaRPr lang="en-US"/>
        </a:p>
      </dgm:t>
    </dgm:pt>
    <dgm:pt modelId="{7CDE8745-4784-4716-924E-3141C6792954}" type="sibTrans" cxnId="{D5C4A877-95FC-4907-8AA7-A763C57B3E70}">
      <dgm:prSet/>
      <dgm:spPr/>
      <dgm:t>
        <a:bodyPr/>
        <a:lstStyle/>
        <a:p>
          <a:endParaRPr lang="en-US"/>
        </a:p>
      </dgm:t>
    </dgm:pt>
    <dgm:pt modelId="{0D2EF513-1B86-43FE-8016-9AB888A05D19}">
      <dgm:prSet custT="1"/>
      <dgm:spPr>
        <a:solidFill>
          <a:schemeClr val="accent2">
            <a:lumMod val="75000"/>
          </a:schemeClr>
        </a:solidFill>
      </dgm:spPr>
      <dgm:t>
        <a:bodyPr/>
        <a:lstStyle/>
        <a:p>
          <a:r>
            <a:rPr lang="en-US" sz="2400" dirty="0" smtClean="0"/>
            <a:t>Inspectors need to know that these joints hold </a:t>
          </a:r>
          <a:r>
            <a:rPr lang="en-US" sz="2400" dirty="0"/>
            <a:t>laminated members together</a:t>
          </a:r>
          <a:endParaRPr lang="en-US" sz="2400" b="0" dirty="0"/>
        </a:p>
      </dgm:t>
    </dgm:pt>
    <dgm:pt modelId="{BCD9DFC3-2BC0-4C71-97F9-F914235F127D}" type="parTrans" cxnId="{05A8E15B-8EB7-4C48-8952-233708210681}">
      <dgm:prSet/>
      <dgm:spPr/>
      <dgm:t>
        <a:bodyPr/>
        <a:lstStyle/>
        <a:p>
          <a:endParaRPr lang="en-US"/>
        </a:p>
      </dgm:t>
    </dgm:pt>
    <dgm:pt modelId="{9A18BF2E-A3C2-472D-A55E-A56F919208C7}" type="sibTrans" cxnId="{05A8E15B-8EB7-4C48-8952-233708210681}">
      <dgm:prSet/>
      <dgm:spPr/>
      <dgm:t>
        <a:bodyPr/>
        <a:lstStyle/>
        <a:p>
          <a:endParaRPr lang="en-US"/>
        </a:p>
      </dgm:t>
    </dgm:pt>
    <dgm:pt modelId="{CA7DC67E-556A-40CA-BF34-21D7A1565A21}" type="pres">
      <dgm:prSet presAssocID="{4A82C8EF-70BB-4560-A3FE-20B01461A666}" presName="linear" presStyleCnt="0">
        <dgm:presLayoutVars>
          <dgm:animLvl val="lvl"/>
          <dgm:resizeHandles val="exact"/>
        </dgm:presLayoutVars>
      </dgm:prSet>
      <dgm:spPr/>
      <dgm:t>
        <a:bodyPr/>
        <a:lstStyle/>
        <a:p>
          <a:endParaRPr lang="en-US"/>
        </a:p>
      </dgm:t>
    </dgm:pt>
    <dgm:pt modelId="{B1C90D15-8622-4BA3-AD1A-7AD074E59A02}" type="pres">
      <dgm:prSet presAssocID="{6C4E2310-F46F-48D5-98D1-C07758DB0848}" presName="parentText" presStyleLbl="node1" presStyleIdx="0" presStyleCnt="3" custLinFactNeighborX="-833" custLinFactNeighborY="-9869">
        <dgm:presLayoutVars>
          <dgm:chMax val="0"/>
          <dgm:bulletEnabled val="1"/>
        </dgm:presLayoutVars>
      </dgm:prSet>
      <dgm:spPr/>
      <dgm:t>
        <a:bodyPr/>
        <a:lstStyle/>
        <a:p>
          <a:endParaRPr lang="en-US"/>
        </a:p>
      </dgm:t>
    </dgm:pt>
    <dgm:pt modelId="{1235FBDA-4A1B-4C2B-AE26-B6E9F0D472D4}" type="pres">
      <dgm:prSet presAssocID="{8A3DFCD0-CFC3-4998-B82D-74B3A02A62E1}" presName="spacer" presStyleCnt="0"/>
      <dgm:spPr/>
    </dgm:pt>
    <dgm:pt modelId="{03A7A667-F3BC-492E-90F1-08829DAA56F7}" type="pres">
      <dgm:prSet presAssocID="{CE246AF9-E92F-4C82-88F4-E9EDB62860F7}" presName="parentText" presStyleLbl="node1" presStyleIdx="1" presStyleCnt="3">
        <dgm:presLayoutVars>
          <dgm:chMax val="0"/>
          <dgm:bulletEnabled val="1"/>
        </dgm:presLayoutVars>
      </dgm:prSet>
      <dgm:spPr/>
      <dgm:t>
        <a:bodyPr/>
        <a:lstStyle/>
        <a:p>
          <a:endParaRPr lang="en-US"/>
        </a:p>
      </dgm:t>
    </dgm:pt>
    <dgm:pt modelId="{DE4590CB-2BF5-4A76-8FA2-6BDF0E057DAE}" type="pres">
      <dgm:prSet presAssocID="{7CDE8745-4784-4716-924E-3141C6792954}" presName="spacer" presStyleCnt="0"/>
      <dgm:spPr/>
    </dgm:pt>
    <dgm:pt modelId="{40AC7492-119F-402E-8CA1-C8006AE3E6AA}" type="pres">
      <dgm:prSet presAssocID="{0D2EF513-1B86-43FE-8016-9AB888A05D19}" presName="parentText" presStyleLbl="node1" presStyleIdx="2" presStyleCnt="3">
        <dgm:presLayoutVars>
          <dgm:chMax val="0"/>
          <dgm:bulletEnabled val="1"/>
        </dgm:presLayoutVars>
      </dgm:prSet>
      <dgm:spPr/>
      <dgm:t>
        <a:bodyPr/>
        <a:lstStyle/>
        <a:p>
          <a:endParaRPr lang="en-US"/>
        </a:p>
      </dgm:t>
    </dgm:pt>
  </dgm:ptLst>
  <dgm:cxnLst>
    <dgm:cxn modelId="{F0AED9E7-B85A-48EE-AE34-C0C1B7246DF3}" type="presOf" srcId="{4A82C8EF-70BB-4560-A3FE-20B01461A666}" destId="{CA7DC67E-556A-40CA-BF34-21D7A1565A21}" srcOrd="0" destOrd="0" presId="urn:microsoft.com/office/officeart/2005/8/layout/vList2"/>
    <dgm:cxn modelId="{05A8E15B-8EB7-4C48-8952-233708210681}" srcId="{4A82C8EF-70BB-4560-A3FE-20B01461A666}" destId="{0D2EF513-1B86-43FE-8016-9AB888A05D19}" srcOrd="2" destOrd="0" parTransId="{BCD9DFC3-2BC0-4C71-97F9-F914235F127D}" sibTransId="{9A18BF2E-A3C2-472D-A55E-A56F919208C7}"/>
    <dgm:cxn modelId="{CA6393DA-4342-4583-8A19-04A355355031}" type="presOf" srcId="{0D2EF513-1B86-43FE-8016-9AB888A05D19}" destId="{40AC7492-119F-402E-8CA1-C8006AE3E6AA}" srcOrd="0" destOrd="0" presId="urn:microsoft.com/office/officeart/2005/8/layout/vList2"/>
    <dgm:cxn modelId="{D5C4A877-95FC-4907-8AA7-A763C57B3E70}" srcId="{4A82C8EF-70BB-4560-A3FE-20B01461A666}" destId="{CE246AF9-E92F-4C82-88F4-E9EDB62860F7}" srcOrd="1" destOrd="0" parTransId="{FA07381C-A180-4CAB-8AB6-B8EFCD3E8929}" sibTransId="{7CDE8745-4784-4716-924E-3141C6792954}"/>
    <dgm:cxn modelId="{20F0391B-E326-4021-A927-FAE2B873B789}" type="presOf" srcId="{6C4E2310-F46F-48D5-98D1-C07758DB0848}" destId="{B1C90D15-8622-4BA3-AD1A-7AD074E59A02}" srcOrd="0" destOrd="0" presId="urn:microsoft.com/office/officeart/2005/8/layout/vList2"/>
    <dgm:cxn modelId="{A34D9B61-EAAD-429A-A334-52BECF6D62DA}" srcId="{4A82C8EF-70BB-4560-A3FE-20B01461A666}" destId="{6C4E2310-F46F-48D5-98D1-C07758DB0848}" srcOrd="0" destOrd="0" parTransId="{CC1F4A0E-FB06-4E73-AD28-2C340486DD24}" sibTransId="{8A3DFCD0-CFC3-4998-B82D-74B3A02A62E1}"/>
    <dgm:cxn modelId="{B4249AF4-5D1F-42ED-A866-F0A04D6CF56C}" type="presOf" srcId="{CE246AF9-E92F-4C82-88F4-E9EDB62860F7}" destId="{03A7A667-F3BC-492E-90F1-08829DAA56F7}" srcOrd="0" destOrd="0" presId="urn:microsoft.com/office/officeart/2005/8/layout/vList2"/>
    <dgm:cxn modelId="{817BF0C0-062A-4032-9E64-A1B458B95AA8}" type="presParOf" srcId="{CA7DC67E-556A-40CA-BF34-21D7A1565A21}" destId="{B1C90D15-8622-4BA3-AD1A-7AD074E59A02}" srcOrd="0" destOrd="0" presId="urn:microsoft.com/office/officeart/2005/8/layout/vList2"/>
    <dgm:cxn modelId="{881A9FB7-CF8F-42FC-A0A0-72E38425E14C}" type="presParOf" srcId="{CA7DC67E-556A-40CA-BF34-21D7A1565A21}" destId="{1235FBDA-4A1B-4C2B-AE26-B6E9F0D472D4}" srcOrd="1" destOrd="0" presId="urn:microsoft.com/office/officeart/2005/8/layout/vList2"/>
    <dgm:cxn modelId="{10C213B8-E478-44F6-98EE-AC7AB80BF34D}" type="presParOf" srcId="{CA7DC67E-556A-40CA-BF34-21D7A1565A21}" destId="{03A7A667-F3BC-492E-90F1-08829DAA56F7}" srcOrd="2" destOrd="0" presId="urn:microsoft.com/office/officeart/2005/8/layout/vList2"/>
    <dgm:cxn modelId="{B8F4142F-8903-428F-9340-40D75F7F05FE}" type="presParOf" srcId="{CA7DC67E-556A-40CA-BF34-21D7A1565A21}" destId="{DE4590CB-2BF5-4A76-8FA2-6BDF0E057DAE}" srcOrd="3" destOrd="0" presId="urn:microsoft.com/office/officeart/2005/8/layout/vList2"/>
    <dgm:cxn modelId="{429C37CE-C7D7-48A8-8582-FE8BB3405DFC}" type="presParOf" srcId="{CA7DC67E-556A-40CA-BF34-21D7A1565A21}" destId="{40AC7492-119F-402E-8CA1-C8006AE3E6A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757E68-CE8F-46A7-B96E-614E9E75F1D3}"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C51D2093-4B2E-41A4-9314-F474E10752F6}">
      <dgm:prSet phldrT="[Text]" custT="1"/>
      <dgm:spPr/>
      <dgm:t>
        <a:bodyPr/>
        <a:lstStyle/>
        <a:p>
          <a:r>
            <a:rPr lang="en-US" sz="1800" dirty="0"/>
            <a:t>Possess several advantages from a construction standpoint</a:t>
          </a:r>
        </a:p>
      </dgm:t>
    </dgm:pt>
    <dgm:pt modelId="{F2F77FA2-E8CF-41CA-B661-F515DC4B3098}" type="parTrans" cxnId="{B1973746-E45B-4FE3-8A7C-C7EF79B3AA2D}">
      <dgm:prSet/>
      <dgm:spPr/>
      <dgm:t>
        <a:bodyPr/>
        <a:lstStyle/>
        <a:p>
          <a:endParaRPr lang="en-US"/>
        </a:p>
      </dgm:t>
    </dgm:pt>
    <dgm:pt modelId="{CAA32078-C004-4209-94DB-9D87480EE2D0}" type="sibTrans" cxnId="{B1973746-E45B-4FE3-8A7C-C7EF79B3AA2D}">
      <dgm:prSet/>
      <dgm:spPr/>
      <dgm:t>
        <a:bodyPr/>
        <a:lstStyle/>
        <a:p>
          <a:endParaRPr lang="en-US"/>
        </a:p>
      </dgm:t>
    </dgm:pt>
    <dgm:pt modelId="{F0CA01FC-236A-4C20-9C88-8C0FE9DCAA0F}">
      <dgm:prSet phldrT="[Text]" custT="1"/>
      <dgm:spPr/>
      <dgm:t>
        <a:bodyPr/>
        <a:lstStyle/>
        <a:p>
          <a:r>
            <a:rPr lang="en-US" sz="1800" dirty="0"/>
            <a:t>Widely used for roofs, subflooring, and siding</a:t>
          </a:r>
        </a:p>
      </dgm:t>
    </dgm:pt>
    <dgm:pt modelId="{FC5784DD-BD60-40B6-927A-B4A9FE024531}" type="parTrans" cxnId="{17364B5F-D44B-40DC-A8AB-F3C95530C285}">
      <dgm:prSet/>
      <dgm:spPr/>
      <dgm:t>
        <a:bodyPr/>
        <a:lstStyle/>
        <a:p>
          <a:endParaRPr lang="en-US"/>
        </a:p>
      </dgm:t>
    </dgm:pt>
    <dgm:pt modelId="{F58184B8-47C6-4B0C-B25E-23CDDCC7EF25}" type="sibTrans" cxnId="{17364B5F-D44B-40DC-A8AB-F3C95530C285}">
      <dgm:prSet/>
      <dgm:spPr/>
      <dgm:t>
        <a:bodyPr/>
        <a:lstStyle/>
        <a:p>
          <a:endParaRPr lang="en-US"/>
        </a:p>
      </dgm:t>
    </dgm:pt>
    <dgm:pt modelId="{34825C81-9BB7-41D3-8192-2256C915F7F6}">
      <dgm:prSet phldrT="[Text]" custT="1"/>
      <dgm:spPr/>
      <dgm:t>
        <a:bodyPr/>
        <a:lstStyle/>
        <a:p>
          <a:r>
            <a:rPr lang="en-US" sz="1800" dirty="0"/>
            <a:t>Panel products are more equal in strength along their two major axes</a:t>
          </a:r>
        </a:p>
      </dgm:t>
    </dgm:pt>
    <dgm:pt modelId="{8E7F14AA-2312-43F1-97CD-754FD79DF77D}" type="parTrans" cxnId="{B837A012-8377-460E-BFA4-8B271C16BB87}">
      <dgm:prSet/>
      <dgm:spPr/>
      <dgm:t>
        <a:bodyPr/>
        <a:lstStyle/>
        <a:p>
          <a:endParaRPr lang="en-US"/>
        </a:p>
      </dgm:t>
    </dgm:pt>
    <dgm:pt modelId="{42BDDECA-03D5-4C53-9C4E-7E13C7AEB5BA}" type="sibTrans" cxnId="{B837A012-8377-460E-BFA4-8B271C16BB87}">
      <dgm:prSet/>
      <dgm:spPr/>
      <dgm:t>
        <a:bodyPr/>
        <a:lstStyle/>
        <a:p>
          <a:endParaRPr lang="en-US"/>
        </a:p>
      </dgm:t>
    </dgm:pt>
    <dgm:pt modelId="{25F121C3-6925-456C-BFE6-7C9CB03DBF67}">
      <dgm:prSet phldrT="[Text]" custT="1"/>
      <dgm:spPr>
        <a:solidFill>
          <a:schemeClr val="accent6"/>
        </a:solidFill>
      </dgm:spPr>
      <dgm:t>
        <a:bodyPr/>
        <a:lstStyle/>
        <a:p>
          <a:r>
            <a:rPr lang="en-US" sz="1800" b="0" dirty="0"/>
            <a:t>Graded for </a:t>
          </a:r>
          <a:r>
            <a:rPr lang="en-US" sz="1800" b="0" dirty="0" smtClean="0"/>
            <a:t>their structural </a:t>
          </a:r>
          <a:r>
            <a:rPr lang="en-US" sz="1800" b="0" dirty="0"/>
            <a:t>use </a:t>
          </a:r>
          <a:r>
            <a:rPr lang="en-US" sz="1800" b="0" dirty="0" smtClean="0"/>
            <a:t>and </a:t>
          </a:r>
          <a:r>
            <a:rPr lang="en-US" sz="1800" b="0" dirty="0"/>
            <a:t>exposure durability</a:t>
          </a:r>
        </a:p>
      </dgm:t>
    </dgm:pt>
    <dgm:pt modelId="{34BB7643-BC7C-4D38-89CE-8B27BDA2FC9E}" type="parTrans" cxnId="{3ED20132-CC2C-470B-97B1-B18CC3478AFB}">
      <dgm:prSet/>
      <dgm:spPr/>
      <dgm:t>
        <a:bodyPr/>
        <a:lstStyle/>
        <a:p>
          <a:endParaRPr lang="en-US"/>
        </a:p>
      </dgm:t>
    </dgm:pt>
    <dgm:pt modelId="{2B369475-453F-4A8B-A526-88446C71B106}" type="sibTrans" cxnId="{3ED20132-CC2C-470B-97B1-B18CC3478AFB}">
      <dgm:prSet/>
      <dgm:spPr/>
      <dgm:t>
        <a:bodyPr/>
        <a:lstStyle/>
        <a:p>
          <a:endParaRPr lang="en-US"/>
        </a:p>
      </dgm:t>
    </dgm:pt>
    <dgm:pt modelId="{AC52A87E-F842-4452-A921-F717F930A04A}">
      <dgm:prSet phldrT="[Text]" custT="1"/>
      <dgm:spPr>
        <a:solidFill>
          <a:schemeClr val="accent2">
            <a:lumMod val="75000"/>
          </a:schemeClr>
        </a:solidFill>
      </dgm:spPr>
      <dgm:t>
        <a:bodyPr/>
        <a:lstStyle/>
        <a:p>
          <a:r>
            <a:rPr lang="en-US" sz="1800" b="0" dirty="0"/>
            <a:t>Grade stamp on the back </a:t>
          </a:r>
          <a:r>
            <a:rPr lang="en-US" sz="1800" b="0" dirty="0" smtClean="0"/>
            <a:t>indicates </a:t>
          </a:r>
          <a:r>
            <a:rPr lang="en-US" sz="1800" b="0" dirty="0"/>
            <a:t>intended application and suitability for exposure to water</a:t>
          </a:r>
        </a:p>
      </dgm:t>
    </dgm:pt>
    <dgm:pt modelId="{5680231C-5F75-4CED-A8E3-5618617FF227}" type="parTrans" cxnId="{230236D6-42AB-47B1-8A2F-150580A5EA46}">
      <dgm:prSet/>
      <dgm:spPr/>
      <dgm:t>
        <a:bodyPr/>
        <a:lstStyle/>
        <a:p>
          <a:endParaRPr lang="en-US"/>
        </a:p>
      </dgm:t>
    </dgm:pt>
    <dgm:pt modelId="{AE51F54D-BBA0-4423-B974-15410F8DA0AB}" type="sibTrans" cxnId="{230236D6-42AB-47B1-8A2F-150580A5EA46}">
      <dgm:prSet/>
      <dgm:spPr/>
      <dgm:t>
        <a:bodyPr/>
        <a:lstStyle/>
        <a:p>
          <a:endParaRPr lang="en-US"/>
        </a:p>
      </dgm:t>
    </dgm:pt>
    <dgm:pt modelId="{4CED774B-7EE0-4253-85AC-B8786916C0A9}" type="pres">
      <dgm:prSet presAssocID="{0F757E68-CE8F-46A7-B96E-614E9E75F1D3}" presName="linear" presStyleCnt="0">
        <dgm:presLayoutVars>
          <dgm:animLvl val="lvl"/>
          <dgm:resizeHandles val="exact"/>
        </dgm:presLayoutVars>
      </dgm:prSet>
      <dgm:spPr/>
      <dgm:t>
        <a:bodyPr/>
        <a:lstStyle/>
        <a:p>
          <a:endParaRPr lang="en-US"/>
        </a:p>
      </dgm:t>
    </dgm:pt>
    <dgm:pt modelId="{199A8F4E-6D28-4592-A6F8-903E30CC0FE4}" type="pres">
      <dgm:prSet presAssocID="{C51D2093-4B2E-41A4-9314-F474E10752F6}" presName="parentText" presStyleLbl="node1" presStyleIdx="0" presStyleCnt="5">
        <dgm:presLayoutVars>
          <dgm:chMax val="0"/>
          <dgm:bulletEnabled val="1"/>
        </dgm:presLayoutVars>
      </dgm:prSet>
      <dgm:spPr/>
      <dgm:t>
        <a:bodyPr/>
        <a:lstStyle/>
        <a:p>
          <a:endParaRPr lang="en-US"/>
        </a:p>
      </dgm:t>
    </dgm:pt>
    <dgm:pt modelId="{0C910701-A942-4DDE-9A6E-A7240CA58177}" type="pres">
      <dgm:prSet presAssocID="{CAA32078-C004-4209-94DB-9D87480EE2D0}" presName="spacer" presStyleCnt="0"/>
      <dgm:spPr/>
    </dgm:pt>
    <dgm:pt modelId="{93D80EB4-FC3F-4B34-B2AF-424F9FA2DF2F}" type="pres">
      <dgm:prSet presAssocID="{F0CA01FC-236A-4C20-9C88-8C0FE9DCAA0F}" presName="parentText" presStyleLbl="node1" presStyleIdx="1" presStyleCnt="5">
        <dgm:presLayoutVars>
          <dgm:chMax val="0"/>
          <dgm:bulletEnabled val="1"/>
        </dgm:presLayoutVars>
      </dgm:prSet>
      <dgm:spPr/>
      <dgm:t>
        <a:bodyPr/>
        <a:lstStyle/>
        <a:p>
          <a:endParaRPr lang="en-US"/>
        </a:p>
      </dgm:t>
    </dgm:pt>
    <dgm:pt modelId="{C6BBE8B4-E737-4C41-BEC7-DE33A014A92D}" type="pres">
      <dgm:prSet presAssocID="{F58184B8-47C6-4B0C-B25E-23CDDCC7EF25}" presName="spacer" presStyleCnt="0"/>
      <dgm:spPr/>
    </dgm:pt>
    <dgm:pt modelId="{71392B2B-B1B8-42EC-9474-609FA93C26BA}" type="pres">
      <dgm:prSet presAssocID="{34825C81-9BB7-41D3-8192-2256C915F7F6}" presName="parentText" presStyleLbl="node1" presStyleIdx="2" presStyleCnt="5">
        <dgm:presLayoutVars>
          <dgm:chMax val="0"/>
          <dgm:bulletEnabled val="1"/>
        </dgm:presLayoutVars>
      </dgm:prSet>
      <dgm:spPr/>
      <dgm:t>
        <a:bodyPr/>
        <a:lstStyle/>
        <a:p>
          <a:endParaRPr lang="en-US"/>
        </a:p>
      </dgm:t>
    </dgm:pt>
    <dgm:pt modelId="{DD0FC459-5C14-44BB-8773-ED6D55D12D31}" type="pres">
      <dgm:prSet presAssocID="{42BDDECA-03D5-4C53-9C4E-7E13C7AEB5BA}" presName="spacer" presStyleCnt="0"/>
      <dgm:spPr/>
    </dgm:pt>
    <dgm:pt modelId="{B5342239-5712-4C95-BDFE-8128C674446A}" type="pres">
      <dgm:prSet presAssocID="{25F121C3-6925-456C-BFE6-7C9CB03DBF67}" presName="parentText" presStyleLbl="node1" presStyleIdx="3" presStyleCnt="5">
        <dgm:presLayoutVars>
          <dgm:chMax val="0"/>
          <dgm:bulletEnabled val="1"/>
        </dgm:presLayoutVars>
      </dgm:prSet>
      <dgm:spPr/>
      <dgm:t>
        <a:bodyPr/>
        <a:lstStyle/>
        <a:p>
          <a:endParaRPr lang="en-US"/>
        </a:p>
      </dgm:t>
    </dgm:pt>
    <dgm:pt modelId="{87F804AE-8F5E-4031-8C37-F906549E54B1}" type="pres">
      <dgm:prSet presAssocID="{2B369475-453F-4A8B-A526-88446C71B106}" presName="spacer" presStyleCnt="0"/>
      <dgm:spPr/>
    </dgm:pt>
    <dgm:pt modelId="{B100E940-C1A9-4A3B-B431-88F2554FE658}" type="pres">
      <dgm:prSet presAssocID="{AC52A87E-F842-4452-A921-F717F930A04A}" presName="parentText" presStyleLbl="node1" presStyleIdx="4" presStyleCnt="5">
        <dgm:presLayoutVars>
          <dgm:chMax val="0"/>
          <dgm:bulletEnabled val="1"/>
        </dgm:presLayoutVars>
      </dgm:prSet>
      <dgm:spPr/>
      <dgm:t>
        <a:bodyPr/>
        <a:lstStyle/>
        <a:p>
          <a:endParaRPr lang="en-US"/>
        </a:p>
      </dgm:t>
    </dgm:pt>
  </dgm:ptLst>
  <dgm:cxnLst>
    <dgm:cxn modelId="{E9D25E64-CDE3-4E0C-82D0-DEA76F6910D8}" type="presOf" srcId="{34825C81-9BB7-41D3-8192-2256C915F7F6}" destId="{71392B2B-B1B8-42EC-9474-609FA93C26BA}" srcOrd="0" destOrd="0" presId="urn:microsoft.com/office/officeart/2005/8/layout/vList2"/>
    <dgm:cxn modelId="{8D144C2D-8A8A-4EBD-88B3-51AD91394548}" type="presOf" srcId="{C51D2093-4B2E-41A4-9314-F474E10752F6}" destId="{199A8F4E-6D28-4592-A6F8-903E30CC0FE4}" srcOrd="0" destOrd="0" presId="urn:microsoft.com/office/officeart/2005/8/layout/vList2"/>
    <dgm:cxn modelId="{0EDB68F5-2835-402B-9D4D-F7A5996EEDCB}" type="presOf" srcId="{AC52A87E-F842-4452-A921-F717F930A04A}" destId="{B100E940-C1A9-4A3B-B431-88F2554FE658}" srcOrd="0" destOrd="0" presId="urn:microsoft.com/office/officeart/2005/8/layout/vList2"/>
    <dgm:cxn modelId="{B1973746-E45B-4FE3-8A7C-C7EF79B3AA2D}" srcId="{0F757E68-CE8F-46A7-B96E-614E9E75F1D3}" destId="{C51D2093-4B2E-41A4-9314-F474E10752F6}" srcOrd="0" destOrd="0" parTransId="{F2F77FA2-E8CF-41CA-B661-F515DC4B3098}" sibTransId="{CAA32078-C004-4209-94DB-9D87480EE2D0}"/>
    <dgm:cxn modelId="{17364B5F-D44B-40DC-A8AB-F3C95530C285}" srcId="{0F757E68-CE8F-46A7-B96E-614E9E75F1D3}" destId="{F0CA01FC-236A-4C20-9C88-8C0FE9DCAA0F}" srcOrd="1" destOrd="0" parTransId="{FC5784DD-BD60-40B6-927A-B4A9FE024531}" sibTransId="{F58184B8-47C6-4B0C-B25E-23CDDCC7EF25}"/>
    <dgm:cxn modelId="{B837A012-8377-460E-BFA4-8B271C16BB87}" srcId="{0F757E68-CE8F-46A7-B96E-614E9E75F1D3}" destId="{34825C81-9BB7-41D3-8192-2256C915F7F6}" srcOrd="2" destOrd="0" parTransId="{8E7F14AA-2312-43F1-97CD-754FD79DF77D}" sibTransId="{42BDDECA-03D5-4C53-9C4E-7E13C7AEB5BA}"/>
    <dgm:cxn modelId="{D31DE968-185A-4998-BACD-6A17596FB42E}" type="presOf" srcId="{0F757E68-CE8F-46A7-B96E-614E9E75F1D3}" destId="{4CED774B-7EE0-4253-85AC-B8786916C0A9}" srcOrd="0" destOrd="0" presId="urn:microsoft.com/office/officeart/2005/8/layout/vList2"/>
    <dgm:cxn modelId="{230236D6-42AB-47B1-8A2F-150580A5EA46}" srcId="{0F757E68-CE8F-46A7-B96E-614E9E75F1D3}" destId="{AC52A87E-F842-4452-A921-F717F930A04A}" srcOrd="4" destOrd="0" parTransId="{5680231C-5F75-4CED-A8E3-5618617FF227}" sibTransId="{AE51F54D-BBA0-4423-B974-15410F8DA0AB}"/>
    <dgm:cxn modelId="{484569B2-5BE0-48D2-B52B-FEFB17B07420}" type="presOf" srcId="{25F121C3-6925-456C-BFE6-7C9CB03DBF67}" destId="{B5342239-5712-4C95-BDFE-8128C674446A}" srcOrd="0" destOrd="0" presId="urn:microsoft.com/office/officeart/2005/8/layout/vList2"/>
    <dgm:cxn modelId="{3ED20132-CC2C-470B-97B1-B18CC3478AFB}" srcId="{0F757E68-CE8F-46A7-B96E-614E9E75F1D3}" destId="{25F121C3-6925-456C-BFE6-7C9CB03DBF67}" srcOrd="3" destOrd="0" parTransId="{34BB7643-BC7C-4D38-89CE-8B27BDA2FC9E}" sibTransId="{2B369475-453F-4A8B-A526-88446C71B106}"/>
    <dgm:cxn modelId="{BEBE5F04-BB23-422C-8446-95EAD76F3193}" type="presOf" srcId="{F0CA01FC-236A-4C20-9C88-8C0FE9DCAA0F}" destId="{93D80EB4-FC3F-4B34-B2AF-424F9FA2DF2F}" srcOrd="0" destOrd="0" presId="urn:microsoft.com/office/officeart/2005/8/layout/vList2"/>
    <dgm:cxn modelId="{84FE4AC0-0B21-4146-9AC0-5454D24DAC0B}" type="presParOf" srcId="{4CED774B-7EE0-4253-85AC-B8786916C0A9}" destId="{199A8F4E-6D28-4592-A6F8-903E30CC0FE4}" srcOrd="0" destOrd="0" presId="urn:microsoft.com/office/officeart/2005/8/layout/vList2"/>
    <dgm:cxn modelId="{2957F10E-F3F7-4CEC-9866-99F3EC1DD1A5}" type="presParOf" srcId="{4CED774B-7EE0-4253-85AC-B8786916C0A9}" destId="{0C910701-A942-4DDE-9A6E-A7240CA58177}" srcOrd="1" destOrd="0" presId="urn:microsoft.com/office/officeart/2005/8/layout/vList2"/>
    <dgm:cxn modelId="{2E021438-D4C0-457F-8B82-8ADD14B72367}" type="presParOf" srcId="{4CED774B-7EE0-4253-85AC-B8786916C0A9}" destId="{93D80EB4-FC3F-4B34-B2AF-424F9FA2DF2F}" srcOrd="2" destOrd="0" presId="urn:microsoft.com/office/officeart/2005/8/layout/vList2"/>
    <dgm:cxn modelId="{D2474405-832A-4478-AB17-D2734A0729B5}" type="presParOf" srcId="{4CED774B-7EE0-4253-85AC-B8786916C0A9}" destId="{C6BBE8B4-E737-4C41-BEC7-DE33A014A92D}" srcOrd="3" destOrd="0" presId="urn:microsoft.com/office/officeart/2005/8/layout/vList2"/>
    <dgm:cxn modelId="{C1E93B07-37D1-4567-A2A0-2274F41F0E77}" type="presParOf" srcId="{4CED774B-7EE0-4253-85AC-B8786916C0A9}" destId="{71392B2B-B1B8-42EC-9474-609FA93C26BA}" srcOrd="4" destOrd="0" presId="urn:microsoft.com/office/officeart/2005/8/layout/vList2"/>
    <dgm:cxn modelId="{F1F6180B-E165-4578-8A45-7D1CC46E5429}" type="presParOf" srcId="{4CED774B-7EE0-4253-85AC-B8786916C0A9}" destId="{DD0FC459-5C14-44BB-8773-ED6D55D12D31}" srcOrd="5" destOrd="0" presId="urn:microsoft.com/office/officeart/2005/8/layout/vList2"/>
    <dgm:cxn modelId="{4F37375A-193C-4B44-AF4A-B020360E54B8}" type="presParOf" srcId="{4CED774B-7EE0-4253-85AC-B8786916C0A9}" destId="{B5342239-5712-4C95-BDFE-8128C674446A}" srcOrd="6" destOrd="0" presId="urn:microsoft.com/office/officeart/2005/8/layout/vList2"/>
    <dgm:cxn modelId="{D84C5992-C0D1-4C7E-A650-E541D788D439}" type="presParOf" srcId="{4CED774B-7EE0-4253-85AC-B8786916C0A9}" destId="{87F804AE-8F5E-4031-8C37-F906549E54B1}" srcOrd="7" destOrd="0" presId="urn:microsoft.com/office/officeart/2005/8/layout/vList2"/>
    <dgm:cxn modelId="{E87BD804-9581-4B43-BE09-4B8ABE8BE774}" type="presParOf" srcId="{4CED774B-7EE0-4253-85AC-B8786916C0A9}" destId="{B100E940-C1A9-4A3B-B431-88F2554FE65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757E68-CE8F-46A7-B96E-614E9E75F1D3}"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C51D2093-4B2E-41A4-9314-F474E10752F6}">
      <dgm:prSet phldrT="[Text]" custT="1"/>
      <dgm:spPr/>
      <dgm:t>
        <a:bodyPr/>
        <a:lstStyle/>
        <a:p>
          <a:r>
            <a:rPr lang="en-US" sz="1800" dirty="0"/>
            <a:t>Stressed skin panels consist of an interior frame or plastic foam core</a:t>
          </a:r>
        </a:p>
      </dgm:t>
    </dgm:pt>
    <dgm:pt modelId="{F2F77FA2-E8CF-41CA-B661-F515DC4B3098}" type="parTrans" cxnId="{B1973746-E45B-4FE3-8A7C-C7EF79B3AA2D}">
      <dgm:prSet/>
      <dgm:spPr/>
      <dgm:t>
        <a:bodyPr/>
        <a:lstStyle/>
        <a:p>
          <a:endParaRPr lang="en-US"/>
        </a:p>
      </dgm:t>
    </dgm:pt>
    <dgm:pt modelId="{CAA32078-C004-4209-94DB-9D87480EE2D0}" type="sibTrans" cxnId="{B1973746-E45B-4FE3-8A7C-C7EF79B3AA2D}">
      <dgm:prSet/>
      <dgm:spPr/>
      <dgm:t>
        <a:bodyPr/>
        <a:lstStyle/>
        <a:p>
          <a:endParaRPr lang="en-US"/>
        </a:p>
      </dgm:t>
    </dgm:pt>
    <dgm:pt modelId="{2BF5AFC8-199C-467D-993D-D61993370DF1}">
      <dgm:prSet phldrT="[Text]" custT="1"/>
      <dgm:spPr/>
      <dgm:t>
        <a:bodyPr/>
        <a:lstStyle/>
        <a:p>
          <a:r>
            <a:rPr lang="en-US" sz="1800" dirty="0" smtClean="0"/>
            <a:t>Skin </a:t>
          </a:r>
          <a:r>
            <a:rPr lang="en-US" sz="1800" dirty="0"/>
            <a:t>of plywood or OSB is attached to the core</a:t>
          </a:r>
        </a:p>
      </dgm:t>
    </dgm:pt>
    <dgm:pt modelId="{CFF0E11C-BC18-47AA-97E3-3116751F76BA}" type="parTrans" cxnId="{9922E2D6-362B-4F5C-A0D5-72F24AA5CD81}">
      <dgm:prSet/>
      <dgm:spPr/>
      <dgm:t>
        <a:bodyPr/>
        <a:lstStyle/>
        <a:p>
          <a:endParaRPr lang="en-US"/>
        </a:p>
      </dgm:t>
    </dgm:pt>
    <dgm:pt modelId="{094EDEAB-6FDA-4224-8D93-1FC2B443561D}" type="sibTrans" cxnId="{9922E2D6-362B-4F5C-A0D5-72F24AA5CD81}">
      <dgm:prSet/>
      <dgm:spPr/>
      <dgm:t>
        <a:bodyPr/>
        <a:lstStyle/>
        <a:p>
          <a:endParaRPr lang="en-US"/>
        </a:p>
      </dgm:t>
    </dgm:pt>
    <dgm:pt modelId="{99336057-529F-4CDE-8BC9-7CA0B825EFD4}">
      <dgm:prSet phldrT="[Text]" custT="1"/>
      <dgm:spPr/>
      <dgm:t>
        <a:bodyPr/>
        <a:lstStyle/>
        <a:p>
          <a:r>
            <a:rPr lang="en-US" sz="1800" dirty="0"/>
            <a:t>Commonly used in modular buildings</a:t>
          </a:r>
        </a:p>
      </dgm:t>
    </dgm:pt>
    <dgm:pt modelId="{68E4EFFA-5CA9-48D6-BACE-8D3CBAB5C026}" type="parTrans" cxnId="{4BD409B5-E58D-461E-8FF0-EA28C08C2FD2}">
      <dgm:prSet/>
      <dgm:spPr/>
      <dgm:t>
        <a:bodyPr/>
        <a:lstStyle/>
        <a:p>
          <a:endParaRPr lang="en-US"/>
        </a:p>
      </dgm:t>
    </dgm:pt>
    <dgm:pt modelId="{7CD5B622-CA15-4BE5-A4A7-40A61CEA8B4A}" type="sibTrans" cxnId="{4BD409B5-E58D-461E-8FF0-EA28C08C2FD2}">
      <dgm:prSet/>
      <dgm:spPr/>
      <dgm:t>
        <a:bodyPr/>
        <a:lstStyle/>
        <a:p>
          <a:endParaRPr lang="en-US"/>
        </a:p>
      </dgm:t>
    </dgm:pt>
    <dgm:pt modelId="{D67B960A-D32C-4258-9DB5-5100DD724EDB}">
      <dgm:prSet phldrT="[Text]" custT="1"/>
      <dgm:spPr>
        <a:solidFill>
          <a:schemeClr val="accent2">
            <a:lumMod val="75000"/>
          </a:schemeClr>
        </a:solidFill>
      </dgm:spPr>
      <dgm:t>
        <a:bodyPr/>
        <a:lstStyle/>
        <a:p>
          <a:r>
            <a:rPr lang="en-US" sz="1800" dirty="0"/>
            <a:t>OSB used in roof decks, walls, and subfloors</a:t>
          </a:r>
        </a:p>
      </dgm:t>
    </dgm:pt>
    <dgm:pt modelId="{DE372D53-8C9F-4E7E-9111-C93ED0F30382}" type="parTrans" cxnId="{357AA14A-D5F1-4646-ABB1-61DE9600193D}">
      <dgm:prSet/>
      <dgm:spPr/>
      <dgm:t>
        <a:bodyPr/>
        <a:lstStyle/>
        <a:p>
          <a:endParaRPr lang="en-US"/>
        </a:p>
      </dgm:t>
    </dgm:pt>
    <dgm:pt modelId="{3BA9045C-6635-46F4-8122-2018B3FA80CC}" type="sibTrans" cxnId="{357AA14A-D5F1-4646-ABB1-61DE9600193D}">
      <dgm:prSet/>
      <dgm:spPr/>
      <dgm:t>
        <a:bodyPr/>
        <a:lstStyle/>
        <a:p>
          <a:endParaRPr lang="en-US"/>
        </a:p>
      </dgm:t>
    </dgm:pt>
    <dgm:pt modelId="{4CED774B-7EE0-4253-85AC-B8786916C0A9}" type="pres">
      <dgm:prSet presAssocID="{0F757E68-CE8F-46A7-B96E-614E9E75F1D3}" presName="linear" presStyleCnt="0">
        <dgm:presLayoutVars>
          <dgm:animLvl val="lvl"/>
          <dgm:resizeHandles val="exact"/>
        </dgm:presLayoutVars>
      </dgm:prSet>
      <dgm:spPr/>
      <dgm:t>
        <a:bodyPr/>
        <a:lstStyle/>
        <a:p>
          <a:endParaRPr lang="en-US"/>
        </a:p>
      </dgm:t>
    </dgm:pt>
    <dgm:pt modelId="{199A8F4E-6D28-4592-A6F8-903E30CC0FE4}" type="pres">
      <dgm:prSet presAssocID="{C51D2093-4B2E-41A4-9314-F474E10752F6}" presName="parentText" presStyleLbl="node1" presStyleIdx="0" presStyleCnt="4">
        <dgm:presLayoutVars>
          <dgm:chMax val="0"/>
          <dgm:bulletEnabled val="1"/>
        </dgm:presLayoutVars>
      </dgm:prSet>
      <dgm:spPr/>
      <dgm:t>
        <a:bodyPr/>
        <a:lstStyle/>
        <a:p>
          <a:endParaRPr lang="en-US"/>
        </a:p>
      </dgm:t>
    </dgm:pt>
    <dgm:pt modelId="{0C910701-A942-4DDE-9A6E-A7240CA58177}" type="pres">
      <dgm:prSet presAssocID="{CAA32078-C004-4209-94DB-9D87480EE2D0}" presName="spacer" presStyleCnt="0"/>
      <dgm:spPr/>
    </dgm:pt>
    <dgm:pt modelId="{A21A7BC3-5EEF-4CE7-BA33-969B9015C791}" type="pres">
      <dgm:prSet presAssocID="{2BF5AFC8-199C-467D-993D-D61993370DF1}" presName="parentText" presStyleLbl="node1" presStyleIdx="1" presStyleCnt="4">
        <dgm:presLayoutVars>
          <dgm:chMax val="0"/>
          <dgm:bulletEnabled val="1"/>
        </dgm:presLayoutVars>
      </dgm:prSet>
      <dgm:spPr/>
      <dgm:t>
        <a:bodyPr/>
        <a:lstStyle/>
        <a:p>
          <a:endParaRPr lang="en-US"/>
        </a:p>
      </dgm:t>
    </dgm:pt>
    <dgm:pt modelId="{4089F4B8-4299-4D14-ADD9-94D64F2C0E7C}" type="pres">
      <dgm:prSet presAssocID="{094EDEAB-6FDA-4224-8D93-1FC2B443561D}" presName="spacer" presStyleCnt="0"/>
      <dgm:spPr/>
    </dgm:pt>
    <dgm:pt modelId="{38828BD4-8C2F-4FE0-B111-249CBAC962AC}" type="pres">
      <dgm:prSet presAssocID="{99336057-529F-4CDE-8BC9-7CA0B825EFD4}" presName="parentText" presStyleLbl="node1" presStyleIdx="2" presStyleCnt="4">
        <dgm:presLayoutVars>
          <dgm:chMax val="0"/>
          <dgm:bulletEnabled val="1"/>
        </dgm:presLayoutVars>
      </dgm:prSet>
      <dgm:spPr/>
      <dgm:t>
        <a:bodyPr/>
        <a:lstStyle/>
        <a:p>
          <a:endParaRPr lang="en-US"/>
        </a:p>
      </dgm:t>
    </dgm:pt>
    <dgm:pt modelId="{3EF5567E-CEC1-4310-9553-F8DBA0E19F78}" type="pres">
      <dgm:prSet presAssocID="{7CD5B622-CA15-4BE5-A4A7-40A61CEA8B4A}" presName="spacer" presStyleCnt="0"/>
      <dgm:spPr/>
    </dgm:pt>
    <dgm:pt modelId="{33F63F58-72D2-48B9-AA22-7A5128FEFD49}" type="pres">
      <dgm:prSet presAssocID="{D67B960A-D32C-4258-9DB5-5100DD724EDB}" presName="parentText" presStyleLbl="node1" presStyleIdx="3" presStyleCnt="4">
        <dgm:presLayoutVars>
          <dgm:chMax val="0"/>
          <dgm:bulletEnabled val="1"/>
        </dgm:presLayoutVars>
      </dgm:prSet>
      <dgm:spPr/>
      <dgm:t>
        <a:bodyPr/>
        <a:lstStyle/>
        <a:p>
          <a:endParaRPr lang="en-US"/>
        </a:p>
      </dgm:t>
    </dgm:pt>
  </dgm:ptLst>
  <dgm:cxnLst>
    <dgm:cxn modelId="{D79AAAF4-FCA1-4209-AA40-FE1B76E351A4}" type="presOf" srcId="{0F757E68-CE8F-46A7-B96E-614E9E75F1D3}" destId="{4CED774B-7EE0-4253-85AC-B8786916C0A9}" srcOrd="0" destOrd="0" presId="urn:microsoft.com/office/officeart/2005/8/layout/vList2"/>
    <dgm:cxn modelId="{C98D4FB0-8341-4836-A30C-13C58B739B33}" type="presOf" srcId="{2BF5AFC8-199C-467D-993D-D61993370DF1}" destId="{A21A7BC3-5EEF-4CE7-BA33-969B9015C791}" srcOrd="0" destOrd="0" presId="urn:microsoft.com/office/officeart/2005/8/layout/vList2"/>
    <dgm:cxn modelId="{9922E2D6-362B-4F5C-A0D5-72F24AA5CD81}" srcId="{0F757E68-CE8F-46A7-B96E-614E9E75F1D3}" destId="{2BF5AFC8-199C-467D-993D-D61993370DF1}" srcOrd="1" destOrd="0" parTransId="{CFF0E11C-BC18-47AA-97E3-3116751F76BA}" sibTransId="{094EDEAB-6FDA-4224-8D93-1FC2B443561D}"/>
    <dgm:cxn modelId="{B1973746-E45B-4FE3-8A7C-C7EF79B3AA2D}" srcId="{0F757E68-CE8F-46A7-B96E-614E9E75F1D3}" destId="{C51D2093-4B2E-41A4-9314-F474E10752F6}" srcOrd="0" destOrd="0" parTransId="{F2F77FA2-E8CF-41CA-B661-F515DC4B3098}" sibTransId="{CAA32078-C004-4209-94DB-9D87480EE2D0}"/>
    <dgm:cxn modelId="{240029DD-9658-48AD-9909-7EA28663596B}" type="presOf" srcId="{D67B960A-D32C-4258-9DB5-5100DD724EDB}" destId="{33F63F58-72D2-48B9-AA22-7A5128FEFD49}" srcOrd="0" destOrd="0" presId="urn:microsoft.com/office/officeart/2005/8/layout/vList2"/>
    <dgm:cxn modelId="{4BD409B5-E58D-461E-8FF0-EA28C08C2FD2}" srcId="{0F757E68-CE8F-46A7-B96E-614E9E75F1D3}" destId="{99336057-529F-4CDE-8BC9-7CA0B825EFD4}" srcOrd="2" destOrd="0" parTransId="{68E4EFFA-5CA9-48D6-BACE-8D3CBAB5C026}" sibTransId="{7CD5B622-CA15-4BE5-A4A7-40A61CEA8B4A}"/>
    <dgm:cxn modelId="{547DD0E5-6226-40D6-964E-62F2A2DC8F77}" type="presOf" srcId="{C51D2093-4B2E-41A4-9314-F474E10752F6}" destId="{199A8F4E-6D28-4592-A6F8-903E30CC0FE4}" srcOrd="0" destOrd="0" presId="urn:microsoft.com/office/officeart/2005/8/layout/vList2"/>
    <dgm:cxn modelId="{357AA14A-D5F1-4646-ABB1-61DE9600193D}" srcId="{0F757E68-CE8F-46A7-B96E-614E9E75F1D3}" destId="{D67B960A-D32C-4258-9DB5-5100DD724EDB}" srcOrd="3" destOrd="0" parTransId="{DE372D53-8C9F-4E7E-9111-C93ED0F30382}" sibTransId="{3BA9045C-6635-46F4-8122-2018B3FA80CC}"/>
    <dgm:cxn modelId="{3F4CB0A4-C61D-4600-961D-8BF3EA5CD68E}" type="presOf" srcId="{99336057-529F-4CDE-8BC9-7CA0B825EFD4}" destId="{38828BD4-8C2F-4FE0-B111-249CBAC962AC}" srcOrd="0" destOrd="0" presId="urn:microsoft.com/office/officeart/2005/8/layout/vList2"/>
    <dgm:cxn modelId="{A20C5F6A-E8C3-4CFA-81DB-DEE771E27BFE}" type="presParOf" srcId="{4CED774B-7EE0-4253-85AC-B8786916C0A9}" destId="{199A8F4E-6D28-4592-A6F8-903E30CC0FE4}" srcOrd="0" destOrd="0" presId="urn:microsoft.com/office/officeart/2005/8/layout/vList2"/>
    <dgm:cxn modelId="{619931FE-89AE-48D1-B4FB-81A4FA50FB96}" type="presParOf" srcId="{4CED774B-7EE0-4253-85AC-B8786916C0A9}" destId="{0C910701-A942-4DDE-9A6E-A7240CA58177}" srcOrd="1" destOrd="0" presId="urn:microsoft.com/office/officeart/2005/8/layout/vList2"/>
    <dgm:cxn modelId="{0B1A85D9-583E-4A06-9A2F-C17BDBC72947}" type="presParOf" srcId="{4CED774B-7EE0-4253-85AC-B8786916C0A9}" destId="{A21A7BC3-5EEF-4CE7-BA33-969B9015C791}" srcOrd="2" destOrd="0" presId="urn:microsoft.com/office/officeart/2005/8/layout/vList2"/>
    <dgm:cxn modelId="{B107E27A-F495-479C-B82E-2EE017E907D1}" type="presParOf" srcId="{4CED774B-7EE0-4253-85AC-B8786916C0A9}" destId="{4089F4B8-4299-4D14-ADD9-94D64F2C0E7C}" srcOrd="3" destOrd="0" presId="urn:microsoft.com/office/officeart/2005/8/layout/vList2"/>
    <dgm:cxn modelId="{000EBAB5-EADB-46E7-8D72-1A2072DD239E}" type="presParOf" srcId="{4CED774B-7EE0-4253-85AC-B8786916C0A9}" destId="{38828BD4-8C2F-4FE0-B111-249CBAC962AC}" srcOrd="4" destOrd="0" presId="urn:microsoft.com/office/officeart/2005/8/layout/vList2"/>
    <dgm:cxn modelId="{4AE47F80-D9BC-4179-BB52-31F2C0360778}" type="presParOf" srcId="{4CED774B-7EE0-4253-85AC-B8786916C0A9}" destId="{3EF5567E-CEC1-4310-9553-F8DBA0E19F78}" srcOrd="5" destOrd="0" presId="urn:microsoft.com/office/officeart/2005/8/layout/vList2"/>
    <dgm:cxn modelId="{D5F1FC71-DE45-4A18-85B0-B3D6074CD0D6}" type="presParOf" srcId="{4CED774B-7EE0-4253-85AC-B8786916C0A9}" destId="{33F63F58-72D2-48B9-AA22-7A5128FEFD4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757E68-CE8F-46A7-B96E-614E9E75F1D3}"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C51D2093-4B2E-41A4-9314-F474E10752F6}">
      <dgm:prSet phldrT="[Text]" custT="1"/>
      <dgm:spPr/>
      <dgm:t>
        <a:bodyPr/>
        <a:lstStyle/>
        <a:p>
          <a:r>
            <a:rPr lang="x-none" sz="2000" b="0" u="none" dirty="0"/>
            <a:t>Wood can be chemically altered with a fire retardant to reduce its susceptibility to ignition</a:t>
          </a:r>
          <a:endParaRPr lang="en-US" sz="2000" b="0" dirty="0"/>
        </a:p>
      </dgm:t>
    </dgm:pt>
    <dgm:pt modelId="{F2F77FA2-E8CF-41CA-B661-F515DC4B3098}" type="parTrans" cxnId="{B1973746-E45B-4FE3-8A7C-C7EF79B3AA2D}">
      <dgm:prSet/>
      <dgm:spPr/>
      <dgm:t>
        <a:bodyPr/>
        <a:lstStyle/>
        <a:p>
          <a:endParaRPr lang="en-US"/>
        </a:p>
      </dgm:t>
    </dgm:pt>
    <dgm:pt modelId="{CAA32078-C004-4209-94DB-9D87480EE2D0}" type="sibTrans" cxnId="{B1973746-E45B-4FE3-8A7C-C7EF79B3AA2D}">
      <dgm:prSet/>
      <dgm:spPr/>
      <dgm:t>
        <a:bodyPr/>
        <a:lstStyle/>
        <a:p>
          <a:endParaRPr lang="en-US"/>
        </a:p>
      </dgm:t>
    </dgm:pt>
    <dgm:pt modelId="{08CD9BE6-A95A-4581-9FA2-BF8E36274112}">
      <dgm:prSet phldrT="[Text]" custT="1"/>
      <dgm:spPr/>
      <dgm:t>
        <a:bodyPr/>
        <a:lstStyle/>
        <a:p>
          <a:r>
            <a:rPr lang="en-US" sz="2000" dirty="0"/>
            <a:t>Building codes permit the use of fire-retardant-treated wood for certain applications</a:t>
          </a:r>
          <a:endParaRPr lang="en-US" sz="2000" b="0" dirty="0"/>
        </a:p>
      </dgm:t>
    </dgm:pt>
    <dgm:pt modelId="{812967C5-4B0C-4662-9714-9AC5CD61320F}" type="parTrans" cxnId="{9F8CA810-E1DF-4A9B-9981-152E7B863247}">
      <dgm:prSet/>
      <dgm:spPr/>
      <dgm:t>
        <a:bodyPr/>
        <a:lstStyle/>
        <a:p>
          <a:endParaRPr lang="en-US"/>
        </a:p>
      </dgm:t>
    </dgm:pt>
    <dgm:pt modelId="{1E103D3C-DF40-456D-B001-93F13F038D16}" type="sibTrans" cxnId="{9F8CA810-E1DF-4A9B-9981-152E7B863247}">
      <dgm:prSet/>
      <dgm:spPr/>
      <dgm:t>
        <a:bodyPr/>
        <a:lstStyle/>
        <a:p>
          <a:endParaRPr lang="en-US"/>
        </a:p>
      </dgm:t>
    </dgm:pt>
    <dgm:pt modelId="{AF2BDB4C-667E-4016-BCB9-5C1E082B9003}">
      <dgm:prSet phldrT="[Text]" custT="1"/>
      <dgm:spPr>
        <a:solidFill>
          <a:schemeClr val="accent2">
            <a:lumMod val="75000"/>
          </a:schemeClr>
        </a:solidFill>
      </dgm:spPr>
      <dgm:t>
        <a:bodyPr/>
        <a:lstStyle/>
        <a:p>
          <a:r>
            <a:rPr lang="en-US" sz="2000" dirty="0"/>
            <a:t>Should not be confused with materials that are noncombustible or fire resistive</a:t>
          </a:r>
          <a:endParaRPr lang="en-US" sz="2000" b="0" dirty="0"/>
        </a:p>
      </dgm:t>
    </dgm:pt>
    <dgm:pt modelId="{C97DD7D2-A207-4479-BFE4-493D036F8722}" type="parTrans" cxnId="{93B31AA5-C2C4-4003-AF39-83E4049738EA}">
      <dgm:prSet/>
      <dgm:spPr/>
      <dgm:t>
        <a:bodyPr/>
        <a:lstStyle/>
        <a:p>
          <a:endParaRPr lang="en-US"/>
        </a:p>
      </dgm:t>
    </dgm:pt>
    <dgm:pt modelId="{3BC8DA12-DCE4-421A-B9DF-76E083751DF7}" type="sibTrans" cxnId="{93B31AA5-C2C4-4003-AF39-83E4049738EA}">
      <dgm:prSet/>
      <dgm:spPr/>
      <dgm:t>
        <a:bodyPr/>
        <a:lstStyle/>
        <a:p>
          <a:endParaRPr lang="en-US"/>
        </a:p>
      </dgm:t>
    </dgm:pt>
    <dgm:pt modelId="{82CF7AE8-D897-4E25-8003-81342590AE0E}">
      <dgm:prSet phldrT="[Text]" custT="1"/>
      <dgm:spPr>
        <a:solidFill>
          <a:schemeClr val="accent6">
            <a:lumMod val="50000"/>
          </a:schemeClr>
        </a:solidFill>
      </dgm:spPr>
      <dgm:t>
        <a:bodyPr/>
        <a:lstStyle/>
        <a:p>
          <a:r>
            <a:rPr lang="x-none" sz="2000" b="0" u="none" dirty="0"/>
            <a:t>Two main methods of fire-retardant treatment of wood </a:t>
          </a:r>
          <a:r>
            <a:rPr lang="en-US" sz="2000" b="0" u="none" dirty="0"/>
            <a:t>include pressure impregnation and surface coating</a:t>
          </a:r>
          <a:endParaRPr lang="en-US" sz="2000" b="0" dirty="0"/>
        </a:p>
      </dgm:t>
    </dgm:pt>
    <dgm:pt modelId="{0CBB7D68-BF4E-4CE8-8B60-39D45D306336}" type="parTrans" cxnId="{CF5D5174-8EBA-454B-870F-99EA391BD9C0}">
      <dgm:prSet/>
      <dgm:spPr/>
      <dgm:t>
        <a:bodyPr/>
        <a:lstStyle/>
        <a:p>
          <a:endParaRPr lang="en-US"/>
        </a:p>
      </dgm:t>
    </dgm:pt>
    <dgm:pt modelId="{27E057AB-5755-4E53-876F-06ED143A5525}" type="sibTrans" cxnId="{CF5D5174-8EBA-454B-870F-99EA391BD9C0}">
      <dgm:prSet/>
      <dgm:spPr/>
      <dgm:t>
        <a:bodyPr/>
        <a:lstStyle/>
        <a:p>
          <a:endParaRPr lang="en-US"/>
        </a:p>
      </dgm:t>
    </dgm:pt>
    <dgm:pt modelId="{4CED774B-7EE0-4253-85AC-B8786916C0A9}" type="pres">
      <dgm:prSet presAssocID="{0F757E68-CE8F-46A7-B96E-614E9E75F1D3}" presName="linear" presStyleCnt="0">
        <dgm:presLayoutVars>
          <dgm:animLvl val="lvl"/>
          <dgm:resizeHandles val="exact"/>
        </dgm:presLayoutVars>
      </dgm:prSet>
      <dgm:spPr/>
      <dgm:t>
        <a:bodyPr/>
        <a:lstStyle/>
        <a:p>
          <a:endParaRPr lang="en-US"/>
        </a:p>
      </dgm:t>
    </dgm:pt>
    <dgm:pt modelId="{199A8F4E-6D28-4592-A6F8-903E30CC0FE4}" type="pres">
      <dgm:prSet presAssocID="{C51D2093-4B2E-41A4-9314-F474E10752F6}" presName="parentText" presStyleLbl="node1" presStyleIdx="0" presStyleCnt="4">
        <dgm:presLayoutVars>
          <dgm:chMax val="0"/>
          <dgm:bulletEnabled val="1"/>
        </dgm:presLayoutVars>
      </dgm:prSet>
      <dgm:spPr/>
      <dgm:t>
        <a:bodyPr/>
        <a:lstStyle/>
        <a:p>
          <a:endParaRPr lang="en-US"/>
        </a:p>
      </dgm:t>
    </dgm:pt>
    <dgm:pt modelId="{0C910701-A942-4DDE-9A6E-A7240CA58177}" type="pres">
      <dgm:prSet presAssocID="{CAA32078-C004-4209-94DB-9D87480EE2D0}" presName="spacer" presStyleCnt="0"/>
      <dgm:spPr/>
    </dgm:pt>
    <dgm:pt modelId="{CA743CE0-D065-4B5C-9D06-CB6BAF7F6C44}" type="pres">
      <dgm:prSet presAssocID="{08CD9BE6-A95A-4581-9FA2-BF8E36274112}" presName="parentText" presStyleLbl="node1" presStyleIdx="1" presStyleCnt="4">
        <dgm:presLayoutVars>
          <dgm:chMax val="0"/>
          <dgm:bulletEnabled val="1"/>
        </dgm:presLayoutVars>
      </dgm:prSet>
      <dgm:spPr/>
      <dgm:t>
        <a:bodyPr/>
        <a:lstStyle/>
        <a:p>
          <a:endParaRPr lang="en-US"/>
        </a:p>
      </dgm:t>
    </dgm:pt>
    <dgm:pt modelId="{BAD2BD28-C3E0-4E52-9ACD-E10D1C927BD3}" type="pres">
      <dgm:prSet presAssocID="{1E103D3C-DF40-456D-B001-93F13F038D16}" presName="spacer" presStyleCnt="0"/>
      <dgm:spPr/>
    </dgm:pt>
    <dgm:pt modelId="{233B8208-D88F-4F8F-BC17-18BC79681A3F}" type="pres">
      <dgm:prSet presAssocID="{AF2BDB4C-667E-4016-BCB9-5C1E082B9003}" presName="parentText" presStyleLbl="node1" presStyleIdx="2" presStyleCnt="4">
        <dgm:presLayoutVars>
          <dgm:chMax val="0"/>
          <dgm:bulletEnabled val="1"/>
        </dgm:presLayoutVars>
      </dgm:prSet>
      <dgm:spPr/>
      <dgm:t>
        <a:bodyPr/>
        <a:lstStyle/>
        <a:p>
          <a:endParaRPr lang="en-US"/>
        </a:p>
      </dgm:t>
    </dgm:pt>
    <dgm:pt modelId="{2C9EEA2E-4B30-449A-8CE9-EB2C9BE65487}" type="pres">
      <dgm:prSet presAssocID="{3BC8DA12-DCE4-421A-B9DF-76E083751DF7}" presName="spacer" presStyleCnt="0"/>
      <dgm:spPr/>
    </dgm:pt>
    <dgm:pt modelId="{292E07FB-71BC-4E6E-8ED5-B32821DF1E58}" type="pres">
      <dgm:prSet presAssocID="{82CF7AE8-D897-4E25-8003-81342590AE0E}" presName="parentText" presStyleLbl="node1" presStyleIdx="3" presStyleCnt="4">
        <dgm:presLayoutVars>
          <dgm:chMax val="0"/>
          <dgm:bulletEnabled val="1"/>
        </dgm:presLayoutVars>
      </dgm:prSet>
      <dgm:spPr/>
      <dgm:t>
        <a:bodyPr/>
        <a:lstStyle/>
        <a:p>
          <a:endParaRPr lang="en-US"/>
        </a:p>
      </dgm:t>
    </dgm:pt>
  </dgm:ptLst>
  <dgm:cxnLst>
    <dgm:cxn modelId="{DBCC0DF5-8B41-4AD9-8A09-7CC281F4EF4B}" type="presOf" srcId="{C51D2093-4B2E-41A4-9314-F474E10752F6}" destId="{199A8F4E-6D28-4592-A6F8-903E30CC0FE4}" srcOrd="0" destOrd="0" presId="urn:microsoft.com/office/officeart/2005/8/layout/vList2"/>
    <dgm:cxn modelId="{BF1ED045-2A69-4E41-B611-A497203B506D}" type="presOf" srcId="{82CF7AE8-D897-4E25-8003-81342590AE0E}" destId="{292E07FB-71BC-4E6E-8ED5-B32821DF1E58}" srcOrd="0" destOrd="0" presId="urn:microsoft.com/office/officeart/2005/8/layout/vList2"/>
    <dgm:cxn modelId="{F44BB04B-70B0-479D-AE7B-D879E8F83624}" type="presOf" srcId="{08CD9BE6-A95A-4581-9FA2-BF8E36274112}" destId="{CA743CE0-D065-4B5C-9D06-CB6BAF7F6C44}" srcOrd="0" destOrd="0" presId="urn:microsoft.com/office/officeart/2005/8/layout/vList2"/>
    <dgm:cxn modelId="{B1973746-E45B-4FE3-8A7C-C7EF79B3AA2D}" srcId="{0F757E68-CE8F-46A7-B96E-614E9E75F1D3}" destId="{C51D2093-4B2E-41A4-9314-F474E10752F6}" srcOrd="0" destOrd="0" parTransId="{F2F77FA2-E8CF-41CA-B661-F515DC4B3098}" sibTransId="{CAA32078-C004-4209-94DB-9D87480EE2D0}"/>
    <dgm:cxn modelId="{7301E42F-2E7C-4CBC-BA79-21A442BD183E}" type="presOf" srcId="{AF2BDB4C-667E-4016-BCB9-5C1E082B9003}" destId="{233B8208-D88F-4F8F-BC17-18BC79681A3F}" srcOrd="0" destOrd="0" presId="urn:microsoft.com/office/officeart/2005/8/layout/vList2"/>
    <dgm:cxn modelId="{5F11BC04-6B45-459B-B465-7603F9BB96E7}" type="presOf" srcId="{0F757E68-CE8F-46A7-B96E-614E9E75F1D3}" destId="{4CED774B-7EE0-4253-85AC-B8786916C0A9}" srcOrd="0" destOrd="0" presId="urn:microsoft.com/office/officeart/2005/8/layout/vList2"/>
    <dgm:cxn modelId="{93B31AA5-C2C4-4003-AF39-83E4049738EA}" srcId="{0F757E68-CE8F-46A7-B96E-614E9E75F1D3}" destId="{AF2BDB4C-667E-4016-BCB9-5C1E082B9003}" srcOrd="2" destOrd="0" parTransId="{C97DD7D2-A207-4479-BFE4-493D036F8722}" sibTransId="{3BC8DA12-DCE4-421A-B9DF-76E083751DF7}"/>
    <dgm:cxn modelId="{9F8CA810-E1DF-4A9B-9981-152E7B863247}" srcId="{0F757E68-CE8F-46A7-B96E-614E9E75F1D3}" destId="{08CD9BE6-A95A-4581-9FA2-BF8E36274112}" srcOrd="1" destOrd="0" parTransId="{812967C5-4B0C-4662-9714-9AC5CD61320F}" sibTransId="{1E103D3C-DF40-456D-B001-93F13F038D16}"/>
    <dgm:cxn modelId="{CF5D5174-8EBA-454B-870F-99EA391BD9C0}" srcId="{0F757E68-CE8F-46A7-B96E-614E9E75F1D3}" destId="{82CF7AE8-D897-4E25-8003-81342590AE0E}" srcOrd="3" destOrd="0" parTransId="{0CBB7D68-BF4E-4CE8-8B60-39D45D306336}" sibTransId="{27E057AB-5755-4E53-876F-06ED143A5525}"/>
    <dgm:cxn modelId="{2AAA86E7-D4A0-4A95-B39C-59B3F1452AA0}" type="presParOf" srcId="{4CED774B-7EE0-4253-85AC-B8786916C0A9}" destId="{199A8F4E-6D28-4592-A6F8-903E30CC0FE4}" srcOrd="0" destOrd="0" presId="urn:microsoft.com/office/officeart/2005/8/layout/vList2"/>
    <dgm:cxn modelId="{CCEBD267-5E55-4772-95BF-45A526B07F89}" type="presParOf" srcId="{4CED774B-7EE0-4253-85AC-B8786916C0A9}" destId="{0C910701-A942-4DDE-9A6E-A7240CA58177}" srcOrd="1" destOrd="0" presId="urn:microsoft.com/office/officeart/2005/8/layout/vList2"/>
    <dgm:cxn modelId="{E34D5074-85F6-44A0-9021-71BD7EC729A0}" type="presParOf" srcId="{4CED774B-7EE0-4253-85AC-B8786916C0A9}" destId="{CA743CE0-D065-4B5C-9D06-CB6BAF7F6C44}" srcOrd="2" destOrd="0" presId="urn:microsoft.com/office/officeart/2005/8/layout/vList2"/>
    <dgm:cxn modelId="{C547A74A-A673-43CD-B56B-BD74ED80E1B8}" type="presParOf" srcId="{4CED774B-7EE0-4253-85AC-B8786916C0A9}" destId="{BAD2BD28-C3E0-4E52-9ACD-E10D1C927BD3}" srcOrd="3" destOrd="0" presId="urn:microsoft.com/office/officeart/2005/8/layout/vList2"/>
    <dgm:cxn modelId="{E8FF32C4-4B60-4A74-A0F8-33806A19ED09}" type="presParOf" srcId="{4CED774B-7EE0-4253-85AC-B8786916C0A9}" destId="{233B8208-D88F-4F8F-BC17-18BC79681A3F}" srcOrd="4" destOrd="0" presId="urn:microsoft.com/office/officeart/2005/8/layout/vList2"/>
    <dgm:cxn modelId="{36678917-99F4-4137-BED4-927BE02143FA}" type="presParOf" srcId="{4CED774B-7EE0-4253-85AC-B8786916C0A9}" destId="{2C9EEA2E-4B30-449A-8CE9-EB2C9BE65487}" srcOrd="5" destOrd="0" presId="urn:microsoft.com/office/officeart/2005/8/layout/vList2"/>
    <dgm:cxn modelId="{76EDEE1D-228A-461B-934A-85E2CB39E8B6}" type="presParOf" srcId="{4CED774B-7EE0-4253-85AC-B8786916C0A9}" destId="{292E07FB-71BC-4E6E-8ED5-B32821DF1E5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F757E68-CE8F-46A7-B96E-614E9E75F1D3}"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C51D2093-4B2E-41A4-9314-F474E10752F6}">
      <dgm:prSet phldrT="[Text]" custT="1"/>
      <dgm:spPr/>
      <dgm:t>
        <a:bodyPr/>
        <a:lstStyle/>
        <a:p>
          <a:r>
            <a:rPr lang="en-US" sz="2000" dirty="0"/>
            <a:t>Only these treatments can produce wood that is listed as fire-retardant-treated wood</a:t>
          </a:r>
          <a:endParaRPr lang="en-US" sz="2000" b="0" dirty="0"/>
        </a:p>
      </dgm:t>
    </dgm:pt>
    <dgm:pt modelId="{F2F77FA2-E8CF-41CA-B661-F515DC4B3098}" type="parTrans" cxnId="{B1973746-E45B-4FE3-8A7C-C7EF79B3AA2D}">
      <dgm:prSet/>
      <dgm:spPr/>
      <dgm:t>
        <a:bodyPr/>
        <a:lstStyle/>
        <a:p>
          <a:endParaRPr lang="en-US"/>
        </a:p>
      </dgm:t>
    </dgm:pt>
    <dgm:pt modelId="{CAA32078-C004-4209-94DB-9D87480EE2D0}" type="sibTrans" cxnId="{B1973746-E45B-4FE3-8A7C-C7EF79B3AA2D}">
      <dgm:prSet/>
      <dgm:spPr/>
      <dgm:t>
        <a:bodyPr/>
        <a:lstStyle/>
        <a:p>
          <a:endParaRPr lang="en-US"/>
        </a:p>
      </dgm:t>
    </dgm:pt>
    <dgm:pt modelId="{03CC7A84-0C39-4B02-8B60-6C554EB0F7F7}">
      <dgm:prSet phldrT="[Text]" custT="1"/>
      <dgm:spPr/>
      <dgm:t>
        <a:bodyPr/>
        <a:lstStyle/>
        <a:p>
          <a:r>
            <a:rPr lang="x-none" sz="2000" b="0" u="none" dirty="0"/>
            <a:t>Surface coating is used primarily to reduce the surface burning and flame spread characteristics of wood</a:t>
          </a:r>
          <a:endParaRPr lang="en-US" sz="2000" b="0" dirty="0"/>
        </a:p>
      </dgm:t>
    </dgm:pt>
    <dgm:pt modelId="{C173169A-8924-43CD-963F-A49BCF193B62}" type="parTrans" cxnId="{C39D03DC-EA84-4739-9834-F7450F150433}">
      <dgm:prSet/>
      <dgm:spPr/>
      <dgm:t>
        <a:bodyPr/>
        <a:lstStyle/>
        <a:p>
          <a:endParaRPr lang="en-US"/>
        </a:p>
      </dgm:t>
    </dgm:pt>
    <dgm:pt modelId="{D808081D-CA33-483C-BF03-ABF7B0D86CCA}" type="sibTrans" cxnId="{C39D03DC-EA84-4739-9834-F7450F150433}">
      <dgm:prSet/>
      <dgm:spPr/>
      <dgm:t>
        <a:bodyPr/>
        <a:lstStyle/>
        <a:p>
          <a:endParaRPr lang="en-US"/>
        </a:p>
      </dgm:t>
    </dgm:pt>
    <dgm:pt modelId="{9320BE1D-7124-4FD0-9757-32B7950BFB5E}">
      <dgm:prSet phldrT="[Text]" custT="1"/>
      <dgm:spPr>
        <a:solidFill>
          <a:schemeClr val="accent2">
            <a:lumMod val="75000"/>
          </a:schemeClr>
        </a:solidFill>
      </dgm:spPr>
      <dgm:t>
        <a:bodyPr/>
        <a:lstStyle/>
        <a:p>
          <a:r>
            <a:rPr lang="en-US" sz="2000" dirty="0"/>
            <a:t>Fire-retardant chemicals used in the pressurization process are proprietary products</a:t>
          </a:r>
          <a:endParaRPr lang="en-US" sz="2000" b="0" dirty="0"/>
        </a:p>
      </dgm:t>
    </dgm:pt>
    <dgm:pt modelId="{79C3C645-9C18-49E7-AD66-B184D2B06DD6}" type="parTrans" cxnId="{FE9CF423-9FC0-424C-AB5D-21F395D34A3E}">
      <dgm:prSet/>
      <dgm:spPr/>
      <dgm:t>
        <a:bodyPr/>
        <a:lstStyle/>
        <a:p>
          <a:endParaRPr lang="en-US"/>
        </a:p>
      </dgm:t>
    </dgm:pt>
    <dgm:pt modelId="{4EA8B3BF-A910-4750-BB98-5CD9D31635D0}" type="sibTrans" cxnId="{FE9CF423-9FC0-424C-AB5D-21F395D34A3E}">
      <dgm:prSet/>
      <dgm:spPr/>
      <dgm:t>
        <a:bodyPr/>
        <a:lstStyle/>
        <a:p>
          <a:endParaRPr lang="en-US"/>
        </a:p>
      </dgm:t>
    </dgm:pt>
    <dgm:pt modelId="{AE8D2C7A-A245-4818-AC8E-6B185F7C3DBA}">
      <dgm:prSet phldrT="[Text]" custT="1"/>
      <dgm:spPr/>
      <dgm:t>
        <a:bodyPr/>
        <a:lstStyle/>
        <a:p>
          <a:r>
            <a:rPr lang="x-none" sz="2000" b="0" u="none" dirty="0"/>
            <a:t>The most commonly used fire-retardant treatments are combinations of inorganic or organic salts</a:t>
          </a:r>
          <a:endParaRPr lang="en-US" sz="2000" b="0" dirty="0"/>
        </a:p>
      </dgm:t>
    </dgm:pt>
    <dgm:pt modelId="{911406E0-9135-4908-81DA-097E5E6D44BD}" type="parTrans" cxnId="{2DBCBEB6-3F72-4F1B-9E1B-75F624EFAB61}">
      <dgm:prSet/>
      <dgm:spPr/>
      <dgm:t>
        <a:bodyPr/>
        <a:lstStyle/>
        <a:p>
          <a:endParaRPr lang="en-US"/>
        </a:p>
      </dgm:t>
    </dgm:pt>
    <dgm:pt modelId="{60E232D3-023B-4FD6-96DD-2B502581C692}" type="sibTrans" cxnId="{2DBCBEB6-3F72-4F1B-9E1B-75F624EFAB61}">
      <dgm:prSet/>
      <dgm:spPr/>
      <dgm:t>
        <a:bodyPr/>
        <a:lstStyle/>
        <a:p>
          <a:endParaRPr lang="en-US"/>
        </a:p>
      </dgm:t>
    </dgm:pt>
    <dgm:pt modelId="{4CED774B-7EE0-4253-85AC-B8786916C0A9}" type="pres">
      <dgm:prSet presAssocID="{0F757E68-CE8F-46A7-B96E-614E9E75F1D3}" presName="linear" presStyleCnt="0">
        <dgm:presLayoutVars>
          <dgm:animLvl val="lvl"/>
          <dgm:resizeHandles val="exact"/>
        </dgm:presLayoutVars>
      </dgm:prSet>
      <dgm:spPr/>
      <dgm:t>
        <a:bodyPr/>
        <a:lstStyle/>
        <a:p>
          <a:endParaRPr lang="en-US"/>
        </a:p>
      </dgm:t>
    </dgm:pt>
    <dgm:pt modelId="{199A8F4E-6D28-4592-A6F8-903E30CC0FE4}" type="pres">
      <dgm:prSet presAssocID="{C51D2093-4B2E-41A4-9314-F474E10752F6}" presName="parentText" presStyleLbl="node1" presStyleIdx="0" presStyleCnt="4">
        <dgm:presLayoutVars>
          <dgm:chMax val="0"/>
          <dgm:bulletEnabled val="1"/>
        </dgm:presLayoutVars>
      </dgm:prSet>
      <dgm:spPr/>
      <dgm:t>
        <a:bodyPr/>
        <a:lstStyle/>
        <a:p>
          <a:endParaRPr lang="en-US"/>
        </a:p>
      </dgm:t>
    </dgm:pt>
    <dgm:pt modelId="{0C910701-A942-4DDE-9A6E-A7240CA58177}" type="pres">
      <dgm:prSet presAssocID="{CAA32078-C004-4209-94DB-9D87480EE2D0}" presName="spacer" presStyleCnt="0"/>
      <dgm:spPr/>
    </dgm:pt>
    <dgm:pt modelId="{341745C6-8E26-4CBD-BC31-4988302476A8}" type="pres">
      <dgm:prSet presAssocID="{AE8D2C7A-A245-4818-AC8E-6B185F7C3DBA}" presName="parentText" presStyleLbl="node1" presStyleIdx="1" presStyleCnt="4">
        <dgm:presLayoutVars>
          <dgm:chMax val="0"/>
          <dgm:bulletEnabled val="1"/>
        </dgm:presLayoutVars>
      </dgm:prSet>
      <dgm:spPr/>
      <dgm:t>
        <a:bodyPr/>
        <a:lstStyle/>
        <a:p>
          <a:endParaRPr lang="en-US"/>
        </a:p>
      </dgm:t>
    </dgm:pt>
    <dgm:pt modelId="{3EFA378E-B04E-48B3-98BB-B0BF15E36377}" type="pres">
      <dgm:prSet presAssocID="{60E232D3-023B-4FD6-96DD-2B502581C692}" presName="spacer" presStyleCnt="0"/>
      <dgm:spPr/>
    </dgm:pt>
    <dgm:pt modelId="{CF9904BB-1BA6-43F1-AFA7-18A8208B198C}" type="pres">
      <dgm:prSet presAssocID="{03CC7A84-0C39-4B02-8B60-6C554EB0F7F7}" presName="parentText" presStyleLbl="node1" presStyleIdx="2" presStyleCnt="4">
        <dgm:presLayoutVars>
          <dgm:chMax val="0"/>
          <dgm:bulletEnabled val="1"/>
        </dgm:presLayoutVars>
      </dgm:prSet>
      <dgm:spPr/>
      <dgm:t>
        <a:bodyPr/>
        <a:lstStyle/>
        <a:p>
          <a:endParaRPr lang="en-US"/>
        </a:p>
      </dgm:t>
    </dgm:pt>
    <dgm:pt modelId="{153E6CCE-720F-4BCB-A7A8-D2508E5FE961}" type="pres">
      <dgm:prSet presAssocID="{D808081D-CA33-483C-BF03-ABF7B0D86CCA}" presName="spacer" presStyleCnt="0"/>
      <dgm:spPr/>
    </dgm:pt>
    <dgm:pt modelId="{403167C5-D0CB-444D-BA4E-83172856123C}" type="pres">
      <dgm:prSet presAssocID="{9320BE1D-7124-4FD0-9757-32B7950BFB5E}" presName="parentText" presStyleLbl="node1" presStyleIdx="3" presStyleCnt="4">
        <dgm:presLayoutVars>
          <dgm:chMax val="0"/>
          <dgm:bulletEnabled val="1"/>
        </dgm:presLayoutVars>
      </dgm:prSet>
      <dgm:spPr/>
      <dgm:t>
        <a:bodyPr/>
        <a:lstStyle/>
        <a:p>
          <a:endParaRPr lang="en-US"/>
        </a:p>
      </dgm:t>
    </dgm:pt>
  </dgm:ptLst>
  <dgm:cxnLst>
    <dgm:cxn modelId="{B1973746-E45B-4FE3-8A7C-C7EF79B3AA2D}" srcId="{0F757E68-CE8F-46A7-B96E-614E9E75F1D3}" destId="{C51D2093-4B2E-41A4-9314-F474E10752F6}" srcOrd="0" destOrd="0" parTransId="{F2F77FA2-E8CF-41CA-B661-F515DC4B3098}" sibTransId="{CAA32078-C004-4209-94DB-9D87480EE2D0}"/>
    <dgm:cxn modelId="{6AA67D6F-CCBB-4BE5-B1B2-50638AB12D44}" type="presOf" srcId="{AE8D2C7A-A245-4818-AC8E-6B185F7C3DBA}" destId="{341745C6-8E26-4CBD-BC31-4988302476A8}" srcOrd="0" destOrd="0" presId="urn:microsoft.com/office/officeart/2005/8/layout/vList2"/>
    <dgm:cxn modelId="{BF736E4D-DB1C-4A0E-8DC8-9BA49EDBE232}" type="presOf" srcId="{0F757E68-CE8F-46A7-B96E-614E9E75F1D3}" destId="{4CED774B-7EE0-4253-85AC-B8786916C0A9}" srcOrd="0" destOrd="0" presId="urn:microsoft.com/office/officeart/2005/8/layout/vList2"/>
    <dgm:cxn modelId="{2DBCBEB6-3F72-4F1B-9E1B-75F624EFAB61}" srcId="{0F757E68-CE8F-46A7-B96E-614E9E75F1D3}" destId="{AE8D2C7A-A245-4818-AC8E-6B185F7C3DBA}" srcOrd="1" destOrd="0" parTransId="{911406E0-9135-4908-81DA-097E5E6D44BD}" sibTransId="{60E232D3-023B-4FD6-96DD-2B502581C692}"/>
    <dgm:cxn modelId="{88DB3288-A078-415A-8740-79D954C5FBAC}" type="presOf" srcId="{03CC7A84-0C39-4B02-8B60-6C554EB0F7F7}" destId="{CF9904BB-1BA6-43F1-AFA7-18A8208B198C}" srcOrd="0" destOrd="0" presId="urn:microsoft.com/office/officeart/2005/8/layout/vList2"/>
    <dgm:cxn modelId="{FE9CF423-9FC0-424C-AB5D-21F395D34A3E}" srcId="{0F757E68-CE8F-46A7-B96E-614E9E75F1D3}" destId="{9320BE1D-7124-4FD0-9757-32B7950BFB5E}" srcOrd="3" destOrd="0" parTransId="{79C3C645-9C18-49E7-AD66-B184D2B06DD6}" sibTransId="{4EA8B3BF-A910-4750-BB98-5CD9D31635D0}"/>
    <dgm:cxn modelId="{E1500DCA-AF99-44EB-A157-F2E5288F1927}" type="presOf" srcId="{C51D2093-4B2E-41A4-9314-F474E10752F6}" destId="{199A8F4E-6D28-4592-A6F8-903E30CC0FE4}" srcOrd="0" destOrd="0" presId="urn:microsoft.com/office/officeart/2005/8/layout/vList2"/>
    <dgm:cxn modelId="{C39D03DC-EA84-4739-9834-F7450F150433}" srcId="{0F757E68-CE8F-46A7-B96E-614E9E75F1D3}" destId="{03CC7A84-0C39-4B02-8B60-6C554EB0F7F7}" srcOrd="2" destOrd="0" parTransId="{C173169A-8924-43CD-963F-A49BCF193B62}" sibTransId="{D808081D-CA33-483C-BF03-ABF7B0D86CCA}"/>
    <dgm:cxn modelId="{3B266742-0AB3-40B6-98AE-45DAB19F62A0}" type="presOf" srcId="{9320BE1D-7124-4FD0-9757-32B7950BFB5E}" destId="{403167C5-D0CB-444D-BA4E-83172856123C}" srcOrd="0" destOrd="0" presId="urn:microsoft.com/office/officeart/2005/8/layout/vList2"/>
    <dgm:cxn modelId="{C59BB6C6-2056-4CF8-82E3-D3E45192E444}" type="presParOf" srcId="{4CED774B-7EE0-4253-85AC-B8786916C0A9}" destId="{199A8F4E-6D28-4592-A6F8-903E30CC0FE4}" srcOrd="0" destOrd="0" presId="urn:microsoft.com/office/officeart/2005/8/layout/vList2"/>
    <dgm:cxn modelId="{C4914381-EF88-4AED-9035-D4F0E0FC7114}" type="presParOf" srcId="{4CED774B-7EE0-4253-85AC-B8786916C0A9}" destId="{0C910701-A942-4DDE-9A6E-A7240CA58177}" srcOrd="1" destOrd="0" presId="urn:microsoft.com/office/officeart/2005/8/layout/vList2"/>
    <dgm:cxn modelId="{5A7D4D6A-BA8D-4922-9051-31BFF388117E}" type="presParOf" srcId="{4CED774B-7EE0-4253-85AC-B8786916C0A9}" destId="{341745C6-8E26-4CBD-BC31-4988302476A8}" srcOrd="2" destOrd="0" presId="urn:microsoft.com/office/officeart/2005/8/layout/vList2"/>
    <dgm:cxn modelId="{CB36392B-7A35-4473-BD47-BF5E715F25AF}" type="presParOf" srcId="{4CED774B-7EE0-4253-85AC-B8786916C0A9}" destId="{3EFA378E-B04E-48B3-98BB-B0BF15E36377}" srcOrd="3" destOrd="0" presId="urn:microsoft.com/office/officeart/2005/8/layout/vList2"/>
    <dgm:cxn modelId="{A39BD885-BE07-4AD9-8938-E1805548E1FF}" type="presParOf" srcId="{4CED774B-7EE0-4253-85AC-B8786916C0A9}" destId="{CF9904BB-1BA6-43F1-AFA7-18A8208B198C}" srcOrd="4" destOrd="0" presId="urn:microsoft.com/office/officeart/2005/8/layout/vList2"/>
    <dgm:cxn modelId="{52B3192E-6C9C-44AB-8235-6DF81B33F71E}" type="presParOf" srcId="{4CED774B-7EE0-4253-85AC-B8786916C0A9}" destId="{153E6CCE-720F-4BCB-A7A8-D2508E5FE961}" srcOrd="5" destOrd="0" presId="urn:microsoft.com/office/officeart/2005/8/layout/vList2"/>
    <dgm:cxn modelId="{3DE9D215-3B07-490C-841E-181063E3E8CF}" type="presParOf" srcId="{4CED774B-7EE0-4253-85AC-B8786916C0A9}" destId="{403167C5-D0CB-444D-BA4E-83172856123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F757E68-CE8F-46A7-B96E-614E9E75F1D3}"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C51D2093-4B2E-41A4-9314-F474E10752F6}">
      <dgm:prSet phldrT="[Text]"/>
      <dgm:spPr/>
      <dgm:t>
        <a:bodyPr/>
        <a:lstStyle/>
        <a:p>
          <a:r>
            <a:rPr lang="en-US" dirty="0" smtClean="0"/>
            <a:t>Water </a:t>
          </a:r>
          <a:r>
            <a:rPr lang="en-US" dirty="0"/>
            <a:t>solubility and structural strength</a:t>
          </a:r>
        </a:p>
      </dgm:t>
    </dgm:pt>
    <dgm:pt modelId="{F2F77FA2-E8CF-41CA-B661-F515DC4B3098}" type="parTrans" cxnId="{B1973746-E45B-4FE3-8A7C-C7EF79B3AA2D}">
      <dgm:prSet/>
      <dgm:spPr/>
      <dgm:t>
        <a:bodyPr/>
        <a:lstStyle/>
        <a:p>
          <a:endParaRPr lang="en-US"/>
        </a:p>
      </dgm:t>
    </dgm:pt>
    <dgm:pt modelId="{CAA32078-C004-4209-94DB-9D87480EE2D0}" type="sibTrans" cxnId="{B1973746-E45B-4FE3-8A7C-C7EF79B3AA2D}">
      <dgm:prSet/>
      <dgm:spPr/>
      <dgm:t>
        <a:bodyPr/>
        <a:lstStyle/>
        <a:p>
          <a:endParaRPr lang="en-US"/>
        </a:p>
      </dgm:t>
    </dgm:pt>
    <dgm:pt modelId="{AD783D44-2ED3-49B8-861D-D2E1DFD68F64}">
      <dgm:prSet phldrT="[Text]"/>
      <dgm:spPr/>
      <dgm:t>
        <a:bodyPr/>
        <a:lstStyle/>
        <a:p>
          <a:r>
            <a:rPr lang="en-US" dirty="0"/>
            <a:t>Some treatments use chemicals that are water soluble, prohibiting their use for exterior applications</a:t>
          </a:r>
        </a:p>
      </dgm:t>
    </dgm:pt>
    <dgm:pt modelId="{2C22FC3B-8200-4AA5-A265-4BE076AEED1E}" type="parTrans" cxnId="{DE0914F6-7FA3-41EB-BC40-A681C856EE4A}">
      <dgm:prSet/>
      <dgm:spPr/>
      <dgm:t>
        <a:bodyPr/>
        <a:lstStyle/>
        <a:p>
          <a:endParaRPr lang="en-US"/>
        </a:p>
      </dgm:t>
    </dgm:pt>
    <dgm:pt modelId="{104E7736-9892-4FFD-B8B5-2DB214FC7E34}" type="sibTrans" cxnId="{DE0914F6-7FA3-41EB-BC40-A681C856EE4A}">
      <dgm:prSet/>
      <dgm:spPr/>
      <dgm:t>
        <a:bodyPr/>
        <a:lstStyle/>
        <a:p>
          <a:endParaRPr lang="en-US"/>
        </a:p>
      </dgm:t>
    </dgm:pt>
    <dgm:pt modelId="{65B43E59-A325-49B3-B4B6-C584C3164789}">
      <dgm:prSet phldrT="[Text]"/>
      <dgm:spPr/>
      <dgm:t>
        <a:bodyPr/>
        <a:lstStyle/>
        <a:p>
          <a:r>
            <a:rPr lang="en-US" dirty="0"/>
            <a:t>Others can be used in interior applications where high humidity does not exist</a:t>
          </a:r>
        </a:p>
      </dgm:t>
    </dgm:pt>
    <dgm:pt modelId="{AE1C6833-5550-418B-A06C-2D23CDAF4AC7}" type="parTrans" cxnId="{AA242B12-0EE4-4412-8FA7-49E8A496B6AC}">
      <dgm:prSet/>
      <dgm:spPr/>
      <dgm:t>
        <a:bodyPr/>
        <a:lstStyle/>
        <a:p>
          <a:endParaRPr lang="en-US"/>
        </a:p>
      </dgm:t>
    </dgm:pt>
    <dgm:pt modelId="{6DF70024-E912-448C-8A89-DDB11C0B52E5}" type="sibTrans" cxnId="{AA242B12-0EE4-4412-8FA7-49E8A496B6AC}">
      <dgm:prSet/>
      <dgm:spPr/>
      <dgm:t>
        <a:bodyPr/>
        <a:lstStyle/>
        <a:p>
          <a:endParaRPr lang="en-US"/>
        </a:p>
      </dgm:t>
    </dgm:pt>
    <dgm:pt modelId="{E72CAE0D-3E9F-4A72-9AD9-44782C901AF9}">
      <dgm:prSet phldrT="[Text]"/>
      <dgm:spPr/>
      <dgm:t>
        <a:bodyPr/>
        <a:lstStyle/>
        <a:p>
          <a:r>
            <a:rPr lang="en-US" dirty="0"/>
            <a:t>May adversely </a:t>
          </a:r>
          <a:r>
            <a:rPr lang="en-US" dirty="0" smtClean="0"/>
            <a:t>affect </a:t>
          </a:r>
          <a:r>
            <a:rPr lang="en-US" dirty="0"/>
            <a:t>structural strength of wood as a result of elevated temperature and humidity</a:t>
          </a:r>
        </a:p>
      </dgm:t>
    </dgm:pt>
    <dgm:pt modelId="{9586046D-0C88-4F26-8AFE-62DD30D72112}" type="parTrans" cxnId="{F25A870E-106C-49CA-AAC5-A5E5DA24391D}">
      <dgm:prSet/>
      <dgm:spPr/>
      <dgm:t>
        <a:bodyPr/>
        <a:lstStyle/>
        <a:p>
          <a:endParaRPr lang="en-US"/>
        </a:p>
      </dgm:t>
    </dgm:pt>
    <dgm:pt modelId="{F4775196-5907-4CA2-A7D9-E6E9E3705059}" type="sibTrans" cxnId="{F25A870E-106C-49CA-AAC5-A5E5DA24391D}">
      <dgm:prSet/>
      <dgm:spPr/>
      <dgm:t>
        <a:bodyPr/>
        <a:lstStyle/>
        <a:p>
          <a:endParaRPr lang="en-US"/>
        </a:p>
      </dgm:t>
    </dgm:pt>
    <dgm:pt modelId="{2584E0F4-0E57-49C3-B26C-76A391425007}">
      <dgm:prSet phldrT="[Text]"/>
      <dgm:spPr/>
      <dgm:t>
        <a:bodyPr/>
        <a:lstStyle/>
        <a:p>
          <a:r>
            <a:rPr lang="en-US" dirty="0"/>
            <a:t>Intumescent </a:t>
          </a:r>
          <a:r>
            <a:rPr lang="en-US" dirty="0" smtClean="0"/>
            <a:t>coatings</a:t>
          </a:r>
          <a:endParaRPr lang="en-US" dirty="0"/>
        </a:p>
      </dgm:t>
    </dgm:pt>
    <dgm:pt modelId="{7BA496C3-D29B-437D-9B0F-55CE622C6930}" type="parTrans" cxnId="{CC4ED2C3-8F3A-4244-ACCB-BC11E82F80D9}">
      <dgm:prSet/>
      <dgm:spPr/>
      <dgm:t>
        <a:bodyPr/>
        <a:lstStyle/>
        <a:p>
          <a:endParaRPr lang="en-US"/>
        </a:p>
      </dgm:t>
    </dgm:pt>
    <dgm:pt modelId="{F5B972F5-673A-425A-925D-94CC51F4F2E9}" type="sibTrans" cxnId="{CC4ED2C3-8F3A-4244-ACCB-BC11E82F80D9}">
      <dgm:prSet/>
      <dgm:spPr/>
      <dgm:t>
        <a:bodyPr/>
        <a:lstStyle/>
        <a:p>
          <a:endParaRPr lang="en-US"/>
        </a:p>
      </dgm:t>
    </dgm:pt>
    <dgm:pt modelId="{97972943-F252-4435-B2EF-F982E097FB95}">
      <dgm:prSet phldrT="[Text]"/>
      <dgm:spPr/>
      <dgm:t>
        <a:bodyPr/>
        <a:lstStyle/>
        <a:p>
          <a:r>
            <a:rPr lang="en-US" dirty="0"/>
            <a:t>Coatings are often painted over or not maintained</a:t>
          </a:r>
        </a:p>
      </dgm:t>
    </dgm:pt>
    <dgm:pt modelId="{7E7B798B-384B-4DF6-8295-E30A3DDB4402}" type="parTrans" cxnId="{7AC373B2-0C78-416A-BFAC-668B264328FC}">
      <dgm:prSet/>
      <dgm:spPr/>
      <dgm:t>
        <a:bodyPr/>
        <a:lstStyle/>
        <a:p>
          <a:endParaRPr lang="en-US"/>
        </a:p>
      </dgm:t>
    </dgm:pt>
    <dgm:pt modelId="{26842B01-3067-4E89-9DF7-88FE082D54FD}" type="sibTrans" cxnId="{7AC373B2-0C78-416A-BFAC-668B264328FC}">
      <dgm:prSet/>
      <dgm:spPr/>
      <dgm:t>
        <a:bodyPr/>
        <a:lstStyle/>
        <a:p>
          <a:endParaRPr lang="en-US"/>
        </a:p>
      </dgm:t>
    </dgm:pt>
    <dgm:pt modelId="{5F1F0068-03CB-4471-A778-950C4AFC6685}">
      <dgm:prSet phldrT="[Text]"/>
      <dgm:spPr/>
      <dgm:t>
        <a:bodyPr/>
        <a:lstStyle/>
        <a:p>
          <a:r>
            <a:rPr lang="en-US" dirty="0"/>
            <a:t>Look for missing coating</a:t>
          </a:r>
        </a:p>
      </dgm:t>
    </dgm:pt>
    <dgm:pt modelId="{E5184CBB-F4F9-446A-AE90-EEB794892495}" type="parTrans" cxnId="{D3DAA01F-EC01-491D-A83E-8BDDA2449925}">
      <dgm:prSet/>
      <dgm:spPr/>
      <dgm:t>
        <a:bodyPr/>
        <a:lstStyle/>
        <a:p>
          <a:endParaRPr lang="en-US"/>
        </a:p>
      </dgm:t>
    </dgm:pt>
    <dgm:pt modelId="{D773E8CD-A3E9-4AA6-BF96-FD883FB9FDD8}" type="sibTrans" cxnId="{D3DAA01F-EC01-491D-A83E-8BDDA2449925}">
      <dgm:prSet/>
      <dgm:spPr/>
      <dgm:t>
        <a:bodyPr/>
        <a:lstStyle/>
        <a:p>
          <a:endParaRPr lang="en-US"/>
        </a:p>
      </dgm:t>
    </dgm:pt>
    <dgm:pt modelId="{7E8BDD67-D590-4C32-94AE-22D4E99EFC89}">
      <dgm:prSet phldrT="[Text]"/>
      <dgm:spPr/>
      <dgm:t>
        <a:bodyPr/>
        <a:lstStyle/>
        <a:p>
          <a:r>
            <a:rPr lang="en-US" dirty="0" smtClean="0"/>
            <a:t>Can </a:t>
          </a:r>
          <a:r>
            <a:rPr lang="en-US" dirty="0"/>
            <a:t>be applied to wood to make its surface fire-resistant</a:t>
          </a:r>
        </a:p>
      </dgm:t>
    </dgm:pt>
    <dgm:pt modelId="{7205DA89-2051-4712-8A3D-2B58D08107DF}" type="parTrans" cxnId="{4946CB4E-7B57-45C7-AA75-44E0BA794659}">
      <dgm:prSet/>
      <dgm:spPr/>
      <dgm:t>
        <a:bodyPr/>
        <a:lstStyle/>
        <a:p>
          <a:endParaRPr lang="en-US"/>
        </a:p>
      </dgm:t>
    </dgm:pt>
    <dgm:pt modelId="{844C034A-554C-464D-A210-AFF7D08E71C9}" type="sibTrans" cxnId="{4946CB4E-7B57-45C7-AA75-44E0BA794659}">
      <dgm:prSet/>
      <dgm:spPr/>
      <dgm:t>
        <a:bodyPr/>
        <a:lstStyle/>
        <a:p>
          <a:endParaRPr lang="en-US"/>
        </a:p>
      </dgm:t>
    </dgm:pt>
    <dgm:pt modelId="{AE7CD96B-A5E8-45A8-BD6B-C4A966287F14}" type="pres">
      <dgm:prSet presAssocID="{0F757E68-CE8F-46A7-B96E-614E9E75F1D3}" presName="linear" presStyleCnt="0">
        <dgm:presLayoutVars>
          <dgm:dir/>
          <dgm:animLvl val="lvl"/>
          <dgm:resizeHandles val="exact"/>
        </dgm:presLayoutVars>
      </dgm:prSet>
      <dgm:spPr/>
      <dgm:t>
        <a:bodyPr/>
        <a:lstStyle/>
        <a:p>
          <a:endParaRPr lang="en-US"/>
        </a:p>
      </dgm:t>
    </dgm:pt>
    <dgm:pt modelId="{D082758D-2AC0-4807-B4B7-A8BE2F062903}" type="pres">
      <dgm:prSet presAssocID="{C51D2093-4B2E-41A4-9314-F474E10752F6}" presName="parentLin" presStyleCnt="0"/>
      <dgm:spPr/>
      <dgm:t>
        <a:bodyPr/>
        <a:lstStyle/>
        <a:p>
          <a:endParaRPr lang="en-US"/>
        </a:p>
      </dgm:t>
    </dgm:pt>
    <dgm:pt modelId="{24339858-A934-495E-A482-8CA4C0DA55B6}" type="pres">
      <dgm:prSet presAssocID="{C51D2093-4B2E-41A4-9314-F474E10752F6}" presName="parentLeftMargin" presStyleLbl="node1" presStyleIdx="0" presStyleCnt="2"/>
      <dgm:spPr/>
      <dgm:t>
        <a:bodyPr/>
        <a:lstStyle/>
        <a:p>
          <a:endParaRPr lang="en-US"/>
        </a:p>
      </dgm:t>
    </dgm:pt>
    <dgm:pt modelId="{528459A5-7BA4-4CBF-BEFE-F3DD2EF9E568}" type="pres">
      <dgm:prSet presAssocID="{C51D2093-4B2E-41A4-9314-F474E10752F6}" presName="parentText" presStyleLbl="node1" presStyleIdx="0" presStyleCnt="2">
        <dgm:presLayoutVars>
          <dgm:chMax val="0"/>
          <dgm:bulletEnabled val="1"/>
        </dgm:presLayoutVars>
      </dgm:prSet>
      <dgm:spPr/>
      <dgm:t>
        <a:bodyPr/>
        <a:lstStyle/>
        <a:p>
          <a:endParaRPr lang="en-US"/>
        </a:p>
      </dgm:t>
    </dgm:pt>
    <dgm:pt modelId="{BF49AFF1-B0B9-4EB0-897C-2B9875BC78A6}" type="pres">
      <dgm:prSet presAssocID="{C51D2093-4B2E-41A4-9314-F474E10752F6}" presName="negativeSpace" presStyleCnt="0"/>
      <dgm:spPr/>
      <dgm:t>
        <a:bodyPr/>
        <a:lstStyle/>
        <a:p>
          <a:endParaRPr lang="en-US"/>
        </a:p>
      </dgm:t>
    </dgm:pt>
    <dgm:pt modelId="{622E5D9B-C3B9-4A69-A148-6EE7D89E1FA6}" type="pres">
      <dgm:prSet presAssocID="{C51D2093-4B2E-41A4-9314-F474E10752F6}" presName="childText" presStyleLbl="conFgAcc1" presStyleIdx="0" presStyleCnt="2">
        <dgm:presLayoutVars>
          <dgm:bulletEnabled val="1"/>
        </dgm:presLayoutVars>
      </dgm:prSet>
      <dgm:spPr/>
      <dgm:t>
        <a:bodyPr/>
        <a:lstStyle/>
        <a:p>
          <a:endParaRPr lang="en-US"/>
        </a:p>
      </dgm:t>
    </dgm:pt>
    <dgm:pt modelId="{81C9AC51-D287-4C93-B837-374DB4D94835}" type="pres">
      <dgm:prSet presAssocID="{CAA32078-C004-4209-94DB-9D87480EE2D0}" presName="spaceBetweenRectangles" presStyleCnt="0"/>
      <dgm:spPr/>
      <dgm:t>
        <a:bodyPr/>
        <a:lstStyle/>
        <a:p>
          <a:endParaRPr lang="en-US"/>
        </a:p>
      </dgm:t>
    </dgm:pt>
    <dgm:pt modelId="{F57CC336-B3BD-419A-8398-D8B06C081F40}" type="pres">
      <dgm:prSet presAssocID="{2584E0F4-0E57-49C3-B26C-76A391425007}" presName="parentLin" presStyleCnt="0"/>
      <dgm:spPr/>
      <dgm:t>
        <a:bodyPr/>
        <a:lstStyle/>
        <a:p>
          <a:endParaRPr lang="en-US"/>
        </a:p>
      </dgm:t>
    </dgm:pt>
    <dgm:pt modelId="{DCF6D5A6-CF1D-44DE-8BE3-CC93019C05BB}" type="pres">
      <dgm:prSet presAssocID="{2584E0F4-0E57-49C3-B26C-76A391425007}" presName="parentLeftMargin" presStyleLbl="node1" presStyleIdx="0" presStyleCnt="2"/>
      <dgm:spPr/>
      <dgm:t>
        <a:bodyPr/>
        <a:lstStyle/>
        <a:p>
          <a:endParaRPr lang="en-US"/>
        </a:p>
      </dgm:t>
    </dgm:pt>
    <dgm:pt modelId="{9E1470ED-6554-4186-9CA0-BCF4BF2C190C}" type="pres">
      <dgm:prSet presAssocID="{2584E0F4-0E57-49C3-B26C-76A391425007}" presName="parentText" presStyleLbl="node1" presStyleIdx="1" presStyleCnt="2">
        <dgm:presLayoutVars>
          <dgm:chMax val="0"/>
          <dgm:bulletEnabled val="1"/>
        </dgm:presLayoutVars>
      </dgm:prSet>
      <dgm:spPr/>
      <dgm:t>
        <a:bodyPr/>
        <a:lstStyle/>
        <a:p>
          <a:endParaRPr lang="en-US"/>
        </a:p>
      </dgm:t>
    </dgm:pt>
    <dgm:pt modelId="{47079A1E-55B9-45B9-AD07-02EED3F93D2A}" type="pres">
      <dgm:prSet presAssocID="{2584E0F4-0E57-49C3-B26C-76A391425007}" presName="negativeSpace" presStyleCnt="0"/>
      <dgm:spPr/>
      <dgm:t>
        <a:bodyPr/>
        <a:lstStyle/>
        <a:p>
          <a:endParaRPr lang="en-US"/>
        </a:p>
      </dgm:t>
    </dgm:pt>
    <dgm:pt modelId="{F3B6EE0F-A0E8-4078-8CC9-2F49C96EA52B}" type="pres">
      <dgm:prSet presAssocID="{2584E0F4-0E57-49C3-B26C-76A391425007}" presName="childText" presStyleLbl="conFgAcc1" presStyleIdx="1" presStyleCnt="2">
        <dgm:presLayoutVars>
          <dgm:bulletEnabled val="1"/>
        </dgm:presLayoutVars>
      </dgm:prSet>
      <dgm:spPr/>
      <dgm:t>
        <a:bodyPr/>
        <a:lstStyle/>
        <a:p>
          <a:endParaRPr lang="en-US"/>
        </a:p>
      </dgm:t>
    </dgm:pt>
  </dgm:ptLst>
  <dgm:cxnLst>
    <dgm:cxn modelId="{B1973746-E45B-4FE3-8A7C-C7EF79B3AA2D}" srcId="{0F757E68-CE8F-46A7-B96E-614E9E75F1D3}" destId="{C51D2093-4B2E-41A4-9314-F474E10752F6}" srcOrd="0" destOrd="0" parTransId="{F2F77FA2-E8CF-41CA-B661-F515DC4B3098}" sibTransId="{CAA32078-C004-4209-94DB-9D87480EE2D0}"/>
    <dgm:cxn modelId="{65383940-CFED-432D-A407-ED83DD3883C1}" type="presOf" srcId="{C51D2093-4B2E-41A4-9314-F474E10752F6}" destId="{24339858-A934-495E-A482-8CA4C0DA55B6}" srcOrd="0" destOrd="0" presId="urn:microsoft.com/office/officeart/2005/8/layout/list1"/>
    <dgm:cxn modelId="{EF6DD85E-7989-4AA7-BBAD-2C7220CDB6D5}" type="presOf" srcId="{0F757E68-CE8F-46A7-B96E-614E9E75F1D3}" destId="{AE7CD96B-A5E8-45A8-BD6B-C4A966287F14}" srcOrd="0" destOrd="0" presId="urn:microsoft.com/office/officeart/2005/8/layout/list1"/>
    <dgm:cxn modelId="{DE0914F6-7FA3-41EB-BC40-A681C856EE4A}" srcId="{C51D2093-4B2E-41A4-9314-F474E10752F6}" destId="{AD783D44-2ED3-49B8-861D-D2E1DFD68F64}" srcOrd="0" destOrd="0" parTransId="{2C22FC3B-8200-4AA5-A265-4BE076AEED1E}" sibTransId="{104E7736-9892-4FFD-B8B5-2DB214FC7E34}"/>
    <dgm:cxn modelId="{ED646EB0-8DB5-4734-A8D2-6995F5E3610B}" type="presOf" srcId="{7E8BDD67-D590-4C32-94AE-22D4E99EFC89}" destId="{F3B6EE0F-A0E8-4078-8CC9-2F49C96EA52B}" srcOrd="0" destOrd="0" presId="urn:microsoft.com/office/officeart/2005/8/layout/list1"/>
    <dgm:cxn modelId="{8BDDD2DC-A9FE-471D-BAEA-1344B94EE6F4}" type="presOf" srcId="{AD783D44-2ED3-49B8-861D-D2E1DFD68F64}" destId="{622E5D9B-C3B9-4A69-A148-6EE7D89E1FA6}" srcOrd="0" destOrd="0" presId="urn:microsoft.com/office/officeart/2005/8/layout/list1"/>
    <dgm:cxn modelId="{5ADDAB4B-E27E-4EAE-A881-79ECA73E5FF6}" type="presOf" srcId="{2584E0F4-0E57-49C3-B26C-76A391425007}" destId="{DCF6D5A6-CF1D-44DE-8BE3-CC93019C05BB}" srcOrd="0" destOrd="0" presId="urn:microsoft.com/office/officeart/2005/8/layout/list1"/>
    <dgm:cxn modelId="{3D8AAD54-9D58-48D1-BDDA-64DCD4942A49}" type="presOf" srcId="{C51D2093-4B2E-41A4-9314-F474E10752F6}" destId="{528459A5-7BA4-4CBF-BEFE-F3DD2EF9E568}" srcOrd="1" destOrd="0" presId="urn:microsoft.com/office/officeart/2005/8/layout/list1"/>
    <dgm:cxn modelId="{12C8E8AB-CDB6-43C9-97D4-7A7DFBDE361E}" type="presOf" srcId="{E72CAE0D-3E9F-4A72-9AD9-44782C901AF9}" destId="{622E5D9B-C3B9-4A69-A148-6EE7D89E1FA6}" srcOrd="0" destOrd="2" presId="urn:microsoft.com/office/officeart/2005/8/layout/list1"/>
    <dgm:cxn modelId="{896B04CF-301F-4887-8C5A-DDD17274CD3B}" type="presOf" srcId="{97972943-F252-4435-B2EF-F982E097FB95}" destId="{F3B6EE0F-A0E8-4078-8CC9-2F49C96EA52B}" srcOrd="0" destOrd="1" presId="urn:microsoft.com/office/officeart/2005/8/layout/list1"/>
    <dgm:cxn modelId="{CC4ED2C3-8F3A-4244-ACCB-BC11E82F80D9}" srcId="{0F757E68-CE8F-46A7-B96E-614E9E75F1D3}" destId="{2584E0F4-0E57-49C3-B26C-76A391425007}" srcOrd="1" destOrd="0" parTransId="{7BA496C3-D29B-437D-9B0F-55CE622C6930}" sibTransId="{F5B972F5-673A-425A-925D-94CC51F4F2E9}"/>
    <dgm:cxn modelId="{F26AE76C-2143-4285-8421-D1B7B5BFEA6D}" type="presOf" srcId="{2584E0F4-0E57-49C3-B26C-76A391425007}" destId="{9E1470ED-6554-4186-9CA0-BCF4BF2C190C}" srcOrd="1" destOrd="0" presId="urn:microsoft.com/office/officeart/2005/8/layout/list1"/>
    <dgm:cxn modelId="{4946CB4E-7B57-45C7-AA75-44E0BA794659}" srcId="{2584E0F4-0E57-49C3-B26C-76A391425007}" destId="{7E8BDD67-D590-4C32-94AE-22D4E99EFC89}" srcOrd="0" destOrd="0" parTransId="{7205DA89-2051-4712-8A3D-2B58D08107DF}" sibTransId="{844C034A-554C-464D-A210-AFF7D08E71C9}"/>
    <dgm:cxn modelId="{477C1904-B639-4DBC-8392-16BB76EF0B91}" type="presOf" srcId="{5F1F0068-03CB-4471-A778-950C4AFC6685}" destId="{F3B6EE0F-A0E8-4078-8CC9-2F49C96EA52B}" srcOrd="0" destOrd="2" presId="urn:microsoft.com/office/officeart/2005/8/layout/list1"/>
    <dgm:cxn modelId="{AA242B12-0EE4-4412-8FA7-49E8A496B6AC}" srcId="{C51D2093-4B2E-41A4-9314-F474E10752F6}" destId="{65B43E59-A325-49B3-B4B6-C584C3164789}" srcOrd="1" destOrd="0" parTransId="{AE1C6833-5550-418B-A06C-2D23CDAF4AC7}" sibTransId="{6DF70024-E912-448C-8A89-DDB11C0B52E5}"/>
    <dgm:cxn modelId="{F25A870E-106C-49CA-AAC5-A5E5DA24391D}" srcId="{C51D2093-4B2E-41A4-9314-F474E10752F6}" destId="{E72CAE0D-3E9F-4A72-9AD9-44782C901AF9}" srcOrd="2" destOrd="0" parTransId="{9586046D-0C88-4F26-8AFE-62DD30D72112}" sibTransId="{F4775196-5907-4CA2-A7D9-E6E9E3705059}"/>
    <dgm:cxn modelId="{90206988-1622-49E3-9ADF-CC8F22C67BD8}" type="presOf" srcId="{65B43E59-A325-49B3-B4B6-C584C3164789}" destId="{622E5D9B-C3B9-4A69-A148-6EE7D89E1FA6}" srcOrd="0" destOrd="1" presId="urn:microsoft.com/office/officeart/2005/8/layout/list1"/>
    <dgm:cxn modelId="{7AC373B2-0C78-416A-BFAC-668B264328FC}" srcId="{2584E0F4-0E57-49C3-B26C-76A391425007}" destId="{97972943-F252-4435-B2EF-F982E097FB95}" srcOrd="1" destOrd="0" parTransId="{7E7B798B-384B-4DF6-8295-E30A3DDB4402}" sibTransId="{26842B01-3067-4E89-9DF7-88FE082D54FD}"/>
    <dgm:cxn modelId="{D3DAA01F-EC01-491D-A83E-8BDDA2449925}" srcId="{2584E0F4-0E57-49C3-B26C-76A391425007}" destId="{5F1F0068-03CB-4471-A778-950C4AFC6685}" srcOrd="2" destOrd="0" parTransId="{E5184CBB-F4F9-446A-AE90-EEB794892495}" sibTransId="{D773E8CD-A3E9-4AA6-BF96-FD883FB9FDD8}"/>
    <dgm:cxn modelId="{5B05C31A-C528-416B-B24A-AB1CB920BE34}" type="presParOf" srcId="{AE7CD96B-A5E8-45A8-BD6B-C4A966287F14}" destId="{D082758D-2AC0-4807-B4B7-A8BE2F062903}" srcOrd="0" destOrd="0" presId="urn:microsoft.com/office/officeart/2005/8/layout/list1"/>
    <dgm:cxn modelId="{FBFA159A-8754-4D9B-8727-067A2E89FBB0}" type="presParOf" srcId="{D082758D-2AC0-4807-B4B7-A8BE2F062903}" destId="{24339858-A934-495E-A482-8CA4C0DA55B6}" srcOrd="0" destOrd="0" presId="urn:microsoft.com/office/officeart/2005/8/layout/list1"/>
    <dgm:cxn modelId="{A820EA6E-5EFC-47AB-A1AF-870743D91A6F}" type="presParOf" srcId="{D082758D-2AC0-4807-B4B7-A8BE2F062903}" destId="{528459A5-7BA4-4CBF-BEFE-F3DD2EF9E568}" srcOrd="1" destOrd="0" presId="urn:microsoft.com/office/officeart/2005/8/layout/list1"/>
    <dgm:cxn modelId="{61AEEA33-1979-461E-8D2E-1163B23F5213}" type="presParOf" srcId="{AE7CD96B-A5E8-45A8-BD6B-C4A966287F14}" destId="{BF49AFF1-B0B9-4EB0-897C-2B9875BC78A6}" srcOrd="1" destOrd="0" presId="urn:microsoft.com/office/officeart/2005/8/layout/list1"/>
    <dgm:cxn modelId="{6C3CDCAC-2E9B-46A3-8C87-A657F98C4E35}" type="presParOf" srcId="{AE7CD96B-A5E8-45A8-BD6B-C4A966287F14}" destId="{622E5D9B-C3B9-4A69-A148-6EE7D89E1FA6}" srcOrd="2" destOrd="0" presId="urn:microsoft.com/office/officeart/2005/8/layout/list1"/>
    <dgm:cxn modelId="{539782EA-1CDB-4FE9-81EB-50F9BDAD6C20}" type="presParOf" srcId="{AE7CD96B-A5E8-45A8-BD6B-C4A966287F14}" destId="{81C9AC51-D287-4C93-B837-374DB4D94835}" srcOrd="3" destOrd="0" presId="urn:microsoft.com/office/officeart/2005/8/layout/list1"/>
    <dgm:cxn modelId="{0BC70818-0115-49C9-929D-E2B3D06F7742}" type="presParOf" srcId="{AE7CD96B-A5E8-45A8-BD6B-C4A966287F14}" destId="{F57CC336-B3BD-419A-8398-D8B06C081F40}" srcOrd="4" destOrd="0" presId="urn:microsoft.com/office/officeart/2005/8/layout/list1"/>
    <dgm:cxn modelId="{F15D16E8-EF16-41EA-8A38-E83365DD7E7B}" type="presParOf" srcId="{F57CC336-B3BD-419A-8398-D8B06C081F40}" destId="{DCF6D5A6-CF1D-44DE-8BE3-CC93019C05BB}" srcOrd="0" destOrd="0" presId="urn:microsoft.com/office/officeart/2005/8/layout/list1"/>
    <dgm:cxn modelId="{744784BD-AB8E-49FE-804F-CA505B20B07F}" type="presParOf" srcId="{F57CC336-B3BD-419A-8398-D8B06C081F40}" destId="{9E1470ED-6554-4186-9CA0-BCF4BF2C190C}" srcOrd="1" destOrd="0" presId="urn:microsoft.com/office/officeart/2005/8/layout/list1"/>
    <dgm:cxn modelId="{6267468B-4B7E-46A4-95DB-95E189EB48DD}" type="presParOf" srcId="{AE7CD96B-A5E8-45A8-BD6B-C4A966287F14}" destId="{47079A1E-55B9-45B9-AD07-02EED3F93D2A}" srcOrd="5" destOrd="0" presId="urn:microsoft.com/office/officeart/2005/8/layout/list1"/>
    <dgm:cxn modelId="{3430D811-9723-40FE-A4A9-AD447B5F35B7}" type="presParOf" srcId="{AE7CD96B-A5E8-45A8-BD6B-C4A966287F14}" destId="{F3B6EE0F-A0E8-4078-8CC9-2F49C96EA52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F757E68-CE8F-46A7-B96E-614E9E75F1D3}"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C51D2093-4B2E-41A4-9314-F474E10752F6}">
      <dgm:prSet phldrT="[Text]" custT="1"/>
      <dgm:spPr/>
      <dgm:t>
        <a:bodyPr/>
        <a:lstStyle/>
        <a:p>
          <a:r>
            <a:rPr lang="en-US" sz="2400" b="0" dirty="0"/>
            <a:t>Provide resistance to environmental and pest infiltration</a:t>
          </a:r>
        </a:p>
      </dgm:t>
    </dgm:pt>
    <dgm:pt modelId="{F2F77FA2-E8CF-41CA-B661-F515DC4B3098}" type="parTrans" cxnId="{B1973746-E45B-4FE3-8A7C-C7EF79B3AA2D}">
      <dgm:prSet/>
      <dgm:spPr/>
      <dgm:t>
        <a:bodyPr/>
        <a:lstStyle/>
        <a:p>
          <a:endParaRPr lang="en-US"/>
        </a:p>
      </dgm:t>
    </dgm:pt>
    <dgm:pt modelId="{CAA32078-C004-4209-94DB-9D87480EE2D0}" type="sibTrans" cxnId="{B1973746-E45B-4FE3-8A7C-C7EF79B3AA2D}">
      <dgm:prSet/>
      <dgm:spPr/>
      <dgm:t>
        <a:bodyPr/>
        <a:lstStyle/>
        <a:p>
          <a:endParaRPr lang="en-US"/>
        </a:p>
      </dgm:t>
    </dgm:pt>
    <dgm:pt modelId="{1DADD96D-6A64-4ABE-886A-A0EBAE35D8DD}">
      <dgm:prSet phldrT="[Text]" custT="1"/>
      <dgm:spPr/>
      <dgm:t>
        <a:bodyPr/>
        <a:lstStyle/>
        <a:p>
          <a:r>
            <a:rPr lang="en-US" sz="2400" b="0" dirty="0"/>
            <a:t>Sidings are often chosen for aesthetic reasons; underlayers chosen for compatibility with sidings</a:t>
          </a:r>
        </a:p>
      </dgm:t>
    </dgm:pt>
    <dgm:pt modelId="{00A345E1-031F-4A35-8974-7FB4D14A0C8E}" type="parTrans" cxnId="{A9405378-3A0C-4A21-B0EA-0CDF2D663336}">
      <dgm:prSet/>
      <dgm:spPr/>
      <dgm:t>
        <a:bodyPr/>
        <a:lstStyle/>
        <a:p>
          <a:endParaRPr lang="en-US"/>
        </a:p>
      </dgm:t>
    </dgm:pt>
    <dgm:pt modelId="{68A518AC-88E9-45FC-ADCB-20DACDF71759}" type="sibTrans" cxnId="{A9405378-3A0C-4A21-B0EA-0CDF2D663336}">
      <dgm:prSet/>
      <dgm:spPr/>
      <dgm:t>
        <a:bodyPr/>
        <a:lstStyle/>
        <a:p>
          <a:endParaRPr lang="en-US"/>
        </a:p>
      </dgm:t>
    </dgm:pt>
    <dgm:pt modelId="{3E681314-2BA3-4E3D-AEA0-AFFB532B022E}">
      <dgm:prSet phldrT="[Text]" custT="1"/>
      <dgm:spPr>
        <a:solidFill>
          <a:schemeClr val="accent2">
            <a:lumMod val="75000"/>
          </a:schemeClr>
        </a:solidFill>
      </dgm:spPr>
      <dgm:t>
        <a:bodyPr/>
        <a:lstStyle/>
        <a:p>
          <a:r>
            <a:rPr lang="en-US" sz="2400" b="0" dirty="0"/>
            <a:t>Sheathing</a:t>
          </a:r>
        </a:p>
      </dgm:t>
    </dgm:pt>
    <dgm:pt modelId="{9068F4B2-9B90-4C2C-A2EB-8250F2C6504D}" type="parTrans" cxnId="{5826F768-2333-4910-B05D-CFCE8575AD5A}">
      <dgm:prSet/>
      <dgm:spPr/>
      <dgm:t>
        <a:bodyPr/>
        <a:lstStyle/>
        <a:p>
          <a:endParaRPr lang="en-US"/>
        </a:p>
      </dgm:t>
    </dgm:pt>
    <dgm:pt modelId="{69E07993-47BE-404E-AA4F-7F34F09B8EC2}" type="sibTrans" cxnId="{5826F768-2333-4910-B05D-CFCE8575AD5A}">
      <dgm:prSet/>
      <dgm:spPr/>
      <dgm:t>
        <a:bodyPr/>
        <a:lstStyle/>
        <a:p>
          <a:endParaRPr lang="en-US"/>
        </a:p>
      </dgm:t>
    </dgm:pt>
    <dgm:pt modelId="{8F9805E7-3E90-411F-BD38-ED2D1618CE4A}">
      <dgm:prSet phldrT="[Text]" custT="1"/>
      <dgm:spPr/>
      <dgm:t>
        <a:bodyPr/>
        <a:lstStyle/>
        <a:p>
          <a:r>
            <a:rPr lang="en-US" sz="2000" dirty="0"/>
            <a:t>Installed outside the studs to provide structural stability, insulation, and an underlayer for the siding</a:t>
          </a:r>
          <a:endParaRPr lang="en-US" sz="2000" b="0" dirty="0"/>
        </a:p>
      </dgm:t>
    </dgm:pt>
    <dgm:pt modelId="{20EBBDB7-D590-4587-BE19-AECE4B88E63F}" type="parTrans" cxnId="{6F561B5F-7986-4F87-AF94-87D44B28214C}">
      <dgm:prSet/>
      <dgm:spPr/>
      <dgm:t>
        <a:bodyPr/>
        <a:lstStyle/>
        <a:p>
          <a:endParaRPr lang="en-US"/>
        </a:p>
      </dgm:t>
    </dgm:pt>
    <dgm:pt modelId="{D77E1D0D-C0E5-430C-A49A-404670448F92}" type="sibTrans" cxnId="{6F561B5F-7986-4F87-AF94-87D44B28214C}">
      <dgm:prSet/>
      <dgm:spPr/>
      <dgm:t>
        <a:bodyPr/>
        <a:lstStyle/>
        <a:p>
          <a:endParaRPr lang="en-US"/>
        </a:p>
      </dgm:t>
    </dgm:pt>
    <dgm:pt modelId="{97E7C9F0-B1DD-4242-9885-26E356480F49}">
      <dgm:prSet phldrT="[Text]" custT="1"/>
      <dgm:spPr/>
      <dgm:t>
        <a:bodyPr/>
        <a:lstStyle/>
        <a:p>
          <a:r>
            <a:rPr lang="en-US" sz="2000" dirty="0"/>
            <a:t>Most common are plywood, OSB, particle board, or exterior gypsum sheathing</a:t>
          </a:r>
          <a:endParaRPr lang="en-US" sz="2000" b="0" dirty="0"/>
        </a:p>
      </dgm:t>
    </dgm:pt>
    <dgm:pt modelId="{BEFB4C42-CDF8-4F37-991E-B9A2C07B326B}" type="parTrans" cxnId="{D9D7C0D0-AD93-4858-B9E9-214191EECE43}">
      <dgm:prSet/>
      <dgm:spPr/>
      <dgm:t>
        <a:bodyPr/>
        <a:lstStyle/>
        <a:p>
          <a:endParaRPr lang="en-US"/>
        </a:p>
      </dgm:t>
    </dgm:pt>
    <dgm:pt modelId="{4E0C096D-E0E5-48C1-853D-741C1B352414}" type="sibTrans" cxnId="{D9D7C0D0-AD93-4858-B9E9-214191EECE43}">
      <dgm:prSet/>
      <dgm:spPr/>
      <dgm:t>
        <a:bodyPr/>
        <a:lstStyle/>
        <a:p>
          <a:endParaRPr lang="en-US"/>
        </a:p>
      </dgm:t>
    </dgm:pt>
    <dgm:pt modelId="{AE7CD96B-A5E8-45A8-BD6B-C4A966287F14}" type="pres">
      <dgm:prSet presAssocID="{0F757E68-CE8F-46A7-B96E-614E9E75F1D3}" presName="linear" presStyleCnt="0">
        <dgm:presLayoutVars>
          <dgm:dir/>
          <dgm:animLvl val="lvl"/>
          <dgm:resizeHandles val="exact"/>
        </dgm:presLayoutVars>
      </dgm:prSet>
      <dgm:spPr/>
      <dgm:t>
        <a:bodyPr/>
        <a:lstStyle/>
        <a:p>
          <a:endParaRPr lang="en-US"/>
        </a:p>
      </dgm:t>
    </dgm:pt>
    <dgm:pt modelId="{D082758D-2AC0-4807-B4B7-A8BE2F062903}" type="pres">
      <dgm:prSet presAssocID="{C51D2093-4B2E-41A4-9314-F474E10752F6}" presName="parentLin" presStyleCnt="0"/>
      <dgm:spPr/>
    </dgm:pt>
    <dgm:pt modelId="{24339858-A934-495E-A482-8CA4C0DA55B6}" type="pres">
      <dgm:prSet presAssocID="{C51D2093-4B2E-41A4-9314-F474E10752F6}" presName="parentLeftMargin" presStyleLbl="node1" presStyleIdx="0" presStyleCnt="3"/>
      <dgm:spPr/>
      <dgm:t>
        <a:bodyPr/>
        <a:lstStyle/>
        <a:p>
          <a:endParaRPr lang="en-US"/>
        </a:p>
      </dgm:t>
    </dgm:pt>
    <dgm:pt modelId="{528459A5-7BA4-4CBF-BEFE-F3DD2EF9E568}" type="pres">
      <dgm:prSet presAssocID="{C51D2093-4B2E-41A4-9314-F474E10752F6}" presName="parentText" presStyleLbl="node1" presStyleIdx="0" presStyleCnt="3" custScaleX="287261" custLinFactNeighborX="-48577" custLinFactNeighborY="-5200">
        <dgm:presLayoutVars>
          <dgm:chMax val="0"/>
          <dgm:bulletEnabled val="1"/>
        </dgm:presLayoutVars>
      </dgm:prSet>
      <dgm:spPr/>
      <dgm:t>
        <a:bodyPr/>
        <a:lstStyle/>
        <a:p>
          <a:endParaRPr lang="en-US"/>
        </a:p>
      </dgm:t>
    </dgm:pt>
    <dgm:pt modelId="{BF49AFF1-B0B9-4EB0-897C-2B9875BC78A6}" type="pres">
      <dgm:prSet presAssocID="{C51D2093-4B2E-41A4-9314-F474E10752F6}" presName="negativeSpace" presStyleCnt="0"/>
      <dgm:spPr/>
    </dgm:pt>
    <dgm:pt modelId="{622E5D9B-C3B9-4A69-A148-6EE7D89E1FA6}" type="pres">
      <dgm:prSet presAssocID="{C51D2093-4B2E-41A4-9314-F474E10752F6}" presName="childText" presStyleLbl="conFgAcc1" presStyleIdx="0" presStyleCnt="3">
        <dgm:presLayoutVars>
          <dgm:bulletEnabled val="1"/>
        </dgm:presLayoutVars>
      </dgm:prSet>
      <dgm:spPr/>
    </dgm:pt>
    <dgm:pt modelId="{81C9AC51-D287-4C93-B837-374DB4D94835}" type="pres">
      <dgm:prSet presAssocID="{CAA32078-C004-4209-94DB-9D87480EE2D0}" presName="spaceBetweenRectangles" presStyleCnt="0"/>
      <dgm:spPr/>
    </dgm:pt>
    <dgm:pt modelId="{3388C563-2EEF-42DC-A0EB-88176F72EF17}" type="pres">
      <dgm:prSet presAssocID="{1DADD96D-6A64-4ABE-886A-A0EBAE35D8DD}" presName="parentLin" presStyleCnt="0"/>
      <dgm:spPr/>
    </dgm:pt>
    <dgm:pt modelId="{12D92318-3A29-42E3-BCAD-22B509765A6E}" type="pres">
      <dgm:prSet presAssocID="{1DADD96D-6A64-4ABE-886A-A0EBAE35D8DD}" presName="parentLeftMargin" presStyleLbl="node1" presStyleIdx="0" presStyleCnt="3"/>
      <dgm:spPr/>
      <dgm:t>
        <a:bodyPr/>
        <a:lstStyle/>
        <a:p>
          <a:endParaRPr lang="en-US"/>
        </a:p>
      </dgm:t>
    </dgm:pt>
    <dgm:pt modelId="{E4499A2D-3C70-4928-93E1-2863A94EB9AD}" type="pres">
      <dgm:prSet presAssocID="{1DADD96D-6A64-4ABE-886A-A0EBAE35D8DD}" presName="parentText" presStyleLbl="node1" presStyleIdx="1" presStyleCnt="3" custScaleX="148230" custLinFactNeighborX="-56903">
        <dgm:presLayoutVars>
          <dgm:chMax val="0"/>
          <dgm:bulletEnabled val="1"/>
        </dgm:presLayoutVars>
      </dgm:prSet>
      <dgm:spPr/>
      <dgm:t>
        <a:bodyPr/>
        <a:lstStyle/>
        <a:p>
          <a:endParaRPr lang="en-US"/>
        </a:p>
      </dgm:t>
    </dgm:pt>
    <dgm:pt modelId="{6E8DEDB6-2538-495B-A212-B17AD8103358}" type="pres">
      <dgm:prSet presAssocID="{1DADD96D-6A64-4ABE-886A-A0EBAE35D8DD}" presName="negativeSpace" presStyleCnt="0"/>
      <dgm:spPr/>
    </dgm:pt>
    <dgm:pt modelId="{16285645-B387-443A-942E-DD35DE0E0874}" type="pres">
      <dgm:prSet presAssocID="{1DADD96D-6A64-4ABE-886A-A0EBAE35D8DD}" presName="childText" presStyleLbl="conFgAcc1" presStyleIdx="1" presStyleCnt="3">
        <dgm:presLayoutVars>
          <dgm:bulletEnabled val="1"/>
        </dgm:presLayoutVars>
      </dgm:prSet>
      <dgm:spPr/>
    </dgm:pt>
    <dgm:pt modelId="{62BCF884-7E82-444C-BCB4-A9F1792D02B7}" type="pres">
      <dgm:prSet presAssocID="{68A518AC-88E9-45FC-ADCB-20DACDF71759}" presName="spaceBetweenRectangles" presStyleCnt="0"/>
      <dgm:spPr/>
    </dgm:pt>
    <dgm:pt modelId="{4727E005-21F8-4999-BBB4-8934F1CF2382}" type="pres">
      <dgm:prSet presAssocID="{3E681314-2BA3-4E3D-AEA0-AFFB532B022E}" presName="parentLin" presStyleCnt="0"/>
      <dgm:spPr/>
    </dgm:pt>
    <dgm:pt modelId="{8507B256-3B72-413C-85D4-C335F80B3868}" type="pres">
      <dgm:prSet presAssocID="{3E681314-2BA3-4E3D-AEA0-AFFB532B022E}" presName="parentLeftMargin" presStyleLbl="node1" presStyleIdx="1" presStyleCnt="3"/>
      <dgm:spPr/>
      <dgm:t>
        <a:bodyPr/>
        <a:lstStyle/>
        <a:p>
          <a:endParaRPr lang="en-US"/>
        </a:p>
      </dgm:t>
    </dgm:pt>
    <dgm:pt modelId="{CC6408E1-EBB7-4142-BD2E-7B2D85C7DCC8}" type="pres">
      <dgm:prSet presAssocID="{3E681314-2BA3-4E3D-AEA0-AFFB532B022E}" presName="parentText" presStyleLbl="node1" presStyleIdx="2" presStyleCnt="3" custScaleX="142857" custLinFactNeighborX="-58406" custLinFactNeighborY="-610">
        <dgm:presLayoutVars>
          <dgm:chMax val="0"/>
          <dgm:bulletEnabled val="1"/>
        </dgm:presLayoutVars>
      </dgm:prSet>
      <dgm:spPr/>
      <dgm:t>
        <a:bodyPr/>
        <a:lstStyle/>
        <a:p>
          <a:endParaRPr lang="en-US"/>
        </a:p>
      </dgm:t>
    </dgm:pt>
    <dgm:pt modelId="{498F84C8-B6B8-4427-B41D-5D4EFEF44F24}" type="pres">
      <dgm:prSet presAssocID="{3E681314-2BA3-4E3D-AEA0-AFFB532B022E}" presName="negativeSpace" presStyleCnt="0"/>
      <dgm:spPr/>
    </dgm:pt>
    <dgm:pt modelId="{C7546330-ED53-41D1-A1AA-029032978ADF}" type="pres">
      <dgm:prSet presAssocID="{3E681314-2BA3-4E3D-AEA0-AFFB532B022E}" presName="childText" presStyleLbl="conFgAcc1" presStyleIdx="2" presStyleCnt="3">
        <dgm:presLayoutVars>
          <dgm:bulletEnabled val="1"/>
        </dgm:presLayoutVars>
      </dgm:prSet>
      <dgm:spPr/>
      <dgm:t>
        <a:bodyPr/>
        <a:lstStyle/>
        <a:p>
          <a:endParaRPr lang="en-US"/>
        </a:p>
      </dgm:t>
    </dgm:pt>
  </dgm:ptLst>
  <dgm:cxnLst>
    <dgm:cxn modelId="{5826F768-2333-4910-B05D-CFCE8575AD5A}" srcId="{0F757E68-CE8F-46A7-B96E-614E9E75F1D3}" destId="{3E681314-2BA3-4E3D-AEA0-AFFB532B022E}" srcOrd="2" destOrd="0" parTransId="{9068F4B2-9B90-4C2C-A2EB-8250F2C6504D}" sibTransId="{69E07993-47BE-404E-AA4F-7F34F09B8EC2}"/>
    <dgm:cxn modelId="{FBF1D894-4665-4AE2-BD5A-86E54E19593E}" type="presOf" srcId="{1DADD96D-6A64-4ABE-886A-A0EBAE35D8DD}" destId="{12D92318-3A29-42E3-BCAD-22B509765A6E}" srcOrd="0" destOrd="0" presId="urn:microsoft.com/office/officeart/2005/8/layout/list1"/>
    <dgm:cxn modelId="{B1973746-E45B-4FE3-8A7C-C7EF79B3AA2D}" srcId="{0F757E68-CE8F-46A7-B96E-614E9E75F1D3}" destId="{C51D2093-4B2E-41A4-9314-F474E10752F6}" srcOrd="0" destOrd="0" parTransId="{F2F77FA2-E8CF-41CA-B661-F515DC4B3098}" sibTransId="{CAA32078-C004-4209-94DB-9D87480EE2D0}"/>
    <dgm:cxn modelId="{E6F6BF81-7F95-4EEB-9B24-015642A20D3A}" type="presOf" srcId="{3E681314-2BA3-4E3D-AEA0-AFFB532B022E}" destId="{CC6408E1-EBB7-4142-BD2E-7B2D85C7DCC8}" srcOrd="1" destOrd="0" presId="urn:microsoft.com/office/officeart/2005/8/layout/list1"/>
    <dgm:cxn modelId="{79643BB4-1F0C-438C-A2A6-C3645FB387BB}" type="presOf" srcId="{3E681314-2BA3-4E3D-AEA0-AFFB532B022E}" destId="{8507B256-3B72-413C-85D4-C335F80B3868}" srcOrd="0" destOrd="0" presId="urn:microsoft.com/office/officeart/2005/8/layout/list1"/>
    <dgm:cxn modelId="{EDD4A05A-16A9-4741-B50D-5C1DBFA5C4EA}" type="presOf" srcId="{8F9805E7-3E90-411F-BD38-ED2D1618CE4A}" destId="{C7546330-ED53-41D1-A1AA-029032978ADF}" srcOrd="0" destOrd="0" presId="urn:microsoft.com/office/officeart/2005/8/layout/list1"/>
    <dgm:cxn modelId="{6F561B5F-7986-4F87-AF94-87D44B28214C}" srcId="{3E681314-2BA3-4E3D-AEA0-AFFB532B022E}" destId="{8F9805E7-3E90-411F-BD38-ED2D1618CE4A}" srcOrd="0" destOrd="0" parTransId="{20EBBDB7-D590-4587-BE19-AECE4B88E63F}" sibTransId="{D77E1D0D-C0E5-430C-A49A-404670448F92}"/>
    <dgm:cxn modelId="{A855541C-B2D4-4E6A-AEA9-D3C1E50AA8EA}" type="presOf" srcId="{97E7C9F0-B1DD-4242-9885-26E356480F49}" destId="{C7546330-ED53-41D1-A1AA-029032978ADF}" srcOrd="0" destOrd="1" presId="urn:microsoft.com/office/officeart/2005/8/layout/list1"/>
    <dgm:cxn modelId="{DAB6142A-1BE2-4D3D-ACF6-52FEB0B4D746}" type="presOf" srcId="{C51D2093-4B2E-41A4-9314-F474E10752F6}" destId="{528459A5-7BA4-4CBF-BEFE-F3DD2EF9E568}" srcOrd="1" destOrd="0" presId="urn:microsoft.com/office/officeart/2005/8/layout/list1"/>
    <dgm:cxn modelId="{A9405378-3A0C-4A21-B0EA-0CDF2D663336}" srcId="{0F757E68-CE8F-46A7-B96E-614E9E75F1D3}" destId="{1DADD96D-6A64-4ABE-886A-A0EBAE35D8DD}" srcOrd="1" destOrd="0" parTransId="{00A345E1-031F-4A35-8974-7FB4D14A0C8E}" sibTransId="{68A518AC-88E9-45FC-ADCB-20DACDF71759}"/>
    <dgm:cxn modelId="{82D15A67-1EA9-4717-BF3A-2ECD815EEA7D}" type="presOf" srcId="{1DADD96D-6A64-4ABE-886A-A0EBAE35D8DD}" destId="{E4499A2D-3C70-4928-93E1-2863A94EB9AD}" srcOrd="1" destOrd="0" presId="urn:microsoft.com/office/officeart/2005/8/layout/list1"/>
    <dgm:cxn modelId="{D9D7C0D0-AD93-4858-B9E9-214191EECE43}" srcId="{3E681314-2BA3-4E3D-AEA0-AFFB532B022E}" destId="{97E7C9F0-B1DD-4242-9885-26E356480F49}" srcOrd="1" destOrd="0" parTransId="{BEFB4C42-CDF8-4F37-991E-B9A2C07B326B}" sibTransId="{4E0C096D-E0E5-48C1-853D-741C1B352414}"/>
    <dgm:cxn modelId="{AF00B7AB-DDDC-4464-ABD0-17AE197E19FD}" type="presOf" srcId="{C51D2093-4B2E-41A4-9314-F474E10752F6}" destId="{24339858-A934-495E-A482-8CA4C0DA55B6}" srcOrd="0" destOrd="0" presId="urn:microsoft.com/office/officeart/2005/8/layout/list1"/>
    <dgm:cxn modelId="{D09CD0D0-4B7F-46EA-9EF5-847954FA1C6E}" type="presOf" srcId="{0F757E68-CE8F-46A7-B96E-614E9E75F1D3}" destId="{AE7CD96B-A5E8-45A8-BD6B-C4A966287F14}" srcOrd="0" destOrd="0" presId="urn:microsoft.com/office/officeart/2005/8/layout/list1"/>
    <dgm:cxn modelId="{A5E4302A-AC44-410F-9CC3-CF6A7A53985E}" type="presParOf" srcId="{AE7CD96B-A5E8-45A8-BD6B-C4A966287F14}" destId="{D082758D-2AC0-4807-B4B7-A8BE2F062903}" srcOrd="0" destOrd="0" presId="urn:microsoft.com/office/officeart/2005/8/layout/list1"/>
    <dgm:cxn modelId="{D648B1E0-BFFA-4795-828D-1D5D54532705}" type="presParOf" srcId="{D082758D-2AC0-4807-B4B7-A8BE2F062903}" destId="{24339858-A934-495E-A482-8CA4C0DA55B6}" srcOrd="0" destOrd="0" presId="urn:microsoft.com/office/officeart/2005/8/layout/list1"/>
    <dgm:cxn modelId="{7FDA07E0-A626-4D19-A133-1F4CA6B66C76}" type="presParOf" srcId="{D082758D-2AC0-4807-B4B7-A8BE2F062903}" destId="{528459A5-7BA4-4CBF-BEFE-F3DD2EF9E568}" srcOrd="1" destOrd="0" presId="urn:microsoft.com/office/officeart/2005/8/layout/list1"/>
    <dgm:cxn modelId="{D254D3D5-FCD3-478E-B04F-5F91167E60F7}" type="presParOf" srcId="{AE7CD96B-A5E8-45A8-BD6B-C4A966287F14}" destId="{BF49AFF1-B0B9-4EB0-897C-2B9875BC78A6}" srcOrd="1" destOrd="0" presId="urn:microsoft.com/office/officeart/2005/8/layout/list1"/>
    <dgm:cxn modelId="{17AB24CD-2149-42A8-8F65-34A6D1A0BB24}" type="presParOf" srcId="{AE7CD96B-A5E8-45A8-BD6B-C4A966287F14}" destId="{622E5D9B-C3B9-4A69-A148-6EE7D89E1FA6}" srcOrd="2" destOrd="0" presId="urn:microsoft.com/office/officeart/2005/8/layout/list1"/>
    <dgm:cxn modelId="{9822BE0E-0AE6-4E4F-A495-0373E49217D3}" type="presParOf" srcId="{AE7CD96B-A5E8-45A8-BD6B-C4A966287F14}" destId="{81C9AC51-D287-4C93-B837-374DB4D94835}" srcOrd="3" destOrd="0" presId="urn:microsoft.com/office/officeart/2005/8/layout/list1"/>
    <dgm:cxn modelId="{FD8A261B-F25B-4D81-B70B-DE46A9B91B00}" type="presParOf" srcId="{AE7CD96B-A5E8-45A8-BD6B-C4A966287F14}" destId="{3388C563-2EEF-42DC-A0EB-88176F72EF17}" srcOrd="4" destOrd="0" presId="urn:microsoft.com/office/officeart/2005/8/layout/list1"/>
    <dgm:cxn modelId="{AF8D0B89-0C9B-4776-B8C9-910B49901E62}" type="presParOf" srcId="{3388C563-2EEF-42DC-A0EB-88176F72EF17}" destId="{12D92318-3A29-42E3-BCAD-22B509765A6E}" srcOrd="0" destOrd="0" presId="urn:microsoft.com/office/officeart/2005/8/layout/list1"/>
    <dgm:cxn modelId="{5D017505-90B7-45F9-96F3-4AD45AFE34EC}" type="presParOf" srcId="{3388C563-2EEF-42DC-A0EB-88176F72EF17}" destId="{E4499A2D-3C70-4928-93E1-2863A94EB9AD}" srcOrd="1" destOrd="0" presId="urn:microsoft.com/office/officeart/2005/8/layout/list1"/>
    <dgm:cxn modelId="{046268CC-EE1A-4C46-8261-2105C75F4B6C}" type="presParOf" srcId="{AE7CD96B-A5E8-45A8-BD6B-C4A966287F14}" destId="{6E8DEDB6-2538-495B-A212-B17AD8103358}" srcOrd="5" destOrd="0" presId="urn:microsoft.com/office/officeart/2005/8/layout/list1"/>
    <dgm:cxn modelId="{1FD380AC-3DD4-4422-98FE-5371B8FBD632}" type="presParOf" srcId="{AE7CD96B-A5E8-45A8-BD6B-C4A966287F14}" destId="{16285645-B387-443A-942E-DD35DE0E0874}" srcOrd="6" destOrd="0" presId="urn:microsoft.com/office/officeart/2005/8/layout/list1"/>
    <dgm:cxn modelId="{B8EDEDC1-F6F0-4B0B-A3D1-0CC4D329E0FA}" type="presParOf" srcId="{AE7CD96B-A5E8-45A8-BD6B-C4A966287F14}" destId="{62BCF884-7E82-444C-BCB4-A9F1792D02B7}" srcOrd="7" destOrd="0" presId="urn:microsoft.com/office/officeart/2005/8/layout/list1"/>
    <dgm:cxn modelId="{BDC4DE3D-F9D4-45EA-94E0-71FAA9E5CD12}" type="presParOf" srcId="{AE7CD96B-A5E8-45A8-BD6B-C4A966287F14}" destId="{4727E005-21F8-4999-BBB4-8934F1CF2382}" srcOrd="8" destOrd="0" presId="urn:microsoft.com/office/officeart/2005/8/layout/list1"/>
    <dgm:cxn modelId="{9BC186F6-29AE-4E0B-85E5-428CA507BB0A}" type="presParOf" srcId="{4727E005-21F8-4999-BBB4-8934F1CF2382}" destId="{8507B256-3B72-413C-85D4-C335F80B3868}" srcOrd="0" destOrd="0" presId="urn:microsoft.com/office/officeart/2005/8/layout/list1"/>
    <dgm:cxn modelId="{6F99301D-964A-4488-A976-60251397E968}" type="presParOf" srcId="{4727E005-21F8-4999-BBB4-8934F1CF2382}" destId="{CC6408E1-EBB7-4142-BD2E-7B2D85C7DCC8}" srcOrd="1" destOrd="0" presId="urn:microsoft.com/office/officeart/2005/8/layout/list1"/>
    <dgm:cxn modelId="{503A00C7-074F-4014-A650-35811E198EF4}" type="presParOf" srcId="{AE7CD96B-A5E8-45A8-BD6B-C4A966287F14}" destId="{498F84C8-B6B8-4427-B41D-5D4EFEF44F24}" srcOrd="9" destOrd="0" presId="urn:microsoft.com/office/officeart/2005/8/layout/list1"/>
    <dgm:cxn modelId="{6B9B329D-91C6-4AC0-A824-96A565822F0D}" type="presParOf" srcId="{AE7CD96B-A5E8-45A8-BD6B-C4A966287F14}" destId="{C7546330-ED53-41D1-A1AA-029032978AD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757E68-CE8F-46A7-B96E-614E9E75F1D3}"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C51D2093-4B2E-41A4-9314-F474E10752F6}">
      <dgm:prSet phldrT="[Text]" custT="1"/>
      <dgm:spPr/>
      <dgm:t>
        <a:bodyPr/>
        <a:lstStyle/>
        <a:p>
          <a:r>
            <a:rPr lang="en-US" sz="2400" b="0" dirty="0"/>
            <a:t>Building wrap</a:t>
          </a:r>
        </a:p>
      </dgm:t>
    </dgm:pt>
    <dgm:pt modelId="{F2F77FA2-E8CF-41CA-B661-F515DC4B3098}" type="parTrans" cxnId="{B1973746-E45B-4FE3-8A7C-C7EF79B3AA2D}">
      <dgm:prSet/>
      <dgm:spPr/>
      <dgm:t>
        <a:bodyPr/>
        <a:lstStyle/>
        <a:p>
          <a:endParaRPr lang="en-US"/>
        </a:p>
      </dgm:t>
    </dgm:pt>
    <dgm:pt modelId="{CAA32078-C004-4209-94DB-9D87480EE2D0}" type="sibTrans" cxnId="{B1973746-E45B-4FE3-8A7C-C7EF79B3AA2D}">
      <dgm:prSet/>
      <dgm:spPr/>
      <dgm:t>
        <a:bodyPr/>
        <a:lstStyle/>
        <a:p>
          <a:endParaRPr lang="en-US"/>
        </a:p>
      </dgm:t>
    </dgm:pt>
    <dgm:pt modelId="{0DE9B550-EAC1-47B1-927C-848722F9CB5D}">
      <dgm:prSet phldrT="[Text]" custT="1"/>
      <dgm:spPr/>
      <dgm:t>
        <a:bodyPr/>
        <a:lstStyle/>
        <a:p>
          <a:r>
            <a:rPr lang="en-US" sz="2000" dirty="0"/>
            <a:t>Put between </a:t>
          </a:r>
          <a:r>
            <a:rPr lang="en-US" sz="2000" dirty="0" smtClean="0"/>
            <a:t>sheathing </a:t>
          </a:r>
          <a:r>
            <a:rPr lang="en-US" sz="2000" dirty="0"/>
            <a:t>and </a:t>
          </a:r>
          <a:r>
            <a:rPr lang="en-US" sz="2000" dirty="0" smtClean="0"/>
            <a:t>siding</a:t>
          </a:r>
          <a:r>
            <a:rPr lang="en-US" sz="2000" dirty="0"/>
            <a:t>; acts </a:t>
          </a:r>
          <a:r>
            <a:rPr lang="en-US" sz="2000" dirty="0" smtClean="0"/>
            <a:t>as </a:t>
          </a:r>
          <a:r>
            <a:rPr lang="en-US" sz="2000" dirty="0"/>
            <a:t>vapor barrier</a:t>
          </a:r>
          <a:endParaRPr lang="en-US" sz="2000" b="0" dirty="0"/>
        </a:p>
      </dgm:t>
    </dgm:pt>
    <dgm:pt modelId="{5D317318-2BC1-4409-A4AB-AB7E7B52BCC9}" type="parTrans" cxnId="{0DC0E69A-D80D-4450-823E-CCF4F2AD0249}">
      <dgm:prSet/>
      <dgm:spPr/>
      <dgm:t>
        <a:bodyPr/>
        <a:lstStyle/>
        <a:p>
          <a:endParaRPr lang="en-US"/>
        </a:p>
      </dgm:t>
    </dgm:pt>
    <dgm:pt modelId="{07CDBD5A-FE50-4A18-8F5A-A20BDD37C556}" type="sibTrans" cxnId="{0DC0E69A-D80D-4450-823E-CCF4F2AD0249}">
      <dgm:prSet/>
      <dgm:spPr/>
      <dgm:t>
        <a:bodyPr/>
        <a:lstStyle/>
        <a:p>
          <a:endParaRPr lang="en-US"/>
        </a:p>
      </dgm:t>
    </dgm:pt>
    <dgm:pt modelId="{0807C745-8EE8-4B34-A98E-299F26CF2F37}">
      <dgm:prSet phldrT="[Text]" custT="1"/>
      <dgm:spPr/>
      <dgm:t>
        <a:bodyPr/>
        <a:lstStyle/>
        <a:p>
          <a:r>
            <a:rPr lang="en-US" sz="2000" dirty="0"/>
            <a:t>Reduces </a:t>
          </a:r>
          <a:r>
            <a:rPr lang="en-US" sz="2000" dirty="0" smtClean="0"/>
            <a:t>infiltration </a:t>
          </a:r>
          <a:r>
            <a:rPr lang="en-US" sz="2000" dirty="0"/>
            <a:t>of moisture and air</a:t>
          </a:r>
          <a:endParaRPr lang="en-US" sz="2000" b="0" dirty="0"/>
        </a:p>
      </dgm:t>
    </dgm:pt>
    <dgm:pt modelId="{F4442158-B1B3-4F1B-83C9-E925C67300BF}" type="parTrans" cxnId="{4C9E21CA-A4BF-4ECF-AEA5-17C29AD8DBF5}">
      <dgm:prSet/>
      <dgm:spPr/>
      <dgm:t>
        <a:bodyPr/>
        <a:lstStyle/>
        <a:p>
          <a:endParaRPr lang="en-US"/>
        </a:p>
      </dgm:t>
    </dgm:pt>
    <dgm:pt modelId="{AFE4073F-FAC4-4F54-A351-F7A63AF59D44}" type="sibTrans" cxnId="{4C9E21CA-A4BF-4ECF-AEA5-17C29AD8DBF5}">
      <dgm:prSet/>
      <dgm:spPr/>
      <dgm:t>
        <a:bodyPr/>
        <a:lstStyle/>
        <a:p>
          <a:endParaRPr lang="en-US"/>
        </a:p>
      </dgm:t>
    </dgm:pt>
    <dgm:pt modelId="{630C6C13-9072-4409-985D-2BE69FBAF283}">
      <dgm:prSet phldrT="[Text]" custT="1"/>
      <dgm:spPr/>
      <dgm:t>
        <a:bodyPr/>
        <a:lstStyle/>
        <a:p>
          <a:r>
            <a:rPr lang="en-US" sz="2000" dirty="0"/>
            <a:t>Modern synthetic wraps are much more fire-resistant than the felt or tar paper used in older installations </a:t>
          </a:r>
          <a:endParaRPr lang="en-US" sz="2000" b="0" dirty="0"/>
        </a:p>
      </dgm:t>
    </dgm:pt>
    <dgm:pt modelId="{A70B2C31-3C52-4F49-BFA0-D179B8B7CA81}" type="parTrans" cxnId="{E7327C0B-FC76-46DA-9ED4-C59DD88DEAE6}">
      <dgm:prSet/>
      <dgm:spPr/>
      <dgm:t>
        <a:bodyPr/>
        <a:lstStyle/>
        <a:p>
          <a:endParaRPr lang="en-US"/>
        </a:p>
      </dgm:t>
    </dgm:pt>
    <dgm:pt modelId="{DA75A46F-DD0C-4489-80CA-4E653F6D254C}" type="sibTrans" cxnId="{E7327C0B-FC76-46DA-9ED4-C59DD88DEAE6}">
      <dgm:prSet/>
      <dgm:spPr/>
      <dgm:t>
        <a:bodyPr/>
        <a:lstStyle/>
        <a:p>
          <a:endParaRPr lang="en-US"/>
        </a:p>
      </dgm:t>
    </dgm:pt>
    <dgm:pt modelId="{AE7CD96B-A5E8-45A8-BD6B-C4A966287F14}" type="pres">
      <dgm:prSet presAssocID="{0F757E68-CE8F-46A7-B96E-614E9E75F1D3}" presName="linear" presStyleCnt="0">
        <dgm:presLayoutVars>
          <dgm:dir/>
          <dgm:animLvl val="lvl"/>
          <dgm:resizeHandles val="exact"/>
        </dgm:presLayoutVars>
      </dgm:prSet>
      <dgm:spPr/>
      <dgm:t>
        <a:bodyPr/>
        <a:lstStyle/>
        <a:p>
          <a:endParaRPr lang="en-US"/>
        </a:p>
      </dgm:t>
    </dgm:pt>
    <dgm:pt modelId="{D082758D-2AC0-4807-B4B7-A8BE2F062903}" type="pres">
      <dgm:prSet presAssocID="{C51D2093-4B2E-41A4-9314-F474E10752F6}" presName="parentLin" presStyleCnt="0"/>
      <dgm:spPr/>
    </dgm:pt>
    <dgm:pt modelId="{24339858-A934-495E-A482-8CA4C0DA55B6}" type="pres">
      <dgm:prSet presAssocID="{C51D2093-4B2E-41A4-9314-F474E10752F6}" presName="parentLeftMargin" presStyleLbl="node1" presStyleIdx="0" presStyleCnt="1"/>
      <dgm:spPr/>
      <dgm:t>
        <a:bodyPr/>
        <a:lstStyle/>
        <a:p>
          <a:endParaRPr lang="en-US"/>
        </a:p>
      </dgm:t>
    </dgm:pt>
    <dgm:pt modelId="{528459A5-7BA4-4CBF-BEFE-F3DD2EF9E568}" type="pres">
      <dgm:prSet presAssocID="{C51D2093-4B2E-41A4-9314-F474E10752F6}" presName="parentText" presStyleLbl="node1" presStyleIdx="0" presStyleCnt="1" custScaleX="326109" custScaleY="60501" custLinFactNeighborY="-3111">
        <dgm:presLayoutVars>
          <dgm:chMax val="0"/>
          <dgm:bulletEnabled val="1"/>
        </dgm:presLayoutVars>
      </dgm:prSet>
      <dgm:spPr/>
      <dgm:t>
        <a:bodyPr/>
        <a:lstStyle/>
        <a:p>
          <a:endParaRPr lang="en-US"/>
        </a:p>
      </dgm:t>
    </dgm:pt>
    <dgm:pt modelId="{BF49AFF1-B0B9-4EB0-897C-2B9875BC78A6}" type="pres">
      <dgm:prSet presAssocID="{C51D2093-4B2E-41A4-9314-F474E10752F6}" presName="negativeSpace" presStyleCnt="0"/>
      <dgm:spPr/>
    </dgm:pt>
    <dgm:pt modelId="{622E5D9B-C3B9-4A69-A148-6EE7D89E1FA6}" type="pres">
      <dgm:prSet presAssocID="{C51D2093-4B2E-41A4-9314-F474E10752F6}" presName="childText" presStyleLbl="conFgAcc1" presStyleIdx="0" presStyleCnt="1" custScaleY="92164">
        <dgm:presLayoutVars>
          <dgm:bulletEnabled val="1"/>
        </dgm:presLayoutVars>
      </dgm:prSet>
      <dgm:spPr/>
      <dgm:t>
        <a:bodyPr/>
        <a:lstStyle/>
        <a:p>
          <a:endParaRPr lang="en-US"/>
        </a:p>
      </dgm:t>
    </dgm:pt>
  </dgm:ptLst>
  <dgm:cxnLst>
    <dgm:cxn modelId="{128215B7-3F00-454E-AAD8-E084996B8D72}" type="presOf" srcId="{630C6C13-9072-4409-985D-2BE69FBAF283}" destId="{622E5D9B-C3B9-4A69-A148-6EE7D89E1FA6}" srcOrd="0" destOrd="2" presId="urn:microsoft.com/office/officeart/2005/8/layout/list1"/>
    <dgm:cxn modelId="{7B144561-C31E-4CAA-B68B-DB364E4EC190}" type="presOf" srcId="{0F757E68-CE8F-46A7-B96E-614E9E75F1D3}" destId="{AE7CD96B-A5E8-45A8-BD6B-C4A966287F14}" srcOrd="0" destOrd="0" presId="urn:microsoft.com/office/officeart/2005/8/layout/list1"/>
    <dgm:cxn modelId="{DC297DAA-A211-43AA-99FD-B37AC72A7334}" type="presOf" srcId="{C51D2093-4B2E-41A4-9314-F474E10752F6}" destId="{24339858-A934-495E-A482-8CA4C0DA55B6}" srcOrd="0" destOrd="0" presId="urn:microsoft.com/office/officeart/2005/8/layout/list1"/>
    <dgm:cxn modelId="{E7327C0B-FC76-46DA-9ED4-C59DD88DEAE6}" srcId="{C51D2093-4B2E-41A4-9314-F474E10752F6}" destId="{630C6C13-9072-4409-985D-2BE69FBAF283}" srcOrd="2" destOrd="0" parTransId="{A70B2C31-3C52-4F49-BFA0-D179B8B7CA81}" sibTransId="{DA75A46F-DD0C-4489-80CA-4E653F6D254C}"/>
    <dgm:cxn modelId="{B1973746-E45B-4FE3-8A7C-C7EF79B3AA2D}" srcId="{0F757E68-CE8F-46A7-B96E-614E9E75F1D3}" destId="{C51D2093-4B2E-41A4-9314-F474E10752F6}" srcOrd="0" destOrd="0" parTransId="{F2F77FA2-E8CF-41CA-B661-F515DC4B3098}" sibTransId="{CAA32078-C004-4209-94DB-9D87480EE2D0}"/>
    <dgm:cxn modelId="{8BE902EE-B51B-45E1-8832-72B293A6293E}" type="presOf" srcId="{C51D2093-4B2E-41A4-9314-F474E10752F6}" destId="{528459A5-7BA4-4CBF-BEFE-F3DD2EF9E568}" srcOrd="1" destOrd="0" presId="urn:microsoft.com/office/officeart/2005/8/layout/list1"/>
    <dgm:cxn modelId="{0DC0E69A-D80D-4450-823E-CCF4F2AD0249}" srcId="{C51D2093-4B2E-41A4-9314-F474E10752F6}" destId="{0DE9B550-EAC1-47B1-927C-848722F9CB5D}" srcOrd="0" destOrd="0" parTransId="{5D317318-2BC1-4409-A4AB-AB7E7B52BCC9}" sibTransId="{07CDBD5A-FE50-4A18-8F5A-A20BDD37C556}"/>
    <dgm:cxn modelId="{79F626D4-7C54-4C07-8838-CD5DB8B4CB64}" type="presOf" srcId="{0807C745-8EE8-4B34-A98E-299F26CF2F37}" destId="{622E5D9B-C3B9-4A69-A148-6EE7D89E1FA6}" srcOrd="0" destOrd="1" presId="urn:microsoft.com/office/officeart/2005/8/layout/list1"/>
    <dgm:cxn modelId="{4C9E21CA-A4BF-4ECF-AEA5-17C29AD8DBF5}" srcId="{C51D2093-4B2E-41A4-9314-F474E10752F6}" destId="{0807C745-8EE8-4B34-A98E-299F26CF2F37}" srcOrd="1" destOrd="0" parTransId="{F4442158-B1B3-4F1B-83C9-E925C67300BF}" sibTransId="{AFE4073F-FAC4-4F54-A351-F7A63AF59D44}"/>
    <dgm:cxn modelId="{8D59D170-3C30-4FB4-86E1-C669EA354FEB}" type="presOf" srcId="{0DE9B550-EAC1-47B1-927C-848722F9CB5D}" destId="{622E5D9B-C3B9-4A69-A148-6EE7D89E1FA6}" srcOrd="0" destOrd="0" presId="urn:microsoft.com/office/officeart/2005/8/layout/list1"/>
    <dgm:cxn modelId="{35F436E2-883C-4A8E-B5E3-021610CA9B04}" type="presParOf" srcId="{AE7CD96B-A5E8-45A8-BD6B-C4A966287F14}" destId="{D082758D-2AC0-4807-B4B7-A8BE2F062903}" srcOrd="0" destOrd="0" presId="urn:microsoft.com/office/officeart/2005/8/layout/list1"/>
    <dgm:cxn modelId="{2C2F1C2A-99B9-45BF-A9F6-E7D007EDBB95}" type="presParOf" srcId="{D082758D-2AC0-4807-B4B7-A8BE2F062903}" destId="{24339858-A934-495E-A482-8CA4C0DA55B6}" srcOrd="0" destOrd="0" presId="urn:microsoft.com/office/officeart/2005/8/layout/list1"/>
    <dgm:cxn modelId="{513666B5-BA6C-4D4F-B2CF-855BD4A3ECF5}" type="presParOf" srcId="{D082758D-2AC0-4807-B4B7-A8BE2F062903}" destId="{528459A5-7BA4-4CBF-BEFE-F3DD2EF9E568}" srcOrd="1" destOrd="0" presId="urn:microsoft.com/office/officeart/2005/8/layout/list1"/>
    <dgm:cxn modelId="{E343CBA9-3D4E-4E7C-AE6A-923C876F661B}" type="presParOf" srcId="{AE7CD96B-A5E8-45A8-BD6B-C4A966287F14}" destId="{BF49AFF1-B0B9-4EB0-897C-2B9875BC78A6}" srcOrd="1" destOrd="0" presId="urn:microsoft.com/office/officeart/2005/8/layout/list1"/>
    <dgm:cxn modelId="{93FBB6CC-DCFC-40E3-8451-EE40B21BE0AD}" type="presParOf" srcId="{AE7CD96B-A5E8-45A8-BD6B-C4A966287F14}" destId="{622E5D9B-C3B9-4A69-A148-6EE7D89E1FA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B5ADF36-0E53-4C2A-AC95-CF16DF547423}"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00F043A7-201C-4599-8CC8-A2940C8BC5E5}">
      <dgm:prSet phldrT="[Text]" custT="1"/>
      <dgm:spPr/>
      <dgm:t>
        <a:bodyPr/>
        <a:lstStyle/>
        <a:p>
          <a:r>
            <a:rPr lang="en-US" sz="2400" dirty="0"/>
            <a:t>Combustible insulation does somewhat increase the possibility of a fire starting within the wall</a:t>
          </a:r>
        </a:p>
      </dgm:t>
    </dgm:pt>
    <dgm:pt modelId="{81075D35-5281-41F8-8E18-EB448954FA7E}" type="parTrans" cxnId="{C36E1A65-690F-48C5-98F0-835D73BC0423}">
      <dgm:prSet/>
      <dgm:spPr/>
      <dgm:t>
        <a:bodyPr/>
        <a:lstStyle/>
        <a:p>
          <a:endParaRPr lang="en-US"/>
        </a:p>
      </dgm:t>
    </dgm:pt>
    <dgm:pt modelId="{38D10E2C-25AE-4403-B175-EC9CC36F6470}" type="sibTrans" cxnId="{C36E1A65-690F-48C5-98F0-835D73BC0423}">
      <dgm:prSet/>
      <dgm:spPr/>
      <dgm:t>
        <a:bodyPr/>
        <a:lstStyle/>
        <a:p>
          <a:endParaRPr lang="en-US"/>
        </a:p>
      </dgm:t>
    </dgm:pt>
    <dgm:pt modelId="{3F5E8B5E-980A-4E85-8CDB-7A2DDB882266}">
      <dgm:prSet phldrT="[Text]" custT="1"/>
      <dgm:spPr>
        <a:solidFill>
          <a:schemeClr val="accent2">
            <a:lumMod val="75000"/>
          </a:schemeClr>
        </a:solidFill>
      </dgm:spPr>
      <dgm:t>
        <a:bodyPr/>
        <a:lstStyle/>
        <a:p>
          <a:r>
            <a:rPr lang="en-US" sz="2400" dirty="0"/>
            <a:t>Extent to which foam insulation will increase fire spread within a wood-framed wall depends on the existence of air space</a:t>
          </a:r>
        </a:p>
      </dgm:t>
    </dgm:pt>
    <dgm:pt modelId="{7B48EBB7-E11C-4F7A-B8CE-0445F522E684}" type="parTrans" cxnId="{89811E16-7D36-410C-97F1-3E4D1328A026}">
      <dgm:prSet/>
      <dgm:spPr/>
      <dgm:t>
        <a:bodyPr/>
        <a:lstStyle/>
        <a:p>
          <a:endParaRPr lang="en-US"/>
        </a:p>
      </dgm:t>
    </dgm:pt>
    <dgm:pt modelId="{2D0DEDD1-9475-49CF-B483-3D38B0D23E34}" type="sibTrans" cxnId="{89811E16-7D36-410C-97F1-3E4D1328A026}">
      <dgm:prSet/>
      <dgm:spPr/>
      <dgm:t>
        <a:bodyPr/>
        <a:lstStyle/>
        <a:p>
          <a:endParaRPr lang="en-US"/>
        </a:p>
      </dgm:t>
    </dgm:pt>
    <dgm:pt modelId="{898F3054-D631-4C13-8788-64C21A580C76}">
      <dgm:prSet phldrT="[Text]" custT="1"/>
      <dgm:spPr/>
      <dgm:t>
        <a:bodyPr/>
        <a:lstStyle/>
        <a:p>
          <a:r>
            <a:rPr lang="en-US" sz="2000" dirty="0"/>
            <a:t>Air space will contribute to rapid fire development within the wall space</a:t>
          </a:r>
        </a:p>
      </dgm:t>
    </dgm:pt>
    <dgm:pt modelId="{A79AEF37-332F-4BAA-A567-0A274697BC33}" type="parTrans" cxnId="{74F06AF5-E244-45E8-B0C6-070DEBE7BFEB}">
      <dgm:prSet/>
      <dgm:spPr/>
      <dgm:t>
        <a:bodyPr/>
        <a:lstStyle/>
        <a:p>
          <a:endParaRPr lang="en-US"/>
        </a:p>
      </dgm:t>
    </dgm:pt>
    <dgm:pt modelId="{DE1E8783-000D-4AC0-A692-5B5EB70254C8}" type="sibTrans" cxnId="{74F06AF5-E244-45E8-B0C6-070DEBE7BFEB}">
      <dgm:prSet/>
      <dgm:spPr/>
      <dgm:t>
        <a:bodyPr/>
        <a:lstStyle/>
        <a:p>
          <a:endParaRPr lang="en-US"/>
        </a:p>
      </dgm:t>
    </dgm:pt>
    <dgm:pt modelId="{F4C4A58F-E60C-46B0-B686-99A5798724E2}">
      <dgm:prSet phldrT="[Text]" custT="1"/>
      <dgm:spPr/>
      <dgm:t>
        <a:bodyPr/>
        <a:lstStyle/>
        <a:p>
          <a:r>
            <a:rPr lang="en-US" sz="2000" dirty="0" smtClean="0"/>
            <a:t>If </a:t>
          </a:r>
          <a:r>
            <a:rPr lang="en-US" sz="2000" dirty="0"/>
            <a:t>the space is completely filled, the fire has to burn upward through the material and will progress much more slowly</a:t>
          </a:r>
        </a:p>
      </dgm:t>
    </dgm:pt>
    <dgm:pt modelId="{D5C2D73F-9060-4053-96F9-B8D79909E3C2}" type="parTrans" cxnId="{66CEE428-3B36-441C-A6D5-ADE4792AB70D}">
      <dgm:prSet/>
      <dgm:spPr/>
      <dgm:t>
        <a:bodyPr/>
        <a:lstStyle/>
        <a:p>
          <a:endParaRPr lang="en-US"/>
        </a:p>
      </dgm:t>
    </dgm:pt>
    <dgm:pt modelId="{9E512A61-D307-4E3F-B249-741506548384}" type="sibTrans" cxnId="{66CEE428-3B36-441C-A6D5-ADE4792AB70D}">
      <dgm:prSet/>
      <dgm:spPr/>
      <dgm:t>
        <a:bodyPr/>
        <a:lstStyle/>
        <a:p>
          <a:endParaRPr lang="en-US"/>
        </a:p>
      </dgm:t>
    </dgm:pt>
    <dgm:pt modelId="{EC4B52EB-F0FA-4883-82D7-0BBBB2AE617D}" type="pres">
      <dgm:prSet presAssocID="{DB5ADF36-0E53-4C2A-AC95-CF16DF547423}" presName="linear" presStyleCnt="0">
        <dgm:presLayoutVars>
          <dgm:dir/>
          <dgm:animLvl val="lvl"/>
          <dgm:resizeHandles val="exact"/>
        </dgm:presLayoutVars>
      </dgm:prSet>
      <dgm:spPr/>
      <dgm:t>
        <a:bodyPr/>
        <a:lstStyle/>
        <a:p>
          <a:endParaRPr lang="en-US"/>
        </a:p>
      </dgm:t>
    </dgm:pt>
    <dgm:pt modelId="{8ADADE5C-8082-4963-8718-775FC24A9C0B}" type="pres">
      <dgm:prSet presAssocID="{00F043A7-201C-4599-8CC8-A2940C8BC5E5}" presName="parentLin" presStyleCnt="0"/>
      <dgm:spPr/>
    </dgm:pt>
    <dgm:pt modelId="{B69F5C74-2513-4041-B225-0DFC52A3F785}" type="pres">
      <dgm:prSet presAssocID="{00F043A7-201C-4599-8CC8-A2940C8BC5E5}" presName="parentLeftMargin" presStyleLbl="node1" presStyleIdx="0" presStyleCnt="2"/>
      <dgm:spPr/>
      <dgm:t>
        <a:bodyPr/>
        <a:lstStyle/>
        <a:p>
          <a:endParaRPr lang="en-US"/>
        </a:p>
      </dgm:t>
    </dgm:pt>
    <dgm:pt modelId="{82343A1C-9B3E-4B85-8D1E-2E3EC3087601}" type="pres">
      <dgm:prSet presAssocID="{00F043A7-201C-4599-8CC8-A2940C8BC5E5}" presName="parentText" presStyleLbl="node1" presStyleIdx="0" presStyleCnt="2" custScaleX="123810" custScaleY="109335">
        <dgm:presLayoutVars>
          <dgm:chMax val="0"/>
          <dgm:bulletEnabled val="1"/>
        </dgm:presLayoutVars>
      </dgm:prSet>
      <dgm:spPr/>
      <dgm:t>
        <a:bodyPr/>
        <a:lstStyle/>
        <a:p>
          <a:endParaRPr lang="en-US"/>
        </a:p>
      </dgm:t>
    </dgm:pt>
    <dgm:pt modelId="{9E72CC6E-465D-408B-AD2C-103887D06420}" type="pres">
      <dgm:prSet presAssocID="{00F043A7-201C-4599-8CC8-A2940C8BC5E5}" presName="negativeSpace" presStyleCnt="0"/>
      <dgm:spPr/>
    </dgm:pt>
    <dgm:pt modelId="{FF3C264B-CEE9-44E7-95C5-DC8E6AAAFF1E}" type="pres">
      <dgm:prSet presAssocID="{00F043A7-201C-4599-8CC8-A2940C8BC5E5}" presName="childText" presStyleLbl="conFgAcc1" presStyleIdx="0" presStyleCnt="2">
        <dgm:presLayoutVars>
          <dgm:bulletEnabled val="1"/>
        </dgm:presLayoutVars>
      </dgm:prSet>
      <dgm:spPr/>
    </dgm:pt>
    <dgm:pt modelId="{5CA860F3-D02C-4D87-BD37-4C4CEE4CCFAF}" type="pres">
      <dgm:prSet presAssocID="{38D10E2C-25AE-4403-B175-EC9CC36F6470}" presName="spaceBetweenRectangles" presStyleCnt="0"/>
      <dgm:spPr/>
    </dgm:pt>
    <dgm:pt modelId="{ABE9CCEE-4941-440F-B955-988DA28B5DDD}" type="pres">
      <dgm:prSet presAssocID="{3F5E8B5E-980A-4E85-8CDB-7A2DDB882266}" presName="parentLin" presStyleCnt="0"/>
      <dgm:spPr/>
    </dgm:pt>
    <dgm:pt modelId="{8BD95EF3-C96B-411E-A45E-19541FE50B58}" type="pres">
      <dgm:prSet presAssocID="{3F5E8B5E-980A-4E85-8CDB-7A2DDB882266}" presName="parentLeftMargin" presStyleLbl="node1" presStyleIdx="0" presStyleCnt="2"/>
      <dgm:spPr/>
      <dgm:t>
        <a:bodyPr/>
        <a:lstStyle/>
        <a:p>
          <a:endParaRPr lang="en-US"/>
        </a:p>
      </dgm:t>
    </dgm:pt>
    <dgm:pt modelId="{90D9F460-2D8A-4537-81E9-5B8F4EBABE97}" type="pres">
      <dgm:prSet presAssocID="{3F5E8B5E-980A-4E85-8CDB-7A2DDB882266}" presName="parentText" presStyleLbl="node1" presStyleIdx="1" presStyleCnt="2" custScaleX="123810" custScaleY="119594">
        <dgm:presLayoutVars>
          <dgm:chMax val="0"/>
          <dgm:bulletEnabled val="1"/>
        </dgm:presLayoutVars>
      </dgm:prSet>
      <dgm:spPr/>
      <dgm:t>
        <a:bodyPr/>
        <a:lstStyle/>
        <a:p>
          <a:endParaRPr lang="en-US"/>
        </a:p>
      </dgm:t>
    </dgm:pt>
    <dgm:pt modelId="{12F64DE3-323F-4A92-A308-E06E7BED89B5}" type="pres">
      <dgm:prSet presAssocID="{3F5E8B5E-980A-4E85-8CDB-7A2DDB882266}" presName="negativeSpace" presStyleCnt="0"/>
      <dgm:spPr/>
    </dgm:pt>
    <dgm:pt modelId="{774CA817-B011-4EA5-977D-B3579210CAB2}" type="pres">
      <dgm:prSet presAssocID="{3F5E8B5E-980A-4E85-8CDB-7A2DDB882266}" presName="childText" presStyleLbl="conFgAcc1" presStyleIdx="1" presStyleCnt="2">
        <dgm:presLayoutVars>
          <dgm:bulletEnabled val="1"/>
        </dgm:presLayoutVars>
      </dgm:prSet>
      <dgm:spPr/>
      <dgm:t>
        <a:bodyPr/>
        <a:lstStyle/>
        <a:p>
          <a:endParaRPr lang="en-US"/>
        </a:p>
      </dgm:t>
    </dgm:pt>
  </dgm:ptLst>
  <dgm:cxnLst>
    <dgm:cxn modelId="{89811E16-7D36-410C-97F1-3E4D1328A026}" srcId="{DB5ADF36-0E53-4C2A-AC95-CF16DF547423}" destId="{3F5E8B5E-980A-4E85-8CDB-7A2DDB882266}" srcOrd="1" destOrd="0" parTransId="{7B48EBB7-E11C-4F7A-B8CE-0445F522E684}" sibTransId="{2D0DEDD1-9475-49CF-B483-3D38B0D23E34}"/>
    <dgm:cxn modelId="{6B324011-EAF1-44A4-9418-60E9EF14D65E}" type="presOf" srcId="{00F043A7-201C-4599-8CC8-A2940C8BC5E5}" destId="{82343A1C-9B3E-4B85-8D1E-2E3EC3087601}" srcOrd="1" destOrd="0" presId="urn:microsoft.com/office/officeart/2005/8/layout/list1"/>
    <dgm:cxn modelId="{6B2CBD96-D2B9-4324-A56A-DD9ABB7B3638}" type="presOf" srcId="{00F043A7-201C-4599-8CC8-A2940C8BC5E5}" destId="{B69F5C74-2513-4041-B225-0DFC52A3F785}" srcOrd="0" destOrd="0" presId="urn:microsoft.com/office/officeart/2005/8/layout/list1"/>
    <dgm:cxn modelId="{434B4EEC-5665-4E60-ACCA-01906F4321A2}" type="presOf" srcId="{3F5E8B5E-980A-4E85-8CDB-7A2DDB882266}" destId="{90D9F460-2D8A-4537-81E9-5B8F4EBABE97}" srcOrd="1" destOrd="0" presId="urn:microsoft.com/office/officeart/2005/8/layout/list1"/>
    <dgm:cxn modelId="{F4B5DDEB-2A77-4CD1-88BA-240587EEF0E0}" type="presOf" srcId="{F4C4A58F-E60C-46B0-B686-99A5798724E2}" destId="{774CA817-B011-4EA5-977D-B3579210CAB2}" srcOrd="0" destOrd="1" presId="urn:microsoft.com/office/officeart/2005/8/layout/list1"/>
    <dgm:cxn modelId="{5478D6C7-BAEA-40D1-9F28-FB0168CB7F4A}" type="presOf" srcId="{898F3054-D631-4C13-8788-64C21A580C76}" destId="{774CA817-B011-4EA5-977D-B3579210CAB2}" srcOrd="0" destOrd="0" presId="urn:microsoft.com/office/officeart/2005/8/layout/list1"/>
    <dgm:cxn modelId="{C36E1A65-690F-48C5-98F0-835D73BC0423}" srcId="{DB5ADF36-0E53-4C2A-AC95-CF16DF547423}" destId="{00F043A7-201C-4599-8CC8-A2940C8BC5E5}" srcOrd="0" destOrd="0" parTransId="{81075D35-5281-41F8-8E18-EB448954FA7E}" sibTransId="{38D10E2C-25AE-4403-B175-EC9CC36F6470}"/>
    <dgm:cxn modelId="{6C954E58-FB33-4772-85A7-A71990A63903}" type="presOf" srcId="{3F5E8B5E-980A-4E85-8CDB-7A2DDB882266}" destId="{8BD95EF3-C96B-411E-A45E-19541FE50B58}" srcOrd="0" destOrd="0" presId="urn:microsoft.com/office/officeart/2005/8/layout/list1"/>
    <dgm:cxn modelId="{35099724-F93F-4C9F-98C0-C093300F9734}" type="presOf" srcId="{DB5ADF36-0E53-4C2A-AC95-CF16DF547423}" destId="{EC4B52EB-F0FA-4883-82D7-0BBBB2AE617D}" srcOrd="0" destOrd="0" presId="urn:microsoft.com/office/officeart/2005/8/layout/list1"/>
    <dgm:cxn modelId="{74F06AF5-E244-45E8-B0C6-070DEBE7BFEB}" srcId="{3F5E8B5E-980A-4E85-8CDB-7A2DDB882266}" destId="{898F3054-D631-4C13-8788-64C21A580C76}" srcOrd="0" destOrd="0" parTransId="{A79AEF37-332F-4BAA-A567-0A274697BC33}" sibTransId="{DE1E8783-000D-4AC0-A692-5B5EB70254C8}"/>
    <dgm:cxn modelId="{66CEE428-3B36-441C-A6D5-ADE4792AB70D}" srcId="{3F5E8B5E-980A-4E85-8CDB-7A2DDB882266}" destId="{F4C4A58F-E60C-46B0-B686-99A5798724E2}" srcOrd="1" destOrd="0" parTransId="{D5C2D73F-9060-4053-96F9-B8D79909E3C2}" sibTransId="{9E512A61-D307-4E3F-B249-741506548384}"/>
    <dgm:cxn modelId="{2AE37710-2EB3-4E02-A19B-0544256D3E26}" type="presParOf" srcId="{EC4B52EB-F0FA-4883-82D7-0BBBB2AE617D}" destId="{8ADADE5C-8082-4963-8718-775FC24A9C0B}" srcOrd="0" destOrd="0" presId="urn:microsoft.com/office/officeart/2005/8/layout/list1"/>
    <dgm:cxn modelId="{4ACF7020-4425-4386-AD44-2FC172CDC45A}" type="presParOf" srcId="{8ADADE5C-8082-4963-8718-775FC24A9C0B}" destId="{B69F5C74-2513-4041-B225-0DFC52A3F785}" srcOrd="0" destOrd="0" presId="urn:microsoft.com/office/officeart/2005/8/layout/list1"/>
    <dgm:cxn modelId="{D5EED527-6B4B-4139-9AB2-86E8421C338E}" type="presParOf" srcId="{8ADADE5C-8082-4963-8718-775FC24A9C0B}" destId="{82343A1C-9B3E-4B85-8D1E-2E3EC3087601}" srcOrd="1" destOrd="0" presId="urn:microsoft.com/office/officeart/2005/8/layout/list1"/>
    <dgm:cxn modelId="{9D62ECA2-D396-4EB1-BCBE-C76213A5488F}" type="presParOf" srcId="{EC4B52EB-F0FA-4883-82D7-0BBBB2AE617D}" destId="{9E72CC6E-465D-408B-AD2C-103887D06420}" srcOrd="1" destOrd="0" presId="urn:microsoft.com/office/officeart/2005/8/layout/list1"/>
    <dgm:cxn modelId="{BC623975-4D0C-4E4D-8715-78CFD6DB92C6}" type="presParOf" srcId="{EC4B52EB-F0FA-4883-82D7-0BBBB2AE617D}" destId="{FF3C264B-CEE9-44E7-95C5-DC8E6AAAFF1E}" srcOrd="2" destOrd="0" presId="urn:microsoft.com/office/officeart/2005/8/layout/list1"/>
    <dgm:cxn modelId="{29CEFC51-8FA0-4BE6-B0ED-841293F490C5}" type="presParOf" srcId="{EC4B52EB-F0FA-4883-82D7-0BBBB2AE617D}" destId="{5CA860F3-D02C-4D87-BD37-4C4CEE4CCFAF}" srcOrd="3" destOrd="0" presId="urn:microsoft.com/office/officeart/2005/8/layout/list1"/>
    <dgm:cxn modelId="{01EB0AC6-2CBC-4B9A-B25F-9A45287F3B5C}" type="presParOf" srcId="{EC4B52EB-F0FA-4883-82D7-0BBBB2AE617D}" destId="{ABE9CCEE-4941-440F-B955-988DA28B5DDD}" srcOrd="4" destOrd="0" presId="urn:microsoft.com/office/officeart/2005/8/layout/list1"/>
    <dgm:cxn modelId="{E0B89659-DF03-4E3E-A0EB-0F7EF8AE1DC7}" type="presParOf" srcId="{ABE9CCEE-4941-440F-B955-988DA28B5DDD}" destId="{8BD95EF3-C96B-411E-A45E-19541FE50B58}" srcOrd="0" destOrd="0" presId="urn:microsoft.com/office/officeart/2005/8/layout/list1"/>
    <dgm:cxn modelId="{97ECB30D-3965-4B2D-A748-85655D95D10C}" type="presParOf" srcId="{ABE9CCEE-4941-440F-B955-988DA28B5DDD}" destId="{90D9F460-2D8A-4537-81E9-5B8F4EBABE97}" srcOrd="1" destOrd="0" presId="urn:microsoft.com/office/officeart/2005/8/layout/list1"/>
    <dgm:cxn modelId="{D5E6AAFD-9D9E-4255-ABC5-67154AF143DA}" type="presParOf" srcId="{EC4B52EB-F0FA-4883-82D7-0BBBB2AE617D}" destId="{12F64DE3-323F-4A92-A308-E06E7BED89B5}" srcOrd="5" destOrd="0" presId="urn:microsoft.com/office/officeart/2005/8/layout/list1"/>
    <dgm:cxn modelId="{F2075262-DD97-40AE-BB35-3D02C7EDDDF8}" type="presParOf" srcId="{EC4B52EB-F0FA-4883-82D7-0BBBB2AE617D}" destId="{774CA817-B011-4EA5-977D-B3579210CAB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461A6D-B28C-4405-9E8E-24EA89DD484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34C54B4-F167-4062-AF58-67243E140C8A}">
      <dgm:prSet phldrT="[Text]" custT="1"/>
      <dgm:spPr/>
      <dgm:t>
        <a:bodyPr/>
        <a:lstStyle/>
        <a:p>
          <a:r>
            <a:rPr lang="en-US" sz="2400" dirty="0"/>
            <a:t>Metals</a:t>
          </a:r>
        </a:p>
      </dgm:t>
    </dgm:pt>
    <dgm:pt modelId="{9DDD792E-F085-4AB7-BC8C-55736A41B69D}" type="parTrans" cxnId="{76217194-C821-483D-8309-20ECBA2FA252}">
      <dgm:prSet/>
      <dgm:spPr/>
      <dgm:t>
        <a:bodyPr/>
        <a:lstStyle/>
        <a:p>
          <a:endParaRPr lang="en-US"/>
        </a:p>
      </dgm:t>
    </dgm:pt>
    <dgm:pt modelId="{400BF437-F9D1-41B9-B7CC-D3DFC22CA2D9}" type="sibTrans" cxnId="{76217194-C821-483D-8309-20ECBA2FA252}">
      <dgm:prSet/>
      <dgm:spPr/>
      <dgm:t>
        <a:bodyPr/>
        <a:lstStyle/>
        <a:p>
          <a:endParaRPr lang="en-US"/>
        </a:p>
      </dgm:t>
    </dgm:pt>
    <dgm:pt modelId="{A370A8CB-F2FF-4832-A956-FF4A8A896F8A}">
      <dgm:prSet phldrT="[Text]" custT="1"/>
      <dgm:spPr/>
      <dgm:t>
        <a:bodyPr/>
        <a:lstStyle/>
        <a:p>
          <a:r>
            <a:rPr lang="en-US" sz="2000" dirty="0"/>
            <a:t>Aluminum</a:t>
          </a:r>
        </a:p>
      </dgm:t>
    </dgm:pt>
    <dgm:pt modelId="{9BF091CD-855E-4395-9644-B12CB5F0B83A}" type="parTrans" cxnId="{20BF3249-F157-4521-B8F4-84476C653807}">
      <dgm:prSet/>
      <dgm:spPr/>
      <dgm:t>
        <a:bodyPr/>
        <a:lstStyle/>
        <a:p>
          <a:endParaRPr lang="en-US"/>
        </a:p>
      </dgm:t>
    </dgm:pt>
    <dgm:pt modelId="{ED2CD46E-0B55-40E8-BB39-0A6F2A8B10C9}" type="sibTrans" cxnId="{20BF3249-F157-4521-B8F4-84476C653807}">
      <dgm:prSet/>
      <dgm:spPr/>
      <dgm:t>
        <a:bodyPr/>
        <a:lstStyle/>
        <a:p>
          <a:endParaRPr lang="en-US"/>
        </a:p>
      </dgm:t>
    </dgm:pt>
    <dgm:pt modelId="{07191498-BE1B-4197-9C44-1A8A11249B59}">
      <dgm:prSet phldrT="[Text]" custT="1"/>
      <dgm:spPr/>
      <dgm:t>
        <a:bodyPr/>
        <a:lstStyle/>
        <a:p>
          <a:r>
            <a:rPr lang="en-US" sz="2000" dirty="0"/>
            <a:t>Cast iron</a:t>
          </a:r>
        </a:p>
      </dgm:t>
    </dgm:pt>
    <dgm:pt modelId="{15993943-D44F-4128-A92B-118F92D859FB}" type="parTrans" cxnId="{6283A7E7-C45F-4E83-9606-7C6208651664}">
      <dgm:prSet/>
      <dgm:spPr/>
      <dgm:t>
        <a:bodyPr/>
        <a:lstStyle/>
        <a:p>
          <a:endParaRPr lang="en-US"/>
        </a:p>
      </dgm:t>
    </dgm:pt>
    <dgm:pt modelId="{8092727A-AD67-4AF1-ACD9-0CD20772B3BD}" type="sibTrans" cxnId="{6283A7E7-C45F-4E83-9606-7C6208651664}">
      <dgm:prSet/>
      <dgm:spPr/>
      <dgm:t>
        <a:bodyPr/>
        <a:lstStyle/>
        <a:p>
          <a:endParaRPr lang="en-US"/>
        </a:p>
      </dgm:t>
    </dgm:pt>
    <dgm:pt modelId="{78B7C395-3C55-4F25-A720-C95D9E0EDDA2}">
      <dgm:prSet phldrT="[Text]" custT="1"/>
      <dgm:spPr/>
      <dgm:t>
        <a:bodyPr/>
        <a:lstStyle/>
        <a:p>
          <a:r>
            <a:rPr lang="en-US" sz="2000" dirty="0"/>
            <a:t>Copper</a:t>
          </a:r>
        </a:p>
      </dgm:t>
    </dgm:pt>
    <dgm:pt modelId="{6E06BA70-CFF7-404E-B0E6-14B3BC9D50D2}" type="parTrans" cxnId="{071B1F5C-E747-431A-A2FD-E727B3B51EBA}">
      <dgm:prSet/>
      <dgm:spPr/>
      <dgm:t>
        <a:bodyPr/>
        <a:lstStyle/>
        <a:p>
          <a:endParaRPr lang="en-US"/>
        </a:p>
      </dgm:t>
    </dgm:pt>
    <dgm:pt modelId="{90215F67-2C79-4CFF-BF4C-DD69249B5B92}" type="sibTrans" cxnId="{071B1F5C-E747-431A-A2FD-E727B3B51EBA}">
      <dgm:prSet/>
      <dgm:spPr/>
      <dgm:t>
        <a:bodyPr/>
        <a:lstStyle/>
        <a:p>
          <a:endParaRPr lang="en-US"/>
        </a:p>
      </dgm:t>
    </dgm:pt>
    <dgm:pt modelId="{AB1FE51E-9B81-42EC-8708-9892C5A083E7}">
      <dgm:prSet phldrT="[Text]" custT="1"/>
      <dgm:spPr/>
      <dgm:t>
        <a:bodyPr/>
        <a:lstStyle/>
        <a:p>
          <a:r>
            <a:rPr lang="en-US" sz="2000" dirty="0"/>
            <a:t>Zinc</a:t>
          </a:r>
        </a:p>
      </dgm:t>
    </dgm:pt>
    <dgm:pt modelId="{A945899A-6FC6-4E08-B980-3D3EDC190F97}" type="parTrans" cxnId="{EAF094C0-2AAA-4554-B669-B05EF1284E10}">
      <dgm:prSet/>
      <dgm:spPr/>
      <dgm:t>
        <a:bodyPr/>
        <a:lstStyle/>
        <a:p>
          <a:endParaRPr lang="en-US"/>
        </a:p>
      </dgm:t>
    </dgm:pt>
    <dgm:pt modelId="{F075D27E-5B78-4227-8C35-1134D849F248}" type="sibTrans" cxnId="{EAF094C0-2AAA-4554-B669-B05EF1284E10}">
      <dgm:prSet/>
      <dgm:spPr/>
      <dgm:t>
        <a:bodyPr/>
        <a:lstStyle/>
        <a:p>
          <a:endParaRPr lang="en-US"/>
        </a:p>
      </dgm:t>
    </dgm:pt>
    <dgm:pt modelId="{C567B7B7-E501-4CDB-8D33-DDF8ED16AB90}">
      <dgm:prSet phldrT="[Text]" custT="1"/>
      <dgm:spPr/>
      <dgm:t>
        <a:bodyPr/>
        <a:lstStyle/>
        <a:p>
          <a:r>
            <a:rPr lang="en-US" sz="2400" dirty="0"/>
            <a:t>Glass</a:t>
          </a:r>
        </a:p>
      </dgm:t>
    </dgm:pt>
    <dgm:pt modelId="{51B69C3A-9998-464E-8F3E-F0261226E368}" type="parTrans" cxnId="{BA1C6C9C-1225-41E2-98C1-7C8792A6EFAC}">
      <dgm:prSet/>
      <dgm:spPr/>
      <dgm:t>
        <a:bodyPr/>
        <a:lstStyle/>
        <a:p>
          <a:endParaRPr lang="en-US"/>
        </a:p>
      </dgm:t>
    </dgm:pt>
    <dgm:pt modelId="{694799C2-4B00-49BB-83F6-E98AF8AF0BB7}" type="sibTrans" cxnId="{BA1C6C9C-1225-41E2-98C1-7C8792A6EFAC}">
      <dgm:prSet/>
      <dgm:spPr/>
      <dgm:t>
        <a:bodyPr/>
        <a:lstStyle/>
        <a:p>
          <a:endParaRPr lang="en-US"/>
        </a:p>
      </dgm:t>
    </dgm:pt>
    <dgm:pt modelId="{BA724211-B356-4B8A-89CE-CFDDA24F7BF0}">
      <dgm:prSet phldrT="[Text]" custT="1"/>
      <dgm:spPr/>
      <dgm:t>
        <a:bodyPr/>
        <a:lstStyle/>
        <a:p>
          <a:r>
            <a:rPr lang="en-US" sz="2400" dirty="0"/>
            <a:t>Gypsum board</a:t>
          </a:r>
        </a:p>
      </dgm:t>
    </dgm:pt>
    <dgm:pt modelId="{C45828EA-EE0D-448D-A1A5-DC811E08DC27}" type="parTrans" cxnId="{4D15E3A3-F97A-4E48-97F4-DA4CC04E6EC1}">
      <dgm:prSet/>
      <dgm:spPr/>
      <dgm:t>
        <a:bodyPr/>
        <a:lstStyle/>
        <a:p>
          <a:endParaRPr lang="en-US"/>
        </a:p>
      </dgm:t>
    </dgm:pt>
    <dgm:pt modelId="{47F67327-FF56-4CF9-BBAE-7F98086F5A65}" type="sibTrans" cxnId="{4D15E3A3-F97A-4E48-97F4-DA4CC04E6EC1}">
      <dgm:prSet/>
      <dgm:spPr/>
      <dgm:t>
        <a:bodyPr/>
        <a:lstStyle/>
        <a:p>
          <a:endParaRPr lang="en-US"/>
        </a:p>
      </dgm:t>
    </dgm:pt>
    <dgm:pt modelId="{65AA7BA0-B6EC-499B-A51A-88577C7E6895}">
      <dgm:prSet phldrT="[Text]" custT="1"/>
      <dgm:spPr>
        <a:solidFill>
          <a:schemeClr val="accent6">
            <a:lumMod val="75000"/>
          </a:schemeClr>
        </a:solidFill>
      </dgm:spPr>
      <dgm:t>
        <a:bodyPr/>
        <a:lstStyle/>
        <a:p>
          <a:r>
            <a:rPr lang="en-US" sz="2400" dirty="0"/>
            <a:t>Plastics</a:t>
          </a:r>
        </a:p>
      </dgm:t>
    </dgm:pt>
    <dgm:pt modelId="{04B99E25-68DE-43B9-9408-2869D8398D24}" type="parTrans" cxnId="{D1D89AB9-857A-4FC8-80D9-3CDBF7ACC543}">
      <dgm:prSet/>
      <dgm:spPr/>
      <dgm:t>
        <a:bodyPr/>
        <a:lstStyle/>
        <a:p>
          <a:endParaRPr lang="en-US"/>
        </a:p>
      </dgm:t>
    </dgm:pt>
    <dgm:pt modelId="{40656089-D8A6-41A1-9BD4-73D667C73830}" type="sibTrans" cxnId="{D1D89AB9-857A-4FC8-80D9-3CDBF7ACC543}">
      <dgm:prSet/>
      <dgm:spPr/>
      <dgm:t>
        <a:bodyPr/>
        <a:lstStyle/>
        <a:p>
          <a:endParaRPr lang="en-US"/>
        </a:p>
      </dgm:t>
    </dgm:pt>
    <dgm:pt modelId="{A290D212-C09B-47E3-9512-D7E545E3BEA1}">
      <dgm:prSet phldrT="[Text]" custT="1"/>
      <dgm:spPr>
        <a:solidFill>
          <a:schemeClr val="accent6">
            <a:lumMod val="50000"/>
          </a:schemeClr>
        </a:solidFill>
      </dgm:spPr>
      <dgm:t>
        <a:bodyPr/>
        <a:lstStyle/>
        <a:p>
          <a:r>
            <a:rPr lang="en-US" sz="2400" dirty="0"/>
            <a:t>Fabric</a:t>
          </a:r>
        </a:p>
      </dgm:t>
    </dgm:pt>
    <dgm:pt modelId="{E163DC79-97EF-4186-A037-D5F27399393D}" type="parTrans" cxnId="{BB5C8173-C32B-4C2E-B651-3F5D6701F73D}">
      <dgm:prSet/>
      <dgm:spPr/>
      <dgm:t>
        <a:bodyPr/>
        <a:lstStyle/>
        <a:p>
          <a:endParaRPr lang="en-US"/>
        </a:p>
      </dgm:t>
    </dgm:pt>
    <dgm:pt modelId="{63C5C3BF-E59E-4E1F-9E11-236792CF282C}" type="sibTrans" cxnId="{BB5C8173-C32B-4C2E-B651-3F5D6701F73D}">
      <dgm:prSet/>
      <dgm:spPr/>
      <dgm:t>
        <a:bodyPr/>
        <a:lstStyle/>
        <a:p>
          <a:endParaRPr lang="en-US"/>
        </a:p>
      </dgm:t>
    </dgm:pt>
    <dgm:pt modelId="{AD89DB04-52DC-47D5-B6B2-8E4BDB277BB6}" type="pres">
      <dgm:prSet presAssocID="{4B461A6D-B28C-4405-9E8E-24EA89DD4845}" presName="linear" presStyleCnt="0">
        <dgm:presLayoutVars>
          <dgm:dir/>
          <dgm:animLvl val="lvl"/>
          <dgm:resizeHandles val="exact"/>
        </dgm:presLayoutVars>
      </dgm:prSet>
      <dgm:spPr/>
      <dgm:t>
        <a:bodyPr/>
        <a:lstStyle/>
        <a:p>
          <a:endParaRPr lang="en-US"/>
        </a:p>
      </dgm:t>
    </dgm:pt>
    <dgm:pt modelId="{C88516A0-3668-4EB7-AE0D-303141892489}" type="pres">
      <dgm:prSet presAssocID="{E34C54B4-F167-4062-AF58-67243E140C8A}" presName="parentLin" presStyleCnt="0"/>
      <dgm:spPr/>
    </dgm:pt>
    <dgm:pt modelId="{2ED8777E-C1A1-41E0-90A2-CA2D2311675E}" type="pres">
      <dgm:prSet presAssocID="{E34C54B4-F167-4062-AF58-67243E140C8A}" presName="parentLeftMargin" presStyleLbl="node1" presStyleIdx="0" presStyleCnt="5"/>
      <dgm:spPr/>
      <dgm:t>
        <a:bodyPr/>
        <a:lstStyle/>
        <a:p>
          <a:endParaRPr lang="en-US"/>
        </a:p>
      </dgm:t>
    </dgm:pt>
    <dgm:pt modelId="{7F19D32E-6BEC-4F4D-A77C-8B72EF4C8AFF}" type="pres">
      <dgm:prSet presAssocID="{E34C54B4-F167-4062-AF58-67243E140C8A}" presName="parentText" presStyleLbl="node1" presStyleIdx="0" presStyleCnt="5">
        <dgm:presLayoutVars>
          <dgm:chMax val="0"/>
          <dgm:bulletEnabled val="1"/>
        </dgm:presLayoutVars>
      </dgm:prSet>
      <dgm:spPr/>
      <dgm:t>
        <a:bodyPr/>
        <a:lstStyle/>
        <a:p>
          <a:endParaRPr lang="en-US"/>
        </a:p>
      </dgm:t>
    </dgm:pt>
    <dgm:pt modelId="{0FE92973-D814-4C7F-BFD8-F6962C879AA7}" type="pres">
      <dgm:prSet presAssocID="{E34C54B4-F167-4062-AF58-67243E140C8A}" presName="negativeSpace" presStyleCnt="0"/>
      <dgm:spPr/>
    </dgm:pt>
    <dgm:pt modelId="{48C819EF-70BC-4744-A100-AC4812F22D46}" type="pres">
      <dgm:prSet presAssocID="{E34C54B4-F167-4062-AF58-67243E140C8A}" presName="childText" presStyleLbl="conFgAcc1" presStyleIdx="0" presStyleCnt="5">
        <dgm:presLayoutVars>
          <dgm:bulletEnabled val="1"/>
        </dgm:presLayoutVars>
      </dgm:prSet>
      <dgm:spPr/>
      <dgm:t>
        <a:bodyPr/>
        <a:lstStyle/>
        <a:p>
          <a:endParaRPr lang="en-US"/>
        </a:p>
      </dgm:t>
    </dgm:pt>
    <dgm:pt modelId="{6EF49C47-4F5B-41D8-ADAD-591A1C031B2D}" type="pres">
      <dgm:prSet presAssocID="{400BF437-F9D1-41B9-B7CC-D3DFC22CA2D9}" presName="spaceBetweenRectangles" presStyleCnt="0"/>
      <dgm:spPr/>
    </dgm:pt>
    <dgm:pt modelId="{B839AB8E-0575-492A-AB78-2608C4FD848B}" type="pres">
      <dgm:prSet presAssocID="{C567B7B7-E501-4CDB-8D33-DDF8ED16AB90}" presName="parentLin" presStyleCnt="0"/>
      <dgm:spPr/>
    </dgm:pt>
    <dgm:pt modelId="{DB7BF5FE-8209-42DF-AC8A-1C40CDF8E2D4}" type="pres">
      <dgm:prSet presAssocID="{C567B7B7-E501-4CDB-8D33-DDF8ED16AB90}" presName="parentLeftMargin" presStyleLbl="node1" presStyleIdx="0" presStyleCnt="5"/>
      <dgm:spPr/>
      <dgm:t>
        <a:bodyPr/>
        <a:lstStyle/>
        <a:p>
          <a:endParaRPr lang="en-US"/>
        </a:p>
      </dgm:t>
    </dgm:pt>
    <dgm:pt modelId="{F890CBF6-FA3F-436B-94B0-B132B6FC08F8}" type="pres">
      <dgm:prSet presAssocID="{C567B7B7-E501-4CDB-8D33-DDF8ED16AB90}" presName="parentText" presStyleLbl="node1" presStyleIdx="1" presStyleCnt="5">
        <dgm:presLayoutVars>
          <dgm:chMax val="0"/>
          <dgm:bulletEnabled val="1"/>
        </dgm:presLayoutVars>
      </dgm:prSet>
      <dgm:spPr/>
      <dgm:t>
        <a:bodyPr/>
        <a:lstStyle/>
        <a:p>
          <a:endParaRPr lang="en-US"/>
        </a:p>
      </dgm:t>
    </dgm:pt>
    <dgm:pt modelId="{A3A4D151-C92C-4014-99E5-995170D08369}" type="pres">
      <dgm:prSet presAssocID="{C567B7B7-E501-4CDB-8D33-DDF8ED16AB90}" presName="negativeSpace" presStyleCnt="0"/>
      <dgm:spPr/>
    </dgm:pt>
    <dgm:pt modelId="{08A987FE-B7AB-45C6-AA61-5603ED5B4D6E}" type="pres">
      <dgm:prSet presAssocID="{C567B7B7-E501-4CDB-8D33-DDF8ED16AB90}" presName="childText" presStyleLbl="conFgAcc1" presStyleIdx="1" presStyleCnt="5">
        <dgm:presLayoutVars>
          <dgm:bulletEnabled val="1"/>
        </dgm:presLayoutVars>
      </dgm:prSet>
      <dgm:spPr/>
    </dgm:pt>
    <dgm:pt modelId="{3B38B203-F596-47F6-AFD5-658EA50D4DCA}" type="pres">
      <dgm:prSet presAssocID="{694799C2-4B00-49BB-83F6-E98AF8AF0BB7}" presName="spaceBetweenRectangles" presStyleCnt="0"/>
      <dgm:spPr/>
    </dgm:pt>
    <dgm:pt modelId="{53175B38-FA58-4785-BBC6-3821D8B7F980}" type="pres">
      <dgm:prSet presAssocID="{BA724211-B356-4B8A-89CE-CFDDA24F7BF0}" presName="parentLin" presStyleCnt="0"/>
      <dgm:spPr/>
    </dgm:pt>
    <dgm:pt modelId="{B9938A92-9743-48C9-A59F-016AC8D42E21}" type="pres">
      <dgm:prSet presAssocID="{BA724211-B356-4B8A-89CE-CFDDA24F7BF0}" presName="parentLeftMargin" presStyleLbl="node1" presStyleIdx="1" presStyleCnt="5"/>
      <dgm:spPr/>
      <dgm:t>
        <a:bodyPr/>
        <a:lstStyle/>
        <a:p>
          <a:endParaRPr lang="en-US"/>
        </a:p>
      </dgm:t>
    </dgm:pt>
    <dgm:pt modelId="{0ED597E5-12CC-4882-B710-C8859B2F6274}" type="pres">
      <dgm:prSet presAssocID="{BA724211-B356-4B8A-89CE-CFDDA24F7BF0}" presName="parentText" presStyleLbl="node1" presStyleIdx="2" presStyleCnt="5">
        <dgm:presLayoutVars>
          <dgm:chMax val="0"/>
          <dgm:bulletEnabled val="1"/>
        </dgm:presLayoutVars>
      </dgm:prSet>
      <dgm:spPr/>
      <dgm:t>
        <a:bodyPr/>
        <a:lstStyle/>
        <a:p>
          <a:endParaRPr lang="en-US"/>
        </a:p>
      </dgm:t>
    </dgm:pt>
    <dgm:pt modelId="{3B675BC0-79E6-4F3F-AFC8-F46AFB771A35}" type="pres">
      <dgm:prSet presAssocID="{BA724211-B356-4B8A-89CE-CFDDA24F7BF0}" presName="negativeSpace" presStyleCnt="0"/>
      <dgm:spPr/>
    </dgm:pt>
    <dgm:pt modelId="{676CFA1C-35D4-4155-BBCD-7BBEEE1B1681}" type="pres">
      <dgm:prSet presAssocID="{BA724211-B356-4B8A-89CE-CFDDA24F7BF0}" presName="childText" presStyleLbl="conFgAcc1" presStyleIdx="2" presStyleCnt="5">
        <dgm:presLayoutVars>
          <dgm:bulletEnabled val="1"/>
        </dgm:presLayoutVars>
      </dgm:prSet>
      <dgm:spPr/>
    </dgm:pt>
    <dgm:pt modelId="{E46E4815-EFFE-4812-814E-AC4A556E9828}" type="pres">
      <dgm:prSet presAssocID="{47F67327-FF56-4CF9-BBAE-7F98086F5A65}" presName="spaceBetweenRectangles" presStyleCnt="0"/>
      <dgm:spPr/>
    </dgm:pt>
    <dgm:pt modelId="{42456CE5-476C-486E-9760-07A3D471BEAF}" type="pres">
      <dgm:prSet presAssocID="{65AA7BA0-B6EC-499B-A51A-88577C7E6895}" presName="parentLin" presStyleCnt="0"/>
      <dgm:spPr/>
    </dgm:pt>
    <dgm:pt modelId="{41E5970C-9582-4BFD-BC6E-0A6DBF93A397}" type="pres">
      <dgm:prSet presAssocID="{65AA7BA0-B6EC-499B-A51A-88577C7E6895}" presName="parentLeftMargin" presStyleLbl="node1" presStyleIdx="2" presStyleCnt="5"/>
      <dgm:spPr/>
      <dgm:t>
        <a:bodyPr/>
        <a:lstStyle/>
        <a:p>
          <a:endParaRPr lang="en-US"/>
        </a:p>
      </dgm:t>
    </dgm:pt>
    <dgm:pt modelId="{E5A58E8F-41B8-4532-80AC-E02B74ACF160}" type="pres">
      <dgm:prSet presAssocID="{65AA7BA0-B6EC-499B-A51A-88577C7E6895}" presName="parentText" presStyleLbl="node1" presStyleIdx="3" presStyleCnt="5">
        <dgm:presLayoutVars>
          <dgm:chMax val="0"/>
          <dgm:bulletEnabled val="1"/>
        </dgm:presLayoutVars>
      </dgm:prSet>
      <dgm:spPr/>
      <dgm:t>
        <a:bodyPr/>
        <a:lstStyle/>
        <a:p>
          <a:endParaRPr lang="en-US"/>
        </a:p>
      </dgm:t>
    </dgm:pt>
    <dgm:pt modelId="{0064B144-0CC1-44EC-B757-674DCA9D6AE7}" type="pres">
      <dgm:prSet presAssocID="{65AA7BA0-B6EC-499B-A51A-88577C7E6895}" presName="negativeSpace" presStyleCnt="0"/>
      <dgm:spPr/>
    </dgm:pt>
    <dgm:pt modelId="{913DA522-54EE-450E-97D9-BD6595D3328D}" type="pres">
      <dgm:prSet presAssocID="{65AA7BA0-B6EC-499B-A51A-88577C7E6895}" presName="childText" presStyleLbl="conFgAcc1" presStyleIdx="3" presStyleCnt="5">
        <dgm:presLayoutVars>
          <dgm:bulletEnabled val="1"/>
        </dgm:presLayoutVars>
      </dgm:prSet>
      <dgm:spPr/>
    </dgm:pt>
    <dgm:pt modelId="{47F48B03-9A89-44DF-9FF1-0159D6C0391C}" type="pres">
      <dgm:prSet presAssocID="{40656089-D8A6-41A1-9BD4-73D667C73830}" presName="spaceBetweenRectangles" presStyleCnt="0"/>
      <dgm:spPr/>
    </dgm:pt>
    <dgm:pt modelId="{803614A9-1C52-4B45-A198-B038262A1949}" type="pres">
      <dgm:prSet presAssocID="{A290D212-C09B-47E3-9512-D7E545E3BEA1}" presName="parentLin" presStyleCnt="0"/>
      <dgm:spPr/>
    </dgm:pt>
    <dgm:pt modelId="{44DBCB71-2555-4FEE-BFC9-09D6E8F68050}" type="pres">
      <dgm:prSet presAssocID="{A290D212-C09B-47E3-9512-D7E545E3BEA1}" presName="parentLeftMargin" presStyleLbl="node1" presStyleIdx="3" presStyleCnt="5"/>
      <dgm:spPr/>
      <dgm:t>
        <a:bodyPr/>
        <a:lstStyle/>
        <a:p>
          <a:endParaRPr lang="en-US"/>
        </a:p>
      </dgm:t>
    </dgm:pt>
    <dgm:pt modelId="{C33E8ECD-93C1-4D7A-8969-21D30F2737F1}" type="pres">
      <dgm:prSet presAssocID="{A290D212-C09B-47E3-9512-D7E545E3BEA1}" presName="parentText" presStyleLbl="node1" presStyleIdx="4" presStyleCnt="5">
        <dgm:presLayoutVars>
          <dgm:chMax val="0"/>
          <dgm:bulletEnabled val="1"/>
        </dgm:presLayoutVars>
      </dgm:prSet>
      <dgm:spPr/>
      <dgm:t>
        <a:bodyPr/>
        <a:lstStyle/>
        <a:p>
          <a:endParaRPr lang="en-US"/>
        </a:p>
      </dgm:t>
    </dgm:pt>
    <dgm:pt modelId="{F445C404-1644-4E59-8A75-FDD453996139}" type="pres">
      <dgm:prSet presAssocID="{A290D212-C09B-47E3-9512-D7E545E3BEA1}" presName="negativeSpace" presStyleCnt="0"/>
      <dgm:spPr/>
    </dgm:pt>
    <dgm:pt modelId="{206F04B2-63E3-4307-BA36-2221004199DB}" type="pres">
      <dgm:prSet presAssocID="{A290D212-C09B-47E3-9512-D7E545E3BEA1}" presName="childText" presStyleLbl="conFgAcc1" presStyleIdx="4" presStyleCnt="5">
        <dgm:presLayoutVars>
          <dgm:bulletEnabled val="1"/>
        </dgm:presLayoutVars>
      </dgm:prSet>
      <dgm:spPr/>
    </dgm:pt>
  </dgm:ptLst>
  <dgm:cxnLst>
    <dgm:cxn modelId="{56CFCA86-1ECD-48C6-BDEE-28977AD9F7C0}" type="presOf" srcId="{4B461A6D-B28C-4405-9E8E-24EA89DD4845}" destId="{AD89DB04-52DC-47D5-B6B2-8E4BDB277BB6}" srcOrd="0" destOrd="0" presId="urn:microsoft.com/office/officeart/2005/8/layout/list1"/>
    <dgm:cxn modelId="{76217194-C821-483D-8309-20ECBA2FA252}" srcId="{4B461A6D-B28C-4405-9E8E-24EA89DD4845}" destId="{E34C54B4-F167-4062-AF58-67243E140C8A}" srcOrd="0" destOrd="0" parTransId="{9DDD792E-F085-4AB7-BC8C-55736A41B69D}" sibTransId="{400BF437-F9D1-41B9-B7CC-D3DFC22CA2D9}"/>
    <dgm:cxn modelId="{5F6A6E72-8FEB-4AE3-93FB-72E282A78489}" type="presOf" srcId="{A290D212-C09B-47E3-9512-D7E545E3BEA1}" destId="{44DBCB71-2555-4FEE-BFC9-09D6E8F68050}" srcOrd="0" destOrd="0" presId="urn:microsoft.com/office/officeart/2005/8/layout/list1"/>
    <dgm:cxn modelId="{103F6E45-2F00-4A94-B0C9-D1536741D178}" type="presOf" srcId="{65AA7BA0-B6EC-499B-A51A-88577C7E6895}" destId="{41E5970C-9582-4BFD-BC6E-0A6DBF93A397}" srcOrd="0" destOrd="0" presId="urn:microsoft.com/office/officeart/2005/8/layout/list1"/>
    <dgm:cxn modelId="{4F927DD3-1142-477A-BC15-7BE0A53EE22B}" type="presOf" srcId="{78B7C395-3C55-4F25-A720-C95D9E0EDDA2}" destId="{48C819EF-70BC-4744-A100-AC4812F22D46}" srcOrd="0" destOrd="2" presId="urn:microsoft.com/office/officeart/2005/8/layout/list1"/>
    <dgm:cxn modelId="{BB5C8173-C32B-4C2E-B651-3F5D6701F73D}" srcId="{4B461A6D-B28C-4405-9E8E-24EA89DD4845}" destId="{A290D212-C09B-47E3-9512-D7E545E3BEA1}" srcOrd="4" destOrd="0" parTransId="{E163DC79-97EF-4186-A037-D5F27399393D}" sibTransId="{63C5C3BF-E59E-4E1F-9E11-236792CF282C}"/>
    <dgm:cxn modelId="{A64B7920-6406-48B8-AC61-3F0B6C3AEED7}" type="presOf" srcId="{A370A8CB-F2FF-4832-A956-FF4A8A896F8A}" destId="{48C819EF-70BC-4744-A100-AC4812F22D46}" srcOrd="0" destOrd="0" presId="urn:microsoft.com/office/officeart/2005/8/layout/list1"/>
    <dgm:cxn modelId="{20BF3249-F157-4521-B8F4-84476C653807}" srcId="{E34C54B4-F167-4062-AF58-67243E140C8A}" destId="{A370A8CB-F2FF-4832-A956-FF4A8A896F8A}" srcOrd="0" destOrd="0" parTransId="{9BF091CD-855E-4395-9644-B12CB5F0B83A}" sibTransId="{ED2CD46E-0B55-40E8-BB39-0A6F2A8B10C9}"/>
    <dgm:cxn modelId="{182906B6-51D3-48FD-88EA-BC01AFD815F0}" type="presOf" srcId="{C567B7B7-E501-4CDB-8D33-DDF8ED16AB90}" destId="{DB7BF5FE-8209-42DF-AC8A-1C40CDF8E2D4}" srcOrd="0" destOrd="0" presId="urn:microsoft.com/office/officeart/2005/8/layout/list1"/>
    <dgm:cxn modelId="{4D15E3A3-F97A-4E48-97F4-DA4CC04E6EC1}" srcId="{4B461A6D-B28C-4405-9E8E-24EA89DD4845}" destId="{BA724211-B356-4B8A-89CE-CFDDA24F7BF0}" srcOrd="2" destOrd="0" parTransId="{C45828EA-EE0D-448D-A1A5-DC811E08DC27}" sibTransId="{47F67327-FF56-4CF9-BBAE-7F98086F5A65}"/>
    <dgm:cxn modelId="{EAF094C0-2AAA-4554-B669-B05EF1284E10}" srcId="{E34C54B4-F167-4062-AF58-67243E140C8A}" destId="{AB1FE51E-9B81-42EC-8708-9892C5A083E7}" srcOrd="3" destOrd="0" parTransId="{A945899A-6FC6-4E08-B980-3D3EDC190F97}" sibTransId="{F075D27E-5B78-4227-8C35-1134D849F248}"/>
    <dgm:cxn modelId="{DC84A70F-DDE4-48BB-AFEB-87895CC9A70B}" type="presOf" srcId="{E34C54B4-F167-4062-AF58-67243E140C8A}" destId="{7F19D32E-6BEC-4F4D-A77C-8B72EF4C8AFF}" srcOrd="1" destOrd="0" presId="urn:microsoft.com/office/officeart/2005/8/layout/list1"/>
    <dgm:cxn modelId="{E896CA25-70A9-4362-B10D-A2FFE8F47DCF}" type="presOf" srcId="{A290D212-C09B-47E3-9512-D7E545E3BEA1}" destId="{C33E8ECD-93C1-4D7A-8969-21D30F2737F1}" srcOrd="1" destOrd="0" presId="urn:microsoft.com/office/officeart/2005/8/layout/list1"/>
    <dgm:cxn modelId="{D1D89AB9-857A-4FC8-80D9-3CDBF7ACC543}" srcId="{4B461A6D-B28C-4405-9E8E-24EA89DD4845}" destId="{65AA7BA0-B6EC-499B-A51A-88577C7E6895}" srcOrd="3" destOrd="0" parTransId="{04B99E25-68DE-43B9-9408-2869D8398D24}" sibTransId="{40656089-D8A6-41A1-9BD4-73D667C73830}"/>
    <dgm:cxn modelId="{9166D1AA-AF0A-4B38-86FF-995F6D2AEF53}" type="presOf" srcId="{07191498-BE1B-4197-9C44-1A8A11249B59}" destId="{48C819EF-70BC-4744-A100-AC4812F22D46}" srcOrd="0" destOrd="1" presId="urn:microsoft.com/office/officeart/2005/8/layout/list1"/>
    <dgm:cxn modelId="{8EEFF2DA-4B7B-45B6-BDFB-91576C87642F}" type="presOf" srcId="{BA724211-B356-4B8A-89CE-CFDDA24F7BF0}" destId="{0ED597E5-12CC-4882-B710-C8859B2F6274}" srcOrd="1" destOrd="0" presId="urn:microsoft.com/office/officeart/2005/8/layout/list1"/>
    <dgm:cxn modelId="{BA1C6C9C-1225-41E2-98C1-7C8792A6EFAC}" srcId="{4B461A6D-B28C-4405-9E8E-24EA89DD4845}" destId="{C567B7B7-E501-4CDB-8D33-DDF8ED16AB90}" srcOrd="1" destOrd="0" parTransId="{51B69C3A-9998-464E-8F3E-F0261226E368}" sibTransId="{694799C2-4B00-49BB-83F6-E98AF8AF0BB7}"/>
    <dgm:cxn modelId="{4D4DA2FB-5F60-49BB-99AD-E1A20B6A3274}" type="presOf" srcId="{C567B7B7-E501-4CDB-8D33-DDF8ED16AB90}" destId="{F890CBF6-FA3F-436B-94B0-B132B6FC08F8}" srcOrd="1" destOrd="0" presId="urn:microsoft.com/office/officeart/2005/8/layout/list1"/>
    <dgm:cxn modelId="{5C494610-DA32-4D3E-9CFC-947483E446C9}" type="presOf" srcId="{E34C54B4-F167-4062-AF58-67243E140C8A}" destId="{2ED8777E-C1A1-41E0-90A2-CA2D2311675E}" srcOrd="0" destOrd="0" presId="urn:microsoft.com/office/officeart/2005/8/layout/list1"/>
    <dgm:cxn modelId="{4511F4D7-5F86-418E-B8ED-5937096BAEA8}" type="presOf" srcId="{BA724211-B356-4B8A-89CE-CFDDA24F7BF0}" destId="{B9938A92-9743-48C9-A59F-016AC8D42E21}" srcOrd="0" destOrd="0" presId="urn:microsoft.com/office/officeart/2005/8/layout/list1"/>
    <dgm:cxn modelId="{071B1F5C-E747-431A-A2FD-E727B3B51EBA}" srcId="{E34C54B4-F167-4062-AF58-67243E140C8A}" destId="{78B7C395-3C55-4F25-A720-C95D9E0EDDA2}" srcOrd="2" destOrd="0" parTransId="{6E06BA70-CFF7-404E-B0E6-14B3BC9D50D2}" sibTransId="{90215F67-2C79-4CFF-BF4C-DD69249B5B92}"/>
    <dgm:cxn modelId="{24E0CC6D-1D5D-46CD-83A8-B4ABFA4FADFD}" type="presOf" srcId="{AB1FE51E-9B81-42EC-8708-9892C5A083E7}" destId="{48C819EF-70BC-4744-A100-AC4812F22D46}" srcOrd="0" destOrd="3" presId="urn:microsoft.com/office/officeart/2005/8/layout/list1"/>
    <dgm:cxn modelId="{D4F36254-310F-45EB-A5A9-45C8333EB2CD}" type="presOf" srcId="{65AA7BA0-B6EC-499B-A51A-88577C7E6895}" destId="{E5A58E8F-41B8-4532-80AC-E02B74ACF160}" srcOrd="1" destOrd="0" presId="urn:microsoft.com/office/officeart/2005/8/layout/list1"/>
    <dgm:cxn modelId="{6283A7E7-C45F-4E83-9606-7C6208651664}" srcId="{E34C54B4-F167-4062-AF58-67243E140C8A}" destId="{07191498-BE1B-4197-9C44-1A8A11249B59}" srcOrd="1" destOrd="0" parTransId="{15993943-D44F-4128-A92B-118F92D859FB}" sibTransId="{8092727A-AD67-4AF1-ACD9-0CD20772B3BD}"/>
    <dgm:cxn modelId="{DAA0DFAC-62B8-4060-9CEA-35BA07A65865}" type="presParOf" srcId="{AD89DB04-52DC-47D5-B6B2-8E4BDB277BB6}" destId="{C88516A0-3668-4EB7-AE0D-303141892489}" srcOrd="0" destOrd="0" presId="urn:microsoft.com/office/officeart/2005/8/layout/list1"/>
    <dgm:cxn modelId="{41FDFCA5-B082-4E45-99BD-5BBE032AE31A}" type="presParOf" srcId="{C88516A0-3668-4EB7-AE0D-303141892489}" destId="{2ED8777E-C1A1-41E0-90A2-CA2D2311675E}" srcOrd="0" destOrd="0" presId="urn:microsoft.com/office/officeart/2005/8/layout/list1"/>
    <dgm:cxn modelId="{4BAFFD43-B98F-4C4E-8AA7-DDCE2F711A4C}" type="presParOf" srcId="{C88516A0-3668-4EB7-AE0D-303141892489}" destId="{7F19D32E-6BEC-4F4D-A77C-8B72EF4C8AFF}" srcOrd="1" destOrd="0" presId="urn:microsoft.com/office/officeart/2005/8/layout/list1"/>
    <dgm:cxn modelId="{B1C6141E-30E0-495A-8C3E-058A810E5F1E}" type="presParOf" srcId="{AD89DB04-52DC-47D5-B6B2-8E4BDB277BB6}" destId="{0FE92973-D814-4C7F-BFD8-F6962C879AA7}" srcOrd="1" destOrd="0" presId="urn:microsoft.com/office/officeart/2005/8/layout/list1"/>
    <dgm:cxn modelId="{3CC34B95-4814-4350-95CB-60D6889E77A3}" type="presParOf" srcId="{AD89DB04-52DC-47D5-B6B2-8E4BDB277BB6}" destId="{48C819EF-70BC-4744-A100-AC4812F22D46}" srcOrd="2" destOrd="0" presId="urn:microsoft.com/office/officeart/2005/8/layout/list1"/>
    <dgm:cxn modelId="{B3157075-09FF-4031-A040-029D5277FC6A}" type="presParOf" srcId="{AD89DB04-52DC-47D5-B6B2-8E4BDB277BB6}" destId="{6EF49C47-4F5B-41D8-ADAD-591A1C031B2D}" srcOrd="3" destOrd="0" presId="urn:microsoft.com/office/officeart/2005/8/layout/list1"/>
    <dgm:cxn modelId="{2A9AA5E5-7849-4B79-9A25-E9CCC4A0FA9E}" type="presParOf" srcId="{AD89DB04-52DC-47D5-B6B2-8E4BDB277BB6}" destId="{B839AB8E-0575-492A-AB78-2608C4FD848B}" srcOrd="4" destOrd="0" presId="urn:microsoft.com/office/officeart/2005/8/layout/list1"/>
    <dgm:cxn modelId="{5DB0BB37-E996-4F26-9BC8-6E223D1943F7}" type="presParOf" srcId="{B839AB8E-0575-492A-AB78-2608C4FD848B}" destId="{DB7BF5FE-8209-42DF-AC8A-1C40CDF8E2D4}" srcOrd="0" destOrd="0" presId="urn:microsoft.com/office/officeart/2005/8/layout/list1"/>
    <dgm:cxn modelId="{F4E37D6F-F853-4827-AE9C-58C7F4E6F90A}" type="presParOf" srcId="{B839AB8E-0575-492A-AB78-2608C4FD848B}" destId="{F890CBF6-FA3F-436B-94B0-B132B6FC08F8}" srcOrd="1" destOrd="0" presId="urn:microsoft.com/office/officeart/2005/8/layout/list1"/>
    <dgm:cxn modelId="{D48630E4-DD0C-4616-B100-F8ABAB6FD780}" type="presParOf" srcId="{AD89DB04-52DC-47D5-B6B2-8E4BDB277BB6}" destId="{A3A4D151-C92C-4014-99E5-995170D08369}" srcOrd="5" destOrd="0" presId="urn:microsoft.com/office/officeart/2005/8/layout/list1"/>
    <dgm:cxn modelId="{D0B13B5E-F479-4DDE-8120-1E786C6D4530}" type="presParOf" srcId="{AD89DB04-52DC-47D5-B6B2-8E4BDB277BB6}" destId="{08A987FE-B7AB-45C6-AA61-5603ED5B4D6E}" srcOrd="6" destOrd="0" presId="urn:microsoft.com/office/officeart/2005/8/layout/list1"/>
    <dgm:cxn modelId="{0F17E01F-7194-453C-AAAB-AF1158015B30}" type="presParOf" srcId="{AD89DB04-52DC-47D5-B6B2-8E4BDB277BB6}" destId="{3B38B203-F596-47F6-AFD5-658EA50D4DCA}" srcOrd="7" destOrd="0" presId="urn:microsoft.com/office/officeart/2005/8/layout/list1"/>
    <dgm:cxn modelId="{82B4045B-A6A1-43A9-A54C-6879624631CC}" type="presParOf" srcId="{AD89DB04-52DC-47D5-B6B2-8E4BDB277BB6}" destId="{53175B38-FA58-4785-BBC6-3821D8B7F980}" srcOrd="8" destOrd="0" presId="urn:microsoft.com/office/officeart/2005/8/layout/list1"/>
    <dgm:cxn modelId="{2F14B598-EFB1-40EA-905D-ECE1BD4EA4E3}" type="presParOf" srcId="{53175B38-FA58-4785-BBC6-3821D8B7F980}" destId="{B9938A92-9743-48C9-A59F-016AC8D42E21}" srcOrd="0" destOrd="0" presId="urn:microsoft.com/office/officeart/2005/8/layout/list1"/>
    <dgm:cxn modelId="{DA2BEEFD-0861-4A6B-9959-11D6554BD24D}" type="presParOf" srcId="{53175B38-FA58-4785-BBC6-3821D8B7F980}" destId="{0ED597E5-12CC-4882-B710-C8859B2F6274}" srcOrd="1" destOrd="0" presId="urn:microsoft.com/office/officeart/2005/8/layout/list1"/>
    <dgm:cxn modelId="{64B2B147-257F-4EC7-ACF5-D21967F8AB5F}" type="presParOf" srcId="{AD89DB04-52DC-47D5-B6B2-8E4BDB277BB6}" destId="{3B675BC0-79E6-4F3F-AFC8-F46AFB771A35}" srcOrd="9" destOrd="0" presId="urn:microsoft.com/office/officeart/2005/8/layout/list1"/>
    <dgm:cxn modelId="{1B14E1B7-4E5D-46E8-8E71-915AF0041AC9}" type="presParOf" srcId="{AD89DB04-52DC-47D5-B6B2-8E4BDB277BB6}" destId="{676CFA1C-35D4-4155-BBCD-7BBEEE1B1681}" srcOrd="10" destOrd="0" presId="urn:microsoft.com/office/officeart/2005/8/layout/list1"/>
    <dgm:cxn modelId="{0F49ADC6-74D4-4B02-92EA-5B05DD1FD296}" type="presParOf" srcId="{AD89DB04-52DC-47D5-B6B2-8E4BDB277BB6}" destId="{E46E4815-EFFE-4812-814E-AC4A556E9828}" srcOrd="11" destOrd="0" presId="urn:microsoft.com/office/officeart/2005/8/layout/list1"/>
    <dgm:cxn modelId="{A8EC9A97-72AA-4897-87D5-97FD4032BC3F}" type="presParOf" srcId="{AD89DB04-52DC-47D5-B6B2-8E4BDB277BB6}" destId="{42456CE5-476C-486E-9760-07A3D471BEAF}" srcOrd="12" destOrd="0" presId="urn:microsoft.com/office/officeart/2005/8/layout/list1"/>
    <dgm:cxn modelId="{B90257EF-6F46-40E9-9C0E-A468AB4C4408}" type="presParOf" srcId="{42456CE5-476C-486E-9760-07A3D471BEAF}" destId="{41E5970C-9582-4BFD-BC6E-0A6DBF93A397}" srcOrd="0" destOrd="0" presId="urn:microsoft.com/office/officeart/2005/8/layout/list1"/>
    <dgm:cxn modelId="{64AA40F6-B9EF-4E18-9769-6C5EF71CA50E}" type="presParOf" srcId="{42456CE5-476C-486E-9760-07A3D471BEAF}" destId="{E5A58E8F-41B8-4532-80AC-E02B74ACF160}" srcOrd="1" destOrd="0" presId="urn:microsoft.com/office/officeart/2005/8/layout/list1"/>
    <dgm:cxn modelId="{7D5BE3D6-F83F-45B8-B9B9-80218A805148}" type="presParOf" srcId="{AD89DB04-52DC-47D5-B6B2-8E4BDB277BB6}" destId="{0064B144-0CC1-44EC-B757-674DCA9D6AE7}" srcOrd="13" destOrd="0" presId="urn:microsoft.com/office/officeart/2005/8/layout/list1"/>
    <dgm:cxn modelId="{D0353D68-F823-4F4E-AC27-7ED81B004901}" type="presParOf" srcId="{AD89DB04-52DC-47D5-B6B2-8E4BDB277BB6}" destId="{913DA522-54EE-450E-97D9-BD6595D3328D}" srcOrd="14" destOrd="0" presId="urn:microsoft.com/office/officeart/2005/8/layout/list1"/>
    <dgm:cxn modelId="{B5D21561-BCFD-4269-8FE3-1D8133342E17}" type="presParOf" srcId="{AD89DB04-52DC-47D5-B6B2-8E4BDB277BB6}" destId="{47F48B03-9A89-44DF-9FF1-0159D6C0391C}" srcOrd="15" destOrd="0" presId="urn:microsoft.com/office/officeart/2005/8/layout/list1"/>
    <dgm:cxn modelId="{AD5FC471-C2A7-4C2A-AE92-80CCE9B3C26B}" type="presParOf" srcId="{AD89DB04-52DC-47D5-B6B2-8E4BDB277BB6}" destId="{803614A9-1C52-4B45-A198-B038262A1949}" srcOrd="16" destOrd="0" presId="urn:microsoft.com/office/officeart/2005/8/layout/list1"/>
    <dgm:cxn modelId="{DB6AB47D-224B-411C-9FE3-0340AD3C086F}" type="presParOf" srcId="{803614A9-1C52-4B45-A198-B038262A1949}" destId="{44DBCB71-2555-4FEE-BFC9-09D6E8F68050}" srcOrd="0" destOrd="0" presId="urn:microsoft.com/office/officeart/2005/8/layout/list1"/>
    <dgm:cxn modelId="{5219ED78-1544-4275-B51B-CE9C0D47FB60}" type="presParOf" srcId="{803614A9-1C52-4B45-A198-B038262A1949}" destId="{C33E8ECD-93C1-4D7A-8969-21D30F2737F1}" srcOrd="1" destOrd="0" presId="urn:microsoft.com/office/officeart/2005/8/layout/list1"/>
    <dgm:cxn modelId="{7108A118-BCA1-4F8C-AAF7-224FCFB3835C}" type="presParOf" srcId="{AD89DB04-52DC-47D5-B6B2-8E4BDB277BB6}" destId="{F445C404-1644-4E59-8A75-FDD453996139}" srcOrd="17" destOrd="0" presId="urn:microsoft.com/office/officeart/2005/8/layout/list1"/>
    <dgm:cxn modelId="{B225A61D-DAF2-499F-A06B-E6B6E481735E}" type="presParOf" srcId="{AD89DB04-52DC-47D5-B6B2-8E4BDB277BB6}" destId="{206F04B2-63E3-4307-BA36-2221004199D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B5ADF36-0E53-4C2A-AC95-CF16DF547423}"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00F043A7-201C-4599-8CC8-A2940C8BC5E5}">
      <dgm:prSet phldrT="[Text]" custT="1"/>
      <dgm:spPr/>
      <dgm:t>
        <a:bodyPr/>
        <a:lstStyle/>
        <a:p>
          <a:r>
            <a:rPr lang="en-US" sz="2000" dirty="0"/>
            <a:t>Glass wool and rock wool in the form of batts or blankets with combustible paper or foil coverings</a:t>
          </a:r>
        </a:p>
      </dgm:t>
    </dgm:pt>
    <dgm:pt modelId="{81075D35-5281-41F8-8E18-EB448954FA7E}" type="parTrans" cxnId="{C36E1A65-690F-48C5-98F0-835D73BC0423}">
      <dgm:prSet/>
      <dgm:spPr/>
      <dgm:t>
        <a:bodyPr/>
        <a:lstStyle/>
        <a:p>
          <a:endParaRPr lang="en-US"/>
        </a:p>
      </dgm:t>
    </dgm:pt>
    <dgm:pt modelId="{38D10E2C-25AE-4403-B175-EC9CC36F6470}" type="sibTrans" cxnId="{C36E1A65-690F-48C5-98F0-835D73BC0423}">
      <dgm:prSet/>
      <dgm:spPr/>
      <dgm:t>
        <a:bodyPr/>
        <a:lstStyle/>
        <a:p>
          <a:endParaRPr lang="en-US"/>
        </a:p>
      </dgm:t>
    </dgm:pt>
    <dgm:pt modelId="{7517E89C-A510-44E5-81C3-5AD74BE80DB2}">
      <dgm:prSet phldrT="[Text]" custT="1"/>
      <dgm:spPr>
        <a:solidFill>
          <a:schemeClr val="accent2">
            <a:lumMod val="75000"/>
          </a:schemeClr>
        </a:solidFill>
      </dgm:spPr>
      <dgm:t>
        <a:bodyPr/>
        <a:lstStyle/>
        <a:p>
          <a:r>
            <a:rPr lang="en-US" sz="2000" b="0" dirty="0"/>
            <a:t>Fiberglass</a:t>
          </a:r>
        </a:p>
      </dgm:t>
    </dgm:pt>
    <dgm:pt modelId="{244FB419-8BAA-4874-A534-B77FA6F3E6F8}" type="parTrans" cxnId="{942D74F1-30DE-4D05-B374-7F5DD80C5CB0}">
      <dgm:prSet/>
      <dgm:spPr/>
      <dgm:t>
        <a:bodyPr/>
        <a:lstStyle/>
        <a:p>
          <a:endParaRPr lang="en-US"/>
        </a:p>
      </dgm:t>
    </dgm:pt>
    <dgm:pt modelId="{A649054B-9499-4820-92BE-1CBB81D9269A}" type="sibTrans" cxnId="{942D74F1-30DE-4D05-B374-7F5DD80C5CB0}">
      <dgm:prSet/>
      <dgm:spPr/>
      <dgm:t>
        <a:bodyPr/>
        <a:lstStyle/>
        <a:p>
          <a:endParaRPr lang="en-US"/>
        </a:p>
      </dgm:t>
    </dgm:pt>
    <dgm:pt modelId="{515E5A29-AF6D-4464-8E94-90B89AB5757E}" type="pres">
      <dgm:prSet presAssocID="{DB5ADF36-0E53-4C2A-AC95-CF16DF547423}" presName="diagram" presStyleCnt="0">
        <dgm:presLayoutVars>
          <dgm:dir/>
          <dgm:resizeHandles val="exact"/>
        </dgm:presLayoutVars>
      </dgm:prSet>
      <dgm:spPr/>
      <dgm:t>
        <a:bodyPr/>
        <a:lstStyle/>
        <a:p>
          <a:endParaRPr lang="en-US"/>
        </a:p>
      </dgm:t>
    </dgm:pt>
    <dgm:pt modelId="{31FEA0FE-4EC7-442C-90E0-6CAF33BB334E}" type="pres">
      <dgm:prSet presAssocID="{00F043A7-201C-4599-8CC8-A2940C8BC5E5}" presName="node" presStyleLbl="node1" presStyleIdx="0" presStyleCnt="2" custScaleY="129158">
        <dgm:presLayoutVars>
          <dgm:bulletEnabled val="1"/>
        </dgm:presLayoutVars>
      </dgm:prSet>
      <dgm:spPr/>
      <dgm:t>
        <a:bodyPr/>
        <a:lstStyle/>
        <a:p>
          <a:endParaRPr lang="en-US"/>
        </a:p>
      </dgm:t>
    </dgm:pt>
    <dgm:pt modelId="{B5268521-C1E9-41BD-B9EE-4C4B987D358B}" type="pres">
      <dgm:prSet presAssocID="{38D10E2C-25AE-4403-B175-EC9CC36F6470}" presName="sibTrans" presStyleCnt="0"/>
      <dgm:spPr/>
    </dgm:pt>
    <dgm:pt modelId="{0C307D95-7BA8-4C7B-AC0F-58C2101044A4}" type="pres">
      <dgm:prSet presAssocID="{7517E89C-A510-44E5-81C3-5AD74BE80DB2}" presName="node" presStyleLbl="node1" presStyleIdx="1" presStyleCnt="2" custScaleY="129158">
        <dgm:presLayoutVars>
          <dgm:bulletEnabled val="1"/>
        </dgm:presLayoutVars>
      </dgm:prSet>
      <dgm:spPr/>
      <dgm:t>
        <a:bodyPr/>
        <a:lstStyle/>
        <a:p>
          <a:endParaRPr lang="en-US"/>
        </a:p>
      </dgm:t>
    </dgm:pt>
  </dgm:ptLst>
  <dgm:cxnLst>
    <dgm:cxn modelId="{C36E1A65-690F-48C5-98F0-835D73BC0423}" srcId="{DB5ADF36-0E53-4C2A-AC95-CF16DF547423}" destId="{00F043A7-201C-4599-8CC8-A2940C8BC5E5}" srcOrd="0" destOrd="0" parTransId="{81075D35-5281-41F8-8E18-EB448954FA7E}" sibTransId="{38D10E2C-25AE-4403-B175-EC9CC36F6470}"/>
    <dgm:cxn modelId="{21EAAD2C-204C-482D-819A-CC3DC8FA40E9}" type="presOf" srcId="{7517E89C-A510-44E5-81C3-5AD74BE80DB2}" destId="{0C307D95-7BA8-4C7B-AC0F-58C2101044A4}" srcOrd="0" destOrd="0" presId="urn:microsoft.com/office/officeart/2005/8/layout/default"/>
    <dgm:cxn modelId="{942D74F1-30DE-4D05-B374-7F5DD80C5CB0}" srcId="{DB5ADF36-0E53-4C2A-AC95-CF16DF547423}" destId="{7517E89C-A510-44E5-81C3-5AD74BE80DB2}" srcOrd="1" destOrd="0" parTransId="{244FB419-8BAA-4874-A534-B77FA6F3E6F8}" sibTransId="{A649054B-9499-4820-92BE-1CBB81D9269A}"/>
    <dgm:cxn modelId="{44BE2E96-5F06-4F00-A622-5B3BDBEE5F15}" type="presOf" srcId="{00F043A7-201C-4599-8CC8-A2940C8BC5E5}" destId="{31FEA0FE-4EC7-442C-90E0-6CAF33BB334E}" srcOrd="0" destOrd="0" presId="urn:microsoft.com/office/officeart/2005/8/layout/default"/>
    <dgm:cxn modelId="{84754F65-8C19-48D7-A93A-411582523679}" type="presOf" srcId="{DB5ADF36-0E53-4C2A-AC95-CF16DF547423}" destId="{515E5A29-AF6D-4464-8E94-90B89AB5757E}" srcOrd="0" destOrd="0" presId="urn:microsoft.com/office/officeart/2005/8/layout/default"/>
    <dgm:cxn modelId="{DCB4A3E0-B8DD-4D31-8072-B108795AF3A9}" type="presParOf" srcId="{515E5A29-AF6D-4464-8E94-90B89AB5757E}" destId="{31FEA0FE-4EC7-442C-90E0-6CAF33BB334E}" srcOrd="0" destOrd="0" presId="urn:microsoft.com/office/officeart/2005/8/layout/default"/>
    <dgm:cxn modelId="{F731B058-ACB7-4A59-A98A-54D878AF3CB7}" type="presParOf" srcId="{515E5A29-AF6D-4464-8E94-90B89AB5757E}" destId="{B5268521-C1E9-41BD-B9EE-4C4B987D358B}" srcOrd="1" destOrd="0" presId="urn:microsoft.com/office/officeart/2005/8/layout/default"/>
    <dgm:cxn modelId="{6862BB48-9715-4A93-A81D-2B642BB21FFD}" type="presParOf" srcId="{515E5A29-AF6D-4464-8E94-90B89AB5757E}" destId="{0C307D95-7BA8-4C7B-AC0F-58C2101044A4}"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E9FEE45-BFE2-45D6-8CFD-21CEA74EC7C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B7D6131-E36F-448B-BDC3-DCC662D4F588}">
      <dgm:prSet phldrT="[Text]" custT="1"/>
      <dgm:spPr/>
      <dgm:t>
        <a:bodyPr/>
        <a:lstStyle/>
        <a:p>
          <a:r>
            <a:rPr lang="en-US" sz="2400" dirty="0"/>
            <a:t>Loose-fill</a:t>
          </a:r>
        </a:p>
      </dgm:t>
    </dgm:pt>
    <dgm:pt modelId="{C8770A1F-286A-4D8E-A45D-1FD95D8436D0}" type="parTrans" cxnId="{4D04BC08-ABEA-4AB8-A1E6-8122B4D77F49}">
      <dgm:prSet/>
      <dgm:spPr/>
      <dgm:t>
        <a:bodyPr/>
        <a:lstStyle/>
        <a:p>
          <a:endParaRPr lang="en-US"/>
        </a:p>
      </dgm:t>
    </dgm:pt>
    <dgm:pt modelId="{AD6CA1ED-63BE-4A49-AC98-E1B16BB0CFC6}" type="sibTrans" cxnId="{4D04BC08-ABEA-4AB8-A1E6-8122B4D77F49}">
      <dgm:prSet/>
      <dgm:spPr/>
      <dgm:t>
        <a:bodyPr/>
        <a:lstStyle/>
        <a:p>
          <a:endParaRPr lang="en-US"/>
        </a:p>
      </dgm:t>
    </dgm:pt>
    <dgm:pt modelId="{658AAD4A-C8C3-4CD7-980F-B4E710D80F3C}">
      <dgm:prSet phldrT="[Text]" custT="1"/>
      <dgm:spPr/>
      <dgm:t>
        <a:bodyPr/>
        <a:lstStyle/>
        <a:p>
          <a:r>
            <a:rPr lang="en-US" sz="2000" dirty="0"/>
            <a:t>Mineral wool/glass wool blown into or manually packed into studs</a:t>
          </a:r>
        </a:p>
      </dgm:t>
    </dgm:pt>
    <dgm:pt modelId="{C47253AD-2ACB-4DA2-84CF-D95ECCC364FF}" type="parTrans" cxnId="{382A0D20-75FB-444C-AF7D-7DCA0457B2CF}">
      <dgm:prSet/>
      <dgm:spPr/>
      <dgm:t>
        <a:bodyPr/>
        <a:lstStyle/>
        <a:p>
          <a:endParaRPr lang="en-US"/>
        </a:p>
      </dgm:t>
    </dgm:pt>
    <dgm:pt modelId="{667C61AB-CB36-476C-83D7-8DB06DCC62F1}" type="sibTrans" cxnId="{382A0D20-75FB-444C-AF7D-7DCA0457B2CF}">
      <dgm:prSet/>
      <dgm:spPr/>
      <dgm:t>
        <a:bodyPr/>
        <a:lstStyle/>
        <a:p>
          <a:endParaRPr lang="en-US"/>
        </a:p>
      </dgm:t>
    </dgm:pt>
    <dgm:pt modelId="{B637D569-5814-4D99-B6BF-898A2658395A}">
      <dgm:prSet phldrT="[Text]" custT="1"/>
      <dgm:spPr/>
      <dgm:t>
        <a:bodyPr/>
        <a:lstStyle/>
        <a:p>
          <a:r>
            <a:rPr lang="en-US" sz="2000" dirty="0"/>
            <a:t>Cellulose fiber/shredded wood treated with water-soluble salts to reduce combustibility</a:t>
          </a:r>
        </a:p>
      </dgm:t>
    </dgm:pt>
    <dgm:pt modelId="{4C98ADD6-957A-4290-B8DC-0644C8D9BEC1}" type="parTrans" cxnId="{C177A882-3458-4513-95AB-B20D2D7AD985}">
      <dgm:prSet/>
      <dgm:spPr/>
      <dgm:t>
        <a:bodyPr/>
        <a:lstStyle/>
        <a:p>
          <a:endParaRPr lang="en-US"/>
        </a:p>
      </dgm:t>
    </dgm:pt>
    <dgm:pt modelId="{2905E0BF-2977-4D27-95A0-870EA5AB04B0}" type="sibTrans" cxnId="{C177A882-3458-4513-95AB-B20D2D7AD985}">
      <dgm:prSet/>
      <dgm:spPr/>
      <dgm:t>
        <a:bodyPr/>
        <a:lstStyle/>
        <a:p>
          <a:endParaRPr lang="en-US"/>
        </a:p>
      </dgm:t>
    </dgm:pt>
    <dgm:pt modelId="{8F0CA199-CA3A-4E5F-A52C-34C3511C4BCA}">
      <dgm:prSet phldrT="[Text]" custT="1"/>
      <dgm:spPr/>
      <dgm:t>
        <a:bodyPr/>
        <a:lstStyle/>
        <a:p>
          <a:r>
            <a:rPr lang="en-US" sz="2000" dirty="0"/>
            <a:t>Granulated rock wool</a:t>
          </a:r>
        </a:p>
      </dgm:t>
    </dgm:pt>
    <dgm:pt modelId="{A0F9D5EA-F616-43B4-B408-82ECFD85FDAC}" type="parTrans" cxnId="{12DCE3B5-7A25-4251-B5CF-23263D981498}">
      <dgm:prSet/>
      <dgm:spPr/>
      <dgm:t>
        <a:bodyPr/>
        <a:lstStyle/>
        <a:p>
          <a:endParaRPr lang="en-US"/>
        </a:p>
      </dgm:t>
    </dgm:pt>
    <dgm:pt modelId="{CF5BA279-CBB9-45C1-9EDC-DCAAA29E4B3B}" type="sibTrans" cxnId="{12DCE3B5-7A25-4251-B5CF-23263D981498}">
      <dgm:prSet/>
      <dgm:spPr/>
      <dgm:t>
        <a:bodyPr/>
        <a:lstStyle/>
        <a:p>
          <a:endParaRPr lang="en-US"/>
        </a:p>
      </dgm:t>
    </dgm:pt>
    <dgm:pt modelId="{C99398E1-8C32-4DA0-B073-56EC960C1C1D}">
      <dgm:prSet phldrT="[Text]" custT="1"/>
      <dgm:spPr>
        <a:solidFill>
          <a:schemeClr val="accent2">
            <a:lumMod val="75000"/>
          </a:schemeClr>
        </a:solidFill>
      </dgm:spPr>
      <dgm:t>
        <a:bodyPr/>
        <a:lstStyle/>
        <a:p>
          <a:r>
            <a:rPr lang="en-US" sz="2400" dirty="0"/>
            <a:t>Solid-fill</a:t>
          </a:r>
        </a:p>
      </dgm:t>
    </dgm:pt>
    <dgm:pt modelId="{86039EB7-8FA6-4F2A-A0BB-5FC0420D08A1}" type="parTrans" cxnId="{54D933D0-E057-4DD6-A6CE-FA6DD876A0CF}">
      <dgm:prSet/>
      <dgm:spPr/>
      <dgm:t>
        <a:bodyPr/>
        <a:lstStyle/>
        <a:p>
          <a:endParaRPr lang="en-US"/>
        </a:p>
      </dgm:t>
    </dgm:pt>
    <dgm:pt modelId="{97E526EC-A99C-4702-82E4-5D5C52761C1F}" type="sibTrans" cxnId="{54D933D0-E057-4DD6-A6CE-FA6DD876A0CF}">
      <dgm:prSet/>
      <dgm:spPr/>
      <dgm:t>
        <a:bodyPr/>
        <a:lstStyle/>
        <a:p>
          <a:endParaRPr lang="en-US"/>
        </a:p>
      </dgm:t>
    </dgm:pt>
    <dgm:pt modelId="{33D20DCF-6561-41FA-B712-4E3895572043}">
      <dgm:prSet phldrT="[Text]" custT="1"/>
      <dgm:spPr/>
      <dgm:t>
        <a:bodyPr/>
        <a:lstStyle/>
        <a:p>
          <a:r>
            <a:rPr lang="en-US" sz="2000" dirty="0"/>
            <a:t>Soft foam insulation that hardens after application</a:t>
          </a:r>
        </a:p>
      </dgm:t>
    </dgm:pt>
    <dgm:pt modelId="{21F5A489-9D94-4112-8DDD-C17AA70B92E7}" type="parTrans" cxnId="{C9ECB6B2-1DDB-4EEE-8692-248C9B20576B}">
      <dgm:prSet/>
      <dgm:spPr/>
      <dgm:t>
        <a:bodyPr/>
        <a:lstStyle/>
        <a:p>
          <a:endParaRPr lang="en-US"/>
        </a:p>
      </dgm:t>
    </dgm:pt>
    <dgm:pt modelId="{BFA96AED-02A8-4D36-9093-15E706939B06}" type="sibTrans" cxnId="{C9ECB6B2-1DDB-4EEE-8692-248C9B20576B}">
      <dgm:prSet/>
      <dgm:spPr/>
      <dgm:t>
        <a:bodyPr/>
        <a:lstStyle/>
        <a:p>
          <a:endParaRPr lang="en-US"/>
        </a:p>
      </dgm:t>
    </dgm:pt>
    <dgm:pt modelId="{D0C2827A-A554-4837-8206-FCF0D22C10BF}">
      <dgm:prSet phldrT="[Text]" custT="1"/>
      <dgm:spPr/>
      <dgm:t>
        <a:bodyPr/>
        <a:lstStyle/>
        <a:p>
          <a:r>
            <a:rPr lang="en-US" sz="2000" dirty="0"/>
            <a:t>Foam is treated with flame retardants before application</a:t>
          </a:r>
        </a:p>
      </dgm:t>
    </dgm:pt>
    <dgm:pt modelId="{0E12C6BA-25A6-4218-AD34-39EED993E46E}" type="parTrans" cxnId="{7F805D9D-4D1B-480E-B5D5-1B49985BE5EC}">
      <dgm:prSet/>
      <dgm:spPr/>
      <dgm:t>
        <a:bodyPr/>
        <a:lstStyle/>
        <a:p>
          <a:endParaRPr lang="en-US"/>
        </a:p>
      </dgm:t>
    </dgm:pt>
    <dgm:pt modelId="{1C143981-857A-48B2-B8A5-46A9D6B438F7}" type="sibTrans" cxnId="{7F805D9D-4D1B-480E-B5D5-1B49985BE5EC}">
      <dgm:prSet/>
      <dgm:spPr/>
      <dgm:t>
        <a:bodyPr/>
        <a:lstStyle/>
        <a:p>
          <a:endParaRPr lang="en-US"/>
        </a:p>
      </dgm:t>
    </dgm:pt>
    <dgm:pt modelId="{7204ABDC-A9C3-4CB1-80D9-C5B98C883CEF}">
      <dgm:prSet phldrT="[Text]" custT="1"/>
      <dgm:spPr/>
      <dgm:t>
        <a:bodyPr/>
        <a:lstStyle/>
        <a:p>
          <a:r>
            <a:rPr lang="en-US" sz="2000" dirty="0"/>
            <a:t>Style of insulation is gaining popularity and is referred to as “building icing” because of its appearance</a:t>
          </a:r>
        </a:p>
      </dgm:t>
    </dgm:pt>
    <dgm:pt modelId="{27C8A6A1-FF8C-4127-9B40-CA3EAACDB50C}" type="parTrans" cxnId="{096201DA-41B5-4A8D-A564-0CE4F412E334}">
      <dgm:prSet/>
      <dgm:spPr/>
      <dgm:t>
        <a:bodyPr/>
        <a:lstStyle/>
        <a:p>
          <a:endParaRPr lang="en-US"/>
        </a:p>
      </dgm:t>
    </dgm:pt>
    <dgm:pt modelId="{1C37AED8-4872-47C4-BD14-B82A07ECFDD4}" type="sibTrans" cxnId="{096201DA-41B5-4A8D-A564-0CE4F412E334}">
      <dgm:prSet/>
      <dgm:spPr/>
      <dgm:t>
        <a:bodyPr/>
        <a:lstStyle/>
        <a:p>
          <a:endParaRPr lang="en-US"/>
        </a:p>
      </dgm:t>
    </dgm:pt>
    <dgm:pt modelId="{ABCC979D-8720-4B4D-B26F-45F19668EE5E}">
      <dgm:prSet phldrT="[Text]" custT="1"/>
      <dgm:spPr/>
      <dgm:t>
        <a:bodyPr/>
        <a:lstStyle/>
        <a:p>
          <a:r>
            <a:rPr lang="en-US" sz="2000" b="0" dirty="0"/>
            <a:t>Two types: polyurethane foam and urea formaldehyde foam</a:t>
          </a:r>
        </a:p>
      </dgm:t>
    </dgm:pt>
    <dgm:pt modelId="{95C36625-B5F7-4A8A-92C7-AFF7F3CB9C52}" type="parTrans" cxnId="{AB898892-EFFF-40EB-9AC4-B35ACA884142}">
      <dgm:prSet/>
      <dgm:spPr/>
      <dgm:t>
        <a:bodyPr/>
        <a:lstStyle/>
        <a:p>
          <a:endParaRPr lang="en-US"/>
        </a:p>
      </dgm:t>
    </dgm:pt>
    <dgm:pt modelId="{FC8C0C52-4B52-4521-8DD4-B279E81BCE2D}" type="sibTrans" cxnId="{AB898892-EFFF-40EB-9AC4-B35ACA884142}">
      <dgm:prSet/>
      <dgm:spPr/>
      <dgm:t>
        <a:bodyPr/>
        <a:lstStyle/>
        <a:p>
          <a:endParaRPr lang="en-US"/>
        </a:p>
      </dgm:t>
    </dgm:pt>
    <dgm:pt modelId="{4B9F4ACC-BD3D-4F6C-BB82-823254C220E5}" type="pres">
      <dgm:prSet presAssocID="{1E9FEE45-BFE2-45D6-8CFD-21CEA74EC7C7}" presName="linear" presStyleCnt="0">
        <dgm:presLayoutVars>
          <dgm:dir/>
          <dgm:animLvl val="lvl"/>
          <dgm:resizeHandles val="exact"/>
        </dgm:presLayoutVars>
      </dgm:prSet>
      <dgm:spPr/>
      <dgm:t>
        <a:bodyPr/>
        <a:lstStyle/>
        <a:p>
          <a:endParaRPr lang="en-US"/>
        </a:p>
      </dgm:t>
    </dgm:pt>
    <dgm:pt modelId="{47EC29ED-2DF1-445E-AC57-2AD5D5D660F1}" type="pres">
      <dgm:prSet presAssocID="{4B7D6131-E36F-448B-BDC3-DCC662D4F588}" presName="parentLin" presStyleCnt="0"/>
      <dgm:spPr/>
    </dgm:pt>
    <dgm:pt modelId="{C112FABB-FA1E-41BB-A045-64FE146C8A47}" type="pres">
      <dgm:prSet presAssocID="{4B7D6131-E36F-448B-BDC3-DCC662D4F588}" presName="parentLeftMargin" presStyleLbl="node1" presStyleIdx="0" presStyleCnt="2"/>
      <dgm:spPr/>
      <dgm:t>
        <a:bodyPr/>
        <a:lstStyle/>
        <a:p>
          <a:endParaRPr lang="en-US"/>
        </a:p>
      </dgm:t>
    </dgm:pt>
    <dgm:pt modelId="{AA3A381A-3A68-4278-8624-63691F3F34D0}" type="pres">
      <dgm:prSet presAssocID="{4B7D6131-E36F-448B-BDC3-DCC662D4F588}" presName="parentText" presStyleLbl="node1" presStyleIdx="0" presStyleCnt="2">
        <dgm:presLayoutVars>
          <dgm:chMax val="0"/>
          <dgm:bulletEnabled val="1"/>
        </dgm:presLayoutVars>
      </dgm:prSet>
      <dgm:spPr/>
      <dgm:t>
        <a:bodyPr/>
        <a:lstStyle/>
        <a:p>
          <a:endParaRPr lang="en-US"/>
        </a:p>
      </dgm:t>
    </dgm:pt>
    <dgm:pt modelId="{CE2DF88E-5C0A-4483-8FCE-8E22C3C44D1B}" type="pres">
      <dgm:prSet presAssocID="{4B7D6131-E36F-448B-BDC3-DCC662D4F588}" presName="negativeSpace" presStyleCnt="0"/>
      <dgm:spPr/>
    </dgm:pt>
    <dgm:pt modelId="{FC5E281F-12DE-4561-A3E7-1282B12F6D4D}" type="pres">
      <dgm:prSet presAssocID="{4B7D6131-E36F-448B-BDC3-DCC662D4F588}" presName="childText" presStyleLbl="conFgAcc1" presStyleIdx="0" presStyleCnt="2">
        <dgm:presLayoutVars>
          <dgm:bulletEnabled val="1"/>
        </dgm:presLayoutVars>
      </dgm:prSet>
      <dgm:spPr/>
      <dgm:t>
        <a:bodyPr/>
        <a:lstStyle/>
        <a:p>
          <a:endParaRPr lang="en-US"/>
        </a:p>
      </dgm:t>
    </dgm:pt>
    <dgm:pt modelId="{CFD0EF9A-3077-4528-A155-C3E5E4DFFB51}" type="pres">
      <dgm:prSet presAssocID="{AD6CA1ED-63BE-4A49-AC98-E1B16BB0CFC6}" presName="spaceBetweenRectangles" presStyleCnt="0"/>
      <dgm:spPr/>
    </dgm:pt>
    <dgm:pt modelId="{310E0A73-A566-41E6-A933-57DD83E5DE28}" type="pres">
      <dgm:prSet presAssocID="{C99398E1-8C32-4DA0-B073-56EC960C1C1D}" presName="parentLin" presStyleCnt="0"/>
      <dgm:spPr/>
    </dgm:pt>
    <dgm:pt modelId="{336E5A74-90D3-4080-BA26-11D0E82DF382}" type="pres">
      <dgm:prSet presAssocID="{C99398E1-8C32-4DA0-B073-56EC960C1C1D}" presName="parentLeftMargin" presStyleLbl="node1" presStyleIdx="0" presStyleCnt="2"/>
      <dgm:spPr/>
      <dgm:t>
        <a:bodyPr/>
        <a:lstStyle/>
        <a:p>
          <a:endParaRPr lang="en-US"/>
        </a:p>
      </dgm:t>
    </dgm:pt>
    <dgm:pt modelId="{351E18DF-0CF5-40AD-921A-81399B44FA28}" type="pres">
      <dgm:prSet presAssocID="{C99398E1-8C32-4DA0-B073-56EC960C1C1D}" presName="parentText" presStyleLbl="node1" presStyleIdx="1" presStyleCnt="2">
        <dgm:presLayoutVars>
          <dgm:chMax val="0"/>
          <dgm:bulletEnabled val="1"/>
        </dgm:presLayoutVars>
      </dgm:prSet>
      <dgm:spPr/>
      <dgm:t>
        <a:bodyPr/>
        <a:lstStyle/>
        <a:p>
          <a:endParaRPr lang="en-US"/>
        </a:p>
      </dgm:t>
    </dgm:pt>
    <dgm:pt modelId="{20F92CB7-6FA7-4EE7-BF3A-5BE56EADCEE2}" type="pres">
      <dgm:prSet presAssocID="{C99398E1-8C32-4DA0-B073-56EC960C1C1D}" presName="negativeSpace" presStyleCnt="0"/>
      <dgm:spPr/>
    </dgm:pt>
    <dgm:pt modelId="{A9D8C61C-E6CD-4E84-A11F-33FD5A3CD945}" type="pres">
      <dgm:prSet presAssocID="{C99398E1-8C32-4DA0-B073-56EC960C1C1D}" presName="childText" presStyleLbl="conFgAcc1" presStyleIdx="1" presStyleCnt="2">
        <dgm:presLayoutVars>
          <dgm:bulletEnabled val="1"/>
        </dgm:presLayoutVars>
      </dgm:prSet>
      <dgm:spPr/>
      <dgm:t>
        <a:bodyPr/>
        <a:lstStyle/>
        <a:p>
          <a:endParaRPr lang="en-US"/>
        </a:p>
      </dgm:t>
    </dgm:pt>
  </dgm:ptLst>
  <dgm:cxnLst>
    <dgm:cxn modelId="{AB898892-EFFF-40EB-9AC4-B35ACA884142}" srcId="{C99398E1-8C32-4DA0-B073-56EC960C1C1D}" destId="{ABCC979D-8720-4B4D-B26F-45F19668EE5E}" srcOrd="3" destOrd="0" parTransId="{95C36625-B5F7-4A8A-92C7-AFF7F3CB9C52}" sibTransId="{FC8C0C52-4B52-4521-8DD4-B279E81BCE2D}"/>
    <dgm:cxn modelId="{54D933D0-E057-4DD6-A6CE-FA6DD876A0CF}" srcId="{1E9FEE45-BFE2-45D6-8CFD-21CEA74EC7C7}" destId="{C99398E1-8C32-4DA0-B073-56EC960C1C1D}" srcOrd="1" destOrd="0" parTransId="{86039EB7-8FA6-4F2A-A0BB-5FC0420D08A1}" sibTransId="{97E526EC-A99C-4702-82E4-5D5C52761C1F}"/>
    <dgm:cxn modelId="{49FBD663-E5C5-43E9-9CFA-1654CA067521}" type="presOf" srcId="{C99398E1-8C32-4DA0-B073-56EC960C1C1D}" destId="{336E5A74-90D3-4080-BA26-11D0E82DF382}" srcOrd="0" destOrd="0" presId="urn:microsoft.com/office/officeart/2005/8/layout/list1"/>
    <dgm:cxn modelId="{12D47B6A-5610-460A-BB97-91A8AF27CD8C}" type="presOf" srcId="{B637D569-5814-4D99-B6BF-898A2658395A}" destId="{FC5E281F-12DE-4561-A3E7-1282B12F6D4D}" srcOrd="0" destOrd="2" presId="urn:microsoft.com/office/officeart/2005/8/layout/list1"/>
    <dgm:cxn modelId="{6DB38BE4-7FCC-4D59-8B74-8856C4010B87}" type="presOf" srcId="{D0C2827A-A554-4837-8206-FCF0D22C10BF}" destId="{A9D8C61C-E6CD-4E84-A11F-33FD5A3CD945}" srcOrd="0" destOrd="1" presId="urn:microsoft.com/office/officeart/2005/8/layout/list1"/>
    <dgm:cxn modelId="{12CBE004-743A-4107-9487-B611AAE60CAD}" type="presOf" srcId="{4B7D6131-E36F-448B-BDC3-DCC662D4F588}" destId="{C112FABB-FA1E-41BB-A045-64FE146C8A47}" srcOrd="0" destOrd="0" presId="urn:microsoft.com/office/officeart/2005/8/layout/list1"/>
    <dgm:cxn modelId="{C9ECB6B2-1DDB-4EEE-8692-248C9B20576B}" srcId="{C99398E1-8C32-4DA0-B073-56EC960C1C1D}" destId="{33D20DCF-6561-41FA-B712-4E3895572043}" srcOrd="0" destOrd="0" parTransId="{21F5A489-9D94-4112-8DDD-C17AA70B92E7}" sibTransId="{BFA96AED-02A8-4D36-9093-15E706939B06}"/>
    <dgm:cxn modelId="{C10BBCD5-9662-4526-B166-04036BB6D43A}" type="presOf" srcId="{8F0CA199-CA3A-4E5F-A52C-34C3511C4BCA}" destId="{FC5E281F-12DE-4561-A3E7-1282B12F6D4D}" srcOrd="0" destOrd="0" presId="urn:microsoft.com/office/officeart/2005/8/layout/list1"/>
    <dgm:cxn modelId="{84C3AF27-DC2B-4D53-9FE9-25887B17D79B}" type="presOf" srcId="{33D20DCF-6561-41FA-B712-4E3895572043}" destId="{A9D8C61C-E6CD-4E84-A11F-33FD5A3CD945}" srcOrd="0" destOrd="0" presId="urn:microsoft.com/office/officeart/2005/8/layout/list1"/>
    <dgm:cxn modelId="{C177A882-3458-4513-95AB-B20D2D7AD985}" srcId="{4B7D6131-E36F-448B-BDC3-DCC662D4F588}" destId="{B637D569-5814-4D99-B6BF-898A2658395A}" srcOrd="2" destOrd="0" parTransId="{4C98ADD6-957A-4290-B8DC-0644C8D9BEC1}" sibTransId="{2905E0BF-2977-4D27-95A0-870EA5AB04B0}"/>
    <dgm:cxn modelId="{6A0CBB76-AAC8-4CE0-92CA-03B74CA7BC57}" type="presOf" srcId="{C99398E1-8C32-4DA0-B073-56EC960C1C1D}" destId="{351E18DF-0CF5-40AD-921A-81399B44FA28}" srcOrd="1" destOrd="0" presId="urn:microsoft.com/office/officeart/2005/8/layout/list1"/>
    <dgm:cxn modelId="{096201DA-41B5-4A8D-A564-0CE4F412E334}" srcId="{C99398E1-8C32-4DA0-B073-56EC960C1C1D}" destId="{7204ABDC-A9C3-4CB1-80D9-C5B98C883CEF}" srcOrd="2" destOrd="0" parTransId="{27C8A6A1-FF8C-4127-9B40-CA3EAACDB50C}" sibTransId="{1C37AED8-4872-47C4-BD14-B82A07ECFDD4}"/>
    <dgm:cxn modelId="{7114AFF8-DE1C-4C3A-8B4C-95BF5D76A76A}" type="presOf" srcId="{ABCC979D-8720-4B4D-B26F-45F19668EE5E}" destId="{A9D8C61C-E6CD-4E84-A11F-33FD5A3CD945}" srcOrd="0" destOrd="3" presId="urn:microsoft.com/office/officeart/2005/8/layout/list1"/>
    <dgm:cxn modelId="{BE3E073B-0A3C-4482-965B-F1EB854DE5B0}" type="presOf" srcId="{1E9FEE45-BFE2-45D6-8CFD-21CEA74EC7C7}" destId="{4B9F4ACC-BD3D-4F6C-BB82-823254C220E5}" srcOrd="0" destOrd="0" presId="urn:microsoft.com/office/officeart/2005/8/layout/list1"/>
    <dgm:cxn modelId="{4D04BC08-ABEA-4AB8-A1E6-8122B4D77F49}" srcId="{1E9FEE45-BFE2-45D6-8CFD-21CEA74EC7C7}" destId="{4B7D6131-E36F-448B-BDC3-DCC662D4F588}" srcOrd="0" destOrd="0" parTransId="{C8770A1F-286A-4D8E-A45D-1FD95D8436D0}" sibTransId="{AD6CA1ED-63BE-4A49-AC98-E1B16BB0CFC6}"/>
    <dgm:cxn modelId="{7F805D9D-4D1B-480E-B5D5-1B49985BE5EC}" srcId="{C99398E1-8C32-4DA0-B073-56EC960C1C1D}" destId="{D0C2827A-A554-4837-8206-FCF0D22C10BF}" srcOrd="1" destOrd="0" parTransId="{0E12C6BA-25A6-4218-AD34-39EED993E46E}" sibTransId="{1C143981-857A-48B2-B8A5-46A9D6B438F7}"/>
    <dgm:cxn modelId="{382A0D20-75FB-444C-AF7D-7DCA0457B2CF}" srcId="{4B7D6131-E36F-448B-BDC3-DCC662D4F588}" destId="{658AAD4A-C8C3-4CD7-980F-B4E710D80F3C}" srcOrd="1" destOrd="0" parTransId="{C47253AD-2ACB-4DA2-84CF-D95ECCC364FF}" sibTransId="{667C61AB-CB36-476C-83D7-8DB06DCC62F1}"/>
    <dgm:cxn modelId="{6C53718E-4711-48CC-A175-57AC89FAD8A9}" type="presOf" srcId="{4B7D6131-E36F-448B-BDC3-DCC662D4F588}" destId="{AA3A381A-3A68-4278-8624-63691F3F34D0}" srcOrd="1" destOrd="0" presId="urn:microsoft.com/office/officeart/2005/8/layout/list1"/>
    <dgm:cxn modelId="{12DCE3B5-7A25-4251-B5CF-23263D981498}" srcId="{4B7D6131-E36F-448B-BDC3-DCC662D4F588}" destId="{8F0CA199-CA3A-4E5F-A52C-34C3511C4BCA}" srcOrd="0" destOrd="0" parTransId="{A0F9D5EA-F616-43B4-B408-82ECFD85FDAC}" sibTransId="{CF5BA279-CBB9-45C1-9EDC-DCAAA29E4B3B}"/>
    <dgm:cxn modelId="{2BBF24A2-10FB-4164-A89C-CA96B3012C8A}" type="presOf" srcId="{658AAD4A-C8C3-4CD7-980F-B4E710D80F3C}" destId="{FC5E281F-12DE-4561-A3E7-1282B12F6D4D}" srcOrd="0" destOrd="1" presId="urn:microsoft.com/office/officeart/2005/8/layout/list1"/>
    <dgm:cxn modelId="{BF23DEEC-0BB4-47AF-96F8-2BDBF0A1414C}" type="presOf" srcId="{7204ABDC-A9C3-4CB1-80D9-C5B98C883CEF}" destId="{A9D8C61C-E6CD-4E84-A11F-33FD5A3CD945}" srcOrd="0" destOrd="2" presId="urn:microsoft.com/office/officeart/2005/8/layout/list1"/>
    <dgm:cxn modelId="{9F6E9E95-E9D5-440B-8F01-1B2B4B3CB383}" type="presParOf" srcId="{4B9F4ACC-BD3D-4F6C-BB82-823254C220E5}" destId="{47EC29ED-2DF1-445E-AC57-2AD5D5D660F1}" srcOrd="0" destOrd="0" presId="urn:microsoft.com/office/officeart/2005/8/layout/list1"/>
    <dgm:cxn modelId="{6C3881AE-C4E5-4B07-B0E9-BCB286B2C294}" type="presParOf" srcId="{47EC29ED-2DF1-445E-AC57-2AD5D5D660F1}" destId="{C112FABB-FA1E-41BB-A045-64FE146C8A47}" srcOrd="0" destOrd="0" presId="urn:microsoft.com/office/officeart/2005/8/layout/list1"/>
    <dgm:cxn modelId="{FEA9B4D5-DDFF-4A41-9829-6ED498F3234A}" type="presParOf" srcId="{47EC29ED-2DF1-445E-AC57-2AD5D5D660F1}" destId="{AA3A381A-3A68-4278-8624-63691F3F34D0}" srcOrd="1" destOrd="0" presId="urn:microsoft.com/office/officeart/2005/8/layout/list1"/>
    <dgm:cxn modelId="{ED5486DE-B007-4D7E-BC9A-3721335E967D}" type="presParOf" srcId="{4B9F4ACC-BD3D-4F6C-BB82-823254C220E5}" destId="{CE2DF88E-5C0A-4483-8FCE-8E22C3C44D1B}" srcOrd="1" destOrd="0" presId="urn:microsoft.com/office/officeart/2005/8/layout/list1"/>
    <dgm:cxn modelId="{92EA8069-33AB-41F1-A008-98208A2C904A}" type="presParOf" srcId="{4B9F4ACC-BD3D-4F6C-BB82-823254C220E5}" destId="{FC5E281F-12DE-4561-A3E7-1282B12F6D4D}" srcOrd="2" destOrd="0" presId="urn:microsoft.com/office/officeart/2005/8/layout/list1"/>
    <dgm:cxn modelId="{09667045-AC9A-4993-8CE5-F9712C6CC4B4}" type="presParOf" srcId="{4B9F4ACC-BD3D-4F6C-BB82-823254C220E5}" destId="{CFD0EF9A-3077-4528-A155-C3E5E4DFFB51}" srcOrd="3" destOrd="0" presId="urn:microsoft.com/office/officeart/2005/8/layout/list1"/>
    <dgm:cxn modelId="{E545FFE8-FE39-414B-ACFB-9C581BB59881}" type="presParOf" srcId="{4B9F4ACC-BD3D-4F6C-BB82-823254C220E5}" destId="{310E0A73-A566-41E6-A933-57DD83E5DE28}" srcOrd="4" destOrd="0" presId="urn:microsoft.com/office/officeart/2005/8/layout/list1"/>
    <dgm:cxn modelId="{BA62CAC0-B297-47BC-944E-BCA90CF1FBC5}" type="presParOf" srcId="{310E0A73-A566-41E6-A933-57DD83E5DE28}" destId="{336E5A74-90D3-4080-BA26-11D0E82DF382}" srcOrd="0" destOrd="0" presId="urn:microsoft.com/office/officeart/2005/8/layout/list1"/>
    <dgm:cxn modelId="{95438331-B4AF-428D-8218-E7B98982ADCD}" type="presParOf" srcId="{310E0A73-A566-41E6-A933-57DD83E5DE28}" destId="{351E18DF-0CF5-40AD-921A-81399B44FA28}" srcOrd="1" destOrd="0" presId="urn:microsoft.com/office/officeart/2005/8/layout/list1"/>
    <dgm:cxn modelId="{A3EDF257-8F23-468D-A44E-639D2C379C99}" type="presParOf" srcId="{4B9F4ACC-BD3D-4F6C-BB82-823254C220E5}" destId="{20F92CB7-6FA7-4EE7-BF3A-5BE56EADCEE2}" srcOrd="5" destOrd="0" presId="urn:microsoft.com/office/officeart/2005/8/layout/list1"/>
    <dgm:cxn modelId="{1BB48C2C-8724-411E-B89A-679117116A68}" type="presParOf" srcId="{4B9F4ACC-BD3D-4F6C-BB82-823254C220E5}" destId="{A9D8C61C-E6CD-4E84-A11F-33FD5A3CD94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40B1A8A-AF4C-42DC-B208-9323E21C839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FCF7F96-B928-47BC-AB3F-F6D7F4994130}">
      <dgm:prSet phldrT="[Text]"/>
      <dgm:spPr/>
      <dgm:t>
        <a:bodyPr/>
        <a:lstStyle/>
        <a:p>
          <a:r>
            <a:rPr lang="en-US" dirty="0"/>
            <a:t>Provides weather protection</a:t>
          </a:r>
        </a:p>
      </dgm:t>
    </dgm:pt>
    <dgm:pt modelId="{7676F0B4-98DF-4FB9-8B6D-D66F97027C13}" type="parTrans" cxnId="{74B4859D-50EF-47C6-9AF2-AFA5D40370C7}">
      <dgm:prSet/>
      <dgm:spPr/>
      <dgm:t>
        <a:bodyPr/>
        <a:lstStyle/>
        <a:p>
          <a:endParaRPr lang="en-US"/>
        </a:p>
      </dgm:t>
    </dgm:pt>
    <dgm:pt modelId="{AB370CD2-8C22-4BD9-974C-A9479D6874B0}" type="sibTrans" cxnId="{74B4859D-50EF-47C6-9AF2-AFA5D40370C7}">
      <dgm:prSet/>
      <dgm:spPr/>
      <dgm:t>
        <a:bodyPr/>
        <a:lstStyle/>
        <a:p>
          <a:endParaRPr lang="en-US"/>
        </a:p>
      </dgm:t>
    </dgm:pt>
    <dgm:pt modelId="{ED578E68-9C8D-4FC7-9AC0-B42459056F52}">
      <dgm:prSet phldrT="[Text]"/>
      <dgm:spPr/>
      <dgm:t>
        <a:bodyPr/>
        <a:lstStyle/>
        <a:p>
          <a:r>
            <a:rPr lang="en-US" dirty="0"/>
            <a:t>Can contribute to the appearance of a building</a:t>
          </a:r>
        </a:p>
      </dgm:t>
    </dgm:pt>
    <dgm:pt modelId="{B0561B08-6E07-4CC9-A8B5-D5FF19C225E6}" type="parTrans" cxnId="{6582A740-8F33-4713-98CB-B75C8211517A}">
      <dgm:prSet/>
      <dgm:spPr/>
      <dgm:t>
        <a:bodyPr/>
        <a:lstStyle/>
        <a:p>
          <a:endParaRPr lang="en-US"/>
        </a:p>
      </dgm:t>
    </dgm:pt>
    <dgm:pt modelId="{D510ED71-F3DE-4614-9469-7E6F375DF7A7}" type="sibTrans" cxnId="{6582A740-8F33-4713-98CB-B75C8211517A}">
      <dgm:prSet/>
      <dgm:spPr/>
      <dgm:t>
        <a:bodyPr/>
        <a:lstStyle/>
        <a:p>
          <a:endParaRPr lang="en-US"/>
        </a:p>
      </dgm:t>
    </dgm:pt>
    <dgm:pt modelId="{E8356167-BC01-42AC-A6B7-3E1FE44E39D9}">
      <dgm:prSet phldrT="[Text]"/>
      <dgm:spPr/>
      <dgm:t>
        <a:bodyPr/>
        <a:lstStyle/>
        <a:p>
          <a:r>
            <a:rPr lang="en-US" dirty="0"/>
            <a:t>Some materials are noncombustible</a:t>
          </a:r>
        </a:p>
      </dgm:t>
    </dgm:pt>
    <dgm:pt modelId="{287E72EF-39F7-4EA1-85F9-97961E6C860F}" type="parTrans" cxnId="{9B7C5668-3EF9-4933-9849-112081A805B7}">
      <dgm:prSet/>
      <dgm:spPr/>
      <dgm:t>
        <a:bodyPr/>
        <a:lstStyle/>
        <a:p>
          <a:endParaRPr lang="en-US"/>
        </a:p>
      </dgm:t>
    </dgm:pt>
    <dgm:pt modelId="{09EA814F-65D9-44A0-8F26-49F54881C32B}" type="sibTrans" cxnId="{9B7C5668-3EF9-4933-9849-112081A805B7}">
      <dgm:prSet/>
      <dgm:spPr/>
      <dgm:t>
        <a:bodyPr/>
        <a:lstStyle/>
        <a:p>
          <a:endParaRPr lang="en-US"/>
        </a:p>
      </dgm:t>
    </dgm:pt>
    <dgm:pt modelId="{70A328BB-8E87-4256-AC67-967B695D5E09}">
      <dgm:prSet phldrT="[Text]"/>
      <dgm:spPr/>
      <dgm:t>
        <a:bodyPr/>
        <a:lstStyle/>
        <a:p>
          <a:r>
            <a:rPr lang="en-US" dirty="0"/>
            <a:t>Some materials are combustible</a:t>
          </a:r>
        </a:p>
      </dgm:t>
    </dgm:pt>
    <dgm:pt modelId="{52890BF2-A616-4EB1-AD6D-61CC074E042C}" type="parTrans" cxnId="{3C8D8E47-F24E-46BF-AF21-721562268C16}">
      <dgm:prSet/>
      <dgm:spPr/>
      <dgm:t>
        <a:bodyPr/>
        <a:lstStyle/>
        <a:p>
          <a:endParaRPr lang="en-US"/>
        </a:p>
      </dgm:t>
    </dgm:pt>
    <dgm:pt modelId="{FA64855D-6F2C-432A-ADC1-87720FFA661C}" type="sibTrans" cxnId="{3C8D8E47-F24E-46BF-AF21-721562268C16}">
      <dgm:prSet/>
      <dgm:spPr/>
      <dgm:t>
        <a:bodyPr/>
        <a:lstStyle/>
        <a:p>
          <a:endParaRPr lang="en-US"/>
        </a:p>
      </dgm:t>
    </dgm:pt>
    <dgm:pt modelId="{20F86BD6-2C6A-428C-B6C1-95538A1D1A80}">
      <dgm:prSet phldrT="[Text]"/>
      <dgm:spPr>
        <a:solidFill>
          <a:schemeClr val="accent6">
            <a:lumMod val="75000"/>
          </a:schemeClr>
        </a:solidFill>
      </dgm:spPr>
      <dgm:t>
        <a:bodyPr/>
        <a:lstStyle/>
        <a:p>
          <a:r>
            <a:rPr lang="en-US" dirty="0"/>
            <a:t>Combustibility of a siding material can affect fire behavior</a:t>
          </a:r>
        </a:p>
      </dgm:t>
    </dgm:pt>
    <dgm:pt modelId="{B1ECF9F8-4801-4C9E-A2E6-C00B2F893B9E}" type="parTrans" cxnId="{891BC06E-C550-4AAA-8106-E628D14592DC}">
      <dgm:prSet/>
      <dgm:spPr/>
      <dgm:t>
        <a:bodyPr/>
        <a:lstStyle/>
        <a:p>
          <a:endParaRPr lang="en-US"/>
        </a:p>
      </dgm:t>
    </dgm:pt>
    <dgm:pt modelId="{E58CDB6E-1289-4BB7-87B5-2D6533B8D144}" type="sibTrans" cxnId="{891BC06E-C550-4AAA-8106-E628D14592DC}">
      <dgm:prSet/>
      <dgm:spPr/>
      <dgm:t>
        <a:bodyPr/>
        <a:lstStyle/>
        <a:p>
          <a:endParaRPr lang="en-US"/>
        </a:p>
      </dgm:t>
    </dgm:pt>
    <dgm:pt modelId="{EF67AE65-E135-4E95-8201-E51F65C13B2F}">
      <dgm:prSet phldrT="[Text]"/>
      <dgm:spPr>
        <a:solidFill>
          <a:schemeClr val="accent2">
            <a:lumMod val="50000"/>
          </a:schemeClr>
        </a:solidFill>
      </dgm:spPr>
      <dgm:t>
        <a:bodyPr/>
        <a:lstStyle/>
        <a:p>
          <a:r>
            <a:rPr lang="en-US" dirty="0"/>
            <a:t>New siding is frequently applied over existing siding</a:t>
          </a:r>
        </a:p>
      </dgm:t>
    </dgm:pt>
    <dgm:pt modelId="{2D8E197B-907C-435F-81B7-1C4D32A6B612}" type="parTrans" cxnId="{95E7AED1-7120-48F2-931D-570D7AFF5C66}">
      <dgm:prSet/>
      <dgm:spPr/>
      <dgm:t>
        <a:bodyPr/>
        <a:lstStyle/>
        <a:p>
          <a:endParaRPr lang="en-US"/>
        </a:p>
      </dgm:t>
    </dgm:pt>
    <dgm:pt modelId="{D113326F-8270-4CF7-B336-ED9654B13CAA}" type="sibTrans" cxnId="{95E7AED1-7120-48F2-931D-570D7AFF5C66}">
      <dgm:prSet/>
      <dgm:spPr/>
      <dgm:t>
        <a:bodyPr/>
        <a:lstStyle/>
        <a:p>
          <a:endParaRPr lang="en-US"/>
        </a:p>
      </dgm:t>
    </dgm:pt>
    <dgm:pt modelId="{899F6FBA-B6EE-4828-8BD0-A6008F01152D}" type="pres">
      <dgm:prSet presAssocID="{C40B1A8A-AF4C-42DC-B208-9323E21C8397}" presName="diagram" presStyleCnt="0">
        <dgm:presLayoutVars>
          <dgm:dir/>
          <dgm:resizeHandles val="exact"/>
        </dgm:presLayoutVars>
      </dgm:prSet>
      <dgm:spPr/>
      <dgm:t>
        <a:bodyPr/>
        <a:lstStyle/>
        <a:p>
          <a:endParaRPr lang="en-US"/>
        </a:p>
      </dgm:t>
    </dgm:pt>
    <dgm:pt modelId="{E0DE1A1E-5C60-4BCE-BD42-B4666394BF00}" type="pres">
      <dgm:prSet presAssocID="{DFCF7F96-B928-47BC-AB3F-F6D7F4994130}" presName="node" presStyleLbl="node1" presStyleIdx="0" presStyleCnt="6">
        <dgm:presLayoutVars>
          <dgm:bulletEnabled val="1"/>
        </dgm:presLayoutVars>
      </dgm:prSet>
      <dgm:spPr/>
      <dgm:t>
        <a:bodyPr/>
        <a:lstStyle/>
        <a:p>
          <a:endParaRPr lang="en-US"/>
        </a:p>
      </dgm:t>
    </dgm:pt>
    <dgm:pt modelId="{4DEC60CB-0AF3-447B-A924-4757A2C58A32}" type="pres">
      <dgm:prSet presAssocID="{AB370CD2-8C22-4BD9-974C-A9479D6874B0}" presName="sibTrans" presStyleCnt="0"/>
      <dgm:spPr/>
    </dgm:pt>
    <dgm:pt modelId="{B68444D8-7C1A-4EB4-A176-660243BB4E2F}" type="pres">
      <dgm:prSet presAssocID="{ED578E68-9C8D-4FC7-9AC0-B42459056F52}" presName="node" presStyleLbl="node1" presStyleIdx="1" presStyleCnt="6">
        <dgm:presLayoutVars>
          <dgm:bulletEnabled val="1"/>
        </dgm:presLayoutVars>
      </dgm:prSet>
      <dgm:spPr/>
      <dgm:t>
        <a:bodyPr/>
        <a:lstStyle/>
        <a:p>
          <a:endParaRPr lang="en-US"/>
        </a:p>
      </dgm:t>
    </dgm:pt>
    <dgm:pt modelId="{F21A53A6-D31F-4F64-B11B-BD02778EA6A4}" type="pres">
      <dgm:prSet presAssocID="{D510ED71-F3DE-4614-9469-7E6F375DF7A7}" presName="sibTrans" presStyleCnt="0"/>
      <dgm:spPr/>
    </dgm:pt>
    <dgm:pt modelId="{57A595D8-8BBF-4DBD-967F-AE853C59EDF5}" type="pres">
      <dgm:prSet presAssocID="{E8356167-BC01-42AC-A6B7-3E1FE44E39D9}" presName="node" presStyleLbl="node1" presStyleIdx="2" presStyleCnt="6">
        <dgm:presLayoutVars>
          <dgm:bulletEnabled val="1"/>
        </dgm:presLayoutVars>
      </dgm:prSet>
      <dgm:spPr/>
      <dgm:t>
        <a:bodyPr/>
        <a:lstStyle/>
        <a:p>
          <a:endParaRPr lang="en-US"/>
        </a:p>
      </dgm:t>
    </dgm:pt>
    <dgm:pt modelId="{ABC76CDE-FF41-461B-84BE-4202414007C9}" type="pres">
      <dgm:prSet presAssocID="{09EA814F-65D9-44A0-8F26-49F54881C32B}" presName="sibTrans" presStyleCnt="0"/>
      <dgm:spPr/>
    </dgm:pt>
    <dgm:pt modelId="{444003E3-28C1-44B3-8C14-81241DB9A48B}" type="pres">
      <dgm:prSet presAssocID="{70A328BB-8E87-4256-AC67-967B695D5E09}" presName="node" presStyleLbl="node1" presStyleIdx="3" presStyleCnt="6">
        <dgm:presLayoutVars>
          <dgm:bulletEnabled val="1"/>
        </dgm:presLayoutVars>
      </dgm:prSet>
      <dgm:spPr/>
      <dgm:t>
        <a:bodyPr/>
        <a:lstStyle/>
        <a:p>
          <a:endParaRPr lang="en-US"/>
        </a:p>
      </dgm:t>
    </dgm:pt>
    <dgm:pt modelId="{F847C8E6-BDCD-4849-93AD-08CE093E986D}" type="pres">
      <dgm:prSet presAssocID="{FA64855D-6F2C-432A-ADC1-87720FFA661C}" presName="sibTrans" presStyleCnt="0"/>
      <dgm:spPr/>
    </dgm:pt>
    <dgm:pt modelId="{08C7D7A1-46EE-44A8-AD6D-C4A980D4EAF6}" type="pres">
      <dgm:prSet presAssocID="{20F86BD6-2C6A-428C-B6C1-95538A1D1A80}" presName="node" presStyleLbl="node1" presStyleIdx="4" presStyleCnt="6">
        <dgm:presLayoutVars>
          <dgm:bulletEnabled val="1"/>
        </dgm:presLayoutVars>
      </dgm:prSet>
      <dgm:spPr/>
      <dgm:t>
        <a:bodyPr/>
        <a:lstStyle/>
        <a:p>
          <a:endParaRPr lang="en-US"/>
        </a:p>
      </dgm:t>
    </dgm:pt>
    <dgm:pt modelId="{55B3FA8E-628E-4CFF-A0D8-5DAB588BD6A9}" type="pres">
      <dgm:prSet presAssocID="{E58CDB6E-1289-4BB7-87B5-2D6533B8D144}" presName="sibTrans" presStyleCnt="0"/>
      <dgm:spPr/>
    </dgm:pt>
    <dgm:pt modelId="{25B4016D-4357-4740-9386-3F3D477275C7}" type="pres">
      <dgm:prSet presAssocID="{EF67AE65-E135-4E95-8201-E51F65C13B2F}" presName="node" presStyleLbl="node1" presStyleIdx="5" presStyleCnt="6">
        <dgm:presLayoutVars>
          <dgm:bulletEnabled val="1"/>
        </dgm:presLayoutVars>
      </dgm:prSet>
      <dgm:spPr/>
      <dgm:t>
        <a:bodyPr/>
        <a:lstStyle/>
        <a:p>
          <a:endParaRPr lang="en-US"/>
        </a:p>
      </dgm:t>
    </dgm:pt>
  </dgm:ptLst>
  <dgm:cxnLst>
    <dgm:cxn modelId="{C41A9B96-1348-4F62-9D2B-D5702BADD2A1}" type="presOf" srcId="{70A328BB-8E87-4256-AC67-967B695D5E09}" destId="{444003E3-28C1-44B3-8C14-81241DB9A48B}" srcOrd="0" destOrd="0" presId="urn:microsoft.com/office/officeart/2005/8/layout/default"/>
    <dgm:cxn modelId="{9D952BFD-4023-40A4-8FC7-061EA66A29CE}" type="presOf" srcId="{DFCF7F96-B928-47BC-AB3F-F6D7F4994130}" destId="{E0DE1A1E-5C60-4BCE-BD42-B4666394BF00}" srcOrd="0" destOrd="0" presId="urn:microsoft.com/office/officeart/2005/8/layout/default"/>
    <dgm:cxn modelId="{95E7AED1-7120-48F2-931D-570D7AFF5C66}" srcId="{C40B1A8A-AF4C-42DC-B208-9323E21C8397}" destId="{EF67AE65-E135-4E95-8201-E51F65C13B2F}" srcOrd="5" destOrd="0" parTransId="{2D8E197B-907C-435F-81B7-1C4D32A6B612}" sibTransId="{D113326F-8270-4CF7-B336-ED9654B13CAA}"/>
    <dgm:cxn modelId="{6582A740-8F33-4713-98CB-B75C8211517A}" srcId="{C40B1A8A-AF4C-42DC-B208-9323E21C8397}" destId="{ED578E68-9C8D-4FC7-9AC0-B42459056F52}" srcOrd="1" destOrd="0" parTransId="{B0561B08-6E07-4CC9-A8B5-D5FF19C225E6}" sibTransId="{D510ED71-F3DE-4614-9469-7E6F375DF7A7}"/>
    <dgm:cxn modelId="{B4AD092D-82B3-406D-B1D8-5EE97596B2AF}" type="presOf" srcId="{E8356167-BC01-42AC-A6B7-3E1FE44E39D9}" destId="{57A595D8-8BBF-4DBD-967F-AE853C59EDF5}" srcOrd="0" destOrd="0" presId="urn:microsoft.com/office/officeart/2005/8/layout/default"/>
    <dgm:cxn modelId="{21A1C58D-DC09-42F3-8110-441A899DBF0D}" type="presOf" srcId="{EF67AE65-E135-4E95-8201-E51F65C13B2F}" destId="{25B4016D-4357-4740-9386-3F3D477275C7}" srcOrd="0" destOrd="0" presId="urn:microsoft.com/office/officeart/2005/8/layout/default"/>
    <dgm:cxn modelId="{891BC06E-C550-4AAA-8106-E628D14592DC}" srcId="{C40B1A8A-AF4C-42DC-B208-9323E21C8397}" destId="{20F86BD6-2C6A-428C-B6C1-95538A1D1A80}" srcOrd="4" destOrd="0" parTransId="{B1ECF9F8-4801-4C9E-A2E6-C00B2F893B9E}" sibTransId="{E58CDB6E-1289-4BB7-87B5-2D6533B8D144}"/>
    <dgm:cxn modelId="{9B7C5668-3EF9-4933-9849-112081A805B7}" srcId="{C40B1A8A-AF4C-42DC-B208-9323E21C8397}" destId="{E8356167-BC01-42AC-A6B7-3E1FE44E39D9}" srcOrd="2" destOrd="0" parTransId="{287E72EF-39F7-4EA1-85F9-97961E6C860F}" sibTransId="{09EA814F-65D9-44A0-8F26-49F54881C32B}"/>
    <dgm:cxn modelId="{E4665079-2A77-45F7-8CDB-414B24152FE2}" type="presOf" srcId="{20F86BD6-2C6A-428C-B6C1-95538A1D1A80}" destId="{08C7D7A1-46EE-44A8-AD6D-C4A980D4EAF6}" srcOrd="0" destOrd="0" presId="urn:microsoft.com/office/officeart/2005/8/layout/default"/>
    <dgm:cxn modelId="{D4A633CD-B162-4BE7-AB42-5F90291FFDAE}" type="presOf" srcId="{C40B1A8A-AF4C-42DC-B208-9323E21C8397}" destId="{899F6FBA-B6EE-4828-8BD0-A6008F01152D}" srcOrd="0" destOrd="0" presId="urn:microsoft.com/office/officeart/2005/8/layout/default"/>
    <dgm:cxn modelId="{74B4859D-50EF-47C6-9AF2-AFA5D40370C7}" srcId="{C40B1A8A-AF4C-42DC-B208-9323E21C8397}" destId="{DFCF7F96-B928-47BC-AB3F-F6D7F4994130}" srcOrd="0" destOrd="0" parTransId="{7676F0B4-98DF-4FB9-8B6D-D66F97027C13}" sibTransId="{AB370CD2-8C22-4BD9-974C-A9479D6874B0}"/>
    <dgm:cxn modelId="{4CFC9076-C839-41A0-B2FB-B4B371681A36}" type="presOf" srcId="{ED578E68-9C8D-4FC7-9AC0-B42459056F52}" destId="{B68444D8-7C1A-4EB4-A176-660243BB4E2F}" srcOrd="0" destOrd="0" presId="urn:microsoft.com/office/officeart/2005/8/layout/default"/>
    <dgm:cxn modelId="{3C8D8E47-F24E-46BF-AF21-721562268C16}" srcId="{C40B1A8A-AF4C-42DC-B208-9323E21C8397}" destId="{70A328BB-8E87-4256-AC67-967B695D5E09}" srcOrd="3" destOrd="0" parTransId="{52890BF2-A616-4EB1-AD6D-61CC074E042C}" sibTransId="{FA64855D-6F2C-432A-ADC1-87720FFA661C}"/>
    <dgm:cxn modelId="{57B2DA0B-DD66-4EA0-827B-FA1F76CE04D8}" type="presParOf" srcId="{899F6FBA-B6EE-4828-8BD0-A6008F01152D}" destId="{E0DE1A1E-5C60-4BCE-BD42-B4666394BF00}" srcOrd="0" destOrd="0" presId="urn:microsoft.com/office/officeart/2005/8/layout/default"/>
    <dgm:cxn modelId="{125A9D39-AB99-453F-96D5-54E9BCDE8647}" type="presParOf" srcId="{899F6FBA-B6EE-4828-8BD0-A6008F01152D}" destId="{4DEC60CB-0AF3-447B-A924-4757A2C58A32}" srcOrd="1" destOrd="0" presId="urn:microsoft.com/office/officeart/2005/8/layout/default"/>
    <dgm:cxn modelId="{DB142D96-856A-4C5F-99C6-8CD65D5A26B8}" type="presParOf" srcId="{899F6FBA-B6EE-4828-8BD0-A6008F01152D}" destId="{B68444D8-7C1A-4EB4-A176-660243BB4E2F}" srcOrd="2" destOrd="0" presId="urn:microsoft.com/office/officeart/2005/8/layout/default"/>
    <dgm:cxn modelId="{7F376E75-F457-4F1D-90A1-611F6AA201CE}" type="presParOf" srcId="{899F6FBA-B6EE-4828-8BD0-A6008F01152D}" destId="{F21A53A6-D31F-4F64-B11B-BD02778EA6A4}" srcOrd="3" destOrd="0" presId="urn:microsoft.com/office/officeart/2005/8/layout/default"/>
    <dgm:cxn modelId="{E8C51407-1EEB-4C4C-BDCC-46A7F2F113FD}" type="presParOf" srcId="{899F6FBA-B6EE-4828-8BD0-A6008F01152D}" destId="{57A595D8-8BBF-4DBD-967F-AE853C59EDF5}" srcOrd="4" destOrd="0" presId="urn:microsoft.com/office/officeart/2005/8/layout/default"/>
    <dgm:cxn modelId="{6BB987A8-D62B-4A97-A3D7-54CFFABE64FE}" type="presParOf" srcId="{899F6FBA-B6EE-4828-8BD0-A6008F01152D}" destId="{ABC76CDE-FF41-461B-84BE-4202414007C9}" srcOrd="5" destOrd="0" presId="urn:microsoft.com/office/officeart/2005/8/layout/default"/>
    <dgm:cxn modelId="{26154C97-9C12-4DC7-9165-7A47A80A88C7}" type="presParOf" srcId="{899F6FBA-B6EE-4828-8BD0-A6008F01152D}" destId="{444003E3-28C1-44B3-8C14-81241DB9A48B}" srcOrd="6" destOrd="0" presId="urn:microsoft.com/office/officeart/2005/8/layout/default"/>
    <dgm:cxn modelId="{5F1AD0BA-2251-48A1-A643-96E3B7B8BFB1}" type="presParOf" srcId="{899F6FBA-B6EE-4828-8BD0-A6008F01152D}" destId="{F847C8E6-BDCD-4849-93AD-08CE093E986D}" srcOrd="7" destOrd="0" presId="urn:microsoft.com/office/officeart/2005/8/layout/default"/>
    <dgm:cxn modelId="{466AB5D0-F630-446F-A80F-CB24DF72E28B}" type="presParOf" srcId="{899F6FBA-B6EE-4828-8BD0-A6008F01152D}" destId="{08C7D7A1-46EE-44A8-AD6D-C4A980D4EAF6}" srcOrd="8" destOrd="0" presId="urn:microsoft.com/office/officeart/2005/8/layout/default"/>
    <dgm:cxn modelId="{1580310A-C1FF-4823-8336-31DB9EF4F0E0}" type="presParOf" srcId="{899F6FBA-B6EE-4828-8BD0-A6008F01152D}" destId="{55B3FA8E-628E-4CFF-A0D8-5DAB588BD6A9}" srcOrd="9" destOrd="0" presId="urn:microsoft.com/office/officeart/2005/8/layout/default"/>
    <dgm:cxn modelId="{7130CF01-54A1-4FD9-9241-EB83F04C7A4E}" type="presParOf" srcId="{899F6FBA-B6EE-4828-8BD0-A6008F01152D}" destId="{25B4016D-4357-4740-9386-3F3D477275C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40B1A8A-AF4C-42DC-B208-9323E21C839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FCF7F96-B928-47BC-AB3F-F6D7F4994130}">
      <dgm:prSet phldrT="[Text]" custT="1"/>
      <dgm:spPr/>
      <dgm:t>
        <a:bodyPr/>
        <a:lstStyle/>
        <a:p>
          <a:r>
            <a:rPr lang="en-US" sz="2000" dirty="0"/>
            <a:t>Aluminum</a:t>
          </a:r>
        </a:p>
      </dgm:t>
    </dgm:pt>
    <dgm:pt modelId="{7676F0B4-98DF-4FB9-8B6D-D66F97027C13}" type="parTrans" cxnId="{74B4859D-50EF-47C6-9AF2-AFA5D40370C7}">
      <dgm:prSet/>
      <dgm:spPr/>
      <dgm:t>
        <a:bodyPr/>
        <a:lstStyle/>
        <a:p>
          <a:endParaRPr lang="en-US"/>
        </a:p>
      </dgm:t>
    </dgm:pt>
    <dgm:pt modelId="{AB370CD2-8C22-4BD9-974C-A9479D6874B0}" type="sibTrans" cxnId="{74B4859D-50EF-47C6-9AF2-AFA5D40370C7}">
      <dgm:prSet/>
      <dgm:spPr/>
      <dgm:t>
        <a:bodyPr/>
        <a:lstStyle/>
        <a:p>
          <a:endParaRPr lang="en-US"/>
        </a:p>
      </dgm:t>
    </dgm:pt>
    <dgm:pt modelId="{51634FEE-82A9-4DCA-B684-CCD4EB575FDD}">
      <dgm:prSet phldrT="[Text]" custT="1"/>
      <dgm:spPr/>
      <dgm:t>
        <a:bodyPr/>
        <a:lstStyle/>
        <a:p>
          <a:r>
            <a:rPr lang="en-US" sz="2000" dirty="0"/>
            <a:t>Asphalt siding/shingles</a:t>
          </a:r>
        </a:p>
      </dgm:t>
    </dgm:pt>
    <dgm:pt modelId="{5C12E77B-3C14-49D6-8C0B-6106CA4718FB}" type="parTrans" cxnId="{8BCFC39B-DFC2-4BEC-9ADC-08BE56D7B504}">
      <dgm:prSet/>
      <dgm:spPr/>
      <dgm:t>
        <a:bodyPr/>
        <a:lstStyle/>
        <a:p>
          <a:endParaRPr lang="en-US"/>
        </a:p>
      </dgm:t>
    </dgm:pt>
    <dgm:pt modelId="{1762D582-EF70-4A40-AE2D-014357D1BFBE}" type="sibTrans" cxnId="{8BCFC39B-DFC2-4BEC-9ADC-08BE56D7B504}">
      <dgm:prSet/>
      <dgm:spPr/>
      <dgm:t>
        <a:bodyPr/>
        <a:lstStyle/>
        <a:p>
          <a:endParaRPr lang="en-US"/>
        </a:p>
      </dgm:t>
    </dgm:pt>
    <dgm:pt modelId="{8FC298A4-D965-47DA-ADAE-153408DDC945}">
      <dgm:prSet phldrT="[Text]" custT="1"/>
      <dgm:spPr/>
      <dgm:t>
        <a:bodyPr/>
        <a:lstStyle/>
        <a:p>
          <a:r>
            <a:rPr lang="en-US" sz="2000" dirty="0"/>
            <a:t>Cement board</a:t>
          </a:r>
        </a:p>
      </dgm:t>
    </dgm:pt>
    <dgm:pt modelId="{3E44C7AF-35A8-421B-8A12-B8B98D15B5C2}" type="parTrans" cxnId="{3014E0B7-44C0-40E3-802D-4727929F9A7C}">
      <dgm:prSet/>
      <dgm:spPr/>
      <dgm:t>
        <a:bodyPr/>
        <a:lstStyle/>
        <a:p>
          <a:endParaRPr lang="en-US"/>
        </a:p>
      </dgm:t>
    </dgm:pt>
    <dgm:pt modelId="{CA1E388C-3767-4944-A053-476669DD0FB7}" type="sibTrans" cxnId="{3014E0B7-44C0-40E3-802D-4727929F9A7C}">
      <dgm:prSet/>
      <dgm:spPr/>
      <dgm:t>
        <a:bodyPr/>
        <a:lstStyle/>
        <a:p>
          <a:endParaRPr lang="en-US"/>
        </a:p>
      </dgm:t>
    </dgm:pt>
    <dgm:pt modelId="{686428C3-FAD8-4FB6-8227-8B2B126D76B4}">
      <dgm:prSet phldrT="[Text]" custT="1"/>
      <dgm:spPr/>
      <dgm:t>
        <a:bodyPr/>
        <a:lstStyle/>
        <a:p>
          <a:r>
            <a:rPr lang="en-US" sz="2000" dirty="0"/>
            <a:t>Plywood</a:t>
          </a:r>
        </a:p>
      </dgm:t>
    </dgm:pt>
    <dgm:pt modelId="{CE6FF894-E883-4DD6-860C-1E87A8C24FF9}" type="parTrans" cxnId="{2ACD11F3-F303-4EF4-B03F-02DBA94CF20A}">
      <dgm:prSet/>
      <dgm:spPr/>
      <dgm:t>
        <a:bodyPr/>
        <a:lstStyle/>
        <a:p>
          <a:endParaRPr lang="en-US"/>
        </a:p>
      </dgm:t>
    </dgm:pt>
    <dgm:pt modelId="{CC0F02C1-0C40-4777-925E-FFB1A86AC127}" type="sibTrans" cxnId="{2ACD11F3-F303-4EF4-B03F-02DBA94CF20A}">
      <dgm:prSet/>
      <dgm:spPr/>
      <dgm:t>
        <a:bodyPr/>
        <a:lstStyle/>
        <a:p>
          <a:endParaRPr lang="en-US"/>
        </a:p>
      </dgm:t>
    </dgm:pt>
    <dgm:pt modelId="{680221F2-1BBF-480D-BAA4-1FB69BA012A1}">
      <dgm:prSet phldrT="[Text]" custT="1"/>
      <dgm:spPr/>
      <dgm:t>
        <a:bodyPr/>
        <a:lstStyle/>
        <a:p>
          <a:r>
            <a:rPr lang="en-US" sz="2000" dirty="0"/>
            <a:t>Stone</a:t>
          </a:r>
        </a:p>
      </dgm:t>
    </dgm:pt>
    <dgm:pt modelId="{006BBB81-9BCD-46E4-A6D4-293BE2153DCF}" type="parTrans" cxnId="{2FB5921D-39C2-451E-B7C3-5127E1334BA2}">
      <dgm:prSet/>
      <dgm:spPr/>
      <dgm:t>
        <a:bodyPr/>
        <a:lstStyle/>
        <a:p>
          <a:endParaRPr lang="en-US"/>
        </a:p>
      </dgm:t>
    </dgm:pt>
    <dgm:pt modelId="{7E0C6580-2720-439C-BDF8-71469385398A}" type="sibTrans" cxnId="{2FB5921D-39C2-451E-B7C3-5127E1334BA2}">
      <dgm:prSet/>
      <dgm:spPr/>
      <dgm:t>
        <a:bodyPr/>
        <a:lstStyle/>
        <a:p>
          <a:endParaRPr lang="en-US"/>
        </a:p>
      </dgm:t>
    </dgm:pt>
    <dgm:pt modelId="{D5A6D61A-D088-4A93-82D6-E8BAC6B6C988}">
      <dgm:prSet phldrT="[Text]" custT="1"/>
      <dgm:spPr/>
      <dgm:t>
        <a:bodyPr/>
        <a:lstStyle/>
        <a:p>
          <a:r>
            <a:rPr lang="en-US" sz="2000" dirty="0"/>
            <a:t>Stucco</a:t>
          </a:r>
        </a:p>
      </dgm:t>
    </dgm:pt>
    <dgm:pt modelId="{911023D2-A4F1-4230-96B9-098D71B0822E}" type="parTrans" cxnId="{EB7D2206-467B-41BD-8F7B-C86059D306FD}">
      <dgm:prSet/>
      <dgm:spPr/>
      <dgm:t>
        <a:bodyPr/>
        <a:lstStyle/>
        <a:p>
          <a:endParaRPr lang="en-US"/>
        </a:p>
      </dgm:t>
    </dgm:pt>
    <dgm:pt modelId="{F47FE1BE-990A-4FFE-B259-44CBF1E48207}" type="sibTrans" cxnId="{EB7D2206-467B-41BD-8F7B-C86059D306FD}">
      <dgm:prSet/>
      <dgm:spPr/>
      <dgm:t>
        <a:bodyPr/>
        <a:lstStyle/>
        <a:p>
          <a:endParaRPr lang="en-US"/>
        </a:p>
      </dgm:t>
    </dgm:pt>
    <dgm:pt modelId="{2A6B3BCB-DCC2-4D37-A09B-9ABC83B50951}">
      <dgm:prSet phldrT="[Text]" custT="1"/>
      <dgm:spPr>
        <a:solidFill>
          <a:schemeClr val="accent2"/>
        </a:solidFill>
      </dgm:spPr>
      <dgm:t>
        <a:bodyPr/>
        <a:lstStyle/>
        <a:p>
          <a:r>
            <a:rPr lang="en-US" sz="2000" dirty="0"/>
            <a:t>Wood boards</a:t>
          </a:r>
        </a:p>
      </dgm:t>
    </dgm:pt>
    <dgm:pt modelId="{23EAE704-CF2C-4B6B-B3FF-16C74662959D}" type="parTrans" cxnId="{64B5B0F8-D40D-4DD0-9D79-078B45E3448F}">
      <dgm:prSet/>
      <dgm:spPr/>
      <dgm:t>
        <a:bodyPr/>
        <a:lstStyle/>
        <a:p>
          <a:endParaRPr lang="en-US"/>
        </a:p>
      </dgm:t>
    </dgm:pt>
    <dgm:pt modelId="{A3B90141-79E4-43BF-A457-91C280F061C9}" type="sibTrans" cxnId="{64B5B0F8-D40D-4DD0-9D79-078B45E3448F}">
      <dgm:prSet/>
      <dgm:spPr/>
      <dgm:t>
        <a:bodyPr/>
        <a:lstStyle/>
        <a:p>
          <a:endParaRPr lang="en-US"/>
        </a:p>
      </dgm:t>
    </dgm:pt>
    <dgm:pt modelId="{3111E23D-3A15-4719-AC6F-4817AD7D5634}">
      <dgm:prSet phldrT="[Text]" custT="1"/>
      <dgm:spPr>
        <a:solidFill>
          <a:schemeClr val="accent6">
            <a:lumMod val="75000"/>
          </a:schemeClr>
        </a:solidFill>
      </dgm:spPr>
      <dgm:t>
        <a:bodyPr/>
        <a:lstStyle/>
        <a:p>
          <a:r>
            <a:rPr lang="en-US" sz="2000" dirty="0"/>
            <a:t>Wood shingles</a:t>
          </a:r>
        </a:p>
      </dgm:t>
    </dgm:pt>
    <dgm:pt modelId="{8BF072C8-E517-47F8-AFAE-10146A862B50}" type="parTrans" cxnId="{27FB7EAF-FB75-44F2-9E54-E0739DBD546A}">
      <dgm:prSet/>
      <dgm:spPr/>
      <dgm:t>
        <a:bodyPr/>
        <a:lstStyle/>
        <a:p>
          <a:endParaRPr lang="en-US"/>
        </a:p>
      </dgm:t>
    </dgm:pt>
    <dgm:pt modelId="{67906BA8-630E-45D3-B9DF-66FF0B9D3DC0}" type="sibTrans" cxnId="{27FB7EAF-FB75-44F2-9E54-E0739DBD546A}">
      <dgm:prSet/>
      <dgm:spPr/>
      <dgm:t>
        <a:bodyPr/>
        <a:lstStyle/>
        <a:p>
          <a:endParaRPr lang="en-US"/>
        </a:p>
      </dgm:t>
    </dgm:pt>
    <dgm:pt modelId="{BE4E58BE-83D7-494C-9D34-2A27BDB32149}">
      <dgm:prSet phldrT="[Text]" custT="1"/>
      <dgm:spPr>
        <a:solidFill>
          <a:schemeClr val="accent6">
            <a:lumMod val="50000"/>
          </a:schemeClr>
        </a:solidFill>
      </dgm:spPr>
      <dgm:t>
        <a:bodyPr/>
        <a:lstStyle/>
        <a:p>
          <a:r>
            <a:rPr lang="en-US" sz="2000" dirty="0"/>
            <a:t>Vinyl</a:t>
          </a:r>
        </a:p>
      </dgm:t>
    </dgm:pt>
    <dgm:pt modelId="{18977359-C0E0-4929-8DC0-F4A41255F250}" type="parTrans" cxnId="{047CB6AB-4A6B-4F4E-8816-CFE7D8DA211A}">
      <dgm:prSet/>
      <dgm:spPr/>
      <dgm:t>
        <a:bodyPr/>
        <a:lstStyle/>
        <a:p>
          <a:endParaRPr lang="en-US"/>
        </a:p>
      </dgm:t>
    </dgm:pt>
    <dgm:pt modelId="{3CB5FC19-12B7-4BE9-A907-D49F3009476A}" type="sibTrans" cxnId="{047CB6AB-4A6B-4F4E-8816-CFE7D8DA211A}">
      <dgm:prSet/>
      <dgm:spPr/>
      <dgm:t>
        <a:bodyPr/>
        <a:lstStyle/>
        <a:p>
          <a:endParaRPr lang="en-US"/>
        </a:p>
      </dgm:t>
    </dgm:pt>
    <dgm:pt modelId="{1CEDDAFB-BC3E-4428-AC3B-D1DA7F2524DB}" type="pres">
      <dgm:prSet presAssocID="{C40B1A8A-AF4C-42DC-B208-9323E21C8397}" presName="linear" presStyleCnt="0">
        <dgm:presLayoutVars>
          <dgm:animLvl val="lvl"/>
          <dgm:resizeHandles val="exact"/>
        </dgm:presLayoutVars>
      </dgm:prSet>
      <dgm:spPr/>
      <dgm:t>
        <a:bodyPr/>
        <a:lstStyle/>
        <a:p>
          <a:endParaRPr lang="en-US"/>
        </a:p>
      </dgm:t>
    </dgm:pt>
    <dgm:pt modelId="{B123C6BE-3B13-4F9F-9695-C4CE7CB7264F}" type="pres">
      <dgm:prSet presAssocID="{DFCF7F96-B928-47BC-AB3F-F6D7F4994130}" presName="parentText" presStyleLbl="node1" presStyleIdx="0" presStyleCnt="9">
        <dgm:presLayoutVars>
          <dgm:chMax val="0"/>
          <dgm:bulletEnabled val="1"/>
        </dgm:presLayoutVars>
      </dgm:prSet>
      <dgm:spPr/>
      <dgm:t>
        <a:bodyPr/>
        <a:lstStyle/>
        <a:p>
          <a:endParaRPr lang="en-US"/>
        </a:p>
      </dgm:t>
    </dgm:pt>
    <dgm:pt modelId="{98FE1E58-33EF-4E94-97AB-2C9EB3A0B31D}" type="pres">
      <dgm:prSet presAssocID="{AB370CD2-8C22-4BD9-974C-A9479D6874B0}" presName="spacer" presStyleCnt="0"/>
      <dgm:spPr/>
    </dgm:pt>
    <dgm:pt modelId="{C8DB5C19-27F3-4AE1-A799-B509AE7B2833}" type="pres">
      <dgm:prSet presAssocID="{51634FEE-82A9-4DCA-B684-CCD4EB575FDD}" presName="parentText" presStyleLbl="node1" presStyleIdx="1" presStyleCnt="9">
        <dgm:presLayoutVars>
          <dgm:chMax val="0"/>
          <dgm:bulletEnabled val="1"/>
        </dgm:presLayoutVars>
      </dgm:prSet>
      <dgm:spPr/>
      <dgm:t>
        <a:bodyPr/>
        <a:lstStyle/>
        <a:p>
          <a:endParaRPr lang="en-US"/>
        </a:p>
      </dgm:t>
    </dgm:pt>
    <dgm:pt modelId="{282AC387-CA95-4E42-ACFE-D7ECBB849EC8}" type="pres">
      <dgm:prSet presAssocID="{1762D582-EF70-4A40-AE2D-014357D1BFBE}" presName="spacer" presStyleCnt="0"/>
      <dgm:spPr/>
    </dgm:pt>
    <dgm:pt modelId="{23564C4B-C420-445E-AC55-8B8F1C25C55D}" type="pres">
      <dgm:prSet presAssocID="{8FC298A4-D965-47DA-ADAE-153408DDC945}" presName="parentText" presStyleLbl="node1" presStyleIdx="2" presStyleCnt="9">
        <dgm:presLayoutVars>
          <dgm:chMax val="0"/>
          <dgm:bulletEnabled val="1"/>
        </dgm:presLayoutVars>
      </dgm:prSet>
      <dgm:spPr/>
      <dgm:t>
        <a:bodyPr/>
        <a:lstStyle/>
        <a:p>
          <a:endParaRPr lang="en-US"/>
        </a:p>
      </dgm:t>
    </dgm:pt>
    <dgm:pt modelId="{BDF99B77-7CD9-4836-99D1-5AE89E78B2D5}" type="pres">
      <dgm:prSet presAssocID="{CA1E388C-3767-4944-A053-476669DD0FB7}" presName="spacer" presStyleCnt="0"/>
      <dgm:spPr/>
    </dgm:pt>
    <dgm:pt modelId="{EDBDACC4-0623-48EE-B003-013B77A75A96}" type="pres">
      <dgm:prSet presAssocID="{686428C3-FAD8-4FB6-8227-8B2B126D76B4}" presName="parentText" presStyleLbl="node1" presStyleIdx="3" presStyleCnt="9">
        <dgm:presLayoutVars>
          <dgm:chMax val="0"/>
          <dgm:bulletEnabled val="1"/>
        </dgm:presLayoutVars>
      </dgm:prSet>
      <dgm:spPr/>
      <dgm:t>
        <a:bodyPr/>
        <a:lstStyle/>
        <a:p>
          <a:endParaRPr lang="en-US"/>
        </a:p>
      </dgm:t>
    </dgm:pt>
    <dgm:pt modelId="{CE299BC1-F7D4-447C-8CAB-50C0D99B70E7}" type="pres">
      <dgm:prSet presAssocID="{CC0F02C1-0C40-4777-925E-FFB1A86AC127}" presName="spacer" presStyleCnt="0"/>
      <dgm:spPr/>
    </dgm:pt>
    <dgm:pt modelId="{5C6F62BA-64E0-439A-B894-9FE88F81C7BE}" type="pres">
      <dgm:prSet presAssocID="{680221F2-1BBF-480D-BAA4-1FB69BA012A1}" presName="parentText" presStyleLbl="node1" presStyleIdx="4" presStyleCnt="9">
        <dgm:presLayoutVars>
          <dgm:chMax val="0"/>
          <dgm:bulletEnabled val="1"/>
        </dgm:presLayoutVars>
      </dgm:prSet>
      <dgm:spPr/>
      <dgm:t>
        <a:bodyPr/>
        <a:lstStyle/>
        <a:p>
          <a:endParaRPr lang="en-US"/>
        </a:p>
      </dgm:t>
    </dgm:pt>
    <dgm:pt modelId="{8E6E4B31-0B5F-4401-BF20-6B027CA7E5D1}" type="pres">
      <dgm:prSet presAssocID="{7E0C6580-2720-439C-BDF8-71469385398A}" presName="spacer" presStyleCnt="0"/>
      <dgm:spPr/>
    </dgm:pt>
    <dgm:pt modelId="{21907198-B3C4-4202-8972-6B48DAC79FD7}" type="pres">
      <dgm:prSet presAssocID="{D5A6D61A-D088-4A93-82D6-E8BAC6B6C988}" presName="parentText" presStyleLbl="node1" presStyleIdx="5" presStyleCnt="9">
        <dgm:presLayoutVars>
          <dgm:chMax val="0"/>
          <dgm:bulletEnabled val="1"/>
        </dgm:presLayoutVars>
      </dgm:prSet>
      <dgm:spPr/>
      <dgm:t>
        <a:bodyPr/>
        <a:lstStyle/>
        <a:p>
          <a:endParaRPr lang="en-US"/>
        </a:p>
      </dgm:t>
    </dgm:pt>
    <dgm:pt modelId="{2E6F65FD-5D2B-4EDD-958B-B5887D5721F1}" type="pres">
      <dgm:prSet presAssocID="{F47FE1BE-990A-4FFE-B259-44CBF1E48207}" presName="spacer" presStyleCnt="0"/>
      <dgm:spPr/>
    </dgm:pt>
    <dgm:pt modelId="{385CE2EF-E3FA-4AC9-84D9-68E4FEAA0F6D}" type="pres">
      <dgm:prSet presAssocID="{2A6B3BCB-DCC2-4D37-A09B-9ABC83B50951}" presName="parentText" presStyleLbl="node1" presStyleIdx="6" presStyleCnt="9">
        <dgm:presLayoutVars>
          <dgm:chMax val="0"/>
          <dgm:bulletEnabled val="1"/>
        </dgm:presLayoutVars>
      </dgm:prSet>
      <dgm:spPr/>
      <dgm:t>
        <a:bodyPr/>
        <a:lstStyle/>
        <a:p>
          <a:endParaRPr lang="en-US"/>
        </a:p>
      </dgm:t>
    </dgm:pt>
    <dgm:pt modelId="{90995413-EFCC-47D6-8493-86C3D5C33D79}" type="pres">
      <dgm:prSet presAssocID="{A3B90141-79E4-43BF-A457-91C280F061C9}" presName="spacer" presStyleCnt="0"/>
      <dgm:spPr/>
    </dgm:pt>
    <dgm:pt modelId="{8938ED09-022D-4E00-BFFA-4C645468683F}" type="pres">
      <dgm:prSet presAssocID="{3111E23D-3A15-4719-AC6F-4817AD7D5634}" presName="parentText" presStyleLbl="node1" presStyleIdx="7" presStyleCnt="9">
        <dgm:presLayoutVars>
          <dgm:chMax val="0"/>
          <dgm:bulletEnabled val="1"/>
        </dgm:presLayoutVars>
      </dgm:prSet>
      <dgm:spPr/>
      <dgm:t>
        <a:bodyPr/>
        <a:lstStyle/>
        <a:p>
          <a:endParaRPr lang="en-US"/>
        </a:p>
      </dgm:t>
    </dgm:pt>
    <dgm:pt modelId="{C0BC61B3-7D4A-46AB-9FD7-426AC0306626}" type="pres">
      <dgm:prSet presAssocID="{67906BA8-630E-45D3-B9DF-66FF0B9D3DC0}" presName="spacer" presStyleCnt="0"/>
      <dgm:spPr/>
    </dgm:pt>
    <dgm:pt modelId="{3E8196E6-2CEC-4A8D-94E1-556B98056401}" type="pres">
      <dgm:prSet presAssocID="{BE4E58BE-83D7-494C-9D34-2A27BDB32149}" presName="parentText" presStyleLbl="node1" presStyleIdx="8" presStyleCnt="9">
        <dgm:presLayoutVars>
          <dgm:chMax val="0"/>
          <dgm:bulletEnabled val="1"/>
        </dgm:presLayoutVars>
      </dgm:prSet>
      <dgm:spPr/>
      <dgm:t>
        <a:bodyPr/>
        <a:lstStyle/>
        <a:p>
          <a:endParaRPr lang="en-US"/>
        </a:p>
      </dgm:t>
    </dgm:pt>
  </dgm:ptLst>
  <dgm:cxnLst>
    <dgm:cxn modelId="{F9E26707-32AE-48B5-A5BA-F22E32F9B3D2}" type="presOf" srcId="{680221F2-1BBF-480D-BAA4-1FB69BA012A1}" destId="{5C6F62BA-64E0-439A-B894-9FE88F81C7BE}" srcOrd="0" destOrd="0" presId="urn:microsoft.com/office/officeart/2005/8/layout/vList2"/>
    <dgm:cxn modelId="{CF7A75CA-44B3-409C-97C5-0A0ED51AB7CD}" type="presOf" srcId="{2A6B3BCB-DCC2-4D37-A09B-9ABC83B50951}" destId="{385CE2EF-E3FA-4AC9-84D9-68E4FEAA0F6D}" srcOrd="0" destOrd="0" presId="urn:microsoft.com/office/officeart/2005/8/layout/vList2"/>
    <dgm:cxn modelId="{2ACD11F3-F303-4EF4-B03F-02DBA94CF20A}" srcId="{C40B1A8A-AF4C-42DC-B208-9323E21C8397}" destId="{686428C3-FAD8-4FB6-8227-8B2B126D76B4}" srcOrd="3" destOrd="0" parTransId="{CE6FF894-E883-4DD6-860C-1E87A8C24FF9}" sibTransId="{CC0F02C1-0C40-4777-925E-FFB1A86AC127}"/>
    <dgm:cxn modelId="{047CB6AB-4A6B-4F4E-8816-CFE7D8DA211A}" srcId="{C40B1A8A-AF4C-42DC-B208-9323E21C8397}" destId="{BE4E58BE-83D7-494C-9D34-2A27BDB32149}" srcOrd="8" destOrd="0" parTransId="{18977359-C0E0-4929-8DC0-F4A41255F250}" sibTransId="{3CB5FC19-12B7-4BE9-A907-D49F3009476A}"/>
    <dgm:cxn modelId="{27FB7EAF-FB75-44F2-9E54-E0739DBD546A}" srcId="{C40B1A8A-AF4C-42DC-B208-9323E21C8397}" destId="{3111E23D-3A15-4719-AC6F-4817AD7D5634}" srcOrd="7" destOrd="0" parTransId="{8BF072C8-E517-47F8-AFAE-10146A862B50}" sibTransId="{67906BA8-630E-45D3-B9DF-66FF0B9D3DC0}"/>
    <dgm:cxn modelId="{C37E2A24-896D-4F88-9B75-8B596F904710}" type="presOf" srcId="{8FC298A4-D965-47DA-ADAE-153408DDC945}" destId="{23564C4B-C420-445E-AC55-8B8F1C25C55D}" srcOrd="0" destOrd="0" presId="urn:microsoft.com/office/officeart/2005/8/layout/vList2"/>
    <dgm:cxn modelId="{EB7D2206-467B-41BD-8F7B-C86059D306FD}" srcId="{C40B1A8A-AF4C-42DC-B208-9323E21C8397}" destId="{D5A6D61A-D088-4A93-82D6-E8BAC6B6C988}" srcOrd="5" destOrd="0" parTransId="{911023D2-A4F1-4230-96B9-098D71B0822E}" sibTransId="{F47FE1BE-990A-4FFE-B259-44CBF1E48207}"/>
    <dgm:cxn modelId="{74B4859D-50EF-47C6-9AF2-AFA5D40370C7}" srcId="{C40B1A8A-AF4C-42DC-B208-9323E21C8397}" destId="{DFCF7F96-B928-47BC-AB3F-F6D7F4994130}" srcOrd="0" destOrd="0" parTransId="{7676F0B4-98DF-4FB9-8B6D-D66F97027C13}" sibTransId="{AB370CD2-8C22-4BD9-974C-A9479D6874B0}"/>
    <dgm:cxn modelId="{70F570A8-89B7-4E6B-9E8D-09B5B683C4AC}" type="presOf" srcId="{51634FEE-82A9-4DCA-B684-CCD4EB575FDD}" destId="{C8DB5C19-27F3-4AE1-A799-B509AE7B2833}" srcOrd="0" destOrd="0" presId="urn:microsoft.com/office/officeart/2005/8/layout/vList2"/>
    <dgm:cxn modelId="{4FFDBA96-F2D1-408B-9519-3377CB537A2A}" type="presOf" srcId="{D5A6D61A-D088-4A93-82D6-E8BAC6B6C988}" destId="{21907198-B3C4-4202-8972-6B48DAC79FD7}" srcOrd="0" destOrd="0" presId="urn:microsoft.com/office/officeart/2005/8/layout/vList2"/>
    <dgm:cxn modelId="{01F9793A-3242-4889-AC46-69B237EF12C0}" type="presOf" srcId="{686428C3-FAD8-4FB6-8227-8B2B126D76B4}" destId="{EDBDACC4-0623-48EE-B003-013B77A75A96}" srcOrd="0" destOrd="0" presId="urn:microsoft.com/office/officeart/2005/8/layout/vList2"/>
    <dgm:cxn modelId="{3014E0B7-44C0-40E3-802D-4727929F9A7C}" srcId="{C40B1A8A-AF4C-42DC-B208-9323E21C8397}" destId="{8FC298A4-D965-47DA-ADAE-153408DDC945}" srcOrd="2" destOrd="0" parTransId="{3E44C7AF-35A8-421B-8A12-B8B98D15B5C2}" sibTransId="{CA1E388C-3767-4944-A053-476669DD0FB7}"/>
    <dgm:cxn modelId="{15F48C16-AEC1-4D62-B843-B249C395ECD2}" type="presOf" srcId="{DFCF7F96-B928-47BC-AB3F-F6D7F4994130}" destId="{B123C6BE-3B13-4F9F-9695-C4CE7CB7264F}" srcOrd="0" destOrd="0" presId="urn:microsoft.com/office/officeart/2005/8/layout/vList2"/>
    <dgm:cxn modelId="{64B5B0F8-D40D-4DD0-9D79-078B45E3448F}" srcId="{C40B1A8A-AF4C-42DC-B208-9323E21C8397}" destId="{2A6B3BCB-DCC2-4D37-A09B-9ABC83B50951}" srcOrd="6" destOrd="0" parTransId="{23EAE704-CF2C-4B6B-B3FF-16C74662959D}" sibTransId="{A3B90141-79E4-43BF-A457-91C280F061C9}"/>
    <dgm:cxn modelId="{638954E9-85D9-477E-A924-561108169829}" type="presOf" srcId="{3111E23D-3A15-4719-AC6F-4817AD7D5634}" destId="{8938ED09-022D-4E00-BFFA-4C645468683F}" srcOrd="0" destOrd="0" presId="urn:microsoft.com/office/officeart/2005/8/layout/vList2"/>
    <dgm:cxn modelId="{DF61EDE6-EE3F-46C5-8D66-72528556DACF}" type="presOf" srcId="{C40B1A8A-AF4C-42DC-B208-9323E21C8397}" destId="{1CEDDAFB-BC3E-4428-AC3B-D1DA7F2524DB}" srcOrd="0" destOrd="0" presId="urn:microsoft.com/office/officeart/2005/8/layout/vList2"/>
    <dgm:cxn modelId="{8BCFC39B-DFC2-4BEC-9ADC-08BE56D7B504}" srcId="{C40B1A8A-AF4C-42DC-B208-9323E21C8397}" destId="{51634FEE-82A9-4DCA-B684-CCD4EB575FDD}" srcOrd="1" destOrd="0" parTransId="{5C12E77B-3C14-49D6-8C0B-6106CA4718FB}" sibTransId="{1762D582-EF70-4A40-AE2D-014357D1BFBE}"/>
    <dgm:cxn modelId="{831D9292-52DA-4FA5-91C5-226F347B41FE}" type="presOf" srcId="{BE4E58BE-83D7-494C-9D34-2A27BDB32149}" destId="{3E8196E6-2CEC-4A8D-94E1-556B98056401}" srcOrd="0" destOrd="0" presId="urn:microsoft.com/office/officeart/2005/8/layout/vList2"/>
    <dgm:cxn modelId="{2FB5921D-39C2-451E-B7C3-5127E1334BA2}" srcId="{C40B1A8A-AF4C-42DC-B208-9323E21C8397}" destId="{680221F2-1BBF-480D-BAA4-1FB69BA012A1}" srcOrd="4" destOrd="0" parTransId="{006BBB81-9BCD-46E4-A6D4-293BE2153DCF}" sibTransId="{7E0C6580-2720-439C-BDF8-71469385398A}"/>
    <dgm:cxn modelId="{5FF8B8F9-25B4-44FF-AAEF-792CA9152663}" type="presParOf" srcId="{1CEDDAFB-BC3E-4428-AC3B-D1DA7F2524DB}" destId="{B123C6BE-3B13-4F9F-9695-C4CE7CB7264F}" srcOrd="0" destOrd="0" presId="urn:microsoft.com/office/officeart/2005/8/layout/vList2"/>
    <dgm:cxn modelId="{EF95ABAE-A1FB-45CE-AD9C-1912460E63A8}" type="presParOf" srcId="{1CEDDAFB-BC3E-4428-AC3B-D1DA7F2524DB}" destId="{98FE1E58-33EF-4E94-97AB-2C9EB3A0B31D}" srcOrd="1" destOrd="0" presId="urn:microsoft.com/office/officeart/2005/8/layout/vList2"/>
    <dgm:cxn modelId="{F8A482BD-BD72-46FD-960D-88058168A682}" type="presParOf" srcId="{1CEDDAFB-BC3E-4428-AC3B-D1DA7F2524DB}" destId="{C8DB5C19-27F3-4AE1-A799-B509AE7B2833}" srcOrd="2" destOrd="0" presId="urn:microsoft.com/office/officeart/2005/8/layout/vList2"/>
    <dgm:cxn modelId="{E3683242-FD71-40D5-8697-0ADB95A9C183}" type="presParOf" srcId="{1CEDDAFB-BC3E-4428-AC3B-D1DA7F2524DB}" destId="{282AC387-CA95-4E42-ACFE-D7ECBB849EC8}" srcOrd="3" destOrd="0" presId="urn:microsoft.com/office/officeart/2005/8/layout/vList2"/>
    <dgm:cxn modelId="{FC704D3A-61C9-4971-92BD-A39C111E6E11}" type="presParOf" srcId="{1CEDDAFB-BC3E-4428-AC3B-D1DA7F2524DB}" destId="{23564C4B-C420-445E-AC55-8B8F1C25C55D}" srcOrd="4" destOrd="0" presId="urn:microsoft.com/office/officeart/2005/8/layout/vList2"/>
    <dgm:cxn modelId="{194163DE-7D59-4AFD-A70B-56CBE4D52E98}" type="presParOf" srcId="{1CEDDAFB-BC3E-4428-AC3B-D1DA7F2524DB}" destId="{BDF99B77-7CD9-4836-99D1-5AE89E78B2D5}" srcOrd="5" destOrd="0" presId="urn:microsoft.com/office/officeart/2005/8/layout/vList2"/>
    <dgm:cxn modelId="{D3C43B65-C8D9-4A8E-AD60-C6244C2680A6}" type="presParOf" srcId="{1CEDDAFB-BC3E-4428-AC3B-D1DA7F2524DB}" destId="{EDBDACC4-0623-48EE-B003-013B77A75A96}" srcOrd="6" destOrd="0" presId="urn:microsoft.com/office/officeart/2005/8/layout/vList2"/>
    <dgm:cxn modelId="{BC4DCEE8-4C94-4CF6-BEEF-53B0F2C1F92C}" type="presParOf" srcId="{1CEDDAFB-BC3E-4428-AC3B-D1DA7F2524DB}" destId="{CE299BC1-F7D4-447C-8CAB-50C0D99B70E7}" srcOrd="7" destOrd="0" presId="urn:microsoft.com/office/officeart/2005/8/layout/vList2"/>
    <dgm:cxn modelId="{5AB2F7DF-47DE-43F4-B30C-CD4E36283B67}" type="presParOf" srcId="{1CEDDAFB-BC3E-4428-AC3B-D1DA7F2524DB}" destId="{5C6F62BA-64E0-439A-B894-9FE88F81C7BE}" srcOrd="8" destOrd="0" presId="urn:microsoft.com/office/officeart/2005/8/layout/vList2"/>
    <dgm:cxn modelId="{F371A30C-89FD-4C93-9AA0-5DA2519E8880}" type="presParOf" srcId="{1CEDDAFB-BC3E-4428-AC3B-D1DA7F2524DB}" destId="{8E6E4B31-0B5F-4401-BF20-6B027CA7E5D1}" srcOrd="9" destOrd="0" presId="urn:microsoft.com/office/officeart/2005/8/layout/vList2"/>
    <dgm:cxn modelId="{F783C49F-9D9E-437F-881D-51FEEE82EB64}" type="presParOf" srcId="{1CEDDAFB-BC3E-4428-AC3B-D1DA7F2524DB}" destId="{21907198-B3C4-4202-8972-6B48DAC79FD7}" srcOrd="10" destOrd="0" presId="urn:microsoft.com/office/officeart/2005/8/layout/vList2"/>
    <dgm:cxn modelId="{171FCCD4-F342-4DB3-81A1-4076AA779BB7}" type="presParOf" srcId="{1CEDDAFB-BC3E-4428-AC3B-D1DA7F2524DB}" destId="{2E6F65FD-5D2B-4EDD-958B-B5887D5721F1}" srcOrd="11" destOrd="0" presId="urn:microsoft.com/office/officeart/2005/8/layout/vList2"/>
    <dgm:cxn modelId="{C9DD76FB-7E0D-4B8B-B087-E994D3F75B10}" type="presParOf" srcId="{1CEDDAFB-BC3E-4428-AC3B-D1DA7F2524DB}" destId="{385CE2EF-E3FA-4AC9-84D9-68E4FEAA0F6D}" srcOrd="12" destOrd="0" presId="urn:microsoft.com/office/officeart/2005/8/layout/vList2"/>
    <dgm:cxn modelId="{69F919EF-951B-4D34-9360-27051AA734A6}" type="presParOf" srcId="{1CEDDAFB-BC3E-4428-AC3B-D1DA7F2524DB}" destId="{90995413-EFCC-47D6-8493-86C3D5C33D79}" srcOrd="13" destOrd="0" presId="urn:microsoft.com/office/officeart/2005/8/layout/vList2"/>
    <dgm:cxn modelId="{5C1884A6-7DAE-4412-B767-E0D605A732D3}" type="presParOf" srcId="{1CEDDAFB-BC3E-4428-AC3B-D1DA7F2524DB}" destId="{8938ED09-022D-4E00-BFFA-4C645468683F}" srcOrd="14" destOrd="0" presId="urn:microsoft.com/office/officeart/2005/8/layout/vList2"/>
    <dgm:cxn modelId="{FE521C0A-6F68-4C2F-AE37-76F2CF2776EB}" type="presParOf" srcId="{1CEDDAFB-BC3E-4428-AC3B-D1DA7F2524DB}" destId="{C0BC61B3-7D4A-46AB-9FD7-426AC0306626}" srcOrd="15" destOrd="0" presId="urn:microsoft.com/office/officeart/2005/8/layout/vList2"/>
    <dgm:cxn modelId="{4531A11A-0DC9-408D-8662-DA3AD719877B}" type="presParOf" srcId="{1CEDDAFB-BC3E-4428-AC3B-D1DA7F2524DB}" destId="{3E8196E6-2CEC-4A8D-94E1-556B98056401}"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40B1A8A-AF4C-42DC-B208-9323E21C839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FCF7F96-B928-47BC-AB3F-F6D7F4994130}">
      <dgm:prSet phldrT="[Text]" custT="1"/>
      <dgm:spPr/>
      <dgm:t>
        <a:bodyPr/>
        <a:lstStyle/>
        <a:p>
          <a:r>
            <a:rPr lang="en-US" sz="2000" dirty="0"/>
            <a:t>One of the oldest and simplest building materials</a:t>
          </a:r>
        </a:p>
      </dgm:t>
    </dgm:pt>
    <dgm:pt modelId="{7676F0B4-98DF-4FB9-8B6D-D66F97027C13}" type="parTrans" cxnId="{74B4859D-50EF-47C6-9AF2-AFA5D40370C7}">
      <dgm:prSet/>
      <dgm:spPr/>
      <dgm:t>
        <a:bodyPr/>
        <a:lstStyle/>
        <a:p>
          <a:endParaRPr lang="en-US"/>
        </a:p>
      </dgm:t>
    </dgm:pt>
    <dgm:pt modelId="{AB370CD2-8C22-4BD9-974C-A9479D6874B0}" type="sibTrans" cxnId="{74B4859D-50EF-47C6-9AF2-AFA5D40370C7}">
      <dgm:prSet/>
      <dgm:spPr/>
      <dgm:t>
        <a:bodyPr/>
        <a:lstStyle/>
        <a:p>
          <a:endParaRPr lang="en-US"/>
        </a:p>
      </dgm:t>
    </dgm:pt>
    <dgm:pt modelId="{1B6EB127-14F2-44DA-898F-3F59C00B8337}">
      <dgm:prSet phldrT="[Text]" custT="1"/>
      <dgm:spPr/>
      <dgm:t>
        <a:bodyPr/>
        <a:lstStyle/>
        <a:p>
          <a:r>
            <a:rPr lang="en-US" sz="2000" dirty="0"/>
            <a:t>Can be used for fencing or stone work trim</a:t>
          </a:r>
        </a:p>
      </dgm:t>
    </dgm:pt>
    <dgm:pt modelId="{5BF1863F-CDFB-4D43-BE9A-D0B05E9B7C44}" type="parTrans" cxnId="{EA310E27-B9C2-4E85-B423-98B51AC0E30E}">
      <dgm:prSet/>
      <dgm:spPr/>
      <dgm:t>
        <a:bodyPr/>
        <a:lstStyle/>
        <a:p>
          <a:endParaRPr lang="en-US"/>
        </a:p>
      </dgm:t>
    </dgm:pt>
    <dgm:pt modelId="{C9737072-14D8-45C7-B08B-B909A4B50F27}" type="sibTrans" cxnId="{EA310E27-B9C2-4E85-B423-98B51AC0E30E}">
      <dgm:prSet/>
      <dgm:spPr/>
      <dgm:t>
        <a:bodyPr/>
        <a:lstStyle/>
        <a:p>
          <a:endParaRPr lang="en-US"/>
        </a:p>
      </dgm:t>
    </dgm:pt>
    <dgm:pt modelId="{CA04CCCC-CED8-437D-A9C4-E19169617C11}">
      <dgm:prSet phldrT="[Text]" custT="1"/>
      <dgm:spPr/>
      <dgm:t>
        <a:bodyPr/>
        <a:lstStyle/>
        <a:p>
          <a:r>
            <a:rPr lang="en-US" sz="2000" dirty="0"/>
            <a:t>Inspector’s chief interest is masonry’s use for wall construction</a:t>
          </a:r>
        </a:p>
      </dgm:t>
    </dgm:pt>
    <dgm:pt modelId="{1D382A78-C2BA-4710-A75C-99107BCE0D0C}" type="parTrans" cxnId="{535CDD59-6E7F-44B9-B58A-85CE144672D4}">
      <dgm:prSet/>
      <dgm:spPr/>
      <dgm:t>
        <a:bodyPr/>
        <a:lstStyle/>
        <a:p>
          <a:endParaRPr lang="en-US"/>
        </a:p>
      </dgm:t>
    </dgm:pt>
    <dgm:pt modelId="{0BB35DD7-11D2-4D57-8201-E5A9B91A01F0}" type="sibTrans" cxnId="{535CDD59-6E7F-44B9-B58A-85CE144672D4}">
      <dgm:prSet/>
      <dgm:spPr/>
      <dgm:t>
        <a:bodyPr/>
        <a:lstStyle/>
        <a:p>
          <a:endParaRPr lang="en-US"/>
        </a:p>
      </dgm:t>
    </dgm:pt>
    <dgm:pt modelId="{CCEDE881-4978-4BD9-B3DC-C9FE60FFF81F}">
      <dgm:prSet phldrT="[Text]" custT="1"/>
      <dgm:spPr/>
      <dgm:t>
        <a:bodyPr/>
        <a:lstStyle/>
        <a:p>
          <a:r>
            <a:rPr lang="en-US" sz="1800" dirty="0"/>
            <a:t>Fundamental construction technique consists of stacking masonry units on top of one another and bonding them into a solid mass</a:t>
          </a:r>
        </a:p>
      </dgm:t>
    </dgm:pt>
    <dgm:pt modelId="{0CB85578-A78A-4A99-81D5-1F0FA57A0898}" type="parTrans" cxnId="{62E1695C-B19A-47F6-9F37-20A9AF589FDA}">
      <dgm:prSet/>
      <dgm:spPr/>
      <dgm:t>
        <a:bodyPr/>
        <a:lstStyle/>
        <a:p>
          <a:endParaRPr lang="en-US"/>
        </a:p>
      </dgm:t>
    </dgm:pt>
    <dgm:pt modelId="{969654ED-7B31-45D4-B5AB-B44FBFFDCF84}" type="sibTrans" cxnId="{62E1695C-B19A-47F6-9F37-20A9AF589FDA}">
      <dgm:prSet/>
      <dgm:spPr/>
      <dgm:t>
        <a:bodyPr/>
        <a:lstStyle/>
        <a:p>
          <a:endParaRPr lang="en-US"/>
        </a:p>
      </dgm:t>
    </dgm:pt>
    <dgm:pt modelId="{6037D6F3-0C55-4CDF-9412-0884BABFB368}">
      <dgm:prSet phldrT="[Text]" custT="1"/>
      <dgm:spPr>
        <a:solidFill>
          <a:schemeClr val="accent2"/>
        </a:solidFill>
      </dgm:spPr>
      <dgm:t>
        <a:bodyPr/>
        <a:lstStyle/>
        <a:p>
          <a:r>
            <a:rPr lang="en-US" sz="2000" dirty="0"/>
            <a:t>Masonry caution</a:t>
          </a:r>
        </a:p>
      </dgm:t>
    </dgm:pt>
    <dgm:pt modelId="{4A6D78C4-C01B-4458-8DC0-A3B181F06367}" type="parTrans" cxnId="{AE793E71-A76C-468F-BA9F-C4229C4DADA0}">
      <dgm:prSet/>
      <dgm:spPr/>
      <dgm:t>
        <a:bodyPr/>
        <a:lstStyle/>
        <a:p>
          <a:endParaRPr lang="en-US"/>
        </a:p>
      </dgm:t>
    </dgm:pt>
    <dgm:pt modelId="{076C7E9F-087E-4286-80BD-29C5179CC4E8}" type="sibTrans" cxnId="{AE793E71-A76C-468F-BA9F-C4229C4DADA0}">
      <dgm:prSet/>
      <dgm:spPr/>
      <dgm:t>
        <a:bodyPr/>
        <a:lstStyle/>
        <a:p>
          <a:endParaRPr lang="en-US"/>
        </a:p>
      </dgm:t>
    </dgm:pt>
    <dgm:pt modelId="{D84187B1-337F-4DEA-B16A-97B1FBCEE6F9}">
      <dgm:prSet phldrT="[Text]" custT="1"/>
      <dgm:spPr/>
      <dgm:t>
        <a:bodyPr/>
        <a:lstStyle/>
        <a:p>
          <a:r>
            <a:rPr lang="en-US" sz="1800" dirty="0"/>
            <a:t>Masonry units are inherently fire-resistive, however, mortar joints may deteriorate over time or when exposed to fire and result in weakening of the structure</a:t>
          </a:r>
        </a:p>
      </dgm:t>
    </dgm:pt>
    <dgm:pt modelId="{5F542C04-BED0-4960-838F-3D15D6462DA5}" type="parTrans" cxnId="{EDFF35F7-5058-4544-B65F-32BC09986AEA}">
      <dgm:prSet/>
      <dgm:spPr/>
      <dgm:t>
        <a:bodyPr/>
        <a:lstStyle/>
        <a:p>
          <a:endParaRPr lang="en-US"/>
        </a:p>
      </dgm:t>
    </dgm:pt>
    <dgm:pt modelId="{01B61830-116D-4C30-84A6-57247CAF282B}" type="sibTrans" cxnId="{EDFF35F7-5058-4544-B65F-32BC09986AEA}">
      <dgm:prSet/>
      <dgm:spPr/>
      <dgm:t>
        <a:bodyPr/>
        <a:lstStyle/>
        <a:p>
          <a:endParaRPr lang="en-US"/>
        </a:p>
      </dgm:t>
    </dgm:pt>
    <dgm:pt modelId="{68A9EDC5-1C2A-4F65-81C2-29840EDB68E3}" type="pres">
      <dgm:prSet presAssocID="{C40B1A8A-AF4C-42DC-B208-9323E21C8397}" presName="linear" presStyleCnt="0">
        <dgm:presLayoutVars>
          <dgm:dir/>
          <dgm:animLvl val="lvl"/>
          <dgm:resizeHandles val="exact"/>
        </dgm:presLayoutVars>
      </dgm:prSet>
      <dgm:spPr/>
      <dgm:t>
        <a:bodyPr/>
        <a:lstStyle/>
        <a:p>
          <a:endParaRPr lang="en-US"/>
        </a:p>
      </dgm:t>
    </dgm:pt>
    <dgm:pt modelId="{BC3D2B8B-66A0-4D85-B93D-C4E1C747CF15}" type="pres">
      <dgm:prSet presAssocID="{DFCF7F96-B928-47BC-AB3F-F6D7F4994130}" presName="parentLin" presStyleCnt="0"/>
      <dgm:spPr/>
    </dgm:pt>
    <dgm:pt modelId="{10E9162C-7FED-44D3-9D95-63E78E886477}" type="pres">
      <dgm:prSet presAssocID="{DFCF7F96-B928-47BC-AB3F-F6D7F4994130}" presName="parentLeftMargin" presStyleLbl="node1" presStyleIdx="0" presStyleCnt="4"/>
      <dgm:spPr/>
      <dgm:t>
        <a:bodyPr/>
        <a:lstStyle/>
        <a:p>
          <a:endParaRPr lang="en-US"/>
        </a:p>
      </dgm:t>
    </dgm:pt>
    <dgm:pt modelId="{FE244ACB-2323-456A-8419-147798D80833}" type="pres">
      <dgm:prSet presAssocID="{DFCF7F96-B928-47BC-AB3F-F6D7F4994130}" presName="parentText" presStyleLbl="node1" presStyleIdx="0" presStyleCnt="4" custScaleY="122053">
        <dgm:presLayoutVars>
          <dgm:chMax val="0"/>
          <dgm:bulletEnabled val="1"/>
        </dgm:presLayoutVars>
      </dgm:prSet>
      <dgm:spPr/>
      <dgm:t>
        <a:bodyPr/>
        <a:lstStyle/>
        <a:p>
          <a:endParaRPr lang="en-US"/>
        </a:p>
      </dgm:t>
    </dgm:pt>
    <dgm:pt modelId="{5A400031-BCBA-4557-8281-569BD1F33750}" type="pres">
      <dgm:prSet presAssocID="{DFCF7F96-B928-47BC-AB3F-F6D7F4994130}" presName="negativeSpace" presStyleCnt="0"/>
      <dgm:spPr/>
    </dgm:pt>
    <dgm:pt modelId="{A6A50B18-C0DB-4836-8775-83036C11ABC2}" type="pres">
      <dgm:prSet presAssocID="{DFCF7F96-B928-47BC-AB3F-F6D7F4994130}" presName="childText" presStyleLbl="conFgAcc1" presStyleIdx="0" presStyleCnt="4">
        <dgm:presLayoutVars>
          <dgm:bulletEnabled val="1"/>
        </dgm:presLayoutVars>
      </dgm:prSet>
      <dgm:spPr/>
    </dgm:pt>
    <dgm:pt modelId="{BAC6C339-CC6F-40D7-BB4D-4F3E823A9F9A}" type="pres">
      <dgm:prSet presAssocID="{AB370CD2-8C22-4BD9-974C-A9479D6874B0}" presName="spaceBetweenRectangles" presStyleCnt="0"/>
      <dgm:spPr/>
    </dgm:pt>
    <dgm:pt modelId="{F84E2B57-B5F6-4704-8015-DF8D041F5542}" type="pres">
      <dgm:prSet presAssocID="{1B6EB127-14F2-44DA-898F-3F59C00B8337}" presName="parentLin" presStyleCnt="0"/>
      <dgm:spPr/>
    </dgm:pt>
    <dgm:pt modelId="{60A91272-FF45-42F0-A7F3-7A46AAB45C3A}" type="pres">
      <dgm:prSet presAssocID="{1B6EB127-14F2-44DA-898F-3F59C00B8337}" presName="parentLeftMargin" presStyleLbl="node1" presStyleIdx="0" presStyleCnt="4"/>
      <dgm:spPr/>
      <dgm:t>
        <a:bodyPr/>
        <a:lstStyle/>
        <a:p>
          <a:endParaRPr lang="en-US"/>
        </a:p>
      </dgm:t>
    </dgm:pt>
    <dgm:pt modelId="{55744642-5D25-4061-AF12-18DA718390BC}" type="pres">
      <dgm:prSet presAssocID="{1B6EB127-14F2-44DA-898F-3F59C00B8337}" presName="parentText" presStyleLbl="node1" presStyleIdx="1" presStyleCnt="4">
        <dgm:presLayoutVars>
          <dgm:chMax val="0"/>
          <dgm:bulletEnabled val="1"/>
        </dgm:presLayoutVars>
      </dgm:prSet>
      <dgm:spPr/>
      <dgm:t>
        <a:bodyPr/>
        <a:lstStyle/>
        <a:p>
          <a:endParaRPr lang="en-US"/>
        </a:p>
      </dgm:t>
    </dgm:pt>
    <dgm:pt modelId="{8A6D1123-9F8A-46E9-88A4-8B8867115538}" type="pres">
      <dgm:prSet presAssocID="{1B6EB127-14F2-44DA-898F-3F59C00B8337}" presName="negativeSpace" presStyleCnt="0"/>
      <dgm:spPr/>
    </dgm:pt>
    <dgm:pt modelId="{4E281A4B-A089-4048-81A1-FEB249B583C9}" type="pres">
      <dgm:prSet presAssocID="{1B6EB127-14F2-44DA-898F-3F59C00B8337}" presName="childText" presStyleLbl="conFgAcc1" presStyleIdx="1" presStyleCnt="4">
        <dgm:presLayoutVars>
          <dgm:bulletEnabled val="1"/>
        </dgm:presLayoutVars>
      </dgm:prSet>
      <dgm:spPr/>
    </dgm:pt>
    <dgm:pt modelId="{1D4A0B3F-49A9-41DC-A1F4-5A488020EB7C}" type="pres">
      <dgm:prSet presAssocID="{C9737072-14D8-45C7-B08B-B909A4B50F27}" presName="spaceBetweenRectangles" presStyleCnt="0"/>
      <dgm:spPr/>
    </dgm:pt>
    <dgm:pt modelId="{D2DCF3F7-8FED-4751-B9FD-3A0A08BD3B5E}" type="pres">
      <dgm:prSet presAssocID="{CA04CCCC-CED8-437D-A9C4-E19169617C11}" presName="parentLin" presStyleCnt="0"/>
      <dgm:spPr/>
    </dgm:pt>
    <dgm:pt modelId="{7BA3225F-B1BE-44DD-8646-9E6FB90AE71E}" type="pres">
      <dgm:prSet presAssocID="{CA04CCCC-CED8-437D-A9C4-E19169617C11}" presName="parentLeftMargin" presStyleLbl="node1" presStyleIdx="1" presStyleCnt="4"/>
      <dgm:spPr/>
      <dgm:t>
        <a:bodyPr/>
        <a:lstStyle/>
        <a:p>
          <a:endParaRPr lang="en-US"/>
        </a:p>
      </dgm:t>
    </dgm:pt>
    <dgm:pt modelId="{6EA5E3AE-47CB-4EF7-B87E-E220B1AECAB1}" type="pres">
      <dgm:prSet presAssocID="{CA04CCCC-CED8-437D-A9C4-E19169617C11}" presName="parentText" presStyleLbl="node1" presStyleIdx="2" presStyleCnt="4" custScaleY="126372">
        <dgm:presLayoutVars>
          <dgm:chMax val="0"/>
          <dgm:bulletEnabled val="1"/>
        </dgm:presLayoutVars>
      </dgm:prSet>
      <dgm:spPr/>
      <dgm:t>
        <a:bodyPr/>
        <a:lstStyle/>
        <a:p>
          <a:endParaRPr lang="en-US"/>
        </a:p>
      </dgm:t>
    </dgm:pt>
    <dgm:pt modelId="{2C3FBAF0-B5F4-424E-B064-4D3B0DAB50B9}" type="pres">
      <dgm:prSet presAssocID="{CA04CCCC-CED8-437D-A9C4-E19169617C11}" presName="negativeSpace" presStyleCnt="0"/>
      <dgm:spPr/>
    </dgm:pt>
    <dgm:pt modelId="{7BFC1787-0639-4D01-9979-B5F792E34205}" type="pres">
      <dgm:prSet presAssocID="{CA04CCCC-CED8-437D-A9C4-E19169617C11}" presName="childText" presStyleLbl="conFgAcc1" presStyleIdx="2" presStyleCnt="4">
        <dgm:presLayoutVars>
          <dgm:bulletEnabled val="1"/>
        </dgm:presLayoutVars>
      </dgm:prSet>
      <dgm:spPr/>
      <dgm:t>
        <a:bodyPr/>
        <a:lstStyle/>
        <a:p>
          <a:endParaRPr lang="en-US"/>
        </a:p>
      </dgm:t>
    </dgm:pt>
    <dgm:pt modelId="{C9084ECC-0E8A-4213-A68F-A03DFA28771C}" type="pres">
      <dgm:prSet presAssocID="{0BB35DD7-11D2-4D57-8201-E5A9B91A01F0}" presName="spaceBetweenRectangles" presStyleCnt="0"/>
      <dgm:spPr/>
    </dgm:pt>
    <dgm:pt modelId="{B7E2FA12-B1A4-45EB-8B59-906F796C6D9F}" type="pres">
      <dgm:prSet presAssocID="{6037D6F3-0C55-4CDF-9412-0884BABFB368}" presName="parentLin" presStyleCnt="0"/>
      <dgm:spPr/>
    </dgm:pt>
    <dgm:pt modelId="{F2C84B97-538A-43AB-B513-FDD1483BC26A}" type="pres">
      <dgm:prSet presAssocID="{6037D6F3-0C55-4CDF-9412-0884BABFB368}" presName="parentLeftMargin" presStyleLbl="node1" presStyleIdx="2" presStyleCnt="4"/>
      <dgm:spPr/>
      <dgm:t>
        <a:bodyPr/>
        <a:lstStyle/>
        <a:p>
          <a:endParaRPr lang="en-US"/>
        </a:p>
      </dgm:t>
    </dgm:pt>
    <dgm:pt modelId="{973E1DD3-1D3E-465E-987F-67954FCB6028}" type="pres">
      <dgm:prSet presAssocID="{6037D6F3-0C55-4CDF-9412-0884BABFB368}" presName="parentText" presStyleLbl="node1" presStyleIdx="3" presStyleCnt="4">
        <dgm:presLayoutVars>
          <dgm:chMax val="0"/>
          <dgm:bulletEnabled val="1"/>
        </dgm:presLayoutVars>
      </dgm:prSet>
      <dgm:spPr/>
      <dgm:t>
        <a:bodyPr/>
        <a:lstStyle/>
        <a:p>
          <a:endParaRPr lang="en-US"/>
        </a:p>
      </dgm:t>
    </dgm:pt>
    <dgm:pt modelId="{7755D9A1-BD83-4AF4-AED9-1A6791A063E5}" type="pres">
      <dgm:prSet presAssocID="{6037D6F3-0C55-4CDF-9412-0884BABFB368}" presName="negativeSpace" presStyleCnt="0"/>
      <dgm:spPr/>
    </dgm:pt>
    <dgm:pt modelId="{985B0F9A-BC55-4EA3-84BB-1EAA6A41B062}" type="pres">
      <dgm:prSet presAssocID="{6037D6F3-0C55-4CDF-9412-0884BABFB368}" presName="childText" presStyleLbl="conFgAcc1" presStyleIdx="3" presStyleCnt="4">
        <dgm:presLayoutVars>
          <dgm:bulletEnabled val="1"/>
        </dgm:presLayoutVars>
      </dgm:prSet>
      <dgm:spPr/>
      <dgm:t>
        <a:bodyPr/>
        <a:lstStyle/>
        <a:p>
          <a:endParaRPr lang="en-US"/>
        </a:p>
      </dgm:t>
    </dgm:pt>
  </dgm:ptLst>
  <dgm:cxnLst>
    <dgm:cxn modelId="{D8B35100-97FC-437E-9790-3603484A23E3}" type="presOf" srcId="{C40B1A8A-AF4C-42DC-B208-9323E21C8397}" destId="{68A9EDC5-1C2A-4F65-81C2-29840EDB68E3}" srcOrd="0" destOrd="0" presId="urn:microsoft.com/office/officeart/2005/8/layout/list1"/>
    <dgm:cxn modelId="{1BF4A03B-6D7A-4FFC-91FE-D09A9336ABA1}" type="presOf" srcId="{D84187B1-337F-4DEA-B16A-97B1FBCEE6F9}" destId="{985B0F9A-BC55-4EA3-84BB-1EAA6A41B062}" srcOrd="0" destOrd="0" presId="urn:microsoft.com/office/officeart/2005/8/layout/list1"/>
    <dgm:cxn modelId="{695CDDFF-5703-4FC4-8B49-B811775AFB93}" type="presOf" srcId="{1B6EB127-14F2-44DA-898F-3F59C00B8337}" destId="{55744642-5D25-4061-AF12-18DA718390BC}" srcOrd="1" destOrd="0" presId="urn:microsoft.com/office/officeart/2005/8/layout/list1"/>
    <dgm:cxn modelId="{74B4859D-50EF-47C6-9AF2-AFA5D40370C7}" srcId="{C40B1A8A-AF4C-42DC-B208-9323E21C8397}" destId="{DFCF7F96-B928-47BC-AB3F-F6D7F4994130}" srcOrd="0" destOrd="0" parTransId="{7676F0B4-98DF-4FB9-8B6D-D66F97027C13}" sibTransId="{AB370CD2-8C22-4BD9-974C-A9479D6874B0}"/>
    <dgm:cxn modelId="{3FF29C02-29ED-4777-856D-F521F947FE0E}" type="presOf" srcId="{1B6EB127-14F2-44DA-898F-3F59C00B8337}" destId="{60A91272-FF45-42F0-A7F3-7A46AAB45C3A}" srcOrd="0" destOrd="0" presId="urn:microsoft.com/office/officeart/2005/8/layout/list1"/>
    <dgm:cxn modelId="{EA310E27-B9C2-4E85-B423-98B51AC0E30E}" srcId="{C40B1A8A-AF4C-42DC-B208-9323E21C8397}" destId="{1B6EB127-14F2-44DA-898F-3F59C00B8337}" srcOrd="1" destOrd="0" parTransId="{5BF1863F-CDFB-4D43-BE9A-D0B05E9B7C44}" sibTransId="{C9737072-14D8-45C7-B08B-B909A4B50F27}"/>
    <dgm:cxn modelId="{553F0F05-AF28-4AEC-AD80-2DABFE6CEB9B}" type="presOf" srcId="{6037D6F3-0C55-4CDF-9412-0884BABFB368}" destId="{973E1DD3-1D3E-465E-987F-67954FCB6028}" srcOrd="1" destOrd="0" presId="urn:microsoft.com/office/officeart/2005/8/layout/list1"/>
    <dgm:cxn modelId="{AE793E71-A76C-468F-BA9F-C4229C4DADA0}" srcId="{C40B1A8A-AF4C-42DC-B208-9323E21C8397}" destId="{6037D6F3-0C55-4CDF-9412-0884BABFB368}" srcOrd="3" destOrd="0" parTransId="{4A6D78C4-C01B-4458-8DC0-A3B181F06367}" sibTransId="{076C7E9F-087E-4286-80BD-29C5179CC4E8}"/>
    <dgm:cxn modelId="{62E1695C-B19A-47F6-9F37-20A9AF589FDA}" srcId="{CA04CCCC-CED8-437D-A9C4-E19169617C11}" destId="{CCEDE881-4978-4BD9-B3DC-C9FE60FFF81F}" srcOrd="0" destOrd="0" parTransId="{0CB85578-A78A-4A99-81D5-1F0FA57A0898}" sibTransId="{969654ED-7B31-45D4-B5AB-B44FBFFDCF84}"/>
    <dgm:cxn modelId="{AAC7B02E-DAE9-4BBA-A335-60281209AEE4}" type="presOf" srcId="{CA04CCCC-CED8-437D-A9C4-E19169617C11}" destId="{7BA3225F-B1BE-44DD-8646-9E6FB90AE71E}" srcOrd="0" destOrd="0" presId="urn:microsoft.com/office/officeart/2005/8/layout/list1"/>
    <dgm:cxn modelId="{50EBB605-B946-423B-9B8E-9A2A18CC4351}" type="presOf" srcId="{DFCF7F96-B928-47BC-AB3F-F6D7F4994130}" destId="{10E9162C-7FED-44D3-9D95-63E78E886477}" srcOrd="0" destOrd="0" presId="urn:microsoft.com/office/officeart/2005/8/layout/list1"/>
    <dgm:cxn modelId="{20DDEC9B-FE59-4A2F-8A3A-D8C5AEAAB15B}" type="presOf" srcId="{6037D6F3-0C55-4CDF-9412-0884BABFB368}" destId="{F2C84B97-538A-43AB-B513-FDD1483BC26A}" srcOrd="0" destOrd="0" presId="urn:microsoft.com/office/officeart/2005/8/layout/list1"/>
    <dgm:cxn modelId="{3C5062CA-1B9B-42BC-BD4A-6581C692AB2E}" type="presOf" srcId="{CCEDE881-4978-4BD9-B3DC-C9FE60FFF81F}" destId="{7BFC1787-0639-4D01-9979-B5F792E34205}" srcOrd="0" destOrd="0" presId="urn:microsoft.com/office/officeart/2005/8/layout/list1"/>
    <dgm:cxn modelId="{BB6AC7CD-E361-439F-92A4-38E8D878920C}" type="presOf" srcId="{DFCF7F96-B928-47BC-AB3F-F6D7F4994130}" destId="{FE244ACB-2323-456A-8419-147798D80833}" srcOrd="1" destOrd="0" presId="urn:microsoft.com/office/officeart/2005/8/layout/list1"/>
    <dgm:cxn modelId="{5EBF395E-DE31-4A49-AEA3-EEC56F685562}" type="presOf" srcId="{CA04CCCC-CED8-437D-A9C4-E19169617C11}" destId="{6EA5E3AE-47CB-4EF7-B87E-E220B1AECAB1}" srcOrd="1" destOrd="0" presId="urn:microsoft.com/office/officeart/2005/8/layout/list1"/>
    <dgm:cxn modelId="{535CDD59-6E7F-44B9-B58A-85CE144672D4}" srcId="{C40B1A8A-AF4C-42DC-B208-9323E21C8397}" destId="{CA04CCCC-CED8-437D-A9C4-E19169617C11}" srcOrd="2" destOrd="0" parTransId="{1D382A78-C2BA-4710-A75C-99107BCE0D0C}" sibTransId="{0BB35DD7-11D2-4D57-8201-E5A9B91A01F0}"/>
    <dgm:cxn modelId="{EDFF35F7-5058-4544-B65F-32BC09986AEA}" srcId="{6037D6F3-0C55-4CDF-9412-0884BABFB368}" destId="{D84187B1-337F-4DEA-B16A-97B1FBCEE6F9}" srcOrd="0" destOrd="0" parTransId="{5F542C04-BED0-4960-838F-3D15D6462DA5}" sibTransId="{01B61830-116D-4C30-84A6-57247CAF282B}"/>
    <dgm:cxn modelId="{472D47D3-136D-4C67-B53A-31D21AB9C997}" type="presParOf" srcId="{68A9EDC5-1C2A-4F65-81C2-29840EDB68E3}" destId="{BC3D2B8B-66A0-4D85-B93D-C4E1C747CF15}" srcOrd="0" destOrd="0" presId="urn:microsoft.com/office/officeart/2005/8/layout/list1"/>
    <dgm:cxn modelId="{E27674C3-AAA0-46AB-857E-ABCCE57A0E7E}" type="presParOf" srcId="{BC3D2B8B-66A0-4D85-B93D-C4E1C747CF15}" destId="{10E9162C-7FED-44D3-9D95-63E78E886477}" srcOrd="0" destOrd="0" presId="urn:microsoft.com/office/officeart/2005/8/layout/list1"/>
    <dgm:cxn modelId="{1C847DC6-6201-427F-8A2C-68E005411C15}" type="presParOf" srcId="{BC3D2B8B-66A0-4D85-B93D-C4E1C747CF15}" destId="{FE244ACB-2323-456A-8419-147798D80833}" srcOrd="1" destOrd="0" presId="urn:microsoft.com/office/officeart/2005/8/layout/list1"/>
    <dgm:cxn modelId="{7AEBCF4B-A406-4D2C-8800-59A7A2C064AB}" type="presParOf" srcId="{68A9EDC5-1C2A-4F65-81C2-29840EDB68E3}" destId="{5A400031-BCBA-4557-8281-569BD1F33750}" srcOrd="1" destOrd="0" presId="urn:microsoft.com/office/officeart/2005/8/layout/list1"/>
    <dgm:cxn modelId="{95054D35-765D-479C-91BB-D44B178CEAEE}" type="presParOf" srcId="{68A9EDC5-1C2A-4F65-81C2-29840EDB68E3}" destId="{A6A50B18-C0DB-4836-8775-83036C11ABC2}" srcOrd="2" destOrd="0" presId="urn:microsoft.com/office/officeart/2005/8/layout/list1"/>
    <dgm:cxn modelId="{7BB0D44F-0734-4EBA-9625-3640B6D220C2}" type="presParOf" srcId="{68A9EDC5-1C2A-4F65-81C2-29840EDB68E3}" destId="{BAC6C339-CC6F-40D7-BB4D-4F3E823A9F9A}" srcOrd="3" destOrd="0" presId="urn:microsoft.com/office/officeart/2005/8/layout/list1"/>
    <dgm:cxn modelId="{4BE52249-7F83-495B-8DDB-9FE4CCF56662}" type="presParOf" srcId="{68A9EDC5-1C2A-4F65-81C2-29840EDB68E3}" destId="{F84E2B57-B5F6-4704-8015-DF8D041F5542}" srcOrd="4" destOrd="0" presId="urn:microsoft.com/office/officeart/2005/8/layout/list1"/>
    <dgm:cxn modelId="{4822B028-DB38-4385-AE30-827BBE0ADA03}" type="presParOf" srcId="{F84E2B57-B5F6-4704-8015-DF8D041F5542}" destId="{60A91272-FF45-42F0-A7F3-7A46AAB45C3A}" srcOrd="0" destOrd="0" presId="urn:microsoft.com/office/officeart/2005/8/layout/list1"/>
    <dgm:cxn modelId="{F28BB8C9-6956-42B3-8857-DD915FD57205}" type="presParOf" srcId="{F84E2B57-B5F6-4704-8015-DF8D041F5542}" destId="{55744642-5D25-4061-AF12-18DA718390BC}" srcOrd="1" destOrd="0" presId="urn:microsoft.com/office/officeart/2005/8/layout/list1"/>
    <dgm:cxn modelId="{0F246C75-0B61-425B-B0C8-AA0F6DAB17D1}" type="presParOf" srcId="{68A9EDC5-1C2A-4F65-81C2-29840EDB68E3}" destId="{8A6D1123-9F8A-46E9-88A4-8B8867115538}" srcOrd="5" destOrd="0" presId="urn:microsoft.com/office/officeart/2005/8/layout/list1"/>
    <dgm:cxn modelId="{5B0DB032-7242-4FB7-B3DD-D21D285FEEC6}" type="presParOf" srcId="{68A9EDC5-1C2A-4F65-81C2-29840EDB68E3}" destId="{4E281A4B-A089-4048-81A1-FEB249B583C9}" srcOrd="6" destOrd="0" presId="urn:microsoft.com/office/officeart/2005/8/layout/list1"/>
    <dgm:cxn modelId="{D8B7444C-16D1-4573-A0A5-ADA6E9ED360E}" type="presParOf" srcId="{68A9EDC5-1C2A-4F65-81C2-29840EDB68E3}" destId="{1D4A0B3F-49A9-41DC-A1F4-5A488020EB7C}" srcOrd="7" destOrd="0" presId="urn:microsoft.com/office/officeart/2005/8/layout/list1"/>
    <dgm:cxn modelId="{00EAE166-D751-4751-936B-FD7070B77174}" type="presParOf" srcId="{68A9EDC5-1C2A-4F65-81C2-29840EDB68E3}" destId="{D2DCF3F7-8FED-4751-B9FD-3A0A08BD3B5E}" srcOrd="8" destOrd="0" presId="urn:microsoft.com/office/officeart/2005/8/layout/list1"/>
    <dgm:cxn modelId="{6C7C8AC6-4620-40AC-A63A-1503936ADD8F}" type="presParOf" srcId="{D2DCF3F7-8FED-4751-B9FD-3A0A08BD3B5E}" destId="{7BA3225F-B1BE-44DD-8646-9E6FB90AE71E}" srcOrd="0" destOrd="0" presId="urn:microsoft.com/office/officeart/2005/8/layout/list1"/>
    <dgm:cxn modelId="{00CB84AA-3F26-4EF4-A0C9-D822FF5A70C3}" type="presParOf" srcId="{D2DCF3F7-8FED-4751-B9FD-3A0A08BD3B5E}" destId="{6EA5E3AE-47CB-4EF7-B87E-E220B1AECAB1}" srcOrd="1" destOrd="0" presId="urn:microsoft.com/office/officeart/2005/8/layout/list1"/>
    <dgm:cxn modelId="{EF430AB5-2D60-40FF-B813-1056B60D2AD9}" type="presParOf" srcId="{68A9EDC5-1C2A-4F65-81C2-29840EDB68E3}" destId="{2C3FBAF0-B5F4-424E-B064-4D3B0DAB50B9}" srcOrd="9" destOrd="0" presId="urn:microsoft.com/office/officeart/2005/8/layout/list1"/>
    <dgm:cxn modelId="{B02E3800-5C92-43D4-BE67-C282F51BC029}" type="presParOf" srcId="{68A9EDC5-1C2A-4F65-81C2-29840EDB68E3}" destId="{7BFC1787-0639-4D01-9979-B5F792E34205}" srcOrd="10" destOrd="0" presId="urn:microsoft.com/office/officeart/2005/8/layout/list1"/>
    <dgm:cxn modelId="{33CD0AF2-CE82-4FCD-B027-0BE586AEE613}" type="presParOf" srcId="{68A9EDC5-1C2A-4F65-81C2-29840EDB68E3}" destId="{C9084ECC-0E8A-4213-A68F-A03DFA28771C}" srcOrd="11" destOrd="0" presId="urn:microsoft.com/office/officeart/2005/8/layout/list1"/>
    <dgm:cxn modelId="{B392247C-15ED-4844-B0BF-B210086C7F7B}" type="presParOf" srcId="{68A9EDC5-1C2A-4F65-81C2-29840EDB68E3}" destId="{B7E2FA12-B1A4-45EB-8B59-906F796C6D9F}" srcOrd="12" destOrd="0" presId="urn:microsoft.com/office/officeart/2005/8/layout/list1"/>
    <dgm:cxn modelId="{0E344E09-C0AD-47BC-B754-6D364F3ECA3C}" type="presParOf" srcId="{B7E2FA12-B1A4-45EB-8B59-906F796C6D9F}" destId="{F2C84B97-538A-43AB-B513-FDD1483BC26A}" srcOrd="0" destOrd="0" presId="urn:microsoft.com/office/officeart/2005/8/layout/list1"/>
    <dgm:cxn modelId="{185004D6-14C4-4B56-BAD3-DC6BAC6341D6}" type="presParOf" srcId="{B7E2FA12-B1A4-45EB-8B59-906F796C6D9F}" destId="{973E1DD3-1D3E-465E-987F-67954FCB6028}" srcOrd="1" destOrd="0" presId="urn:microsoft.com/office/officeart/2005/8/layout/list1"/>
    <dgm:cxn modelId="{95901C06-7270-4875-8628-362DF3FDD92D}" type="presParOf" srcId="{68A9EDC5-1C2A-4F65-81C2-29840EDB68E3}" destId="{7755D9A1-BD83-4AF4-AED9-1A6791A063E5}" srcOrd="13" destOrd="0" presId="urn:microsoft.com/office/officeart/2005/8/layout/list1"/>
    <dgm:cxn modelId="{F2A35B79-D8E4-4A28-828D-14A2A01C091A}" type="presParOf" srcId="{68A9EDC5-1C2A-4F65-81C2-29840EDB68E3}" destId="{985B0F9A-BC55-4EA3-84BB-1EAA6A41B06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40B1A8A-AF4C-42DC-B208-9323E21C839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FCF7F96-B928-47BC-AB3F-F6D7F4994130}">
      <dgm:prSet phldrT="[Text]" custT="1"/>
      <dgm:spPr/>
      <dgm:t>
        <a:bodyPr/>
        <a:lstStyle/>
        <a:p>
          <a:r>
            <a:rPr lang="en-US" sz="2400" dirty="0"/>
            <a:t>Brick</a:t>
          </a:r>
        </a:p>
      </dgm:t>
    </dgm:pt>
    <dgm:pt modelId="{7676F0B4-98DF-4FB9-8B6D-D66F97027C13}" type="parTrans" cxnId="{74B4859D-50EF-47C6-9AF2-AFA5D40370C7}">
      <dgm:prSet/>
      <dgm:spPr/>
      <dgm:t>
        <a:bodyPr/>
        <a:lstStyle/>
        <a:p>
          <a:endParaRPr lang="en-US"/>
        </a:p>
      </dgm:t>
    </dgm:pt>
    <dgm:pt modelId="{AB370CD2-8C22-4BD9-974C-A9479D6874B0}" type="sibTrans" cxnId="{74B4859D-50EF-47C6-9AF2-AFA5D40370C7}">
      <dgm:prSet/>
      <dgm:spPr/>
      <dgm:t>
        <a:bodyPr/>
        <a:lstStyle/>
        <a:p>
          <a:endParaRPr lang="en-US"/>
        </a:p>
      </dgm:t>
    </dgm:pt>
    <dgm:pt modelId="{E01F0E70-4A06-45D9-9CE3-97338FB5181C}">
      <dgm:prSet phldrT="[Text]" custT="1"/>
      <dgm:spPr/>
      <dgm:t>
        <a:bodyPr/>
        <a:lstStyle/>
        <a:p>
          <a:r>
            <a:rPr lang="en-US" sz="2400" dirty="0"/>
            <a:t>Concrete block</a:t>
          </a:r>
        </a:p>
      </dgm:t>
    </dgm:pt>
    <dgm:pt modelId="{91941D79-245D-45E1-AD51-12CF295B21D6}" type="parTrans" cxnId="{AAC55231-3D79-425D-802D-4CE4698832AA}">
      <dgm:prSet/>
      <dgm:spPr/>
      <dgm:t>
        <a:bodyPr/>
        <a:lstStyle/>
        <a:p>
          <a:endParaRPr lang="en-US"/>
        </a:p>
      </dgm:t>
    </dgm:pt>
    <dgm:pt modelId="{D1B1B549-C6B2-4230-A764-17DDD3860445}" type="sibTrans" cxnId="{AAC55231-3D79-425D-802D-4CE4698832AA}">
      <dgm:prSet/>
      <dgm:spPr/>
      <dgm:t>
        <a:bodyPr/>
        <a:lstStyle/>
        <a:p>
          <a:endParaRPr lang="en-US"/>
        </a:p>
      </dgm:t>
    </dgm:pt>
    <dgm:pt modelId="{A0BA1A0F-E861-41C6-A715-1F47F7EAF060}">
      <dgm:prSet phldrT="[Text]" custT="1"/>
      <dgm:spPr/>
      <dgm:t>
        <a:bodyPr/>
        <a:lstStyle/>
        <a:p>
          <a:r>
            <a:rPr lang="en-US" sz="2400" dirty="0"/>
            <a:t>Stone</a:t>
          </a:r>
        </a:p>
      </dgm:t>
    </dgm:pt>
    <dgm:pt modelId="{26801049-BE46-4593-ABEF-FCB0919312C1}" type="parTrans" cxnId="{72AB333B-36F2-4884-A65C-F7E6E37DDD2D}">
      <dgm:prSet/>
      <dgm:spPr/>
      <dgm:t>
        <a:bodyPr/>
        <a:lstStyle/>
        <a:p>
          <a:endParaRPr lang="en-US"/>
        </a:p>
      </dgm:t>
    </dgm:pt>
    <dgm:pt modelId="{D1728825-E11C-4856-A13B-E6BD6014EAD5}" type="sibTrans" cxnId="{72AB333B-36F2-4884-A65C-F7E6E37DDD2D}">
      <dgm:prSet/>
      <dgm:spPr/>
      <dgm:t>
        <a:bodyPr/>
        <a:lstStyle/>
        <a:p>
          <a:endParaRPr lang="en-US"/>
        </a:p>
      </dgm:t>
    </dgm:pt>
    <dgm:pt modelId="{25CFFD9A-7001-447F-96D7-FA749EC1AEB6}">
      <dgm:prSet phldrT="[Text]" custT="1"/>
      <dgm:spPr>
        <a:solidFill>
          <a:schemeClr val="accent2"/>
        </a:solidFill>
      </dgm:spPr>
      <dgm:t>
        <a:bodyPr/>
        <a:lstStyle/>
        <a:p>
          <a:r>
            <a:rPr lang="en-US" sz="2400" dirty="0"/>
            <a:t>Clay tile block</a:t>
          </a:r>
        </a:p>
      </dgm:t>
    </dgm:pt>
    <dgm:pt modelId="{E1DE9F4C-7B29-419D-AC86-8653215015E2}" type="parTrans" cxnId="{5C4558BC-5626-43FE-B9F2-23A0956F0E2A}">
      <dgm:prSet/>
      <dgm:spPr/>
      <dgm:t>
        <a:bodyPr/>
        <a:lstStyle/>
        <a:p>
          <a:endParaRPr lang="en-US"/>
        </a:p>
      </dgm:t>
    </dgm:pt>
    <dgm:pt modelId="{493D6E15-D336-4B63-AC6B-BA630B2872A8}" type="sibTrans" cxnId="{5C4558BC-5626-43FE-B9F2-23A0956F0E2A}">
      <dgm:prSet/>
      <dgm:spPr/>
      <dgm:t>
        <a:bodyPr/>
        <a:lstStyle/>
        <a:p>
          <a:endParaRPr lang="en-US"/>
        </a:p>
      </dgm:t>
    </dgm:pt>
    <dgm:pt modelId="{8A2582BE-D5EF-4A22-8CD3-E9CB760306D0}">
      <dgm:prSet phldrT="[Text]" custT="1"/>
      <dgm:spPr>
        <a:solidFill>
          <a:schemeClr val="accent2">
            <a:lumMod val="75000"/>
          </a:schemeClr>
        </a:solidFill>
      </dgm:spPr>
      <dgm:t>
        <a:bodyPr/>
        <a:lstStyle/>
        <a:p>
          <a:r>
            <a:rPr lang="en-US" sz="2400" dirty="0"/>
            <a:t>Gypsum block</a:t>
          </a:r>
        </a:p>
      </dgm:t>
    </dgm:pt>
    <dgm:pt modelId="{995A3EC4-6D7A-4CC4-BE08-1AACFF5A6452}" type="parTrans" cxnId="{A0891577-5F56-47FF-8D71-761D9404F7D4}">
      <dgm:prSet/>
      <dgm:spPr/>
      <dgm:t>
        <a:bodyPr/>
        <a:lstStyle/>
        <a:p>
          <a:endParaRPr lang="en-US"/>
        </a:p>
      </dgm:t>
    </dgm:pt>
    <dgm:pt modelId="{7CB16A04-34A5-4DA9-A842-29CBCC9005D3}" type="sibTrans" cxnId="{A0891577-5F56-47FF-8D71-761D9404F7D4}">
      <dgm:prSet/>
      <dgm:spPr/>
      <dgm:t>
        <a:bodyPr/>
        <a:lstStyle/>
        <a:p>
          <a:endParaRPr lang="en-US"/>
        </a:p>
      </dgm:t>
    </dgm:pt>
    <dgm:pt modelId="{68A9EDC5-1C2A-4F65-81C2-29840EDB68E3}" type="pres">
      <dgm:prSet presAssocID="{C40B1A8A-AF4C-42DC-B208-9323E21C8397}" presName="linear" presStyleCnt="0">
        <dgm:presLayoutVars>
          <dgm:dir/>
          <dgm:animLvl val="lvl"/>
          <dgm:resizeHandles val="exact"/>
        </dgm:presLayoutVars>
      </dgm:prSet>
      <dgm:spPr/>
      <dgm:t>
        <a:bodyPr/>
        <a:lstStyle/>
        <a:p>
          <a:endParaRPr lang="en-US"/>
        </a:p>
      </dgm:t>
    </dgm:pt>
    <dgm:pt modelId="{BC3D2B8B-66A0-4D85-B93D-C4E1C747CF15}" type="pres">
      <dgm:prSet presAssocID="{DFCF7F96-B928-47BC-AB3F-F6D7F4994130}" presName="parentLin" presStyleCnt="0"/>
      <dgm:spPr/>
    </dgm:pt>
    <dgm:pt modelId="{10E9162C-7FED-44D3-9D95-63E78E886477}" type="pres">
      <dgm:prSet presAssocID="{DFCF7F96-B928-47BC-AB3F-F6D7F4994130}" presName="parentLeftMargin" presStyleLbl="node1" presStyleIdx="0" presStyleCnt="5"/>
      <dgm:spPr/>
      <dgm:t>
        <a:bodyPr/>
        <a:lstStyle/>
        <a:p>
          <a:endParaRPr lang="en-US"/>
        </a:p>
      </dgm:t>
    </dgm:pt>
    <dgm:pt modelId="{FE244ACB-2323-456A-8419-147798D80833}" type="pres">
      <dgm:prSet presAssocID="{DFCF7F96-B928-47BC-AB3F-F6D7F4994130}" presName="parentText" presStyleLbl="node1" presStyleIdx="0" presStyleCnt="5">
        <dgm:presLayoutVars>
          <dgm:chMax val="0"/>
          <dgm:bulletEnabled val="1"/>
        </dgm:presLayoutVars>
      </dgm:prSet>
      <dgm:spPr/>
      <dgm:t>
        <a:bodyPr/>
        <a:lstStyle/>
        <a:p>
          <a:endParaRPr lang="en-US"/>
        </a:p>
      </dgm:t>
    </dgm:pt>
    <dgm:pt modelId="{5A400031-BCBA-4557-8281-569BD1F33750}" type="pres">
      <dgm:prSet presAssocID="{DFCF7F96-B928-47BC-AB3F-F6D7F4994130}" presName="negativeSpace" presStyleCnt="0"/>
      <dgm:spPr/>
    </dgm:pt>
    <dgm:pt modelId="{A6A50B18-C0DB-4836-8775-83036C11ABC2}" type="pres">
      <dgm:prSet presAssocID="{DFCF7F96-B928-47BC-AB3F-F6D7F4994130}" presName="childText" presStyleLbl="conFgAcc1" presStyleIdx="0" presStyleCnt="5">
        <dgm:presLayoutVars>
          <dgm:bulletEnabled val="1"/>
        </dgm:presLayoutVars>
      </dgm:prSet>
      <dgm:spPr/>
    </dgm:pt>
    <dgm:pt modelId="{BAC6C339-CC6F-40D7-BB4D-4F3E823A9F9A}" type="pres">
      <dgm:prSet presAssocID="{AB370CD2-8C22-4BD9-974C-A9479D6874B0}" presName="spaceBetweenRectangles" presStyleCnt="0"/>
      <dgm:spPr/>
    </dgm:pt>
    <dgm:pt modelId="{32BEEF4A-12E4-4328-B359-6D312DAF2589}" type="pres">
      <dgm:prSet presAssocID="{E01F0E70-4A06-45D9-9CE3-97338FB5181C}" presName="parentLin" presStyleCnt="0"/>
      <dgm:spPr/>
    </dgm:pt>
    <dgm:pt modelId="{B0DE21F5-F069-46D8-8361-2E72150D5DF3}" type="pres">
      <dgm:prSet presAssocID="{E01F0E70-4A06-45D9-9CE3-97338FB5181C}" presName="parentLeftMargin" presStyleLbl="node1" presStyleIdx="0" presStyleCnt="5"/>
      <dgm:spPr/>
      <dgm:t>
        <a:bodyPr/>
        <a:lstStyle/>
        <a:p>
          <a:endParaRPr lang="en-US"/>
        </a:p>
      </dgm:t>
    </dgm:pt>
    <dgm:pt modelId="{36AA0B22-709E-472D-B7FD-2A7C8B1BA7BB}" type="pres">
      <dgm:prSet presAssocID="{E01F0E70-4A06-45D9-9CE3-97338FB5181C}" presName="parentText" presStyleLbl="node1" presStyleIdx="1" presStyleCnt="5">
        <dgm:presLayoutVars>
          <dgm:chMax val="0"/>
          <dgm:bulletEnabled val="1"/>
        </dgm:presLayoutVars>
      </dgm:prSet>
      <dgm:spPr/>
      <dgm:t>
        <a:bodyPr/>
        <a:lstStyle/>
        <a:p>
          <a:endParaRPr lang="en-US"/>
        </a:p>
      </dgm:t>
    </dgm:pt>
    <dgm:pt modelId="{6D8EC13F-353F-4EB6-AD2F-7AB51D54EB07}" type="pres">
      <dgm:prSet presAssocID="{E01F0E70-4A06-45D9-9CE3-97338FB5181C}" presName="negativeSpace" presStyleCnt="0"/>
      <dgm:spPr/>
    </dgm:pt>
    <dgm:pt modelId="{CBF130F0-C3C2-4EE5-8A49-498EB9912648}" type="pres">
      <dgm:prSet presAssocID="{E01F0E70-4A06-45D9-9CE3-97338FB5181C}" presName="childText" presStyleLbl="conFgAcc1" presStyleIdx="1" presStyleCnt="5">
        <dgm:presLayoutVars>
          <dgm:bulletEnabled val="1"/>
        </dgm:presLayoutVars>
      </dgm:prSet>
      <dgm:spPr/>
    </dgm:pt>
    <dgm:pt modelId="{CC920FF5-8D62-4179-AA91-C672A3198CD5}" type="pres">
      <dgm:prSet presAssocID="{D1B1B549-C6B2-4230-A764-17DDD3860445}" presName="spaceBetweenRectangles" presStyleCnt="0"/>
      <dgm:spPr/>
    </dgm:pt>
    <dgm:pt modelId="{276E38E1-3DE2-4E3E-BEE2-23735FEB790B}" type="pres">
      <dgm:prSet presAssocID="{A0BA1A0F-E861-41C6-A715-1F47F7EAF060}" presName="parentLin" presStyleCnt="0"/>
      <dgm:spPr/>
    </dgm:pt>
    <dgm:pt modelId="{E9A02D6E-1D0F-44CE-9D59-10863B5AAD42}" type="pres">
      <dgm:prSet presAssocID="{A0BA1A0F-E861-41C6-A715-1F47F7EAF060}" presName="parentLeftMargin" presStyleLbl="node1" presStyleIdx="1" presStyleCnt="5"/>
      <dgm:spPr/>
      <dgm:t>
        <a:bodyPr/>
        <a:lstStyle/>
        <a:p>
          <a:endParaRPr lang="en-US"/>
        </a:p>
      </dgm:t>
    </dgm:pt>
    <dgm:pt modelId="{78EC3894-08C6-4730-AC23-1316E0519F29}" type="pres">
      <dgm:prSet presAssocID="{A0BA1A0F-E861-41C6-A715-1F47F7EAF060}" presName="parentText" presStyleLbl="node1" presStyleIdx="2" presStyleCnt="5">
        <dgm:presLayoutVars>
          <dgm:chMax val="0"/>
          <dgm:bulletEnabled val="1"/>
        </dgm:presLayoutVars>
      </dgm:prSet>
      <dgm:spPr/>
      <dgm:t>
        <a:bodyPr/>
        <a:lstStyle/>
        <a:p>
          <a:endParaRPr lang="en-US"/>
        </a:p>
      </dgm:t>
    </dgm:pt>
    <dgm:pt modelId="{7B65B9A5-AF64-49F3-A1CA-18CE3D4B568A}" type="pres">
      <dgm:prSet presAssocID="{A0BA1A0F-E861-41C6-A715-1F47F7EAF060}" presName="negativeSpace" presStyleCnt="0"/>
      <dgm:spPr/>
    </dgm:pt>
    <dgm:pt modelId="{26EB6FA0-E27D-4173-8777-5F3B2B9AE96C}" type="pres">
      <dgm:prSet presAssocID="{A0BA1A0F-E861-41C6-A715-1F47F7EAF060}" presName="childText" presStyleLbl="conFgAcc1" presStyleIdx="2" presStyleCnt="5">
        <dgm:presLayoutVars>
          <dgm:bulletEnabled val="1"/>
        </dgm:presLayoutVars>
      </dgm:prSet>
      <dgm:spPr/>
    </dgm:pt>
    <dgm:pt modelId="{6ABC761B-5A32-42EE-BDA5-EBF8691496EC}" type="pres">
      <dgm:prSet presAssocID="{D1728825-E11C-4856-A13B-E6BD6014EAD5}" presName="spaceBetweenRectangles" presStyleCnt="0"/>
      <dgm:spPr/>
    </dgm:pt>
    <dgm:pt modelId="{AE84A1A3-316C-424B-B6DE-18C9BBA0E660}" type="pres">
      <dgm:prSet presAssocID="{25CFFD9A-7001-447F-96D7-FA749EC1AEB6}" presName="parentLin" presStyleCnt="0"/>
      <dgm:spPr/>
    </dgm:pt>
    <dgm:pt modelId="{D418F00D-6ADB-4EBF-93DC-DBBE797F7FBF}" type="pres">
      <dgm:prSet presAssocID="{25CFFD9A-7001-447F-96D7-FA749EC1AEB6}" presName="parentLeftMargin" presStyleLbl="node1" presStyleIdx="2" presStyleCnt="5"/>
      <dgm:spPr/>
      <dgm:t>
        <a:bodyPr/>
        <a:lstStyle/>
        <a:p>
          <a:endParaRPr lang="en-US"/>
        </a:p>
      </dgm:t>
    </dgm:pt>
    <dgm:pt modelId="{8FC679C8-9535-41F5-9A12-68645AFA7EBA}" type="pres">
      <dgm:prSet presAssocID="{25CFFD9A-7001-447F-96D7-FA749EC1AEB6}" presName="parentText" presStyleLbl="node1" presStyleIdx="3" presStyleCnt="5">
        <dgm:presLayoutVars>
          <dgm:chMax val="0"/>
          <dgm:bulletEnabled val="1"/>
        </dgm:presLayoutVars>
      </dgm:prSet>
      <dgm:spPr/>
      <dgm:t>
        <a:bodyPr/>
        <a:lstStyle/>
        <a:p>
          <a:endParaRPr lang="en-US"/>
        </a:p>
      </dgm:t>
    </dgm:pt>
    <dgm:pt modelId="{A5EC0A22-E940-4BB1-9964-571DF8A80119}" type="pres">
      <dgm:prSet presAssocID="{25CFFD9A-7001-447F-96D7-FA749EC1AEB6}" presName="negativeSpace" presStyleCnt="0"/>
      <dgm:spPr/>
    </dgm:pt>
    <dgm:pt modelId="{F2146A00-543C-4C99-9BA0-5CA5265E4202}" type="pres">
      <dgm:prSet presAssocID="{25CFFD9A-7001-447F-96D7-FA749EC1AEB6}" presName="childText" presStyleLbl="conFgAcc1" presStyleIdx="3" presStyleCnt="5">
        <dgm:presLayoutVars>
          <dgm:bulletEnabled val="1"/>
        </dgm:presLayoutVars>
      </dgm:prSet>
      <dgm:spPr/>
    </dgm:pt>
    <dgm:pt modelId="{FBFB2E2C-2D7A-4568-81EF-87103EE14ED6}" type="pres">
      <dgm:prSet presAssocID="{493D6E15-D336-4B63-AC6B-BA630B2872A8}" presName="spaceBetweenRectangles" presStyleCnt="0"/>
      <dgm:spPr/>
    </dgm:pt>
    <dgm:pt modelId="{D37E23B7-B093-43A9-BE99-57BD2B9BA587}" type="pres">
      <dgm:prSet presAssocID="{8A2582BE-D5EF-4A22-8CD3-E9CB760306D0}" presName="parentLin" presStyleCnt="0"/>
      <dgm:spPr/>
    </dgm:pt>
    <dgm:pt modelId="{51A7BE9D-A779-477C-9827-4EC6931E9300}" type="pres">
      <dgm:prSet presAssocID="{8A2582BE-D5EF-4A22-8CD3-E9CB760306D0}" presName="parentLeftMargin" presStyleLbl="node1" presStyleIdx="3" presStyleCnt="5"/>
      <dgm:spPr/>
      <dgm:t>
        <a:bodyPr/>
        <a:lstStyle/>
        <a:p>
          <a:endParaRPr lang="en-US"/>
        </a:p>
      </dgm:t>
    </dgm:pt>
    <dgm:pt modelId="{22865CAF-0490-448F-BD2A-C6CBF1E55E08}" type="pres">
      <dgm:prSet presAssocID="{8A2582BE-D5EF-4A22-8CD3-E9CB760306D0}" presName="parentText" presStyleLbl="node1" presStyleIdx="4" presStyleCnt="5">
        <dgm:presLayoutVars>
          <dgm:chMax val="0"/>
          <dgm:bulletEnabled val="1"/>
        </dgm:presLayoutVars>
      </dgm:prSet>
      <dgm:spPr/>
      <dgm:t>
        <a:bodyPr/>
        <a:lstStyle/>
        <a:p>
          <a:endParaRPr lang="en-US"/>
        </a:p>
      </dgm:t>
    </dgm:pt>
    <dgm:pt modelId="{554A8F2A-CA95-416B-8AD5-CA61791C8FDE}" type="pres">
      <dgm:prSet presAssocID="{8A2582BE-D5EF-4A22-8CD3-E9CB760306D0}" presName="negativeSpace" presStyleCnt="0"/>
      <dgm:spPr/>
    </dgm:pt>
    <dgm:pt modelId="{92A59D21-3889-4E57-AF80-A31E2F193D94}" type="pres">
      <dgm:prSet presAssocID="{8A2582BE-D5EF-4A22-8CD3-E9CB760306D0}" presName="childText" presStyleLbl="conFgAcc1" presStyleIdx="4" presStyleCnt="5">
        <dgm:presLayoutVars>
          <dgm:bulletEnabled val="1"/>
        </dgm:presLayoutVars>
      </dgm:prSet>
      <dgm:spPr/>
    </dgm:pt>
  </dgm:ptLst>
  <dgm:cxnLst>
    <dgm:cxn modelId="{5C4558BC-5626-43FE-B9F2-23A0956F0E2A}" srcId="{C40B1A8A-AF4C-42DC-B208-9323E21C8397}" destId="{25CFFD9A-7001-447F-96D7-FA749EC1AEB6}" srcOrd="3" destOrd="0" parTransId="{E1DE9F4C-7B29-419D-AC86-8653215015E2}" sibTransId="{493D6E15-D336-4B63-AC6B-BA630B2872A8}"/>
    <dgm:cxn modelId="{5AAAC666-340D-4378-84BB-6B4DB7368A99}" type="presOf" srcId="{E01F0E70-4A06-45D9-9CE3-97338FB5181C}" destId="{B0DE21F5-F069-46D8-8361-2E72150D5DF3}" srcOrd="0" destOrd="0" presId="urn:microsoft.com/office/officeart/2005/8/layout/list1"/>
    <dgm:cxn modelId="{72AB333B-36F2-4884-A65C-F7E6E37DDD2D}" srcId="{C40B1A8A-AF4C-42DC-B208-9323E21C8397}" destId="{A0BA1A0F-E861-41C6-A715-1F47F7EAF060}" srcOrd="2" destOrd="0" parTransId="{26801049-BE46-4593-ABEF-FCB0919312C1}" sibTransId="{D1728825-E11C-4856-A13B-E6BD6014EAD5}"/>
    <dgm:cxn modelId="{68D433EC-AB7B-47B7-A5B9-263B4FFA1F4E}" type="presOf" srcId="{8A2582BE-D5EF-4A22-8CD3-E9CB760306D0}" destId="{51A7BE9D-A779-477C-9827-4EC6931E9300}" srcOrd="0" destOrd="0" presId="urn:microsoft.com/office/officeart/2005/8/layout/list1"/>
    <dgm:cxn modelId="{74B4859D-50EF-47C6-9AF2-AFA5D40370C7}" srcId="{C40B1A8A-AF4C-42DC-B208-9323E21C8397}" destId="{DFCF7F96-B928-47BC-AB3F-F6D7F4994130}" srcOrd="0" destOrd="0" parTransId="{7676F0B4-98DF-4FB9-8B6D-D66F97027C13}" sibTransId="{AB370CD2-8C22-4BD9-974C-A9479D6874B0}"/>
    <dgm:cxn modelId="{24FDB44D-FCA1-468F-B8E4-8996F6011D8E}" type="presOf" srcId="{8A2582BE-D5EF-4A22-8CD3-E9CB760306D0}" destId="{22865CAF-0490-448F-BD2A-C6CBF1E55E08}" srcOrd="1" destOrd="0" presId="urn:microsoft.com/office/officeart/2005/8/layout/list1"/>
    <dgm:cxn modelId="{96638EB4-9D2B-4E6F-A60A-55EE6B4DC2E3}" type="presOf" srcId="{25CFFD9A-7001-447F-96D7-FA749EC1AEB6}" destId="{D418F00D-6ADB-4EBF-93DC-DBBE797F7FBF}" srcOrd="0" destOrd="0" presId="urn:microsoft.com/office/officeart/2005/8/layout/list1"/>
    <dgm:cxn modelId="{B8F3DB54-3122-49D8-8588-AC935C06B0F4}" type="presOf" srcId="{A0BA1A0F-E861-41C6-A715-1F47F7EAF060}" destId="{78EC3894-08C6-4730-AC23-1316E0519F29}" srcOrd="1" destOrd="0" presId="urn:microsoft.com/office/officeart/2005/8/layout/list1"/>
    <dgm:cxn modelId="{7193369D-A6BE-4693-A642-606EBFD36F31}" type="presOf" srcId="{DFCF7F96-B928-47BC-AB3F-F6D7F4994130}" destId="{10E9162C-7FED-44D3-9D95-63E78E886477}" srcOrd="0" destOrd="0" presId="urn:microsoft.com/office/officeart/2005/8/layout/list1"/>
    <dgm:cxn modelId="{5CFBF5A6-50F7-425C-BC2D-41788D470ADD}" type="presOf" srcId="{E01F0E70-4A06-45D9-9CE3-97338FB5181C}" destId="{36AA0B22-709E-472D-B7FD-2A7C8B1BA7BB}" srcOrd="1" destOrd="0" presId="urn:microsoft.com/office/officeart/2005/8/layout/list1"/>
    <dgm:cxn modelId="{07E28D3E-ECD7-4959-9DB6-6C47AE51285C}" type="presOf" srcId="{A0BA1A0F-E861-41C6-A715-1F47F7EAF060}" destId="{E9A02D6E-1D0F-44CE-9D59-10863B5AAD42}" srcOrd="0" destOrd="0" presId="urn:microsoft.com/office/officeart/2005/8/layout/list1"/>
    <dgm:cxn modelId="{AAC55231-3D79-425D-802D-4CE4698832AA}" srcId="{C40B1A8A-AF4C-42DC-B208-9323E21C8397}" destId="{E01F0E70-4A06-45D9-9CE3-97338FB5181C}" srcOrd="1" destOrd="0" parTransId="{91941D79-245D-45E1-AD51-12CF295B21D6}" sibTransId="{D1B1B549-C6B2-4230-A764-17DDD3860445}"/>
    <dgm:cxn modelId="{C4FD99E2-3951-4A74-9F6F-BBB3880ADFF0}" type="presOf" srcId="{DFCF7F96-B928-47BC-AB3F-F6D7F4994130}" destId="{FE244ACB-2323-456A-8419-147798D80833}" srcOrd="1" destOrd="0" presId="urn:microsoft.com/office/officeart/2005/8/layout/list1"/>
    <dgm:cxn modelId="{0200F2F6-8913-4FD5-ABDF-B4B71510469E}" type="presOf" srcId="{25CFFD9A-7001-447F-96D7-FA749EC1AEB6}" destId="{8FC679C8-9535-41F5-9A12-68645AFA7EBA}" srcOrd="1" destOrd="0" presId="urn:microsoft.com/office/officeart/2005/8/layout/list1"/>
    <dgm:cxn modelId="{A0891577-5F56-47FF-8D71-761D9404F7D4}" srcId="{C40B1A8A-AF4C-42DC-B208-9323E21C8397}" destId="{8A2582BE-D5EF-4A22-8CD3-E9CB760306D0}" srcOrd="4" destOrd="0" parTransId="{995A3EC4-6D7A-4CC4-BE08-1AACFF5A6452}" sibTransId="{7CB16A04-34A5-4DA9-A842-29CBCC9005D3}"/>
    <dgm:cxn modelId="{C5FDE99D-7002-42AF-BA18-57DEBBCD763C}" type="presOf" srcId="{C40B1A8A-AF4C-42DC-B208-9323E21C8397}" destId="{68A9EDC5-1C2A-4F65-81C2-29840EDB68E3}" srcOrd="0" destOrd="0" presId="urn:microsoft.com/office/officeart/2005/8/layout/list1"/>
    <dgm:cxn modelId="{3B6F25E1-33A9-4DF1-A5A9-7C981E52C759}" type="presParOf" srcId="{68A9EDC5-1C2A-4F65-81C2-29840EDB68E3}" destId="{BC3D2B8B-66A0-4D85-B93D-C4E1C747CF15}" srcOrd="0" destOrd="0" presId="urn:microsoft.com/office/officeart/2005/8/layout/list1"/>
    <dgm:cxn modelId="{BE9733E8-0A0B-4F40-B486-E38D78FDB51C}" type="presParOf" srcId="{BC3D2B8B-66A0-4D85-B93D-C4E1C747CF15}" destId="{10E9162C-7FED-44D3-9D95-63E78E886477}" srcOrd="0" destOrd="0" presId="urn:microsoft.com/office/officeart/2005/8/layout/list1"/>
    <dgm:cxn modelId="{063912A4-96DF-4A3A-BFC2-C849F198B8EA}" type="presParOf" srcId="{BC3D2B8B-66A0-4D85-B93D-C4E1C747CF15}" destId="{FE244ACB-2323-456A-8419-147798D80833}" srcOrd="1" destOrd="0" presId="urn:microsoft.com/office/officeart/2005/8/layout/list1"/>
    <dgm:cxn modelId="{91625060-46AC-4273-82BE-846E8DAC0D97}" type="presParOf" srcId="{68A9EDC5-1C2A-4F65-81C2-29840EDB68E3}" destId="{5A400031-BCBA-4557-8281-569BD1F33750}" srcOrd="1" destOrd="0" presId="urn:microsoft.com/office/officeart/2005/8/layout/list1"/>
    <dgm:cxn modelId="{EA606616-8584-4DF7-A6C4-2B9FE3234B06}" type="presParOf" srcId="{68A9EDC5-1C2A-4F65-81C2-29840EDB68E3}" destId="{A6A50B18-C0DB-4836-8775-83036C11ABC2}" srcOrd="2" destOrd="0" presId="urn:microsoft.com/office/officeart/2005/8/layout/list1"/>
    <dgm:cxn modelId="{3E73A7DC-AF11-4562-B9B3-B7710A44E7AF}" type="presParOf" srcId="{68A9EDC5-1C2A-4F65-81C2-29840EDB68E3}" destId="{BAC6C339-CC6F-40D7-BB4D-4F3E823A9F9A}" srcOrd="3" destOrd="0" presId="urn:microsoft.com/office/officeart/2005/8/layout/list1"/>
    <dgm:cxn modelId="{32F1BE4D-BAD2-4D7E-89CB-8C9F1105633A}" type="presParOf" srcId="{68A9EDC5-1C2A-4F65-81C2-29840EDB68E3}" destId="{32BEEF4A-12E4-4328-B359-6D312DAF2589}" srcOrd="4" destOrd="0" presId="urn:microsoft.com/office/officeart/2005/8/layout/list1"/>
    <dgm:cxn modelId="{07909089-150B-42AA-A0A4-14754E70CCF7}" type="presParOf" srcId="{32BEEF4A-12E4-4328-B359-6D312DAF2589}" destId="{B0DE21F5-F069-46D8-8361-2E72150D5DF3}" srcOrd="0" destOrd="0" presId="urn:microsoft.com/office/officeart/2005/8/layout/list1"/>
    <dgm:cxn modelId="{A2B5D77A-F91A-4214-A4B6-B217F6454C34}" type="presParOf" srcId="{32BEEF4A-12E4-4328-B359-6D312DAF2589}" destId="{36AA0B22-709E-472D-B7FD-2A7C8B1BA7BB}" srcOrd="1" destOrd="0" presId="urn:microsoft.com/office/officeart/2005/8/layout/list1"/>
    <dgm:cxn modelId="{A47DBD8F-27C8-435F-931D-8AF8974AEDDC}" type="presParOf" srcId="{68A9EDC5-1C2A-4F65-81C2-29840EDB68E3}" destId="{6D8EC13F-353F-4EB6-AD2F-7AB51D54EB07}" srcOrd="5" destOrd="0" presId="urn:microsoft.com/office/officeart/2005/8/layout/list1"/>
    <dgm:cxn modelId="{986483B1-4D53-4C82-8091-A74A7E827E81}" type="presParOf" srcId="{68A9EDC5-1C2A-4F65-81C2-29840EDB68E3}" destId="{CBF130F0-C3C2-4EE5-8A49-498EB9912648}" srcOrd="6" destOrd="0" presId="urn:microsoft.com/office/officeart/2005/8/layout/list1"/>
    <dgm:cxn modelId="{DADD8307-C7C6-4DF9-8684-3A52054E46CF}" type="presParOf" srcId="{68A9EDC5-1C2A-4F65-81C2-29840EDB68E3}" destId="{CC920FF5-8D62-4179-AA91-C672A3198CD5}" srcOrd="7" destOrd="0" presId="urn:microsoft.com/office/officeart/2005/8/layout/list1"/>
    <dgm:cxn modelId="{5F6EE2FB-62EB-478F-9142-9508A65F9FAF}" type="presParOf" srcId="{68A9EDC5-1C2A-4F65-81C2-29840EDB68E3}" destId="{276E38E1-3DE2-4E3E-BEE2-23735FEB790B}" srcOrd="8" destOrd="0" presId="urn:microsoft.com/office/officeart/2005/8/layout/list1"/>
    <dgm:cxn modelId="{234F71E5-E70D-440F-BB0A-5CBB2B2BD204}" type="presParOf" srcId="{276E38E1-3DE2-4E3E-BEE2-23735FEB790B}" destId="{E9A02D6E-1D0F-44CE-9D59-10863B5AAD42}" srcOrd="0" destOrd="0" presId="urn:microsoft.com/office/officeart/2005/8/layout/list1"/>
    <dgm:cxn modelId="{95E62D50-1471-47F3-BC17-01B1545970C9}" type="presParOf" srcId="{276E38E1-3DE2-4E3E-BEE2-23735FEB790B}" destId="{78EC3894-08C6-4730-AC23-1316E0519F29}" srcOrd="1" destOrd="0" presId="urn:microsoft.com/office/officeart/2005/8/layout/list1"/>
    <dgm:cxn modelId="{79B3DE28-2A75-4483-A70D-8595EB6EB3BC}" type="presParOf" srcId="{68A9EDC5-1C2A-4F65-81C2-29840EDB68E3}" destId="{7B65B9A5-AF64-49F3-A1CA-18CE3D4B568A}" srcOrd="9" destOrd="0" presId="urn:microsoft.com/office/officeart/2005/8/layout/list1"/>
    <dgm:cxn modelId="{CC31F7C6-88D2-443E-94FB-89047FD5158F}" type="presParOf" srcId="{68A9EDC5-1C2A-4F65-81C2-29840EDB68E3}" destId="{26EB6FA0-E27D-4173-8777-5F3B2B9AE96C}" srcOrd="10" destOrd="0" presId="urn:microsoft.com/office/officeart/2005/8/layout/list1"/>
    <dgm:cxn modelId="{7CAD29A9-99FA-4EDF-B1D5-7201C1AC5262}" type="presParOf" srcId="{68A9EDC5-1C2A-4F65-81C2-29840EDB68E3}" destId="{6ABC761B-5A32-42EE-BDA5-EBF8691496EC}" srcOrd="11" destOrd="0" presId="urn:microsoft.com/office/officeart/2005/8/layout/list1"/>
    <dgm:cxn modelId="{5C8AC4FF-C122-479D-8882-B2B3263BF6B5}" type="presParOf" srcId="{68A9EDC5-1C2A-4F65-81C2-29840EDB68E3}" destId="{AE84A1A3-316C-424B-B6DE-18C9BBA0E660}" srcOrd="12" destOrd="0" presId="urn:microsoft.com/office/officeart/2005/8/layout/list1"/>
    <dgm:cxn modelId="{8F614505-0253-4A18-9ED6-AEB744DD1FE7}" type="presParOf" srcId="{AE84A1A3-316C-424B-B6DE-18C9BBA0E660}" destId="{D418F00D-6ADB-4EBF-93DC-DBBE797F7FBF}" srcOrd="0" destOrd="0" presId="urn:microsoft.com/office/officeart/2005/8/layout/list1"/>
    <dgm:cxn modelId="{FB5EBB35-ECAB-4A49-9321-A5F5AC3456ED}" type="presParOf" srcId="{AE84A1A3-316C-424B-B6DE-18C9BBA0E660}" destId="{8FC679C8-9535-41F5-9A12-68645AFA7EBA}" srcOrd="1" destOrd="0" presId="urn:microsoft.com/office/officeart/2005/8/layout/list1"/>
    <dgm:cxn modelId="{1358A463-C4FF-48FF-B43D-3B6009B6B98F}" type="presParOf" srcId="{68A9EDC5-1C2A-4F65-81C2-29840EDB68E3}" destId="{A5EC0A22-E940-4BB1-9964-571DF8A80119}" srcOrd="13" destOrd="0" presId="urn:microsoft.com/office/officeart/2005/8/layout/list1"/>
    <dgm:cxn modelId="{5839462F-27E8-47E7-B739-0D94A98862F8}" type="presParOf" srcId="{68A9EDC5-1C2A-4F65-81C2-29840EDB68E3}" destId="{F2146A00-543C-4C99-9BA0-5CA5265E4202}" srcOrd="14" destOrd="0" presId="urn:microsoft.com/office/officeart/2005/8/layout/list1"/>
    <dgm:cxn modelId="{7E997BF6-E45C-452F-A43B-68EA50AED7F5}" type="presParOf" srcId="{68A9EDC5-1C2A-4F65-81C2-29840EDB68E3}" destId="{FBFB2E2C-2D7A-4568-81EF-87103EE14ED6}" srcOrd="15" destOrd="0" presId="urn:microsoft.com/office/officeart/2005/8/layout/list1"/>
    <dgm:cxn modelId="{3A0FF6FE-9400-422D-9C24-7926C6BB9C6A}" type="presParOf" srcId="{68A9EDC5-1C2A-4F65-81C2-29840EDB68E3}" destId="{D37E23B7-B093-43A9-BE99-57BD2B9BA587}" srcOrd="16" destOrd="0" presId="urn:microsoft.com/office/officeart/2005/8/layout/list1"/>
    <dgm:cxn modelId="{F125CD00-E338-4752-87B1-A4D316368C60}" type="presParOf" srcId="{D37E23B7-B093-43A9-BE99-57BD2B9BA587}" destId="{51A7BE9D-A779-477C-9827-4EC6931E9300}" srcOrd="0" destOrd="0" presId="urn:microsoft.com/office/officeart/2005/8/layout/list1"/>
    <dgm:cxn modelId="{DB8CEADF-7E70-4008-BDBC-67AC2B35919C}" type="presParOf" srcId="{D37E23B7-B093-43A9-BE99-57BD2B9BA587}" destId="{22865CAF-0490-448F-BD2A-C6CBF1E55E08}" srcOrd="1" destOrd="0" presId="urn:microsoft.com/office/officeart/2005/8/layout/list1"/>
    <dgm:cxn modelId="{7A4766F0-BCBC-4DFB-BEF1-EA0FF3EFC59C}" type="presParOf" srcId="{68A9EDC5-1C2A-4F65-81C2-29840EDB68E3}" destId="{554A8F2A-CA95-416B-8AD5-CA61791C8FDE}" srcOrd="17" destOrd="0" presId="urn:microsoft.com/office/officeart/2005/8/layout/list1"/>
    <dgm:cxn modelId="{8D12032C-3B9E-453F-80B2-6E2354DE18E2}" type="presParOf" srcId="{68A9EDC5-1C2A-4F65-81C2-29840EDB68E3}" destId="{92A59D21-3889-4E57-AF80-A31E2F193D9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A3FD5F8-EB58-4BE1-B0CA-FDED9E35A44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998AB12-B45B-45AE-B7CF-5FE72DD97CC4}">
      <dgm:prSet phldrT="[Text]" custT="1"/>
      <dgm:spPr/>
      <dgm:t>
        <a:bodyPr/>
        <a:lstStyle/>
        <a:p>
          <a:r>
            <a:rPr lang="en-US" sz="1800" dirty="0"/>
            <a:t>Produced from a variety of locally available clay and shale</a:t>
          </a:r>
        </a:p>
      </dgm:t>
    </dgm:pt>
    <dgm:pt modelId="{E058DCE0-0397-4A44-A45E-A1FE1F7BBEF3}" type="parTrans" cxnId="{F83C79A3-3ADA-4D58-9572-F5BB03838790}">
      <dgm:prSet/>
      <dgm:spPr/>
      <dgm:t>
        <a:bodyPr/>
        <a:lstStyle/>
        <a:p>
          <a:endParaRPr lang="en-US"/>
        </a:p>
      </dgm:t>
    </dgm:pt>
    <dgm:pt modelId="{CE116E8B-7EB5-4C49-8601-8BF348CA8751}" type="sibTrans" cxnId="{F83C79A3-3ADA-4D58-9572-F5BB03838790}">
      <dgm:prSet/>
      <dgm:spPr/>
      <dgm:t>
        <a:bodyPr/>
        <a:lstStyle/>
        <a:p>
          <a:endParaRPr lang="en-US"/>
        </a:p>
      </dgm:t>
    </dgm:pt>
    <dgm:pt modelId="{F9D72F1B-6584-4D52-8F16-5B98ECE3DAA4}">
      <dgm:prSet phldrT="[Text]" custT="1"/>
      <dgm:spPr/>
      <dgm:t>
        <a:bodyPr/>
        <a:lstStyle/>
        <a:p>
          <a:r>
            <a:rPr lang="en-US" sz="1800" dirty="0"/>
            <a:t>Manufactured by placing clay in molds, removing the molded clay, and drying</a:t>
          </a:r>
        </a:p>
      </dgm:t>
    </dgm:pt>
    <dgm:pt modelId="{98DA7835-2F7C-42C8-B8AC-2748F92DCA76}" type="parTrans" cxnId="{FE356400-9B95-4C12-B762-1BD584744B0E}">
      <dgm:prSet/>
      <dgm:spPr/>
      <dgm:t>
        <a:bodyPr/>
        <a:lstStyle/>
        <a:p>
          <a:endParaRPr lang="en-US"/>
        </a:p>
      </dgm:t>
    </dgm:pt>
    <dgm:pt modelId="{EAAA3649-3DE5-4E45-856D-C3F05A9A77CE}" type="sibTrans" cxnId="{FE356400-9B95-4C12-B762-1BD584744B0E}">
      <dgm:prSet/>
      <dgm:spPr/>
      <dgm:t>
        <a:bodyPr/>
        <a:lstStyle/>
        <a:p>
          <a:endParaRPr lang="en-US"/>
        </a:p>
      </dgm:t>
    </dgm:pt>
    <dgm:pt modelId="{D1525C31-9EF2-46F7-914C-729ABE8916E6}">
      <dgm:prSet phldrT="[Text]" custT="1"/>
      <dgm:spPr>
        <a:solidFill>
          <a:schemeClr val="accent6">
            <a:lumMod val="75000"/>
          </a:schemeClr>
        </a:solidFill>
      </dgm:spPr>
      <dgm:t>
        <a:bodyPr/>
        <a:lstStyle/>
        <a:p>
          <a:r>
            <a:rPr lang="en-US" sz="1800" dirty="0"/>
            <a:t>Fired in a kiln </a:t>
          </a:r>
          <a:r>
            <a:rPr lang="en-US" sz="1800" dirty="0" smtClean="0"/>
            <a:t>subjected </a:t>
          </a:r>
          <a:r>
            <a:rPr lang="en-US" sz="1800" dirty="0"/>
            <a:t>to temperatures as high as 2,400°F (1 300°C)</a:t>
          </a:r>
        </a:p>
      </dgm:t>
    </dgm:pt>
    <dgm:pt modelId="{230B5201-0416-4AC7-A1D3-03E4646EB028}" type="parTrans" cxnId="{886D088F-E3A9-4368-87C7-21BD61A98852}">
      <dgm:prSet/>
      <dgm:spPr/>
      <dgm:t>
        <a:bodyPr/>
        <a:lstStyle/>
        <a:p>
          <a:endParaRPr lang="en-US"/>
        </a:p>
      </dgm:t>
    </dgm:pt>
    <dgm:pt modelId="{5C3C01C9-B236-40F0-B960-991B209F423D}" type="sibTrans" cxnId="{886D088F-E3A9-4368-87C7-21BD61A98852}">
      <dgm:prSet/>
      <dgm:spPr/>
      <dgm:t>
        <a:bodyPr/>
        <a:lstStyle/>
        <a:p>
          <a:endParaRPr lang="en-US"/>
        </a:p>
      </dgm:t>
    </dgm:pt>
    <dgm:pt modelId="{681AF82E-E8D6-421F-9D48-D74677958290}">
      <dgm:prSet phldrT="[Text]" custT="1"/>
      <dgm:spPr>
        <a:solidFill>
          <a:schemeClr val="accent6">
            <a:lumMod val="50000"/>
          </a:schemeClr>
        </a:solidFill>
      </dgm:spPr>
      <dgm:t>
        <a:bodyPr/>
        <a:lstStyle/>
        <a:p>
          <a:r>
            <a:rPr lang="en-US" sz="1800" dirty="0"/>
            <a:t>Intense heat converts them to a ceramic material</a:t>
          </a:r>
        </a:p>
      </dgm:t>
    </dgm:pt>
    <dgm:pt modelId="{22760329-404B-4846-A9BF-2FF672DFA1A6}" type="parTrans" cxnId="{55F299DF-0E5B-4D4E-A13B-32C5AF2B13FD}">
      <dgm:prSet/>
      <dgm:spPr/>
      <dgm:t>
        <a:bodyPr/>
        <a:lstStyle/>
        <a:p>
          <a:endParaRPr lang="en-US"/>
        </a:p>
      </dgm:t>
    </dgm:pt>
    <dgm:pt modelId="{348A83FE-ABA2-438D-9AEE-A4887418236A}" type="sibTrans" cxnId="{55F299DF-0E5B-4D4E-A13B-32C5AF2B13FD}">
      <dgm:prSet/>
      <dgm:spPr/>
      <dgm:t>
        <a:bodyPr/>
        <a:lstStyle/>
        <a:p>
          <a:endParaRPr lang="en-US"/>
        </a:p>
      </dgm:t>
    </dgm:pt>
    <dgm:pt modelId="{08394ED3-D44F-443D-8932-AD8F847F95BC}" type="pres">
      <dgm:prSet presAssocID="{0A3FD5F8-EB58-4BE1-B0CA-FDED9E35A44D}" presName="linear" presStyleCnt="0">
        <dgm:presLayoutVars>
          <dgm:animLvl val="lvl"/>
          <dgm:resizeHandles val="exact"/>
        </dgm:presLayoutVars>
      </dgm:prSet>
      <dgm:spPr/>
      <dgm:t>
        <a:bodyPr/>
        <a:lstStyle/>
        <a:p>
          <a:endParaRPr lang="en-US"/>
        </a:p>
      </dgm:t>
    </dgm:pt>
    <dgm:pt modelId="{704E9F01-0DD0-42D8-B548-6DFC8D18C273}" type="pres">
      <dgm:prSet presAssocID="{5998AB12-B45B-45AE-B7CF-5FE72DD97CC4}" presName="parentText" presStyleLbl="node1" presStyleIdx="0" presStyleCnt="4" custLinFactY="-1505" custLinFactNeighborY="-100000">
        <dgm:presLayoutVars>
          <dgm:chMax val="0"/>
          <dgm:bulletEnabled val="1"/>
        </dgm:presLayoutVars>
      </dgm:prSet>
      <dgm:spPr/>
      <dgm:t>
        <a:bodyPr/>
        <a:lstStyle/>
        <a:p>
          <a:endParaRPr lang="en-US"/>
        </a:p>
      </dgm:t>
    </dgm:pt>
    <dgm:pt modelId="{7956BA6B-2A1C-45C8-9AC7-0B678457B147}" type="pres">
      <dgm:prSet presAssocID="{CE116E8B-7EB5-4C49-8601-8BF348CA8751}" presName="spacer" presStyleCnt="0"/>
      <dgm:spPr/>
    </dgm:pt>
    <dgm:pt modelId="{9AE6ECFF-CED7-4EC4-8BEE-3722732CC771}" type="pres">
      <dgm:prSet presAssocID="{F9D72F1B-6584-4D52-8F16-5B98ECE3DAA4}" presName="parentText" presStyleLbl="node1" presStyleIdx="1" presStyleCnt="4" custLinFactNeighborY="-211">
        <dgm:presLayoutVars>
          <dgm:chMax val="0"/>
          <dgm:bulletEnabled val="1"/>
        </dgm:presLayoutVars>
      </dgm:prSet>
      <dgm:spPr/>
      <dgm:t>
        <a:bodyPr/>
        <a:lstStyle/>
        <a:p>
          <a:endParaRPr lang="en-US"/>
        </a:p>
      </dgm:t>
    </dgm:pt>
    <dgm:pt modelId="{A2F4E1F9-F40D-4276-A75A-27EB9B77E53F}" type="pres">
      <dgm:prSet presAssocID="{EAAA3649-3DE5-4E45-856D-C3F05A9A77CE}" presName="spacer" presStyleCnt="0"/>
      <dgm:spPr/>
    </dgm:pt>
    <dgm:pt modelId="{EF0C5767-1AB4-478B-9F32-14FC4584F69C}" type="pres">
      <dgm:prSet presAssocID="{D1525C31-9EF2-46F7-914C-729ABE8916E6}" presName="parentText" presStyleLbl="node1" presStyleIdx="2" presStyleCnt="4" custScaleY="115891" custLinFactNeighborY="18585">
        <dgm:presLayoutVars>
          <dgm:chMax val="0"/>
          <dgm:bulletEnabled val="1"/>
        </dgm:presLayoutVars>
      </dgm:prSet>
      <dgm:spPr/>
      <dgm:t>
        <a:bodyPr/>
        <a:lstStyle/>
        <a:p>
          <a:endParaRPr lang="en-US"/>
        </a:p>
      </dgm:t>
    </dgm:pt>
    <dgm:pt modelId="{30120583-6C39-4E5C-8024-982D51C2B9A4}" type="pres">
      <dgm:prSet presAssocID="{5C3C01C9-B236-40F0-B960-991B209F423D}" presName="spacer" presStyleCnt="0"/>
      <dgm:spPr/>
    </dgm:pt>
    <dgm:pt modelId="{A309FB4D-C53E-4A42-9959-8740B8AD585C}" type="pres">
      <dgm:prSet presAssocID="{681AF82E-E8D6-421F-9D48-D74677958290}" presName="parentText" presStyleLbl="node1" presStyleIdx="3" presStyleCnt="4" custLinFactY="35936" custLinFactNeighborY="100000">
        <dgm:presLayoutVars>
          <dgm:chMax val="0"/>
          <dgm:bulletEnabled val="1"/>
        </dgm:presLayoutVars>
      </dgm:prSet>
      <dgm:spPr/>
      <dgm:t>
        <a:bodyPr/>
        <a:lstStyle/>
        <a:p>
          <a:endParaRPr lang="en-US"/>
        </a:p>
      </dgm:t>
    </dgm:pt>
  </dgm:ptLst>
  <dgm:cxnLst>
    <dgm:cxn modelId="{44B772D5-C4CE-4A73-B48E-084DB2469E8E}" type="presOf" srcId="{F9D72F1B-6584-4D52-8F16-5B98ECE3DAA4}" destId="{9AE6ECFF-CED7-4EC4-8BEE-3722732CC771}" srcOrd="0" destOrd="0" presId="urn:microsoft.com/office/officeart/2005/8/layout/vList2"/>
    <dgm:cxn modelId="{FE356400-9B95-4C12-B762-1BD584744B0E}" srcId="{0A3FD5F8-EB58-4BE1-B0CA-FDED9E35A44D}" destId="{F9D72F1B-6584-4D52-8F16-5B98ECE3DAA4}" srcOrd="1" destOrd="0" parTransId="{98DA7835-2F7C-42C8-B8AC-2748F92DCA76}" sibTransId="{EAAA3649-3DE5-4E45-856D-C3F05A9A77CE}"/>
    <dgm:cxn modelId="{0884DC1C-F178-48F2-A8CA-32A427B4197E}" type="presOf" srcId="{0A3FD5F8-EB58-4BE1-B0CA-FDED9E35A44D}" destId="{08394ED3-D44F-443D-8932-AD8F847F95BC}" srcOrd="0" destOrd="0" presId="urn:microsoft.com/office/officeart/2005/8/layout/vList2"/>
    <dgm:cxn modelId="{415A4203-7853-4752-9308-C36DF2474B89}" type="presOf" srcId="{5998AB12-B45B-45AE-B7CF-5FE72DD97CC4}" destId="{704E9F01-0DD0-42D8-B548-6DFC8D18C273}" srcOrd="0" destOrd="0" presId="urn:microsoft.com/office/officeart/2005/8/layout/vList2"/>
    <dgm:cxn modelId="{5CC5EA5E-C7D1-4492-9B2F-E25D794D3BE4}" type="presOf" srcId="{D1525C31-9EF2-46F7-914C-729ABE8916E6}" destId="{EF0C5767-1AB4-478B-9F32-14FC4584F69C}" srcOrd="0" destOrd="0" presId="urn:microsoft.com/office/officeart/2005/8/layout/vList2"/>
    <dgm:cxn modelId="{05E2431A-C09C-44EE-B0F4-1313C7523143}" type="presOf" srcId="{681AF82E-E8D6-421F-9D48-D74677958290}" destId="{A309FB4D-C53E-4A42-9959-8740B8AD585C}" srcOrd="0" destOrd="0" presId="urn:microsoft.com/office/officeart/2005/8/layout/vList2"/>
    <dgm:cxn modelId="{F83C79A3-3ADA-4D58-9572-F5BB03838790}" srcId="{0A3FD5F8-EB58-4BE1-B0CA-FDED9E35A44D}" destId="{5998AB12-B45B-45AE-B7CF-5FE72DD97CC4}" srcOrd="0" destOrd="0" parTransId="{E058DCE0-0397-4A44-A45E-A1FE1F7BBEF3}" sibTransId="{CE116E8B-7EB5-4C49-8601-8BF348CA8751}"/>
    <dgm:cxn modelId="{55F299DF-0E5B-4D4E-A13B-32C5AF2B13FD}" srcId="{0A3FD5F8-EB58-4BE1-B0CA-FDED9E35A44D}" destId="{681AF82E-E8D6-421F-9D48-D74677958290}" srcOrd="3" destOrd="0" parTransId="{22760329-404B-4846-A9BF-2FF672DFA1A6}" sibTransId="{348A83FE-ABA2-438D-9AEE-A4887418236A}"/>
    <dgm:cxn modelId="{886D088F-E3A9-4368-87C7-21BD61A98852}" srcId="{0A3FD5F8-EB58-4BE1-B0CA-FDED9E35A44D}" destId="{D1525C31-9EF2-46F7-914C-729ABE8916E6}" srcOrd="2" destOrd="0" parTransId="{230B5201-0416-4AC7-A1D3-03E4646EB028}" sibTransId="{5C3C01C9-B236-40F0-B960-991B209F423D}"/>
    <dgm:cxn modelId="{C0C11FB2-01ED-4752-9965-521E566DAC30}" type="presParOf" srcId="{08394ED3-D44F-443D-8932-AD8F847F95BC}" destId="{704E9F01-0DD0-42D8-B548-6DFC8D18C273}" srcOrd="0" destOrd="0" presId="urn:microsoft.com/office/officeart/2005/8/layout/vList2"/>
    <dgm:cxn modelId="{F686A0BF-10B5-49D4-BA25-7F39BD889C24}" type="presParOf" srcId="{08394ED3-D44F-443D-8932-AD8F847F95BC}" destId="{7956BA6B-2A1C-45C8-9AC7-0B678457B147}" srcOrd="1" destOrd="0" presId="urn:microsoft.com/office/officeart/2005/8/layout/vList2"/>
    <dgm:cxn modelId="{F9FAF18C-0C80-40F4-BB4E-CDED79D87701}" type="presParOf" srcId="{08394ED3-D44F-443D-8932-AD8F847F95BC}" destId="{9AE6ECFF-CED7-4EC4-8BEE-3722732CC771}" srcOrd="2" destOrd="0" presId="urn:microsoft.com/office/officeart/2005/8/layout/vList2"/>
    <dgm:cxn modelId="{C902085A-58D6-46C7-8A07-995C4433370B}" type="presParOf" srcId="{08394ED3-D44F-443D-8932-AD8F847F95BC}" destId="{A2F4E1F9-F40D-4276-A75A-27EB9B77E53F}" srcOrd="3" destOrd="0" presId="urn:microsoft.com/office/officeart/2005/8/layout/vList2"/>
    <dgm:cxn modelId="{557D256D-A747-4B5A-9DC6-07208093252F}" type="presParOf" srcId="{08394ED3-D44F-443D-8932-AD8F847F95BC}" destId="{EF0C5767-1AB4-478B-9F32-14FC4584F69C}" srcOrd="4" destOrd="0" presId="urn:microsoft.com/office/officeart/2005/8/layout/vList2"/>
    <dgm:cxn modelId="{1DEF2BE3-477B-44E9-86B3-CBEF1447BB99}" type="presParOf" srcId="{08394ED3-D44F-443D-8932-AD8F847F95BC}" destId="{30120583-6C39-4E5C-8024-982D51C2B9A4}" srcOrd="5" destOrd="0" presId="urn:microsoft.com/office/officeart/2005/8/layout/vList2"/>
    <dgm:cxn modelId="{B7038976-D478-4931-B074-6CBE30175CEC}" type="presParOf" srcId="{08394ED3-D44F-443D-8932-AD8F847F95BC}" destId="{A309FB4D-C53E-4A42-9959-8740B8AD585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A3FD5F8-EB58-4BE1-B0CA-FDED9E35A44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998AB12-B45B-45AE-B7CF-5FE72DD97CC4}">
      <dgm:prSet phldrT="[Text]"/>
      <dgm:spPr/>
      <dgm:t>
        <a:bodyPr/>
        <a:lstStyle/>
        <a:p>
          <a:r>
            <a:rPr lang="en-US" dirty="0"/>
            <a:t>Also known as concrete masonry units (CMUs)</a:t>
          </a:r>
        </a:p>
      </dgm:t>
    </dgm:pt>
    <dgm:pt modelId="{E058DCE0-0397-4A44-A45E-A1FE1F7BBEF3}" type="parTrans" cxnId="{F83C79A3-3ADA-4D58-9572-F5BB03838790}">
      <dgm:prSet/>
      <dgm:spPr/>
      <dgm:t>
        <a:bodyPr/>
        <a:lstStyle/>
        <a:p>
          <a:endParaRPr lang="en-US"/>
        </a:p>
      </dgm:t>
    </dgm:pt>
    <dgm:pt modelId="{CE116E8B-7EB5-4C49-8601-8BF348CA8751}" type="sibTrans" cxnId="{F83C79A3-3ADA-4D58-9572-F5BB03838790}">
      <dgm:prSet/>
      <dgm:spPr/>
      <dgm:t>
        <a:bodyPr/>
        <a:lstStyle/>
        <a:p>
          <a:endParaRPr lang="en-US"/>
        </a:p>
      </dgm:t>
    </dgm:pt>
    <dgm:pt modelId="{F756EEB5-3311-41FA-86EE-904F990615CD}">
      <dgm:prSet phldrT="[Text]"/>
      <dgm:spPr/>
      <dgm:t>
        <a:bodyPr/>
        <a:lstStyle/>
        <a:p>
          <a:r>
            <a:rPr lang="en-US" dirty="0"/>
            <a:t>Most commonly used concrete block is the hollow concrete block, sometimes referred to as cinder block</a:t>
          </a:r>
        </a:p>
      </dgm:t>
    </dgm:pt>
    <dgm:pt modelId="{F1E5A414-9785-4EF6-9914-402D67567D02}" type="parTrans" cxnId="{B2006FBF-0EB2-4712-B561-9D8AC16389CE}">
      <dgm:prSet/>
      <dgm:spPr/>
      <dgm:t>
        <a:bodyPr/>
        <a:lstStyle/>
        <a:p>
          <a:endParaRPr lang="en-US"/>
        </a:p>
      </dgm:t>
    </dgm:pt>
    <dgm:pt modelId="{3A2EC374-042D-4B6F-88D2-30A6C671D852}" type="sibTrans" cxnId="{B2006FBF-0EB2-4712-B561-9D8AC16389CE}">
      <dgm:prSet/>
      <dgm:spPr/>
      <dgm:t>
        <a:bodyPr/>
        <a:lstStyle/>
        <a:p>
          <a:endParaRPr lang="en-US"/>
        </a:p>
      </dgm:t>
    </dgm:pt>
    <dgm:pt modelId="{3B9FC7A0-0F63-42A8-9ECD-BB3EF28AAC53}">
      <dgm:prSet phldrT="[Text]"/>
      <dgm:spPr/>
      <dgm:t>
        <a:bodyPr/>
        <a:lstStyle/>
        <a:p>
          <a:r>
            <a:rPr lang="en-US" dirty="0" smtClean="0"/>
            <a:t>Can also </a:t>
          </a:r>
          <a:r>
            <a:rPr lang="en-US" dirty="0"/>
            <a:t>be produced as </a:t>
          </a:r>
          <a:r>
            <a:rPr lang="en-US" dirty="0" smtClean="0"/>
            <a:t>bricks </a:t>
          </a:r>
          <a:r>
            <a:rPr lang="en-US" dirty="0"/>
            <a:t>or as solid blocks</a:t>
          </a:r>
        </a:p>
      </dgm:t>
    </dgm:pt>
    <dgm:pt modelId="{DF83432D-0FE3-44FF-A20F-22CE06B9B09A}" type="parTrans" cxnId="{A2A13E74-774D-43A1-876A-BC0B688BE12D}">
      <dgm:prSet/>
      <dgm:spPr/>
      <dgm:t>
        <a:bodyPr/>
        <a:lstStyle/>
        <a:p>
          <a:endParaRPr lang="en-US"/>
        </a:p>
      </dgm:t>
    </dgm:pt>
    <dgm:pt modelId="{FFC6BD40-D8EF-45A2-9F12-CA9B75B8265C}" type="sibTrans" cxnId="{A2A13E74-774D-43A1-876A-BC0B688BE12D}">
      <dgm:prSet/>
      <dgm:spPr/>
      <dgm:t>
        <a:bodyPr/>
        <a:lstStyle/>
        <a:p>
          <a:endParaRPr lang="en-US"/>
        </a:p>
      </dgm:t>
    </dgm:pt>
    <dgm:pt modelId="{08394ED3-D44F-443D-8932-AD8F847F95BC}" type="pres">
      <dgm:prSet presAssocID="{0A3FD5F8-EB58-4BE1-B0CA-FDED9E35A44D}" presName="linear" presStyleCnt="0">
        <dgm:presLayoutVars>
          <dgm:animLvl val="lvl"/>
          <dgm:resizeHandles val="exact"/>
        </dgm:presLayoutVars>
      </dgm:prSet>
      <dgm:spPr/>
      <dgm:t>
        <a:bodyPr/>
        <a:lstStyle/>
        <a:p>
          <a:endParaRPr lang="en-US"/>
        </a:p>
      </dgm:t>
    </dgm:pt>
    <dgm:pt modelId="{704E9F01-0DD0-42D8-B548-6DFC8D18C273}" type="pres">
      <dgm:prSet presAssocID="{5998AB12-B45B-45AE-B7CF-5FE72DD97CC4}" presName="parentText" presStyleLbl="node1" presStyleIdx="0" presStyleCnt="3">
        <dgm:presLayoutVars>
          <dgm:chMax val="0"/>
          <dgm:bulletEnabled val="1"/>
        </dgm:presLayoutVars>
      </dgm:prSet>
      <dgm:spPr/>
      <dgm:t>
        <a:bodyPr/>
        <a:lstStyle/>
        <a:p>
          <a:endParaRPr lang="en-US"/>
        </a:p>
      </dgm:t>
    </dgm:pt>
    <dgm:pt modelId="{7956BA6B-2A1C-45C8-9AC7-0B678457B147}" type="pres">
      <dgm:prSet presAssocID="{CE116E8B-7EB5-4C49-8601-8BF348CA8751}" presName="spacer" presStyleCnt="0"/>
      <dgm:spPr/>
      <dgm:t>
        <a:bodyPr/>
        <a:lstStyle/>
        <a:p>
          <a:endParaRPr lang="en-US"/>
        </a:p>
      </dgm:t>
    </dgm:pt>
    <dgm:pt modelId="{59040C89-D4F0-4D5A-85D3-B2F7D257A6AB}" type="pres">
      <dgm:prSet presAssocID="{F756EEB5-3311-41FA-86EE-904F990615CD}" presName="parentText" presStyleLbl="node1" presStyleIdx="1" presStyleCnt="3">
        <dgm:presLayoutVars>
          <dgm:chMax val="0"/>
          <dgm:bulletEnabled val="1"/>
        </dgm:presLayoutVars>
      </dgm:prSet>
      <dgm:spPr/>
      <dgm:t>
        <a:bodyPr/>
        <a:lstStyle/>
        <a:p>
          <a:endParaRPr lang="en-US"/>
        </a:p>
      </dgm:t>
    </dgm:pt>
    <dgm:pt modelId="{C320F151-C069-4070-AF3A-9D78DEBFACF5}" type="pres">
      <dgm:prSet presAssocID="{3A2EC374-042D-4B6F-88D2-30A6C671D852}" presName="spacer" presStyleCnt="0"/>
      <dgm:spPr/>
      <dgm:t>
        <a:bodyPr/>
        <a:lstStyle/>
        <a:p>
          <a:endParaRPr lang="en-US"/>
        </a:p>
      </dgm:t>
    </dgm:pt>
    <dgm:pt modelId="{E730E9B7-7695-4583-AAF7-353BBD76DBED}" type="pres">
      <dgm:prSet presAssocID="{3B9FC7A0-0F63-42A8-9ECD-BB3EF28AAC53}" presName="parentText" presStyleLbl="node1" presStyleIdx="2" presStyleCnt="3">
        <dgm:presLayoutVars>
          <dgm:chMax val="0"/>
          <dgm:bulletEnabled val="1"/>
        </dgm:presLayoutVars>
      </dgm:prSet>
      <dgm:spPr/>
      <dgm:t>
        <a:bodyPr/>
        <a:lstStyle/>
        <a:p>
          <a:endParaRPr lang="en-US"/>
        </a:p>
      </dgm:t>
    </dgm:pt>
  </dgm:ptLst>
  <dgm:cxnLst>
    <dgm:cxn modelId="{F5C2F8A2-9581-48BD-AE04-66D82793BA46}" type="presOf" srcId="{F756EEB5-3311-41FA-86EE-904F990615CD}" destId="{59040C89-D4F0-4D5A-85D3-B2F7D257A6AB}" srcOrd="0" destOrd="0" presId="urn:microsoft.com/office/officeart/2005/8/layout/vList2"/>
    <dgm:cxn modelId="{B2006FBF-0EB2-4712-B561-9D8AC16389CE}" srcId="{0A3FD5F8-EB58-4BE1-B0CA-FDED9E35A44D}" destId="{F756EEB5-3311-41FA-86EE-904F990615CD}" srcOrd="1" destOrd="0" parTransId="{F1E5A414-9785-4EF6-9914-402D67567D02}" sibTransId="{3A2EC374-042D-4B6F-88D2-30A6C671D852}"/>
    <dgm:cxn modelId="{B4F8E51A-D07B-4BD6-A3D7-F5CD913AEE0E}" type="presOf" srcId="{0A3FD5F8-EB58-4BE1-B0CA-FDED9E35A44D}" destId="{08394ED3-D44F-443D-8932-AD8F847F95BC}" srcOrd="0" destOrd="0" presId="urn:microsoft.com/office/officeart/2005/8/layout/vList2"/>
    <dgm:cxn modelId="{03FD61CB-E257-48AD-B5CD-ADA6E3EFDA1A}" type="presOf" srcId="{3B9FC7A0-0F63-42A8-9ECD-BB3EF28AAC53}" destId="{E730E9B7-7695-4583-AAF7-353BBD76DBED}" srcOrd="0" destOrd="0" presId="urn:microsoft.com/office/officeart/2005/8/layout/vList2"/>
    <dgm:cxn modelId="{F83C79A3-3ADA-4D58-9572-F5BB03838790}" srcId="{0A3FD5F8-EB58-4BE1-B0CA-FDED9E35A44D}" destId="{5998AB12-B45B-45AE-B7CF-5FE72DD97CC4}" srcOrd="0" destOrd="0" parTransId="{E058DCE0-0397-4A44-A45E-A1FE1F7BBEF3}" sibTransId="{CE116E8B-7EB5-4C49-8601-8BF348CA8751}"/>
    <dgm:cxn modelId="{45FCEF90-61F1-4B0C-9428-19B1E89B1EC6}" type="presOf" srcId="{5998AB12-B45B-45AE-B7CF-5FE72DD97CC4}" destId="{704E9F01-0DD0-42D8-B548-6DFC8D18C273}" srcOrd="0" destOrd="0" presId="urn:microsoft.com/office/officeart/2005/8/layout/vList2"/>
    <dgm:cxn modelId="{A2A13E74-774D-43A1-876A-BC0B688BE12D}" srcId="{0A3FD5F8-EB58-4BE1-B0CA-FDED9E35A44D}" destId="{3B9FC7A0-0F63-42A8-9ECD-BB3EF28AAC53}" srcOrd="2" destOrd="0" parTransId="{DF83432D-0FE3-44FF-A20F-22CE06B9B09A}" sibTransId="{FFC6BD40-D8EF-45A2-9F12-CA9B75B8265C}"/>
    <dgm:cxn modelId="{6F49167B-0685-4708-8D6D-5A988FC48120}" type="presParOf" srcId="{08394ED3-D44F-443D-8932-AD8F847F95BC}" destId="{704E9F01-0DD0-42D8-B548-6DFC8D18C273}" srcOrd="0" destOrd="0" presId="urn:microsoft.com/office/officeart/2005/8/layout/vList2"/>
    <dgm:cxn modelId="{1E79E25A-3203-4CAB-891C-85E644D81051}" type="presParOf" srcId="{08394ED3-D44F-443D-8932-AD8F847F95BC}" destId="{7956BA6B-2A1C-45C8-9AC7-0B678457B147}" srcOrd="1" destOrd="0" presId="urn:microsoft.com/office/officeart/2005/8/layout/vList2"/>
    <dgm:cxn modelId="{61C1A5D4-C3AE-433B-AE11-16C1E48176FF}" type="presParOf" srcId="{08394ED3-D44F-443D-8932-AD8F847F95BC}" destId="{59040C89-D4F0-4D5A-85D3-B2F7D257A6AB}" srcOrd="2" destOrd="0" presId="urn:microsoft.com/office/officeart/2005/8/layout/vList2"/>
    <dgm:cxn modelId="{C61C298E-0126-48BD-BEBD-0133AD4A6D4A}" type="presParOf" srcId="{08394ED3-D44F-443D-8932-AD8F847F95BC}" destId="{C320F151-C069-4070-AF3A-9D78DEBFACF5}" srcOrd="3" destOrd="0" presId="urn:microsoft.com/office/officeart/2005/8/layout/vList2"/>
    <dgm:cxn modelId="{E692C961-59D3-4BD6-B48C-594DC4A913C3}" type="presParOf" srcId="{08394ED3-D44F-443D-8932-AD8F847F95BC}" destId="{E730E9B7-7695-4583-AAF7-353BBD76DBE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A3FD5F8-EB58-4BE1-B0CA-FDED9E35A44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998AB12-B45B-45AE-B7CF-5FE72DD97CC4}">
      <dgm:prSet phldrT="[Text]" custT="1"/>
      <dgm:spPr/>
      <dgm:t>
        <a:bodyPr/>
        <a:lstStyle/>
        <a:p>
          <a:r>
            <a:rPr lang="en-US" sz="1800" dirty="0"/>
            <a:t>Consists of pieces of rock that have been removed from a quarry and cut to the size and shape desired</a:t>
          </a:r>
        </a:p>
      </dgm:t>
    </dgm:pt>
    <dgm:pt modelId="{E058DCE0-0397-4A44-A45E-A1FE1F7BBEF3}" type="parTrans" cxnId="{F83C79A3-3ADA-4D58-9572-F5BB03838790}">
      <dgm:prSet/>
      <dgm:spPr/>
      <dgm:t>
        <a:bodyPr/>
        <a:lstStyle/>
        <a:p>
          <a:endParaRPr lang="en-US"/>
        </a:p>
      </dgm:t>
    </dgm:pt>
    <dgm:pt modelId="{CE116E8B-7EB5-4C49-8601-8BF348CA8751}" type="sibTrans" cxnId="{F83C79A3-3ADA-4D58-9572-F5BB03838790}">
      <dgm:prSet/>
      <dgm:spPr/>
      <dgm:t>
        <a:bodyPr/>
        <a:lstStyle/>
        <a:p>
          <a:endParaRPr lang="en-US"/>
        </a:p>
      </dgm:t>
    </dgm:pt>
    <dgm:pt modelId="{F756EEB5-3311-41FA-86EE-904F990615CD}">
      <dgm:prSet phldrT="[Text]" custT="1"/>
      <dgm:spPr/>
      <dgm:t>
        <a:bodyPr/>
        <a:lstStyle/>
        <a:p>
          <a:r>
            <a:rPr lang="en-US" sz="1800" dirty="0"/>
            <a:t>Principal types: granite, limestone, sandstone, slate, marble</a:t>
          </a:r>
        </a:p>
      </dgm:t>
    </dgm:pt>
    <dgm:pt modelId="{F1E5A414-9785-4EF6-9914-402D67567D02}" type="parTrans" cxnId="{B2006FBF-0EB2-4712-B561-9D8AC16389CE}">
      <dgm:prSet/>
      <dgm:spPr/>
      <dgm:t>
        <a:bodyPr/>
        <a:lstStyle/>
        <a:p>
          <a:endParaRPr lang="en-US"/>
        </a:p>
      </dgm:t>
    </dgm:pt>
    <dgm:pt modelId="{3A2EC374-042D-4B6F-88D2-30A6C671D852}" type="sibTrans" cxnId="{B2006FBF-0EB2-4712-B561-9D8AC16389CE}">
      <dgm:prSet/>
      <dgm:spPr/>
      <dgm:t>
        <a:bodyPr/>
        <a:lstStyle/>
        <a:p>
          <a:endParaRPr lang="en-US"/>
        </a:p>
      </dgm:t>
    </dgm:pt>
    <dgm:pt modelId="{49675165-7ABF-4338-BFCE-9DFA1C1CF0D4}">
      <dgm:prSet phldrT="[Text]" custT="1"/>
      <dgm:spPr>
        <a:solidFill>
          <a:schemeClr val="accent6">
            <a:lumMod val="75000"/>
          </a:schemeClr>
        </a:solidFill>
      </dgm:spPr>
      <dgm:t>
        <a:bodyPr/>
        <a:lstStyle/>
        <a:p>
          <a:r>
            <a:rPr lang="en-US" sz="1800" dirty="0"/>
            <a:t>Used in two ways: laid with mortar to form walls or used </a:t>
          </a:r>
          <a:r>
            <a:rPr lang="en-US" sz="1800" dirty="0" smtClean="0"/>
            <a:t>as </a:t>
          </a:r>
          <a:r>
            <a:rPr lang="en-US" sz="1800" dirty="0"/>
            <a:t>exterior veneer attached by supports to the structural frame</a:t>
          </a:r>
        </a:p>
      </dgm:t>
    </dgm:pt>
    <dgm:pt modelId="{46DCE37D-90DA-48A3-95E0-2D3F1C51A11D}" type="parTrans" cxnId="{5EEA29CF-D7D1-423F-AB7E-D5E63BA7DB3E}">
      <dgm:prSet/>
      <dgm:spPr/>
      <dgm:t>
        <a:bodyPr/>
        <a:lstStyle/>
        <a:p>
          <a:endParaRPr lang="en-US"/>
        </a:p>
      </dgm:t>
    </dgm:pt>
    <dgm:pt modelId="{27773EB6-5297-4105-9137-9BE9D0C05770}" type="sibTrans" cxnId="{5EEA29CF-D7D1-423F-AB7E-D5E63BA7DB3E}">
      <dgm:prSet/>
      <dgm:spPr/>
      <dgm:t>
        <a:bodyPr/>
        <a:lstStyle/>
        <a:p>
          <a:endParaRPr lang="en-US"/>
        </a:p>
      </dgm:t>
    </dgm:pt>
    <dgm:pt modelId="{08394ED3-D44F-443D-8932-AD8F847F95BC}" type="pres">
      <dgm:prSet presAssocID="{0A3FD5F8-EB58-4BE1-B0CA-FDED9E35A44D}" presName="linear" presStyleCnt="0">
        <dgm:presLayoutVars>
          <dgm:animLvl val="lvl"/>
          <dgm:resizeHandles val="exact"/>
        </dgm:presLayoutVars>
      </dgm:prSet>
      <dgm:spPr/>
      <dgm:t>
        <a:bodyPr/>
        <a:lstStyle/>
        <a:p>
          <a:endParaRPr lang="en-US"/>
        </a:p>
      </dgm:t>
    </dgm:pt>
    <dgm:pt modelId="{704E9F01-0DD0-42D8-B548-6DFC8D18C273}" type="pres">
      <dgm:prSet presAssocID="{5998AB12-B45B-45AE-B7CF-5FE72DD97CC4}" presName="parentText" presStyleLbl="node1" presStyleIdx="0" presStyleCnt="3" custScaleY="89329" custLinFactY="-1505" custLinFactNeighborY="-100000">
        <dgm:presLayoutVars>
          <dgm:chMax val="0"/>
          <dgm:bulletEnabled val="1"/>
        </dgm:presLayoutVars>
      </dgm:prSet>
      <dgm:spPr/>
      <dgm:t>
        <a:bodyPr/>
        <a:lstStyle/>
        <a:p>
          <a:endParaRPr lang="en-US"/>
        </a:p>
      </dgm:t>
    </dgm:pt>
    <dgm:pt modelId="{7956BA6B-2A1C-45C8-9AC7-0B678457B147}" type="pres">
      <dgm:prSet presAssocID="{CE116E8B-7EB5-4C49-8601-8BF348CA8751}" presName="spacer" presStyleCnt="0"/>
      <dgm:spPr/>
    </dgm:pt>
    <dgm:pt modelId="{59040C89-D4F0-4D5A-85D3-B2F7D257A6AB}" type="pres">
      <dgm:prSet presAssocID="{F756EEB5-3311-41FA-86EE-904F990615CD}" presName="parentText" presStyleLbl="node1" presStyleIdx="1" presStyleCnt="3" custScaleY="56851">
        <dgm:presLayoutVars>
          <dgm:chMax val="0"/>
          <dgm:bulletEnabled val="1"/>
        </dgm:presLayoutVars>
      </dgm:prSet>
      <dgm:spPr/>
      <dgm:t>
        <a:bodyPr/>
        <a:lstStyle/>
        <a:p>
          <a:endParaRPr lang="en-US"/>
        </a:p>
      </dgm:t>
    </dgm:pt>
    <dgm:pt modelId="{C320F151-C069-4070-AF3A-9D78DEBFACF5}" type="pres">
      <dgm:prSet presAssocID="{3A2EC374-042D-4B6F-88D2-30A6C671D852}" presName="spacer" presStyleCnt="0"/>
      <dgm:spPr/>
    </dgm:pt>
    <dgm:pt modelId="{940062A9-BCD4-46E7-AEE1-86C87A938A11}" type="pres">
      <dgm:prSet presAssocID="{49675165-7ABF-4338-BFCE-9DFA1C1CF0D4}" presName="parentText" presStyleLbl="node1" presStyleIdx="2" presStyleCnt="3">
        <dgm:presLayoutVars>
          <dgm:chMax val="0"/>
          <dgm:bulletEnabled val="1"/>
        </dgm:presLayoutVars>
      </dgm:prSet>
      <dgm:spPr/>
      <dgm:t>
        <a:bodyPr/>
        <a:lstStyle/>
        <a:p>
          <a:endParaRPr lang="en-US"/>
        </a:p>
      </dgm:t>
    </dgm:pt>
  </dgm:ptLst>
  <dgm:cxnLst>
    <dgm:cxn modelId="{1A22BF19-3A47-4C14-8860-84DA6178EE20}" type="presOf" srcId="{F756EEB5-3311-41FA-86EE-904F990615CD}" destId="{59040C89-D4F0-4D5A-85D3-B2F7D257A6AB}" srcOrd="0" destOrd="0" presId="urn:microsoft.com/office/officeart/2005/8/layout/vList2"/>
    <dgm:cxn modelId="{B2006FBF-0EB2-4712-B561-9D8AC16389CE}" srcId="{0A3FD5F8-EB58-4BE1-B0CA-FDED9E35A44D}" destId="{F756EEB5-3311-41FA-86EE-904F990615CD}" srcOrd="1" destOrd="0" parTransId="{F1E5A414-9785-4EF6-9914-402D67567D02}" sibTransId="{3A2EC374-042D-4B6F-88D2-30A6C671D852}"/>
    <dgm:cxn modelId="{E42FD81A-7B4E-4C5E-9327-D2737F4D2FC2}" type="presOf" srcId="{5998AB12-B45B-45AE-B7CF-5FE72DD97CC4}" destId="{704E9F01-0DD0-42D8-B548-6DFC8D18C273}" srcOrd="0" destOrd="0" presId="urn:microsoft.com/office/officeart/2005/8/layout/vList2"/>
    <dgm:cxn modelId="{F83C79A3-3ADA-4D58-9572-F5BB03838790}" srcId="{0A3FD5F8-EB58-4BE1-B0CA-FDED9E35A44D}" destId="{5998AB12-B45B-45AE-B7CF-5FE72DD97CC4}" srcOrd="0" destOrd="0" parTransId="{E058DCE0-0397-4A44-A45E-A1FE1F7BBEF3}" sibTransId="{CE116E8B-7EB5-4C49-8601-8BF348CA8751}"/>
    <dgm:cxn modelId="{5EEA29CF-D7D1-423F-AB7E-D5E63BA7DB3E}" srcId="{0A3FD5F8-EB58-4BE1-B0CA-FDED9E35A44D}" destId="{49675165-7ABF-4338-BFCE-9DFA1C1CF0D4}" srcOrd="2" destOrd="0" parTransId="{46DCE37D-90DA-48A3-95E0-2D3F1C51A11D}" sibTransId="{27773EB6-5297-4105-9137-9BE9D0C05770}"/>
    <dgm:cxn modelId="{3E8C9590-BA58-4A10-82B6-75CAA23643E0}" type="presOf" srcId="{0A3FD5F8-EB58-4BE1-B0CA-FDED9E35A44D}" destId="{08394ED3-D44F-443D-8932-AD8F847F95BC}" srcOrd="0" destOrd="0" presId="urn:microsoft.com/office/officeart/2005/8/layout/vList2"/>
    <dgm:cxn modelId="{BEE8C9BB-2200-467C-996A-2CD5C5E8B149}" type="presOf" srcId="{49675165-7ABF-4338-BFCE-9DFA1C1CF0D4}" destId="{940062A9-BCD4-46E7-AEE1-86C87A938A11}" srcOrd="0" destOrd="0" presId="urn:microsoft.com/office/officeart/2005/8/layout/vList2"/>
    <dgm:cxn modelId="{3C9EBE95-DA8F-4BAF-A9F9-0AB5CDD211D0}" type="presParOf" srcId="{08394ED3-D44F-443D-8932-AD8F847F95BC}" destId="{704E9F01-0DD0-42D8-B548-6DFC8D18C273}" srcOrd="0" destOrd="0" presId="urn:microsoft.com/office/officeart/2005/8/layout/vList2"/>
    <dgm:cxn modelId="{8C78722A-0DFF-470F-BC9E-FE25E23D21F6}" type="presParOf" srcId="{08394ED3-D44F-443D-8932-AD8F847F95BC}" destId="{7956BA6B-2A1C-45C8-9AC7-0B678457B147}" srcOrd="1" destOrd="0" presId="urn:microsoft.com/office/officeart/2005/8/layout/vList2"/>
    <dgm:cxn modelId="{3F94626F-DB8F-4FEE-9601-62F0E50CA8D0}" type="presParOf" srcId="{08394ED3-D44F-443D-8932-AD8F847F95BC}" destId="{59040C89-D4F0-4D5A-85D3-B2F7D257A6AB}" srcOrd="2" destOrd="0" presId="urn:microsoft.com/office/officeart/2005/8/layout/vList2"/>
    <dgm:cxn modelId="{F09E8825-ECE7-4C6D-9D68-4608D4420D4C}" type="presParOf" srcId="{08394ED3-D44F-443D-8932-AD8F847F95BC}" destId="{C320F151-C069-4070-AF3A-9D78DEBFACF5}" srcOrd="3" destOrd="0" presId="urn:microsoft.com/office/officeart/2005/8/layout/vList2"/>
    <dgm:cxn modelId="{CEAD4977-DF99-43FF-AE1D-0F08F086F6FC}" type="presParOf" srcId="{08394ED3-D44F-443D-8932-AD8F847F95BC}" destId="{940062A9-BCD4-46E7-AEE1-86C87A938A1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9C9EFE6-E260-4615-867A-D34DD4F368CA}"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DB1B53B3-B486-48EC-851F-4B767583D49D}">
      <dgm:prSet phldrT="[Text]" custT="1"/>
      <dgm:spPr/>
      <dgm:t>
        <a:bodyPr/>
        <a:lstStyle/>
        <a:p>
          <a:r>
            <a:rPr lang="x-none" sz="2000" b="0" u="none" dirty="0"/>
            <a:t>Used for foundations and walls in areas where clay is available</a:t>
          </a:r>
          <a:endParaRPr lang="en-US" sz="2000" b="0" dirty="0"/>
        </a:p>
      </dgm:t>
    </dgm:pt>
    <dgm:pt modelId="{74A9973F-61A5-4F4A-B667-FC739E2BD6AC}" type="parTrans" cxnId="{7C52FACF-1C4F-4FE9-B6A2-956D98E9826A}">
      <dgm:prSet/>
      <dgm:spPr/>
      <dgm:t>
        <a:bodyPr/>
        <a:lstStyle/>
        <a:p>
          <a:endParaRPr lang="en-US"/>
        </a:p>
      </dgm:t>
    </dgm:pt>
    <dgm:pt modelId="{0EA1531E-42B9-4C50-AC54-7B802E97975F}" type="sibTrans" cxnId="{7C52FACF-1C4F-4FE9-B6A2-956D98E9826A}">
      <dgm:prSet/>
      <dgm:spPr/>
      <dgm:t>
        <a:bodyPr/>
        <a:lstStyle/>
        <a:p>
          <a:endParaRPr lang="en-US"/>
        </a:p>
      </dgm:t>
    </dgm:pt>
    <dgm:pt modelId="{E788FF8D-61E5-4A40-AF99-A783C02710E8}">
      <dgm:prSet phldrT="[Text]" custT="1"/>
      <dgm:spPr/>
      <dgm:t>
        <a:bodyPr/>
        <a:lstStyle/>
        <a:p>
          <a:r>
            <a:rPr lang="x-none" sz="2000" b="0" u="none" dirty="0"/>
            <a:t>Blocks are hollow, providing a space for fill material</a:t>
          </a:r>
          <a:endParaRPr lang="en-US" sz="2000" b="0" dirty="0"/>
        </a:p>
      </dgm:t>
    </dgm:pt>
    <dgm:pt modelId="{02939F57-7EC4-494D-90AB-138C379FDE79}" type="parTrans" cxnId="{00C03501-1580-41C0-962A-7F93ACC7CBFC}">
      <dgm:prSet/>
      <dgm:spPr/>
      <dgm:t>
        <a:bodyPr/>
        <a:lstStyle/>
        <a:p>
          <a:endParaRPr lang="en-US"/>
        </a:p>
      </dgm:t>
    </dgm:pt>
    <dgm:pt modelId="{7BC546C6-6EEC-494B-8261-BEBB0003F66A}" type="sibTrans" cxnId="{00C03501-1580-41C0-962A-7F93ACC7CBFC}">
      <dgm:prSet/>
      <dgm:spPr/>
      <dgm:t>
        <a:bodyPr/>
        <a:lstStyle/>
        <a:p>
          <a:endParaRPr lang="en-US"/>
        </a:p>
      </dgm:t>
    </dgm:pt>
    <dgm:pt modelId="{96BC08F1-7BA7-447D-AB67-11BBFFD68F4A}">
      <dgm:prSet phldrT="[Text]" custT="1"/>
      <dgm:spPr/>
      <dgm:t>
        <a:bodyPr/>
        <a:lstStyle/>
        <a:p>
          <a:r>
            <a:rPr lang="en-US" sz="2000" b="0" u="none" dirty="0"/>
            <a:t>B</a:t>
          </a:r>
          <a:r>
            <a:rPr lang="x-none" sz="2000" b="0" u="none" dirty="0"/>
            <a:t>locks do deteriorate over time</a:t>
          </a:r>
          <a:endParaRPr lang="en-US" sz="2000" b="0" dirty="0"/>
        </a:p>
      </dgm:t>
    </dgm:pt>
    <dgm:pt modelId="{0E3773AD-81BC-4E8D-B75D-3B507205841B}" type="parTrans" cxnId="{3B2AC4AC-79BE-4351-96D1-D25EEB1D96AE}">
      <dgm:prSet/>
      <dgm:spPr/>
      <dgm:t>
        <a:bodyPr/>
        <a:lstStyle/>
        <a:p>
          <a:endParaRPr lang="en-US"/>
        </a:p>
      </dgm:t>
    </dgm:pt>
    <dgm:pt modelId="{62C6BA2B-5474-433A-BE0F-6486D01E2AF9}" type="sibTrans" cxnId="{3B2AC4AC-79BE-4351-96D1-D25EEB1D96AE}">
      <dgm:prSet/>
      <dgm:spPr/>
      <dgm:t>
        <a:bodyPr/>
        <a:lstStyle/>
        <a:p>
          <a:endParaRPr lang="en-US"/>
        </a:p>
      </dgm:t>
    </dgm:pt>
    <dgm:pt modelId="{331AF3DD-23BB-489E-99B8-9F2B14311594}">
      <dgm:prSet phldrT="[Text]" custT="1"/>
      <dgm:spPr/>
      <dgm:t>
        <a:bodyPr/>
        <a:lstStyle/>
        <a:p>
          <a:r>
            <a:rPr lang="en-US" sz="2000" b="0" u="none" dirty="0"/>
            <a:t>Blocks </a:t>
          </a:r>
          <a:r>
            <a:rPr lang="x-none" sz="2000" b="0" u="none" dirty="0"/>
            <a:t>are susceptible to damage from water and freezing temperatures</a:t>
          </a:r>
          <a:endParaRPr lang="en-US" sz="2000" b="0" dirty="0"/>
        </a:p>
      </dgm:t>
    </dgm:pt>
    <dgm:pt modelId="{74E4C6ED-D237-45A6-ABCB-525BF480262B}" type="parTrans" cxnId="{6F0342A3-6816-49B2-B53C-D189AFEE6BDD}">
      <dgm:prSet/>
      <dgm:spPr/>
      <dgm:t>
        <a:bodyPr/>
        <a:lstStyle/>
        <a:p>
          <a:endParaRPr lang="en-US"/>
        </a:p>
      </dgm:t>
    </dgm:pt>
    <dgm:pt modelId="{4D5F2B6C-9501-423E-9C03-F723FB0CB486}" type="sibTrans" cxnId="{6F0342A3-6816-49B2-B53C-D189AFEE6BDD}">
      <dgm:prSet/>
      <dgm:spPr/>
      <dgm:t>
        <a:bodyPr/>
        <a:lstStyle/>
        <a:p>
          <a:endParaRPr lang="en-US"/>
        </a:p>
      </dgm:t>
    </dgm:pt>
    <dgm:pt modelId="{2817DAB1-A5D9-46B9-8CBC-42C7B704528B}">
      <dgm:prSet phldrT="[Text]" custT="1"/>
      <dgm:spPr/>
      <dgm:t>
        <a:bodyPr/>
        <a:lstStyle/>
        <a:p>
          <a:r>
            <a:rPr lang="en-US" sz="2000" b="0" dirty="0"/>
            <a:t>Gypsum block is not used often in modern practice</a:t>
          </a:r>
        </a:p>
      </dgm:t>
    </dgm:pt>
    <dgm:pt modelId="{9FA2A045-CEED-4E71-A8FB-2841860D848E}" type="parTrans" cxnId="{C4201B34-BDAF-4AAE-A845-5B86E98D016E}">
      <dgm:prSet/>
      <dgm:spPr/>
      <dgm:t>
        <a:bodyPr/>
        <a:lstStyle/>
        <a:p>
          <a:endParaRPr lang="en-US"/>
        </a:p>
      </dgm:t>
    </dgm:pt>
    <dgm:pt modelId="{D3DD771A-6F68-4FBA-9D1D-067D5A6993B0}" type="sibTrans" cxnId="{C4201B34-BDAF-4AAE-A845-5B86E98D016E}">
      <dgm:prSet/>
      <dgm:spPr/>
      <dgm:t>
        <a:bodyPr/>
        <a:lstStyle/>
        <a:p>
          <a:endParaRPr lang="en-US"/>
        </a:p>
      </dgm:t>
    </dgm:pt>
    <dgm:pt modelId="{10218A1D-6F9D-4746-992E-8802920E19E9}">
      <dgm:prSet phldrT="[Text]" custT="1"/>
      <dgm:spPr>
        <a:solidFill>
          <a:schemeClr val="accent2"/>
        </a:solidFill>
      </dgm:spPr>
      <dgm:t>
        <a:bodyPr/>
        <a:lstStyle/>
        <a:p>
          <a:r>
            <a:rPr lang="en-US" sz="2000" dirty="0" smtClean="0"/>
            <a:t>Once </a:t>
          </a:r>
          <a:r>
            <a:rPr lang="en-US" sz="2000" dirty="0"/>
            <a:t>widely used for construction of interior partitions</a:t>
          </a:r>
          <a:endParaRPr lang="en-US" sz="2000" b="0" dirty="0"/>
        </a:p>
      </dgm:t>
    </dgm:pt>
    <dgm:pt modelId="{9F62F49B-BBC2-442B-87D9-791B548549F3}" type="parTrans" cxnId="{9D4895A4-322E-4787-A0D5-0256B56A3E36}">
      <dgm:prSet/>
      <dgm:spPr/>
      <dgm:t>
        <a:bodyPr/>
        <a:lstStyle/>
        <a:p>
          <a:endParaRPr lang="en-US"/>
        </a:p>
      </dgm:t>
    </dgm:pt>
    <dgm:pt modelId="{3AAEB665-DC64-4CCE-B923-C1A93E3376E3}" type="sibTrans" cxnId="{9D4895A4-322E-4787-A0D5-0256B56A3E36}">
      <dgm:prSet/>
      <dgm:spPr/>
      <dgm:t>
        <a:bodyPr/>
        <a:lstStyle/>
        <a:p>
          <a:endParaRPr lang="en-US"/>
        </a:p>
      </dgm:t>
    </dgm:pt>
    <dgm:pt modelId="{D3771182-6A3C-4B82-BB42-5B69E004CA63}">
      <dgm:prSet phldrT="[Text]" custT="1"/>
      <dgm:spPr>
        <a:solidFill>
          <a:schemeClr val="accent6">
            <a:lumMod val="75000"/>
          </a:schemeClr>
        </a:solidFill>
      </dgm:spPr>
      <dgm:t>
        <a:bodyPr/>
        <a:lstStyle/>
        <a:p>
          <a:r>
            <a:rPr lang="en-US" sz="2000" dirty="0"/>
            <a:t>Structural glazed tile is still frequently used</a:t>
          </a:r>
          <a:endParaRPr lang="en-US" sz="2000" b="0" dirty="0"/>
        </a:p>
      </dgm:t>
    </dgm:pt>
    <dgm:pt modelId="{DD3821E6-4714-4305-B91D-6B6AA45387BC}" type="parTrans" cxnId="{AFFA94D5-50CC-4FE9-B2C4-234E15A9055F}">
      <dgm:prSet/>
      <dgm:spPr/>
      <dgm:t>
        <a:bodyPr/>
        <a:lstStyle/>
        <a:p>
          <a:endParaRPr lang="en-US"/>
        </a:p>
      </dgm:t>
    </dgm:pt>
    <dgm:pt modelId="{39400C79-8E97-45EE-8823-401ABE369595}" type="sibTrans" cxnId="{AFFA94D5-50CC-4FE9-B2C4-234E15A9055F}">
      <dgm:prSet/>
      <dgm:spPr/>
      <dgm:t>
        <a:bodyPr/>
        <a:lstStyle/>
        <a:p>
          <a:endParaRPr lang="en-US"/>
        </a:p>
      </dgm:t>
    </dgm:pt>
    <dgm:pt modelId="{9A2F3F04-8240-45A8-865B-50184E3047F1}" type="pres">
      <dgm:prSet presAssocID="{E9C9EFE6-E260-4615-867A-D34DD4F368CA}" presName="diagram" presStyleCnt="0">
        <dgm:presLayoutVars>
          <dgm:dir/>
          <dgm:resizeHandles val="exact"/>
        </dgm:presLayoutVars>
      </dgm:prSet>
      <dgm:spPr/>
      <dgm:t>
        <a:bodyPr/>
        <a:lstStyle/>
        <a:p>
          <a:endParaRPr lang="en-US"/>
        </a:p>
      </dgm:t>
    </dgm:pt>
    <dgm:pt modelId="{C6823D2E-FC71-4F6E-BA9F-1E3F3007E41D}" type="pres">
      <dgm:prSet presAssocID="{DB1B53B3-B486-48EC-851F-4B767583D49D}" presName="node" presStyleLbl="node1" presStyleIdx="0" presStyleCnt="7">
        <dgm:presLayoutVars>
          <dgm:bulletEnabled val="1"/>
        </dgm:presLayoutVars>
      </dgm:prSet>
      <dgm:spPr/>
      <dgm:t>
        <a:bodyPr/>
        <a:lstStyle/>
        <a:p>
          <a:endParaRPr lang="en-US"/>
        </a:p>
      </dgm:t>
    </dgm:pt>
    <dgm:pt modelId="{F44168C6-520F-4F3A-85F6-97378FCA7AE3}" type="pres">
      <dgm:prSet presAssocID="{0EA1531E-42B9-4C50-AC54-7B802E97975F}" presName="sibTrans" presStyleCnt="0"/>
      <dgm:spPr/>
    </dgm:pt>
    <dgm:pt modelId="{9506A753-EADB-4228-B5C9-0D2228E1D92C}" type="pres">
      <dgm:prSet presAssocID="{E788FF8D-61E5-4A40-AF99-A783C02710E8}" presName="node" presStyleLbl="node1" presStyleIdx="1" presStyleCnt="7">
        <dgm:presLayoutVars>
          <dgm:bulletEnabled val="1"/>
        </dgm:presLayoutVars>
      </dgm:prSet>
      <dgm:spPr/>
      <dgm:t>
        <a:bodyPr/>
        <a:lstStyle/>
        <a:p>
          <a:endParaRPr lang="en-US"/>
        </a:p>
      </dgm:t>
    </dgm:pt>
    <dgm:pt modelId="{F1D1F455-8245-48C9-A420-6A935D3EE024}" type="pres">
      <dgm:prSet presAssocID="{7BC546C6-6EEC-494B-8261-BEBB0003F66A}" presName="sibTrans" presStyleCnt="0"/>
      <dgm:spPr/>
    </dgm:pt>
    <dgm:pt modelId="{32E66144-0FB2-4CBD-A2D1-0337ACF30013}" type="pres">
      <dgm:prSet presAssocID="{96BC08F1-7BA7-447D-AB67-11BBFFD68F4A}" presName="node" presStyleLbl="node1" presStyleIdx="2" presStyleCnt="7">
        <dgm:presLayoutVars>
          <dgm:bulletEnabled val="1"/>
        </dgm:presLayoutVars>
      </dgm:prSet>
      <dgm:spPr/>
      <dgm:t>
        <a:bodyPr/>
        <a:lstStyle/>
        <a:p>
          <a:endParaRPr lang="en-US"/>
        </a:p>
      </dgm:t>
    </dgm:pt>
    <dgm:pt modelId="{6792046C-7336-405F-AA4E-5C3ECB30D80C}" type="pres">
      <dgm:prSet presAssocID="{62C6BA2B-5474-433A-BE0F-6486D01E2AF9}" presName="sibTrans" presStyleCnt="0"/>
      <dgm:spPr/>
    </dgm:pt>
    <dgm:pt modelId="{528DA93D-E13D-4C78-B38D-5D7E10AFB8AC}" type="pres">
      <dgm:prSet presAssocID="{331AF3DD-23BB-489E-99B8-9F2B14311594}" presName="node" presStyleLbl="node1" presStyleIdx="3" presStyleCnt="7">
        <dgm:presLayoutVars>
          <dgm:bulletEnabled val="1"/>
        </dgm:presLayoutVars>
      </dgm:prSet>
      <dgm:spPr/>
      <dgm:t>
        <a:bodyPr/>
        <a:lstStyle/>
        <a:p>
          <a:endParaRPr lang="en-US"/>
        </a:p>
      </dgm:t>
    </dgm:pt>
    <dgm:pt modelId="{1E63A7E7-7422-4A0E-A84D-BEE7C64A29B5}" type="pres">
      <dgm:prSet presAssocID="{4D5F2B6C-9501-423E-9C03-F723FB0CB486}" presName="sibTrans" presStyleCnt="0"/>
      <dgm:spPr/>
    </dgm:pt>
    <dgm:pt modelId="{A09DBB47-41FA-4EE7-8887-A198601E8515}" type="pres">
      <dgm:prSet presAssocID="{2817DAB1-A5D9-46B9-8CBC-42C7B704528B}" presName="node" presStyleLbl="node1" presStyleIdx="4" presStyleCnt="7">
        <dgm:presLayoutVars>
          <dgm:bulletEnabled val="1"/>
        </dgm:presLayoutVars>
      </dgm:prSet>
      <dgm:spPr/>
      <dgm:t>
        <a:bodyPr/>
        <a:lstStyle/>
        <a:p>
          <a:endParaRPr lang="en-US"/>
        </a:p>
      </dgm:t>
    </dgm:pt>
    <dgm:pt modelId="{9AB401CA-4812-42D8-9313-3ED3CA15FDB5}" type="pres">
      <dgm:prSet presAssocID="{D3DD771A-6F68-4FBA-9D1D-067D5A6993B0}" presName="sibTrans" presStyleCnt="0"/>
      <dgm:spPr/>
    </dgm:pt>
    <dgm:pt modelId="{B52DBE81-17AB-47CE-8974-83E4DCB2DC48}" type="pres">
      <dgm:prSet presAssocID="{10218A1D-6F9D-4746-992E-8802920E19E9}" presName="node" presStyleLbl="node1" presStyleIdx="5" presStyleCnt="7">
        <dgm:presLayoutVars>
          <dgm:bulletEnabled val="1"/>
        </dgm:presLayoutVars>
      </dgm:prSet>
      <dgm:spPr/>
      <dgm:t>
        <a:bodyPr/>
        <a:lstStyle/>
        <a:p>
          <a:endParaRPr lang="en-US"/>
        </a:p>
      </dgm:t>
    </dgm:pt>
    <dgm:pt modelId="{64267701-5B45-4EE0-94C4-E2B28539B5E4}" type="pres">
      <dgm:prSet presAssocID="{3AAEB665-DC64-4CCE-B923-C1A93E3376E3}" presName="sibTrans" presStyleCnt="0"/>
      <dgm:spPr/>
    </dgm:pt>
    <dgm:pt modelId="{1499B16B-BB6B-4DC1-9AD6-1D26FD49EE5F}" type="pres">
      <dgm:prSet presAssocID="{D3771182-6A3C-4B82-BB42-5B69E004CA63}" presName="node" presStyleLbl="node1" presStyleIdx="6" presStyleCnt="7">
        <dgm:presLayoutVars>
          <dgm:bulletEnabled val="1"/>
        </dgm:presLayoutVars>
      </dgm:prSet>
      <dgm:spPr/>
      <dgm:t>
        <a:bodyPr/>
        <a:lstStyle/>
        <a:p>
          <a:endParaRPr lang="en-US"/>
        </a:p>
      </dgm:t>
    </dgm:pt>
  </dgm:ptLst>
  <dgm:cxnLst>
    <dgm:cxn modelId="{8E7A41B4-1A3F-4920-99BC-DC718B795D25}" type="presOf" srcId="{E9C9EFE6-E260-4615-867A-D34DD4F368CA}" destId="{9A2F3F04-8240-45A8-865B-50184E3047F1}" srcOrd="0" destOrd="0" presId="urn:microsoft.com/office/officeart/2005/8/layout/default"/>
    <dgm:cxn modelId="{0507AFF1-B90D-4C6D-BD47-47FA3CE9B036}" type="presOf" srcId="{D3771182-6A3C-4B82-BB42-5B69E004CA63}" destId="{1499B16B-BB6B-4DC1-9AD6-1D26FD49EE5F}" srcOrd="0" destOrd="0" presId="urn:microsoft.com/office/officeart/2005/8/layout/default"/>
    <dgm:cxn modelId="{6F0342A3-6816-49B2-B53C-D189AFEE6BDD}" srcId="{E9C9EFE6-E260-4615-867A-D34DD4F368CA}" destId="{331AF3DD-23BB-489E-99B8-9F2B14311594}" srcOrd="3" destOrd="0" parTransId="{74E4C6ED-D237-45A6-ABCB-525BF480262B}" sibTransId="{4D5F2B6C-9501-423E-9C03-F723FB0CB486}"/>
    <dgm:cxn modelId="{9D4895A4-322E-4787-A0D5-0256B56A3E36}" srcId="{E9C9EFE6-E260-4615-867A-D34DD4F368CA}" destId="{10218A1D-6F9D-4746-992E-8802920E19E9}" srcOrd="5" destOrd="0" parTransId="{9F62F49B-BBC2-442B-87D9-791B548549F3}" sibTransId="{3AAEB665-DC64-4CCE-B923-C1A93E3376E3}"/>
    <dgm:cxn modelId="{BE7CFAA5-1586-477C-B4C6-D5710AB5259B}" type="presOf" srcId="{96BC08F1-7BA7-447D-AB67-11BBFFD68F4A}" destId="{32E66144-0FB2-4CBD-A2D1-0337ACF30013}" srcOrd="0" destOrd="0" presId="urn:microsoft.com/office/officeart/2005/8/layout/default"/>
    <dgm:cxn modelId="{00C03501-1580-41C0-962A-7F93ACC7CBFC}" srcId="{E9C9EFE6-E260-4615-867A-D34DD4F368CA}" destId="{E788FF8D-61E5-4A40-AF99-A783C02710E8}" srcOrd="1" destOrd="0" parTransId="{02939F57-7EC4-494D-90AB-138C379FDE79}" sibTransId="{7BC546C6-6EEC-494B-8261-BEBB0003F66A}"/>
    <dgm:cxn modelId="{C4201B34-BDAF-4AAE-A845-5B86E98D016E}" srcId="{E9C9EFE6-E260-4615-867A-D34DD4F368CA}" destId="{2817DAB1-A5D9-46B9-8CBC-42C7B704528B}" srcOrd="4" destOrd="0" parTransId="{9FA2A045-CEED-4E71-A8FB-2841860D848E}" sibTransId="{D3DD771A-6F68-4FBA-9D1D-067D5A6993B0}"/>
    <dgm:cxn modelId="{F0999BB3-658E-471B-A274-1133AA945C38}" type="presOf" srcId="{2817DAB1-A5D9-46B9-8CBC-42C7B704528B}" destId="{A09DBB47-41FA-4EE7-8887-A198601E8515}" srcOrd="0" destOrd="0" presId="urn:microsoft.com/office/officeart/2005/8/layout/default"/>
    <dgm:cxn modelId="{DAD7873C-B71B-48E1-BDFD-CBE4B0B548A6}" type="presOf" srcId="{E788FF8D-61E5-4A40-AF99-A783C02710E8}" destId="{9506A753-EADB-4228-B5C9-0D2228E1D92C}" srcOrd="0" destOrd="0" presId="urn:microsoft.com/office/officeart/2005/8/layout/default"/>
    <dgm:cxn modelId="{7C52FACF-1C4F-4FE9-B6A2-956D98E9826A}" srcId="{E9C9EFE6-E260-4615-867A-D34DD4F368CA}" destId="{DB1B53B3-B486-48EC-851F-4B767583D49D}" srcOrd="0" destOrd="0" parTransId="{74A9973F-61A5-4F4A-B667-FC739E2BD6AC}" sibTransId="{0EA1531E-42B9-4C50-AC54-7B802E97975F}"/>
    <dgm:cxn modelId="{AFFA94D5-50CC-4FE9-B2C4-234E15A9055F}" srcId="{E9C9EFE6-E260-4615-867A-D34DD4F368CA}" destId="{D3771182-6A3C-4B82-BB42-5B69E004CA63}" srcOrd="6" destOrd="0" parTransId="{DD3821E6-4714-4305-B91D-6B6AA45387BC}" sibTransId="{39400C79-8E97-45EE-8823-401ABE369595}"/>
    <dgm:cxn modelId="{3B2AC4AC-79BE-4351-96D1-D25EEB1D96AE}" srcId="{E9C9EFE6-E260-4615-867A-D34DD4F368CA}" destId="{96BC08F1-7BA7-447D-AB67-11BBFFD68F4A}" srcOrd="2" destOrd="0" parTransId="{0E3773AD-81BC-4E8D-B75D-3B507205841B}" sibTransId="{62C6BA2B-5474-433A-BE0F-6486D01E2AF9}"/>
    <dgm:cxn modelId="{D077874A-C330-457B-9AD5-4B1D46D76D10}" type="presOf" srcId="{331AF3DD-23BB-489E-99B8-9F2B14311594}" destId="{528DA93D-E13D-4C78-B38D-5D7E10AFB8AC}" srcOrd="0" destOrd="0" presId="urn:microsoft.com/office/officeart/2005/8/layout/default"/>
    <dgm:cxn modelId="{CE36C0B0-7A9F-481D-95C3-D9A2C5D41941}" type="presOf" srcId="{10218A1D-6F9D-4746-992E-8802920E19E9}" destId="{B52DBE81-17AB-47CE-8974-83E4DCB2DC48}" srcOrd="0" destOrd="0" presId="urn:microsoft.com/office/officeart/2005/8/layout/default"/>
    <dgm:cxn modelId="{F160D8D2-594A-483F-A97A-BC45F2DEA76E}" type="presOf" srcId="{DB1B53B3-B486-48EC-851F-4B767583D49D}" destId="{C6823D2E-FC71-4F6E-BA9F-1E3F3007E41D}" srcOrd="0" destOrd="0" presId="urn:microsoft.com/office/officeart/2005/8/layout/default"/>
    <dgm:cxn modelId="{478DF358-49EE-4EDE-88EB-C4B98C1B804B}" type="presParOf" srcId="{9A2F3F04-8240-45A8-865B-50184E3047F1}" destId="{C6823D2E-FC71-4F6E-BA9F-1E3F3007E41D}" srcOrd="0" destOrd="0" presId="urn:microsoft.com/office/officeart/2005/8/layout/default"/>
    <dgm:cxn modelId="{75467F22-21B3-4779-873D-BA900CCAF24A}" type="presParOf" srcId="{9A2F3F04-8240-45A8-865B-50184E3047F1}" destId="{F44168C6-520F-4F3A-85F6-97378FCA7AE3}" srcOrd="1" destOrd="0" presId="urn:microsoft.com/office/officeart/2005/8/layout/default"/>
    <dgm:cxn modelId="{EF50F803-D5B6-4CCF-913D-D9DBE25ABD9F}" type="presParOf" srcId="{9A2F3F04-8240-45A8-865B-50184E3047F1}" destId="{9506A753-EADB-4228-B5C9-0D2228E1D92C}" srcOrd="2" destOrd="0" presId="urn:microsoft.com/office/officeart/2005/8/layout/default"/>
    <dgm:cxn modelId="{0D150730-C0ED-4B9F-A049-C8349DE1BF60}" type="presParOf" srcId="{9A2F3F04-8240-45A8-865B-50184E3047F1}" destId="{F1D1F455-8245-48C9-A420-6A935D3EE024}" srcOrd="3" destOrd="0" presId="urn:microsoft.com/office/officeart/2005/8/layout/default"/>
    <dgm:cxn modelId="{0FB1FADF-32D0-4190-82BF-F30A4C0A7937}" type="presParOf" srcId="{9A2F3F04-8240-45A8-865B-50184E3047F1}" destId="{32E66144-0FB2-4CBD-A2D1-0337ACF30013}" srcOrd="4" destOrd="0" presId="urn:microsoft.com/office/officeart/2005/8/layout/default"/>
    <dgm:cxn modelId="{8BCF8313-4040-4598-AB21-3E79CDA74BDA}" type="presParOf" srcId="{9A2F3F04-8240-45A8-865B-50184E3047F1}" destId="{6792046C-7336-405F-AA4E-5C3ECB30D80C}" srcOrd="5" destOrd="0" presId="urn:microsoft.com/office/officeart/2005/8/layout/default"/>
    <dgm:cxn modelId="{727DA8F2-D6E0-4544-802A-AA13E2F5B70A}" type="presParOf" srcId="{9A2F3F04-8240-45A8-865B-50184E3047F1}" destId="{528DA93D-E13D-4C78-B38D-5D7E10AFB8AC}" srcOrd="6" destOrd="0" presId="urn:microsoft.com/office/officeart/2005/8/layout/default"/>
    <dgm:cxn modelId="{B6E05F39-C8C0-4F79-BAC0-5582F78842CE}" type="presParOf" srcId="{9A2F3F04-8240-45A8-865B-50184E3047F1}" destId="{1E63A7E7-7422-4A0E-A84D-BEE7C64A29B5}" srcOrd="7" destOrd="0" presId="urn:microsoft.com/office/officeart/2005/8/layout/default"/>
    <dgm:cxn modelId="{537C71E6-0607-4B47-AE1A-33F4E0B49A24}" type="presParOf" srcId="{9A2F3F04-8240-45A8-865B-50184E3047F1}" destId="{A09DBB47-41FA-4EE7-8887-A198601E8515}" srcOrd="8" destOrd="0" presId="urn:microsoft.com/office/officeart/2005/8/layout/default"/>
    <dgm:cxn modelId="{FA1EEF6E-1DCB-406A-9CFD-96FF82DADACE}" type="presParOf" srcId="{9A2F3F04-8240-45A8-865B-50184E3047F1}" destId="{9AB401CA-4812-42D8-9313-3ED3CA15FDB5}" srcOrd="9" destOrd="0" presId="urn:microsoft.com/office/officeart/2005/8/layout/default"/>
    <dgm:cxn modelId="{BA78F90B-103F-4ABC-AF9B-041C7540C3A9}" type="presParOf" srcId="{9A2F3F04-8240-45A8-865B-50184E3047F1}" destId="{B52DBE81-17AB-47CE-8974-83E4DCB2DC48}" srcOrd="10" destOrd="0" presId="urn:microsoft.com/office/officeart/2005/8/layout/default"/>
    <dgm:cxn modelId="{1FF9FE2C-C315-44A0-B0B4-2DCEFA2891E6}" type="presParOf" srcId="{9A2F3F04-8240-45A8-865B-50184E3047F1}" destId="{64267701-5B45-4EE0-94C4-E2B28539B5E4}" srcOrd="11" destOrd="0" presId="urn:microsoft.com/office/officeart/2005/8/layout/default"/>
    <dgm:cxn modelId="{81ADB003-0AE8-48FD-A47D-531D237A13A7}" type="presParOf" srcId="{9A2F3F04-8240-45A8-865B-50184E3047F1}" destId="{1499B16B-BB6B-4DC1-9AD6-1D26FD49EE5F}"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461A6D-B28C-4405-9E8E-24EA89DD484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E34C54B4-F167-4062-AF58-67243E140C8A}">
      <dgm:prSet phldrT="[Text]" custT="1"/>
      <dgm:spPr/>
      <dgm:t>
        <a:bodyPr/>
        <a:lstStyle/>
        <a:p>
          <a:r>
            <a:rPr lang="en-US" sz="2400" dirty="0"/>
            <a:t>Combustibility</a:t>
          </a:r>
        </a:p>
      </dgm:t>
    </dgm:pt>
    <dgm:pt modelId="{9DDD792E-F085-4AB7-BC8C-55736A41B69D}" type="parTrans" cxnId="{76217194-C821-483D-8309-20ECBA2FA252}">
      <dgm:prSet/>
      <dgm:spPr/>
      <dgm:t>
        <a:bodyPr/>
        <a:lstStyle/>
        <a:p>
          <a:endParaRPr lang="en-US"/>
        </a:p>
      </dgm:t>
    </dgm:pt>
    <dgm:pt modelId="{400BF437-F9D1-41B9-B7CC-D3DFC22CA2D9}" type="sibTrans" cxnId="{76217194-C821-483D-8309-20ECBA2FA252}">
      <dgm:prSet/>
      <dgm:spPr/>
      <dgm:t>
        <a:bodyPr/>
        <a:lstStyle/>
        <a:p>
          <a:endParaRPr lang="en-US"/>
        </a:p>
      </dgm:t>
    </dgm:pt>
    <dgm:pt modelId="{C567B7B7-E501-4CDB-8D33-DDF8ED16AB90}">
      <dgm:prSet phldrT="[Text]" custT="1"/>
      <dgm:spPr/>
      <dgm:t>
        <a:bodyPr/>
        <a:lstStyle/>
        <a:p>
          <a:r>
            <a:rPr lang="en-US" sz="2400" dirty="0"/>
            <a:t>Thermal conductivity</a:t>
          </a:r>
        </a:p>
      </dgm:t>
    </dgm:pt>
    <dgm:pt modelId="{51B69C3A-9998-464E-8F3E-F0261226E368}" type="parTrans" cxnId="{BA1C6C9C-1225-41E2-98C1-7C8792A6EFAC}">
      <dgm:prSet/>
      <dgm:spPr/>
      <dgm:t>
        <a:bodyPr/>
        <a:lstStyle/>
        <a:p>
          <a:endParaRPr lang="en-US"/>
        </a:p>
      </dgm:t>
    </dgm:pt>
    <dgm:pt modelId="{694799C2-4B00-49BB-83F6-E98AF8AF0BB7}" type="sibTrans" cxnId="{BA1C6C9C-1225-41E2-98C1-7C8792A6EFAC}">
      <dgm:prSet/>
      <dgm:spPr/>
      <dgm:t>
        <a:bodyPr/>
        <a:lstStyle/>
        <a:p>
          <a:endParaRPr lang="en-US"/>
        </a:p>
      </dgm:t>
    </dgm:pt>
    <dgm:pt modelId="{9108E513-3DF7-4DDF-B17E-29A6050F0430}">
      <dgm:prSet phldrT="[Text]" custT="1"/>
      <dgm:spPr/>
      <dgm:t>
        <a:bodyPr/>
        <a:lstStyle/>
        <a:p>
          <a:r>
            <a:rPr lang="en-US" sz="2400" dirty="0"/>
            <a:t>Variation of strength with temperature</a:t>
          </a:r>
        </a:p>
      </dgm:t>
    </dgm:pt>
    <dgm:pt modelId="{D273877A-2D59-49CE-AD94-257F2A5D204A}" type="parTrans" cxnId="{8424B357-3B46-4570-BFD7-17FB851EEBE9}">
      <dgm:prSet/>
      <dgm:spPr/>
      <dgm:t>
        <a:bodyPr/>
        <a:lstStyle/>
        <a:p>
          <a:endParaRPr lang="en-US"/>
        </a:p>
      </dgm:t>
    </dgm:pt>
    <dgm:pt modelId="{78100F96-5635-4330-9EFD-9CAF7DFAAB34}" type="sibTrans" cxnId="{8424B357-3B46-4570-BFD7-17FB851EEBE9}">
      <dgm:prSet/>
      <dgm:spPr/>
      <dgm:t>
        <a:bodyPr/>
        <a:lstStyle/>
        <a:p>
          <a:endParaRPr lang="en-US"/>
        </a:p>
      </dgm:t>
    </dgm:pt>
    <dgm:pt modelId="{C4664964-B1B3-46C0-827C-782EFEAD09DC}">
      <dgm:prSet phldrT="[Text]" custT="1"/>
      <dgm:spPr/>
      <dgm:t>
        <a:bodyPr/>
        <a:lstStyle/>
        <a:p>
          <a:r>
            <a:rPr lang="en-US" sz="2000" dirty="0"/>
            <a:t>As temperature increases, materials weaken and strength is compromised</a:t>
          </a:r>
        </a:p>
      </dgm:t>
    </dgm:pt>
    <dgm:pt modelId="{AB41B57F-92E7-4392-8F8F-836D4D27D528}" type="parTrans" cxnId="{E6864C6D-29C4-4BE6-B52B-69969AD92A99}">
      <dgm:prSet/>
      <dgm:spPr/>
      <dgm:t>
        <a:bodyPr/>
        <a:lstStyle/>
        <a:p>
          <a:endParaRPr lang="en-US"/>
        </a:p>
      </dgm:t>
    </dgm:pt>
    <dgm:pt modelId="{04B56A2C-BBAA-4CEB-8738-963DCA83E509}" type="sibTrans" cxnId="{E6864C6D-29C4-4BE6-B52B-69969AD92A99}">
      <dgm:prSet/>
      <dgm:spPr/>
      <dgm:t>
        <a:bodyPr/>
        <a:lstStyle/>
        <a:p>
          <a:endParaRPr lang="en-US"/>
        </a:p>
      </dgm:t>
    </dgm:pt>
    <dgm:pt modelId="{3075C464-4E2C-42BA-8C24-F95E32A5C3D3}">
      <dgm:prSet phldrT="[Text]" custT="1"/>
      <dgm:spPr>
        <a:solidFill>
          <a:schemeClr val="accent2"/>
        </a:solidFill>
      </dgm:spPr>
      <dgm:t>
        <a:bodyPr/>
        <a:lstStyle/>
        <a:p>
          <a:r>
            <a:rPr lang="en-US" sz="2400" dirty="0"/>
            <a:t>Behavior of building materials affected by</a:t>
          </a:r>
        </a:p>
      </dgm:t>
    </dgm:pt>
    <dgm:pt modelId="{D048CB20-2B8E-4A2C-82C2-DF843715B9BD}" type="parTrans" cxnId="{BDFA4BBB-9B9C-4135-8B28-72DE55227744}">
      <dgm:prSet/>
      <dgm:spPr/>
      <dgm:t>
        <a:bodyPr/>
        <a:lstStyle/>
        <a:p>
          <a:endParaRPr lang="en-US"/>
        </a:p>
      </dgm:t>
    </dgm:pt>
    <dgm:pt modelId="{54E5EBE3-339D-42E3-B324-37EAA084AA67}" type="sibTrans" cxnId="{BDFA4BBB-9B9C-4135-8B28-72DE55227744}">
      <dgm:prSet/>
      <dgm:spPr/>
      <dgm:t>
        <a:bodyPr/>
        <a:lstStyle/>
        <a:p>
          <a:endParaRPr lang="en-US"/>
        </a:p>
      </dgm:t>
    </dgm:pt>
    <dgm:pt modelId="{7CA754C5-469F-459B-AB0E-A52FA24AD014}">
      <dgm:prSet phldrT="[Text]" custT="1"/>
      <dgm:spPr/>
      <dgm:t>
        <a:bodyPr/>
        <a:lstStyle/>
        <a:p>
          <a:r>
            <a:rPr lang="en-US" sz="2000" dirty="0"/>
            <a:t>Chemical and physical properties</a:t>
          </a:r>
        </a:p>
      </dgm:t>
    </dgm:pt>
    <dgm:pt modelId="{6443B794-A05B-4DEF-8497-85CCC3CF6B7B}" type="parTrans" cxnId="{2D1A5D4E-0C60-459D-9B65-DCABC8D259D7}">
      <dgm:prSet/>
      <dgm:spPr/>
      <dgm:t>
        <a:bodyPr/>
        <a:lstStyle/>
        <a:p>
          <a:endParaRPr lang="en-US"/>
        </a:p>
      </dgm:t>
    </dgm:pt>
    <dgm:pt modelId="{A110856A-DFDE-4455-AF76-EEA658A2E17B}" type="sibTrans" cxnId="{2D1A5D4E-0C60-459D-9B65-DCABC8D259D7}">
      <dgm:prSet/>
      <dgm:spPr/>
      <dgm:t>
        <a:bodyPr/>
        <a:lstStyle/>
        <a:p>
          <a:endParaRPr lang="en-US"/>
        </a:p>
      </dgm:t>
    </dgm:pt>
    <dgm:pt modelId="{0CE6DF17-D17E-47AF-83D4-05117C6E25F0}">
      <dgm:prSet phldrT="[Text]" custT="1"/>
      <dgm:spPr/>
      <dgm:t>
        <a:bodyPr/>
        <a:lstStyle/>
        <a:p>
          <a:r>
            <a:rPr lang="en-US" sz="2000" dirty="0"/>
            <a:t>Method of fabrication</a:t>
          </a:r>
        </a:p>
      </dgm:t>
    </dgm:pt>
    <dgm:pt modelId="{35AC2DFD-A3A4-49DA-9094-527D48E7A974}" type="parTrans" cxnId="{72D0EE42-08B2-4CBC-9B4F-37F6F786E5EB}">
      <dgm:prSet/>
      <dgm:spPr/>
      <dgm:t>
        <a:bodyPr/>
        <a:lstStyle/>
        <a:p>
          <a:endParaRPr lang="en-US"/>
        </a:p>
      </dgm:t>
    </dgm:pt>
    <dgm:pt modelId="{7D78D59F-3120-4470-9CF1-453307E1A77B}" type="sibTrans" cxnId="{72D0EE42-08B2-4CBC-9B4F-37F6F786E5EB}">
      <dgm:prSet/>
      <dgm:spPr/>
      <dgm:t>
        <a:bodyPr/>
        <a:lstStyle/>
        <a:p>
          <a:endParaRPr lang="en-US"/>
        </a:p>
      </dgm:t>
    </dgm:pt>
    <dgm:pt modelId="{AD89DB04-52DC-47D5-B6B2-8E4BDB277BB6}" type="pres">
      <dgm:prSet presAssocID="{4B461A6D-B28C-4405-9E8E-24EA89DD4845}" presName="linear" presStyleCnt="0">
        <dgm:presLayoutVars>
          <dgm:dir/>
          <dgm:animLvl val="lvl"/>
          <dgm:resizeHandles val="exact"/>
        </dgm:presLayoutVars>
      </dgm:prSet>
      <dgm:spPr/>
      <dgm:t>
        <a:bodyPr/>
        <a:lstStyle/>
        <a:p>
          <a:endParaRPr lang="en-US"/>
        </a:p>
      </dgm:t>
    </dgm:pt>
    <dgm:pt modelId="{C88516A0-3668-4EB7-AE0D-303141892489}" type="pres">
      <dgm:prSet presAssocID="{E34C54B4-F167-4062-AF58-67243E140C8A}" presName="parentLin" presStyleCnt="0"/>
      <dgm:spPr/>
    </dgm:pt>
    <dgm:pt modelId="{2ED8777E-C1A1-41E0-90A2-CA2D2311675E}" type="pres">
      <dgm:prSet presAssocID="{E34C54B4-F167-4062-AF58-67243E140C8A}" presName="parentLeftMargin" presStyleLbl="node1" presStyleIdx="0" presStyleCnt="4"/>
      <dgm:spPr/>
      <dgm:t>
        <a:bodyPr/>
        <a:lstStyle/>
        <a:p>
          <a:endParaRPr lang="en-US"/>
        </a:p>
      </dgm:t>
    </dgm:pt>
    <dgm:pt modelId="{7F19D32E-6BEC-4F4D-A77C-8B72EF4C8AFF}" type="pres">
      <dgm:prSet presAssocID="{E34C54B4-F167-4062-AF58-67243E140C8A}" presName="parentText" presStyleLbl="node1" presStyleIdx="0" presStyleCnt="4">
        <dgm:presLayoutVars>
          <dgm:chMax val="0"/>
          <dgm:bulletEnabled val="1"/>
        </dgm:presLayoutVars>
      </dgm:prSet>
      <dgm:spPr/>
      <dgm:t>
        <a:bodyPr/>
        <a:lstStyle/>
        <a:p>
          <a:endParaRPr lang="en-US"/>
        </a:p>
      </dgm:t>
    </dgm:pt>
    <dgm:pt modelId="{0FE92973-D814-4C7F-BFD8-F6962C879AA7}" type="pres">
      <dgm:prSet presAssocID="{E34C54B4-F167-4062-AF58-67243E140C8A}" presName="negativeSpace" presStyleCnt="0"/>
      <dgm:spPr/>
    </dgm:pt>
    <dgm:pt modelId="{48C819EF-70BC-4744-A100-AC4812F22D46}" type="pres">
      <dgm:prSet presAssocID="{E34C54B4-F167-4062-AF58-67243E140C8A}" presName="childText" presStyleLbl="conFgAcc1" presStyleIdx="0" presStyleCnt="4">
        <dgm:presLayoutVars>
          <dgm:bulletEnabled val="1"/>
        </dgm:presLayoutVars>
      </dgm:prSet>
      <dgm:spPr/>
    </dgm:pt>
    <dgm:pt modelId="{6EF49C47-4F5B-41D8-ADAD-591A1C031B2D}" type="pres">
      <dgm:prSet presAssocID="{400BF437-F9D1-41B9-B7CC-D3DFC22CA2D9}" presName="spaceBetweenRectangles" presStyleCnt="0"/>
      <dgm:spPr/>
    </dgm:pt>
    <dgm:pt modelId="{B839AB8E-0575-492A-AB78-2608C4FD848B}" type="pres">
      <dgm:prSet presAssocID="{C567B7B7-E501-4CDB-8D33-DDF8ED16AB90}" presName="parentLin" presStyleCnt="0"/>
      <dgm:spPr/>
    </dgm:pt>
    <dgm:pt modelId="{DB7BF5FE-8209-42DF-AC8A-1C40CDF8E2D4}" type="pres">
      <dgm:prSet presAssocID="{C567B7B7-E501-4CDB-8D33-DDF8ED16AB90}" presName="parentLeftMargin" presStyleLbl="node1" presStyleIdx="0" presStyleCnt="4"/>
      <dgm:spPr/>
      <dgm:t>
        <a:bodyPr/>
        <a:lstStyle/>
        <a:p>
          <a:endParaRPr lang="en-US"/>
        </a:p>
      </dgm:t>
    </dgm:pt>
    <dgm:pt modelId="{F890CBF6-FA3F-436B-94B0-B132B6FC08F8}" type="pres">
      <dgm:prSet presAssocID="{C567B7B7-E501-4CDB-8D33-DDF8ED16AB90}" presName="parentText" presStyleLbl="node1" presStyleIdx="1" presStyleCnt="4">
        <dgm:presLayoutVars>
          <dgm:chMax val="0"/>
          <dgm:bulletEnabled val="1"/>
        </dgm:presLayoutVars>
      </dgm:prSet>
      <dgm:spPr/>
      <dgm:t>
        <a:bodyPr/>
        <a:lstStyle/>
        <a:p>
          <a:endParaRPr lang="en-US"/>
        </a:p>
      </dgm:t>
    </dgm:pt>
    <dgm:pt modelId="{A3A4D151-C92C-4014-99E5-995170D08369}" type="pres">
      <dgm:prSet presAssocID="{C567B7B7-E501-4CDB-8D33-DDF8ED16AB90}" presName="negativeSpace" presStyleCnt="0"/>
      <dgm:spPr/>
    </dgm:pt>
    <dgm:pt modelId="{08A987FE-B7AB-45C6-AA61-5603ED5B4D6E}" type="pres">
      <dgm:prSet presAssocID="{C567B7B7-E501-4CDB-8D33-DDF8ED16AB90}" presName="childText" presStyleLbl="conFgAcc1" presStyleIdx="1" presStyleCnt="4">
        <dgm:presLayoutVars>
          <dgm:bulletEnabled val="1"/>
        </dgm:presLayoutVars>
      </dgm:prSet>
      <dgm:spPr/>
    </dgm:pt>
    <dgm:pt modelId="{3B38B203-F596-47F6-AFD5-658EA50D4DCA}" type="pres">
      <dgm:prSet presAssocID="{694799C2-4B00-49BB-83F6-E98AF8AF0BB7}" presName="spaceBetweenRectangles" presStyleCnt="0"/>
      <dgm:spPr/>
    </dgm:pt>
    <dgm:pt modelId="{28F8873B-3FF9-4724-9925-7E33EF563F0B}" type="pres">
      <dgm:prSet presAssocID="{9108E513-3DF7-4DDF-B17E-29A6050F0430}" presName="parentLin" presStyleCnt="0"/>
      <dgm:spPr/>
    </dgm:pt>
    <dgm:pt modelId="{C39C8E5C-F5E3-413A-862E-3E14C7E1CEFB}" type="pres">
      <dgm:prSet presAssocID="{9108E513-3DF7-4DDF-B17E-29A6050F0430}" presName="parentLeftMargin" presStyleLbl="node1" presStyleIdx="1" presStyleCnt="4"/>
      <dgm:spPr/>
      <dgm:t>
        <a:bodyPr/>
        <a:lstStyle/>
        <a:p>
          <a:endParaRPr lang="en-US"/>
        </a:p>
      </dgm:t>
    </dgm:pt>
    <dgm:pt modelId="{69389161-5FA0-45AB-B17F-1C1F85F538F4}" type="pres">
      <dgm:prSet presAssocID="{9108E513-3DF7-4DDF-B17E-29A6050F0430}" presName="parentText" presStyleLbl="node1" presStyleIdx="2" presStyleCnt="4" custScaleX="122449">
        <dgm:presLayoutVars>
          <dgm:chMax val="0"/>
          <dgm:bulletEnabled val="1"/>
        </dgm:presLayoutVars>
      </dgm:prSet>
      <dgm:spPr/>
      <dgm:t>
        <a:bodyPr/>
        <a:lstStyle/>
        <a:p>
          <a:endParaRPr lang="en-US"/>
        </a:p>
      </dgm:t>
    </dgm:pt>
    <dgm:pt modelId="{17F21B73-704A-407C-BD17-3FAE37BA8B77}" type="pres">
      <dgm:prSet presAssocID="{9108E513-3DF7-4DDF-B17E-29A6050F0430}" presName="negativeSpace" presStyleCnt="0"/>
      <dgm:spPr/>
    </dgm:pt>
    <dgm:pt modelId="{87E84330-EB76-41F1-A6C6-40AE63B74C7D}" type="pres">
      <dgm:prSet presAssocID="{9108E513-3DF7-4DDF-B17E-29A6050F0430}" presName="childText" presStyleLbl="conFgAcc1" presStyleIdx="2" presStyleCnt="4">
        <dgm:presLayoutVars>
          <dgm:bulletEnabled val="1"/>
        </dgm:presLayoutVars>
      </dgm:prSet>
      <dgm:spPr/>
      <dgm:t>
        <a:bodyPr/>
        <a:lstStyle/>
        <a:p>
          <a:endParaRPr lang="en-US"/>
        </a:p>
      </dgm:t>
    </dgm:pt>
    <dgm:pt modelId="{CA1123A6-465F-4B7A-A518-4539D4850B50}" type="pres">
      <dgm:prSet presAssocID="{78100F96-5635-4330-9EFD-9CAF7DFAAB34}" presName="spaceBetweenRectangles" presStyleCnt="0"/>
      <dgm:spPr/>
    </dgm:pt>
    <dgm:pt modelId="{C5B468C7-1038-42AC-B558-3B605B90A16B}" type="pres">
      <dgm:prSet presAssocID="{3075C464-4E2C-42BA-8C24-F95E32A5C3D3}" presName="parentLin" presStyleCnt="0"/>
      <dgm:spPr/>
    </dgm:pt>
    <dgm:pt modelId="{0D89CB2F-CDA3-4606-9C96-429112739D00}" type="pres">
      <dgm:prSet presAssocID="{3075C464-4E2C-42BA-8C24-F95E32A5C3D3}" presName="parentLeftMargin" presStyleLbl="node1" presStyleIdx="2" presStyleCnt="4"/>
      <dgm:spPr/>
      <dgm:t>
        <a:bodyPr/>
        <a:lstStyle/>
        <a:p>
          <a:endParaRPr lang="en-US"/>
        </a:p>
      </dgm:t>
    </dgm:pt>
    <dgm:pt modelId="{89BE855A-73B7-4579-9C6C-95DD2AEB1198}" type="pres">
      <dgm:prSet presAssocID="{3075C464-4E2C-42BA-8C24-F95E32A5C3D3}" presName="parentText" presStyleLbl="node1" presStyleIdx="3" presStyleCnt="4" custScaleX="117007">
        <dgm:presLayoutVars>
          <dgm:chMax val="0"/>
          <dgm:bulletEnabled val="1"/>
        </dgm:presLayoutVars>
      </dgm:prSet>
      <dgm:spPr/>
      <dgm:t>
        <a:bodyPr/>
        <a:lstStyle/>
        <a:p>
          <a:endParaRPr lang="en-US"/>
        </a:p>
      </dgm:t>
    </dgm:pt>
    <dgm:pt modelId="{C7E0908B-9AEE-4DE8-9551-8E52EA645520}" type="pres">
      <dgm:prSet presAssocID="{3075C464-4E2C-42BA-8C24-F95E32A5C3D3}" presName="negativeSpace" presStyleCnt="0"/>
      <dgm:spPr/>
    </dgm:pt>
    <dgm:pt modelId="{F002D7E6-386A-4FBD-BACA-2D63441F9649}" type="pres">
      <dgm:prSet presAssocID="{3075C464-4E2C-42BA-8C24-F95E32A5C3D3}" presName="childText" presStyleLbl="conFgAcc1" presStyleIdx="3" presStyleCnt="4">
        <dgm:presLayoutVars>
          <dgm:bulletEnabled val="1"/>
        </dgm:presLayoutVars>
      </dgm:prSet>
      <dgm:spPr/>
      <dgm:t>
        <a:bodyPr/>
        <a:lstStyle/>
        <a:p>
          <a:endParaRPr lang="en-US"/>
        </a:p>
      </dgm:t>
    </dgm:pt>
  </dgm:ptLst>
  <dgm:cxnLst>
    <dgm:cxn modelId="{BDFA4BBB-9B9C-4135-8B28-72DE55227744}" srcId="{4B461A6D-B28C-4405-9E8E-24EA89DD4845}" destId="{3075C464-4E2C-42BA-8C24-F95E32A5C3D3}" srcOrd="3" destOrd="0" parTransId="{D048CB20-2B8E-4A2C-82C2-DF843715B9BD}" sibTransId="{54E5EBE3-339D-42E3-B324-37EAA084AA67}"/>
    <dgm:cxn modelId="{EE418CD9-5C11-4500-915E-AD9526BC35B0}" type="presOf" srcId="{0CE6DF17-D17E-47AF-83D4-05117C6E25F0}" destId="{F002D7E6-386A-4FBD-BACA-2D63441F9649}" srcOrd="0" destOrd="1" presId="urn:microsoft.com/office/officeart/2005/8/layout/list1"/>
    <dgm:cxn modelId="{862B1E71-71CB-45A8-806C-BF597410E6E2}" type="presOf" srcId="{4B461A6D-B28C-4405-9E8E-24EA89DD4845}" destId="{AD89DB04-52DC-47D5-B6B2-8E4BDB277BB6}" srcOrd="0" destOrd="0" presId="urn:microsoft.com/office/officeart/2005/8/layout/list1"/>
    <dgm:cxn modelId="{E6864C6D-29C4-4BE6-B52B-69969AD92A99}" srcId="{9108E513-3DF7-4DDF-B17E-29A6050F0430}" destId="{C4664964-B1B3-46C0-827C-782EFEAD09DC}" srcOrd="0" destOrd="0" parTransId="{AB41B57F-92E7-4392-8F8F-836D4D27D528}" sibTransId="{04B56A2C-BBAA-4CEB-8738-963DCA83E509}"/>
    <dgm:cxn modelId="{1AA1FB9D-FB4C-4D5E-AF3C-2925E963F56C}" type="presOf" srcId="{3075C464-4E2C-42BA-8C24-F95E32A5C3D3}" destId="{0D89CB2F-CDA3-4606-9C96-429112739D00}" srcOrd="0" destOrd="0" presId="urn:microsoft.com/office/officeart/2005/8/layout/list1"/>
    <dgm:cxn modelId="{2D1A5D4E-0C60-459D-9B65-DCABC8D259D7}" srcId="{3075C464-4E2C-42BA-8C24-F95E32A5C3D3}" destId="{7CA754C5-469F-459B-AB0E-A52FA24AD014}" srcOrd="0" destOrd="0" parTransId="{6443B794-A05B-4DEF-8497-85CCC3CF6B7B}" sibTransId="{A110856A-DFDE-4455-AF76-EEA658A2E17B}"/>
    <dgm:cxn modelId="{44ED4925-8586-4D8F-90A8-E87FFE58C788}" type="presOf" srcId="{E34C54B4-F167-4062-AF58-67243E140C8A}" destId="{2ED8777E-C1A1-41E0-90A2-CA2D2311675E}" srcOrd="0" destOrd="0" presId="urn:microsoft.com/office/officeart/2005/8/layout/list1"/>
    <dgm:cxn modelId="{76217194-C821-483D-8309-20ECBA2FA252}" srcId="{4B461A6D-B28C-4405-9E8E-24EA89DD4845}" destId="{E34C54B4-F167-4062-AF58-67243E140C8A}" srcOrd="0" destOrd="0" parTransId="{9DDD792E-F085-4AB7-BC8C-55736A41B69D}" sibTransId="{400BF437-F9D1-41B9-B7CC-D3DFC22CA2D9}"/>
    <dgm:cxn modelId="{BF243B56-14DB-4A23-AB93-EC2E0FBA884B}" type="presOf" srcId="{E34C54B4-F167-4062-AF58-67243E140C8A}" destId="{7F19D32E-6BEC-4F4D-A77C-8B72EF4C8AFF}" srcOrd="1" destOrd="0" presId="urn:microsoft.com/office/officeart/2005/8/layout/list1"/>
    <dgm:cxn modelId="{3B0F6C60-3482-4482-B272-6C48B4C39C5B}" type="presOf" srcId="{3075C464-4E2C-42BA-8C24-F95E32A5C3D3}" destId="{89BE855A-73B7-4579-9C6C-95DD2AEB1198}" srcOrd="1" destOrd="0" presId="urn:microsoft.com/office/officeart/2005/8/layout/list1"/>
    <dgm:cxn modelId="{C611B37C-0FD3-47AF-A729-510099D3954B}" type="presOf" srcId="{7CA754C5-469F-459B-AB0E-A52FA24AD014}" destId="{F002D7E6-386A-4FBD-BACA-2D63441F9649}" srcOrd="0" destOrd="0" presId="urn:microsoft.com/office/officeart/2005/8/layout/list1"/>
    <dgm:cxn modelId="{03FDCAE3-3054-4553-9036-9B0AA831D2E5}" type="presOf" srcId="{C567B7B7-E501-4CDB-8D33-DDF8ED16AB90}" destId="{DB7BF5FE-8209-42DF-AC8A-1C40CDF8E2D4}" srcOrd="0" destOrd="0" presId="urn:microsoft.com/office/officeart/2005/8/layout/list1"/>
    <dgm:cxn modelId="{B7570379-A3D8-4E3D-96D7-6BF685EA2749}" type="presOf" srcId="{9108E513-3DF7-4DDF-B17E-29A6050F0430}" destId="{C39C8E5C-F5E3-413A-862E-3E14C7E1CEFB}" srcOrd="0" destOrd="0" presId="urn:microsoft.com/office/officeart/2005/8/layout/list1"/>
    <dgm:cxn modelId="{BA1C6C9C-1225-41E2-98C1-7C8792A6EFAC}" srcId="{4B461A6D-B28C-4405-9E8E-24EA89DD4845}" destId="{C567B7B7-E501-4CDB-8D33-DDF8ED16AB90}" srcOrd="1" destOrd="0" parTransId="{51B69C3A-9998-464E-8F3E-F0261226E368}" sibTransId="{694799C2-4B00-49BB-83F6-E98AF8AF0BB7}"/>
    <dgm:cxn modelId="{5B85FCED-35D9-4A83-9E32-E53BD3D74A7E}" type="presOf" srcId="{9108E513-3DF7-4DDF-B17E-29A6050F0430}" destId="{69389161-5FA0-45AB-B17F-1C1F85F538F4}" srcOrd="1" destOrd="0" presId="urn:microsoft.com/office/officeart/2005/8/layout/list1"/>
    <dgm:cxn modelId="{56BDF796-E29D-4C2B-AB0B-9658F01749F2}" type="presOf" srcId="{C4664964-B1B3-46C0-827C-782EFEAD09DC}" destId="{87E84330-EB76-41F1-A6C6-40AE63B74C7D}" srcOrd="0" destOrd="0" presId="urn:microsoft.com/office/officeart/2005/8/layout/list1"/>
    <dgm:cxn modelId="{6F062E54-0229-4EAE-9FF3-DC71EC85A619}" type="presOf" srcId="{C567B7B7-E501-4CDB-8D33-DDF8ED16AB90}" destId="{F890CBF6-FA3F-436B-94B0-B132B6FC08F8}" srcOrd="1" destOrd="0" presId="urn:microsoft.com/office/officeart/2005/8/layout/list1"/>
    <dgm:cxn modelId="{8424B357-3B46-4570-BFD7-17FB851EEBE9}" srcId="{4B461A6D-B28C-4405-9E8E-24EA89DD4845}" destId="{9108E513-3DF7-4DDF-B17E-29A6050F0430}" srcOrd="2" destOrd="0" parTransId="{D273877A-2D59-49CE-AD94-257F2A5D204A}" sibTransId="{78100F96-5635-4330-9EFD-9CAF7DFAAB34}"/>
    <dgm:cxn modelId="{72D0EE42-08B2-4CBC-9B4F-37F6F786E5EB}" srcId="{3075C464-4E2C-42BA-8C24-F95E32A5C3D3}" destId="{0CE6DF17-D17E-47AF-83D4-05117C6E25F0}" srcOrd="1" destOrd="0" parTransId="{35AC2DFD-A3A4-49DA-9094-527D48E7A974}" sibTransId="{7D78D59F-3120-4470-9CF1-453307E1A77B}"/>
    <dgm:cxn modelId="{A3C52B2E-841F-4945-BAC4-7379971B1804}" type="presParOf" srcId="{AD89DB04-52DC-47D5-B6B2-8E4BDB277BB6}" destId="{C88516A0-3668-4EB7-AE0D-303141892489}" srcOrd="0" destOrd="0" presId="urn:microsoft.com/office/officeart/2005/8/layout/list1"/>
    <dgm:cxn modelId="{FF0B3EEE-594E-4E12-A5BA-09E3E8F0C09B}" type="presParOf" srcId="{C88516A0-3668-4EB7-AE0D-303141892489}" destId="{2ED8777E-C1A1-41E0-90A2-CA2D2311675E}" srcOrd="0" destOrd="0" presId="urn:microsoft.com/office/officeart/2005/8/layout/list1"/>
    <dgm:cxn modelId="{B04C091A-7858-4A29-ADBF-D9601BE48454}" type="presParOf" srcId="{C88516A0-3668-4EB7-AE0D-303141892489}" destId="{7F19D32E-6BEC-4F4D-A77C-8B72EF4C8AFF}" srcOrd="1" destOrd="0" presId="urn:microsoft.com/office/officeart/2005/8/layout/list1"/>
    <dgm:cxn modelId="{5DA019AF-9AE1-41E1-AF81-2AE96C4D01E7}" type="presParOf" srcId="{AD89DB04-52DC-47D5-B6B2-8E4BDB277BB6}" destId="{0FE92973-D814-4C7F-BFD8-F6962C879AA7}" srcOrd="1" destOrd="0" presId="urn:microsoft.com/office/officeart/2005/8/layout/list1"/>
    <dgm:cxn modelId="{FC0FE0A7-3A1B-4BFF-BC6D-30A6228DD648}" type="presParOf" srcId="{AD89DB04-52DC-47D5-B6B2-8E4BDB277BB6}" destId="{48C819EF-70BC-4744-A100-AC4812F22D46}" srcOrd="2" destOrd="0" presId="urn:microsoft.com/office/officeart/2005/8/layout/list1"/>
    <dgm:cxn modelId="{06C11D13-F56D-45C8-9E3E-F085928EACAC}" type="presParOf" srcId="{AD89DB04-52DC-47D5-B6B2-8E4BDB277BB6}" destId="{6EF49C47-4F5B-41D8-ADAD-591A1C031B2D}" srcOrd="3" destOrd="0" presId="urn:microsoft.com/office/officeart/2005/8/layout/list1"/>
    <dgm:cxn modelId="{CEC687E9-B134-4132-8C1B-B6D1AD02EC1B}" type="presParOf" srcId="{AD89DB04-52DC-47D5-B6B2-8E4BDB277BB6}" destId="{B839AB8E-0575-492A-AB78-2608C4FD848B}" srcOrd="4" destOrd="0" presId="urn:microsoft.com/office/officeart/2005/8/layout/list1"/>
    <dgm:cxn modelId="{8B02D67E-5E83-45FC-A6CB-7E464F056EDB}" type="presParOf" srcId="{B839AB8E-0575-492A-AB78-2608C4FD848B}" destId="{DB7BF5FE-8209-42DF-AC8A-1C40CDF8E2D4}" srcOrd="0" destOrd="0" presId="urn:microsoft.com/office/officeart/2005/8/layout/list1"/>
    <dgm:cxn modelId="{65945A5B-AF64-4197-A825-30EC18626667}" type="presParOf" srcId="{B839AB8E-0575-492A-AB78-2608C4FD848B}" destId="{F890CBF6-FA3F-436B-94B0-B132B6FC08F8}" srcOrd="1" destOrd="0" presId="urn:microsoft.com/office/officeart/2005/8/layout/list1"/>
    <dgm:cxn modelId="{0EFD8857-B78B-4EDA-A542-69DFD3DC76E4}" type="presParOf" srcId="{AD89DB04-52DC-47D5-B6B2-8E4BDB277BB6}" destId="{A3A4D151-C92C-4014-99E5-995170D08369}" srcOrd="5" destOrd="0" presId="urn:microsoft.com/office/officeart/2005/8/layout/list1"/>
    <dgm:cxn modelId="{FF068868-1B15-4274-9B89-6029295667F9}" type="presParOf" srcId="{AD89DB04-52DC-47D5-B6B2-8E4BDB277BB6}" destId="{08A987FE-B7AB-45C6-AA61-5603ED5B4D6E}" srcOrd="6" destOrd="0" presId="urn:microsoft.com/office/officeart/2005/8/layout/list1"/>
    <dgm:cxn modelId="{ADF7ED45-A913-46A8-AF8D-14C6857C4556}" type="presParOf" srcId="{AD89DB04-52DC-47D5-B6B2-8E4BDB277BB6}" destId="{3B38B203-F596-47F6-AFD5-658EA50D4DCA}" srcOrd="7" destOrd="0" presId="urn:microsoft.com/office/officeart/2005/8/layout/list1"/>
    <dgm:cxn modelId="{E80C24D6-22BF-44BA-A5DA-A36F39B80092}" type="presParOf" srcId="{AD89DB04-52DC-47D5-B6B2-8E4BDB277BB6}" destId="{28F8873B-3FF9-4724-9925-7E33EF563F0B}" srcOrd="8" destOrd="0" presId="urn:microsoft.com/office/officeart/2005/8/layout/list1"/>
    <dgm:cxn modelId="{7CF712E3-6B71-4D12-A895-55A664C5E381}" type="presParOf" srcId="{28F8873B-3FF9-4724-9925-7E33EF563F0B}" destId="{C39C8E5C-F5E3-413A-862E-3E14C7E1CEFB}" srcOrd="0" destOrd="0" presId="urn:microsoft.com/office/officeart/2005/8/layout/list1"/>
    <dgm:cxn modelId="{95871ACB-EC03-4262-BD11-5063589A3E05}" type="presParOf" srcId="{28F8873B-3FF9-4724-9925-7E33EF563F0B}" destId="{69389161-5FA0-45AB-B17F-1C1F85F538F4}" srcOrd="1" destOrd="0" presId="urn:microsoft.com/office/officeart/2005/8/layout/list1"/>
    <dgm:cxn modelId="{C82B58DE-5020-4D19-8B8A-3F9E7208AB25}" type="presParOf" srcId="{AD89DB04-52DC-47D5-B6B2-8E4BDB277BB6}" destId="{17F21B73-704A-407C-BD17-3FAE37BA8B77}" srcOrd="9" destOrd="0" presId="urn:microsoft.com/office/officeart/2005/8/layout/list1"/>
    <dgm:cxn modelId="{DEDEAACF-CF95-4B3A-A989-6FAAEB461140}" type="presParOf" srcId="{AD89DB04-52DC-47D5-B6B2-8E4BDB277BB6}" destId="{87E84330-EB76-41F1-A6C6-40AE63B74C7D}" srcOrd="10" destOrd="0" presId="urn:microsoft.com/office/officeart/2005/8/layout/list1"/>
    <dgm:cxn modelId="{3A233AE4-2ADE-4E6F-B291-DD57B96BB37E}" type="presParOf" srcId="{AD89DB04-52DC-47D5-B6B2-8E4BDB277BB6}" destId="{CA1123A6-465F-4B7A-A518-4539D4850B50}" srcOrd="11" destOrd="0" presId="urn:microsoft.com/office/officeart/2005/8/layout/list1"/>
    <dgm:cxn modelId="{07AF1502-AB04-46D9-82B4-1A6BEABF8368}" type="presParOf" srcId="{AD89DB04-52DC-47D5-B6B2-8E4BDB277BB6}" destId="{C5B468C7-1038-42AC-B558-3B605B90A16B}" srcOrd="12" destOrd="0" presId="urn:microsoft.com/office/officeart/2005/8/layout/list1"/>
    <dgm:cxn modelId="{AA2E5C35-12B8-48A8-9279-F77724229928}" type="presParOf" srcId="{C5B468C7-1038-42AC-B558-3B605B90A16B}" destId="{0D89CB2F-CDA3-4606-9C96-429112739D00}" srcOrd="0" destOrd="0" presId="urn:microsoft.com/office/officeart/2005/8/layout/list1"/>
    <dgm:cxn modelId="{9007FA89-DD80-4497-A449-90BCBE9981F1}" type="presParOf" srcId="{C5B468C7-1038-42AC-B558-3B605B90A16B}" destId="{89BE855A-73B7-4579-9C6C-95DD2AEB1198}" srcOrd="1" destOrd="0" presId="urn:microsoft.com/office/officeart/2005/8/layout/list1"/>
    <dgm:cxn modelId="{6AB3F838-66D8-4E82-88A9-9DE42B7556F3}" type="presParOf" srcId="{AD89DB04-52DC-47D5-B6B2-8E4BDB277BB6}" destId="{C7E0908B-9AEE-4DE8-9551-8E52EA645520}" srcOrd="13" destOrd="0" presId="urn:microsoft.com/office/officeart/2005/8/layout/list1"/>
    <dgm:cxn modelId="{20FB3E12-2D37-41DA-A359-5A286C093364}" type="presParOf" srcId="{AD89DB04-52DC-47D5-B6B2-8E4BDB277BB6}" destId="{F002D7E6-386A-4FBD-BACA-2D63441F964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9C9EFE6-E260-4615-867A-D34DD4F368CA}"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DB1B53B3-B486-48EC-851F-4B767583D49D}">
      <dgm:prSet phldrT="[Text]" custT="1"/>
      <dgm:spPr/>
      <dgm:t>
        <a:bodyPr/>
        <a:lstStyle/>
        <a:p>
          <a:r>
            <a:rPr lang="en-US" sz="2400" b="0" u="none" dirty="0"/>
            <a:t>Pavement</a:t>
          </a:r>
          <a:endParaRPr lang="en-US" sz="2400" b="0" dirty="0"/>
        </a:p>
      </dgm:t>
    </dgm:pt>
    <dgm:pt modelId="{74A9973F-61A5-4F4A-B667-FC739E2BD6AC}" type="parTrans" cxnId="{7C52FACF-1C4F-4FE9-B6A2-956D98E9826A}">
      <dgm:prSet/>
      <dgm:spPr/>
      <dgm:t>
        <a:bodyPr/>
        <a:lstStyle/>
        <a:p>
          <a:endParaRPr lang="en-US"/>
        </a:p>
      </dgm:t>
    </dgm:pt>
    <dgm:pt modelId="{0EA1531E-42B9-4C50-AC54-7B802E97975F}" type="sibTrans" cxnId="{7C52FACF-1C4F-4FE9-B6A2-956D98E9826A}">
      <dgm:prSet/>
      <dgm:spPr/>
      <dgm:t>
        <a:bodyPr/>
        <a:lstStyle/>
        <a:p>
          <a:endParaRPr lang="en-US"/>
        </a:p>
      </dgm:t>
    </dgm:pt>
    <dgm:pt modelId="{0DBF8021-338A-4D4C-9ABE-A1EBAB599B42}">
      <dgm:prSet phldrT="[Text]" custT="1"/>
      <dgm:spPr/>
      <dgm:t>
        <a:bodyPr/>
        <a:lstStyle/>
        <a:p>
          <a:r>
            <a:rPr lang="en-US" sz="2400" b="0" dirty="0"/>
            <a:t>Foundations</a:t>
          </a:r>
        </a:p>
      </dgm:t>
    </dgm:pt>
    <dgm:pt modelId="{8F11B3E1-8CFC-443A-887B-132240EB9680}" type="parTrans" cxnId="{54BF9E66-4AE4-485E-B207-C680E65C3735}">
      <dgm:prSet/>
      <dgm:spPr/>
      <dgm:t>
        <a:bodyPr/>
        <a:lstStyle/>
        <a:p>
          <a:endParaRPr lang="en-US"/>
        </a:p>
      </dgm:t>
    </dgm:pt>
    <dgm:pt modelId="{CD24D077-768F-4DDB-9AF1-78B98D19648C}" type="sibTrans" cxnId="{54BF9E66-4AE4-485E-B207-C680E65C3735}">
      <dgm:prSet/>
      <dgm:spPr/>
      <dgm:t>
        <a:bodyPr/>
        <a:lstStyle/>
        <a:p>
          <a:endParaRPr lang="en-US"/>
        </a:p>
      </dgm:t>
    </dgm:pt>
    <dgm:pt modelId="{04AC43FA-3B5F-42C7-A85F-F114DB70FFC5}">
      <dgm:prSet phldrT="[Text]" custT="1"/>
      <dgm:spPr/>
      <dgm:t>
        <a:bodyPr/>
        <a:lstStyle/>
        <a:p>
          <a:r>
            <a:rPr lang="en-US" sz="2400" b="0" dirty="0"/>
            <a:t>Columns</a:t>
          </a:r>
        </a:p>
      </dgm:t>
    </dgm:pt>
    <dgm:pt modelId="{F9581049-AE13-402C-91BB-BCCF3D065EC2}" type="parTrans" cxnId="{F7CAD5CB-B0EE-40DB-A1AB-FC2B930AD7D4}">
      <dgm:prSet/>
      <dgm:spPr/>
      <dgm:t>
        <a:bodyPr/>
        <a:lstStyle/>
        <a:p>
          <a:endParaRPr lang="en-US"/>
        </a:p>
      </dgm:t>
    </dgm:pt>
    <dgm:pt modelId="{CA141EB7-29BE-4A08-90E8-C428C4280EC5}" type="sibTrans" cxnId="{F7CAD5CB-B0EE-40DB-A1AB-FC2B930AD7D4}">
      <dgm:prSet/>
      <dgm:spPr/>
      <dgm:t>
        <a:bodyPr/>
        <a:lstStyle/>
        <a:p>
          <a:endParaRPr lang="en-US"/>
        </a:p>
      </dgm:t>
    </dgm:pt>
    <dgm:pt modelId="{399FB810-4A22-4E67-84C3-13DF269152AF}">
      <dgm:prSet phldrT="[Text]" custT="1"/>
      <dgm:spPr/>
      <dgm:t>
        <a:bodyPr/>
        <a:lstStyle/>
        <a:p>
          <a:r>
            <a:rPr lang="en-US" sz="2400" b="0" dirty="0"/>
            <a:t>Floors</a:t>
          </a:r>
        </a:p>
      </dgm:t>
    </dgm:pt>
    <dgm:pt modelId="{FA7184E9-73EF-4F1C-A743-095F19202EF0}" type="parTrans" cxnId="{14111C89-F10D-44E6-BBE1-00DBDA9AC556}">
      <dgm:prSet/>
      <dgm:spPr/>
      <dgm:t>
        <a:bodyPr/>
        <a:lstStyle/>
        <a:p>
          <a:endParaRPr lang="en-US"/>
        </a:p>
      </dgm:t>
    </dgm:pt>
    <dgm:pt modelId="{DE124F55-9FC6-4A29-B101-A03F3CC9F2E6}" type="sibTrans" cxnId="{14111C89-F10D-44E6-BBE1-00DBDA9AC556}">
      <dgm:prSet/>
      <dgm:spPr/>
      <dgm:t>
        <a:bodyPr/>
        <a:lstStyle/>
        <a:p>
          <a:endParaRPr lang="en-US"/>
        </a:p>
      </dgm:t>
    </dgm:pt>
    <dgm:pt modelId="{D561B69F-4856-4D28-8305-96C75623ACBA}">
      <dgm:prSet phldrT="[Text]" custT="1"/>
      <dgm:spPr/>
      <dgm:t>
        <a:bodyPr/>
        <a:lstStyle/>
        <a:p>
          <a:r>
            <a:rPr lang="en-US" sz="2400" b="0" dirty="0"/>
            <a:t>Walls</a:t>
          </a:r>
        </a:p>
      </dgm:t>
    </dgm:pt>
    <dgm:pt modelId="{CE281BEC-5DB2-4E0D-B186-44184F97C29A}" type="parTrans" cxnId="{03F54868-9010-4024-BA7E-437E3DB2528F}">
      <dgm:prSet/>
      <dgm:spPr/>
      <dgm:t>
        <a:bodyPr/>
        <a:lstStyle/>
        <a:p>
          <a:endParaRPr lang="en-US"/>
        </a:p>
      </dgm:t>
    </dgm:pt>
    <dgm:pt modelId="{2E5245FA-81AB-4657-9448-2CCC6BB4A9BE}" type="sibTrans" cxnId="{03F54868-9010-4024-BA7E-437E3DB2528F}">
      <dgm:prSet/>
      <dgm:spPr/>
      <dgm:t>
        <a:bodyPr/>
        <a:lstStyle/>
        <a:p>
          <a:endParaRPr lang="en-US"/>
        </a:p>
      </dgm:t>
    </dgm:pt>
    <dgm:pt modelId="{8C2F4577-EB30-4B21-98BD-AD42CA0FEA62}">
      <dgm:prSet phldrT="[Text]" custT="1"/>
      <dgm:spPr>
        <a:solidFill>
          <a:schemeClr val="accent2">
            <a:lumMod val="75000"/>
          </a:schemeClr>
        </a:solidFill>
      </dgm:spPr>
      <dgm:t>
        <a:bodyPr/>
        <a:lstStyle/>
        <a:p>
          <a:r>
            <a:rPr lang="en-US" sz="2400" b="0" dirty="0"/>
            <a:t>Concrete masonry units</a:t>
          </a:r>
        </a:p>
      </dgm:t>
    </dgm:pt>
    <dgm:pt modelId="{FEEE8D96-5C04-40F8-B4BD-7A9040D06A6F}" type="parTrans" cxnId="{6BFFA293-134E-4293-8669-EBC24417AFF6}">
      <dgm:prSet/>
      <dgm:spPr/>
      <dgm:t>
        <a:bodyPr/>
        <a:lstStyle/>
        <a:p>
          <a:endParaRPr lang="en-US"/>
        </a:p>
      </dgm:t>
    </dgm:pt>
    <dgm:pt modelId="{EAFF744C-26C8-4413-8946-244666CCF03F}" type="sibTrans" cxnId="{6BFFA293-134E-4293-8669-EBC24417AFF6}">
      <dgm:prSet/>
      <dgm:spPr/>
      <dgm:t>
        <a:bodyPr/>
        <a:lstStyle/>
        <a:p>
          <a:endParaRPr lang="en-US"/>
        </a:p>
      </dgm:t>
    </dgm:pt>
    <dgm:pt modelId="{9A2F3F04-8240-45A8-865B-50184E3047F1}" type="pres">
      <dgm:prSet presAssocID="{E9C9EFE6-E260-4615-867A-D34DD4F368CA}" presName="diagram" presStyleCnt="0">
        <dgm:presLayoutVars>
          <dgm:dir/>
          <dgm:resizeHandles val="exact"/>
        </dgm:presLayoutVars>
      </dgm:prSet>
      <dgm:spPr/>
      <dgm:t>
        <a:bodyPr/>
        <a:lstStyle/>
        <a:p>
          <a:endParaRPr lang="en-US"/>
        </a:p>
      </dgm:t>
    </dgm:pt>
    <dgm:pt modelId="{C6823D2E-FC71-4F6E-BA9F-1E3F3007E41D}" type="pres">
      <dgm:prSet presAssocID="{DB1B53B3-B486-48EC-851F-4B767583D49D}" presName="node" presStyleLbl="node1" presStyleIdx="0" presStyleCnt="6">
        <dgm:presLayoutVars>
          <dgm:bulletEnabled val="1"/>
        </dgm:presLayoutVars>
      </dgm:prSet>
      <dgm:spPr/>
      <dgm:t>
        <a:bodyPr/>
        <a:lstStyle/>
        <a:p>
          <a:endParaRPr lang="en-US"/>
        </a:p>
      </dgm:t>
    </dgm:pt>
    <dgm:pt modelId="{F44168C6-520F-4F3A-85F6-97378FCA7AE3}" type="pres">
      <dgm:prSet presAssocID="{0EA1531E-42B9-4C50-AC54-7B802E97975F}" presName="sibTrans" presStyleCnt="0"/>
      <dgm:spPr/>
    </dgm:pt>
    <dgm:pt modelId="{B99D495A-043E-4589-AE8F-685C77B72ADC}" type="pres">
      <dgm:prSet presAssocID="{0DBF8021-338A-4D4C-9ABE-A1EBAB599B42}" presName="node" presStyleLbl="node1" presStyleIdx="1" presStyleCnt="6">
        <dgm:presLayoutVars>
          <dgm:bulletEnabled val="1"/>
        </dgm:presLayoutVars>
      </dgm:prSet>
      <dgm:spPr/>
      <dgm:t>
        <a:bodyPr/>
        <a:lstStyle/>
        <a:p>
          <a:endParaRPr lang="en-US"/>
        </a:p>
      </dgm:t>
    </dgm:pt>
    <dgm:pt modelId="{215A74CF-D6E2-4241-BFDE-24898932E992}" type="pres">
      <dgm:prSet presAssocID="{CD24D077-768F-4DDB-9AF1-78B98D19648C}" presName="sibTrans" presStyleCnt="0"/>
      <dgm:spPr/>
    </dgm:pt>
    <dgm:pt modelId="{BB13B885-F4B3-46D4-96ED-5A2CB29D08BD}" type="pres">
      <dgm:prSet presAssocID="{04AC43FA-3B5F-42C7-A85F-F114DB70FFC5}" presName="node" presStyleLbl="node1" presStyleIdx="2" presStyleCnt="6">
        <dgm:presLayoutVars>
          <dgm:bulletEnabled val="1"/>
        </dgm:presLayoutVars>
      </dgm:prSet>
      <dgm:spPr/>
      <dgm:t>
        <a:bodyPr/>
        <a:lstStyle/>
        <a:p>
          <a:endParaRPr lang="en-US"/>
        </a:p>
      </dgm:t>
    </dgm:pt>
    <dgm:pt modelId="{AFD175C1-C327-4F50-8F08-1D4DA4F10072}" type="pres">
      <dgm:prSet presAssocID="{CA141EB7-29BE-4A08-90E8-C428C4280EC5}" presName="sibTrans" presStyleCnt="0"/>
      <dgm:spPr/>
    </dgm:pt>
    <dgm:pt modelId="{DAC8E4D9-AA81-4B38-A94E-A4F53A7386C3}" type="pres">
      <dgm:prSet presAssocID="{399FB810-4A22-4E67-84C3-13DF269152AF}" presName="node" presStyleLbl="node1" presStyleIdx="3" presStyleCnt="6">
        <dgm:presLayoutVars>
          <dgm:bulletEnabled val="1"/>
        </dgm:presLayoutVars>
      </dgm:prSet>
      <dgm:spPr/>
      <dgm:t>
        <a:bodyPr/>
        <a:lstStyle/>
        <a:p>
          <a:endParaRPr lang="en-US"/>
        </a:p>
      </dgm:t>
    </dgm:pt>
    <dgm:pt modelId="{AB25AA80-585C-4168-BAD1-90BE12A01095}" type="pres">
      <dgm:prSet presAssocID="{DE124F55-9FC6-4A29-B101-A03F3CC9F2E6}" presName="sibTrans" presStyleCnt="0"/>
      <dgm:spPr/>
    </dgm:pt>
    <dgm:pt modelId="{1DFCA894-1C4F-4B05-AE33-BBF50F6C449A}" type="pres">
      <dgm:prSet presAssocID="{D561B69F-4856-4D28-8305-96C75623ACBA}" presName="node" presStyleLbl="node1" presStyleIdx="4" presStyleCnt="6">
        <dgm:presLayoutVars>
          <dgm:bulletEnabled val="1"/>
        </dgm:presLayoutVars>
      </dgm:prSet>
      <dgm:spPr/>
      <dgm:t>
        <a:bodyPr/>
        <a:lstStyle/>
        <a:p>
          <a:endParaRPr lang="en-US"/>
        </a:p>
      </dgm:t>
    </dgm:pt>
    <dgm:pt modelId="{D938B16E-A828-4AD0-B59F-8B8DC8B62206}" type="pres">
      <dgm:prSet presAssocID="{2E5245FA-81AB-4657-9448-2CCC6BB4A9BE}" presName="sibTrans" presStyleCnt="0"/>
      <dgm:spPr/>
    </dgm:pt>
    <dgm:pt modelId="{7B3CC9E0-3541-4899-AAD2-66BC4D05F6B8}" type="pres">
      <dgm:prSet presAssocID="{8C2F4577-EB30-4B21-98BD-AD42CA0FEA62}" presName="node" presStyleLbl="node1" presStyleIdx="5" presStyleCnt="6">
        <dgm:presLayoutVars>
          <dgm:bulletEnabled val="1"/>
        </dgm:presLayoutVars>
      </dgm:prSet>
      <dgm:spPr/>
      <dgm:t>
        <a:bodyPr/>
        <a:lstStyle/>
        <a:p>
          <a:endParaRPr lang="en-US"/>
        </a:p>
      </dgm:t>
    </dgm:pt>
  </dgm:ptLst>
  <dgm:cxnLst>
    <dgm:cxn modelId="{54BF9E66-4AE4-485E-B207-C680E65C3735}" srcId="{E9C9EFE6-E260-4615-867A-D34DD4F368CA}" destId="{0DBF8021-338A-4D4C-9ABE-A1EBAB599B42}" srcOrd="1" destOrd="0" parTransId="{8F11B3E1-8CFC-443A-887B-132240EB9680}" sibTransId="{CD24D077-768F-4DDB-9AF1-78B98D19648C}"/>
    <dgm:cxn modelId="{96BAAAF5-987C-4E9A-A51D-2AB801829EE3}" type="presOf" srcId="{8C2F4577-EB30-4B21-98BD-AD42CA0FEA62}" destId="{7B3CC9E0-3541-4899-AAD2-66BC4D05F6B8}" srcOrd="0" destOrd="0" presId="urn:microsoft.com/office/officeart/2005/8/layout/default"/>
    <dgm:cxn modelId="{44FF4F23-8068-4000-9235-4B9655159E26}" type="presOf" srcId="{E9C9EFE6-E260-4615-867A-D34DD4F368CA}" destId="{9A2F3F04-8240-45A8-865B-50184E3047F1}" srcOrd="0" destOrd="0" presId="urn:microsoft.com/office/officeart/2005/8/layout/default"/>
    <dgm:cxn modelId="{CDA9AD48-1414-438E-895A-2759BCCFD65F}" type="presOf" srcId="{399FB810-4A22-4E67-84C3-13DF269152AF}" destId="{DAC8E4D9-AA81-4B38-A94E-A4F53A7386C3}" srcOrd="0" destOrd="0" presId="urn:microsoft.com/office/officeart/2005/8/layout/default"/>
    <dgm:cxn modelId="{09A2D6A3-A3D0-4AAC-8505-DFDCD76BCA3B}" type="presOf" srcId="{D561B69F-4856-4D28-8305-96C75623ACBA}" destId="{1DFCA894-1C4F-4B05-AE33-BBF50F6C449A}" srcOrd="0" destOrd="0" presId="urn:microsoft.com/office/officeart/2005/8/layout/default"/>
    <dgm:cxn modelId="{03F54868-9010-4024-BA7E-437E3DB2528F}" srcId="{E9C9EFE6-E260-4615-867A-D34DD4F368CA}" destId="{D561B69F-4856-4D28-8305-96C75623ACBA}" srcOrd="4" destOrd="0" parTransId="{CE281BEC-5DB2-4E0D-B186-44184F97C29A}" sibTransId="{2E5245FA-81AB-4657-9448-2CCC6BB4A9BE}"/>
    <dgm:cxn modelId="{22EC987B-0C86-4DD5-916D-44184828D1EB}" type="presOf" srcId="{0DBF8021-338A-4D4C-9ABE-A1EBAB599B42}" destId="{B99D495A-043E-4589-AE8F-685C77B72ADC}" srcOrd="0" destOrd="0" presId="urn:microsoft.com/office/officeart/2005/8/layout/default"/>
    <dgm:cxn modelId="{E44E5F01-0203-4D85-9410-DDBA8B5554A7}" type="presOf" srcId="{DB1B53B3-B486-48EC-851F-4B767583D49D}" destId="{C6823D2E-FC71-4F6E-BA9F-1E3F3007E41D}" srcOrd="0" destOrd="0" presId="urn:microsoft.com/office/officeart/2005/8/layout/default"/>
    <dgm:cxn modelId="{F7CAD5CB-B0EE-40DB-A1AB-FC2B930AD7D4}" srcId="{E9C9EFE6-E260-4615-867A-D34DD4F368CA}" destId="{04AC43FA-3B5F-42C7-A85F-F114DB70FFC5}" srcOrd="2" destOrd="0" parTransId="{F9581049-AE13-402C-91BB-BCCF3D065EC2}" sibTransId="{CA141EB7-29BE-4A08-90E8-C428C4280EC5}"/>
    <dgm:cxn modelId="{6BFFA293-134E-4293-8669-EBC24417AFF6}" srcId="{E9C9EFE6-E260-4615-867A-D34DD4F368CA}" destId="{8C2F4577-EB30-4B21-98BD-AD42CA0FEA62}" srcOrd="5" destOrd="0" parTransId="{FEEE8D96-5C04-40F8-B4BD-7A9040D06A6F}" sibTransId="{EAFF744C-26C8-4413-8946-244666CCF03F}"/>
    <dgm:cxn modelId="{7C52FACF-1C4F-4FE9-B6A2-956D98E9826A}" srcId="{E9C9EFE6-E260-4615-867A-D34DD4F368CA}" destId="{DB1B53B3-B486-48EC-851F-4B767583D49D}" srcOrd="0" destOrd="0" parTransId="{74A9973F-61A5-4F4A-B667-FC739E2BD6AC}" sibTransId="{0EA1531E-42B9-4C50-AC54-7B802E97975F}"/>
    <dgm:cxn modelId="{14111C89-F10D-44E6-BBE1-00DBDA9AC556}" srcId="{E9C9EFE6-E260-4615-867A-D34DD4F368CA}" destId="{399FB810-4A22-4E67-84C3-13DF269152AF}" srcOrd="3" destOrd="0" parTransId="{FA7184E9-73EF-4F1C-A743-095F19202EF0}" sibTransId="{DE124F55-9FC6-4A29-B101-A03F3CC9F2E6}"/>
    <dgm:cxn modelId="{9BA553B2-49B7-4A09-B2AC-2945A137D1D8}" type="presOf" srcId="{04AC43FA-3B5F-42C7-A85F-F114DB70FFC5}" destId="{BB13B885-F4B3-46D4-96ED-5A2CB29D08BD}" srcOrd="0" destOrd="0" presId="urn:microsoft.com/office/officeart/2005/8/layout/default"/>
    <dgm:cxn modelId="{AA8CC871-A315-4921-800E-779D03397483}" type="presParOf" srcId="{9A2F3F04-8240-45A8-865B-50184E3047F1}" destId="{C6823D2E-FC71-4F6E-BA9F-1E3F3007E41D}" srcOrd="0" destOrd="0" presId="urn:microsoft.com/office/officeart/2005/8/layout/default"/>
    <dgm:cxn modelId="{39456BA8-4B43-44F6-9C49-E404989F9491}" type="presParOf" srcId="{9A2F3F04-8240-45A8-865B-50184E3047F1}" destId="{F44168C6-520F-4F3A-85F6-97378FCA7AE3}" srcOrd="1" destOrd="0" presId="urn:microsoft.com/office/officeart/2005/8/layout/default"/>
    <dgm:cxn modelId="{810B4E54-BC50-4F9B-9604-2AEC97389953}" type="presParOf" srcId="{9A2F3F04-8240-45A8-865B-50184E3047F1}" destId="{B99D495A-043E-4589-AE8F-685C77B72ADC}" srcOrd="2" destOrd="0" presId="urn:microsoft.com/office/officeart/2005/8/layout/default"/>
    <dgm:cxn modelId="{84FBCE77-1C74-4F01-874D-44B3B8344E17}" type="presParOf" srcId="{9A2F3F04-8240-45A8-865B-50184E3047F1}" destId="{215A74CF-D6E2-4241-BFDE-24898932E992}" srcOrd="3" destOrd="0" presId="urn:microsoft.com/office/officeart/2005/8/layout/default"/>
    <dgm:cxn modelId="{68264466-CD89-47A7-A31A-03DBAABFD866}" type="presParOf" srcId="{9A2F3F04-8240-45A8-865B-50184E3047F1}" destId="{BB13B885-F4B3-46D4-96ED-5A2CB29D08BD}" srcOrd="4" destOrd="0" presId="urn:microsoft.com/office/officeart/2005/8/layout/default"/>
    <dgm:cxn modelId="{ED004759-3B9E-4D11-98A4-743677EAC411}" type="presParOf" srcId="{9A2F3F04-8240-45A8-865B-50184E3047F1}" destId="{AFD175C1-C327-4F50-8F08-1D4DA4F10072}" srcOrd="5" destOrd="0" presId="urn:microsoft.com/office/officeart/2005/8/layout/default"/>
    <dgm:cxn modelId="{FA904FC8-746E-432D-AF85-BB2BCBD850D8}" type="presParOf" srcId="{9A2F3F04-8240-45A8-865B-50184E3047F1}" destId="{DAC8E4D9-AA81-4B38-A94E-A4F53A7386C3}" srcOrd="6" destOrd="0" presId="urn:microsoft.com/office/officeart/2005/8/layout/default"/>
    <dgm:cxn modelId="{0C00AC33-2061-4602-AA85-DD5EAA43B727}" type="presParOf" srcId="{9A2F3F04-8240-45A8-865B-50184E3047F1}" destId="{AB25AA80-585C-4168-BAD1-90BE12A01095}" srcOrd="7" destOrd="0" presId="urn:microsoft.com/office/officeart/2005/8/layout/default"/>
    <dgm:cxn modelId="{ED9AC17F-4D0D-4A1D-BFFA-741D2C60FA88}" type="presParOf" srcId="{9A2F3F04-8240-45A8-865B-50184E3047F1}" destId="{1DFCA894-1C4F-4B05-AE33-BBF50F6C449A}" srcOrd="8" destOrd="0" presId="urn:microsoft.com/office/officeart/2005/8/layout/default"/>
    <dgm:cxn modelId="{3CB5B284-4023-47D6-8882-0B4CBFCA16A2}" type="presParOf" srcId="{9A2F3F04-8240-45A8-865B-50184E3047F1}" destId="{D938B16E-A828-4AD0-B59F-8B8DC8B62206}" srcOrd="9" destOrd="0" presId="urn:microsoft.com/office/officeart/2005/8/layout/default"/>
    <dgm:cxn modelId="{0BDAA6C7-8778-4B91-97B7-33B265A78252}" type="presParOf" srcId="{9A2F3F04-8240-45A8-865B-50184E3047F1}" destId="{7B3CC9E0-3541-4899-AAD2-66BC4D05F6B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9C9EFE6-E260-4615-867A-D34DD4F368CA}"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DB1B53B3-B486-48EC-851F-4B767583D49D}">
      <dgm:prSet phldrT="[Text]" custT="1"/>
      <dgm:spPr/>
      <dgm:t>
        <a:bodyPr/>
        <a:lstStyle/>
        <a:p>
          <a:r>
            <a:rPr lang="en-US" sz="2000" b="0" u="none" dirty="0"/>
            <a:t>Does not burn</a:t>
          </a:r>
          <a:endParaRPr lang="en-US" sz="2000" b="0" dirty="0"/>
        </a:p>
      </dgm:t>
    </dgm:pt>
    <dgm:pt modelId="{74A9973F-61A5-4F4A-B667-FC739E2BD6AC}" type="parTrans" cxnId="{7C52FACF-1C4F-4FE9-B6A2-956D98E9826A}">
      <dgm:prSet/>
      <dgm:spPr/>
      <dgm:t>
        <a:bodyPr/>
        <a:lstStyle/>
        <a:p>
          <a:endParaRPr lang="en-US"/>
        </a:p>
      </dgm:t>
    </dgm:pt>
    <dgm:pt modelId="{0EA1531E-42B9-4C50-AC54-7B802E97975F}" type="sibTrans" cxnId="{7C52FACF-1C4F-4FE9-B6A2-956D98E9826A}">
      <dgm:prSet/>
      <dgm:spPr/>
      <dgm:t>
        <a:bodyPr/>
        <a:lstStyle/>
        <a:p>
          <a:endParaRPr lang="en-US"/>
        </a:p>
      </dgm:t>
    </dgm:pt>
    <dgm:pt modelId="{41209E50-9D1C-4969-BA53-164E2D4DC4B0}">
      <dgm:prSet phldrT="[Text]" custT="1"/>
      <dgm:spPr>
        <a:solidFill>
          <a:schemeClr val="accent6">
            <a:lumMod val="50000"/>
          </a:schemeClr>
        </a:solidFill>
      </dgm:spPr>
      <dgm:t>
        <a:bodyPr/>
        <a:lstStyle/>
        <a:p>
          <a:r>
            <a:rPr lang="en-US" sz="2000" b="0" dirty="0"/>
            <a:t>Resists insects</a:t>
          </a:r>
        </a:p>
      </dgm:t>
    </dgm:pt>
    <dgm:pt modelId="{6D222ADA-B8B6-4788-95F5-3F2C412241B5}" type="parTrans" cxnId="{8E4E558F-5CA0-4C2F-8E1A-AE513E16B38B}">
      <dgm:prSet/>
      <dgm:spPr/>
      <dgm:t>
        <a:bodyPr/>
        <a:lstStyle/>
        <a:p>
          <a:endParaRPr lang="en-US"/>
        </a:p>
      </dgm:t>
    </dgm:pt>
    <dgm:pt modelId="{CC9BA1B8-4BFA-48BC-8E4A-917DF8912FC7}" type="sibTrans" cxnId="{8E4E558F-5CA0-4C2F-8E1A-AE513E16B38B}">
      <dgm:prSet/>
      <dgm:spPr/>
      <dgm:t>
        <a:bodyPr/>
        <a:lstStyle/>
        <a:p>
          <a:endParaRPr lang="en-US"/>
        </a:p>
      </dgm:t>
    </dgm:pt>
    <dgm:pt modelId="{589580B4-D9B2-4A2B-9DC3-3C27F03B83DE}">
      <dgm:prSet phldrT="[Text]" custT="1"/>
      <dgm:spPr/>
      <dgm:t>
        <a:bodyPr/>
        <a:lstStyle/>
        <a:p>
          <a:r>
            <a:rPr lang="en-US" sz="2000" b="0" dirty="0" smtClean="0"/>
            <a:t>Resists </a:t>
          </a:r>
          <a:r>
            <a:rPr lang="en-US" sz="2000" b="0" dirty="0"/>
            <a:t>effects of contact with soil</a:t>
          </a:r>
        </a:p>
      </dgm:t>
    </dgm:pt>
    <dgm:pt modelId="{1F554C78-0ADD-4BB3-B774-707A4272E71A}" type="parTrans" cxnId="{26C68D49-C9ED-4ECC-B81E-CD6AA9E00AE9}">
      <dgm:prSet/>
      <dgm:spPr/>
      <dgm:t>
        <a:bodyPr/>
        <a:lstStyle/>
        <a:p>
          <a:endParaRPr lang="en-US"/>
        </a:p>
      </dgm:t>
    </dgm:pt>
    <dgm:pt modelId="{0409D8D8-C6FF-48A1-8511-A3A65F0B80B3}" type="sibTrans" cxnId="{26C68D49-C9ED-4ECC-B81E-CD6AA9E00AE9}">
      <dgm:prSet/>
      <dgm:spPr/>
      <dgm:t>
        <a:bodyPr/>
        <a:lstStyle/>
        <a:p>
          <a:endParaRPr lang="en-US"/>
        </a:p>
      </dgm:t>
    </dgm:pt>
    <dgm:pt modelId="{2D604756-3816-4CDB-919B-7C6545E92BB3}">
      <dgm:prSet phldrT="[Text]" custT="1"/>
      <dgm:spPr>
        <a:solidFill>
          <a:schemeClr val="accent2">
            <a:lumMod val="75000"/>
          </a:schemeClr>
        </a:solidFill>
      </dgm:spPr>
      <dgm:t>
        <a:bodyPr/>
        <a:lstStyle/>
        <a:p>
          <a:r>
            <a:rPr lang="en-US" sz="2000" b="0" dirty="0"/>
            <a:t>Can be placed in forms to create a variety of architectural shapes</a:t>
          </a:r>
        </a:p>
      </dgm:t>
    </dgm:pt>
    <dgm:pt modelId="{DFFD39EB-94CC-427A-880B-1617EE57618D}" type="parTrans" cxnId="{DA1FA1F5-2809-4C8C-8351-15D0075A16A3}">
      <dgm:prSet/>
      <dgm:spPr/>
      <dgm:t>
        <a:bodyPr/>
        <a:lstStyle/>
        <a:p>
          <a:endParaRPr lang="en-US"/>
        </a:p>
      </dgm:t>
    </dgm:pt>
    <dgm:pt modelId="{32B60A1E-D965-407E-8D9E-3E6C82F448DA}" type="sibTrans" cxnId="{DA1FA1F5-2809-4C8C-8351-15D0075A16A3}">
      <dgm:prSet/>
      <dgm:spPr/>
      <dgm:t>
        <a:bodyPr/>
        <a:lstStyle/>
        <a:p>
          <a:endParaRPr lang="en-US"/>
        </a:p>
      </dgm:t>
    </dgm:pt>
    <dgm:pt modelId="{6FA1ADF1-0F6C-4D30-BFC5-D03919F9A2FE}">
      <dgm:prSet phldrT="[Text]" custT="1"/>
      <dgm:spPr>
        <a:solidFill>
          <a:schemeClr val="accent6">
            <a:lumMod val="50000"/>
          </a:schemeClr>
        </a:solidFill>
      </dgm:spPr>
      <dgm:t>
        <a:bodyPr/>
        <a:lstStyle/>
        <a:p>
          <a:r>
            <a:rPr lang="en-US" sz="2000" dirty="0"/>
            <a:t>Concrete types include ordinary and lightweight</a:t>
          </a:r>
          <a:endParaRPr lang="en-US" sz="2000" b="0" dirty="0"/>
        </a:p>
      </dgm:t>
    </dgm:pt>
    <dgm:pt modelId="{D9808D6E-03DF-4A8C-93F6-EC6742FC5E01}" type="parTrans" cxnId="{EB8E5849-6238-435F-A0F7-E59E07E6C2BB}">
      <dgm:prSet/>
      <dgm:spPr/>
      <dgm:t>
        <a:bodyPr/>
        <a:lstStyle/>
        <a:p>
          <a:endParaRPr lang="en-US"/>
        </a:p>
      </dgm:t>
    </dgm:pt>
    <dgm:pt modelId="{961F26D2-5247-495B-9CB5-91081EE11DA3}" type="sibTrans" cxnId="{EB8E5849-6238-435F-A0F7-E59E07E6C2BB}">
      <dgm:prSet/>
      <dgm:spPr/>
      <dgm:t>
        <a:bodyPr/>
        <a:lstStyle/>
        <a:p>
          <a:endParaRPr lang="en-US"/>
        </a:p>
      </dgm:t>
    </dgm:pt>
    <dgm:pt modelId="{AFD45275-4076-45DE-A84F-3AD2527DE615}">
      <dgm:prSet phldrT="[Text]" custT="1"/>
      <dgm:spPr>
        <a:solidFill>
          <a:schemeClr val="accent2">
            <a:lumMod val="75000"/>
          </a:schemeClr>
        </a:solidFill>
      </dgm:spPr>
      <dgm:t>
        <a:bodyPr/>
        <a:lstStyle/>
        <a:p>
          <a:r>
            <a:rPr lang="en-US" sz="2000" dirty="0"/>
            <a:t>Cannot be used alone where significant tensile forces occur in a structure</a:t>
          </a:r>
          <a:endParaRPr lang="en-US" sz="2000" b="0" dirty="0"/>
        </a:p>
      </dgm:t>
    </dgm:pt>
    <dgm:pt modelId="{CC81A7B1-8E32-4ECD-AF09-5FEAE842628E}" type="parTrans" cxnId="{333CD3B1-0614-4DA4-BE22-23A38590CAA7}">
      <dgm:prSet/>
      <dgm:spPr/>
      <dgm:t>
        <a:bodyPr/>
        <a:lstStyle/>
        <a:p>
          <a:endParaRPr lang="en-US"/>
        </a:p>
      </dgm:t>
    </dgm:pt>
    <dgm:pt modelId="{6A5183DE-D48F-4F0B-B567-853D16D48046}" type="sibTrans" cxnId="{333CD3B1-0614-4DA4-BE22-23A38590CAA7}">
      <dgm:prSet/>
      <dgm:spPr/>
      <dgm:t>
        <a:bodyPr/>
        <a:lstStyle/>
        <a:p>
          <a:endParaRPr lang="en-US"/>
        </a:p>
      </dgm:t>
    </dgm:pt>
    <dgm:pt modelId="{9A2F3F04-8240-45A8-865B-50184E3047F1}" type="pres">
      <dgm:prSet presAssocID="{E9C9EFE6-E260-4615-867A-D34DD4F368CA}" presName="diagram" presStyleCnt="0">
        <dgm:presLayoutVars>
          <dgm:dir/>
          <dgm:resizeHandles val="exact"/>
        </dgm:presLayoutVars>
      </dgm:prSet>
      <dgm:spPr/>
      <dgm:t>
        <a:bodyPr/>
        <a:lstStyle/>
        <a:p>
          <a:endParaRPr lang="en-US"/>
        </a:p>
      </dgm:t>
    </dgm:pt>
    <dgm:pt modelId="{C6823D2E-FC71-4F6E-BA9F-1E3F3007E41D}" type="pres">
      <dgm:prSet presAssocID="{DB1B53B3-B486-48EC-851F-4B767583D49D}" presName="node" presStyleLbl="node1" presStyleIdx="0" presStyleCnt="6">
        <dgm:presLayoutVars>
          <dgm:bulletEnabled val="1"/>
        </dgm:presLayoutVars>
      </dgm:prSet>
      <dgm:spPr/>
      <dgm:t>
        <a:bodyPr/>
        <a:lstStyle/>
        <a:p>
          <a:endParaRPr lang="en-US"/>
        </a:p>
      </dgm:t>
    </dgm:pt>
    <dgm:pt modelId="{F44168C6-520F-4F3A-85F6-97378FCA7AE3}" type="pres">
      <dgm:prSet presAssocID="{0EA1531E-42B9-4C50-AC54-7B802E97975F}" presName="sibTrans" presStyleCnt="0"/>
      <dgm:spPr/>
    </dgm:pt>
    <dgm:pt modelId="{D79BF420-7687-48AE-AD92-FD4FEB3AF9C3}" type="pres">
      <dgm:prSet presAssocID="{41209E50-9D1C-4969-BA53-164E2D4DC4B0}" presName="node" presStyleLbl="node1" presStyleIdx="1" presStyleCnt="6">
        <dgm:presLayoutVars>
          <dgm:bulletEnabled val="1"/>
        </dgm:presLayoutVars>
      </dgm:prSet>
      <dgm:spPr/>
      <dgm:t>
        <a:bodyPr/>
        <a:lstStyle/>
        <a:p>
          <a:endParaRPr lang="en-US"/>
        </a:p>
      </dgm:t>
    </dgm:pt>
    <dgm:pt modelId="{0BEAF955-3CB4-4D7F-9B1F-2826F97FEB5B}" type="pres">
      <dgm:prSet presAssocID="{CC9BA1B8-4BFA-48BC-8E4A-917DF8912FC7}" presName="sibTrans" presStyleCnt="0"/>
      <dgm:spPr/>
    </dgm:pt>
    <dgm:pt modelId="{E2EA87F1-9C64-4450-908E-416CFFAF238A}" type="pres">
      <dgm:prSet presAssocID="{589580B4-D9B2-4A2B-9DC3-3C27F03B83DE}" presName="node" presStyleLbl="node1" presStyleIdx="2" presStyleCnt="6">
        <dgm:presLayoutVars>
          <dgm:bulletEnabled val="1"/>
        </dgm:presLayoutVars>
      </dgm:prSet>
      <dgm:spPr/>
      <dgm:t>
        <a:bodyPr/>
        <a:lstStyle/>
        <a:p>
          <a:endParaRPr lang="en-US"/>
        </a:p>
      </dgm:t>
    </dgm:pt>
    <dgm:pt modelId="{51B72F6B-DA8F-4773-BAD7-768314DE4CBB}" type="pres">
      <dgm:prSet presAssocID="{0409D8D8-C6FF-48A1-8511-A3A65F0B80B3}" presName="sibTrans" presStyleCnt="0"/>
      <dgm:spPr/>
    </dgm:pt>
    <dgm:pt modelId="{B4AA11C5-637A-4EBC-91E4-62C1770E44CE}" type="pres">
      <dgm:prSet presAssocID="{2D604756-3816-4CDB-919B-7C6545E92BB3}" presName="node" presStyleLbl="node1" presStyleIdx="3" presStyleCnt="6">
        <dgm:presLayoutVars>
          <dgm:bulletEnabled val="1"/>
        </dgm:presLayoutVars>
      </dgm:prSet>
      <dgm:spPr/>
      <dgm:t>
        <a:bodyPr/>
        <a:lstStyle/>
        <a:p>
          <a:endParaRPr lang="en-US"/>
        </a:p>
      </dgm:t>
    </dgm:pt>
    <dgm:pt modelId="{4708F455-D570-4F37-A49D-FD94F92CE662}" type="pres">
      <dgm:prSet presAssocID="{32B60A1E-D965-407E-8D9E-3E6C82F448DA}" presName="sibTrans" presStyleCnt="0"/>
      <dgm:spPr/>
    </dgm:pt>
    <dgm:pt modelId="{0E783EF2-47D0-4803-9EA9-B2E144E701EB}" type="pres">
      <dgm:prSet presAssocID="{6FA1ADF1-0F6C-4D30-BFC5-D03919F9A2FE}" presName="node" presStyleLbl="node1" presStyleIdx="4" presStyleCnt="6">
        <dgm:presLayoutVars>
          <dgm:bulletEnabled val="1"/>
        </dgm:presLayoutVars>
      </dgm:prSet>
      <dgm:spPr/>
      <dgm:t>
        <a:bodyPr/>
        <a:lstStyle/>
        <a:p>
          <a:endParaRPr lang="en-US"/>
        </a:p>
      </dgm:t>
    </dgm:pt>
    <dgm:pt modelId="{C3C9A5D3-940C-41DA-BD00-C57314B6211B}" type="pres">
      <dgm:prSet presAssocID="{961F26D2-5247-495B-9CB5-91081EE11DA3}" presName="sibTrans" presStyleCnt="0"/>
      <dgm:spPr/>
    </dgm:pt>
    <dgm:pt modelId="{60AE444C-553E-4DE2-90C3-A80CC0024CC0}" type="pres">
      <dgm:prSet presAssocID="{AFD45275-4076-45DE-A84F-3AD2527DE615}" presName="node" presStyleLbl="node1" presStyleIdx="5" presStyleCnt="6">
        <dgm:presLayoutVars>
          <dgm:bulletEnabled val="1"/>
        </dgm:presLayoutVars>
      </dgm:prSet>
      <dgm:spPr/>
      <dgm:t>
        <a:bodyPr/>
        <a:lstStyle/>
        <a:p>
          <a:endParaRPr lang="en-US"/>
        </a:p>
      </dgm:t>
    </dgm:pt>
  </dgm:ptLst>
  <dgm:cxnLst>
    <dgm:cxn modelId="{EB8E5849-6238-435F-A0F7-E59E07E6C2BB}" srcId="{E9C9EFE6-E260-4615-867A-D34DD4F368CA}" destId="{6FA1ADF1-0F6C-4D30-BFC5-D03919F9A2FE}" srcOrd="4" destOrd="0" parTransId="{D9808D6E-03DF-4A8C-93F6-EC6742FC5E01}" sibTransId="{961F26D2-5247-495B-9CB5-91081EE11DA3}"/>
    <dgm:cxn modelId="{8E4E558F-5CA0-4C2F-8E1A-AE513E16B38B}" srcId="{E9C9EFE6-E260-4615-867A-D34DD4F368CA}" destId="{41209E50-9D1C-4969-BA53-164E2D4DC4B0}" srcOrd="1" destOrd="0" parTransId="{6D222ADA-B8B6-4788-95F5-3F2C412241B5}" sibTransId="{CC9BA1B8-4BFA-48BC-8E4A-917DF8912FC7}"/>
    <dgm:cxn modelId="{301BE38D-3C78-4B5D-AFDB-12C9098351B7}" type="presOf" srcId="{589580B4-D9B2-4A2B-9DC3-3C27F03B83DE}" destId="{E2EA87F1-9C64-4450-908E-416CFFAF238A}" srcOrd="0" destOrd="0" presId="urn:microsoft.com/office/officeart/2005/8/layout/default"/>
    <dgm:cxn modelId="{F7AD7DD7-CB7F-4EF3-A6B3-EE638058400C}" type="presOf" srcId="{6FA1ADF1-0F6C-4D30-BFC5-D03919F9A2FE}" destId="{0E783EF2-47D0-4803-9EA9-B2E144E701EB}" srcOrd="0" destOrd="0" presId="urn:microsoft.com/office/officeart/2005/8/layout/default"/>
    <dgm:cxn modelId="{333CD3B1-0614-4DA4-BE22-23A38590CAA7}" srcId="{E9C9EFE6-E260-4615-867A-D34DD4F368CA}" destId="{AFD45275-4076-45DE-A84F-3AD2527DE615}" srcOrd="5" destOrd="0" parTransId="{CC81A7B1-8E32-4ECD-AF09-5FEAE842628E}" sibTransId="{6A5183DE-D48F-4F0B-B567-853D16D48046}"/>
    <dgm:cxn modelId="{26C68D49-C9ED-4ECC-B81E-CD6AA9E00AE9}" srcId="{E9C9EFE6-E260-4615-867A-D34DD4F368CA}" destId="{589580B4-D9B2-4A2B-9DC3-3C27F03B83DE}" srcOrd="2" destOrd="0" parTransId="{1F554C78-0ADD-4BB3-B774-707A4272E71A}" sibTransId="{0409D8D8-C6FF-48A1-8511-A3A65F0B80B3}"/>
    <dgm:cxn modelId="{DA1FA1F5-2809-4C8C-8351-15D0075A16A3}" srcId="{E9C9EFE6-E260-4615-867A-D34DD4F368CA}" destId="{2D604756-3816-4CDB-919B-7C6545E92BB3}" srcOrd="3" destOrd="0" parTransId="{DFFD39EB-94CC-427A-880B-1617EE57618D}" sibTransId="{32B60A1E-D965-407E-8D9E-3E6C82F448DA}"/>
    <dgm:cxn modelId="{25109E95-BED9-4485-9880-D89B585A3E6A}" type="presOf" srcId="{E9C9EFE6-E260-4615-867A-D34DD4F368CA}" destId="{9A2F3F04-8240-45A8-865B-50184E3047F1}" srcOrd="0" destOrd="0" presId="urn:microsoft.com/office/officeart/2005/8/layout/default"/>
    <dgm:cxn modelId="{A5A0E12B-2856-4146-972E-4ED3FE23F0E6}" type="presOf" srcId="{AFD45275-4076-45DE-A84F-3AD2527DE615}" destId="{60AE444C-553E-4DE2-90C3-A80CC0024CC0}" srcOrd="0" destOrd="0" presId="urn:microsoft.com/office/officeart/2005/8/layout/default"/>
    <dgm:cxn modelId="{7C52FACF-1C4F-4FE9-B6A2-956D98E9826A}" srcId="{E9C9EFE6-E260-4615-867A-D34DD4F368CA}" destId="{DB1B53B3-B486-48EC-851F-4B767583D49D}" srcOrd="0" destOrd="0" parTransId="{74A9973F-61A5-4F4A-B667-FC739E2BD6AC}" sibTransId="{0EA1531E-42B9-4C50-AC54-7B802E97975F}"/>
    <dgm:cxn modelId="{7CE3230E-8C34-43B0-A1E1-06D991C9878E}" type="presOf" srcId="{DB1B53B3-B486-48EC-851F-4B767583D49D}" destId="{C6823D2E-FC71-4F6E-BA9F-1E3F3007E41D}" srcOrd="0" destOrd="0" presId="urn:microsoft.com/office/officeart/2005/8/layout/default"/>
    <dgm:cxn modelId="{DBB9A557-7A33-480B-A953-6B723CCC910B}" type="presOf" srcId="{2D604756-3816-4CDB-919B-7C6545E92BB3}" destId="{B4AA11C5-637A-4EBC-91E4-62C1770E44CE}" srcOrd="0" destOrd="0" presId="urn:microsoft.com/office/officeart/2005/8/layout/default"/>
    <dgm:cxn modelId="{DEBE097B-A570-4B17-8C5F-D42FD9223557}" type="presOf" srcId="{41209E50-9D1C-4969-BA53-164E2D4DC4B0}" destId="{D79BF420-7687-48AE-AD92-FD4FEB3AF9C3}" srcOrd="0" destOrd="0" presId="urn:microsoft.com/office/officeart/2005/8/layout/default"/>
    <dgm:cxn modelId="{E658B6E5-0BE3-4679-8D8C-081B4211B019}" type="presParOf" srcId="{9A2F3F04-8240-45A8-865B-50184E3047F1}" destId="{C6823D2E-FC71-4F6E-BA9F-1E3F3007E41D}" srcOrd="0" destOrd="0" presId="urn:microsoft.com/office/officeart/2005/8/layout/default"/>
    <dgm:cxn modelId="{50422733-1020-4B2B-9521-247070AFC23C}" type="presParOf" srcId="{9A2F3F04-8240-45A8-865B-50184E3047F1}" destId="{F44168C6-520F-4F3A-85F6-97378FCA7AE3}" srcOrd="1" destOrd="0" presId="urn:microsoft.com/office/officeart/2005/8/layout/default"/>
    <dgm:cxn modelId="{47128E65-C9C2-44E7-9D00-8F81E9C122AB}" type="presParOf" srcId="{9A2F3F04-8240-45A8-865B-50184E3047F1}" destId="{D79BF420-7687-48AE-AD92-FD4FEB3AF9C3}" srcOrd="2" destOrd="0" presId="urn:microsoft.com/office/officeart/2005/8/layout/default"/>
    <dgm:cxn modelId="{E0ADD24A-1CC8-4919-B3F5-AD68011915DB}" type="presParOf" srcId="{9A2F3F04-8240-45A8-865B-50184E3047F1}" destId="{0BEAF955-3CB4-4D7F-9B1F-2826F97FEB5B}" srcOrd="3" destOrd="0" presId="urn:microsoft.com/office/officeart/2005/8/layout/default"/>
    <dgm:cxn modelId="{8ED05312-7610-4093-8982-4FB11D597777}" type="presParOf" srcId="{9A2F3F04-8240-45A8-865B-50184E3047F1}" destId="{E2EA87F1-9C64-4450-908E-416CFFAF238A}" srcOrd="4" destOrd="0" presId="urn:microsoft.com/office/officeart/2005/8/layout/default"/>
    <dgm:cxn modelId="{417E7D27-0A3A-4598-B9AE-0D95D18C713A}" type="presParOf" srcId="{9A2F3F04-8240-45A8-865B-50184E3047F1}" destId="{51B72F6B-DA8F-4773-BAD7-768314DE4CBB}" srcOrd="5" destOrd="0" presId="urn:microsoft.com/office/officeart/2005/8/layout/default"/>
    <dgm:cxn modelId="{F7B0E272-896E-42E1-B126-97E61621FD3F}" type="presParOf" srcId="{9A2F3F04-8240-45A8-865B-50184E3047F1}" destId="{B4AA11C5-637A-4EBC-91E4-62C1770E44CE}" srcOrd="6" destOrd="0" presId="urn:microsoft.com/office/officeart/2005/8/layout/default"/>
    <dgm:cxn modelId="{99EE864D-84D0-40B8-BA96-334E9A705735}" type="presParOf" srcId="{9A2F3F04-8240-45A8-865B-50184E3047F1}" destId="{4708F455-D570-4F37-A49D-FD94F92CE662}" srcOrd="7" destOrd="0" presId="urn:microsoft.com/office/officeart/2005/8/layout/default"/>
    <dgm:cxn modelId="{23FD6299-1430-4D14-9161-76DF54C2007D}" type="presParOf" srcId="{9A2F3F04-8240-45A8-865B-50184E3047F1}" destId="{0E783EF2-47D0-4803-9EA9-B2E144E701EB}" srcOrd="8" destOrd="0" presId="urn:microsoft.com/office/officeart/2005/8/layout/default"/>
    <dgm:cxn modelId="{7AB106EF-FD4B-4903-BC11-3C25F9A48254}" type="presParOf" srcId="{9A2F3F04-8240-45A8-865B-50184E3047F1}" destId="{C3C9A5D3-940C-41DA-BD00-C57314B6211B}" srcOrd="9" destOrd="0" presId="urn:microsoft.com/office/officeart/2005/8/layout/default"/>
    <dgm:cxn modelId="{28514049-AC57-46ED-819D-6B4573EDA8F7}" type="presParOf" srcId="{9A2F3F04-8240-45A8-865B-50184E3047F1}" destId="{60AE444C-553E-4DE2-90C3-A80CC0024CC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9C9EFE6-E260-4615-867A-D34DD4F368CA}"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DB1B53B3-B486-48EC-851F-4B767583D49D}">
      <dgm:prSet phldrT="[Text]" custT="1"/>
      <dgm:spPr/>
      <dgm:t>
        <a:bodyPr/>
        <a:lstStyle/>
        <a:p>
          <a:r>
            <a:rPr lang="en-US" sz="2000" b="0" u="none" dirty="0"/>
            <a:t>Concrete is reinforced through </a:t>
          </a:r>
          <a:r>
            <a:rPr lang="en-US" sz="2000" b="0" u="none" dirty="0" smtClean="0"/>
            <a:t>use </a:t>
          </a:r>
          <a:r>
            <a:rPr lang="en-US" sz="2000" b="0" u="none" dirty="0"/>
            <a:t>of steel bars (rebar) or cables placed within the concrete</a:t>
          </a:r>
          <a:endParaRPr lang="en-US" sz="2000" b="0" dirty="0"/>
        </a:p>
      </dgm:t>
    </dgm:pt>
    <dgm:pt modelId="{74A9973F-61A5-4F4A-B667-FC739E2BD6AC}" type="parTrans" cxnId="{7C52FACF-1C4F-4FE9-B6A2-956D98E9826A}">
      <dgm:prSet/>
      <dgm:spPr/>
      <dgm:t>
        <a:bodyPr/>
        <a:lstStyle/>
        <a:p>
          <a:endParaRPr lang="en-US"/>
        </a:p>
      </dgm:t>
    </dgm:pt>
    <dgm:pt modelId="{0EA1531E-42B9-4C50-AC54-7B802E97975F}" type="sibTrans" cxnId="{7C52FACF-1C4F-4FE9-B6A2-956D98E9826A}">
      <dgm:prSet/>
      <dgm:spPr/>
      <dgm:t>
        <a:bodyPr/>
        <a:lstStyle/>
        <a:p>
          <a:endParaRPr lang="en-US"/>
        </a:p>
      </dgm:t>
    </dgm:pt>
    <dgm:pt modelId="{463C1CF4-231E-4642-B1AA-92B92D31CB49}" type="pres">
      <dgm:prSet presAssocID="{E9C9EFE6-E260-4615-867A-D34DD4F368CA}" presName="linear" presStyleCnt="0">
        <dgm:presLayoutVars>
          <dgm:animLvl val="lvl"/>
          <dgm:resizeHandles val="exact"/>
        </dgm:presLayoutVars>
      </dgm:prSet>
      <dgm:spPr/>
      <dgm:t>
        <a:bodyPr/>
        <a:lstStyle/>
        <a:p>
          <a:endParaRPr lang="en-US"/>
        </a:p>
      </dgm:t>
    </dgm:pt>
    <dgm:pt modelId="{F033FEA8-9D87-45EA-AAC1-98E2E3FFE9C3}" type="pres">
      <dgm:prSet presAssocID="{DB1B53B3-B486-48EC-851F-4B767583D49D}" presName="parentText" presStyleLbl="node1" presStyleIdx="0" presStyleCnt="1" custLinFactNeighborY="-99">
        <dgm:presLayoutVars>
          <dgm:chMax val="0"/>
          <dgm:bulletEnabled val="1"/>
        </dgm:presLayoutVars>
      </dgm:prSet>
      <dgm:spPr/>
      <dgm:t>
        <a:bodyPr/>
        <a:lstStyle/>
        <a:p>
          <a:endParaRPr lang="en-US"/>
        </a:p>
      </dgm:t>
    </dgm:pt>
  </dgm:ptLst>
  <dgm:cxnLst>
    <dgm:cxn modelId="{DDA8FF7C-7FB4-429D-879A-DB44841C7E3A}" type="presOf" srcId="{DB1B53B3-B486-48EC-851F-4B767583D49D}" destId="{F033FEA8-9D87-45EA-AAC1-98E2E3FFE9C3}" srcOrd="0" destOrd="0" presId="urn:microsoft.com/office/officeart/2005/8/layout/vList2"/>
    <dgm:cxn modelId="{66814BBE-668D-4D87-85F1-E2A428533EB4}" type="presOf" srcId="{E9C9EFE6-E260-4615-867A-D34DD4F368CA}" destId="{463C1CF4-231E-4642-B1AA-92B92D31CB49}" srcOrd="0" destOrd="0" presId="urn:microsoft.com/office/officeart/2005/8/layout/vList2"/>
    <dgm:cxn modelId="{7C52FACF-1C4F-4FE9-B6A2-956D98E9826A}" srcId="{E9C9EFE6-E260-4615-867A-D34DD4F368CA}" destId="{DB1B53B3-B486-48EC-851F-4B767583D49D}" srcOrd="0" destOrd="0" parTransId="{74A9973F-61A5-4F4A-B667-FC739E2BD6AC}" sibTransId="{0EA1531E-42B9-4C50-AC54-7B802E97975F}"/>
    <dgm:cxn modelId="{13B9B05E-3E4F-4976-BD3A-D53F3DE0D51C}" type="presParOf" srcId="{463C1CF4-231E-4642-B1AA-92B92D31CB49}" destId="{F033FEA8-9D87-45EA-AAC1-98E2E3FFE9C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30E690D-3733-4951-B812-E43D7F05FAF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18A0CA18-0B98-47EE-9C6D-612CC04F5C60}">
      <dgm:prSet phldrT="[Text]" custT="1"/>
      <dgm:spPr/>
      <dgm:t>
        <a:bodyPr/>
        <a:lstStyle/>
        <a:p>
          <a:r>
            <a:rPr lang="en-US" sz="1800" dirty="0"/>
            <a:t>Basically an alloy of iron and carbon</a:t>
          </a:r>
        </a:p>
      </dgm:t>
    </dgm:pt>
    <dgm:pt modelId="{4AADA41A-505E-4F23-B18E-B67442676FBA}" type="parTrans" cxnId="{EEA37F36-4563-4F47-9DF5-66E87CCF8F7F}">
      <dgm:prSet/>
      <dgm:spPr/>
      <dgm:t>
        <a:bodyPr/>
        <a:lstStyle/>
        <a:p>
          <a:endParaRPr lang="en-US"/>
        </a:p>
      </dgm:t>
    </dgm:pt>
    <dgm:pt modelId="{3C6EE2E1-2B7C-447B-BC3B-2F60A9BAF139}" type="sibTrans" cxnId="{EEA37F36-4563-4F47-9DF5-66E87CCF8F7F}">
      <dgm:prSet/>
      <dgm:spPr/>
      <dgm:t>
        <a:bodyPr/>
        <a:lstStyle/>
        <a:p>
          <a:endParaRPr lang="en-US"/>
        </a:p>
      </dgm:t>
    </dgm:pt>
    <dgm:pt modelId="{FB77EBA5-5F86-4A92-8159-94936F5292E2}">
      <dgm:prSet phldrT="[Text]" custT="1"/>
      <dgm:spPr/>
      <dgm:t>
        <a:bodyPr/>
        <a:lstStyle/>
        <a:p>
          <a:r>
            <a:rPr lang="en-US" sz="1800" dirty="0"/>
            <a:t>Common structural steel has less than three tenths of one percent carbon</a:t>
          </a:r>
        </a:p>
      </dgm:t>
    </dgm:pt>
    <dgm:pt modelId="{6E274D80-C4DF-4AA4-ABCB-5CC467F94E1A}" type="parTrans" cxnId="{B6446E60-018F-4BBC-82A8-173F3837DDEA}">
      <dgm:prSet/>
      <dgm:spPr/>
      <dgm:t>
        <a:bodyPr/>
        <a:lstStyle/>
        <a:p>
          <a:endParaRPr lang="en-US"/>
        </a:p>
      </dgm:t>
    </dgm:pt>
    <dgm:pt modelId="{3EE0D249-6F8A-46D6-865B-57BD4A62FE1A}" type="sibTrans" cxnId="{B6446E60-018F-4BBC-82A8-173F3837DDEA}">
      <dgm:prSet/>
      <dgm:spPr/>
      <dgm:t>
        <a:bodyPr/>
        <a:lstStyle/>
        <a:p>
          <a:endParaRPr lang="en-US"/>
        </a:p>
      </dgm:t>
    </dgm:pt>
    <dgm:pt modelId="{1014AF7B-896A-412B-8695-5D41369EAA3C}">
      <dgm:prSet phldrT="[Text]" custT="1"/>
      <dgm:spPr/>
      <dgm:t>
        <a:bodyPr/>
        <a:lstStyle/>
        <a:p>
          <a:r>
            <a:rPr lang="en-US" sz="1800" dirty="0"/>
            <a:t>Strongest of the structural materials</a:t>
          </a:r>
        </a:p>
      </dgm:t>
    </dgm:pt>
    <dgm:pt modelId="{D57DC298-04A3-48B1-AC81-4B857F3C5EDF}" type="parTrans" cxnId="{9AB69C2B-035D-46D9-8DC4-88294114B964}">
      <dgm:prSet/>
      <dgm:spPr/>
      <dgm:t>
        <a:bodyPr/>
        <a:lstStyle/>
        <a:p>
          <a:endParaRPr lang="en-US"/>
        </a:p>
      </dgm:t>
    </dgm:pt>
    <dgm:pt modelId="{C4FCD852-7A18-4FA1-BFBF-E0ED0C62175F}" type="sibTrans" cxnId="{9AB69C2B-035D-46D9-8DC4-88294114B964}">
      <dgm:prSet/>
      <dgm:spPr/>
      <dgm:t>
        <a:bodyPr/>
        <a:lstStyle/>
        <a:p>
          <a:endParaRPr lang="en-US"/>
        </a:p>
      </dgm:t>
    </dgm:pt>
    <dgm:pt modelId="{F45DAB7D-F153-4E27-8878-6D474B369CAD}">
      <dgm:prSet phldrT="[Text]" custT="1"/>
      <dgm:spPr/>
      <dgm:t>
        <a:bodyPr/>
        <a:lstStyle/>
        <a:p>
          <a:r>
            <a:rPr lang="en-US" sz="1800" dirty="0"/>
            <a:t>Nonrotting</a:t>
          </a:r>
        </a:p>
      </dgm:t>
    </dgm:pt>
    <dgm:pt modelId="{2B65DC0F-37AE-473B-ACA0-F04A1EC803FA}" type="parTrans" cxnId="{ED2C3A10-D563-4AFC-BE98-14C7FE763DB3}">
      <dgm:prSet/>
      <dgm:spPr/>
      <dgm:t>
        <a:bodyPr/>
        <a:lstStyle/>
        <a:p>
          <a:endParaRPr lang="en-US"/>
        </a:p>
      </dgm:t>
    </dgm:pt>
    <dgm:pt modelId="{6EADB1F8-7405-4EA4-B987-0DAC8B499E7F}" type="sibTrans" cxnId="{ED2C3A10-D563-4AFC-BE98-14C7FE763DB3}">
      <dgm:prSet/>
      <dgm:spPr/>
      <dgm:t>
        <a:bodyPr/>
        <a:lstStyle/>
        <a:p>
          <a:endParaRPr lang="en-US"/>
        </a:p>
      </dgm:t>
    </dgm:pt>
    <dgm:pt modelId="{2E4DBE29-45A4-4FCE-897E-0D85A645C24F}">
      <dgm:prSet phldrT="[Text]" custT="1"/>
      <dgm:spPr/>
      <dgm:t>
        <a:bodyPr/>
        <a:lstStyle/>
        <a:p>
          <a:r>
            <a:rPr lang="en-US" sz="1800" dirty="0"/>
            <a:t>Resistant to aging</a:t>
          </a:r>
        </a:p>
      </dgm:t>
    </dgm:pt>
    <dgm:pt modelId="{EE9450DB-71CC-4808-8232-8AAC06097AA4}" type="parTrans" cxnId="{FDAA66C0-C12F-406A-A644-E05F4777D75B}">
      <dgm:prSet/>
      <dgm:spPr/>
      <dgm:t>
        <a:bodyPr/>
        <a:lstStyle/>
        <a:p>
          <a:endParaRPr lang="en-US"/>
        </a:p>
      </dgm:t>
    </dgm:pt>
    <dgm:pt modelId="{680F6D8D-D47B-4164-8CF6-36DD2458AC39}" type="sibTrans" cxnId="{FDAA66C0-C12F-406A-A644-E05F4777D75B}">
      <dgm:prSet/>
      <dgm:spPr/>
      <dgm:t>
        <a:bodyPr/>
        <a:lstStyle/>
        <a:p>
          <a:endParaRPr lang="en-US"/>
        </a:p>
      </dgm:t>
    </dgm:pt>
    <dgm:pt modelId="{F7A98884-2F0F-4311-97F7-658AF9C488A4}">
      <dgm:prSet phldrT="[Text]" custT="1"/>
      <dgm:spPr/>
      <dgm:t>
        <a:bodyPr/>
        <a:lstStyle/>
        <a:p>
          <a:r>
            <a:rPr lang="en-US" sz="1800" dirty="0"/>
            <a:t>Dimensionally stable</a:t>
          </a:r>
        </a:p>
      </dgm:t>
    </dgm:pt>
    <dgm:pt modelId="{95B33DBD-293F-4B78-AD81-3C5EAFB75AC8}" type="parTrans" cxnId="{D799FD4B-0F0E-4904-A0BD-5649B41C0B64}">
      <dgm:prSet/>
      <dgm:spPr/>
      <dgm:t>
        <a:bodyPr/>
        <a:lstStyle/>
        <a:p>
          <a:endParaRPr lang="en-US"/>
        </a:p>
      </dgm:t>
    </dgm:pt>
    <dgm:pt modelId="{8688EF8E-1940-4676-A131-3E227430F695}" type="sibTrans" cxnId="{D799FD4B-0F0E-4904-A0BD-5649B41C0B64}">
      <dgm:prSet/>
      <dgm:spPr/>
      <dgm:t>
        <a:bodyPr/>
        <a:lstStyle/>
        <a:p>
          <a:endParaRPr lang="en-US"/>
        </a:p>
      </dgm:t>
    </dgm:pt>
    <dgm:pt modelId="{382660B8-DF81-492F-8452-C9771DB58C3D}">
      <dgm:prSet phldrT="[Text]" custT="1"/>
      <dgm:spPr/>
      <dgm:t>
        <a:bodyPr/>
        <a:lstStyle/>
        <a:p>
          <a:r>
            <a:rPr lang="en-US" sz="1800" dirty="0"/>
            <a:t>Flame resistant</a:t>
          </a:r>
        </a:p>
      </dgm:t>
    </dgm:pt>
    <dgm:pt modelId="{74E8155B-928E-4616-BBAA-14A1EE201287}" type="parTrans" cxnId="{2D201F17-7C5E-48D2-A000-E33545D4816E}">
      <dgm:prSet/>
      <dgm:spPr/>
      <dgm:t>
        <a:bodyPr/>
        <a:lstStyle/>
        <a:p>
          <a:endParaRPr lang="en-US"/>
        </a:p>
      </dgm:t>
    </dgm:pt>
    <dgm:pt modelId="{B1B9AFA8-A35E-4D52-AB3D-B03E9B1D4F5A}" type="sibTrans" cxnId="{2D201F17-7C5E-48D2-A000-E33545D4816E}">
      <dgm:prSet/>
      <dgm:spPr/>
      <dgm:t>
        <a:bodyPr/>
        <a:lstStyle/>
        <a:p>
          <a:endParaRPr lang="en-US"/>
        </a:p>
      </dgm:t>
    </dgm:pt>
    <dgm:pt modelId="{C68416BD-8CBD-49CF-89C8-8C588A4B70FD}" type="pres">
      <dgm:prSet presAssocID="{A30E690D-3733-4951-B812-E43D7F05FAF5}" presName="linear" presStyleCnt="0">
        <dgm:presLayoutVars>
          <dgm:animLvl val="lvl"/>
          <dgm:resizeHandles val="exact"/>
        </dgm:presLayoutVars>
      </dgm:prSet>
      <dgm:spPr/>
      <dgm:t>
        <a:bodyPr/>
        <a:lstStyle/>
        <a:p>
          <a:endParaRPr lang="en-US"/>
        </a:p>
      </dgm:t>
    </dgm:pt>
    <dgm:pt modelId="{66565F3E-719A-4C14-A1ED-30CED3EE740F}" type="pres">
      <dgm:prSet presAssocID="{18A0CA18-0B98-47EE-9C6D-612CC04F5C60}" presName="parentText" presStyleLbl="node1" presStyleIdx="0" presStyleCnt="7">
        <dgm:presLayoutVars>
          <dgm:chMax val="0"/>
          <dgm:bulletEnabled val="1"/>
        </dgm:presLayoutVars>
      </dgm:prSet>
      <dgm:spPr/>
      <dgm:t>
        <a:bodyPr/>
        <a:lstStyle/>
        <a:p>
          <a:endParaRPr lang="en-US"/>
        </a:p>
      </dgm:t>
    </dgm:pt>
    <dgm:pt modelId="{CCF9D7F6-FE96-4840-95FB-E0E3D474A87D}" type="pres">
      <dgm:prSet presAssocID="{3C6EE2E1-2B7C-447B-BC3B-2F60A9BAF139}" presName="spacer" presStyleCnt="0"/>
      <dgm:spPr/>
    </dgm:pt>
    <dgm:pt modelId="{C3586DB0-64FB-4CC0-91ED-2A606CD7F799}" type="pres">
      <dgm:prSet presAssocID="{FB77EBA5-5F86-4A92-8159-94936F5292E2}" presName="parentText" presStyleLbl="node1" presStyleIdx="1" presStyleCnt="7">
        <dgm:presLayoutVars>
          <dgm:chMax val="0"/>
          <dgm:bulletEnabled val="1"/>
        </dgm:presLayoutVars>
      </dgm:prSet>
      <dgm:spPr/>
      <dgm:t>
        <a:bodyPr/>
        <a:lstStyle/>
        <a:p>
          <a:endParaRPr lang="en-US"/>
        </a:p>
      </dgm:t>
    </dgm:pt>
    <dgm:pt modelId="{146A5BA0-3415-4F88-8446-FFC108BBC08D}" type="pres">
      <dgm:prSet presAssocID="{3EE0D249-6F8A-46D6-865B-57BD4A62FE1A}" presName="spacer" presStyleCnt="0"/>
      <dgm:spPr/>
    </dgm:pt>
    <dgm:pt modelId="{BB60CD83-93E4-4020-996F-93F454A5C535}" type="pres">
      <dgm:prSet presAssocID="{1014AF7B-896A-412B-8695-5D41369EAA3C}" presName="parentText" presStyleLbl="node1" presStyleIdx="2" presStyleCnt="7">
        <dgm:presLayoutVars>
          <dgm:chMax val="0"/>
          <dgm:bulletEnabled val="1"/>
        </dgm:presLayoutVars>
      </dgm:prSet>
      <dgm:spPr/>
      <dgm:t>
        <a:bodyPr/>
        <a:lstStyle/>
        <a:p>
          <a:endParaRPr lang="en-US"/>
        </a:p>
      </dgm:t>
    </dgm:pt>
    <dgm:pt modelId="{CEE3F8C6-DF8A-4605-90C2-E8FC613B1A13}" type="pres">
      <dgm:prSet presAssocID="{C4FCD852-7A18-4FA1-BFBF-E0ED0C62175F}" presName="spacer" presStyleCnt="0"/>
      <dgm:spPr/>
    </dgm:pt>
    <dgm:pt modelId="{846A14F4-A124-47AA-95A5-05B716D1B863}" type="pres">
      <dgm:prSet presAssocID="{F45DAB7D-F153-4E27-8878-6D474B369CAD}" presName="parentText" presStyleLbl="node1" presStyleIdx="3" presStyleCnt="7">
        <dgm:presLayoutVars>
          <dgm:chMax val="0"/>
          <dgm:bulletEnabled val="1"/>
        </dgm:presLayoutVars>
      </dgm:prSet>
      <dgm:spPr/>
      <dgm:t>
        <a:bodyPr/>
        <a:lstStyle/>
        <a:p>
          <a:endParaRPr lang="en-US"/>
        </a:p>
      </dgm:t>
    </dgm:pt>
    <dgm:pt modelId="{6D6458B9-A24C-4A08-8E5C-9336C332E305}" type="pres">
      <dgm:prSet presAssocID="{6EADB1F8-7405-4EA4-B987-0DAC8B499E7F}" presName="spacer" presStyleCnt="0"/>
      <dgm:spPr/>
    </dgm:pt>
    <dgm:pt modelId="{73C3DE11-0BC1-4521-B4BA-4B6FDE89D477}" type="pres">
      <dgm:prSet presAssocID="{2E4DBE29-45A4-4FCE-897E-0D85A645C24F}" presName="parentText" presStyleLbl="node1" presStyleIdx="4" presStyleCnt="7">
        <dgm:presLayoutVars>
          <dgm:chMax val="0"/>
          <dgm:bulletEnabled val="1"/>
        </dgm:presLayoutVars>
      </dgm:prSet>
      <dgm:spPr/>
      <dgm:t>
        <a:bodyPr/>
        <a:lstStyle/>
        <a:p>
          <a:endParaRPr lang="en-US"/>
        </a:p>
      </dgm:t>
    </dgm:pt>
    <dgm:pt modelId="{C9C6536F-E071-4B88-850B-95FC3E8AECBE}" type="pres">
      <dgm:prSet presAssocID="{680F6D8D-D47B-4164-8CF6-36DD2458AC39}" presName="spacer" presStyleCnt="0"/>
      <dgm:spPr/>
    </dgm:pt>
    <dgm:pt modelId="{B506ED95-DB5E-4C8A-81E4-2A192323786A}" type="pres">
      <dgm:prSet presAssocID="{F7A98884-2F0F-4311-97F7-658AF9C488A4}" presName="parentText" presStyleLbl="node1" presStyleIdx="5" presStyleCnt="7">
        <dgm:presLayoutVars>
          <dgm:chMax val="0"/>
          <dgm:bulletEnabled val="1"/>
        </dgm:presLayoutVars>
      </dgm:prSet>
      <dgm:spPr/>
      <dgm:t>
        <a:bodyPr/>
        <a:lstStyle/>
        <a:p>
          <a:endParaRPr lang="en-US"/>
        </a:p>
      </dgm:t>
    </dgm:pt>
    <dgm:pt modelId="{4A01FC82-1C11-47AF-8A50-074BE5EF3E8B}" type="pres">
      <dgm:prSet presAssocID="{8688EF8E-1940-4676-A131-3E227430F695}" presName="spacer" presStyleCnt="0"/>
      <dgm:spPr/>
    </dgm:pt>
    <dgm:pt modelId="{60C8F096-B1B4-41CA-A5B9-2913532DA451}" type="pres">
      <dgm:prSet presAssocID="{382660B8-DF81-492F-8452-C9771DB58C3D}" presName="parentText" presStyleLbl="node1" presStyleIdx="6" presStyleCnt="7">
        <dgm:presLayoutVars>
          <dgm:chMax val="0"/>
          <dgm:bulletEnabled val="1"/>
        </dgm:presLayoutVars>
      </dgm:prSet>
      <dgm:spPr/>
      <dgm:t>
        <a:bodyPr/>
        <a:lstStyle/>
        <a:p>
          <a:endParaRPr lang="en-US"/>
        </a:p>
      </dgm:t>
    </dgm:pt>
  </dgm:ptLst>
  <dgm:cxnLst>
    <dgm:cxn modelId="{9AB69C2B-035D-46D9-8DC4-88294114B964}" srcId="{A30E690D-3733-4951-B812-E43D7F05FAF5}" destId="{1014AF7B-896A-412B-8695-5D41369EAA3C}" srcOrd="2" destOrd="0" parTransId="{D57DC298-04A3-48B1-AC81-4B857F3C5EDF}" sibTransId="{C4FCD852-7A18-4FA1-BFBF-E0ED0C62175F}"/>
    <dgm:cxn modelId="{CFD37741-5FEE-4B40-8BAE-D1A14D0BA3E2}" type="presOf" srcId="{A30E690D-3733-4951-B812-E43D7F05FAF5}" destId="{C68416BD-8CBD-49CF-89C8-8C588A4B70FD}" srcOrd="0" destOrd="0" presId="urn:microsoft.com/office/officeart/2005/8/layout/vList2"/>
    <dgm:cxn modelId="{D799FD4B-0F0E-4904-A0BD-5649B41C0B64}" srcId="{A30E690D-3733-4951-B812-E43D7F05FAF5}" destId="{F7A98884-2F0F-4311-97F7-658AF9C488A4}" srcOrd="5" destOrd="0" parTransId="{95B33DBD-293F-4B78-AD81-3C5EAFB75AC8}" sibTransId="{8688EF8E-1940-4676-A131-3E227430F695}"/>
    <dgm:cxn modelId="{EEA37F36-4563-4F47-9DF5-66E87CCF8F7F}" srcId="{A30E690D-3733-4951-B812-E43D7F05FAF5}" destId="{18A0CA18-0B98-47EE-9C6D-612CC04F5C60}" srcOrd="0" destOrd="0" parTransId="{4AADA41A-505E-4F23-B18E-B67442676FBA}" sibTransId="{3C6EE2E1-2B7C-447B-BC3B-2F60A9BAF139}"/>
    <dgm:cxn modelId="{EF7454A7-B545-48F3-AAE9-11BCAD1836EF}" type="presOf" srcId="{18A0CA18-0B98-47EE-9C6D-612CC04F5C60}" destId="{66565F3E-719A-4C14-A1ED-30CED3EE740F}" srcOrd="0" destOrd="0" presId="urn:microsoft.com/office/officeart/2005/8/layout/vList2"/>
    <dgm:cxn modelId="{60C7F809-CDD3-46EB-AFCB-3796FAC99FAF}" type="presOf" srcId="{1014AF7B-896A-412B-8695-5D41369EAA3C}" destId="{BB60CD83-93E4-4020-996F-93F454A5C535}" srcOrd="0" destOrd="0" presId="urn:microsoft.com/office/officeart/2005/8/layout/vList2"/>
    <dgm:cxn modelId="{7DF92202-E526-425A-866B-2CD25274C040}" type="presOf" srcId="{F45DAB7D-F153-4E27-8878-6D474B369CAD}" destId="{846A14F4-A124-47AA-95A5-05B716D1B863}" srcOrd="0" destOrd="0" presId="urn:microsoft.com/office/officeart/2005/8/layout/vList2"/>
    <dgm:cxn modelId="{2E956B85-47C9-4663-A17A-DF65ACCD662E}" type="presOf" srcId="{F7A98884-2F0F-4311-97F7-658AF9C488A4}" destId="{B506ED95-DB5E-4C8A-81E4-2A192323786A}" srcOrd="0" destOrd="0" presId="urn:microsoft.com/office/officeart/2005/8/layout/vList2"/>
    <dgm:cxn modelId="{FDAA66C0-C12F-406A-A644-E05F4777D75B}" srcId="{A30E690D-3733-4951-B812-E43D7F05FAF5}" destId="{2E4DBE29-45A4-4FCE-897E-0D85A645C24F}" srcOrd="4" destOrd="0" parTransId="{EE9450DB-71CC-4808-8232-8AAC06097AA4}" sibTransId="{680F6D8D-D47B-4164-8CF6-36DD2458AC39}"/>
    <dgm:cxn modelId="{B6446E60-018F-4BBC-82A8-173F3837DDEA}" srcId="{A30E690D-3733-4951-B812-E43D7F05FAF5}" destId="{FB77EBA5-5F86-4A92-8159-94936F5292E2}" srcOrd="1" destOrd="0" parTransId="{6E274D80-C4DF-4AA4-ABCB-5CC467F94E1A}" sibTransId="{3EE0D249-6F8A-46D6-865B-57BD4A62FE1A}"/>
    <dgm:cxn modelId="{A93A6260-2953-47D4-9225-98C83EF8CFB5}" type="presOf" srcId="{382660B8-DF81-492F-8452-C9771DB58C3D}" destId="{60C8F096-B1B4-41CA-A5B9-2913532DA451}" srcOrd="0" destOrd="0" presId="urn:microsoft.com/office/officeart/2005/8/layout/vList2"/>
    <dgm:cxn modelId="{ED2C3A10-D563-4AFC-BE98-14C7FE763DB3}" srcId="{A30E690D-3733-4951-B812-E43D7F05FAF5}" destId="{F45DAB7D-F153-4E27-8878-6D474B369CAD}" srcOrd="3" destOrd="0" parTransId="{2B65DC0F-37AE-473B-ACA0-F04A1EC803FA}" sibTransId="{6EADB1F8-7405-4EA4-B987-0DAC8B499E7F}"/>
    <dgm:cxn modelId="{2D201F17-7C5E-48D2-A000-E33545D4816E}" srcId="{A30E690D-3733-4951-B812-E43D7F05FAF5}" destId="{382660B8-DF81-492F-8452-C9771DB58C3D}" srcOrd="6" destOrd="0" parTransId="{74E8155B-928E-4616-BBAA-14A1EE201287}" sibTransId="{B1B9AFA8-A35E-4D52-AB3D-B03E9B1D4F5A}"/>
    <dgm:cxn modelId="{9EA3A821-0524-4CF4-96A6-3B69309DD4CF}" type="presOf" srcId="{2E4DBE29-45A4-4FCE-897E-0D85A645C24F}" destId="{73C3DE11-0BC1-4521-B4BA-4B6FDE89D477}" srcOrd="0" destOrd="0" presId="urn:microsoft.com/office/officeart/2005/8/layout/vList2"/>
    <dgm:cxn modelId="{3E1DE1B6-C545-487B-8276-050F7784AFB5}" type="presOf" srcId="{FB77EBA5-5F86-4A92-8159-94936F5292E2}" destId="{C3586DB0-64FB-4CC0-91ED-2A606CD7F799}" srcOrd="0" destOrd="0" presId="urn:microsoft.com/office/officeart/2005/8/layout/vList2"/>
    <dgm:cxn modelId="{55C0BED3-ADD9-402B-A973-04F94DBC0B44}" type="presParOf" srcId="{C68416BD-8CBD-49CF-89C8-8C588A4B70FD}" destId="{66565F3E-719A-4C14-A1ED-30CED3EE740F}" srcOrd="0" destOrd="0" presId="urn:microsoft.com/office/officeart/2005/8/layout/vList2"/>
    <dgm:cxn modelId="{3E8B8DF7-3AE9-49DD-A8F8-04EE9B042E1E}" type="presParOf" srcId="{C68416BD-8CBD-49CF-89C8-8C588A4B70FD}" destId="{CCF9D7F6-FE96-4840-95FB-E0E3D474A87D}" srcOrd="1" destOrd="0" presId="urn:microsoft.com/office/officeart/2005/8/layout/vList2"/>
    <dgm:cxn modelId="{AFBB5467-F3FA-43D9-9883-37BC28D01238}" type="presParOf" srcId="{C68416BD-8CBD-49CF-89C8-8C588A4B70FD}" destId="{C3586DB0-64FB-4CC0-91ED-2A606CD7F799}" srcOrd="2" destOrd="0" presId="urn:microsoft.com/office/officeart/2005/8/layout/vList2"/>
    <dgm:cxn modelId="{FC3448F4-D4D6-4648-A2B9-4056C675B574}" type="presParOf" srcId="{C68416BD-8CBD-49CF-89C8-8C588A4B70FD}" destId="{146A5BA0-3415-4F88-8446-FFC108BBC08D}" srcOrd="3" destOrd="0" presId="urn:microsoft.com/office/officeart/2005/8/layout/vList2"/>
    <dgm:cxn modelId="{E2F3C135-3609-401C-9509-F1E49B188BB7}" type="presParOf" srcId="{C68416BD-8CBD-49CF-89C8-8C588A4B70FD}" destId="{BB60CD83-93E4-4020-996F-93F454A5C535}" srcOrd="4" destOrd="0" presId="urn:microsoft.com/office/officeart/2005/8/layout/vList2"/>
    <dgm:cxn modelId="{F072ACB9-0885-4E80-9DEB-3A6B7B583FD0}" type="presParOf" srcId="{C68416BD-8CBD-49CF-89C8-8C588A4B70FD}" destId="{CEE3F8C6-DF8A-4605-90C2-E8FC613B1A13}" srcOrd="5" destOrd="0" presId="urn:microsoft.com/office/officeart/2005/8/layout/vList2"/>
    <dgm:cxn modelId="{D8F0B699-2A58-467C-AFEE-51C027E0FB1E}" type="presParOf" srcId="{C68416BD-8CBD-49CF-89C8-8C588A4B70FD}" destId="{846A14F4-A124-47AA-95A5-05B716D1B863}" srcOrd="6" destOrd="0" presId="urn:microsoft.com/office/officeart/2005/8/layout/vList2"/>
    <dgm:cxn modelId="{3405B3D1-A7B5-4D68-AC69-2DDA75C885F2}" type="presParOf" srcId="{C68416BD-8CBD-49CF-89C8-8C588A4B70FD}" destId="{6D6458B9-A24C-4A08-8E5C-9336C332E305}" srcOrd="7" destOrd="0" presId="urn:microsoft.com/office/officeart/2005/8/layout/vList2"/>
    <dgm:cxn modelId="{896A806D-1EEC-4A46-BA96-CF5A16642DDF}" type="presParOf" srcId="{C68416BD-8CBD-49CF-89C8-8C588A4B70FD}" destId="{73C3DE11-0BC1-4521-B4BA-4B6FDE89D477}" srcOrd="8" destOrd="0" presId="urn:microsoft.com/office/officeart/2005/8/layout/vList2"/>
    <dgm:cxn modelId="{9597D545-47C3-4DA2-857C-40ED18310A3B}" type="presParOf" srcId="{C68416BD-8CBD-49CF-89C8-8C588A4B70FD}" destId="{C9C6536F-E071-4B88-850B-95FC3E8AECBE}" srcOrd="9" destOrd="0" presId="urn:microsoft.com/office/officeart/2005/8/layout/vList2"/>
    <dgm:cxn modelId="{8B2E7601-C477-44CB-B0D1-7BC774995DFA}" type="presParOf" srcId="{C68416BD-8CBD-49CF-89C8-8C588A4B70FD}" destId="{B506ED95-DB5E-4C8A-81E4-2A192323786A}" srcOrd="10" destOrd="0" presId="urn:microsoft.com/office/officeart/2005/8/layout/vList2"/>
    <dgm:cxn modelId="{E6329827-1793-441C-AD6B-F13957480B22}" type="presParOf" srcId="{C68416BD-8CBD-49CF-89C8-8C588A4B70FD}" destId="{4A01FC82-1C11-47AF-8A50-074BE5EF3E8B}" srcOrd="11" destOrd="0" presId="urn:microsoft.com/office/officeart/2005/8/layout/vList2"/>
    <dgm:cxn modelId="{F0479D4D-C0E7-440C-8F5C-6071F69C8D25}" type="presParOf" srcId="{C68416BD-8CBD-49CF-89C8-8C588A4B70FD}" destId="{60C8F096-B1B4-41CA-A5B9-2913532DA45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458776F-7AD9-48B9-A002-2A5CF4366543}"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70095BBE-8504-4DD6-9B4B-9AE0AA810C7A}">
      <dgm:prSet phldrT="[Text]"/>
      <dgm:spPr/>
      <dgm:t>
        <a:bodyPr/>
        <a:lstStyle/>
        <a:p>
          <a:r>
            <a:rPr lang="en-US" dirty="0"/>
            <a:t>Relatively expensive</a:t>
          </a:r>
        </a:p>
      </dgm:t>
    </dgm:pt>
    <dgm:pt modelId="{CA75218F-926C-47E8-9935-5C4EDEE32970}" type="parTrans" cxnId="{94BE1A3A-B7D0-4D38-8AC4-1725D3F19735}">
      <dgm:prSet/>
      <dgm:spPr/>
      <dgm:t>
        <a:bodyPr/>
        <a:lstStyle/>
        <a:p>
          <a:endParaRPr lang="en-US"/>
        </a:p>
      </dgm:t>
    </dgm:pt>
    <dgm:pt modelId="{365C52B9-2DBD-4896-8008-3EF3B85DDE03}" type="sibTrans" cxnId="{94BE1A3A-B7D0-4D38-8AC4-1725D3F19735}">
      <dgm:prSet/>
      <dgm:spPr/>
      <dgm:t>
        <a:bodyPr/>
        <a:lstStyle/>
        <a:p>
          <a:endParaRPr lang="en-US"/>
        </a:p>
      </dgm:t>
    </dgm:pt>
    <dgm:pt modelId="{5AB0E051-72C5-46B2-9FBF-372DBA90CCF0}">
      <dgm:prSet phldrT="[Text]"/>
      <dgm:spPr/>
      <dgm:t>
        <a:bodyPr/>
        <a:lstStyle/>
        <a:p>
          <a:r>
            <a:rPr lang="en-US" dirty="0"/>
            <a:t>Strength </a:t>
          </a:r>
          <a:r>
            <a:rPr lang="en-US" dirty="0" smtClean="0"/>
            <a:t>and </a:t>
          </a:r>
          <a:r>
            <a:rPr lang="en-US" dirty="0"/>
            <a:t>variety of forms in which it is produced allow it to be used in smaller quantities than other materials</a:t>
          </a:r>
        </a:p>
      </dgm:t>
    </dgm:pt>
    <dgm:pt modelId="{B61BCC11-B3B6-42ED-B5FB-B716DD4AEFF5}" type="parTrans" cxnId="{5FEECEDA-6FC6-4ED7-ACA6-F0A931281F3B}">
      <dgm:prSet/>
      <dgm:spPr/>
      <dgm:t>
        <a:bodyPr/>
        <a:lstStyle/>
        <a:p>
          <a:endParaRPr lang="en-US"/>
        </a:p>
      </dgm:t>
    </dgm:pt>
    <dgm:pt modelId="{5B65ED88-AEFE-4B73-BFF0-40F9C45A8466}" type="sibTrans" cxnId="{5FEECEDA-6FC6-4ED7-ACA6-F0A931281F3B}">
      <dgm:prSet/>
      <dgm:spPr/>
      <dgm:t>
        <a:bodyPr/>
        <a:lstStyle/>
        <a:p>
          <a:endParaRPr lang="en-US"/>
        </a:p>
      </dgm:t>
    </dgm:pt>
    <dgm:pt modelId="{1A3ED22E-A450-49B6-9732-7B1684E69DE1}">
      <dgm:prSet phldrT="[Text]"/>
      <dgm:spPr>
        <a:solidFill>
          <a:schemeClr val="accent2">
            <a:lumMod val="75000"/>
          </a:schemeClr>
        </a:solidFill>
      </dgm:spPr>
      <dgm:t>
        <a:bodyPr/>
        <a:lstStyle/>
        <a:p>
          <a:r>
            <a:rPr lang="en-US" dirty="0"/>
            <a:t>Used for applications varying from heavy beams and columns to door frames and nails</a:t>
          </a:r>
        </a:p>
      </dgm:t>
    </dgm:pt>
    <dgm:pt modelId="{05541446-C518-4A99-ACD2-D9C238A4CD1C}" type="parTrans" cxnId="{B0DB51AF-EB02-40E8-9055-D75AD4D69D71}">
      <dgm:prSet/>
      <dgm:spPr/>
      <dgm:t>
        <a:bodyPr/>
        <a:lstStyle/>
        <a:p>
          <a:endParaRPr lang="en-US"/>
        </a:p>
      </dgm:t>
    </dgm:pt>
    <dgm:pt modelId="{62EFFA00-C75D-4973-A400-8FADDFF748E9}" type="sibTrans" cxnId="{B0DB51AF-EB02-40E8-9055-D75AD4D69D71}">
      <dgm:prSet/>
      <dgm:spPr/>
      <dgm:t>
        <a:bodyPr/>
        <a:lstStyle/>
        <a:p>
          <a:endParaRPr lang="en-US"/>
        </a:p>
      </dgm:t>
    </dgm:pt>
    <dgm:pt modelId="{64449116-9A48-4C95-B0FA-6839A21C4FC7}" type="pres">
      <dgm:prSet presAssocID="{E458776F-7AD9-48B9-A002-2A5CF4366543}" presName="diagram" presStyleCnt="0">
        <dgm:presLayoutVars>
          <dgm:dir/>
          <dgm:resizeHandles val="exact"/>
        </dgm:presLayoutVars>
      </dgm:prSet>
      <dgm:spPr/>
      <dgm:t>
        <a:bodyPr/>
        <a:lstStyle/>
        <a:p>
          <a:endParaRPr lang="en-US"/>
        </a:p>
      </dgm:t>
    </dgm:pt>
    <dgm:pt modelId="{3556783D-CB64-451A-8249-73FE2BC743F5}" type="pres">
      <dgm:prSet presAssocID="{70095BBE-8504-4DD6-9B4B-9AE0AA810C7A}" presName="node" presStyleLbl="node1" presStyleIdx="0" presStyleCnt="3">
        <dgm:presLayoutVars>
          <dgm:bulletEnabled val="1"/>
        </dgm:presLayoutVars>
      </dgm:prSet>
      <dgm:spPr/>
      <dgm:t>
        <a:bodyPr/>
        <a:lstStyle/>
        <a:p>
          <a:endParaRPr lang="en-US"/>
        </a:p>
      </dgm:t>
    </dgm:pt>
    <dgm:pt modelId="{C2BD4892-6210-4F1E-BC25-24E7600CF7F1}" type="pres">
      <dgm:prSet presAssocID="{365C52B9-2DBD-4896-8008-3EF3B85DDE03}" presName="sibTrans" presStyleCnt="0"/>
      <dgm:spPr/>
    </dgm:pt>
    <dgm:pt modelId="{AFFBBBFB-D002-43E3-A1B0-6FB283CF35AF}" type="pres">
      <dgm:prSet presAssocID="{5AB0E051-72C5-46B2-9FBF-372DBA90CCF0}" presName="node" presStyleLbl="node1" presStyleIdx="1" presStyleCnt="3">
        <dgm:presLayoutVars>
          <dgm:bulletEnabled val="1"/>
        </dgm:presLayoutVars>
      </dgm:prSet>
      <dgm:spPr/>
      <dgm:t>
        <a:bodyPr/>
        <a:lstStyle/>
        <a:p>
          <a:endParaRPr lang="en-US"/>
        </a:p>
      </dgm:t>
    </dgm:pt>
    <dgm:pt modelId="{E220F4F0-3AEC-4391-BF42-0B1B3C8E9B68}" type="pres">
      <dgm:prSet presAssocID="{5B65ED88-AEFE-4B73-BFF0-40F9C45A8466}" presName="sibTrans" presStyleCnt="0"/>
      <dgm:spPr/>
    </dgm:pt>
    <dgm:pt modelId="{D41E3DB2-DF70-4AD5-B6B9-0071A54FB4B5}" type="pres">
      <dgm:prSet presAssocID="{1A3ED22E-A450-49B6-9732-7B1684E69DE1}" presName="node" presStyleLbl="node1" presStyleIdx="2" presStyleCnt="3">
        <dgm:presLayoutVars>
          <dgm:bulletEnabled val="1"/>
        </dgm:presLayoutVars>
      </dgm:prSet>
      <dgm:spPr/>
      <dgm:t>
        <a:bodyPr/>
        <a:lstStyle/>
        <a:p>
          <a:endParaRPr lang="en-US"/>
        </a:p>
      </dgm:t>
    </dgm:pt>
  </dgm:ptLst>
  <dgm:cxnLst>
    <dgm:cxn modelId="{B0DB51AF-EB02-40E8-9055-D75AD4D69D71}" srcId="{E458776F-7AD9-48B9-A002-2A5CF4366543}" destId="{1A3ED22E-A450-49B6-9732-7B1684E69DE1}" srcOrd="2" destOrd="0" parTransId="{05541446-C518-4A99-ACD2-D9C238A4CD1C}" sibTransId="{62EFFA00-C75D-4973-A400-8FADDFF748E9}"/>
    <dgm:cxn modelId="{ED7F7325-7407-4E9F-B03B-58FFBC6C43F3}" type="presOf" srcId="{E458776F-7AD9-48B9-A002-2A5CF4366543}" destId="{64449116-9A48-4C95-B0FA-6839A21C4FC7}" srcOrd="0" destOrd="0" presId="urn:microsoft.com/office/officeart/2005/8/layout/default"/>
    <dgm:cxn modelId="{94BE1A3A-B7D0-4D38-8AC4-1725D3F19735}" srcId="{E458776F-7AD9-48B9-A002-2A5CF4366543}" destId="{70095BBE-8504-4DD6-9B4B-9AE0AA810C7A}" srcOrd="0" destOrd="0" parTransId="{CA75218F-926C-47E8-9935-5C4EDEE32970}" sibTransId="{365C52B9-2DBD-4896-8008-3EF3B85DDE03}"/>
    <dgm:cxn modelId="{842B1245-DFD3-4E66-B63B-99A41B5A590D}" type="presOf" srcId="{5AB0E051-72C5-46B2-9FBF-372DBA90CCF0}" destId="{AFFBBBFB-D002-43E3-A1B0-6FB283CF35AF}" srcOrd="0" destOrd="0" presId="urn:microsoft.com/office/officeart/2005/8/layout/default"/>
    <dgm:cxn modelId="{EA9BA1D4-E497-4D68-A9D2-876633274AB3}" type="presOf" srcId="{70095BBE-8504-4DD6-9B4B-9AE0AA810C7A}" destId="{3556783D-CB64-451A-8249-73FE2BC743F5}" srcOrd="0" destOrd="0" presId="urn:microsoft.com/office/officeart/2005/8/layout/default"/>
    <dgm:cxn modelId="{83C8EAEF-9DF0-4707-A5CE-51D9CC1DE728}" type="presOf" srcId="{1A3ED22E-A450-49B6-9732-7B1684E69DE1}" destId="{D41E3DB2-DF70-4AD5-B6B9-0071A54FB4B5}" srcOrd="0" destOrd="0" presId="urn:microsoft.com/office/officeart/2005/8/layout/default"/>
    <dgm:cxn modelId="{5FEECEDA-6FC6-4ED7-ACA6-F0A931281F3B}" srcId="{E458776F-7AD9-48B9-A002-2A5CF4366543}" destId="{5AB0E051-72C5-46B2-9FBF-372DBA90CCF0}" srcOrd="1" destOrd="0" parTransId="{B61BCC11-B3B6-42ED-B5FB-B716DD4AEFF5}" sibTransId="{5B65ED88-AEFE-4B73-BFF0-40F9C45A8466}"/>
    <dgm:cxn modelId="{2527A768-EB0F-4191-9A4D-053AB87CB360}" type="presParOf" srcId="{64449116-9A48-4C95-B0FA-6839A21C4FC7}" destId="{3556783D-CB64-451A-8249-73FE2BC743F5}" srcOrd="0" destOrd="0" presId="urn:microsoft.com/office/officeart/2005/8/layout/default"/>
    <dgm:cxn modelId="{BD8BC517-3AAC-4269-88C1-40C87A5D39B1}" type="presParOf" srcId="{64449116-9A48-4C95-B0FA-6839A21C4FC7}" destId="{C2BD4892-6210-4F1E-BC25-24E7600CF7F1}" srcOrd="1" destOrd="0" presId="urn:microsoft.com/office/officeart/2005/8/layout/default"/>
    <dgm:cxn modelId="{2C65CDB2-981C-42C8-8318-4FF2CF39FDC3}" type="presParOf" srcId="{64449116-9A48-4C95-B0FA-6839A21C4FC7}" destId="{AFFBBBFB-D002-43E3-A1B0-6FB283CF35AF}" srcOrd="2" destOrd="0" presId="urn:microsoft.com/office/officeart/2005/8/layout/default"/>
    <dgm:cxn modelId="{8F46B4F3-A59F-45ED-B577-91BBA0A155B4}" type="presParOf" srcId="{64449116-9A48-4C95-B0FA-6839A21C4FC7}" destId="{E220F4F0-3AEC-4391-BF42-0B1B3C8E9B68}" srcOrd="3" destOrd="0" presId="urn:microsoft.com/office/officeart/2005/8/layout/default"/>
    <dgm:cxn modelId="{7B4EBF77-A2BD-4F48-8BE4-91B0230AF431}" type="presParOf" srcId="{64449116-9A48-4C95-B0FA-6839A21C4FC7}" destId="{D41E3DB2-DF70-4AD5-B6B9-0071A54FB4B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458776F-7AD9-48B9-A002-2A5CF4366543}"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70095BBE-8504-4DD6-9B4B-9AE0AA810C7A}">
      <dgm:prSet phldrT="[Text]" custT="1"/>
      <dgm:spPr/>
      <dgm:t>
        <a:bodyPr/>
        <a:lstStyle/>
        <a:p>
          <a:r>
            <a:rPr lang="en-US" sz="2200" dirty="0"/>
            <a:t>As a structural building material</a:t>
          </a:r>
        </a:p>
      </dgm:t>
    </dgm:pt>
    <dgm:pt modelId="{CA75218F-926C-47E8-9935-5C4EDEE32970}" type="parTrans" cxnId="{94BE1A3A-B7D0-4D38-8AC4-1725D3F19735}">
      <dgm:prSet/>
      <dgm:spPr/>
      <dgm:t>
        <a:bodyPr/>
        <a:lstStyle/>
        <a:p>
          <a:endParaRPr lang="en-US"/>
        </a:p>
      </dgm:t>
    </dgm:pt>
    <dgm:pt modelId="{365C52B9-2DBD-4896-8008-3EF3B85DDE03}" type="sibTrans" cxnId="{94BE1A3A-B7D0-4D38-8AC4-1725D3F19735}">
      <dgm:prSet/>
      <dgm:spPr/>
      <dgm:t>
        <a:bodyPr/>
        <a:lstStyle/>
        <a:p>
          <a:endParaRPr lang="en-US"/>
        </a:p>
      </dgm:t>
    </dgm:pt>
    <dgm:pt modelId="{977EDD46-6A31-4EB4-8B2D-2F90756C3B11}">
      <dgm:prSet phldrT="[Text]" custT="1"/>
      <dgm:spPr>
        <a:solidFill>
          <a:schemeClr val="accent2">
            <a:lumMod val="75000"/>
          </a:schemeClr>
        </a:solidFill>
      </dgm:spPr>
      <dgm:t>
        <a:bodyPr/>
        <a:lstStyle/>
        <a:p>
          <a:r>
            <a:rPr lang="en-US" sz="2200" dirty="0"/>
            <a:t>Methods employed to overcome </a:t>
          </a:r>
        </a:p>
      </dgm:t>
    </dgm:pt>
    <dgm:pt modelId="{4ACE51DD-0C84-40E4-B4E8-A9263B7DC5F8}" type="parTrans" cxnId="{975B821B-4C40-43AD-A65C-32B6ABE18BCC}">
      <dgm:prSet/>
      <dgm:spPr/>
      <dgm:t>
        <a:bodyPr/>
        <a:lstStyle/>
        <a:p>
          <a:endParaRPr lang="en-US"/>
        </a:p>
      </dgm:t>
    </dgm:pt>
    <dgm:pt modelId="{0F4F4FBC-1DF3-49EB-920F-C32B7BB145C7}" type="sibTrans" cxnId="{975B821B-4C40-43AD-A65C-32B6ABE18BCC}">
      <dgm:prSet/>
      <dgm:spPr/>
      <dgm:t>
        <a:bodyPr/>
        <a:lstStyle/>
        <a:p>
          <a:endParaRPr lang="en-US"/>
        </a:p>
      </dgm:t>
    </dgm:pt>
    <dgm:pt modelId="{20373464-016A-4B34-B3B8-EA25C9ACB267}">
      <dgm:prSet phldrT="[Text]" custT="1"/>
      <dgm:spPr/>
      <dgm:t>
        <a:bodyPr/>
        <a:lstStyle/>
        <a:p>
          <a:r>
            <a:rPr lang="en-US" sz="1800" dirty="0"/>
            <a:t>Tends to rust when exposed to air and moisture</a:t>
          </a:r>
        </a:p>
      </dgm:t>
    </dgm:pt>
    <dgm:pt modelId="{927446ED-F031-45FD-AA07-A2BEB2243419}" type="parTrans" cxnId="{EDD32F7A-DF33-457A-B5E3-B2CB7ECCB3DD}">
      <dgm:prSet/>
      <dgm:spPr/>
      <dgm:t>
        <a:bodyPr/>
        <a:lstStyle/>
        <a:p>
          <a:endParaRPr lang="en-US"/>
        </a:p>
      </dgm:t>
    </dgm:pt>
    <dgm:pt modelId="{7A6B9442-21C8-400A-8764-42288761097D}" type="sibTrans" cxnId="{EDD32F7A-DF33-457A-B5E3-B2CB7ECCB3DD}">
      <dgm:prSet/>
      <dgm:spPr/>
      <dgm:t>
        <a:bodyPr/>
        <a:lstStyle/>
        <a:p>
          <a:endParaRPr lang="en-US"/>
        </a:p>
      </dgm:t>
    </dgm:pt>
    <dgm:pt modelId="{54285FD1-06F7-4FA4-8EF6-8AFA81B23324}">
      <dgm:prSet phldrT="[Text]" custT="1"/>
      <dgm:spPr/>
      <dgm:t>
        <a:bodyPr/>
        <a:lstStyle/>
        <a:p>
          <a:r>
            <a:rPr lang="en-US" sz="1800" dirty="0"/>
            <a:t>Loses strength and elongates when exposed to the heat of a fire; can cause exterior walls to fail and eventually lead to building collapse</a:t>
          </a:r>
        </a:p>
      </dgm:t>
    </dgm:pt>
    <dgm:pt modelId="{CC6B0A11-FC74-43A6-B228-5B9FE6C73139}" type="parTrans" cxnId="{D509E8DA-4D14-46C2-9D58-08044E2BBB1F}">
      <dgm:prSet/>
      <dgm:spPr/>
      <dgm:t>
        <a:bodyPr/>
        <a:lstStyle/>
        <a:p>
          <a:endParaRPr lang="en-US"/>
        </a:p>
      </dgm:t>
    </dgm:pt>
    <dgm:pt modelId="{55EA657A-9ABE-4981-ACD1-DD3F43A20FBF}" type="sibTrans" cxnId="{D509E8DA-4D14-46C2-9D58-08044E2BBB1F}">
      <dgm:prSet/>
      <dgm:spPr/>
      <dgm:t>
        <a:bodyPr/>
        <a:lstStyle/>
        <a:p>
          <a:endParaRPr lang="en-US"/>
        </a:p>
      </dgm:t>
    </dgm:pt>
    <dgm:pt modelId="{64D84A5D-E7AE-4D54-B31D-5A1A7FDDA169}">
      <dgm:prSet phldrT="[Text]" custT="1"/>
      <dgm:spPr/>
      <dgm:t>
        <a:bodyPr/>
        <a:lstStyle/>
        <a:p>
          <a:r>
            <a:rPr lang="en-US" sz="1800" dirty="0"/>
            <a:t>Rust can be an indication of deterioration or a weakening of the structure; especially exposed fire escapes</a:t>
          </a:r>
        </a:p>
      </dgm:t>
    </dgm:pt>
    <dgm:pt modelId="{999DA113-B11E-4AAF-A79A-B23A0774B215}" type="parTrans" cxnId="{C5B1DE65-C36E-4FD9-B967-4D3C2F3C98DF}">
      <dgm:prSet/>
      <dgm:spPr/>
      <dgm:t>
        <a:bodyPr/>
        <a:lstStyle/>
        <a:p>
          <a:endParaRPr lang="en-US"/>
        </a:p>
      </dgm:t>
    </dgm:pt>
    <dgm:pt modelId="{EDEAAF54-2D6D-4DBE-8C86-B6A216992797}" type="sibTrans" cxnId="{C5B1DE65-C36E-4FD9-B967-4D3C2F3C98DF}">
      <dgm:prSet/>
      <dgm:spPr/>
      <dgm:t>
        <a:bodyPr/>
        <a:lstStyle/>
        <a:p>
          <a:endParaRPr lang="en-US"/>
        </a:p>
      </dgm:t>
    </dgm:pt>
    <dgm:pt modelId="{CE91E3CA-ABFF-496A-837A-1C4190A5A929}">
      <dgm:prSet phldrT="[Text]" custT="1"/>
      <dgm:spPr/>
      <dgm:t>
        <a:bodyPr/>
        <a:lstStyle/>
        <a:p>
          <a:r>
            <a:rPr lang="en-US" sz="1800" dirty="0"/>
            <a:t>Painting the surface with a rust-inhibiting paint</a:t>
          </a:r>
        </a:p>
      </dgm:t>
    </dgm:pt>
    <dgm:pt modelId="{6817EBF5-947B-4B7A-901A-F65A11102BB4}" type="parTrans" cxnId="{A44ABA61-84F4-4B47-B948-778E85D38D6B}">
      <dgm:prSet/>
      <dgm:spPr/>
      <dgm:t>
        <a:bodyPr/>
        <a:lstStyle/>
        <a:p>
          <a:endParaRPr lang="en-US"/>
        </a:p>
      </dgm:t>
    </dgm:pt>
    <dgm:pt modelId="{25A20893-4D1A-4270-9B87-CF86A17B861C}" type="sibTrans" cxnId="{A44ABA61-84F4-4B47-B948-778E85D38D6B}">
      <dgm:prSet/>
      <dgm:spPr/>
      <dgm:t>
        <a:bodyPr/>
        <a:lstStyle/>
        <a:p>
          <a:endParaRPr lang="en-US"/>
        </a:p>
      </dgm:t>
    </dgm:pt>
    <dgm:pt modelId="{749BCF73-C4EC-4F91-A6E7-89EA5189602D}">
      <dgm:prSet phldrT="[Text]" custT="1"/>
      <dgm:spPr/>
      <dgm:t>
        <a:bodyPr/>
        <a:lstStyle/>
        <a:p>
          <a:r>
            <a:rPr lang="en-US" sz="1800" dirty="0"/>
            <a:t>Coating it with zinc or aluminum</a:t>
          </a:r>
        </a:p>
      </dgm:t>
    </dgm:pt>
    <dgm:pt modelId="{FA3EDF95-2A30-4889-9671-AE97EBB74724}" type="parTrans" cxnId="{0C77B460-5126-4C15-A900-9F492E49598C}">
      <dgm:prSet/>
      <dgm:spPr/>
      <dgm:t>
        <a:bodyPr/>
        <a:lstStyle/>
        <a:p>
          <a:endParaRPr lang="en-US"/>
        </a:p>
      </dgm:t>
    </dgm:pt>
    <dgm:pt modelId="{54F9D8A2-C675-45F4-8F3B-95FE8A3B41FA}" type="sibTrans" cxnId="{0C77B460-5126-4C15-A900-9F492E49598C}">
      <dgm:prSet/>
      <dgm:spPr/>
      <dgm:t>
        <a:bodyPr/>
        <a:lstStyle/>
        <a:p>
          <a:endParaRPr lang="en-US"/>
        </a:p>
      </dgm:t>
    </dgm:pt>
    <dgm:pt modelId="{DF477B01-090E-453B-970E-AD529E7E5AC2}">
      <dgm:prSet phldrT="[Text]" custT="1"/>
      <dgm:spPr/>
      <dgm:t>
        <a:bodyPr/>
        <a:lstStyle/>
        <a:p>
          <a:r>
            <a:rPr lang="en-US" sz="1800" dirty="0"/>
            <a:t>Can be produced using ingredients that resist rust, as in the case of stainless steel</a:t>
          </a:r>
        </a:p>
      </dgm:t>
    </dgm:pt>
    <dgm:pt modelId="{C1158A91-3418-43BE-8D21-FF78250EB828}" type="parTrans" cxnId="{CB8E2AB6-1868-4B17-8DF2-045C7C02191E}">
      <dgm:prSet/>
      <dgm:spPr/>
      <dgm:t>
        <a:bodyPr/>
        <a:lstStyle/>
        <a:p>
          <a:endParaRPr lang="en-US"/>
        </a:p>
      </dgm:t>
    </dgm:pt>
    <dgm:pt modelId="{02821406-9BC1-4AF7-BDF2-09BEEC82C82C}" type="sibTrans" cxnId="{CB8E2AB6-1868-4B17-8DF2-045C7C02191E}">
      <dgm:prSet/>
      <dgm:spPr/>
      <dgm:t>
        <a:bodyPr/>
        <a:lstStyle/>
        <a:p>
          <a:endParaRPr lang="en-US"/>
        </a:p>
      </dgm:t>
    </dgm:pt>
    <dgm:pt modelId="{E13C4144-4892-49FF-A6D4-E42E4E5BE584}" type="pres">
      <dgm:prSet presAssocID="{E458776F-7AD9-48B9-A002-2A5CF4366543}" presName="linear" presStyleCnt="0">
        <dgm:presLayoutVars>
          <dgm:dir/>
          <dgm:animLvl val="lvl"/>
          <dgm:resizeHandles val="exact"/>
        </dgm:presLayoutVars>
      </dgm:prSet>
      <dgm:spPr/>
      <dgm:t>
        <a:bodyPr/>
        <a:lstStyle/>
        <a:p>
          <a:endParaRPr lang="en-US"/>
        </a:p>
      </dgm:t>
    </dgm:pt>
    <dgm:pt modelId="{B5216877-D681-4488-8CBC-0551A06BD932}" type="pres">
      <dgm:prSet presAssocID="{70095BBE-8504-4DD6-9B4B-9AE0AA810C7A}" presName="parentLin" presStyleCnt="0"/>
      <dgm:spPr/>
    </dgm:pt>
    <dgm:pt modelId="{776D1CC3-78D7-4F10-B1BF-0B3AFC63A6EB}" type="pres">
      <dgm:prSet presAssocID="{70095BBE-8504-4DD6-9B4B-9AE0AA810C7A}" presName="parentLeftMargin" presStyleLbl="node1" presStyleIdx="0" presStyleCnt="2"/>
      <dgm:spPr/>
      <dgm:t>
        <a:bodyPr/>
        <a:lstStyle/>
        <a:p>
          <a:endParaRPr lang="en-US"/>
        </a:p>
      </dgm:t>
    </dgm:pt>
    <dgm:pt modelId="{258B2657-586C-4079-B87D-351877BD39E5}" type="pres">
      <dgm:prSet presAssocID="{70095BBE-8504-4DD6-9B4B-9AE0AA810C7A}" presName="parentText" presStyleLbl="node1" presStyleIdx="0" presStyleCnt="2">
        <dgm:presLayoutVars>
          <dgm:chMax val="0"/>
          <dgm:bulletEnabled val="1"/>
        </dgm:presLayoutVars>
      </dgm:prSet>
      <dgm:spPr/>
      <dgm:t>
        <a:bodyPr/>
        <a:lstStyle/>
        <a:p>
          <a:endParaRPr lang="en-US"/>
        </a:p>
      </dgm:t>
    </dgm:pt>
    <dgm:pt modelId="{7BED8131-0090-4401-9331-1026C67A8E87}" type="pres">
      <dgm:prSet presAssocID="{70095BBE-8504-4DD6-9B4B-9AE0AA810C7A}" presName="negativeSpace" presStyleCnt="0"/>
      <dgm:spPr/>
    </dgm:pt>
    <dgm:pt modelId="{1046429D-56ED-4F62-8056-F70E67B50322}" type="pres">
      <dgm:prSet presAssocID="{70095BBE-8504-4DD6-9B4B-9AE0AA810C7A}" presName="childText" presStyleLbl="conFgAcc1" presStyleIdx="0" presStyleCnt="2">
        <dgm:presLayoutVars>
          <dgm:bulletEnabled val="1"/>
        </dgm:presLayoutVars>
      </dgm:prSet>
      <dgm:spPr/>
      <dgm:t>
        <a:bodyPr/>
        <a:lstStyle/>
        <a:p>
          <a:endParaRPr lang="en-US"/>
        </a:p>
      </dgm:t>
    </dgm:pt>
    <dgm:pt modelId="{BCAEB63D-F3CA-475B-85CF-10DB1FCE9446}" type="pres">
      <dgm:prSet presAssocID="{365C52B9-2DBD-4896-8008-3EF3B85DDE03}" presName="spaceBetweenRectangles" presStyleCnt="0"/>
      <dgm:spPr/>
    </dgm:pt>
    <dgm:pt modelId="{9C19C551-13DE-4882-86F6-6154C0EA723C}" type="pres">
      <dgm:prSet presAssocID="{977EDD46-6A31-4EB4-8B2D-2F90756C3B11}" presName="parentLin" presStyleCnt="0"/>
      <dgm:spPr/>
    </dgm:pt>
    <dgm:pt modelId="{1CC1BE6A-7EED-4326-B005-FBE4FB5CBAC7}" type="pres">
      <dgm:prSet presAssocID="{977EDD46-6A31-4EB4-8B2D-2F90756C3B11}" presName="parentLeftMargin" presStyleLbl="node1" presStyleIdx="0" presStyleCnt="2"/>
      <dgm:spPr/>
      <dgm:t>
        <a:bodyPr/>
        <a:lstStyle/>
        <a:p>
          <a:endParaRPr lang="en-US"/>
        </a:p>
      </dgm:t>
    </dgm:pt>
    <dgm:pt modelId="{68FAA911-8FE7-4811-9973-3AD5BBF06137}" type="pres">
      <dgm:prSet presAssocID="{977EDD46-6A31-4EB4-8B2D-2F90756C3B11}" presName="parentText" presStyleLbl="node1" presStyleIdx="1" presStyleCnt="2">
        <dgm:presLayoutVars>
          <dgm:chMax val="0"/>
          <dgm:bulletEnabled val="1"/>
        </dgm:presLayoutVars>
      </dgm:prSet>
      <dgm:spPr/>
      <dgm:t>
        <a:bodyPr/>
        <a:lstStyle/>
        <a:p>
          <a:endParaRPr lang="en-US"/>
        </a:p>
      </dgm:t>
    </dgm:pt>
    <dgm:pt modelId="{A7CB20A1-AF0F-4145-A1F6-4B2C71D23BBF}" type="pres">
      <dgm:prSet presAssocID="{977EDD46-6A31-4EB4-8B2D-2F90756C3B11}" presName="negativeSpace" presStyleCnt="0"/>
      <dgm:spPr/>
    </dgm:pt>
    <dgm:pt modelId="{4CB9E3CD-19BE-48EC-9249-E803D5EE497F}" type="pres">
      <dgm:prSet presAssocID="{977EDD46-6A31-4EB4-8B2D-2F90756C3B11}" presName="childText" presStyleLbl="conFgAcc1" presStyleIdx="1" presStyleCnt="2">
        <dgm:presLayoutVars>
          <dgm:bulletEnabled val="1"/>
        </dgm:presLayoutVars>
      </dgm:prSet>
      <dgm:spPr/>
      <dgm:t>
        <a:bodyPr/>
        <a:lstStyle/>
        <a:p>
          <a:endParaRPr lang="en-US"/>
        </a:p>
      </dgm:t>
    </dgm:pt>
  </dgm:ptLst>
  <dgm:cxnLst>
    <dgm:cxn modelId="{55C4E206-6CB1-47DE-9A65-F0E6ADB73AA0}" type="presOf" srcId="{20373464-016A-4B34-B3B8-EA25C9ACB267}" destId="{1046429D-56ED-4F62-8056-F70E67B50322}" srcOrd="0" destOrd="0" presId="urn:microsoft.com/office/officeart/2005/8/layout/list1"/>
    <dgm:cxn modelId="{EDD32F7A-DF33-457A-B5E3-B2CB7ECCB3DD}" srcId="{70095BBE-8504-4DD6-9B4B-9AE0AA810C7A}" destId="{20373464-016A-4B34-B3B8-EA25C9ACB267}" srcOrd="0" destOrd="0" parTransId="{927446ED-F031-45FD-AA07-A2BEB2243419}" sibTransId="{7A6B9442-21C8-400A-8764-42288761097D}"/>
    <dgm:cxn modelId="{94BE1A3A-B7D0-4D38-8AC4-1725D3F19735}" srcId="{E458776F-7AD9-48B9-A002-2A5CF4366543}" destId="{70095BBE-8504-4DD6-9B4B-9AE0AA810C7A}" srcOrd="0" destOrd="0" parTransId="{CA75218F-926C-47E8-9935-5C4EDEE32970}" sibTransId="{365C52B9-2DBD-4896-8008-3EF3B85DDE03}"/>
    <dgm:cxn modelId="{E46B8DBB-839C-4154-A943-A9465EF9C1FF}" type="presOf" srcId="{977EDD46-6A31-4EB4-8B2D-2F90756C3B11}" destId="{68FAA911-8FE7-4811-9973-3AD5BBF06137}" srcOrd="1" destOrd="0" presId="urn:microsoft.com/office/officeart/2005/8/layout/list1"/>
    <dgm:cxn modelId="{3A13E0CF-5EE9-4E33-B55C-48368FCED449}" type="presOf" srcId="{64D84A5D-E7AE-4D54-B31D-5A1A7FDDA169}" destId="{1046429D-56ED-4F62-8056-F70E67B50322}" srcOrd="0" destOrd="2" presId="urn:microsoft.com/office/officeart/2005/8/layout/list1"/>
    <dgm:cxn modelId="{9D7F131F-45ED-4E53-875E-AB65346A99C2}" type="presOf" srcId="{70095BBE-8504-4DD6-9B4B-9AE0AA810C7A}" destId="{776D1CC3-78D7-4F10-B1BF-0B3AFC63A6EB}" srcOrd="0" destOrd="0" presId="urn:microsoft.com/office/officeart/2005/8/layout/list1"/>
    <dgm:cxn modelId="{D509E8DA-4D14-46C2-9D58-08044E2BBB1F}" srcId="{70095BBE-8504-4DD6-9B4B-9AE0AA810C7A}" destId="{54285FD1-06F7-4FA4-8EF6-8AFA81B23324}" srcOrd="1" destOrd="0" parTransId="{CC6B0A11-FC74-43A6-B228-5B9FE6C73139}" sibTransId="{55EA657A-9ABE-4981-ACD1-DD3F43A20FBF}"/>
    <dgm:cxn modelId="{49407C26-F8EB-4DD0-A481-355A8415E533}" type="presOf" srcId="{749BCF73-C4EC-4F91-A6E7-89EA5189602D}" destId="{4CB9E3CD-19BE-48EC-9249-E803D5EE497F}" srcOrd="0" destOrd="1" presId="urn:microsoft.com/office/officeart/2005/8/layout/list1"/>
    <dgm:cxn modelId="{0C77B460-5126-4C15-A900-9F492E49598C}" srcId="{977EDD46-6A31-4EB4-8B2D-2F90756C3B11}" destId="{749BCF73-C4EC-4F91-A6E7-89EA5189602D}" srcOrd="1" destOrd="0" parTransId="{FA3EDF95-2A30-4889-9671-AE97EBB74724}" sibTransId="{54F9D8A2-C675-45F4-8F3B-95FE8A3B41FA}"/>
    <dgm:cxn modelId="{23C06F16-46C8-4F16-B6E4-EC279ED97DFB}" type="presOf" srcId="{977EDD46-6A31-4EB4-8B2D-2F90756C3B11}" destId="{1CC1BE6A-7EED-4326-B005-FBE4FB5CBAC7}" srcOrd="0" destOrd="0" presId="urn:microsoft.com/office/officeart/2005/8/layout/list1"/>
    <dgm:cxn modelId="{CB8E2AB6-1868-4B17-8DF2-045C7C02191E}" srcId="{977EDD46-6A31-4EB4-8B2D-2F90756C3B11}" destId="{DF477B01-090E-453B-970E-AD529E7E5AC2}" srcOrd="2" destOrd="0" parTransId="{C1158A91-3418-43BE-8D21-FF78250EB828}" sibTransId="{02821406-9BC1-4AF7-BDF2-09BEEC82C82C}"/>
    <dgm:cxn modelId="{1365C1A6-4500-4F1E-8761-34CCE3DAE956}" type="presOf" srcId="{DF477B01-090E-453B-970E-AD529E7E5AC2}" destId="{4CB9E3CD-19BE-48EC-9249-E803D5EE497F}" srcOrd="0" destOrd="2" presId="urn:microsoft.com/office/officeart/2005/8/layout/list1"/>
    <dgm:cxn modelId="{4ED895B2-4CC2-4900-8B36-684B1978273A}" type="presOf" srcId="{CE91E3CA-ABFF-496A-837A-1C4190A5A929}" destId="{4CB9E3CD-19BE-48EC-9249-E803D5EE497F}" srcOrd="0" destOrd="0" presId="urn:microsoft.com/office/officeart/2005/8/layout/list1"/>
    <dgm:cxn modelId="{80E18F0F-2B71-47E4-922E-76427049259B}" type="presOf" srcId="{E458776F-7AD9-48B9-A002-2A5CF4366543}" destId="{E13C4144-4892-49FF-A6D4-E42E4E5BE584}" srcOrd="0" destOrd="0" presId="urn:microsoft.com/office/officeart/2005/8/layout/list1"/>
    <dgm:cxn modelId="{C5B1DE65-C36E-4FD9-B967-4D3C2F3C98DF}" srcId="{70095BBE-8504-4DD6-9B4B-9AE0AA810C7A}" destId="{64D84A5D-E7AE-4D54-B31D-5A1A7FDDA169}" srcOrd="2" destOrd="0" parTransId="{999DA113-B11E-4AAF-A79A-B23A0774B215}" sibTransId="{EDEAAF54-2D6D-4DBE-8C86-B6A216992797}"/>
    <dgm:cxn modelId="{0ED9A705-FB2C-42F0-A7A8-F3C32886CF26}" type="presOf" srcId="{54285FD1-06F7-4FA4-8EF6-8AFA81B23324}" destId="{1046429D-56ED-4F62-8056-F70E67B50322}" srcOrd="0" destOrd="1" presId="urn:microsoft.com/office/officeart/2005/8/layout/list1"/>
    <dgm:cxn modelId="{F963D2A4-E15F-47BB-AB32-1CEF9473DE99}" type="presOf" srcId="{70095BBE-8504-4DD6-9B4B-9AE0AA810C7A}" destId="{258B2657-586C-4079-B87D-351877BD39E5}" srcOrd="1" destOrd="0" presId="urn:microsoft.com/office/officeart/2005/8/layout/list1"/>
    <dgm:cxn modelId="{975B821B-4C40-43AD-A65C-32B6ABE18BCC}" srcId="{E458776F-7AD9-48B9-A002-2A5CF4366543}" destId="{977EDD46-6A31-4EB4-8B2D-2F90756C3B11}" srcOrd="1" destOrd="0" parTransId="{4ACE51DD-0C84-40E4-B4E8-A9263B7DC5F8}" sibTransId="{0F4F4FBC-1DF3-49EB-920F-C32B7BB145C7}"/>
    <dgm:cxn modelId="{A44ABA61-84F4-4B47-B948-778E85D38D6B}" srcId="{977EDD46-6A31-4EB4-8B2D-2F90756C3B11}" destId="{CE91E3CA-ABFF-496A-837A-1C4190A5A929}" srcOrd="0" destOrd="0" parTransId="{6817EBF5-947B-4B7A-901A-F65A11102BB4}" sibTransId="{25A20893-4D1A-4270-9B87-CF86A17B861C}"/>
    <dgm:cxn modelId="{7156E2DA-2A26-4CB3-AFA8-22BAB1A27A0B}" type="presParOf" srcId="{E13C4144-4892-49FF-A6D4-E42E4E5BE584}" destId="{B5216877-D681-4488-8CBC-0551A06BD932}" srcOrd="0" destOrd="0" presId="urn:microsoft.com/office/officeart/2005/8/layout/list1"/>
    <dgm:cxn modelId="{2DE63E0C-E2A4-4D53-91E5-BF63B9B652EA}" type="presParOf" srcId="{B5216877-D681-4488-8CBC-0551A06BD932}" destId="{776D1CC3-78D7-4F10-B1BF-0B3AFC63A6EB}" srcOrd="0" destOrd="0" presId="urn:microsoft.com/office/officeart/2005/8/layout/list1"/>
    <dgm:cxn modelId="{8C23C1C5-ED16-4B82-A6A4-83F0D055E9BE}" type="presParOf" srcId="{B5216877-D681-4488-8CBC-0551A06BD932}" destId="{258B2657-586C-4079-B87D-351877BD39E5}" srcOrd="1" destOrd="0" presId="urn:microsoft.com/office/officeart/2005/8/layout/list1"/>
    <dgm:cxn modelId="{9F18F501-A4EC-4195-A856-242F094C28BC}" type="presParOf" srcId="{E13C4144-4892-49FF-A6D4-E42E4E5BE584}" destId="{7BED8131-0090-4401-9331-1026C67A8E87}" srcOrd="1" destOrd="0" presId="urn:microsoft.com/office/officeart/2005/8/layout/list1"/>
    <dgm:cxn modelId="{34005156-2A98-45A7-9DFD-81BC919EC441}" type="presParOf" srcId="{E13C4144-4892-49FF-A6D4-E42E4E5BE584}" destId="{1046429D-56ED-4F62-8056-F70E67B50322}" srcOrd="2" destOrd="0" presId="urn:microsoft.com/office/officeart/2005/8/layout/list1"/>
    <dgm:cxn modelId="{99322F4A-5F21-4D81-B34E-6F6D30D2BE15}" type="presParOf" srcId="{E13C4144-4892-49FF-A6D4-E42E4E5BE584}" destId="{BCAEB63D-F3CA-475B-85CF-10DB1FCE9446}" srcOrd="3" destOrd="0" presId="urn:microsoft.com/office/officeart/2005/8/layout/list1"/>
    <dgm:cxn modelId="{2482AFA0-E002-4EF7-8D8D-29D8A68C9980}" type="presParOf" srcId="{E13C4144-4892-49FF-A6D4-E42E4E5BE584}" destId="{9C19C551-13DE-4882-86F6-6154C0EA723C}" srcOrd="4" destOrd="0" presId="urn:microsoft.com/office/officeart/2005/8/layout/list1"/>
    <dgm:cxn modelId="{B08BEA32-8CC7-4E28-AF2C-FE310A6C0A8A}" type="presParOf" srcId="{9C19C551-13DE-4882-86F6-6154C0EA723C}" destId="{1CC1BE6A-7EED-4326-B005-FBE4FB5CBAC7}" srcOrd="0" destOrd="0" presId="urn:microsoft.com/office/officeart/2005/8/layout/list1"/>
    <dgm:cxn modelId="{76F989AE-B0DE-4E1D-8504-8BAD76421852}" type="presParOf" srcId="{9C19C551-13DE-4882-86F6-6154C0EA723C}" destId="{68FAA911-8FE7-4811-9973-3AD5BBF06137}" srcOrd="1" destOrd="0" presId="urn:microsoft.com/office/officeart/2005/8/layout/list1"/>
    <dgm:cxn modelId="{A2A9BF4B-7CC8-42C0-93A1-C7DDC78792C5}" type="presParOf" srcId="{E13C4144-4892-49FF-A6D4-E42E4E5BE584}" destId="{A7CB20A1-AF0F-4145-A1F6-4B2C71D23BBF}" srcOrd="5" destOrd="0" presId="urn:microsoft.com/office/officeart/2005/8/layout/list1"/>
    <dgm:cxn modelId="{1904095E-A1A5-4F8F-A265-3E64FBEC929F}" type="presParOf" srcId="{E13C4144-4892-49FF-A6D4-E42E4E5BE584}" destId="{4CB9E3CD-19BE-48EC-9249-E803D5EE497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458776F-7AD9-48B9-A002-2A5CF4366543}"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70095BBE-8504-4DD6-9B4B-9AE0AA810C7A}">
      <dgm:prSet phldrT="[Text]" custT="1"/>
      <dgm:spPr/>
      <dgm:t>
        <a:bodyPr/>
        <a:lstStyle/>
        <a:p>
          <a:r>
            <a:rPr lang="en-US" sz="2200" dirty="0"/>
            <a:t>Mass of the steel members and surface area exposed</a:t>
          </a:r>
        </a:p>
      </dgm:t>
    </dgm:pt>
    <dgm:pt modelId="{CA75218F-926C-47E8-9935-5C4EDEE32970}" type="parTrans" cxnId="{94BE1A3A-B7D0-4D38-8AC4-1725D3F19735}">
      <dgm:prSet/>
      <dgm:spPr/>
      <dgm:t>
        <a:bodyPr/>
        <a:lstStyle/>
        <a:p>
          <a:endParaRPr lang="en-US"/>
        </a:p>
      </dgm:t>
    </dgm:pt>
    <dgm:pt modelId="{365C52B9-2DBD-4896-8008-3EF3B85DDE03}" type="sibTrans" cxnId="{94BE1A3A-B7D0-4D38-8AC4-1725D3F19735}">
      <dgm:prSet/>
      <dgm:spPr/>
      <dgm:t>
        <a:bodyPr/>
        <a:lstStyle/>
        <a:p>
          <a:endParaRPr lang="en-US"/>
        </a:p>
      </dgm:t>
    </dgm:pt>
    <dgm:pt modelId="{4F4A8984-2E2D-4AB5-92D2-E99CA2A10FEF}">
      <dgm:prSet phldrT="[Text]" custT="1"/>
      <dgm:spPr/>
      <dgm:t>
        <a:bodyPr/>
        <a:lstStyle/>
        <a:p>
          <a:r>
            <a:rPr lang="en-US" sz="2200" dirty="0"/>
            <a:t>Intensity of the exposing fire</a:t>
          </a:r>
        </a:p>
      </dgm:t>
    </dgm:pt>
    <dgm:pt modelId="{CA9C9B1B-F480-495D-B90E-BF7CB5654543}" type="parTrans" cxnId="{57D4FA4F-6CF1-4B20-A6BF-E20D38277FE8}">
      <dgm:prSet/>
      <dgm:spPr/>
      <dgm:t>
        <a:bodyPr/>
        <a:lstStyle/>
        <a:p>
          <a:endParaRPr lang="en-US"/>
        </a:p>
      </dgm:t>
    </dgm:pt>
    <dgm:pt modelId="{82EC0A16-7C89-4A71-B22F-12932FA6E671}" type="sibTrans" cxnId="{57D4FA4F-6CF1-4B20-A6BF-E20D38277FE8}">
      <dgm:prSet/>
      <dgm:spPr/>
      <dgm:t>
        <a:bodyPr/>
        <a:lstStyle/>
        <a:p>
          <a:endParaRPr lang="en-US"/>
        </a:p>
      </dgm:t>
    </dgm:pt>
    <dgm:pt modelId="{FDF09323-710C-46FC-8C5F-EE255A99DF48}">
      <dgm:prSet phldrT="[Text]" custT="1"/>
      <dgm:spPr>
        <a:solidFill>
          <a:schemeClr val="accent6">
            <a:lumMod val="50000"/>
          </a:schemeClr>
        </a:solidFill>
      </dgm:spPr>
      <dgm:t>
        <a:bodyPr/>
        <a:lstStyle/>
        <a:p>
          <a:r>
            <a:rPr lang="en-US" sz="2200" dirty="0"/>
            <a:t>Load supported by the steel</a:t>
          </a:r>
        </a:p>
      </dgm:t>
    </dgm:pt>
    <dgm:pt modelId="{C74B602B-99CE-4246-B5FC-4E0CBCCA3C2A}" type="parTrans" cxnId="{96609617-DC78-4B8C-8AD6-9697906960A5}">
      <dgm:prSet/>
      <dgm:spPr/>
      <dgm:t>
        <a:bodyPr/>
        <a:lstStyle/>
        <a:p>
          <a:endParaRPr lang="en-US"/>
        </a:p>
      </dgm:t>
    </dgm:pt>
    <dgm:pt modelId="{E5F72DC4-D12F-4162-A737-D5CB2E5D97A6}" type="sibTrans" cxnId="{96609617-DC78-4B8C-8AD6-9697906960A5}">
      <dgm:prSet/>
      <dgm:spPr/>
      <dgm:t>
        <a:bodyPr/>
        <a:lstStyle/>
        <a:p>
          <a:endParaRPr lang="en-US"/>
        </a:p>
      </dgm:t>
    </dgm:pt>
    <dgm:pt modelId="{73653A56-48FA-4E96-9010-E721853DBFA7}">
      <dgm:prSet phldrT="[Text]" custT="1"/>
      <dgm:spPr>
        <a:solidFill>
          <a:schemeClr val="accent2">
            <a:lumMod val="75000"/>
          </a:schemeClr>
        </a:solidFill>
      </dgm:spPr>
      <dgm:t>
        <a:bodyPr/>
        <a:lstStyle/>
        <a:p>
          <a:r>
            <a:rPr lang="en-US" sz="2200" dirty="0"/>
            <a:t>Type of structural connections used to join the steel members</a:t>
          </a:r>
        </a:p>
      </dgm:t>
    </dgm:pt>
    <dgm:pt modelId="{43DDC2B1-243D-4D49-9A2D-1A6C926CE211}" type="parTrans" cxnId="{722FDDA8-5B0C-4A51-B415-8C6A86C32757}">
      <dgm:prSet/>
      <dgm:spPr/>
      <dgm:t>
        <a:bodyPr/>
        <a:lstStyle/>
        <a:p>
          <a:endParaRPr lang="en-US"/>
        </a:p>
      </dgm:t>
    </dgm:pt>
    <dgm:pt modelId="{101A09C9-01D5-4DA6-928A-B8738CBD91AB}" type="sibTrans" cxnId="{722FDDA8-5B0C-4A51-B415-8C6A86C32757}">
      <dgm:prSet/>
      <dgm:spPr/>
      <dgm:t>
        <a:bodyPr/>
        <a:lstStyle/>
        <a:p>
          <a:endParaRPr lang="en-US"/>
        </a:p>
      </dgm:t>
    </dgm:pt>
    <dgm:pt modelId="{64449116-9A48-4C95-B0FA-6839A21C4FC7}" type="pres">
      <dgm:prSet presAssocID="{E458776F-7AD9-48B9-A002-2A5CF4366543}" presName="diagram" presStyleCnt="0">
        <dgm:presLayoutVars>
          <dgm:dir/>
          <dgm:resizeHandles val="exact"/>
        </dgm:presLayoutVars>
      </dgm:prSet>
      <dgm:spPr/>
      <dgm:t>
        <a:bodyPr/>
        <a:lstStyle/>
        <a:p>
          <a:endParaRPr lang="en-US"/>
        </a:p>
      </dgm:t>
    </dgm:pt>
    <dgm:pt modelId="{3556783D-CB64-451A-8249-73FE2BC743F5}" type="pres">
      <dgm:prSet presAssocID="{70095BBE-8504-4DD6-9B4B-9AE0AA810C7A}" presName="node" presStyleLbl="node1" presStyleIdx="0" presStyleCnt="4">
        <dgm:presLayoutVars>
          <dgm:bulletEnabled val="1"/>
        </dgm:presLayoutVars>
      </dgm:prSet>
      <dgm:spPr/>
      <dgm:t>
        <a:bodyPr/>
        <a:lstStyle/>
        <a:p>
          <a:endParaRPr lang="en-US"/>
        </a:p>
      </dgm:t>
    </dgm:pt>
    <dgm:pt modelId="{C2BD4892-6210-4F1E-BC25-24E7600CF7F1}" type="pres">
      <dgm:prSet presAssocID="{365C52B9-2DBD-4896-8008-3EF3B85DDE03}" presName="sibTrans" presStyleCnt="0"/>
      <dgm:spPr/>
    </dgm:pt>
    <dgm:pt modelId="{4A4E85C4-4319-4E34-92F8-200D42CF1108}" type="pres">
      <dgm:prSet presAssocID="{4F4A8984-2E2D-4AB5-92D2-E99CA2A10FEF}" presName="node" presStyleLbl="node1" presStyleIdx="1" presStyleCnt="4">
        <dgm:presLayoutVars>
          <dgm:bulletEnabled val="1"/>
        </dgm:presLayoutVars>
      </dgm:prSet>
      <dgm:spPr/>
      <dgm:t>
        <a:bodyPr/>
        <a:lstStyle/>
        <a:p>
          <a:endParaRPr lang="en-US"/>
        </a:p>
      </dgm:t>
    </dgm:pt>
    <dgm:pt modelId="{DC4D07C4-7C9C-499A-9EDD-7A4A598FA681}" type="pres">
      <dgm:prSet presAssocID="{82EC0A16-7C89-4A71-B22F-12932FA6E671}" presName="sibTrans" presStyleCnt="0"/>
      <dgm:spPr/>
    </dgm:pt>
    <dgm:pt modelId="{9BE05C02-227C-4F1F-9EFC-AE0DCB36BB75}" type="pres">
      <dgm:prSet presAssocID="{FDF09323-710C-46FC-8C5F-EE255A99DF48}" presName="node" presStyleLbl="node1" presStyleIdx="2" presStyleCnt="4">
        <dgm:presLayoutVars>
          <dgm:bulletEnabled val="1"/>
        </dgm:presLayoutVars>
      </dgm:prSet>
      <dgm:spPr/>
      <dgm:t>
        <a:bodyPr/>
        <a:lstStyle/>
        <a:p>
          <a:endParaRPr lang="en-US"/>
        </a:p>
      </dgm:t>
    </dgm:pt>
    <dgm:pt modelId="{B9C923C7-2AC4-4795-B6AA-BFFBF5F9D0E8}" type="pres">
      <dgm:prSet presAssocID="{E5F72DC4-D12F-4162-A737-D5CB2E5D97A6}" presName="sibTrans" presStyleCnt="0"/>
      <dgm:spPr/>
    </dgm:pt>
    <dgm:pt modelId="{A86404E5-2961-48AF-B198-B006CE9A0B03}" type="pres">
      <dgm:prSet presAssocID="{73653A56-48FA-4E96-9010-E721853DBFA7}" presName="node" presStyleLbl="node1" presStyleIdx="3" presStyleCnt="4">
        <dgm:presLayoutVars>
          <dgm:bulletEnabled val="1"/>
        </dgm:presLayoutVars>
      </dgm:prSet>
      <dgm:spPr/>
      <dgm:t>
        <a:bodyPr/>
        <a:lstStyle/>
        <a:p>
          <a:endParaRPr lang="en-US"/>
        </a:p>
      </dgm:t>
    </dgm:pt>
  </dgm:ptLst>
  <dgm:cxnLst>
    <dgm:cxn modelId="{8B87FEDB-748E-411A-8E01-431050F649E7}" type="presOf" srcId="{FDF09323-710C-46FC-8C5F-EE255A99DF48}" destId="{9BE05C02-227C-4F1F-9EFC-AE0DCB36BB75}" srcOrd="0" destOrd="0" presId="urn:microsoft.com/office/officeart/2005/8/layout/default"/>
    <dgm:cxn modelId="{96609617-DC78-4B8C-8AD6-9697906960A5}" srcId="{E458776F-7AD9-48B9-A002-2A5CF4366543}" destId="{FDF09323-710C-46FC-8C5F-EE255A99DF48}" srcOrd="2" destOrd="0" parTransId="{C74B602B-99CE-4246-B5FC-4E0CBCCA3C2A}" sibTransId="{E5F72DC4-D12F-4162-A737-D5CB2E5D97A6}"/>
    <dgm:cxn modelId="{57D4FA4F-6CF1-4B20-A6BF-E20D38277FE8}" srcId="{E458776F-7AD9-48B9-A002-2A5CF4366543}" destId="{4F4A8984-2E2D-4AB5-92D2-E99CA2A10FEF}" srcOrd="1" destOrd="0" parTransId="{CA9C9B1B-F480-495D-B90E-BF7CB5654543}" sibTransId="{82EC0A16-7C89-4A71-B22F-12932FA6E671}"/>
    <dgm:cxn modelId="{94BE1A3A-B7D0-4D38-8AC4-1725D3F19735}" srcId="{E458776F-7AD9-48B9-A002-2A5CF4366543}" destId="{70095BBE-8504-4DD6-9B4B-9AE0AA810C7A}" srcOrd="0" destOrd="0" parTransId="{CA75218F-926C-47E8-9935-5C4EDEE32970}" sibTransId="{365C52B9-2DBD-4896-8008-3EF3B85DDE03}"/>
    <dgm:cxn modelId="{9A1FEA1C-97B0-4BC8-AAE8-FFC2931B8811}" type="presOf" srcId="{E458776F-7AD9-48B9-A002-2A5CF4366543}" destId="{64449116-9A48-4C95-B0FA-6839A21C4FC7}" srcOrd="0" destOrd="0" presId="urn:microsoft.com/office/officeart/2005/8/layout/default"/>
    <dgm:cxn modelId="{623D862C-59D1-42E2-A6B2-21E8E08FA925}" type="presOf" srcId="{4F4A8984-2E2D-4AB5-92D2-E99CA2A10FEF}" destId="{4A4E85C4-4319-4E34-92F8-200D42CF1108}" srcOrd="0" destOrd="0" presId="urn:microsoft.com/office/officeart/2005/8/layout/default"/>
    <dgm:cxn modelId="{722FDDA8-5B0C-4A51-B415-8C6A86C32757}" srcId="{E458776F-7AD9-48B9-A002-2A5CF4366543}" destId="{73653A56-48FA-4E96-9010-E721853DBFA7}" srcOrd="3" destOrd="0" parTransId="{43DDC2B1-243D-4D49-9A2D-1A6C926CE211}" sibTransId="{101A09C9-01D5-4DA6-928A-B8738CBD91AB}"/>
    <dgm:cxn modelId="{EEBF97B2-A916-497A-8573-D6437CD783B6}" type="presOf" srcId="{70095BBE-8504-4DD6-9B4B-9AE0AA810C7A}" destId="{3556783D-CB64-451A-8249-73FE2BC743F5}" srcOrd="0" destOrd="0" presId="urn:microsoft.com/office/officeart/2005/8/layout/default"/>
    <dgm:cxn modelId="{761E16BB-D9C7-4498-BB02-A19F273E2D0E}" type="presOf" srcId="{73653A56-48FA-4E96-9010-E721853DBFA7}" destId="{A86404E5-2961-48AF-B198-B006CE9A0B03}" srcOrd="0" destOrd="0" presId="urn:microsoft.com/office/officeart/2005/8/layout/default"/>
    <dgm:cxn modelId="{75D98DBA-79DF-4D6A-AC12-B1C7C9A54879}" type="presParOf" srcId="{64449116-9A48-4C95-B0FA-6839A21C4FC7}" destId="{3556783D-CB64-451A-8249-73FE2BC743F5}" srcOrd="0" destOrd="0" presId="urn:microsoft.com/office/officeart/2005/8/layout/default"/>
    <dgm:cxn modelId="{8C6E4121-7446-412D-A37F-C73979BA5731}" type="presParOf" srcId="{64449116-9A48-4C95-B0FA-6839A21C4FC7}" destId="{C2BD4892-6210-4F1E-BC25-24E7600CF7F1}" srcOrd="1" destOrd="0" presId="urn:microsoft.com/office/officeart/2005/8/layout/default"/>
    <dgm:cxn modelId="{E5F093F4-8C81-4E63-9162-855F716B85C5}" type="presParOf" srcId="{64449116-9A48-4C95-B0FA-6839A21C4FC7}" destId="{4A4E85C4-4319-4E34-92F8-200D42CF1108}" srcOrd="2" destOrd="0" presId="urn:microsoft.com/office/officeart/2005/8/layout/default"/>
    <dgm:cxn modelId="{4B69C73A-E598-47FA-ADBE-19F5F74AC4AC}" type="presParOf" srcId="{64449116-9A48-4C95-B0FA-6839A21C4FC7}" destId="{DC4D07C4-7C9C-499A-9EDD-7A4A598FA681}" srcOrd="3" destOrd="0" presId="urn:microsoft.com/office/officeart/2005/8/layout/default"/>
    <dgm:cxn modelId="{10799125-837F-4FE8-9AEE-B6B7FF62C8E8}" type="presParOf" srcId="{64449116-9A48-4C95-B0FA-6839A21C4FC7}" destId="{9BE05C02-227C-4F1F-9EFC-AE0DCB36BB75}" srcOrd="4" destOrd="0" presId="urn:microsoft.com/office/officeart/2005/8/layout/default"/>
    <dgm:cxn modelId="{585EB32E-103A-4332-BC66-544D18018ACF}" type="presParOf" srcId="{64449116-9A48-4C95-B0FA-6839A21C4FC7}" destId="{B9C923C7-2AC4-4795-B6AA-BFFBF5F9D0E8}" srcOrd="5" destOrd="0" presId="urn:microsoft.com/office/officeart/2005/8/layout/default"/>
    <dgm:cxn modelId="{A36F2F46-1D2A-48C3-94D4-ED0D9CA0DF02}" type="presParOf" srcId="{64449116-9A48-4C95-B0FA-6839A21C4FC7}" destId="{A86404E5-2961-48AF-B198-B006CE9A0B0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30FDFDD-7BA6-4F01-A49A-35768CB335BA}"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61A0C20D-AE67-4286-8EF3-B4F7EAEC438F}">
      <dgm:prSet phldrT="[Text]" custT="1"/>
      <dgm:spPr/>
      <dgm:t>
        <a:bodyPr/>
        <a:lstStyle/>
        <a:p>
          <a:r>
            <a:rPr lang="en-US" sz="1800" b="0" dirty="0"/>
            <a:t>Most common method is through </a:t>
          </a:r>
          <a:r>
            <a:rPr lang="en-US" sz="1800" b="0" dirty="0" smtClean="0"/>
            <a:t> </a:t>
          </a:r>
          <a:r>
            <a:rPr lang="en-US" sz="1800" b="0" dirty="0"/>
            <a:t>use of an insulating material</a:t>
          </a:r>
        </a:p>
      </dgm:t>
    </dgm:pt>
    <dgm:pt modelId="{CA643240-F447-4583-8029-49FEDC862E09}" type="parTrans" cxnId="{9AF73D8D-B56C-4567-85B8-A17FB38204BB}">
      <dgm:prSet/>
      <dgm:spPr/>
      <dgm:t>
        <a:bodyPr/>
        <a:lstStyle/>
        <a:p>
          <a:endParaRPr lang="en-US"/>
        </a:p>
      </dgm:t>
    </dgm:pt>
    <dgm:pt modelId="{D7AC60FD-E928-4B15-8BA3-EE44FAB48EB7}" type="sibTrans" cxnId="{9AF73D8D-B56C-4567-85B8-A17FB38204BB}">
      <dgm:prSet/>
      <dgm:spPr/>
      <dgm:t>
        <a:bodyPr/>
        <a:lstStyle/>
        <a:p>
          <a:endParaRPr lang="en-US"/>
        </a:p>
      </dgm:t>
    </dgm:pt>
    <dgm:pt modelId="{5BDB48AE-23D4-40E7-833B-39A74A04B3D4}">
      <dgm:prSet phldrT="[Text]" custT="1"/>
      <dgm:spPr/>
      <dgm:t>
        <a:bodyPr/>
        <a:lstStyle/>
        <a:p>
          <a:r>
            <a:rPr lang="en-US" sz="1800" b="0" dirty="0"/>
            <a:t>Metal lath and plaster</a:t>
          </a:r>
        </a:p>
      </dgm:t>
    </dgm:pt>
    <dgm:pt modelId="{FD17D7E6-831A-4C3A-AE28-AA2B931A75FD}" type="parTrans" cxnId="{3133B57A-37A4-4371-8A20-12D311BEA7E0}">
      <dgm:prSet/>
      <dgm:spPr/>
      <dgm:t>
        <a:bodyPr/>
        <a:lstStyle/>
        <a:p>
          <a:endParaRPr lang="en-US"/>
        </a:p>
      </dgm:t>
    </dgm:pt>
    <dgm:pt modelId="{904C071D-5BF1-4610-9B88-92A0BFEBB3AA}" type="sibTrans" cxnId="{3133B57A-37A4-4371-8A20-12D311BEA7E0}">
      <dgm:prSet/>
      <dgm:spPr/>
      <dgm:t>
        <a:bodyPr/>
        <a:lstStyle/>
        <a:p>
          <a:endParaRPr lang="en-US"/>
        </a:p>
      </dgm:t>
    </dgm:pt>
    <dgm:pt modelId="{82B7F087-58B7-454C-B93D-8375E837ED7F}">
      <dgm:prSet phldrT="[Text]" custT="1"/>
      <dgm:spPr/>
      <dgm:t>
        <a:bodyPr/>
        <a:lstStyle/>
        <a:p>
          <a:r>
            <a:rPr lang="en-US" sz="1800" b="0" dirty="0"/>
            <a:t>Gypsum board</a:t>
          </a:r>
        </a:p>
      </dgm:t>
    </dgm:pt>
    <dgm:pt modelId="{CAA7C09C-D6B5-4952-89BE-E149B06E10DA}" type="parTrans" cxnId="{1EDFFFEB-9C84-452B-A5F9-675104A5E8FC}">
      <dgm:prSet/>
      <dgm:spPr/>
      <dgm:t>
        <a:bodyPr/>
        <a:lstStyle/>
        <a:p>
          <a:endParaRPr lang="en-US"/>
        </a:p>
      </dgm:t>
    </dgm:pt>
    <dgm:pt modelId="{4DD61AC0-F11E-4A29-8A72-AAF01848FD6E}" type="sibTrans" cxnId="{1EDFFFEB-9C84-452B-A5F9-675104A5E8FC}">
      <dgm:prSet/>
      <dgm:spPr/>
      <dgm:t>
        <a:bodyPr/>
        <a:lstStyle/>
        <a:p>
          <a:endParaRPr lang="en-US"/>
        </a:p>
      </dgm:t>
    </dgm:pt>
    <dgm:pt modelId="{08D9EC0F-9F35-456B-BC49-19E28A397B86}">
      <dgm:prSet phldrT="[Text]" custT="1"/>
      <dgm:spPr>
        <a:solidFill>
          <a:schemeClr val="accent6">
            <a:lumMod val="75000"/>
          </a:schemeClr>
        </a:solidFill>
      </dgm:spPr>
      <dgm:t>
        <a:bodyPr/>
        <a:lstStyle/>
        <a:p>
          <a:r>
            <a:rPr lang="en-US" sz="1800" b="0" dirty="0"/>
            <a:t>Sprayed-on cement coating</a:t>
          </a:r>
        </a:p>
      </dgm:t>
    </dgm:pt>
    <dgm:pt modelId="{D6ADA54D-3488-4D65-86DF-ED6E6AFA499D}" type="parTrans" cxnId="{1CA2D8E3-3C4C-40B8-A320-DED321DF90C3}">
      <dgm:prSet/>
      <dgm:spPr/>
      <dgm:t>
        <a:bodyPr/>
        <a:lstStyle/>
        <a:p>
          <a:endParaRPr lang="en-US"/>
        </a:p>
      </dgm:t>
    </dgm:pt>
    <dgm:pt modelId="{DBA128FF-926B-48BE-9F6E-7C4DC7A9EC05}" type="sibTrans" cxnId="{1CA2D8E3-3C4C-40B8-A320-DED321DF90C3}">
      <dgm:prSet/>
      <dgm:spPr/>
      <dgm:t>
        <a:bodyPr/>
        <a:lstStyle/>
        <a:p>
          <a:endParaRPr lang="en-US"/>
        </a:p>
      </dgm:t>
    </dgm:pt>
    <dgm:pt modelId="{5F07A372-F616-44BC-8650-D3CF3578C8BD}">
      <dgm:prSet phldrT="[Text]" custT="1"/>
      <dgm:spPr>
        <a:solidFill>
          <a:schemeClr val="accent6">
            <a:lumMod val="50000"/>
          </a:schemeClr>
        </a:solidFill>
      </dgm:spPr>
      <dgm:t>
        <a:bodyPr/>
        <a:lstStyle/>
        <a:p>
          <a:r>
            <a:rPr lang="en-US" sz="1800" b="0" dirty="0"/>
            <a:t>Mineral and fiberboard</a:t>
          </a:r>
        </a:p>
      </dgm:t>
    </dgm:pt>
    <dgm:pt modelId="{DD987B59-5453-435D-AAF0-89D2CDF7673D}" type="parTrans" cxnId="{2CF4DC4D-FD9A-4845-B4A3-31084DCE79AC}">
      <dgm:prSet/>
      <dgm:spPr/>
      <dgm:t>
        <a:bodyPr/>
        <a:lstStyle/>
        <a:p>
          <a:endParaRPr lang="en-US"/>
        </a:p>
      </dgm:t>
    </dgm:pt>
    <dgm:pt modelId="{09D41D06-DB81-49E5-833B-A4BC874382E1}" type="sibTrans" cxnId="{2CF4DC4D-FD9A-4845-B4A3-31084DCE79AC}">
      <dgm:prSet/>
      <dgm:spPr/>
      <dgm:t>
        <a:bodyPr/>
        <a:lstStyle/>
        <a:p>
          <a:endParaRPr lang="en-US"/>
        </a:p>
      </dgm:t>
    </dgm:pt>
    <dgm:pt modelId="{E3149F29-A1DA-48D5-85A6-53BF09B965E9}" type="pres">
      <dgm:prSet presAssocID="{630FDFDD-7BA6-4F01-A49A-35768CB335BA}" presName="linear" presStyleCnt="0">
        <dgm:presLayoutVars>
          <dgm:animLvl val="lvl"/>
          <dgm:resizeHandles val="exact"/>
        </dgm:presLayoutVars>
      </dgm:prSet>
      <dgm:spPr/>
      <dgm:t>
        <a:bodyPr/>
        <a:lstStyle/>
        <a:p>
          <a:endParaRPr lang="en-US"/>
        </a:p>
      </dgm:t>
    </dgm:pt>
    <dgm:pt modelId="{C9CDAD2B-978F-44F6-AF27-10B4998E010F}" type="pres">
      <dgm:prSet presAssocID="{61A0C20D-AE67-4286-8EF3-B4F7EAEC438F}" presName="parentText" presStyleLbl="node1" presStyleIdx="0" presStyleCnt="5">
        <dgm:presLayoutVars>
          <dgm:chMax val="0"/>
          <dgm:bulletEnabled val="1"/>
        </dgm:presLayoutVars>
      </dgm:prSet>
      <dgm:spPr/>
      <dgm:t>
        <a:bodyPr/>
        <a:lstStyle/>
        <a:p>
          <a:endParaRPr lang="en-US"/>
        </a:p>
      </dgm:t>
    </dgm:pt>
    <dgm:pt modelId="{DA643128-12B7-47B4-A80A-E533F8079C1B}" type="pres">
      <dgm:prSet presAssocID="{D7AC60FD-E928-4B15-8BA3-EE44FAB48EB7}" presName="spacer" presStyleCnt="0"/>
      <dgm:spPr/>
    </dgm:pt>
    <dgm:pt modelId="{18018B90-E8EC-4584-BC6D-BAE5F7C13F90}" type="pres">
      <dgm:prSet presAssocID="{5BDB48AE-23D4-40E7-833B-39A74A04B3D4}" presName="parentText" presStyleLbl="node1" presStyleIdx="1" presStyleCnt="5">
        <dgm:presLayoutVars>
          <dgm:chMax val="0"/>
          <dgm:bulletEnabled val="1"/>
        </dgm:presLayoutVars>
      </dgm:prSet>
      <dgm:spPr/>
      <dgm:t>
        <a:bodyPr/>
        <a:lstStyle/>
        <a:p>
          <a:endParaRPr lang="en-US"/>
        </a:p>
      </dgm:t>
    </dgm:pt>
    <dgm:pt modelId="{912064FE-52ED-462A-99E5-D567308DB9F8}" type="pres">
      <dgm:prSet presAssocID="{904C071D-5BF1-4610-9B88-92A0BFEBB3AA}" presName="spacer" presStyleCnt="0"/>
      <dgm:spPr/>
    </dgm:pt>
    <dgm:pt modelId="{A671598B-3F60-4C00-AD1A-6FF7A4D38FBE}" type="pres">
      <dgm:prSet presAssocID="{82B7F087-58B7-454C-B93D-8375E837ED7F}" presName="parentText" presStyleLbl="node1" presStyleIdx="2" presStyleCnt="5">
        <dgm:presLayoutVars>
          <dgm:chMax val="0"/>
          <dgm:bulletEnabled val="1"/>
        </dgm:presLayoutVars>
      </dgm:prSet>
      <dgm:spPr/>
      <dgm:t>
        <a:bodyPr/>
        <a:lstStyle/>
        <a:p>
          <a:endParaRPr lang="en-US"/>
        </a:p>
      </dgm:t>
    </dgm:pt>
    <dgm:pt modelId="{821CEE4D-A1DC-4882-848D-4CEA25D9FE23}" type="pres">
      <dgm:prSet presAssocID="{4DD61AC0-F11E-4A29-8A72-AAF01848FD6E}" presName="spacer" presStyleCnt="0"/>
      <dgm:spPr/>
    </dgm:pt>
    <dgm:pt modelId="{5549C098-0CD8-479E-85CA-6AC4D68B4174}" type="pres">
      <dgm:prSet presAssocID="{08D9EC0F-9F35-456B-BC49-19E28A397B86}" presName="parentText" presStyleLbl="node1" presStyleIdx="3" presStyleCnt="5">
        <dgm:presLayoutVars>
          <dgm:chMax val="0"/>
          <dgm:bulletEnabled val="1"/>
        </dgm:presLayoutVars>
      </dgm:prSet>
      <dgm:spPr/>
      <dgm:t>
        <a:bodyPr/>
        <a:lstStyle/>
        <a:p>
          <a:endParaRPr lang="en-US"/>
        </a:p>
      </dgm:t>
    </dgm:pt>
    <dgm:pt modelId="{9AC84430-F646-4157-895B-A753A5EC53DA}" type="pres">
      <dgm:prSet presAssocID="{DBA128FF-926B-48BE-9F6E-7C4DC7A9EC05}" presName="spacer" presStyleCnt="0"/>
      <dgm:spPr/>
    </dgm:pt>
    <dgm:pt modelId="{FAC3DD2C-0AF1-4DB5-84ED-8621730194E1}" type="pres">
      <dgm:prSet presAssocID="{5F07A372-F616-44BC-8650-D3CF3578C8BD}" presName="parentText" presStyleLbl="node1" presStyleIdx="4" presStyleCnt="5">
        <dgm:presLayoutVars>
          <dgm:chMax val="0"/>
          <dgm:bulletEnabled val="1"/>
        </dgm:presLayoutVars>
      </dgm:prSet>
      <dgm:spPr/>
      <dgm:t>
        <a:bodyPr/>
        <a:lstStyle/>
        <a:p>
          <a:endParaRPr lang="en-US"/>
        </a:p>
      </dgm:t>
    </dgm:pt>
  </dgm:ptLst>
  <dgm:cxnLst>
    <dgm:cxn modelId="{1EDFFFEB-9C84-452B-A5F9-675104A5E8FC}" srcId="{630FDFDD-7BA6-4F01-A49A-35768CB335BA}" destId="{82B7F087-58B7-454C-B93D-8375E837ED7F}" srcOrd="2" destOrd="0" parTransId="{CAA7C09C-D6B5-4952-89BE-E149B06E10DA}" sibTransId="{4DD61AC0-F11E-4A29-8A72-AAF01848FD6E}"/>
    <dgm:cxn modelId="{1B26C4F6-CCA5-463B-9105-451D0ED6E1FB}" type="presOf" srcId="{61A0C20D-AE67-4286-8EF3-B4F7EAEC438F}" destId="{C9CDAD2B-978F-44F6-AF27-10B4998E010F}" srcOrd="0" destOrd="0" presId="urn:microsoft.com/office/officeart/2005/8/layout/vList2"/>
    <dgm:cxn modelId="{0207C019-9430-44DB-8869-44F4A7E187A7}" type="presOf" srcId="{5BDB48AE-23D4-40E7-833B-39A74A04B3D4}" destId="{18018B90-E8EC-4584-BC6D-BAE5F7C13F90}" srcOrd="0" destOrd="0" presId="urn:microsoft.com/office/officeart/2005/8/layout/vList2"/>
    <dgm:cxn modelId="{2CF4DC4D-FD9A-4845-B4A3-31084DCE79AC}" srcId="{630FDFDD-7BA6-4F01-A49A-35768CB335BA}" destId="{5F07A372-F616-44BC-8650-D3CF3578C8BD}" srcOrd="4" destOrd="0" parTransId="{DD987B59-5453-435D-AAF0-89D2CDF7673D}" sibTransId="{09D41D06-DB81-49E5-833B-A4BC874382E1}"/>
    <dgm:cxn modelId="{9AF73D8D-B56C-4567-85B8-A17FB38204BB}" srcId="{630FDFDD-7BA6-4F01-A49A-35768CB335BA}" destId="{61A0C20D-AE67-4286-8EF3-B4F7EAEC438F}" srcOrd="0" destOrd="0" parTransId="{CA643240-F447-4583-8029-49FEDC862E09}" sibTransId="{D7AC60FD-E928-4B15-8BA3-EE44FAB48EB7}"/>
    <dgm:cxn modelId="{1CA2D8E3-3C4C-40B8-A320-DED321DF90C3}" srcId="{630FDFDD-7BA6-4F01-A49A-35768CB335BA}" destId="{08D9EC0F-9F35-456B-BC49-19E28A397B86}" srcOrd="3" destOrd="0" parTransId="{D6ADA54D-3488-4D65-86DF-ED6E6AFA499D}" sibTransId="{DBA128FF-926B-48BE-9F6E-7C4DC7A9EC05}"/>
    <dgm:cxn modelId="{F0911BA5-7513-4ED7-8062-8D5A2F2F2985}" type="presOf" srcId="{630FDFDD-7BA6-4F01-A49A-35768CB335BA}" destId="{E3149F29-A1DA-48D5-85A6-53BF09B965E9}" srcOrd="0" destOrd="0" presId="urn:microsoft.com/office/officeart/2005/8/layout/vList2"/>
    <dgm:cxn modelId="{59A4ECD9-3A55-405C-A5F5-5DF27BF3C05F}" type="presOf" srcId="{82B7F087-58B7-454C-B93D-8375E837ED7F}" destId="{A671598B-3F60-4C00-AD1A-6FF7A4D38FBE}" srcOrd="0" destOrd="0" presId="urn:microsoft.com/office/officeart/2005/8/layout/vList2"/>
    <dgm:cxn modelId="{17649166-ED52-4B66-BD18-03A205BE7502}" type="presOf" srcId="{5F07A372-F616-44BC-8650-D3CF3578C8BD}" destId="{FAC3DD2C-0AF1-4DB5-84ED-8621730194E1}" srcOrd="0" destOrd="0" presId="urn:microsoft.com/office/officeart/2005/8/layout/vList2"/>
    <dgm:cxn modelId="{3133B57A-37A4-4371-8A20-12D311BEA7E0}" srcId="{630FDFDD-7BA6-4F01-A49A-35768CB335BA}" destId="{5BDB48AE-23D4-40E7-833B-39A74A04B3D4}" srcOrd="1" destOrd="0" parTransId="{FD17D7E6-831A-4C3A-AE28-AA2B931A75FD}" sibTransId="{904C071D-5BF1-4610-9B88-92A0BFEBB3AA}"/>
    <dgm:cxn modelId="{18EE218F-9A84-48BE-BB09-79D6FA0CC604}" type="presOf" srcId="{08D9EC0F-9F35-456B-BC49-19E28A397B86}" destId="{5549C098-0CD8-479E-85CA-6AC4D68B4174}" srcOrd="0" destOrd="0" presId="urn:microsoft.com/office/officeart/2005/8/layout/vList2"/>
    <dgm:cxn modelId="{92C11757-83AF-4F24-ABDA-07BD4CF31678}" type="presParOf" srcId="{E3149F29-A1DA-48D5-85A6-53BF09B965E9}" destId="{C9CDAD2B-978F-44F6-AF27-10B4998E010F}" srcOrd="0" destOrd="0" presId="urn:microsoft.com/office/officeart/2005/8/layout/vList2"/>
    <dgm:cxn modelId="{ECC321CC-CE96-420E-91AC-A6EC353A2828}" type="presParOf" srcId="{E3149F29-A1DA-48D5-85A6-53BF09B965E9}" destId="{DA643128-12B7-47B4-A80A-E533F8079C1B}" srcOrd="1" destOrd="0" presId="urn:microsoft.com/office/officeart/2005/8/layout/vList2"/>
    <dgm:cxn modelId="{33A81627-5CDA-4869-9B60-366651D58584}" type="presParOf" srcId="{E3149F29-A1DA-48D5-85A6-53BF09B965E9}" destId="{18018B90-E8EC-4584-BC6D-BAE5F7C13F90}" srcOrd="2" destOrd="0" presId="urn:microsoft.com/office/officeart/2005/8/layout/vList2"/>
    <dgm:cxn modelId="{A88C71F3-1567-49DF-ACD4-7D58CBB5EEFF}" type="presParOf" srcId="{E3149F29-A1DA-48D5-85A6-53BF09B965E9}" destId="{912064FE-52ED-462A-99E5-D567308DB9F8}" srcOrd="3" destOrd="0" presId="urn:microsoft.com/office/officeart/2005/8/layout/vList2"/>
    <dgm:cxn modelId="{E1C92594-BC54-4250-A6A1-B14454F2B825}" type="presParOf" srcId="{E3149F29-A1DA-48D5-85A6-53BF09B965E9}" destId="{A671598B-3F60-4C00-AD1A-6FF7A4D38FBE}" srcOrd="4" destOrd="0" presId="urn:microsoft.com/office/officeart/2005/8/layout/vList2"/>
    <dgm:cxn modelId="{A2C3EB18-A992-41D8-9633-E8FC326B29AB}" type="presParOf" srcId="{E3149F29-A1DA-48D5-85A6-53BF09B965E9}" destId="{821CEE4D-A1DC-4882-848D-4CEA25D9FE23}" srcOrd="5" destOrd="0" presId="urn:microsoft.com/office/officeart/2005/8/layout/vList2"/>
    <dgm:cxn modelId="{F87929A7-B9D3-44DE-96AF-01F6CDEEDB3F}" type="presParOf" srcId="{E3149F29-A1DA-48D5-85A6-53BF09B965E9}" destId="{5549C098-0CD8-479E-85CA-6AC4D68B4174}" srcOrd="6" destOrd="0" presId="urn:microsoft.com/office/officeart/2005/8/layout/vList2"/>
    <dgm:cxn modelId="{8E6D58DF-8471-4799-B422-ABA349084841}" type="presParOf" srcId="{E3149F29-A1DA-48D5-85A6-53BF09B965E9}" destId="{9AC84430-F646-4157-895B-A753A5EC53DA}" srcOrd="7" destOrd="0" presId="urn:microsoft.com/office/officeart/2005/8/layout/vList2"/>
    <dgm:cxn modelId="{873521F7-542A-4AA1-B88A-F3AA984C4DAA}" type="presParOf" srcId="{E3149F29-A1DA-48D5-85A6-53BF09B965E9}" destId="{FAC3DD2C-0AF1-4DB5-84ED-8621730194E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240C32A-7AF8-4FC9-8F04-7B460EC4CE8F}"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CC417122-7D1A-43D4-8266-B12F3FAEEE0F}">
      <dgm:prSet phldrT="[Text]"/>
      <dgm:spPr/>
      <dgm:t>
        <a:bodyPr/>
        <a:lstStyle/>
        <a:p>
          <a:r>
            <a:rPr lang="en-US" dirty="0"/>
            <a:t>More susceptible to being dislodged as well</a:t>
          </a:r>
        </a:p>
      </dgm:t>
    </dgm:pt>
    <dgm:pt modelId="{10D5CEC3-1768-442C-A096-6DAE23EB1DE0}" type="parTrans" cxnId="{FDAB8EF4-B9EB-4124-A135-387DC6D32A12}">
      <dgm:prSet/>
      <dgm:spPr/>
      <dgm:t>
        <a:bodyPr/>
        <a:lstStyle/>
        <a:p>
          <a:endParaRPr lang="en-US"/>
        </a:p>
      </dgm:t>
    </dgm:pt>
    <dgm:pt modelId="{E20D605A-F76D-4C74-A270-2435A9F1F47D}" type="sibTrans" cxnId="{FDAB8EF4-B9EB-4124-A135-387DC6D32A12}">
      <dgm:prSet/>
      <dgm:spPr/>
      <dgm:t>
        <a:bodyPr/>
        <a:lstStyle/>
        <a:p>
          <a:endParaRPr lang="en-US"/>
        </a:p>
      </dgm:t>
    </dgm:pt>
    <dgm:pt modelId="{1F644CE9-CEEC-44AE-9027-00859B057387}">
      <dgm:prSet phldrT="[Text]"/>
      <dgm:spPr/>
      <dgm:t>
        <a:bodyPr/>
        <a:lstStyle/>
        <a:p>
          <a:r>
            <a:rPr lang="en-US" dirty="0"/>
            <a:t>Damage may reduce or negate the fire rating of the member</a:t>
          </a:r>
        </a:p>
      </dgm:t>
    </dgm:pt>
    <dgm:pt modelId="{658CF794-C12D-43BB-8BB3-6D06D9299E6F}" type="parTrans" cxnId="{40F2250D-1572-434F-A6BB-B9FCA55ECB2D}">
      <dgm:prSet/>
      <dgm:spPr/>
      <dgm:t>
        <a:bodyPr/>
        <a:lstStyle/>
        <a:p>
          <a:endParaRPr lang="en-US"/>
        </a:p>
      </dgm:t>
    </dgm:pt>
    <dgm:pt modelId="{34ABD50D-9BEA-49B9-B70F-7C08C62BD0A6}" type="sibTrans" cxnId="{40F2250D-1572-434F-A6BB-B9FCA55ECB2D}">
      <dgm:prSet/>
      <dgm:spPr/>
      <dgm:t>
        <a:bodyPr/>
        <a:lstStyle/>
        <a:p>
          <a:endParaRPr lang="en-US"/>
        </a:p>
      </dgm:t>
    </dgm:pt>
    <dgm:pt modelId="{426ACB03-9BC1-4F4D-881C-18B9C3365857}">
      <dgm:prSet phldrT="[Text]"/>
      <dgm:spPr>
        <a:solidFill>
          <a:schemeClr val="accent2">
            <a:lumMod val="75000"/>
          </a:schemeClr>
        </a:solidFill>
      </dgm:spPr>
      <dgm:t>
        <a:bodyPr/>
        <a:lstStyle/>
        <a:p>
          <a:r>
            <a:rPr lang="en-US" dirty="0"/>
            <a:t>Damage needs repair whether it happens during construction or over time</a:t>
          </a:r>
        </a:p>
      </dgm:t>
    </dgm:pt>
    <dgm:pt modelId="{FAEAEF5E-664D-45BB-9D58-EBF561A9A9AA}" type="parTrans" cxnId="{A23FDB57-6CBD-4A6D-BB57-AE8244850D7D}">
      <dgm:prSet/>
      <dgm:spPr/>
      <dgm:t>
        <a:bodyPr/>
        <a:lstStyle/>
        <a:p>
          <a:endParaRPr lang="en-US"/>
        </a:p>
      </dgm:t>
    </dgm:pt>
    <dgm:pt modelId="{CDD9CB8A-BEA1-4144-892B-DC7B839677AF}" type="sibTrans" cxnId="{A23FDB57-6CBD-4A6D-BB57-AE8244850D7D}">
      <dgm:prSet/>
      <dgm:spPr/>
      <dgm:t>
        <a:bodyPr/>
        <a:lstStyle/>
        <a:p>
          <a:endParaRPr lang="en-US"/>
        </a:p>
      </dgm:t>
    </dgm:pt>
    <dgm:pt modelId="{F9028A58-8B7A-4042-9579-B461A432DA60}" type="pres">
      <dgm:prSet presAssocID="{8240C32A-7AF8-4FC9-8F04-7B460EC4CE8F}" presName="diagram" presStyleCnt="0">
        <dgm:presLayoutVars>
          <dgm:dir/>
          <dgm:resizeHandles val="exact"/>
        </dgm:presLayoutVars>
      </dgm:prSet>
      <dgm:spPr/>
      <dgm:t>
        <a:bodyPr/>
        <a:lstStyle/>
        <a:p>
          <a:endParaRPr lang="en-US"/>
        </a:p>
      </dgm:t>
    </dgm:pt>
    <dgm:pt modelId="{2877E5EA-BCAB-4599-8E22-83C211326D76}" type="pres">
      <dgm:prSet presAssocID="{CC417122-7D1A-43D4-8266-B12F3FAEEE0F}" presName="node" presStyleLbl="node1" presStyleIdx="0" presStyleCnt="3">
        <dgm:presLayoutVars>
          <dgm:bulletEnabled val="1"/>
        </dgm:presLayoutVars>
      </dgm:prSet>
      <dgm:spPr/>
      <dgm:t>
        <a:bodyPr/>
        <a:lstStyle/>
        <a:p>
          <a:endParaRPr lang="en-US"/>
        </a:p>
      </dgm:t>
    </dgm:pt>
    <dgm:pt modelId="{C56472B4-42BC-4385-8969-F7BB3F33DBEB}" type="pres">
      <dgm:prSet presAssocID="{E20D605A-F76D-4C74-A270-2435A9F1F47D}" presName="sibTrans" presStyleCnt="0"/>
      <dgm:spPr/>
    </dgm:pt>
    <dgm:pt modelId="{06A8C035-788B-46A0-BB35-C0678130A474}" type="pres">
      <dgm:prSet presAssocID="{1F644CE9-CEEC-44AE-9027-00859B057387}" presName="node" presStyleLbl="node1" presStyleIdx="1" presStyleCnt="3">
        <dgm:presLayoutVars>
          <dgm:bulletEnabled val="1"/>
        </dgm:presLayoutVars>
      </dgm:prSet>
      <dgm:spPr/>
      <dgm:t>
        <a:bodyPr/>
        <a:lstStyle/>
        <a:p>
          <a:endParaRPr lang="en-US"/>
        </a:p>
      </dgm:t>
    </dgm:pt>
    <dgm:pt modelId="{CD5001CA-1B1D-4E82-A68B-05E423D3A1A9}" type="pres">
      <dgm:prSet presAssocID="{34ABD50D-9BEA-49B9-B70F-7C08C62BD0A6}" presName="sibTrans" presStyleCnt="0"/>
      <dgm:spPr/>
    </dgm:pt>
    <dgm:pt modelId="{8B2F6D15-4D8B-4113-835D-EF0410C7EBD4}" type="pres">
      <dgm:prSet presAssocID="{426ACB03-9BC1-4F4D-881C-18B9C3365857}" presName="node" presStyleLbl="node1" presStyleIdx="2" presStyleCnt="3">
        <dgm:presLayoutVars>
          <dgm:bulletEnabled val="1"/>
        </dgm:presLayoutVars>
      </dgm:prSet>
      <dgm:spPr/>
      <dgm:t>
        <a:bodyPr/>
        <a:lstStyle/>
        <a:p>
          <a:endParaRPr lang="en-US"/>
        </a:p>
      </dgm:t>
    </dgm:pt>
  </dgm:ptLst>
  <dgm:cxnLst>
    <dgm:cxn modelId="{95B4EBE0-6AE9-4144-A33D-0255183F2FE7}" type="presOf" srcId="{426ACB03-9BC1-4F4D-881C-18B9C3365857}" destId="{8B2F6D15-4D8B-4113-835D-EF0410C7EBD4}" srcOrd="0" destOrd="0" presId="urn:microsoft.com/office/officeart/2005/8/layout/default"/>
    <dgm:cxn modelId="{FDAB8EF4-B9EB-4124-A135-387DC6D32A12}" srcId="{8240C32A-7AF8-4FC9-8F04-7B460EC4CE8F}" destId="{CC417122-7D1A-43D4-8266-B12F3FAEEE0F}" srcOrd="0" destOrd="0" parTransId="{10D5CEC3-1768-442C-A096-6DAE23EB1DE0}" sibTransId="{E20D605A-F76D-4C74-A270-2435A9F1F47D}"/>
    <dgm:cxn modelId="{92FFB872-8147-44EE-8368-263E6DE6CA28}" type="presOf" srcId="{8240C32A-7AF8-4FC9-8F04-7B460EC4CE8F}" destId="{F9028A58-8B7A-4042-9579-B461A432DA60}" srcOrd="0" destOrd="0" presId="urn:microsoft.com/office/officeart/2005/8/layout/default"/>
    <dgm:cxn modelId="{F47FB4A2-C3AA-4B17-AF86-4AF26CA1FE02}" type="presOf" srcId="{1F644CE9-CEEC-44AE-9027-00859B057387}" destId="{06A8C035-788B-46A0-BB35-C0678130A474}" srcOrd="0" destOrd="0" presId="urn:microsoft.com/office/officeart/2005/8/layout/default"/>
    <dgm:cxn modelId="{40F2250D-1572-434F-A6BB-B9FCA55ECB2D}" srcId="{8240C32A-7AF8-4FC9-8F04-7B460EC4CE8F}" destId="{1F644CE9-CEEC-44AE-9027-00859B057387}" srcOrd="1" destOrd="0" parTransId="{658CF794-C12D-43BB-8BB3-6D06D9299E6F}" sibTransId="{34ABD50D-9BEA-49B9-B70F-7C08C62BD0A6}"/>
    <dgm:cxn modelId="{8D3E9040-15DF-4A24-BF0C-52C8E15007B6}" type="presOf" srcId="{CC417122-7D1A-43D4-8266-B12F3FAEEE0F}" destId="{2877E5EA-BCAB-4599-8E22-83C211326D76}" srcOrd="0" destOrd="0" presId="urn:microsoft.com/office/officeart/2005/8/layout/default"/>
    <dgm:cxn modelId="{A23FDB57-6CBD-4A6D-BB57-AE8244850D7D}" srcId="{8240C32A-7AF8-4FC9-8F04-7B460EC4CE8F}" destId="{426ACB03-9BC1-4F4D-881C-18B9C3365857}" srcOrd="2" destOrd="0" parTransId="{FAEAEF5E-664D-45BB-9D58-EBF561A9A9AA}" sibTransId="{CDD9CB8A-BEA1-4144-892B-DC7B839677AF}"/>
    <dgm:cxn modelId="{586C6430-AF01-4CF1-9D21-65F54E4D2F29}" type="presParOf" srcId="{F9028A58-8B7A-4042-9579-B461A432DA60}" destId="{2877E5EA-BCAB-4599-8E22-83C211326D76}" srcOrd="0" destOrd="0" presId="urn:microsoft.com/office/officeart/2005/8/layout/default"/>
    <dgm:cxn modelId="{E459F354-BACC-4BF9-94EA-67806C9D008A}" type="presParOf" srcId="{F9028A58-8B7A-4042-9579-B461A432DA60}" destId="{C56472B4-42BC-4385-8969-F7BB3F33DBEB}" srcOrd="1" destOrd="0" presId="urn:microsoft.com/office/officeart/2005/8/layout/default"/>
    <dgm:cxn modelId="{5CE67023-040A-4BDE-A2BA-D8A3961D5436}" type="presParOf" srcId="{F9028A58-8B7A-4042-9579-B461A432DA60}" destId="{06A8C035-788B-46A0-BB35-C0678130A474}" srcOrd="2" destOrd="0" presId="urn:microsoft.com/office/officeart/2005/8/layout/default"/>
    <dgm:cxn modelId="{5A5FB30B-2FEC-4E89-8957-484C213BE390}" type="presParOf" srcId="{F9028A58-8B7A-4042-9579-B461A432DA60}" destId="{CD5001CA-1B1D-4E82-A68B-05E423D3A1A9}" srcOrd="3" destOrd="0" presId="urn:microsoft.com/office/officeart/2005/8/layout/default"/>
    <dgm:cxn modelId="{4CBDB4CA-B817-400D-B113-D8C3B6C43318}" type="presParOf" srcId="{F9028A58-8B7A-4042-9579-B461A432DA60}" destId="{8B2F6D15-4D8B-4113-835D-EF0410C7EBD4}"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240C32A-7AF8-4FC9-8F04-7B460EC4CE8F}"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CC417122-7D1A-43D4-8266-B12F3FAEEE0F}">
      <dgm:prSet phldrT="[Text]" custT="1"/>
      <dgm:spPr/>
      <dgm:t>
        <a:bodyPr/>
        <a:lstStyle/>
        <a:p>
          <a:r>
            <a:rPr lang="en-US" sz="2400" dirty="0"/>
            <a:t>Paint-like coatings</a:t>
          </a:r>
        </a:p>
      </dgm:t>
    </dgm:pt>
    <dgm:pt modelId="{10D5CEC3-1768-442C-A096-6DAE23EB1DE0}" type="parTrans" cxnId="{FDAB8EF4-B9EB-4124-A135-387DC6D32A12}">
      <dgm:prSet/>
      <dgm:spPr/>
      <dgm:t>
        <a:bodyPr/>
        <a:lstStyle/>
        <a:p>
          <a:endParaRPr lang="en-US"/>
        </a:p>
      </dgm:t>
    </dgm:pt>
    <dgm:pt modelId="{E20D605A-F76D-4C74-A270-2435A9F1F47D}" type="sibTrans" cxnId="{FDAB8EF4-B9EB-4124-A135-387DC6D32A12}">
      <dgm:prSet/>
      <dgm:spPr/>
      <dgm:t>
        <a:bodyPr/>
        <a:lstStyle/>
        <a:p>
          <a:endParaRPr lang="en-US"/>
        </a:p>
      </dgm:t>
    </dgm:pt>
    <dgm:pt modelId="{C2312DB6-05BC-4CC6-BD65-7F36B0305320}">
      <dgm:prSet phldrT="[Text]" custT="1"/>
      <dgm:spPr/>
      <dgm:t>
        <a:bodyPr/>
        <a:lstStyle/>
        <a:p>
          <a:r>
            <a:rPr lang="en-US" sz="2400" dirty="0"/>
            <a:t>Applied in thicknesses of a fraction of an inch (millimeter)</a:t>
          </a:r>
        </a:p>
      </dgm:t>
    </dgm:pt>
    <dgm:pt modelId="{963C0E2C-660D-4E7C-8D7D-8235D548C129}" type="parTrans" cxnId="{67087369-3379-47AF-95A2-472F110FF4D8}">
      <dgm:prSet/>
      <dgm:spPr/>
      <dgm:t>
        <a:bodyPr/>
        <a:lstStyle/>
        <a:p>
          <a:endParaRPr lang="en-US"/>
        </a:p>
      </dgm:t>
    </dgm:pt>
    <dgm:pt modelId="{6DC3A368-2C91-42DF-880D-E97DD14E4CA6}" type="sibTrans" cxnId="{67087369-3379-47AF-95A2-472F110FF4D8}">
      <dgm:prSet/>
      <dgm:spPr/>
      <dgm:t>
        <a:bodyPr/>
        <a:lstStyle/>
        <a:p>
          <a:endParaRPr lang="en-US"/>
        </a:p>
      </dgm:t>
    </dgm:pt>
    <dgm:pt modelId="{23DCF11C-DE28-4051-8977-B35B54C51A83}">
      <dgm:prSet phldrT="[Text]" custT="1"/>
      <dgm:spPr>
        <a:solidFill>
          <a:schemeClr val="accent2">
            <a:lumMod val="75000"/>
          </a:schemeClr>
        </a:solidFill>
      </dgm:spPr>
      <dgm:t>
        <a:bodyPr/>
        <a:lstStyle/>
        <a:p>
          <a:r>
            <a:rPr lang="en-US" sz="2400" dirty="0"/>
            <a:t>Provide fire-resistance ratings of up to three hours when applied as required by its listing</a:t>
          </a:r>
        </a:p>
      </dgm:t>
    </dgm:pt>
    <dgm:pt modelId="{2DB86A14-4A7A-4AA3-999D-B1F66479752C}" type="parTrans" cxnId="{0D46517D-AC28-4A50-B1A5-0D75DB53A150}">
      <dgm:prSet/>
      <dgm:spPr/>
      <dgm:t>
        <a:bodyPr/>
        <a:lstStyle/>
        <a:p>
          <a:endParaRPr lang="en-US"/>
        </a:p>
      </dgm:t>
    </dgm:pt>
    <dgm:pt modelId="{36275F86-8ABE-4B7D-9DA3-5EFA2A460177}" type="sibTrans" cxnId="{0D46517D-AC28-4A50-B1A5-0D75DB53A150}">
      <dgm:prSet/>
      <dgm:spPr/>
      <dgm:t>
        <a:bodyPr/>
        <a:lstStyle/>
        <a:p>
          <a:endParaRPr lang="en-US"/>
        </a:p>
      </dgm:t>
    </dgm:pt>
    <dgm:pt modelId="{9B25AA72-19F0-4548-80C4-EF87475451B6}" type="pres">
      <dgm:prSet presAssocID="{8240C32A-7AF8-4FC9-8F04-7B460EC4CE8F}" presName="linear" presStyleCnt="0">
        <dgm:presLayoutVars>
          <dgm:animLvl val="lvl"/>
          <dgm:resizeHandles val="exact"/>
        </dgm:presLayoutVars>
      </dgm:prSet>
      <dgm:spPr/>
      <dgm:t>
        <a:bodyPr/>
        <a:lstStyle/>
        <a:p>
          <a:endParaRPr lang="en-US"/>
        </a:p>
      </dgm:t>
    </dgm:pt>
    <dgm:pt modelId="{2BB646AA-961C-4DBA-86E4-E2B77DB206AE}" type="pres">
      <dgm:prSet presAssocID="{CC417122-7D1A-43D4-8266-B12F3FAEEE0F}" presName="parentText" presStyleLbl="node1" presStyleIdx="0" presStyleCnt="3">
        <dgm:presLayoutVars>
          <dgm:chMax val="0"/>
          <dgm:bulletEnabled val="1"/>
        </dgm:presLayoutVars>
      </dgm:prSet>
      <dgm:spPr/>
      <dgm:t>
        <a:bodyPr/>
        <a:lstStyle/>
        <a:p>
          <a:endParaRPr lang="en-US"/>
        </a:p>
      </dgm:t>
    </dgm:pt>
    <dgm:pt modelId="{C303675D-7DC8-4878-99BB-8D70781B1851}" type="pres">
      <dgm:prSet presAssocID="{E20D605A-F76D-4C74-A270-2435A9F1F47D}" presName="spacer" presStyleCnt="0"/>
      <dgm:spPr/>
    </dgm:pt>
    <dgm:pt modelId="{85CF8E5A-8DDC-4CE1-A7A9-94A2AB94C995}" type="pres">
      <dgm:prSet presAssocID="{C2312DB6-05BC-4CC6-BD65-7F36B0305320}" presName="parentText" presStyleLbl="node1" presStyleIdx="1" presStyleCnt="3">
        <dgm:presLayoutVars>
          <dgm:chMax val="0"/>
          <dgm:bulletEnabled val="1"/>
        </dgm:presLayoutVars>
      </dgm:prSet>
      <dgm:spPr/>
      <dgm:t>
        <a:bodyPr/>
        <a:lstStyle/>
        <a:p>
          <a:endParaRPr lang="en-US"/>
        </a:p>
      </dgm:t>
    </dgm:pt>
    <dgm:pt modelId="{089EAA54-53E6-46A0-88AE-44E326281AF2}" type="pres">
      <dgm:prSet presAssocID="{6DC3A368-2C91-42DF-880D-E97DD14E4CA6}" presName="spacer" presStyleCnt="0"/>
      <dgm:spPr/>
    </dgm:pt>
    <dgm:pt modelId="{D3E2EF04-F60C-469C-ADC5-79E8EDB24B97}" type="pres">
      <dgm:prSet presAssocID="{23DCF11C-DE28-4051-8977-B35B54C51A83}" presName="parentText" presStyleLbl="node1" presStyleIdx="2" presStyleCnt="3">
        <dgm:presLayoutVars>
          <dgm:chMax val="0"/>
          <dgm:bulletEnabled val="1"/>
        </dgm:presLayoutVars>
      </dgm:prSet>
      <dgm:spPr/>
      <dgm:t>
        <a:bodyPr/>
        <a:lstStyle/>
        <a:p>
          <a:endParaRPr lang="en-US"/>
        </a:p>
      </dgm:t>
    </dgm:pt>
  </dgm:ptLst>
  <dgm:cxnLst>
    <dgm:cxn modelId="{7F5A75AE-2B67-442B-99AF-66397AFFF1AF}" type="presOf" srcId="{23DCF11C-DE28-4051-8977-B35B54C51A83}" destId="{D3E2EF04-F60C-469C-ADC5-79E8EDB24B97}" srcOrd="0" destOrd="0" presId="urn:microsoft.com/office/officeart/2005/8/layout/vList2"/>
    <dgm:cxn modelId="{50B3CABE-26C3-4DDB-BCA8-63781F98D255}" type="presOf" srcId="{8240C32A-7AF8-4FC9-8F04-7B460EC4CE8F}" destId="{9B25AA72-19F0-4548-80C4-EF87475451B6}" srcOrd="0" destOrd="0" presId="urn:microsoft.com/office/officeart/2005/8/layout/vList2"/>
    <dgm:cxn modelId="{FE768A81-C604-4A32-8514-4F576AB1593A}" type="presOf" srcId="{CC417122-7D1A-43D4-8266-B12F3FAEEE0F}" destId="{2BB646AA-961C-4DBA-86E4-E2B77DB206AE}" srcOrd="0" destOrd="0" presId="urn:microsoft.com/office/officeart/2005/8/layout/vList2"/>
    <dgm:cxn modelId="{0D46517D-AC28-4A50-B1A5-0D75DB53A150}" srcId="{8240C32A-7AF8-4FC9-8F04-7B460EC4CE8F}" destId="{23DCF11C-DE28-4051-8977-B35B54C51A83}" srcOrd="2" destOrd="0" parTransId="{2DB86A14-4A7A-4AA3-999D-B1F66479752C}" sibTransId="{36275F86-8ABE-4B7D-9DA3-5EFA2A460177}"/>
    <dgm:cxn modelId="{67087369-3379-47AF-95A2-472F110FF4D8}" srcId="{8240C32A-7AF8-4FC9-8F04-7B460EC4CE8F}" destId="{C2312DB6-05BC-4CC6-BD65-7F36B0305320}" srcOrd="1" destOrd="0" parTransId="{963C0E2C-660D-4E7C-8D7D-8235D548C129}" sibTransId="{6DC3A368-2C91-42DF-880D-E97DD14E4CA6}"/>
    <dgm:cxn modelId="{F61AD8AD-FDC9-4661-BEAE-B02596543F87}" type="presOf" srcId="{C2312DB6-05BC-4CC6-BD65-7F36B0305320}" destId="{85CF8E5A-8DDC-4CE1-A7A9-94A2AB94C995}" srcOrd="0" destOrd="0" presId="urn:microsoft.com/office/officeart/2005/8/layout/vList2"/>
    <dgm:cxn modelId="{FDAB8EF4-B9EB-4124-A135-387DC6D32A12}" srcId="{8240C32A-7AF8-4FC9-8F04-7B460EC4CE8F}" destId="{CC417122-7D1A-43D4-8266-B12F3FAEEE0F}" srcOrd="0" destOrd="0" parTransId="{10D5CEC3-1768-442C-A096-6DAE23EB1DE0}" sibTransId="{E20D605A-F76D-4C74-A270-2435A9F1F47D}"/>
    <dgm:cxn modelId="{EE30181E-EB70-457A-9CDE-8F8279A02CD2}" type="presParOf" srcId="{9B25AA72-19F0-4548-80C4-EF87475451B6}" destId="{2BB646AA-961C-4DBA-86E4-E2B77DB206AE}" srcOrd="0" destOrd="0" presId="urn:microsoft.com/office/officeart/2005/8/layout/vList2"/>
    <dgm:cxn modelId="{F572DFAA-3E94-48B2-956A-84997BD60A39}" type="presParOf" srcId="{9B25AA72-19F0-4548-80C4-EF87475451B6}" destId="{C303675D-7DC8-4878-99BB-8D70781B1851}" srcOrd="1" destOrd="0" presId="urn:microsoft.com/office/officeart/2005/8/layout/vList2"/>
    <dgm:cxn modelId="{3F52C942-B664-4FCF-BE57-24F7BABB4611}" type="presParOf" srcId="{9B25AA72-19F0-4548-80C4-EF87475451B6}" destId="{85CF8E5A-8DDC-4CE1-A7A9-94A2AB94C995}" srcOrd="2" destOrd="0" presId="urn:microsoft.com/office/officeart/2005/8/layout/vList2"/>
    <dgm:cxn modelId="{AF510D4A-F913-466E-8BDE-43DAB067C23A}" type="presParOf" srcId="{9B25AA72-19F0-4548-80C4-EF87475451B6}" destId="{089EAA54-53E6-46A0-88AE-44E326281AF2}" srcOrd="3" destOrd="0" presId="urn:microsoft.com/office/officeart/2005/8/layout/vList2"/>
    <dgm:cxn modelId="{63BF9E98-DC39-4ED4-AC9A-E14B8D481D4D}" type="presParOf" srcId="{9B25AA72-19F0-4548-80C4-EF87475451B6}" destId="{D3E2EF04-F60C-469C-ADC5-79E8EDB24B9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461A6D-B28C-4405-9E8E-24EA89DD484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076CEB0-909B-4337-8072-3D8FB8337BF4}">
      <dgm:prSet custT="1"/>
      <dgm:spPr/>
      <dgm:t>
        <a:bodyPr/>
        <a:lstStyle/>
        <a:p>
          <a:r>
            <a:rPr lang="en-US" sz="2400" dirty="0"/>
            <a:t>Fire protection rating</a:t>
          </a:r>
        </a:p>
      </dgm:t>
    </dgm:pt>
    <dgm:pt modelId="{7D8AB8DB-C4DA-4EC0-B068-045DEC9F92DC}" type="parTrans" cxnId="{F16BAE90-47A8-4B4D-B677-BA104538084A}">
      <dgm:prSet/>
      <dgm:spPr/>
      <dgm:t>
        <a:bodyPr/>
        <a:lstStyle/>
        <a:p>
          <a:endParaRPr lang="en-US"/>
        </a:p>
      </dgm:t>
    </dgm:pt>
    <dgm:pt modelId="{6C9AB4C7-3907-4CD1-BE46-B793CE24E380}" type="sibTrans" cxnId="{F16BAE90-47A8-4B4D-B677-BA104538084A}">
      <dgm:prSet/>
      <dgm:spPr/>
      <dgm:t>
        <a:bodyPr/>
        <a:lstStyle/>
        <a:p>
          <a:endParaRPr lang="en-US"/>
        </a:p>
      </dgm:t>
    </dgm:pt>
    <dgm:pt modelId="{6400EA89-6FC7-4490-BC1C-BCD0497EA414}">
      <dgm:prSet/>
      <dgm:spPr/>
      <dgm:t>
        <a:bodyPr/>
        <a:lstStyle/>
        <a:p>
          <a:r>
            <a:rPr lang="en-US" dirty="0"/>
            <a:t>Assigned to an opening in a fire wall</a:t>
          </a:r>
        </a:p>
      </dgm:t>
    </dgm:pt>
    <dgm:pt modelId="{735DC669-DA2E-4FBD-890F-B9F315C1D638}" type="parTrans" cxnId="{6539BB79-903F-4236-B0E6-F25E2A6539E6}">
      <dgm:prSet/>
      <dgm:spPr/>
      <dgm:t>
        <a:bodyPr/>
        <a:lstStyle/>
        <a:p>
          <a:endParaRPr lang="en-US"/>
        </a:p>
      </dgm:t>
    </dgm:pt>
    <dgm:pt modelId="{94042426-2078-4821-AB59-96F49DE92A28}" type="sibTrans" cxnId="{6539BB79-903F-4236-B0E6-F25E2A6539E6}">
      <dgm:prSet/>
      <dgm:spPr/>
      <dgm:t>
        <a:bodyPr/>
        <a:lstStyle/>
        <a:p>
          <a:endParaRPr lang="en-US"/>
        </a:p>
      </dgm:t>
    </dgm:pt>
    <dgm:pt modelId="{867B4AA2-95AF-4E9B-832B-1C43B442F024}">
      <dgm:prSet/>
      <dgm:spPr/>
      <dgm:t>
        <a:bodyPr/>
        <a:lstStyle/>
        <a:p>
          <a:r>
            <a:rPr lang="en-US" dirty="0" smtClean="0"/>
            <a:t>Indicates </a:t>
          </a:r>
          <a:r>
            <a:rPr lang="en-US" dirty="0"/>
            <a:t>length of time a protective assembly (door, window) can withstand fire conditions</a:t>
          </a:r>
        </a:p>
      </dgm:t>
    </dgm:pt>
    <dgm:pt modelId="{9CAE49E6-5D2D-4C7C-B8A5-3D7FC26FB5CE}" type="parTrans" cxnId="{7D1564AB-C96B-4D59-94EA-EE32045F6192}">
      <dgm:prSet/>
      <dgm:spPr/>
      <dgm:t>
        <a:bodyPr/>
        <a:lstStyle/>
        <a:p>
          <a:endParaRPr lang="en-US"/>
        </a:p>
      </dgm:t>
    </dgm:pt>
    <dgm:pt modelId="{0BA483B7-5A0E-4732-BF37-B514368B2D23}" type="sibTrans" cxnId="{7D1564AB-C96B-4D59-94EA-EE32045F6192}">
      <dgm:prSet/>
      <dgm:spPr/>
      <dgm:t>
        <a:bodyPr/>
        <a:lstStyle/>
        <a:p>
          <a:endParaRPr lang="en-US"/>
        </a:p>
      </dgm:t>
    </dgm:pt>
    <dgm:pt modelId="{51EE6F19-F1D1-41C0-928A-6883A56C8C71}">
      <dgm:prSet/>
      <dgm:spPr/>
      <dgm:t>
        <a:bodyPr/>
        <a:lstStyle/>
        <a:p>
          <a:r>
            <a:rPr lang="en-US" dirty="0"/>
            <a:t>May </a:t>
          </a:r>
          <a:r>
            <a:rPr lang="en-US" dirty="0" smtClean="0"/>
            <a:t>use </a:t>
          </a:r>
          <a:r>
            <a:rPr lang="en-US" dirty="0"/>
            <a:t>lower rating than the surrounding fire-resistant barriers</a:t>
          </a:r>
        </a:p>
      </dgm:t>
    </dgm:pt>
    <dgm:pt modelId="{004D055A-72A9-4F0F-B962-B78863375CA7}" type="parTrans" cxnId="{CD76FEE8-A2B1-4C4E-83A1-F1DABCAC3673}">
      <dgm:prSet/>
      <dgm:spPr/>
      <dgm:t>
        <a:bodyPr/>
        <a:lstStyle/>
        <a:p>
          <a:endParaRPr lang="en-US"/>
        </a:p>
      </dgm:t>
    </dgm:pt>
    <dgm:pt modelId="{65A070A3-D8C7-4E06-A2EB-2AD1EE4DD176}" type="sibTrans" cxnId="{CD76FEE8-A2B1-4C4E-83A1-F1DABCAC3673}">
      <dgm:prSet/>
      <dgm:spPr/>
      <dgm:t>
        <a:bodyPr/>
        <a:lstStyle/>
        <a:p>
          <a:endParaRPr lang="en-US"/>
        </a:p>
      </dgm:t>
    </dgm:pt>
    <dgm:pt modelId="{4AEFCBEF-837D-4B9E-AFD5-113BEEFD026F}">
      <dgm:prSet custT="1"/>
      <dgm:spPr>
        <a:solidFill>
          <a:schemeClr val="accent6">
            <a:lumMod val="75000"/>
          </a:schemeClr>
        </a:solidFill>
      </dgm:spPr>
      <dgm:t>
        <a:bodyPr/>
        <a:lstStyle/>
        <a:p>
          <a:r>
            <a:rPr lang="en-US" sz="2400" dirty="0"/>
            <a:t>Fire-resistant materials</a:t>
          </a:r>
        </a:p>
      </dgm:t>
    </dgm:pt>
    <dgm:pt modelId="{CABC7804-2C90-4F20-B8B3-5DA4E66A1A37}" type="parTrans" cxnId="{EE0032FF-D5A2-4109-B117-BCC1FA261BA0}">
      <dgm:prSet/>
      <dgm:spPr/>
      <dgm:t>
        <a:bodyPr/>
        <a:lstStyle/>
        <a:p>
          <a:endParaRPr lang="en-US"/>
        </a:p>
      </dgm:t>
    </dgm:pt>
    <dgm:pt modelId="{30976BCF-0E4E-4102-AF79-C2A74A0ECF38}" type="sibTrans" cxnId="{EE0032FF-D5A2-4109-B117-BCC1FA261BA0}">
      <dgm:prSet/>
      <dgm:spPr/>
      <dgm:t>
        <a:bodyPr/>
        <a:lstStyle/>
        <a:p>
          <a:endParaRPr lang="en-US"/>
        </a:p>
      </dgm:t>
    </dgm:pt>
    <dgm:pt modelId="{851AF16B-18A9-429C-80AD-35194C5A2CB1}">
      <dgm:prSet/>
      <dgm:spPr/>
      <dgm:t>
        <a:bodyPr/>
        <a:lstStyle/>
        <a:p>
          <a:r>
            <a:rPr lang="en-US" dirty="0"/>
            <a:t>Wall assemblies</a:t>
          </a:r>
        </a:p>
      </dgm:t>
    </dgm:pt>
    <dgm:pt modelId="{76872610-EB99-421C-8EB8-614E7941AEE6}" type="parTrans" cxnId="{8CBBCE7E-3CA9-43C4-BAB4-8DB4EBC3FBF3}">
      <dgm:prSet/>
      <dgm:spPr/>
      <dgm:t>
        <a:bodyPr/>
        <a:lstStyle/>
        <a:p>
          <a:endParaRPr lang="en-US"/>
        </a:p>
      </dgm:t>
    </dgm:pt>
    <dgm:pt modelId="{1C208324-9DD8-4B05-9BCF-F97508FDD16F}" type="sibTrans" cxnId="{8CBBCE7E-3CA9-43C4-BAB4-8DB4EBC3FBF3}">
      <dgm:prSet/>
      <dgm:spPr/>
      <dgm:t>
        <a:bodyPr/>
        <a:lstStyle/>
        <a:p>
          <a:endParaRPr lang="en-US"/>
        </a:p>
      </dgm:t>
    </dgm:pt>
    <dgm:pt modelId="{BF754628-A31D-40CB-ABD2-D4111CEB85AD}">
      <dgm:prSet/>
      <dgm:spPr/>
      <dgm:t>
        <a:bodyPr/>
        <a:lstStyle/>
        <a:p>
          <a:r>
            <a:rPr lang="en-US" dirty="0"/>
            <a:t>Rated through laboratory testing to determine ability to withstand fire conditions over a set amount of time</a:t>
          </a:r>
        </a:p>
      </dgm:t>
    </dgm:pt>
    <dgm:pt modelId="{728BD68C-AE6D-4671-94DC-C443B5B32EE5}" type="parTrans" cxnId="{DEE7C139-286D-4084-969F-30B191A947A1}">
      <dgm:prSet/>
      <dgm:spPr/>
      <dgm:t>
        <a:bodyPr/>
        <a:lstStyle/>
        <a:p>
          <a:endParaRPr lang="en-US"/>
        </a:p>
      </dgm:t>
    </dgm:pt>
    <dgm:pt modelId="{310BC28D-9A6D-4D84-85C1-A4A3A6839065}" type="sibTrans" cxnId="{DEE7C139-286D-4084-969F-30B191A947A1}">
      <dgm:prSet/>
      <dgm:spPr/>
      <dgm:t>
        <a:bodyPr/>
        <a:lstStyle/>
        <a:p>
          <a:endParaRPr lang="en-US"/>
        </a:p>
      </dgm:t>
    </dgm:pt>
    <dgm:pt modelId="{65F6868F-F219-407F-80B9-E384B591B0FF}">
      <dgm:prSet/>
      <dgm:spPr/>
      <dgm:t>
        <a:bodyPr/>
        <a:lstStyle/>
        <a:p>
          <a:r>
            <a:rPr lang="en-US" dirty="0"/>
            <a:t>Assumed that the fire load will not be close to assemblies</a:t>
          </a:r>
        </a:p>
      </dgm:t>
    </dgm:pt>
    <dgm:pt modelId="{FC0F598C-9D24-4D77-9438-57A9FFB8CC85}" type="parTrans" cxnId="{21945452-2EE1-4850-8E84-DB1FDF50A19B}">
      <dgm:prSet/>
      <dgm:spPr/>
      <dgm:t>
        <a:bodyPr/>
        <a:lstStyle/>
        <a:p>
          <a:endParaRPr lang="en-US"/>
        </a:p>
      </dgm:t>
    </dgm:pt>
    <dgm:pt modelId="{4CAFE642-E1F5-43B7-8BEE-C340E01967EF}" type="sibTrans" cxnId="{21945452-2EE1-4850-8E84-DB1FDF50A19B}">
      <dgm:prSet/>
      <dgm:spPr/>
      <dgm:t>
        <a:bodyPr/>
        <a:lstStyle/>
        <a:p>
          <a:endParaRPr lang="en-US"/>
        </a:p>
      </dgm:t>
    </dgm:pt>
    <dgm:pt modelId="{AD89DB04-52DC-47D5-B6B2-8E4BDB277BB6}" type="pres">
      <dgm:prSet presAssocID="{4B461A6D-B28C-4405-9E8E-24EA89DD4845}" presName="linear" presStyleCnt="0">
        <dgm:presLayoutVars>
          <dgm:dir/>
          <dgm:animLvl val="lvl"/>
          <dgm:resizeHandles val="exact"/>
        </dgm:presLayoutVars>
      </dgm:prSet>
      <dgm:spPr/>
      <dgm:t>
        <a:bodyPr/>
        <a:lstStyle/>
        <a:p>
          <a:endParaRPr lang="en-US"/>
        </a:p>
      </dgm:t>
    </dgm:pt>
    <dgm:pt modelId="{24B73BF0-3B0B-473A-8DB8-D7B2AA53B1EE}" type="pres">
      <dgm:prSet presAssocID="{F076CEB0-909B-4337-8072-3D8FB8337BF4}" presName="parentLin" presStyleCnt="0"/>
      <dgm:spPr/>
    </dgm:pt>
    <dgm:pt modelId="{86E61743-8BF8-47BE-BCBC-DD11A8009020}" type="pres">
      <dgm:prSet presAssocID="{F076CEB0-909B-4337-8072-3D8FB8337BF4}" presName="parentLeftMargin" presStyleLbl="node1" presStyleIdx="0" presStyleCnt="2"/>
      <dgm:spPr/>
      <dgm:t>
        <a:bodyPr/>
        <a:lstStyle/>
        <a:p>
          <a:endParaRPr lang="en-US"/>
        </a:p>
      </dgm:t>
    </dgm:pt>
    <dgm:pt modelId="{E0D687B6-935C-455B-A11B-B6E6F5EEC30C}" type="pres">
      <dgm:prSet presAssocID="{F076CEB0-909B-4337-8072-3D8FB8337BF4}" presName="parentText" presStyleLbl="node1" presStyleIdx="0" presStyleCnt="2">
        <dgm:presLayoutVars>
          <dgm:chMax val="0"/>
          <dgm:bulletEnabled val="1"/>
        </dgm:presLayoutVars>
      </dgm:prSet>
      <dgm:spPr/>
      <dgm:t>
        <a:bodyPr/>
        <a:lstStyle/>
        <a:p>
          <a:endParaRPr lang="en-US"/>
        </a:p>
      </dgm:t>
    </dgm:pt>
    <dgm:pt modelId="{4A8B2DD1-BA04-4976-B9EF-B5D4D41459E1}" type="pres">
      <dgm:prSet presAssocID="{F076CEB0-909B-4337-8072-3D8FB8337BF4}" presName="negativeSpace" presStyleCnt="0"/>
      <dgm:spPr/>
    </dgm:pt>
    <dgm:pt modelId="{117D0C8B-C96C-4FE5-BFB2-02DA9ED45539}" type="pres">
      <dgm:prSet presAssocID="{F076CEB0-909B-4337-8072-3D8FB8337BF4}" presName="childText" presStyleLbl="conFgAcc1" presStyleIdx="0" presStyleCnt="2">
        <dgm:presLayoutVars>
          <dgm:bulletEnabled val="1"/>
        </dgm:presLayoutVars>
      </dgm:prSet>
      <dgm:spPr/>
      <dgm:t>
        <a:bodyPr/>
        <a:lstStyle/>
        <a:p>
          <a:endParaRPr lang="en-US"/>
        </a:p>
      </dgm:t>
    </dgm:pt>
    <dgm:pt modelId="{A8DC290F-4210-4E20-A538-BFBF6F7C53E2}" type="pres">
      <dgm:prSet presAssocID="{6C9AB4C7-3907-4CD1-BE46-B793CE24E380}" presName="spaceBetweenRectangles" presStyleCnt="0"/>
      <dgm:spPr/>
    </dgm:pt>
    <dgm:pt modelId="{1D00B611-DBE6-4BAC-8CDF-35DBE04518AF}" type="pres">
      <dgm:prSet presAssocID="{4AEFCBEF-837D-4B9E-AFD5-113BEEFD026F}" presName="parentLin" presStyleCnt="0"/>
      <dgm:spPr/>
    </dgm:pt>
    <dgm:pt modelId="{93612A1B-1B37-4835-93DE-643131175E8B}" type="pres">
      <dgm:prSet presAssocID="{4AEFCBEF-837D-4B9E-AFD5-113BEEFD026F}" presName="parentLeftMargin" presStyleLbl="node1" presStyleIdx="0" presStyleCnt="2"/>
      <dgm:spPr/>
      <dgm:t>
        <a:bodyPr/>
        <a:lstStyle/>
        <a:p>
          <a:endParaRPr lang="en-US"/>
        </a:p>
      </dgm:t>
    </dgm:pt>
    <dgm:pt modelId="{B6B53B1F-C790-4D31-B279-9A4EB80A75C6}" type="pres">
      <dgm:prSet presAssocID="{4AEFCBEF-837D-4B9E-AFD5-113BEEFD026F}" presName="parentText" presStyleLbl="node1" presStyleIdx="1" presStyleCnt="2">
        <dgm:presLayoutVars>
          <dgm:chMax val="0"/>
          <dgm:bulletEnabled val="1"/>
        </dgm:presLayoutVars>
      </dgm:prSet>
      <dgm:spPr/>
      <dgm:t>
        <a:bodyPr/>
        <a:lstStyle/>
        <a:p>
          <a:endParaRPr lang="en-US"/>
        </a:p>
      </dgm:t>
    </dgm:pt>
    <dgm:pt modelId="{E5ECE90A-DA57-4922-81B7-FF5DBCBE04D8}" type="pres">
      <dgm:prSet presAssocID="{4AEFCBEF-837D-4B9E-AFD5-113BEEFD026F}" presName="negativeSpace" presStyleCnt="0"/>
      <dgm:spPr/>
    </dgm:pt>
    <dgm:pt modelId="{D2659C48-608F-471C-AE34-D723C118AE44}" type="pres">
      <dgm:prSet presAssocID="{4AEFCBEF-837D-4B9E-AFD5-113BEEFD026F}" presName="childText" presStyleLbl="conFgAcc1" presStyleIdx="1" presStyleCnt="2">
        <dgm:presLayoutVars>
          <dgm:bulletEnabled val="1"/>
        </dgm:presLayoutVars>
      </dgm:prSet>
      <dgm:spPr/>
      <dgm:t>
        <a:bodyPr/>
        <a:lstStyle/>
        <a:p>
          <a:endParaRPr lang="en-US"/>
        </a:p>
      </dgm:t>
    </dgm:pt>
  </dgm:ptLst>
  <dgm:cxnLst>
    <dgm:cxn modelId="{7D1564AB-C96B-4D59-94EA-EE32045F6192}" srcId="{F076CEB0-909B-4337-8072-3D8FB8337BF4}" destId="{867B4AA2-95AF-4E9B-832B-1C43B442F024}" srcOrd="1" destOrd="0" parTransId="{9CAE49E6-5D2D-4C7C-B8A5-3D7FC26FB5CE}" sibTransId="{0BA483B7-5A0E-4732-BF37-B514368B2D23}"/>
    <dgm:cxn modelId="{4E3A479A-F355-4002-9EC8-16592B0C638A}" type="presOf" srcId="{F076CEB0-909B-4337-8072-3D8FB8337BF4}" destId="{86E61743-8BF8-47BE-BCBC-DD11A8009020}" srcOrd="0" destOrd="0" presId="urn:microsoft.com/office/officeart/2005/8/layout/list1"/>
    <dgm:cxn modelId="{ABCE5EB6-FD64-4D76-9D63-BE3C710CCF38}" type="presOf" srcId="{65F6868F-F219-407F-80B9-E384B591B0FF}" destId="{117D0C8B-C96C-4FE5-BFB2-02DA9ED45539}" srcOrd="0" destOrd="3" presId="urn:microsoft.com/office/officeart/2005/8/layout/list1"/>
    <dgm:cxn modelId="{EE0032FF-D5A2-4109-B117-BCC1FA261BA0}" srcId="{4B461A6D-B28C-4405-9E8E-24EA89DD4845}" destId="{4AEFCBEF-837D-4B9E-AFD5-113BEEFD026F}" srcOrd="1" destOrd="0" parTransId="{CABC7804-2C90-4F20-B8B3-5DA4E66A1A37}" sibTransId="{30976BCF-0E4E-4102-AF79-C2A74A0ECF38}"/>
    <dgm:cxn modelId="{F16BAE90-47A8-4B4D-B677-BA104538084A}" srcId="{4B461A6D-B28C-4405-9E8E-24EA89DD4845}" destId="{F076CEB0-909B-4337-8072-3D8FB8337BF4}" srcOrd="0" destOrd="0" parTransId="{7D8AB8DB-C4DA-4EC0-B068-045DEC9F92DC}" sibTransId="{6C9AB4C7-3907-4CD1-BE46-B793CE24E380}"/>
    <dgm:cxn modelId="{CD76FEE8-A2B1-4C4E-83A1-F1DABCAC3673}" srcId="{F076CEB0-909B-4337-8072-3D8FB8337BF4}" destId="{51EE6F19-F1D1-41C0-928A-6883A56C8C71}" srcOrd="2" destOrd="0" parTransId="{004D055A-72A9-4F0F-B962-B78863375CA7}" sibTransId="{65A070A3-D8C7-4E06-A2EB-2AD1EE4DD176}"/>
    <dgm:cxn modelId="{DEE7C139-286D-4084-969F-30B191A947A1}" srcId="{4AEFCBEF-837D-4B9E-AFD5-113BEEFD026F}" destId="{BF754628-A31D-40CB-ABD2-D4111CEB85AD}" srcOrd="1" destOrd="0" parTransId="{728BD68C-AE6D-4671-94DC-C443B5B32EE5}" sibTransId="{310BC28D-9A6D-4D84-85C1-A4A3A6839065}"/>
    <dgm:cxn modelId="{7D27B5C7-C7A2-4C40-972A-0820E7CC21FE}" type="presOf" srcId="{4AEFCBEF-837D-4B9E-AFD5-113BEEFD026F}" destId="{93612A1B-1B37-4835-93DE-643131175E8B}" srcOrd="0" destOrd="0" presId="urn:microsoft.com/office/officeart/2005/8/layout/list1"/>
    <dgm:cxn modelId="{21945452-2EE1-4850-8E84-DB1FDF50A19B}" srcId="{F076CEB0-909B-4337-8072-3D8FB8337BF4}" destId="{65F6868F-F219-407F-80B9-E384B591B0FF}" srcOrd="3" destOrd="0" parTransId="{FC0F598C-9D24-4D77-9438-57A9FFB8CC85}" sibTransId="{4CAFE642-E1F5-43B7-8BEE-C340E01967EF}"/>
    <dgm:cxn modelId="{6539BB79-903F-4236-B0E6-F25E2A6539E6}" srcId="{F076CEB0-909B-4337-8072-3D8FB8337BF4}" destId="{6400EA89-6FC7-4490-BC1C-BCD0497EA414}" srcOrd="0" destOrd="0" parTransId="{735DC669-DA2E-4FBD-890F-B9F315C1D638}" sibTransId="{94042426-2078-4821-AB59-96F49DE92A28}"/>
    <dgm:cxn modelId="{1CF8A0B6-0495-4803-A005-DA3E936E1D95}" type="presOf" srcId="{F076CEB0-909B-4337-8072-3D8FB8337BF4}" destId="{E0D687B6-935C-455B-A11B-B6E6F5EEC30C}" srcOrd="1" destOrd="0" presId="urn:microsoft.com/office/officeart/2005/8/layout/list1"/>
    <dgm:cxn modelId="{6681A0B0-AA2B-496E-9547-2DDFFAFA9467}" type="presOf" srcId="{867B4AA2-95AF-4E9B-832B-1C43B442F024}" destId="{117D0C8B-C96C-4FE5-BFB2-02DA9ED45539}" srcOrd="0" destOrd="1" presId="urn:microsoft.com/office/officeart/2005/8/layout/list1"/>
    <dgm:cxn modelId="{65350B83-6E4B-4D46-A481-C125B11185E0}" type="presOf" srcId="{6400EA89-6FC7-4490-BC1C-BCD0497EA414}" destId="{117D0C8B-C96C-4FE5-BFB2-02DA9ED45539}" srcOrd="0" destOrd="0" presId="urn:microsoft.com/office/officeart/2005/8/layout/list1"/>
    <dgm:cxn modelId="{8CBBCE7E-3CA9-43C4-BAB4-8DB4EBC3FBF3}" srcId="{4AEFCBEF-837D-4B9E-AFD5-113BEEFD026F}" destId="{851AF16B-18A9-429C-80AD-35194C5A2CB1}" srcOrd="0" destOrd="0" parTransId="{76872610-EB99-421C-8EB8-614E7941AEE6}" sibTransId="{1C208324-9DD8-4B05-9BCF-F97508FDD16F}"/>
    <dgm:cxn modelId="{1B0475CF-E699-49F3-B10D-29F3A844CA3F}" type="presOf" srcId="{4AEFCBEF-837D-4B9E-AFD5-113BEEFD026F}" destId="{B6B53B1F-C790-4D31-B279-9A4EB80A75C6}" srcOrd="1" destOrd="0" presId="urn:microsoft.com/office/officeart/2005/8/layout/list1"/>
    <dgm:cxn modelId="{C8E8B046-AAF6-463A-B06F-B49A3B787256}" type="presOf" srcId="{BF754628-A31D-40CB-ABD2-D4111CEB85AD}" destId="{D2659C48-608F-471C-AE34-D723C118AE44}" srcOrd="0" destOrd="1" presId="urn:microsoft.com/office/officeart/2005/8/layout/list1"/>
    <dgm:cxn modelId="{FEDABDF2-3C91-4E13-BAA2-C685BC87EF14}" type="presOf" srcId="{4B461A6D-B28C-4405-9E8E-24EA89DD4845}" destId="{AD89DB04-52DC-47D5-B6B2-8E4BDB277BB6}" srcOrd="0" destOrd="0" presId="urn:microsoft.com/office/officeart/2005/8/layout/list1"/>
    <dgm:cxn modelId="{A7EE6C4F-FF6B-490F-9E6D-94DF8CA57982}" type="presOf" srcId="{51EE6F19-F1D1-41C0-928A-6883A56C8C71}" destId="{117D0C8B-C96C-4FE5-BFB2-02DA9ED45539}" srcOrd="0" destOrd="2" presId="urn:microsoft.com/office/officeart/2005/8/layout/list1"/>
    <dgm:cxn modelId="{B7CFF80D-8614-48CE-94D9-9D6B264B420E}" type="presOf" srcId="{851AF16B-18A9-429C-80AD-35194C5A2CB1}" destId="{D2659C48-608F-471C-AE34-D723C118AE44}" srcOrd="0" destOrd="0" presId="urn:microsoft.com/office/officeart/2005/8/layout/list1"/>
    <dgm:cxn modelId="{2C6E0C9F-5C4E-427E-8A12-4E14905225C1}" type="presParOf" srcId="{AD89DB04-52DC-47D5-B6B2-8E4BDB277BB6}" destId="{24B73BF0-3B0B-473A-8DB8-D7B2AA53B1EE}" srcOrd="0" destOrd="0" presId="urn:microsoft.com/office/officeart/2005/8/layout/list1"/>
    <dgm:cxn modelId="{F7288677-0188-46AF-9183-0496BDD301BD}" type="presParOf" srcId="{24B73BF0-3B0B-473A-8DB8-D7B2AA53B1EE}" destId="{86E61743-8BF8-47BE-BCBC-DD11A8009020}" srcOrd="0" destOrd="0" presId="urn:microsoft.com/office/officeart/2005/8/layout/list1"/>
    <dgm:cxn modelId="{07CD66D9-9287-4181-9E8C-63A9591418A6}" type="presParOf" srcId="{24B73BF0-3B0B-473A-8DB8-D7B2AA53B1EE}" destId="{E0D687B6-935C-455B-A11B-B6E6F5EEC30C}" srcOrd="1" destOrd="0" presId="urn:microsoft.com/office/officeart/2005/8/layout/list1"/>
    <dgm:cxn modelId="{DAE6C8D0-4E88-494F-B84F-FECD27536AC5}" type="presParOf" srcId="{AD89DB04-52DC-47D5-B6B2-8E4BDB277BB6}" destId="{4A8B2DD1-BA04-4976-B9EF-B5D4D41459E1}" srcOrd="1" destOrd="0" presId="urn:microsoft.com/office/officeart/2005/8/layout/list1"/>
    <dgm:cxn modelId="{7BD4FC6C-840F-43FB-B2AB-9CFDC4FFB36C}" type="presParOf" srcId="{AD89DB04-52DC-47D5-B6B2-8E4BDB277BB6}" destId="{117D0C8B-C96C-4FE5-BFB2-02DA9ED45539}" srcOrd="2" destOrd="0" presId="urn:microsoft.com/office/officeart/2005/8/layout/list1"/>
    <dgm:cxn modelId="{9196F9CB-774C-43AB-8A53-63A957D093CB}" type="presParOf" srcId="{AD89DB04-52DC-47D5-B6B2-8E4BDB277BB6}" destId="{A8DC290F-4210-4E20-A538-BFBF6F7C53E2}" srcOrd="3" destOrd="0" presId="urn:microsoft.com/office/officeart/2005/8/layout/list1"/>
    <dgm:cxn modelId="{1A2A94C6-CD63-44B6-A87A-3A6E4C13E9B1}" type="presParOf" srcId="{AD89DB04-52DC-47D5-B6B2-8E4BDB277BB6}" destId="{1D00B611-DBE6-4BAC-8CDF-35DBE04518AF}" srcOrd="4" destOrd="0" presId="urn:microsoft.com/office/officeart/2005/8/layout/list1"/>
    <dgm:cxn modelId="{A2D9C70E-40C4-48C1-BFC1-8CD5E2C687EE}" type="presParOf" srcId="{1D00B611-DBE6-4BAC-8CDF-35DBE04518AF}" destId="{93612A1B-1B37-4835-93DE-643131175E8B}" srcOrd="0" destOrd="0" presId="urn:microsoft.com/office/officeart/2005/8/layout/list1"/>
    <dgm:cxn modelId="{BE5084A7-F89B-4C95-BE54-9D809043CA3B}" type="presParOf" srcId="{1D00B611-DBE6-4BAC-8CDF-35DBE04518AF}" destId="{B6B53B1F-C790-4D31-B279-9A4EB80A75C6}" srcOrd="1" destOrd="0" presId="urn:microsoft.com/office/officeart/2005/8/layout/list1"/>
    <dgm:cxn modelId="{0FE4A47B-AA37-40A6-A65E-FDC1D2E7A1CF}" type="presParOf" srcId="{AD89DB04-52DC-47D5-B6B2-8E4BDB277BB6}" destId="{E5ECE90A-DA57-4922-81B7-FF5DBCBE04D8}" srcOrd="5" destOrd="0" presId="urn:microsoft.com/office/officeart/2005/8/layout/list1"/>
    <dgm:cxn modelId="{3DB40AEF-FA82-4FD0-A579-70B5B9F109B8}" type="presParOf" srcId="{AD89DB04-52DC-47D5-B6B2-8E4BDB277BB6}" destId="{D2659C48-608F-471C-AE34-D723C118AE4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6B802F7-1C36-4FA0-B612-E42AE1D0A208}"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F4A96394-609B-43D8-871C-1140B1F1E045}">
      <dgm:prSet phldrT="[Text]" custT="1"/>
      <dgm:spPr/>
      <dgm:t>
        <a:bodyPr/>
        <a:lstStyle/>
        <a:p>
          <a:r>
            <a:rPr lang="en-US" sz="1800" dirty="0"/>
            <a:t>Frequently used to protect steel floor support systems</a:t>
          </a:r>
        </a:p>
      </dgm:t>
    </dgm:pt>
    <dgm:pt modelId="{2F5679EC-9198-49DA-92A5-F627A2567DE0}" type="parTrans" cxnId="{236ECF75-96D1-46C1-92CE-301B74C02BC4}">
      <dgm:prSet/>
      <dgm:spPr/>
      <dgm:t>
        <a:bodyPr/>
        <a:lstStyle/>
        <a:p>
          <a:endParaRPr lang="en-US"/>
        </a:p>
      </dgm:t>
    </dgm:pt>
    <dgm:pt modelId="{24A136BC-4A48-47C4-B66D-BC020BF0D44B}" type="sibTrans" cxnId="{236ECF75-96D1-46C1-92CE-301B74C02BC4}">
      <dgm:prSet/>
      <dgm:spPr/>
      <dgm:t>
        <a:bodyPr/>
        <a:lstStyle/>
        <a:p>
          <a:endParaRPr lang="en-US"/>
        </a:p>
      </dgm:t>
    </dgm:pt>
    <dgm:pt modelId="{B7994237-A357-4979-9437-BA99FFB7D3E0}">
      <dgm:prSet phldrT="[Text]" custT="1"/>
      <dgm:spPr/>
      <dgm:t>
        <a:bodyPr/>
        <a:lstStyle/>
        <a:p>
          <a:r>
            <a:rPr lang="en-US" sz="1800" dirty="0"/>
            <a:t>Popular with designers </a:t>
          </a:r>
        </a:p>
      </dgm:t>
    </dgm:pt>
    <dgm:pt modelId="{F4A328B7-F447-4634-9480-9EAF3C52C9B2}" type="parTrans" cxnId="{F5FF5544-5962-4C0A-B79D-CC9B3075779D}">
      <dgm:prSet/>
      <dgm:spPr/>
      <dgm:t>
        <a:bodyPr/>
        <a:lstStyle/>
        <a:p>
          <a:endParaRPr lang="en-US"/>
        </a:p>
      </dgm:t>
    </dgm:pt>
    <dgm:pt modelId="{6D0E0999-B756-4A4A-B549-11BE78FA29AB}" type="sibTrans" cxnId="{F5FF5544-5962-4C0A-B79D-CC9B3075779D}">
      <dgm:prSet/>
      <dgm:spPr/>
      <dgm:t>
        <a:bodyPr/>
        <a:lstStyle/>
        <a:p>
          <a:endParaRPr lang="en-US"/>
        </a:p>
      </dgm:t>
    </dgm:pt>
    <dgm:pt modelId="{0D1A39FA-1D5E-409C-96A0-035C0046BC9A}">
      <dgm:prSet phldrT="[Text]" custT="1"/>
      <dgm:spPr/>
      <dgm:t>
        <a:bodyPr/>
        <a:lstStyle/>
        <a:p>
          <a:r>
            <a:rPr lang="en-US" sz="1800" dirty="0"/>
            <a:t>Noncombustible ceiling system or a special insulating ceiling tile</a:t>
          </a:r>
        </a:p>
      </dgm:t>
    </dgm:pt>
    <dgm:pt modelId="{CE9BB765-7746-4579-AEEC-3B6B6DFAC9F3}" type="parTrans" cxnId="{61C21698-1E2F-4A76-AC62-A22BB2F6DBD8}">
      <dgm:prSet/>
      <dgm:spPr/>
      <dgm:t>
        <a:bodyPr/>
        <a:lstStyle/>
        <a:p>
          <a:endParaRPr lang="en-US"/>
        </a:p>
      </dgm:t>
    </dgm:pt>
    <dgm:pt modelId="{DD0FACB6-8852-4AC2-AF37-92063DFB9AA0}" type="sibTrans" cxnId="{61C21698-1E2F-4A76-AC62-A22BB2F6DBD8}">
      <dgm:prSet/>
      <dgm:spPr/>
      <dgm:t>
        <a:bodyPr/>
        <a:lstStyle/>
        <a:p>
          <a:endParaRPr lang="en-US"/>
        </a:p>
      </dgm:t>
    </dgm:pt>
    <dgm:pt modelId="{589E3585-A1B5-425B-8759-803A31F59721}">
      <dgm:prSet phldrT="[Text]" custT="1"/>
      <dgm:spPr/>
      <dgm:t>
        <a:bodyPr/>
        <a:lstStyle/>
        <a:p>
          <a:r>
            <a:rPr lang="en-US" sz="1800" dirty="0"/>
            <a:t>Allows ductwork and electrical conduit to be hidden above the ceiling</a:t>
          </a:r>
        </a:p>
      </dgm:t>
    </dgm:pt>
    <dgm:pt modelId="{26B0E6C9-615D-4ED0-9A33-6231639B654F}" type="parTrans" cxnId="{F3A14210-78FA-4D33-9A90-268D20107B5E}">
      <dgm:prSet/>
      <dgm:spPr/>
      <dgm:t>
        <a:bodyPr/>
        <a:lstStyle/>
        <a:p>
          <a:endParaRPr lang="en-US"/>
        </a:p>
      </dgm:t>
    </dgm:pt>
    <dgm:pt modelId="{6ADE9065-D6F2-4E6C-81DC-825B8A13B06B}" type="sibTrans" cxnId="{F3A14210-78FA-4D33-9A90-268D20107B5E}">
      <dgm:prSet/>
      <dgm:spPr/>
      <dgm:t>
        <a:bodyPr/>
        <a:lstStyle/>
        <a:p>
          <a:endParaRPr lang="en-US"/>
        </a:p>
      </dgm:t>
    </dgm:pt>
    <dgm:pt modelId="{8806B82E-DB3F-4D31-9671-24C9931C133F}">
      <dgm:prSet phldrT="[Text]" custT="1"/>
      <dgm:spPr/>
      <dgm:t>
        <a:bodyPr/>
        <a:lstStyle/>
        <a:p>
          <a:r>
            <a:rPr lang="en-US" sz="1800" dirty="0"/>
            <a:t>Provides an attractive finished surface</a:t>
          </a:r>
        </a:p>
      </dgm:t>
    </dgm:pt>
    <dgm:pt modelId="{8CDC16FC-1D77-44FB-AE77-BC131A6CFDA2}" type="parTrans" cxnId="{0380EA30-4997-4B5B-9944-BAC042E5F7C6}">
      <dgm:prSet/>
      <dgm:spPr/>
      <dgm:t>
        <a:bodyPr/>
        <a:lstStyle/>
        <a:p>
          <a:endParaRPr lang="en-US"/>
        </a:p>
      </dgm:t>
    </dgm:pt>
    <dgm:pt modelId="{9C1A849B-05BA-40DA-988C-F650DABA6C8B}" type="sibTrans" cxnId="{0380EA30-4997-4B5B-9944-BAC042E5F7C6}">
      <dgm:prSet/>
      <dgm:spPr/>
      <dgm:t>
        <a:bodyPr/>
        <a:lstStyle/>
        <a:p>
          <a:endParaRPr lang="en-US"/>
        </a:p>
      </dgm:t>
    </dgm:pt>
    <dgm:pt modelId="{E22B9B71-94C5-4ED7-9F42-97492D207B10}">
      <dgm:prSet phldrT="[Text]" custT="1"/>
      <dgm:spPr/>
      <dgm:t>
        <a:bodyPr/>
        <a:lstStyle/>
        <a:p>
          <a:r>
            <a:rPr lang="en-US" sz="1800" dirty="0"/>
            <a:t>Rated ceiling acts as a thermal barrier to the heat of a fire below it</a:t>
          </a:r>
        </a:p>
      </dgm:t>
    </dgm:pt>
    <dgm:pt modelId="{72EC0AC1-C15F-4785-A337-4A2A03C27481}" type="parTrans" cxnId="{591EBDD6-0BEC-406E-B277-3F95DAF834FA}">
      <dgm:prSet/>
      <dgm:spPr/>
      <dgm:t>
        <a:bodyPr/>
        <a:lstStyle/>
        <a:p>
          <a:endParaRPr lang="en-US"/>
        </a:p>
      </dgm:t>
    </dgm:pt>
    <dgm:pt modelId="{01FD6A8F-E40B-4E97-9F1E-7E45B4B6B419}" type="sibTrans" cxnId="{591EBDD6-0BEC-406E-B277-3F95DAF834FA}">
      <dgm:prSet/>
      <dgm:spPr/>
      <dgm:t>
        <a:bodyPr/>
        <a:lstStyle/>
        <a:p>
          <a:endParaRPr lang="en-US"/>
        </a:p>
      </dgm:t>
    </dgm:pt>
    <dgm:pt modelId="{F4B06009-87FC-473C-93BA-3DD751C8D782}">
      <dgm:prSet phldrT="[Text]" custT="1"/>
      <dgm:spPr>
        <a:solidFill>
          <a:schemeClr val="accent2">
            <a:lumMod val="75000"/>
          </a:schemeClr>
        </a:solidFill>
      </dgm:spPr>
      <dgm:t>
        <a:bodyPr/>
        <a:lstStyle/>
        <a:p>
          <a:r>
            <a:rPr lang="en-US" sz="1800" dirty="0"/>
            <a:t>May require special provisions to maintain the integrity of the ceiling</a:t>
          </a:r>
        </a:p>
      </dgm:t>
    </dgm:pt>
    <dgm:pt modelId="{6D447D28-3A42-4528-8CF6-7AD8DAA874C1}" type="parTrans" cxnId="{35F1206A-4E5B-4B27-B0D6-3562FEB16BB6}">
      <dgm:prSet/>
      <dgm:spPr/>
      <dgm:t>
        <a:bodyPr/>
        <a:lstStyle/>
        <a:p>
          <a:endParaRPr lang="en-US"/>
        </a:p>
      </dgm:t>
    </dgm:pt>
    <dgm:pt modelId="{0AE87909-1A23-4B6E-B0A1-3C36BB37504E}" type="sibTrans" cxnId="{35F1206A-4E5B-4B27-B0D6-3562FEB16BB6}">
      <dgm:prSet/>
      <dgm:spPr/>
      <dgm:t>
        <a:bodyPr/>
        <a:lstStyle/>
        <a:p>
          <a:endParaRPr lang="en-US"/>
        </a:p>
      </dgm:t>
    </dgm:pt>
    <dgm:pt modelId="{897626A0-9BE8-4E02-9278-8DCCC5F2BBEB}" type="pres">
      <dgm:prSet presAssocID="{C6B802F7-1C36-4FA0-B612-E42AE1D0A208}" presName="linear" presStyleCnt="0">
        <dgm:presLayoutVars>
          <dgm:animLvl val="lvl"/>
          <dgm:resizeHandles val="exact"/>
        </dgm:presLayoutVars>
      </dgm:prSet>
      <dgm:spPr/>
      <dgm:t>
        <a:bodyPr/>
        <a:lstStyle/>
        <a:p>
          <a:endParaRPr lang="en-US"/>
        </a:p>
      </dgm:t>
    </dgm:pt>
    <dgm:pt modelId="{0A9970B2-3635-4189-995C-0EA80D5DFA1E}" type="pres">
      <dgm:prSet presAssocID="{F4A96394-609B-43D8-871C-1140B1F1E045}" presName="parentText" presStyleLbl="node1" presStyleIdx="0" presStyleCnt="7">
        <dgm:presLayoutVars>
          <dgm:chMax val="0"/>
          <dgm:bulletEnabled val="1"/>
        </dgm:presLayoutVars>
      </dgm:prSet>
      <dgm:spPr/>
      <dgm:t>
        <a:bodyPr/>
        <a:lstStyle/>
        <a:p>
          <a:endParaRPr lang="en-US"/>
        </a:p>
      </dgm:t>
    </dgm:pt>
    <dgm:pt modelId="{BB2D81F4-938A-4D0F-A6CE-84732CE67FBD}" type="pres">
      <dgm:prSet presAssocID="{24A136BC-4A48-47C4-B66D-BC020BF0D44B}" presName="spacer" presStyleCnt="0"/>
      <dgm:spPr/>
    </dgm:pt>
    <dgm:pt modelId="{F68F08CC-7348-4A87-950C-86547984AB27}" type="pres">
      <dgm:prSet presAssocID="{0D1A39FA-1D5E-409C-96A0-035C0046BC9A}" presName="parentText" presStyleLbl="node1" presStyleIdx="1" presStyleCnt="7">
        <dgm:presLayoutVars>
          <dgm:chMax val="0"/>
          <dgm:bulletEnabled val="1"/>
        </dgm:presLayoutVars>
      </dgm:prSet>
      <dgm:spPr/>
      <dgm:t>
        <a:bodyPr/>
        <a:lstStyle/>
        <a:p>
          <a:endParaRPr lang="en-US"/>
        </a:p>
      </dgm:t>
    </dgm:pt>
    <dgm:pt modelId="{7CEDCBD0-8612-410F-AEF8-DB17C39A4FDB}" type="pres">
      <dgm:prSet presAssocID="{DD0FACB6-8852-4AC2-AF37-92063DFB9AA0}" presName="spacer" presStyleCnt="0"/>
      <dgm:spPr/>
    </dgm:pt>
    <dgm:pt modelId="{0230C19F-2CC3-42BD-84D1-4DA499335FF1}" type="pres">
      <dgm:prSet presAssocID="{B7994237-A357-4979-9437-BA99FFB7D3E0}" presName="parentText" presStyleLbl="node1" presStyleIdx="2" presStyleCnt="7" custScaleY="43649">
        <dgm:presLayoutVars>
          <dgm:chMax val="0"/>
          <dgm:bulletEnabled val="1"/>
        </dgm:presLayoutVars>
      </dgm:prSet>
      <dgm:spPr/>
      <dgm:t>
        <a:bodyPr/>
        <a:lstStyle/>
        <a:p>
          <a:endParaRPr lang="en-US"/>
        </a:p>
      </dgm:t>
    </dgm:pt>
    <dgm:pt modelId="{CBDE9529-A261-45FB-B024-A37B8825E6F7}" type="pres">
      <dgm:prSet presAssocID="{6D0E0999-B756-4A4A-B549-11BE78FA29AB}" presName="spacer" presStyleCnt="0"/>
      <dgm:spPr/>
    </dgm:pt>
    <dgm:pt modelId="{2F77B2F3-4FC2-417F-9382-972B0D1B1439}" type="pres">
      <dgm:prSet presAssocID="{589E3585-A1B5-425B-8759-803A31F59721}" presName="parentText" presStyleLbl="node1" presStyleIdx="3" presStyleCnt="7">
        <dgm:presLayoutVars>
          <dgm:chMax val="0"/>
          <dgm:bulletEnabled val="1"/>
        </dgm:presLayoutVars>
      </dgm:prSet>
      <dgm:spPr/>
      <dgm:t>
        <a:bodyPr/>
        <a:lstStyle/>
        <a:p>
          <a:endParaRPr lang="en-US"/>
        </a:p>
      </dgm:t>
    </dgm:pt>
    <dgm:pt modelId="{BA082814-9DAF-4655-946F-599D238513D9}" type="pres">
      <dgm:prSet presAssocID="{6ADE9065-D6F2-4E6C-81DC-825B8A13B06B}" presName="spacer" presStyleCnt="0"/>
      <dgm:spPr/>
    </dgm:pt>
    <dgm:pt modelId="{8C0D25C7-33FF-4E51-924C-B3A0AF9A75E7}" type="pres">
      <dgm:prSet presAssocID="{8806B82E-DB3F-4D31-9671-24C9931C133F}" presName="parentText" presStyleLbl="node1" presStyleIdx="4" presStyleCnt="7">
        <dgm:presLayoutVars>
          <dgm:chMax val="0"/>
          <dgm:bulletEnabled val="1"/>
        </dgm:presLayoutVars>
      </dgm:prSet>
      <dgm:spPr/>
      <dgm:t>
        <a:bodyPr/>
        <a:lstStyle/>
        <a:p>
          <a:endParaRPr lang="en-US"/>
        </a:p>
      </dgm:t>
    </dgm:pt>
    <dgm:pt modelId="{4F66BA9E-781A-4D81-A52F-32DD8A465C61}" type="pres">
      <dgm:prSet presAssocID="{9C1A849B-05BA-40DA-988C-F650DABA6C8B}" presName="spacer" presStyleCnt="0"/>
      <dgm:spPr/>
    </dgm:pt>
    <dgm:pt modelId="{702A3852-0701-467C-AFB5-B44B1792AE01}" type="pres">
      <dgm:prSet presAssocID="{E22B9B71-94C5-4ED7-9F42-97492D207B10}" presName="parentText" presStyleLbl="node1" presStyleIdx="5" presStyleCnt="7">
        <dgm:presLayoutVars>
          <dgm:chMax val="0"/>
          <dgm:bulletEnabled val="1"/>
        </dgm:presLayoutVars>
      </dgm:prSet>
      <dgm:spPr/>
      <dgm:t>
        <a:bodyPr/>
        <a:lstStyle/>
        <a:p>
          <a:endParaRPr lang="en-US"/>
        </a:p>
      </dgm:t>
    </dgm:pt>
    <dgm:pt modelId="{99A95047-4A6D-422B-8E67-62C777FD194A}" type="pres">
      <dgm:prSet presAssocID="{01FD6A8F-E40B-4E97-9F1E-7E45B4B6B419}" presName="spacer" presStyleCnt="0"/>
      <dgm:spPr/>
    </dgm:pt>
    <dgm:pt modelId="{B137C26C-4E93-4672-8429-EDC128308F8E}" type="pres">
      <dgm:prSet presAssocID="{F4B06009-87FC-473C-93BA-3DD751C8D782}" presName="parentText" presStyleLbl="node1" presStyleIdx="6" presStyleCnt="7">
        <dgm:presLayoutVars>
          <dgm:chMax val="0"/>
          <dgm:bulletEnabled val="1"/>
        </dgm:presLayoutVars>
      </dgm:prSet>
      <dgm:spPr/>
      <dgm:t>
        <a:bodyPr/>
        <a:lstStyle/>
        <a:p>
          <a:endParaRPr lang="en-US"/>
        </a:p>
      </dgm:t>
    </dgm:pt>
  </dgm:ptLst>
  <dgm:cxnLst>
    <dgm:cxn modelId="{F3A14210-78FA-4D33-9A90-268D20107B5E}" srcId="{C6B802F7-1C36-4FA0-B612-E42AE1D0A208}" destId="{589E3585-A1B5-425B-8759-803A31F59721}" srcOrd="3" destOrd="0" parTransId="{26B0E6C9-615D-4ED0-9A33-6231639B654F}" sibTransId="{6ADE9065-D6F2-4E6C-81DC-825B8A13B06B}"/>
    <dgm:cxn modelId="{96835900-8B9E-4180-A3DA-F7925E9A187A}" type="presOf" srcId="{F4B06009-87FC-473C-93BA-3DD751C8D782}" destId="{B137C26C-4E93-4672-8429-EDC128308F8E}" srcOrd="0" destOrd="0" presId="urn:microsoft.com/office/officeart/2005/8/layout/vList2"/>
    <dgm:cxn modelId="{9A92DE99-044E-46DC-946E-AACE2308E658}" type="presOf" srcId="{B7994237-A357-4979-9437-BA99FFB7D3E0}" destId="{0230C19F-2CC3-42BD-84D1-4DA499335FF1}" srcOrd="0" destOrd="0" presId="urn:microsoft.com/office/officeart/2005/8/layout/vList2"/>
    <dgm:cxn modelId="{4ECC09B9-DC92-4E87-9A3C-F5E3B6EB0838}" type="presOf" srcId="{E22B9B71-94C5-4ED7-9F42-97492D207B10}" destId="{702A3852-0701-467C-AFB5-B44B1792AE01}" srcOrd="0" destOrd="0" presId="urn:microsoft.com/office/officeart/2005/8/layout/vList2"/>
    <dgm:cxn modelId="{591EBDD6-0BEC-406E-B277-3F95DAF834FA}" srcId="{C6B802F7-1C36-4FA0-B612-E42AE1D0A208}" destId="{E22B9B71-94C5-4ED7-9F42-97492D207B10}" srcOrd="5" destOrd="0" parTransId="{72EC0AC1-C15F-4785-A337-4A2A03C27481}" sibTransId="{01FD6A8F-E40B-4E97-9F1E-7E45B4B6B419}"/>
    <dgm:cxn modelId="{16C76AD7-4D5F-4FDC-98EF-51FFAED0211C}" type="presOf" srcId="{F4A96394-609B-43D8-871C-1140B1F1E045}" destId="{0A9970B2-3635-4189-995C-0EA80D5DFA1E}" srcOrd="0" destOrd="0" presId="urn:microsoft.com/office/officeart/2005/8/layout/vList2"/>
    <dgm:cxn modelId="{E76EFE2D-3B65-415D-9A17-EDDC05BFC073}" type="presOf" srcId="{C6B802F7-1C36-4FA0-B612-E42AE1D0A208}" destId="{897626A0-9BE8-4E02-9278-8DCCC5F2BBEB}" srcOrd="0" destOrd="0" presId="urn:microsoft.com/office/officeart/2005/8/layout/vList2"/>
    <dgm:cxn modelId="{61C21698-1E2F-4A76-AC62-A22BB2F6DBD8}" srcId="{C6B802F7-1C36-4FA0-B612-E42AE1D0A208}" destId="{0D1A39FA-1D5E-409C-96A0-035C0046BC9A}" srcOrd="1" destOrd="0" parTransId="{CE9BB765-7746-4579-AEEC-3B6B6DFAC9F3}" sibTransId="{DD0FACB6-8852-4AC2-AF37-92063DFB9AA0}"/>
    <dgm:cxn modelId="{35F1206A-4E5B-4B27-B0D6-3562FEB16BB6}" srcId="{C6B802F7-1C36-4FA0-B612-E42AE1D0A208}" destId="{F4B06009-87FC-473C-93BA-3DD751C8D782}" srcOrd="6" destOrd="0" parTransId="{6D447D28-3A42-4528-8CF6-7AD8DAA874C1}" sibTransId="{0AE87909-1A23-4B6E-B0A1-3C36BB37504E}"/>
    <dgm:cxn modelId="{0380EA30-4997-4B5B-9944-BAC042E5F7C6}" srcId="{C6B802F7-1C36-4FA0-B612-E42AE1D0A208}" destId="{8806B82E-DB3F-4D31-9671-24C9931C133F}" srcOrd="4" destOrd="0" parTransId="{8CDC16FC-1D77-44FB-AE77-BC131A6CFDA2}" sibTransId="{9C1A849B-05BA-40DA-988C-F650DABA6C8B}"/>
    <dgm:cxn modelId="{40BEDB30-347D-4AF0-88F2-765AC83DF199}" type="presOf" srcId="{589E3585-A1B5-425B-8759-803A31F59721}" destId="{2F77B2F3-4FC2-417F-9382-972B0D1B1439}" srcOrd="0" destOrd="0" presId="urn:microsoft.com/office/officeart/2005/8/layout/vList2"/>
    <dgm:cxn modelId="{50D95795-2E39-4EB7-A46B-EEC5C0F1581B}" type="presOf" srcId="{8806B82E-DB3F-4D31-9671-24C9931C133F}" destId="{8C0D25C7-33FF-4E51-924C-B3A0AF9A75E7}" srcOrd="0" destOrd="0" presId="urn:microsoft.com/office/officeart/2005/8/layout/vList2"/>
    <dgm:cxn modelId="{F5FF5544-5962-4C0A-B79D-CC9B3075779D}" srcId="{C6B802F7-1C36-4FA0-B612-E42AE1D0A208}" destId="{B7994237-A357-4979-9437-BA99FFB7D3E0}" srcOrd="2" destOrd="0" parTransId="{F4A328B7-F447-4634-9480-9EAF3C52C9B2}" sibTransId="{6D0E0999-B756-4A4A-B549-11BE78FA29AB}"/>
    <dgm:cxn modelId="{236ECF75-96D1-46C1-92CE-301B74C02BC4}" srcId="{C6B802F7-1C36-4FA0-B612-E42AE1D0A208}" destId="{F4A96394-609B-43D8-871C-1140B1F1E045}" srcOrd="0" destOrd="0" parTransId="{2F5679EC-9198-49DA-92A5-F627A2567DE0}" sibTransId="{24A136BC-4A48-47C4-B66D-BC020BF0D44B}"/>
    <dgm:cxn modelId="{AE6A86CA-447C-4409-A242-A4C8F1EC23E2}" type="presOf" srcId="{0D1A39FA-1D5E-409C-96A0-035C0046BC9A}" destId="{F68F08CC-7348-4A87-950C-86547984AB27}" srcOrd="0" destOrd="0" presId="urn:microsoft.com/office/officeart/2005/8/layout/vList2"/>
    <dgm:cxn modelId="{451EB43B-B3CF-4E1D-8039-F969BD2F61A3}" type="presParOf" srcId="{897626A0-9BE8-4E02-9278-8DCCC5F2BBEB}" destId="{0A9970B2-3635-4189-995C-0EA80D5DFA1E}" srcOrd="0" destOrd="0" presId="urn:microsoft.com/office/officeart/2005/8/layout/vList2"/>
    <dgm:cxn modelId="{5BFD1DAD-9B7B-479B-89B1-0D109F965140}" type="presParOf" srcId="{897626A0-9BE8-4E02-9278-8DCCC5F2BBEB}" destId="{BB2D81F4-938A-4D0F-A6CE-84732CE67FBD}" srcOrd="1" destOrd="0" presId="urn:microsoft.com/office/officeart/2005/8/layout/vList2"/>
    <dgm:cxn modelId="{77C0648F-E52C-4BA5-A861-EB710240EB68}" type="presParOf" srcId="{897626A0-9BE8-4E02-9278-8DCCC5F2BBEB}" destId="{F68F08CC-7348-4A87-950C-86547984AB27}" srcOrd="2" destOrd="0" presId="urn:microsoft.com/office/officeart/2005/8/layout/vList2"/>
    <dgm:cxn modelId="{98EE82B6-8CAF-4108-92BC-71CD1B13F2F0}" type="presParOf" srcId="{897626A0-9BE8-4E02-9278-8DCCC5F2BBEB}" destId="{7CEDCBD0-8612-410F-AEF8-DB17C39A4FDB}" srcOrd="3" destOrd="0" presId="urn:microsoft.com/office/officeart/2005/8/layout/vList2"/>
    <dgm:cxn modelId="{63E07D3C-38CA-4831-AFFE-8382582689D9}" type="presParOf" srcId="{897626A0-9BE8-4E02-9278-8DCCC5F2BBEB}" destId="{0230C19F-2CC3-42BD-84D1-4DA499335FF1}" srcOrd="4" destOrd="0" presId="urn:microsoft.com/office/officeart/2005/8/layout/vList2"/>
    <dgm:cxn modelId="{64CECDD6-9055-40DE-BD7B-41F80DA23C8E}" type="presParOf" srcId="{897626A0-9BE8-4E02-9278-8DCCC5F2BBEB}" destId="{CBDE9529-A261-45FB-B024-A37B8825E6F7}" srcOrd="5" destOrd="0" presId="urn:microsoft.com/office/officeart/2005/8/layout/vList2"/>
    <dgm:cxn modelId="{0080BD07-A1E1-4249-9504-E1D6BF7D1613}" type="presParOf" srcId="{897626A0-9BE8-4E02-9278-8DCCC5F2BBEB}" destId="{2F77B2F3-4FC2-417F-9382-972B0D1B1439}" srcOrd="6" destOrd="0" presId="urn:microsoft.com/office/officeart/2005/8/layout/vList2"/>
    <dgm:cxn modelId="{7E655BB9-DEAC-4035-9999-A5E9103902DA}" type="presParOf" srcId="{897626A0-9BE8-4E02-9278-8DCCC5F2BBEB}" destId="{BA082814-9DAF-4655-946F-599D238513D9}" srcOrd="7" destOrd="0" presId="urn:microsoft.com/office/officeart/2005/8/layout/vList2"/>
    <dgm:cxn modelId="{D3CBF2F9-2DF9-46C0-B999-14E397B5A0AC}" type="presParOf" srcId="{897626A0-9BE8-4E02-9278-8DCCC5F2BBEB}" destId="{8C0D25C7-33FF-4E51-924C-B3A0AF9A75E7}" srcOrd="8" destOrd="0" presId="urn:microsoft.com/office/officeart/2005/8/layout/vList2"/>
    <dgm:cxn modelId="{D63F3C7C-81FB-4FD1-BDB6-34D93F080B80}" type="presParOf" srcId="{897626A0-9BE8-4E02-9278-8DCCC5F2BBEB}" destId="{4F66BA9E-781A-4D81-A52F-32DD8A465C61}" srcOrd="9" destOrd="0" presId="urn:microsoft.com/office/officeart/2005/8/layout/vList2"/>
    <dgm:cxn modelId="{98D4A69A-14BF-429A-ACF9-7B2CA56491B7}" type="presParOf" srcId="{897626A0-9BE8-4E02-9278-8DCCC5F2BBEB}" destId="{702A3852-0701-467C-AFB5-B44B1792AE01}" srcOrd="10" destOrd="0" presId="urn:microsoft.com/office/officeart/2005/8/layout/vList2"/>
    <dgm:cxn modelId="{65C8F28D-39E7-4C9A-AA1F-7B96D0659C6F}" type="presParOf" srcId="{897626A0-9BE8-4E02-9278-8DCCC5F2BBEB}" destId="{99A95047-4A6D-422B-8E67-62C777FD194A}" srcOrd="11" destOrd="0" presId="urn:microsoft.com/office/officeart/2005/8/layout/vList2"/>
    <dgm:cxn modelId="{9B2FD613-D28E-4018-8AC0-F1551BDAF96B}" type="presParOf" srcId="{897626A0-9BE8-4E02-9278-8DCCC5F2BBEB}" destId="{B137C26C-4E93-4672-8429-EDC128308F8E}"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6B802F7-1C36-4FA0-B612-E42AE1D0A208}"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F4A96394-609B-43D8-871C-1140B1F1E045}">
      <dgm:prSet phldrT="[Text]" custT="1"/>
      <dgm:spPr/>
      <dgm:t>
        <a:bodyPr/>
        <a:lstStyle/>
        <a:p>
          <a:r>
            <a:rPr lang="en-US" sz="1800" dirty="0"/>
            <a:t>Present in most buildings</a:t>
          </a:r>
        </a:p>
      </dgm:t>
    </dgm:pt>
    <dgm:pt modelId="{2F5679EC-9198-49DA-92A5-F627A2567DE0}" type="parTrans" cxnId="{236ECF75-96D1-46C1-92CE-301B74C02BC4}">
      <dgm:prSet/>
      <dgm:spPr/>
      <dgm:t>
        <a:bodyPr/>
        <a:lstStyle/>
        <a:p>
          <a:endParaRPr lang="en-US"/>
        </a:p>
      </dgm:t>
    </dgm:pt>
    <dgm:pt modelId="{24A136BC-4A48-47C4-B66D-BC020BF0D44B}" type="sibTrans" cxnId="{236ECF75-96D1-46C1-92CE-301B74C02BC4}">
      <dgm:prSet/>
      <dgm:spPr/>
      <dgm:t>
        <a:bodyPr/>
        <a:lstStyle/>
        <a:p>
          <a:endParaRPr lang="en-US"/>
        </a:p>
      </dgm:t>
    </dgm:pt>
    <dgm:pt modelId="{B7994237-A357-4979-9437-BA99FFB7D3E0}">
      <dgm:prSet phldrT="[Text]" custT="1"/>
      <dgm:spPr>
        <a:solidFill>
          <a:schemeClr val="accent6">
            <a:lumMod val="50000"/>
          </a:schemeClr>
        </a:solidFill>
      </dgm:spPr>
      <dgm:t>
        <a:bodyPr/>
        <a:lstStyle/>
        <a:p>
          <a:r>
            <a:rPr lang="en-US" sz="1800" dirty="0"/>
            <a:t>Architectural applications of glass include church windows, partition walls, and some structural applications</a:t>
          </a:r>
        </a:p>
      </dgm:t>
    </dgm:pt>
    <dgm:pt modelId="{F4A328B7-F447-4634-9480-9EAF3C52C9B2}" type="parTrans" cxnId="{F5FF5544-5962-4C0A-B79D-CC9B3075779D}">
      <dgm:prSet/>
      <dgm:spPr/>
      <dgm:t>
        <a:bodyPr/>
        <a:lstStyle/>
        <a:p>
          <a:endParaRPr lang="en-US"/>
        </a:p>
      </dgm:t>
    </dgm:pt>
    <dgm:pt modelId="{6D0E0999-B756-4A4A-B549-11BE78FA29AB}" type="sibTrans" cxnId="{F5FF5544-5962-4C0A-B79D-CC9B3075779D}">
      <dgm:prSet/>
      <dgm:spPr/>
      <dgm:t>
        <a:bodyPr/>
        <a:lstStyle/>
        <a:p>
          <a:endParaRPr lang="en-US"/>
        </a:p>
      </dgm:t>
    </dgm:pt>
    <dgm:pt modelId="{0D1A39FA-1D5E-409C-96A0-035C0046BC9A}">
      <dgm:prSet phldrT="[Text]" custT="1"/>
      <dgm:spPr/>
      <dgm:t>
        <a:bodyPr/>
        <a:lstStyle/>
        <a:p>
          <a:r>
            <a:rPr lang="en-US" sz="1800" dirty="0"/>
            <a:t>Windows, skylights, storefronts, and anywhere light transmission is desirable</a:t>
          </a:r>
        </a:p>
      </dgm:t>
    </dgm:pt>
    <dgm:pt modelId="{CE9BB765-7746-4579-AEEC-3B6B6DFAC9F3}" type="parTrans" cxnId="{61C21698-1E2F-4A76-AC62-A22BB2F6DBD8}">
      <dgm:prSet/>
      <dgm:spPr/>
      <dgm:t>
        <a:bodyPr/>
        <a:lstStyle/>
        <a:p>
          <a:endParaRPr lang="en-US"/>
        </a:p>
      </dgm:t>
    </dgm:pt>
    <dgm:pt modelId="{DD0FACB6-8852-4AC2-AF37-92063DFB9AA0}" type="sibTrans" cxnId="{61C21698-1E2F-4A76-AC62-A22BB2F6DBD8}">
      <dgm:prSet/>
      <dgm:spPr/>
      <dgm:t>
        <a:bodyPr/>
        <a:lstStyle/>
        <a:p>
          <a:endParaRPr lang="en-US"/>
        </a:p>
      </dgm:t>
    </dgm:pt>
    <dgm:pt modelId="{2EB784DA-CF72-49F1-82F5-E14B2B4909D6}">
      <dgm:prSet phldrT="[Text]" custT="1"/>
      <dgm:spPr>
        <a:solidFill>
          <a:schemeClr val="accent2">
            <a:lumMod val="75000"/>
          </a:schemeClr>
        </a:solidFill>
      </dgm:spPr>
      <dgm:t>
        <a:bodyPr/>
        <a:lstStyle/>
        <a:p>
          <a:r>
            <a:rPr lang="en-US" sz="1800" dirty="0"/>
            <a:t>Be aware: when glazing is broken, it is often replaced with inferior glass</a:t>
          </a:r>
        </a:p>
      </dgm:t>
    </dgm:pt>
    <dgm:pt modelId="{D3134CBA-2BE6-4BB7-89C8-77C25E586D2E}" type="parTrans" cxnId="{DAD52050-DCAC-41B3-859E-FC4E3FFA53A4}">
      <dgm:prSet/>
      <dgm:spPr/>
      <dgm:t>
        <a:bodyPr/>
        <a:lstStyle/>
        <a:p>
          <a:endParaRPr lang="en-US"/>
        </a:p>
      </dgm:t>
    </dgm:pt>
    <dgm:pt modelId="{55D67F98-5B4E-4D57-ABC0-0A463FD85503}" type="sibTrans" cxnId="{DAD52050-DCAC-41B3-859E-FC4E3FFA53A4}">
      <dgm:prSet/>
      <dgm:spPr/>
      <dgm:t>
        <a:bodyPr/>
        <a:lstStyle/>
        <a:p>
          <a:endParaRPr lang="en-US"/>
        </a:p>
      </dgm:t>
    </dgm:pt>
    <dgm:pt modelId="{897626A0-9BE8-4E02-9278-8DCCC5F2BBEB}" type="pres">
      <dgm:prSet presAssocID="{C6B802F7-1C36-4FA0-B612-E42AE1D0A208}" presName="linear" presStyleCnt="0">
        <dgm:presLayoutVars>
          <dgm:animLvl val="lvl"/>
          <dgm:resizeHandles val="exact"/>
        </dgm:presLayoutVars>
      </dgm:prSet>
      <dgm:spPr/>
      <dgm:t>
        <a:bodyPr/>
        <a:lstStyle/>
        <a:p>
          <a:endParaRPr lang="en-US"/>
        </a:p>
      </dgm:t>
    </dgm:pt>
    <dgm:pt modelId="{0A9970B2-3635-4189-995C-0EA80D5DFA1E}" type="pres">
      <dgm:prSet presAssocID="{F4A96394-609B-43D8-871C-1140B1F1E045}" presName="parentText" presStyleLbl="node1" presStyleIdx="0" presStyleCnt="4" custScaleY="64093">
        <dgm:presLayoutVars>
          <dgm:chMax val="0"/>
          <dgm:bulletEnabled val="1"/>
        </dgm:presLayoutVars>
      </dgm:prSet>
      <dgm:spPr/>
      <dgm:t>
        <a:bodyPr/>
        <a:lstStyle/>
        <a:p>
          <a:endParaRPr lang="en-US"/>
        </a:p>
      </dgm:t>
    </dgm:pt>
    <dgm:pt modelId="{BB2D81F4-938A-4D0F-A6CE-84732CE67FBD}" type="pres">
      <dgm:prSet presAssocID="{24A136BC-4A48-47C4-B66D-BC020BF0D44B}" presName="spacer" presStyleCnt="0"/>
      <dgm:spPr/>
    </dgm:pt>
    <dgm:pt modelId="{F68F08CC-7348-4A87-950C-86547984AB27}" type="pres">
      <dgm:prSet presAssocID="{0D1A39FA-1D5E-409C-96A0-035C0046BC9A}" presName="parentText" presStyleLbl="node1" presStyleIdx="1" presStyleCnt="4">
        <dgm:presLayoutVars>
          <dgm:chMax val="0"/>
          <dgm:bulletEnabled val="1"/>
        </dgm:presLayoutVars>
      </dgm:prSet>
      <dgm:spPr/>
      <dgm:t>
        <a:bodyPr/>
        <a:lstStyle/>
        <a:p>
          <a:endParaRPr lang="en-US"/>
        </a:p>
      </dgm:t>
    </dgm:pt>
    <dgm:pt modelId="{7CEDCBD0-8612-410F-AEF8-DB17C39A4FDB}" type="pres">
      <dgm:prSet presAssocID="{DD0FACB6-8852-4AC2-AF37-92063DFB9AA0}" presName="spacer" presStyleCnt="0"/>
      <dgm:spPr/>
    </dgm:pt>
    <dgm:pt modelId="{0230C19F-2CC3-42BD-84D1-4DA499335FF1}" type="pres">
      <dgm:prSet presAssocID="{B7994237-A357-4979-9437-BA99FFB7D3E0}" presName="parentText" presStyleLbl="node1" presStyleIdx="2" presStyleCnt="4" custScaleY="107168">
        <dgm:presLayoutVars>
          <dgm:chMax val="0"/>
          <dgm:bulletEnabled val="1"/>
        </dgm:presLayoutVars>
      </dgm:prSet>
      <dgm:spPr/>
      <dgm:t>
        <a:bodyPr/>
        <a:lstStyle/>
        <a:p>
          <a:endParaRPr lang="en-US"/>
        </a:p>
      </dgm:t>
    </dgm:pt>
    <dgm:pt modelId="{CBDE9529-A261-45FB-B024-A37B8825E6F7}" type="pres">
      <dgm:prSet presAssocID="{6D0E0999-B756-4A4A-B549-11BE78FA29AB}" presName="spacer" presStyleCnt="0"/>
      <dgm:spPr/>
    </dgm:pt>
    <dgm:pt modelId="{8D6CD573-1DF4-4DC2-9028-EE6EC06A465F}" type="pres">
      <dgm:prSet presAssocID="{2EB784DA-CF72-49F1-82F5-E14B2B4909D6}" presName="parentText" presStyleLbl="node1" presStyleIdx="3" presStyleCnt="4">
        <dgm:presLayoutVars>
          <dgm:chMax val="0"/>
          <dgm:bulletEnabled val="1"/>
        </dgm:presLayoutVars>
      </dgm:prSet>
      <dgm:spPr/>
      <dgm:t>
        <a:bodyPr/>
        <a:lstStyle/>
        <a:p>
          <a:endParaRPr lang="en-US"/>
        </a:p>
      </dgm:t>
    </dgm:pt>
  </dgm:ptLst>
  <dgm:cxnLst>
    <dgm:cxn modelId="{DAD52050-DCAC-41B3-859E-FC4E3FFA53A4}" srcId="{C6B802F7-1C36-4FA0-B612-E42AE1D0A208}" destId="{2EB784DA-CF72-49F1-82F5-E14B2B4909D6}" srcOrd="3" destOrd="0" parTransId="{D3134CBA-2BE6-4BB7-89C8-77C25E586D2E}" sibTransId="{55D67F98-5B4E-4D57-ABC0-0A463FD85503}"/>
    <dgm:cxn modelId="{236ECF75-96D1-46C1-92CE-301B74C02BC4}" srcId="{C6B802F7-1C36-4FA0-B612-E42AE1D0A208}" destId="{F4A96394-609B-43D8-871C-1140B1F1E045}" srcOrd="0" destOrd="0" parTransId="{2F5679EC-9198-49DA-92A5-F627A2567DE0}" sibTransId="{24A136BC-4A48-47C4-B66D-BC020BF0D44B}"/>
    <dgm:cxn modelId="{56247710-7090-4DB2-B821-2BC63B157F15}" type="presOf" srcId="{F4A96394-609B-43D8-871C-1140B1F1E045}" destId="{0A9970B2-3635-4189-995C-0EA80D5DFA1E}" srcOrd="0" destOrd="0" presId="urn:microsoft.com/office/officeart/2005/8/layout/vList2"/>
    <dgm:cxn modelId="{74C2963C-FE0C-4BCF-98E8-5C83387A06AC}" type="presOf" srcId="{B7994237-A357-4979-9437-BA99FFB7D3E0}" destId="{0230C19F-2CC3-42BD-84D1-4DA499335FF1}" srcOrd="0" destOrd="0" presId="urn:microsoft.com/office/officeart/2005/8/layout/vList2"/>
    <dgm:cxn modelId="{C10660A7-0B46-4C0C-9F23-2198E7CD557D}" type="presOf" srcId="{2EB784DA-CF72-49F1-82F5-E14B2B4909D6}" destId="{8D6CD573-1DF4-4DC2-9028-EE6EC06A465F}" srcOrd="0" destOrd="0" presId="urn:microsoft.com/office/officeart/2005/8/layout/vList2"/>
    <dgm:cxn modelId="{F5FF5544-5962-4C0A-B79D-CC9B3075779D}" srcId="{C6B802F7-1C36-4FA0-B612-E42AE1D0A208}" destId="{B7994237-A357-4979-9437-BA99FFB7D3E0}" srcOrd="2" destOrd="0" parTransId="{F4A328B7-F447-4634-9480-9EAF3C52C9B2}" sibTransId="{6D0E0999-B756-4A4A-B549-11BE78FA29AB}"/>
    <dgm:cxn modelId="{7407016C-ED6A-40D8-B63D-7F2611E351EB}" type="presOf" srcId="{C6B802F7-1C36-4FA0-B612-E42AE1D0A208}" destId="{897626A0-9BE8-4E02-9278-8DCCC5F2BBEB}" srcOrd="0" destOrd="0" presId="urn:microsoft.com/office/officeart/2005/8/layout/vList2"/>
    <dgm:cxn modelId="{61C21698-1E2F-4A76-AC62-A22BB2F6DBD8}" srcId="{C6B802F7-1C36-4FA0-B612-E42AE1D0A208}" destId="{0D1A39FA-1D5E-409C-96A0-035C0046BC9A}" srcOrd="1" destOrd="0" parTransId="{CE9BB765-7746-4579-AEEC-3B6B6DFAC9F3}" sibTransId="{DD0FACB6-8852-4AC2-AF37-92063DFB9AA0}"/>
    <dgm:cxn modelId="{A2B11095-B215-4A10-AB26-909904CE24A6}" type="presOf" srcId="{0D1A39FA-1D5E-409C-96A0-035C0046BC9A}" destId="{F68F08CC-7348-4A87-950C-86547984AB27}" srcOrd="0" destOrd="0" presId="urn:microsoft.com/office/officeart/2005/8/layout/vList2"/>
    <dgm:cxn modelId="{3D45F94C-B958-45D9-B4A7-8F2B81EA810F}" type="presParOf" srcId="{897626A0-9BE8-4E02-9278-8DCCC5F2BBEB}" destId="{0A9970B2-3635-4189-995C-0EA80D5DFA1E}" srcOrd="0" destOrd="0" presId="urn:microsoft.com/office/officeart/2005/8/layout/vList2"/>
    <dgm:cxn modelId="{0CF2BCDF-1931-48B3-AD06-87D52A563203}" type="presParOf" srcId="{897626A0-9BE8-4E02-9278-8DCCC5F2BBEB}" destId="{BB2D81F4-938A-4D0F-A6CE-84732CE67FBD}" srcOrd="1" destOrd="0" presId="urn:microsoft.com/office/officeart/2005/8/layout/vList2"/>
    <dgm:cxn modelId="{0F2BEBF1-861E-45C2-ACB2-34F85973DF1F}" type="presParOf" srcId="{897626A0-9BE8-4E02-9278-8DCCC5F2BBEB}" destId="{F68F08CC-7348-4A87-950C-86547984AB27}" srcOrd="2" destOrd="0" presId="urn:microsoft.com/office/officeart/2005/8/layout/vList2"/>
    <dgm:cxn modelId="{CD821EAD-339A-4F84-9B1B-1F66E95F19D8}" type="presParOf" srcId="{897626A0-9BE8-4E02-9278-8DCCC5F2BBEB}" destId="{7CEDCBD0-8612-410F-AEF8-DB17C39A4FDB}" srcOrd="3" destOrd="0" presId="urn:microsoft.com/office/officeart/2005/8/layout/vList2"/>
    <dgm:cxn modelId="{28FE436E-6949-4707-9C33-DE35F16E2531}" type="presParOf" srcId="{897626A0-9BE8-4E02-9278-8DCCC5F2BBEB}" destId="{0230C19F-2CC3-42BD-84D1-4DA499335FF1}" srcOrd="4" destOrd="0" presId="urn:microsoft.com/office/officeart/2005/8/layout/vList2"/>
    <dgm:cxn modelId="{EA3137E1-2424-42B6-8C53-72628B0C660F}" type="presParOf" srcId="{897626A0-9BE8-4E02-9278-8DCCC5F2BBEB}" destId="{CBDE9529-A261-45FB-B024-A37B8825E6F7}" srcOrd="5" destOrd="0" presId="urn:microsoft.com/office/officeart/2005/8/layout/vList2"/>
    <dgm:cxn modelId="{7088C267-B7BE-42D8-AAD8-7FFB62CDA54A}" type="presParOf" srcId="{897626A0-9BE8-4E02-9278-8DCCC5F2BBEB}" destId="{8D6CD573-1DF4-4DC2-9028-EE6EC06A465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7A47AB6-64EB-4FB9-8CAE-5AAF5D99072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118A29D9-7C5C-4560-BF31-8FD5407B64EC}">
      <dgm:prSet phldrT="[Text]"/>
      <dgm:spPr/>
      <dgm:t>
        <a:bodyPr/>
        <a:lstStyle/>
        <a:p>
          <a:r>
            <a:rPr lang="en-US" dirty="0"/>
            <a:t>Single-strength annealed</a:t>
          </a:r>
        </a:p>
      </dgm:t>
    </dgm:pt>
    <dgm:pt modelId="{9BBA1CDB-2A56-43D1-89F0-B0B9695999CB}" type="parTrans" cxnId="{6650B161-A735-4A06-B3FC-4294157F15BB}">
      <dgm:prSet/>
      <dgm:spPr/>
      <dgm:t>
        <a:bodyPr/>
        <a:lstStyle/>
        <a:p>
          <a:endParaRPr lang="en-US"/>
        </a:p>
      </dgm:t>
    </dgm:pt>
    <dgm:pt modelId="{30F318A3-EB97-4C36-81AA-404BD7F4C46A}" type="sibTrans" cxnId="{6650B161-A735-4A06-B3FC-4294157F15BB}">
      <dgm:prSet/>
      <dgm:spPr/>
      <dgm:t>
        <a:bodyPr/>
        <a:lstStyle/>
        <a:p>
          <a:endParaRPr lang="en-US"/>
        </a:p>
      </dgm:t>
    </dgm:pt>
    <dgm:pt modelId="{E2E94EA4-ACD8-4CA0-A5EE-E3188A994D7B}">
      <dgm:prSet phldrT="[Text]"/>
      <dgm:spPr/>
      <dgm:t>
        <a:bodyPr/>
        <a:lstStyle/>
        <a:p>
          <a:r>
            <a:rPr lang="en-US" dirty="0"/>
            <a:t>Produced by slowly </a:t>
          </a:r>
          <a:r>
            <a:rPr lang="en-US" dirty="0" smtClean="0"/>
            <a:t>cooling </a:t>
          </a:r>
          <a:r>
            <a:rPr lang="en-US" dirty="0"/>
            <a:t>hot glass during its </a:t>
          </a:r>
          <a:r>
            <a:rPr lang="en-US" dirty="0" smtClean="0"/>
            <a:t>production</a:t>
          </a:r>
          <a:endParaRPr lang="en-US" dirty="0"/>
        </a:p>
      </dgm:t>
    </dgm:pt>
    <dgm:pt modelId="{C61D154E-D8AB-4DD7-8051-2CEF63D0159D}" type="parTrans" cxnId="{FBBAAC9E-33E8-49AF-AE5A-5AAD02B40E95}">
      <dgm:prSet/>
      <dgm:spPr/>
      <dgm:t>
        <a:bodyPr/>
        <a:lstStyle/>
        <a:p>
          <a:endParaRPr lang="en-US"/>
        </a:p>
      </dgm:t>
    </dgm:pt>
    <dgm:pt modelId="{FF4B121F-D9B8-4AC9-8F47-F30961FF3BE5}" type="sibTrans" cxnId="{FBBAAC9E-33E8-49AF-AE5A-5AAD02B40E95}">
      <dgm:prSet/>
      <dgm:spPr/>
      <dgm:t>
        <a:bodyPr/>
        <a:lstStyle/>
        <a:p>
          <a:endParaRPr lang="en-US"/>
        </a:p>
      </dgm:t>
    </dgm:pt>
    <dgm:pt modelId="{92F51131-A226-4434-AA62-9FD2F08E15AE}">
      <dgm:prSet phldrT="[Text]"/>
      <dgm:spPr/>
      <dgm:t>
        <a:bodyPr/>
        <a:lstStyle/>
        <a:p>
          <a:r>
            <a:rPr lang="en-US" dirty="0"/>
            <a:t>Heat-strengthened</a:t>
          </a:r>
        </a:p>
      </dgm:t>
    </dgm:pt>
    <dgm:pt modelId="{6075D0D0-3C11-4C48-9175-D317792A0CFC}" type="parTrans" cxnId="{D65FEF3D-A73A-43EF-A32E-3D0321CBCC28}">
      <dgm:prSet/>
      <dgm:spPr/>
      <dgm:t>
        <a:bodyPr/>
        <a:lstStyle/>
        <a:p>
          <a:endParaRPr lang="en-US"/>
        </a:p>
      </dgm:t>
    </dgm:pt>
    <dgm:pt modelId="{553C9353-D9CC-4D80-B0CA-E4F2533230A2}" type="sibTrans" cxnId="{D65FEF3D-A73A-43EF-A32E-3D0321CBCC28}">
      <dgm:prSet/>
      <dgm:spPr/>
      <dgm:t>
        <a:bodyPr/>
        <a:lstStyle/>
        <a:p>
          <a:endParaRPr lang="en-US"/>
        </a:p>
      </dgm:t>
    </dgm:pt>
    <dgm:pt modelId="{C1AB4F2A-39DC-49A0-8581-498C1371041B}">
      <dgm:prSet phldrT="[Text]"/>
      <dgm:spPr/>
      <dgm:t>
        <a:bodyPr/>
        <a:lstStyle/>
        <a:p>
          <a:r>
            <a:rPr lang="en-US" dirty="0"/>
            <a:t>Residual surface compression stronger than annealed glass of the same size and </a:t>
          </a:r>
          <a:r>
            <a:rPr lang="en-US" dirty="0" smtClean="0"/>
            <a:t>thickness</a:t>
          </a:r>
          <a:endParaRPr lang="en-US" dirty="0"/>
        </a:p>
      </dgm:t>
    </dgm:pt>
    <dgm:pt modelId="{30878AFB-063A-4270-AAEE-15E415C9F6EF}" type="parTrans" cxnId="{DFA1E74A-3F05-467D-96ED-755E7E606240}">
      <dgm:prSet/>
      <dgm:spPr/>
      <dgm:t>
        <a:bodyPr/>
        <a:lstStyle/>
        <a:p>
          <a:endParaRPr lang="en-US"/>
        </a:p>
      </dgm:t>
    </dgm:pt>
    <dgm:pt modelId="{F28806E5-39B7-456C-80AA-56434A7A8BCC}" type="sibTrans" cxnId="{DFA1E74A-3F05-467D-96ED-755E7E606240}">
      <dgm:prSet/>
      <dgm:spPr/>
      <dgm:t>
        <a:bodyPr/>
        <a:lstStyle/>
        <a:p>
          <a:endParaRPr lang="en-US"/>
        </a:p>
      </dgm:t>
    </dgm:pt>
    <dgm:pt modelId="{6C20DF0B-D70A-4802-B4B4-422971CB94BA}">
      <dgm:prSet phldrT="[Text]"/>
      <dgm:spPr/>
      <dgm:t>
        <a:bodyPr/>
        <a:lstStyle/>
        <a:p>
          <a:r>
            <a:rPr lang="en-US" dirty="0" smtClean="0"/>
            <a:t>Permits </a:t>
          </a:r>
          <a:r>
            <a:rPr lang="en-US" dirty="0"/>
            <a:t>release of thermal stresses that would form if the glass were cooled rapidly</a:t>
          </a:r>
        </a:p>
      </dgm:t>
    </dgm:pt>
    <dgm:pt modelId="{B065C8B0-0C17-40B0-9C24-805C6F663FA2}" type="parTrans" cxnId="{B1302B93-49CD-47F6-B6D6-640BE0D7568E}">
      <dgm:prSet/>
      <dgm:spPr/>
      <dgm:t>
        <a:bodyPr/>
        <a:lstStyle/>
        <a:p>
          <a:endParaRPr lang="en-US"/>
        </a:p>
      </dgm:t>
    </dgm:pt>
    <dgm:pt modelId="{76DF9AB9-A388-488D-ACB7-8B6EE25EAB43}" type="sibTrans" cxnId="{B1302B93-49CD-47F6-B6D6-640BE0D7568E}">
      <dgm:prSet/>
      <dgm:spPr/>
      <dgm:t>
        <a:bodyPr/>
        <a:lstStyle/>
        <a:p>
          <a:endParaRPr lang="en-US"/>
        </a:p>
      </dgm:t>
    </dgm:pt>
    <dgm:pt modelId="{81B289A6-5B3E-45B5-B4E2-C02AB6CE2A2F}">
      <dgm:prSet phldrT="[Text]"/>
      <dgm:spPr/>
      <dgm:t>
        <a:bodyPr/>
        <a:lstStyle/>
        <a:p>
          <a:r>
            <a:rPr lang="en-US" dirty="0" smtClean="0"/>
            <a:t>More </a:t>
          </a:r>
          <a:r>
            <a:rPr lang="en-US" dirty="0"/>
            <a:t>resistant to thermally induced stresses, cyclic wind pressures, and impacts by windborne objects</a:t>
          </a:r>
        </a:p>
      </dgm:t>
    </dgm:pt>
    <dgm:pt modelId="{9D728A70-5052-40EC-865A-20D20B445F33}" type="parTrans" cxnId="{5CB5B49B-3E51-452C-850F-A7E5EF40712C}">
      <dgm:prSet/>
      <dgm:spPr/>
      <dgm:t>
        <a:bodyPr/>
        <a:lstStyle/>
        <a:p>
          <a:endParaRPr lang="en-US"/>
        </a:p>
      </dgm:t>
    </dgm:pt>
    <dgm:pt modelId="{D9ABF9D0-6EE8-4FAF-88B9-B0792DBB269B}" type="sibTrans" cxnId="{5CB5B49B-3E51-452C-850F-A7E5EF40712C}">
      <dgm:prSet/>
      <dgm:spPr/>
      <dgm:t>
        <a:bodyPr/>
        <a:lstStyle/>
        <a:p>
          <a:endParaRPr lang="en-US"/>
        </a:p>
      </dgm:t>
    </dgm:pt>
    <dgm:pt modelId="{84B560D5-8352-415A-97C6-4F09E64C3E73}" type="pres">
      <dgm:prSet presAssocID="{C7A47AB6-64EB-4FB9-8CAE-5AAF5D990729}" presName="linear" presStyleCnt="0">
        <dgm:presLayoutVars>
          <dgm:dir/>
          <dgm:animLvl val="lvl"/>
          <dgm:resizeHandles val="exact"/>
        </dgm:presLayoutVars>
      </dgm:prSet>
      <dgm:spPr/>
      <dgm:t>
        <a:bodyPr/>
        <a:lstStyle/>
        <a:p>
          <a:endParaRPr lang="en-US"/>
        </a:p>
      </dgm:t>
    </dgm:pt>
    <dgm:pt modelId="{9D88BBF3-AD23-4CC4-994C-9289920390CD}" type="pres">
      <dgm:prSet presAssocID="{118A29D9-7C5C-4560-BF31-8FD5407B64EC}" presName="parentLin" presStyleCnt="0"/>
      <dgm:spPr/>
      <dgm:t>
        <a:bodyPr/>
        <a:lstStyle/>
        <a:p>
          <a:endParaRPr lang="en-US"/>
        </a:p>
      </dgm:t>
    </dgm:pt>
    <dgm:pt modelId="{643956D3-84ED-4EA3-BB0C-C5F12E5F69C3}" type="pres">
      <dgm:prSet presAssocID="{118A29D9-7C5C-4560-BF31-8FD5407B64EC}" presName="parentLeftMargin" presStyleLbl="node1" presStyleIdx="0" presStyleCnt="2"/>
      <dgm:spPr/>
      <dgm:t>
        <a:bodyPr/>
        <a:lstStyle/>
        <a:p>
          <a:endParaRPr lang="en-US"/>
        </a:p>
      </dgm:t>
    </dgm:pt>
    <dgm:pt modelId="{C6C710DC-F830-4A33-807E-BD4200C56C19}" type="pres">
      <dgm:prSet presAssocID="{118A29D9-7C5C-4560-BF31-8FD5407B64EC}" presName="parentText" presStyleLbl="node1" presStyleIdx="0" presStyleCnt="2">
        <dgm:presLayoutVars>
          <dgm:chMax val="0"/>
          <dgm:bulletEnabled val="1"/>
        </dgm:presLayoutVars>
      </dgm:prSet>
      <dgm:spPr/>
      <dgm:t>
        <a:bodyPr/>
        <a:lstStyle/>
        <a:p>
          <a:endParaRPr lang="en-US"/>
        </a:p>
      </dgm:t>
    </dgm:pt>
    <dgm:pt modelId="{ED40D93E-2F6B-42A4-AE08-AB2F1B49035B}" type="pres">
      <dgm:prSet presAssocID="{118A29D9-7C5C-4560-BF31-8FD5407B64EC}" presName="negativeSpace" presStyleCnt="0"/>
      <dgm:spPr/>
      <dgm:t>
        <a:bodyPr/>
        <a:lstStyle/>
        <a:p>
          <a:endParaRPr lang="en-US"/>
        </a:p>
      </dgm:t>
    </dgm:pt>
    <dgm:pt modelId="{E00EDC2B-ED8B-4A42-B8D4-F77DCDD082B7}" type="pres">
      <dgm:prSet presAssocID="{118A29D9-7C5C-4560-BF31-8FD5407B64EC}" presName="childText" presStyleLbl="conFgAcc1" presStyleIdx="0" presStyleCnt="2">
        <dgm:presLayoutVars>
          <dgm:bulletEnabled val="1"/>
        </dgm:presLayoutVars>
      </dgm:prSet>
      <dgm:spPr/>
      <dgm:t>
        <a:bodyPr/>
        <a:lstStyle/>
        <a:p>
          <a:endParaRPr lang="en-US"/>
        </a:p>
      </dgm:t>
    </dgm:pt>
    <dgm:pt modelId="{29B92BF2-3020-45D4-BB3C-65F95F472B30}" type="pres">
      <dgm:prSet presAssocID="{30F318A3-EB97-4C36-81AA-404BD7F4C46A}" presName="spaceBetweenRectangles" presStyleCnt="0"/>
      <dgm:spPr/>
      <dgm:t>
        <a:bodyPr/>
        <a:lstStyle/>
        <a:p>
          <a:endParaRPr lang="en-US"/>
        </a:p>
      </dgm:t>
    </dgm:pt>
    <dgm:pt modelId="{290D2371-6090-45BE-88BC-41C9896277CD}" type="pres">
      <dgm:prSet presAssocID="{92F51131-A226-4434-AA62-9FD2F08E15AE}" presName="parentLin" presStyleCnt="0"/>
      <dgm:spPr/>
      <dgm:t>
        <a:bodyPr/>
        <a:lstStyle/>
        <a:p>
          <a:endParaRPr lang="en-US"/>
        </a:p>
      </dgm:t>
    </dgm:pt>
    <dgm:pt modelId="{480238C5-0CAD-48C7-B0ED-92D9CD8F4FC8}" type="pres">
      <dgm:prSet presAssocID="{92F51131-A226-4434-AA62-9FD2F08E15AE}" presName="parentLeftMargin" presStyleLbl="node1" presStyleIdx="0" presStyleCnt="2"/>
      <dgm:spPr/>
      <dgm:t>
        <a:bodyPr/>
        <a:lstStyle/>
        <a:p>
          <a:endParaRPr lang="en-US"/>
        </a:p>
      </dgm:t>
    </dgm:pt>
    <dgm:pt modelId="{257BAFA3-DD52-4000-82AB-147D4A2C5D8B}" type="pres">
      <dgm:prSet presAssocID="{92F51131-A226-4434-AA62-9FD2F08E15AE}" presName="parentText" presStyleLbl="node1" presStyleIdx="1" presStyleCnt="2">
        <dgm:presLayoutVars>
          <dgm:chMax val="0"/>
          <dgm:bulletEnabled val="1"/>
        </dgm:presLayoutVars>
      </dgm:prSet>
      <dgm:spPr/>
      <dgm:t>
        <a:bodyPr/>
        <a:lstStyle/>
        <a:p>
          <a:endParaRPr lang="en-US"/>
        </a:p>
      </dgm:t>
    </dgm:pt>
    <dgm:pt modelId="{65F4D84D-6E2A-4975-BD8B-A9BF2F8BD8AF}" type="pres">
      <dgm:prSet presAssocID="{92F51131-A226-4434-AA62-9FD2F08E15AE}" presName="negativeSpace" presStyleCnt="0"/>
      <dgm:spPr/>
      <dgm:t>
        <a:bodyPr/>
        <a:lstStyle/>
        <a:p>
          <a:endParaRPr lang="en-US"/>
        </a:p>
      </dgm:t>
    </dgm:pt>
    <dgm:pt modelId="{4E3A1AA3-BDB0-4BBB-A303-5C1125D49255}" type="pres">
      <dgm:prSet presAssocID="{92F51131-A226-4434-AA62-9FD2F08E15AE}" presName="childText" presStyleLbl="conFgAcc1" presStyleIdx="1" presStyleCnt="2">
        <dgm:presLayoutVars>
          <dgm:bulletEnabled val="1"/>
        </dgm:presLayoutVars>
      </dgm:prSet>
      <dgm:spPr/>
      <dgm:t>
        <a:bodyPr/>
        <a:lstStyle/>
        <a:p>
          <a:endParaRPr lang="en-US"/>
        </a:p>
      </dgm:t>
    </dgm:pt>
  </dgm:ptLst>
  <dgm:cxnLst>
    <dgm:cxn modelId="{7587B423-F692-491A-AB93-BCDD13A61B5A}" type="presOf" srcId="{6C20DF0B-D70A-4802-B4B4-422971CB94BA}" destId="{E00EDC2B-ED8B-4A42-B8D4-F77DCDD082B7}" srcOrd="0" destOrd="1" presId="urn:microsoft.com/office/officeart/2005/8/layout/list1"/>
    <dgm:cxn modelId="{70B9DB5A-20CC-4BB5-AF0F-68144AE45A46}" type="presOf" srcId="{118A29D9-7C5C-4560-BF31-8FD5407B64EC}" destId="{C6C710DC-F830-4A33-807E-BD4200C56C19}" srcOrd="1" destOrd="0" presId="urn:microsoft.com/office/officeart/2005/8/layout/list1"/>
    <dgm:cxn modelId="{FBBAAC9E-33E8-49AF-AE5A-5AAD02B40E95}" srcId="{118A29D9-7C5C-4560-BF31-8FD5407B64EC}" destId="{E2E94EA4-ACD8-4CA0-A5EE-E3188A994D7B}" srcOrd="0" destOrd="0" parTransId="{C61D154E-D8AB-4DD7-8051-2CEF63D0159D}" sibTransId="{FF4B121F-D9B8-4AC9-8F47-F30961FF3BE5}"/>
    <dgm:cxn modelId="{D65FEF3D-A73A-43EF-A32E-3D0321CBCC28}" srcId="{C7A47AB6-64EB-4FB9-8CAE-5AAF5D990729}" destId="{92F51131-A226-4434-AA62-9FD2F08E15AE}" srcOrd="1" destOrd="0" parTransId="{6075D0D0-3C11-4C48-9175-D317792A0CFC}" sibTransId="{553C9353-D9CC-4D80-B0CA-E4F2533230A2}"/>
    <dgm:cxn modelId="{DFA1E74A-3F05-467D-96ED-755E7E606240}" srcId="{92F51131-A226-4434-AA62-9FD2F08E15AE}" destId="{C1AB4F2A-39DC-49A0-8581-498C1371041B}" srcOrd="0" destOrd="0" parTransId="{30878AFB-063A-4270-AAEE-15E415C9F6EF}" sibTransId="{F28806E5-39B7-456C-80AA-56434A7A8BCC}"/>
    <dgm:cxn modelId="{6650B161-A735-4A06-B3FC-4294157F15BB}" srcId="{C7A47AB6-64EB-4FB9-8CAE-5AAF5D990729}" destId="{118A29D9-7C5C-4560-BF31-8FD5407B64EC}" srcOrd="0" destOrd="0" parTransId="{9BBA1CDB-2A56-43D1-89F0-B0B9695999CB}" sibTransId="{30F318A3-EB97-4C36-81AA-404BD7F4C46A}"/>
    <dgm:cxn modelId="{5473F11C-FDB5-4516-B141-E9D2C83F5198}" type="presOf" srcId="{92F51131-A226-4434-AA62-9FD2F08E15AE}" destId="{480238C5-0CAD-48C7-B0ED-92D9CD8F4FC8}" srcOrd="0" destOrd="0" presId="urn:microsoft.com/office/officeart/2005/8/layout/list1"/>
    <dgm:cxn modelId="{A70C4B7F-F58B-4573-A9EC-F4A04757A7F8}" type="presOf" srcId="{C1AB4F2A-39DC-49A0-8581-498C1371041B}" destId="{4E3A1AA3-BDB0-4BBB-A303-5C1125D49255}" srcOrd="0" destOrd="0" presId="urn:microsoft.com/office/officeart/2005/8/layout/list1"/>
    <dgm:cxn modelId="{074D5EAF-4E56-463E-965F-E85EDFD085D5}" type="presOf" srcId="{E2E94EA4-ACD8-4CA0-A5EE-E3188A994D7B}" destId="{E00EDC2B-ED8B-4A42-B8D4-F77DCDD082B7}" srcOrd="0" destOrd="0" presId="urn:microsoft.com/office/officeart/2005/8/layout/list1"/>
    <dgm:cxn modelId="{4E34A4D9-D320-4BF0-8E3B-10BFA1EE0BE3}" type="presOf" srcId="{81B289A6-5B3E-45B5-B4E2-C02AB6CE2A2F}" destId="{4E3A1AA3-BDB0-4BBB-A303-5C1125D49255}" srcOrd="0" destOrd="1" presId="urn:microsoft.com/office/officeart/2005/8/layout/list1"/>
    <dgm:cxn modelId="{9F8C38AD-CD90-4C1C-B351-C49660F13C8D}" type="presOf" srcId="{C7A47AB6-64EB-4FB9-8CAE-5AAF5D990729}" destId="{84B560D5-8352-415A-97C6-4F09E64C3E73}" srcOrd="0" destOrd="0" presId="urn:microsoft.com/office/officeart/2005/8/layout/list1"/>
    <dgm:cxn modelId="{7CFC683C-071F-48E5-B052-C10235509D1C}" type="presOf" srcId="{92F51131-A226-4434-AA62-9FD2F08E15AE}" destId="{257BAFA3-DD52-4000-82AB-147D4A2C5D8B}" srcOrd="1" destOrd="0" presId="urn:microsoft.com/office/officeart/2005/8/layout/list1"/>
    <dgm:cxn modelId="{CE96B2F0-C9AB-4765-9FDE-EAB16002727C}" type="presOf" srcId="{118A29D9-7C5C-4560-BF31-8FD5407B64EC}" destId="{643956D3-84ED-4EA3-BB0C-C5F12E5F69C3}" srcOrd="0" destOrd="0" presId="urn:microsoft.com/office/officeart/2005/8/layout/list1"/>
    <dgm:cxn modelId="{B1302B93-49CD-47F6-B6D6-640BE0D7568E}" srcId="{118A29D9-7C5C-4560-BF31-8FD5407B64EC}" destId="{6C20DF0B-D70A-4802-B4B4-422971CB94BA}" srcOrd="1" destOrd="0" parTransId="{B065C8B0-0C17-40B0-9C24-805C6F663FA2}" sibTransId="{76DF9AB9-A388-488D-ACB7-8B6EE25EAB43}"/>
    <dgm:cxn modelId="{5CB5B49B-3E51-452C-850F-A7E5EF40712C}" srcId="{92F51131-A226-4434-AA62-9FD2F08E15AE}" destId="{81B289A6-5B3E-45B5-B4E2-C02AB6CE2A2F}" srcOrd="1" destOrd="0" parTransId="{9D728A70-5052-40EC-865A-20D20B445F33}" sibTransId="{D9ABF9D0-6EE8-4FAF-88B9-B0792DBB269B}"/>
    <dgm:cxn modelId="{BD849ECC-E5DF-4EB2-9758-39D826EF8373}" type="presParOf" srcId="{84B560D5-8352-415A-97C6-4F09E64C3E73}" destId="{9D88BBF3-AD23-4CC4-994C-9289920390CD}" srcOrd="0" destOrd="0" presId="urn:microsoft.com/office/officeart/2005/8/layout/list1"/>
    <dgm:cxn modelId="{AC251474-8739-4E2C-8DB1-661BD3493AFA}" type="presParOf" srcId="{9D88BBF3-AD23-4CC4-994C-9289920390CD}" destId="{643956D3-84ED-4EA3-BB0C-C5F12E5F69C3}" srcOrd="0" destOrd="0" presId="urn:microsoft.com/office/officeart/2005/8/layout/list1"/>
    <dgm:cxn modelId="{CDEF9A32-4E58-4B66-BECD-269D0144A801}" type="presParOf" srcId="{9D88BBF3-AD23-4CC4-994C-9289920390CD}" destId="{C6C710DC-F830-4A33-807E-BD4200C56C19}" srcOrd="1" destOrd="0" presId="urn:microsoft.com/office/officeart/2005/8/layout/list1"/>
    <dgm:cxn modelId="{8771226D-0C6E-4F92-82F7-2AEE520666D9}" type="presParOf" srcId="{84B560D5-8352-415A-97C6-4F09E64C3E73}" destId="{ED40D93E-2F6B-42A4-AE08-AB2F1B49035B}" srcOrd="1" destOrd="0" presId="urn:microsoft.com/office/officeart/2005/8/layout/list1"/>
    <dgm:cxn modelId="{A00C5B5A-6AFE-42DD-956B-60651BE93FFB}" type="presParOf" srcId="{84B560D5-8352-415A-97C6-4F09E64C3E73}" destId="{E00EDC2B-ED8B-4A42-B8D4-F77DCDD082B7}" srcOrd="2" destOrd="0" presId="urn:microsoft.com/office/officeart/2005/8/layout/list1"/>
    <dgm:cxn modelId="{592585B0-69F9-445B-AD6D-EBACD13066F5}" type="presParOf" srcId="{84B560D5-8352-415A-97C6-4F09E64C3E73}" destId="{29B92BF2-3020-45D4-BB3C-65F95F472B30}" srcOrd="3" destOrd="0" presId="urn:microsoft.com/office/officeart/2005/8/layout/list1"/>
    <dgm:cxn modelId="{EDB5560F-58A8-4C6B-8504-C47773AC7C7E}" type="presParOf" srcId="{84B560D5-8352-415A-97C6-4F09E64C3E73}" destId="{290D2371-6090-45BE-88BC-41C9896277CD}" srcOrd="4" destOrd="0" presId="urn:microsoft.com/office/officeart/2005/8/layout/list1"/>
    <dgm:cxn modelId="{A48EE687-4310-4361-979E-7DDE83AE9198}" type="presParOf" srcId="{290D2371-6090-45BE-88BC-41C9896277CD}" destId="{480238C5-0CAD-48C7-B0ED-92D9CD8F4FC8}" srcOrd="0" destOrd="0" presId="urn:microsoft.com/office/officeart/2005/8/layout/list1"/>
    <dgm:cxn modelId="{A44DE13B-0664-4F4B-B07D-2E9EBA96881E}" type="presParOf" srcId="{290D2371-6090-45BE-88BC-41C9896277CD}" destId="{257BAFA3-DD52-4000-82AB-147D4A2C5D8B}" srcOrd="1" destOrd="0" presId="urn:microsoft.com/office/officeart/2005/8/layout/list1"/>
    <dgm:cxn modelId="{343398C4-9917-4D31-A3FF-2C21979EA099}" type="presParOf" srcId="{84B560D5-8352-415A-97C6-4F09E64C3E73}" destId="{65F4D84D-6E2A-4975-BD8B-A9BF2F8BD8AF}" srcOrd="5" destOrd="0" presId="urn:microsoft.com/office/officeart/2005/8/layout/list1"/>
    <dgm:cxn modelId="{89B284DD-5072-4480-9667-1C69BBD75677}" type="presParOf" srcId="{84B560D5-8352-415A-97C6-4F09E64C3E73}" destId="{4E3A1AA3-BDB0-4BBB-A303-5C1125D4925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C7A47AB6-64EB-4FB9-8CAE-5AAF5D99072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118A29D9-7C5C-4560-BF31-8FD5407B64EC}">
      <dgm:prSet phldrT="[Text]"/>
      <dgm:spPr/>
      <dgm:t>
        <a:bodyPr/>
        <a:lstStyle/>
        <a:p>
          <a:r>
            <a:rPr lang="en-US" dirty="0"/>
            <a:t>Fully tempered</a:t>
          </a:r>
        </a:p>
      </dgm:t>
    </dgm:pt>
    <dgm:pt modelId="{9BBA1CDB-2A56-43D1-89F0-B0B9695999CB}" type="parTrans" cxnId="{6650B161-A735-4A06-B3FC-4294157F15BB}">
      <dgm:prSet/>
      <dgm:spPr/>
      <dgm:t>
        <a:bodyPr/>
        <a:lstStyle/>
        <a:p>
          <a:endParaRPr lang="en-US"/>
        </a:p>
      </dgm:t>
    </dgm:pt>
    <dgm:pt modelId="{30F318A3-EB97-4C36-81AA-404BD7F4C46A}" type="sibTrans" cxnId="{6650B161-A735-4A06-B3FC-4294157F15BB}">
      <dgm:prSet/>
      <dgm:spPr/>
      <dgm:t>
        <a:bodyPr/>
        <a:lstStyle/>
        <a:p>
          <a:endParaRPr lang="en-US"/>
        </a:p>
      </dgm:t>
    </dgm:pt>
    <dgm:pt modelId="{E2E94EA4-ACD8-4CA0-A5EE-E3188A994D7B}">
      <dgm:prSet phldrT="[Text]"/>
      <dgm:spPr/>
      <dgm:t>
        <a:bodyPr/>
        <a:lstStyle/>
        <a:p>
          <a:r>
            <a:rPr lang="en-US" dirty="0"/>
            <a:t>Residual surface compression even stronger than heat-strengthened glass</a:t>
          </a:r>
        </a:p>
      </dgm:t>
    </dgm:pt>
    <dgm:pt modelId="{C61D154E-D8AB-4DD7-8051-2CEF63D0159D}" type="parTrans" cxnId="{FBBAAC9E-33E8-49AF-AE5A-5AAD02B40E95}">
      <dgm:prSet/>
      <dgm:spPr/>
      <dgm:t>
        <a:bodyPr/>
        <a:lstStyle/>
        <a:p>
          <a:endParaRPr lang="en-US"/>
        </a:p>
      </dgm:t>
    </dgm:pt>
    <dgm:pt modelId="{FF4B121F-D9B8-4AC9-8F47-F30961FF3BE5}" type="sibTrans" cxnId="{FBBAAC9E-33E8-49AF-AE5A-5AAD02B40E95}">
      <dgm:prSet/>
      <dgm:spPr/>
      <dgm:t>
        <a:bodyPr/>
        <a:lstStyle/>
        <a:p>
          <a:endParaRPr lang="en-US"/>
        </a:p>
      </dgm:t>
    </dgm:pt>
    <dgm:pt modelId="{92F51131-A226-4434-AA62-9FD2F08E15AE}">
      <dgm:prSet phldrT="[Text]"/>
      <dgm:spPr/>
      <dgm:t>
        <a:bodyPr/>
        <a:lstStyle/>
        <a:p>
          <a:r>
            <a:rPr lang="en-US" dirty="0"/>
            <a:t>Laminated</a:t>
          </a:r>
        </a:p>
      </dgm:t>
    </dgm:pt>
    <dgm:pt modelId="{6075D0D0-3C11-4C48-9175-D317792A0CFC}" type="parTrans" cxnId="{D65FEF3D-A73A-43EF-A32E-3D0321CBCC28}">
      <dgm:prSet/>
      <dgm:spPr/>
      <dgm:t>
        <a:bodyPr/>
        <a:lstStyle/>
        <a:p>
          <a:endParaRPr lang="en-US"/>
        </a:p>
      </dgm:t>
    </dgm:pt>
    <dgm:pt modelId="{553C9353-D9CC-4D80-B0CA-E4F2533230A2}" type="sibTrans" cxnId="{D65FEF3D-A73A-43EF-A32E-3D0321CBCC28}">
      <dgm:prSet/>
      <dgm:spPr/>
      <dgm:t>
        <a:bodyPr/>
        <a:lstStyle/>
        <a:p>
          <a:endParaRPr lang="en-US"/>
        </a:p>
      </dgm:t>
    </dgm:pt>
    <dgm:pt modelId="{C1AB4F2A-39DC-49A0-8581-498C1371041B}">
      <dgm:prSet phldrT="[Text]"/>
      <dgm:spPr/>
      <dgm:t>
        <a:bodyPr/>
        <a:lstStyle/>
        <a:p>
          <a:r>
            <a:rPr lang="en-US" dirty="0" smtClean="0"/>
            <a:t>Two </a:t>
          </a:r>
          <a:r>
            <a:rPr lang="en-US" dirty="0"/>
            <a:t>layers of glass with a transparent layer of vinyl bonded into the center</a:t>
          </a:r>
        </a:p>
      </dgm:t>
    </dgm:pt>
    <dgm:pt modelId="{30878AFB-063A-4270-AAEE-15E415C9F6EF}" type="parTrans" cxnId="{DFA1E74A-3F05-467D-96ED-755E7E606240}">
      <dgm:prSet/>
      <dgm:spPr/>
      <dgm:t>
        <a:bodyPr/>
        <a:lstStyle/>
        <a:p>
          <a:endParaRPr lang="en-US"/>
        </a:p>
      </dgm:t>
    </dgm:pt>
    <dgm:pt modelId="{F28806E5-39B7-456C-80AA-56434A7A8BCC}" type="sibTrans" cxnId="{DFA1E74A-3F05-467D-96ED-755E7E606240}">
      <dgm:prSet/>
      <dgm:spPr/>
      <dgm:t>
        <a:bodyPr/>
        <a:lstStyle/>
        <a:p>
          <a:endParaRPr lang="en-US"/>
        </a:p>
      </dgm:t>
    </dgm:pt>
    <dgm:pt modelId="{87C31D70-A188-4E10-99D9-FDC498A28BA9}">
      <dgm:prSet phldrT="[Text]"/>
      <dgm:spPr/>
      <dgm:t>
        <a:bodyPr/>
        <a:lstStyle/>
        <a:p>
          <a:r>
            <a:rPr lang="en-US" dirty="0"/>
            <a:t>Breaks into small </a:t>
          </a:r>
          <a:r>
            <a:rPr lang="en-US" dirty="0" smtClean="0"/>
            <a:t>granules</a:t>
          </a:r>
          <a:endParaRPr lang="en-US" dirty="0"/>
        </a:p>
      </dgm:t>
    </dgm:pt>
    <dgm:pt modelId="{29DDBE52-C3FD-4A2C-AD6A-6A18747681E3}" type="parTrans" cxnId="{6B9196DE-0131-4F29-8A48-65381DD9D05F}">
      <dgm:prSet/>
      <dgm:spPr/>
      <dgm:t>
        <a:bodyPr/>
        <a:lstStyle/>
        <a:p>
          <a:endParaRPr lang="en-US"/>
        </a:p>
      </dgm:t>
    </dgm:pt>
    <dgm:pt modelId="{B37B0C81-78BA-4C9C-98D8-4AE5FA7E8ACD}" type="sibTrans" cxnId="{6B9196DE-0131-4F29-8A48-65381DD9D05F}">
      <dgm:prSet/>
      <dgm:spPr/>
      <dgm:t>
        <a:bodyPr/>
        <a:lstStyle/>
        <a:p>
          <a:endParaRPr lang="en-US"/>
        </a:p>
      </dgm:t>
    </dgm:pt>
    <dgm:pt modelId="{C5952BCD-1B37-427D-BF65-8FB8DFF906DE}">
      <dgm:prSet phldrT="[Text]"/>
      <dgm:spPr/>
      <dgm:t>
        <a:bodyPr/>
        <a:lstStyle/>
        <a:p>
          <a:r>
            <a:rPr lang="en-US" dirty="0"/>
            <a:t>When broken, the inner core of vinyl holds the broken pieces of glass in </a:t>
          </a:r>
          <a:r>
            <a:rPr lang="en-US" dirty="0" smtClean="0"/>
            <a:t>place</a:t>
          </a:r>
          <a:endParaRPr lang="en-US" dirty="0"/>
        </a:p>
      </dgm:t>
    </dgm:pt>
    <dgm:pt modelId="{E80CBD89-E128-4DDA-83BA-FEA3DA7D7B9D}" type="parTrans" cxnId="{2C83AF4F-877F-4F79-A4C9-2F46893F64FB}">
      <dgm:prSet/>
      <dgm:spPr/>
      <dgm:t>
        <a:bodyPr/>
        <a:lstStyle/>
        <a:p>
          <a:endParaRPr lang="en-US"/>
        </a:p>
      </dgm:t>
    </dgm:pt>
    <dgm:pt modelId="{EF47D27C-4560-404F-B183-6CF5C09702C5}" type="sibTrans" cxnId="{2C83AF4F-877F-4F79-A4C9-2F46893F64FB}">
      <dgm:prSet/>
      <dgm:spPr/>
      <dgm:t>
        <a:bodyPr/>
        <a:lstStyle/>
        <a:p>
          <a:endParaRPr lang="en-US"/>
        </a:p>
      </dgm:t>
    </dgm:pt>
    <dgm:pt modelId="{6228146F-6D56-4048-A0DD-67EFBF3590D3}">
      <dgm:prSet phldrT="[Text]"/>
      <dgm:spPr/>
      <dgm:t>
        <a:bodyPr/>
        <a:lstStyle/>
        <a:p>
          <a:r>
            <a:rPr lang="en-US" dirty="0" smtClean="0"/>
            <a:t>Used </a:t>
          </a:r>
          <a:r>
            <a:rPr lang="en-US" dirty="0"/>
            <a:t>in security windows and to reduce noise transmission</a:t>
          </a:r>
        </a:p>
      </dgm:t>
    </dgm:pt>
    <dgm:pt modelId="{3969E623-0F79-411A-A782-3301724D653D}" type="parTrans" cxnId="{BA6086B2-1FA4-499C-B462-390DDA12303B}">
      <dgm:prSet/>
      <dgm:spPr/>
      <dgm:t>
        <a:bodyPr/>
        <a:lstStyle/>
        <a:p>
          <a:endParaRPr lang="en-US"/>
        </a:p>
      </dgm:t>
    </dgm:pt>
    <dgm:pt modelId="{FC9A598E-6704-45E3-8CC2-7F3A29BF2306}" type="sibTrans" cxnId="{BA6086B2-1FA4-499C-B462-390DDA12303B}">
      <dgm:prSet/>
      <dgm:spPr/>
      <dgm:t>
        <a:bodyPr/>
        <a:lstStyle/>
        <a:p>
          <a:endParaRPr lang="en-US"/>
        </a:p>
      </dgm:t>
    </dgm:pt>
    <dgm:pt modelId="{34094728-CDF0-4DDD-8391-6C91AA452245}">
      <dgm:prSet phldrT="[Text]"/>
      <dgm:spPr/>
      <dgm:t>
        <a:bodyPr/>
        <a:lstStyle/>
        <a:p>
          <a:r>
            <a:rPr lang="en-US" dirty="0" smtClean="0"/>
            <a:t>Used </a:t>
          </a:r>
          <a:r>
            <a:rPr lang="en-US" dirty="0"/>
            <a:t>in windows that might be subject to high wind forces and exterior doors that people might walk into accidentally</a:t>
          </a:r>
        </a:p>
      </dgm:t>
    </dgm:pt>
    <dgm:pt modelId="{B5A81C3F-1668-473D-A714-9C51734C5798}" type="parTrans" cxnId="{96F26BF6-560F-45AB-AD99-487761041325}">
      <dgm:prSet/>
      <dgm:spPr/>
      <dgm:t>
        <a:bodyPr/>
        <a:lstStyle/>
        <a:p>
          <a:endParaRPr lang="en-US"/>
        </a:p>
      </dgm:t>
    </dgm:pt>
    <dgm:pt modelId="{C132A5AE-81CE-43D5-AFFF-859DCAC7AABF}" type="sibTrans" cxnId="{96F26BF6-560F-45AB-AD99-487761041325}">
      <dgm:prSet/>
      <dgm:spPr/>
      <dgm:t>
        <a:bodyPr/>
        <a:lstStyle/>
        <a:p>
          <a:endParaRPr lang="en-US"/>
        </a:p>
      </dgm:t>
    </dgm:pt>
    <dgm:pt modelId="{84B560D5-8352-415A-97C6-4F09E64C3E73}" type="pres">
      <dgm:prSet presAssocID="{C7A47AB6-64EB-4FB9-8CAE-5AAF5D990729}" presName="linear" presStyleCnt="0">
        <dgm:presLayoutVars>
          <dgm:dir/>
          <dgm:animLvl val="lvl"/>
          <dgm:resizeHandles val="exact"/>
        </dgm:presLayoutVars>
      </dgm:prSet>
      <dgm:spPr/>
      <dgm:t>
        <a:bodyPr/>
        <a:lstStyle/>
        <a:p>
          <a:endParaRPr lang="en-US"/>
        </a:p>
      </dgm:t>
    </dgm:pt>
    <dgm:pt modelId="{9D88BBF3-AD23-4CC4-994C-9289920390CD}" type="pres">
      <dgm:prSet presAssocID="{118A29D9-7C5C-4560-BF31-8FD5407B64EC}" presName="parentLin" presStyleCnt="0"/>
      <dgm:spPr/>
      <dgm:t>
        <a:bodyPr/>
        <a:lstStyle/>
        <a:p>
          <a:endParaRPr lang="en-US"/>
        </a:p>
      </dgm:t>
    </dgm:pt>
    <dgm:pt modelId="{643956D3-84ED-4EA3-BB0C-C5F12E5F69C3}" type="pres">
      <dgm:prSet presAssocID="{118A29D9-7C5C-4560-BF31-8FD5407B64EC}" presName="parentLeftMargin" presStyleLbl="node1" presStyleIdx="0" presStyleCnt="2"/>
      <dgm:spPr/>
      <dgm:t>
        <a:bodyPr/>
        <a:lstStyle/>
        <a:p>
          <a:endParaRPr lang="en-US"/>
        </a:p>
      </dgm:t>
    </dgm:pt>
    <dgm:pt modelId="{C6C710DC-F830-4A33-807E-BD4200C56C19}" type="pres">
      <dgm:prSet presAssocID="{118A29D9-7C5C-4560-BF31-8FD5407B64EC}" presName="parentText" presStyleLbl="node1" presStyleIdx="0" presStyleCnt="2">
        <dgm:presLayoutVars>
          <dgm:chMax val="0"/>
          <dgm:bulletEnabled val="1"/>
        </dgm:presLayoutVars>
      </dgm:prSet>
      <dgm:spPr/>
      <dgm:t>
        <a:bodyPr/>
        <a:lstStyle/>
        <a:p>
          <a:endParaRPr lang="en-US"/>
        </a:p>
      </dgm:t>
    </dgm:pt>
    <dgm:pt modelId="{ED40D93E-2F6B-42A4-AE08-AB2F1B49035B}" type="pres">
      <dgm:prSet presAssocID="{118A29D9-7C5C-4560-BF31-8FD5407B64EC}" presName="negativeSpace" presStyleCnt="0"/>
      <dgm:spPr/>
      <dgm:t>
        <a:bodyPr/>
        <a:lstStyle/>
        <a:p>
          <a:endParaRPr lang="en-US"/>
        </a:p>
      </dgm:t>
    </dgm:pt>
    <dgm:pt modelId="{E00EDC2B-ED8B-4A42-B8D4-F77DCDD082B7}" type="pres">
      <dgm:prSet presAssocID="{118A29D9-7C5C-4560-BF31-8FD5407B64EC}" presName="childText" presStyleLbl="conFgAcc1" presStyleIdx="0" presStyleCnt="2">
        <dgm:presLayoutVars>
          <dgm:bulletEnabled val="1"/>
        </dgm:presLayoutVars>
      </dgm:prSet>
      <dgm:spPr/>
      <dgm:t>
        <a:bodyPr/>
        <a:lstStyle/>
        <a:p>
          <a:endParaRPr lang="en-US"/>
        </a:p>
      </dgm:t>
    </dgm:pt>
    <dgm:pt modelId="{29B92BF2-3020-45D4-BB3C-65F95F472B30}" type="pres">
      <dgm:prSet presAssocID="{30F318A3-EB97-4C36-81AA-404BD7F4C46A}" presName="spaceBetweenRectangles" presStyleCnt="0"/>
      <dgm:spPr/>
      <dgm:t>
        <a:bodyPr/>
        <a:lstStyle/>
        <a:p>
          <a:endParaRPr lang="en-US"/>
        </a:p>
      </dgm:t>
    </dgm:pt>
    <dgm:pt modelId="{290D2371-6090-45BE-88BC-41C9896277CD}" type="pres">
      <dgm:prSet presAssocID="{92F51131-A226-4434-AA62-9FD2F08E15AE}" presName="parentLin" presStyleCnt="0"/>
      <dgm:spPr/>
      <dgm:t>
        <a:bodyPr/>
        <a:lstStyle/>
        <a:p>
          <a:endParaRPr lang="en-US"/>
        </a:p>
      </dgm:t>
    </dgm:pt>
    <dgm:pt modelId="{480238C5-0CAD-48C7-B0ED-92D9CD8F4FC8}" type="pres">
      <dgm:prSet presAssocID="{92F51131-A226-4434-AA62-9FD2F08E15AE}" presName="parentLeftMargin" presStyleLbl="node1" presStyleIdx="0" presStyleCnt="2"/>
      <dgm:spPr/>
      <dgm:t>
        <a:bodyPr/>
        <a:lstStyle/>
        <a:p>
          <a:endParaRPr lang="en-US"/>
        </a:p>
      </dgm:t>
    </dgm:pt>
    <dgm:pt modelId="{257BAFA3-DD52-4000-82AB-147D4A2C5D8B}" type="pres">
      <dgm:prSet presAssocID="{92F51131-A226-4434-AA62-9FD2F08E15AE}" presName="parentText" presStyleLbl="node1" presStyleIdx="1" presStyleCnt="2">
        <dgm:presLayoutVars>
          <dgm:chMax val="0"/>
          <dgm:bulletEnabled val="1"/>
        </dgm:presLayoutVars>
      </dgm:prSet>
      <dgm:spPr/>
      <dgm:t>
        <a:bodyPr/>
        <a:lstStyle/>
        <a:p>
          <a:endParaRPr lang="en-US"/>
        </a:p>
      </dgm:t>
    </dgm:pt>
    <dgm:pt modelId="{65F4D84D-6E2A-4975-BD8B-A9BF2F8BD8AF}" type="pres">
      <dgm:prSet presAssocID="{92F51131-A226-4434-AA62-9FD2F08E15AE}" presName="negativeSpace" presStyleCnt="0"/>
      <dgm:spPr/>
      <dgm:t>
        <a:bodyPr/>
        <a:lstStyle/>
        <a:p>
          <a:endParaRPr lang="en-US"/>
        </a:p>
      </dgm:t>
    </dgm:pt>
    <dgm:pt modelId="{4E3A1AA3-BDB0-4BBB-A303-5C1125D49255}" type="pres">
      <dgm:prSet presAssocID="{92F51131-A226-4434-AA62-9FD2F08E15AE}" presName="childText" presStyleLbl="conFgAcc1" presStyleIdx="1" presStyleCnt="2">
        <dgm:presLayoutVars>
          <dgm:bulletEnabled val="1"/>
        </dgm:presLayoutVars>
      </dgm:prSet>
      <dgm:spPr/>
      <dgm:t>
        <a:bodyPr/>
        <a:lstStyle/>
        <a:p>
          <a:endParaRPr lang="en-US"/>
        </a:p>
      </dgm:t>
    </dgm:pt>
  </dgm:ptLst>
  <dgm:cxnLst>
    <dgm:cxn modelId="{797FF1D6-7D4B-4C43-93C9-D8338479229D}" type="presOf" srcId="{C5952BCD-1B37-427D-BF65-8FB8DFF906DE}" destId="{4E3A1AA3-BDB0-4BBB-A303-5C1125D49255}" srcOrd="0" destOrd="1" presId="urn:microsoft.com/office/officeart/2005/8/layout/list1"/>
    <dgm:cxn modelId="{07584491-6EAE-4A98-A153-DAE9E7C9B453}" type="presOf" srcId="{92F51131-A226-4434-AA62-9FD2F08E15AE}" destId="{480238C5-0CAD-48C7-B0ED-92D9CD8F4FC8}" srcOrd="0" destOrd="0" presId="urn:microsoft.com/office/officeart/2005/8/layout/list1"/>
    <dgm:cxn modelId="{B1C5C426-BAFA-4B04-8AE9-8CEDD2ADF8D2}" type="presOf" srcId="{6228146F-6D56-4048-A0DD-67EFBF3590D3}" destId="{4E3A1AA3-BDB0-4BBB-A303-5C1125D49255}" srcOrd="0" destOrd="2" presId="urn:microsoft.com/office/officeart/2005/8/layout/list1"/>
    <dgm:cxn modelId="{BA6086B2-1FA4-499C-B462-390DDA12303B}" srcId="{92F51131-A226-4434-AA62-9FD2F08E15AE}" destId="{6228146F-6D56-4048-A0DD-67EFBF3590D3}" srcOrd="2" destOrd="0" parTransId="{3969E623-0F79-411A-A782-3301724D653D}" sibTransId="{FC9A598E-6704-45E3-8CC2-7F3A29BF2306}"/>
    <dgm:cxn modelId="{FB268519-6407-48AC-9A78-4B2372B09AC6}" type="presOf" srcId="{34094728-CDF0-4DDD-8391-6C91AA452245}" destId="{E00EDC2B-ED8B-4A42-B8D4-F77DCDD082B7}" srcOrd="0" destOrd="2" presId="urn:microsoft.com/office/officeart/2005/8/layout/list1"/>
    <dgm:cxn modelId="{FBBAAC9E-33E8-49AF-AE5A-5AAD02B40E95}" srcId="{118A29D9-7C5C-4560-BF31-8FD5407B64EC}" destId="{E2E94EA4-ACD8-4CA0-A5EE-E3188A994D7B}" srcOrd="0" destOrd="0" parTransId="{C61D154E-D8AB-4DD7-8051-2CEF63D0159D}" sibTransId="{FF4B121F-D9B8-4AC9-8F47-F30961FF3BE5}"/>
    <dgm:cxn modelId="{D65FEF3D-A73A-43EF-A32E-3D0321CBCC28}" srcId="{C7A47AB6-64EB-4FB9-8CAE-5AAF5D990729}" destId="{92F51131-A226-4434-AA62-9FD2F08E15AE}" srcOrd="1" destOrd="0" parTransId="{6075D0D0-3C11-4C48-9175-D317792A0CFC}" sibTransId="{553C9353-D9CC-4D80-B0CA-E4F2533230A2}"/>
    <dgm:cxn modelId="{96F26BF6-560F-45AB-AD99-487761041325}" srcId="{118A29D9-7C5C-4560-BF31-8FD5407B64EC}" destId="{34094728-CDF0-4DDD-8391-6C91AA452245}" srcOrd="2" destOrd="0" parTransId="{B5A81C3F-1668-473D-A714-9C51734C5798}" sibTransId="{C132A5AE-81CE-43D5-AFFF-859DCAC7AABF}"/>
    <dgm:cxn modelId="{357E79DF-D2D2-4EBE-A677-4FD68AB22928}" type="presOf" srcId="{118A29D9-7C5C-4560-BF31-8FD5407B64EC}" destId="{643956D3-84ED-4EA3-BB0C-C5F12E5F69C3}" srcOrd="0" destOrd="0" presId="urn:microsoft.com/office/officeart/2005/8/layout/list1"/>
    <dgm:cxn modelId="{DFA1E74A-3F05-467D-96ED-755E7E606240}" srcId="{92F51131-A226-4434-AA62-9FD2F08E15AE}" destId="{C1AB4F2A-39DC-49A0-8581-498C1371041B}" srcOrd="0" destOrd="0" parTransId="{30878AFB-063A-4270-AAEE-15E415C9F6EF}" sibTransId="{F28806E5-39B7-456C-80AA-56434A7A8BCC}"/>
    <dgm:cxn modelId="{D4B88703-D489-4EE7-B304-0F4A3A89666A}" type="presOf" srcId="{118A29D9-7C5C-4560-BF31-8FD5407B64EC}" destId="{C6C710DC-F830-4A33-807E-BD4200C56C19}" srcOrd="1" destOrd="0" presId="urn:microsoft.com/office/officeart/2005/8/layout/list1"/>
    <dgm:cxn modelId="{6650B161-A735-4A06-B3FC-4294157F15BB}" srcId="{C7A47AB6-64EB-4FB9-8CAE-5AAF5D990729}" destId="{118A29D9-7C5C-4560-BF31-8FD5407B64EC}" srcOrd="0" destOrd="0" parTransId="{9BBA1CDB-2A56-43D1-89F0-B0B9695999CB}" sibTransId="{30F318A3-EB97-4C36-81AA-404BD7F4C46A}"/>
    <dgm:cxn modelId="{8FA91AF3-C956-4252-AEC4-66FFAF0D14B0}" type="presOf" srcId="{87C31D70-A188-4E10-99D9-FDC498A28BA9}" destId="{E00EDC2B-ED8B-4A42-B8D4-F77DCDD082B7}" srcOrd="0" destOrd="1" presId="urn:microsoft.com/office/officeart/2005/8/layout/list1"/>
    <dgm:cxn modelId="{28B5EBDB-49E1-4792-8DF9-220128A8D9FB}" type="presOf" srcId="{E2E94EA4-ACD8-4CA0-A5EE-E3188A994D7B}" destId="{E00EDC2B-ED8B-4A42-B8D4-F77DCDD082B7}" srcOrd="0" destOrd="0" presId="urn:microsoft.com/office/officeart/2005/8/layout/list1"/>
    <dgm:cxn modelId="{0DDE01BF-0B69-4049-B0F4-ECF03DEC72B7}" type="presOf" srcId="{92F51131-A226-4434-AA62-9FD2F08E15AE}" destId="{257BAFA3-DD52-4000-82AB-147D4A2C5D8B}" srcOrd="1" destOrd="0" presId="urn:microsoft.com/office/officeart/2005/8/layout/list1"/>
    <dgm:cxn modelId="{2C83AF4F-877F-4F79-A4C9-2F46893F64FB}" srcId="{92F51131-A226-4434-AA62-9FD2F08E15AE}" destId="{C5952BCD-1B37-427D-BF65-8FB8DFF906DE}" srcOrd="1" destOrd="0" parTransId="{E80CBD89-E128-4DDA-83BA-FEA3DA7D7B9D}" sibTransId="{EF47D27C-4560-404F-B183-6CF5C09702C5}"/>
    <dgm:cxn modelId="{6B9196DE-0131-4F29-8A48-65381DD9D05F}" srcId="{118A29D9-7C5C-4560-BF31-8FD5407B64EC}" destId="{87C31D70-A188-4E10-99D9-FDC498A28BA9}" srcOrd="1" destOrd="0" parTransId="{29DDBE52-C3FD-4A2C-AD6A-6A18747681E3}" sibTransId="{B37B0C81-78BA-4C9C-98D8-4AE5FA7E8ACD}"/>
    <dgm:cxn modelId="{734CAAD8-BDF1-4A5C-BE94-F92FE423AABC}" type="presOf" srcId="{C7A47AB6-64EB-4FB9-8CAE-5AAF5D990729}" destId="{84B560D5-8352-415A-97C6-4F09E64C3E73}" srcOrd="0" destOrd="0" presId="urn:microsoft.com/office/officeart/2005/8/layout/list1"/>
    <dgm:cxn modelId="{9456298C-6510-48D6-91A0-8BC0CA773911}" type="presOf" srcId="{C1AB4F2A-39DC-49A0-8581-498C1371041B}" destId="{4E3A1AA3-BDB0-4BBB-A303-5C1125D49255}" srcOrd="0" destOrd="0" presId="urn:microsoft.com/office/officeart/2005/8/layout/list1"/>
    <dgm:cxn modelId="{205A8161-0942-46C2-88FA-C5CC5C582ABF}" type="presParOf" srcId="{84B560D5-8352-415A-97C6-4F09E64C3E73}" destId="{9D88BBF3-AD23-4CC4-994C-9289920390CD}" srcOrd="0" destOrd="0" presId="urn:microsoft.com/office/officeart/2005/8/layout/list1"/>
    <dgm:cxn modelId="{18D94548-F3FC-4962-91E6-E12301ECF160}" type="presParOf" srcId="{9D88BBF3-AD23-4CC4-994C-9289920390CD}" destId="{643956D3-84ED-4EA3-BB0C-C5F12E5F69C3}" srcOrd="0" destOrd="0" presId="urn:microsoft.com/office/officeart/2005/8/layout/list1"/>
    <dgm:cxn modelId="{20E68FF6-CA80-4066-9209-58912D878D92}" type="presParOf" srcId="{9D88BBF3-AD23-4CC4-994C-9289920390CD}" destId="{C6C710DC-F830-4A33-807E-BD4200C56C19}" srcOrd="1" destOrd="0" presId="urn:microsoft.com/office/officeart/2005/8/layout/list1"/>
    <dgm:cxn modelId="{5C1CB823-7674-4C29-82F2-7A85AB03C864}" type="presParOf" srcId="{84B560D5-8352-415A-97C6-4F09E64C3E73}" destId="{ED40D93E-2F6B-42A4-AE08-AB2F1B49035B}" srcOrd="1" destOrd="0" presId="urn:microsoft.com/office/officeart/2005/8/layout/list1"/>
    <dgm:cxn modelId="{C3265F34-2EF6-4346-BDEB-3E1A5F69CD23}" type="presParOf" srcId="{84B560D5-8352-415A-97C6-4F09E64C3E73}" destId="{E00EDC2B-ED8B-4A42-B8D4-F77DCDD082B7}" srcOrd="2" destOrd="0" presId="urn:microsoft.com/office/officeart/2005/8/layout/list1"/>
    <dgm:cxn modelId="{67DFDE68-7AE9-4127-92E3-E427480DBE15}" type="presParOf" srcId="{84B560D5-8352-415A-97C6-4F09E64C3E73}" destId="{29B92BF2-3020-45D4-BB3C-65F95F472B30}" srcOrd="3" destOrd="0" presId="urn:microsoft.com/office/officeart/2005/8/layout/list1"/>
    <dgm:cxn modelId="{C89D6AF5-B213-40A0-A6DB-FFA05E1D4581}" type="presParOf" srcId="{84B560D5-8352-415A-97C6-4F09E64C3E73}" destId="{290D2371-6090-45BE-88BC-41C9896277CD}" srcOrd="4" destOrd="0" presId="urn:microsoft.com/office/officeart/2005/8/layout/list1"/>
    <dgm:cxn modelId="{FB3823DC-04B0-48B1-ABA8-4725477DC0FE}" type="presParOf" srcId="{290D2371-6090-45BE-88BC-41C9896277CD}" destId="{480238C5-0CAD-48C7-B0ED-92D9CD8F4FC8}" srcOrd="0" destOrd="0" presId="urn:microsoft.com/office/officeart/2005/8/layout/list1"/>
    <dgm:cxn modelId="{404A236B-BF67-45F0-8185-7537E67E8337}" type="presParOf" srcId="{290D2371-6090-45BE-88BC-41C9896277CD}" destId="{257BAFA3-DD52-4000-82AB-147D4A2C5D8B}" srcOrd="1" destOrd="0" presId="urn:microsoft.com/office/officeart/2005/8/layout/list1"/>
    <dgm:cxn modelId="{8C7449CB-7EB3-4438-902F-A1EBB18C918B}" type="presParOf" srcId="{84B560D5-8352-415A-97C6-4F09E64C3E73}" destId="{65F4D84D-6E2A-4975-BD8B-A9BF2F8BD8AF}" srcOrd="5" destOrd="0" presId="urn:microsoft.com/office/officeart/2005/8/layout/list1"/>
    <dgm:cxn modelId="{96551037-D70B-4238-914E-9F3388BEDC84}" type="presParOf" srcId="{84B560D5-8352-415A-97C6-4F09E64C3E73}" destId="{4E3A1AA3-BDB0-4BBB-A303-5C1125D4925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7A47AB6-64EB-4FB9-8CAE-5AAF5D99072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18A29D9-7C5C-4560-BF31-8FD5407B64EC}">
      <dgm:prSet phldrT="[Text]" custT="1"/>
      <dgm:spPr/>
      <dgm:t>
        <a:bodyPr/>
        <a:lstStyle/>
        <a:p>
          <a:r>
            <a:rPr lang="en-US" sz="2400" dirty="0"/>
            <a:t>Glass block</a:t>
          </a:r>
        </a:p>
      </dgm:t>
    </dgm:pt>
    <dgm:pt modelId="{9BBA1CDB-2A56-43D1-89F0-B0B9695999CB}" type="parTrans" cxnId="{6650B161-A735-4A06-B3FC-4294157F15BB}">
      <dgm:prSet/>
      <dgm:spPr/>
      <dgm:t>
        <a:bodyPr/>
        <a:lstStyle/>
        <a:p>
          <a:endParaRPr lang="en-US"/>
        </a:p>
      </dgm:t>
    </dgm:pt>
    <dgm:pt modelId="{30F318A3-EB97-4C36-81AA-404BD7F4C46A}" type="sibTrans" cxnId="{6650B161-A735-4A06-B3FC-4294157F15BB}">
      <dgm:prSet/>
      <dgm:spPr/>
      <dgm:t>
        <a:bodyPr/>
        <a:lstStyle/>
        <a:p>
          <a:endParaRPr lang="en-US"/>
        </a:p>
      </dgm:t>
    </dgm:pt>
    <dgm:pt modelId="{E2E94EA4-ACD8-4CA0-A5EE-E3188A994D7B}">
      <dgm:prSet phldrT="[Text]" custT="1"/>
      <dgm:spPr/>
      <dgm:t>
        <a:bodyPr/>
        <a:lstStyle/>
        <a:p>
          <a:r>
            <a:rPr lang="en-US" sz="2000" dirty="0"/>
            <a:t>Produced either as solid or hollow non-load-bearing units</a:t>
          </a:r>
        </a:p>
      </dgm:t>
    </dgm:pt>
    <dgm:pt modelId="{C61D154E-D8AB-4DD7-8051-2CEF63D0159D}" type="parTrans" cxnId="{FBBAAC9E-33E8-49AF-AE5A-5AAD02B40E95}">
      <dgm:prSet/>
      <dgm:spPr/>
      <dgm:t>
        <a:bodyPr/>
        <a:lstStyle/>
        <a:p>
          <a:endParaRPr lang="en-US"/>
        </a:p>
      </dgm:t>
    </dgm:pt>
    <dgm:pt modelId="{FF4B121F-D9B8-4AC9-8F47-F30961FF3BE5}" type="sibTrans" cxnId="{FBBAAC9E-33E8-49AF-AE5A-5AAD02B40E95}">
      <dgm:prSet/>
      <dgm:spPr/>
      <dgm:t>
        <a:bodyPr/>
        <a:lstStyle/>
        <a:p>
          <a:endParaRPr lang="en-US"/>
        </a:p>
      </dgm:t>
    </dgm:pt>
    <dgm:pt modelId="{53F755E9-F0E8-44A1-A14B-F0E0A6B42A2C}">
      <dgm:prSet phldrT="[Text]" custT="1"/>
      <dgm:spPr/>
      <dgm:t>
        <a:bodyPr/>
        <a:lstStyle/>
        <a:p>
          <a:r>
            <a:rPr lang="en-US" sz="2000" dirty="0"/>
            <a:t>Can have different surface patterns</a:t>
          </a:r>
        </a:p>
      </dgm:t>
    </dgm:pt>
    <dgm:pt modelId="{2037FA43-3DC8-449C-B870-31911BFC5402}" type="parTrans" cxnId="{BE5BC4FD-3494-46D7-AE7E-73D9C2754BC1}">
      <dgm:prSet/>
      <dgm:spPr/>
      <dgm:t>
        <a:bodyPr/>
        <a:lstStyle/>
        <a:p>
          <a:endParaRPr lang="en-US"/>
        </a:p>
      </dgm:t>
    </dgm:pt>
    <dgm:pt modelId="{12783AD7-4068-4DD8-A407-34484C685730}" type="sibTrans" cxnId="{BE5BC4FD-3494-46D7-AE7E-73D9C2754BC1}">
      <dgm:prSet/>
      <dgm:spPr/>
      <dgm:t>
        <a:bodyPr/>
        <a:lstStyle/>
        <a:p>
          <a:endParaRPr lang="en-US"/>
        </a:p>
      </dgm:t>
    </dgm:pt>
    <dgm:pt modelId="{E4A8C00A-949B-4EC0-A9B0-959CD2760F67}">
      <dgm:prSet phldrT="[Text]" custT="1"/>
      <dgm:spPr/>
      <dgm:t>
        <a:bodyPr/>
        <a:lstStyle/>
        <a:p>
          <a:r>
            <a:rPr lang="en-US" sz="2000" dirty="0"/>
            <a:t>May be used for the protection of limited-size openings in fire-rated walls when permitted by the local building code</a:t>
          </a:r>
        </a:p>
      </dgm:t>
    </dgm:pt>
    <dgm:pt modelId="{1E92D332-23D6-46D3-9002-C664C3B4732B}" type="parTrans" cxnId="{8E1D3B27-8D55-462D-B69A-DC2B08796A7F}">
      <dgm:prSet/>
      <dgm:spPr/>
      <dgm:t>
        <a:bodyPr/>
        <a:lstStyle/>
        <a:p>
          <a:endParaRPr lang="en-US"/>
        </a:p>
      </dgm:t>
    </dgm:pt>
    <dgm:pt modelId="{1D423876-4227-4899-87C9-71665B26DF39}" type="sibTrans" cxnId="{8E1D3B27-8D55-462D-B69A-DC2B08796A7F}">
      <dgm:prSet/>
      <dgm:spPr/>
      <dgm:t>
        <a:bodyPr/>
        <a:lstStyle/>
        <a:p>
          <a:endParaRPr lang="en-US"/>
        </a:p>
      </dgm:t>
    </dgm:pt>
    <dgm:pt modelId="{84B560D5-8352-415A-97C6-4F09E64C3E73}" type="pres">
      <dgm:prSet presAssocID="{C7A47AB6-64EB-4FB9-8CAE-5AAF5D990729}" presName="linear" presStyleCnt="0">
        <dgm:presLayoutVars>
          <dgm:dir/>
          <dgm:animLvl val="lvl"/>
          <dgm:resizeHandles val="exact"/>
        </dgm:presLayoutVars>
      </dgm:prSet>
      <dgm:spPr/>
      <dgm:t>
        <a:bodyPr/>
        <a:lstStyle/>
        <a:p>
          <a:endParaRPr lang="en-US"/>
        </a:p>
      </dgm:t>
    </dgm:pt>
    <dgm:pt modelId="{9D88BBF3-AD23-4CC4-994C-9289920390CD}" type="pres">
      <dgm:prSet presAssocID="{118A29D9-7C5C-4560-BF31-8FD5407B64EC}" presName="parentLin" presStyleCnt="0"/>
      <dgm:spPr/>
    </dgm:pt>
    <dgm:pt modelId="{643956D3-84ED-4EA3-BB0C-C5F12E5F69C3}" type="pres">
      <dgm:prSet presAssocID="{118A29D9-7C5C-4560-BF31-8FD5407B64EC}" presName="parentLeftMargin" presStyleLbl="node1" presStyleIdx="0" presStyleCnt="1"/>
      <dgm:spPr/>
      <dgm:t>
        <a:bodyPr/>
        <a:lstStyle/>
        <a:p>
          <a:endParaRPr lang="en-US"/>
        </a:p>
      </dgm:t>
    </dgm:pt>
    <dgm:pt modelId="{C6C710DC-F830-4A33-807E-BD4200C56C19}" type="pres">
      <dgm:prSet presAssocID="{118A29D9-7C5C-4560-BF31-8FD5407B64EC}" presName="parentText" presStyleLbl="node1" presStyleIdx="0" presStyleCnt="1" custScaleY="39701" custLinFactNeighborX="-1961" custLinFactNeighborY="-14358">
        <dgm:presLayoutVars>
          <dgm:chMax val="0"/>
          <dgm:bulletEnabled val="1"/>
        </dgm:presLayoutVars>
      </dgm:prSet>
      <dgm:spPr/>
      <dgm:t>
        <a:bodyPr/>
        <a:lstStyle/>
        <a:p>
          <a:endParaRPr lang="en-US"/>
        </a:p>
      </dgm:t>
    </dgm:pt>
    <dgm:pt modelId="{ED40D93E-2F6B-42A4-AE08-AB2F1B49035B}" type="pres">
      <dgm:prSet presAssocID="{118A29D9-7C5C-4560-BF31-8FD5407B64EC}" presName="negativeSpace" presStyleCnt="0"/>
      <dgm:spPr/>
    </dgm:pt>
    <dgm:pt modelId="{E00EDC2B-ED8B-4A42-B8D4-F77DCDD082B7}" type="pres">
      <dgm:prSet presAssocID="{118A29D9-7C5C-4560-BF31-8FD5407B64EC}" presName="childText" presStyleLbl="conFgAcc1" presStyleIdx="0" presStyleCnt="1" custScaleY="68478" custLinFactNeighborY="48800">
        <dgm:presLayoutVars>
          <dgm:bulletEnabled val="1"/>
        </dgm:presLayoutVars>
      </dgm:prSet>
      <dgm:spPr/>
      <dgm:t>
        <a:bodyPr/>
        <a:lstStyle/>
        <a:p>
          <a:endParaRPr lang="en-US"/>
        </a:p>
      </dgm:t>
    </dgm:pt>
  </dgm:ptLst>
  <dgm:cxnLst>
    <dgm:cxn modelId="{5401F3FD-4F3C-494D-B688-F605B50D3C30}" type="presOf" srcId="{C7A47AB6-64EB-4FB9-8CAE-5AAF5D990729}" destId="{84B560D5-8352-415A-97C6-4F09E64C3E73}" srcOrd="0" destOrd="0" presId="urn:microsoft.com/office/officeart/2005/8/layout/list1"/>
    <dgm:cxn modelId="{9BDC6028-787F-4DBC-BAD8-BBFE636B3C6D}" type="presOf" srcId="{118A29D9-7C5C-4560-BF31-8FD5407B64EC}" destId="{643956D3-84ED-4EA3-BB0C-C5F12E5F69C3}" srcOrd="0" destOrd="0" presId="urn:microsoft.com/office/officeart/2005/8/layout/list1"/>
    <dgm:cxn modelId="{9B6FF7B4-D0EB-49A9-A542-1D7508AF6482}" type="presOf" srcId="{53F755E9-F0E8-44A1-A14B-F0E0A6B42A2C}" destId="{E00EDC2B-ED8B-4A42-B8D4-F77DCDD082B7}" srcOrd="0" destOrd="1" presId="urn:microsoft.com/office/officeart/2005/8/layout/list1"/>
    <dgm:cxn modelId="{FBBAAC9E-33E8-49AF-AE5A-5AAD02B40E95}" srcId="{118A29D9-7C5C-4560-BF31-8FD5407B64EC}" destId="{E2E94EA4-ACD8-4CA0-A5EE-E3188A994D7B}" srcOrd="0" destOrd="0" parTransId="{C61D154E-D8AB-4DD7-8051-2CEF63D0159D}" sibTransId="{FF4B121F-D9B8-4AC9-8F47-F30961FF3BE5}"/>
    <dgm:cxn modelId="{A34DD20E-7BDE-4A0B-A1DC-08EA9B517E28}" type="presOf" srcId="{E2E94EA4-ACD8-4CA0-A5EE-E3188A994D7B}" destId="{E00EDC2B-ED8B-4A42-B8D4-F77DCDD082B7}" srcOrd="0" destOrd="0" presId="urn:microsoft.com/office/officeart/2005/8/layout/list1"/>
    <dgm:cxn modelId="{8E1D3B27-8D55-462D-B69A-DC2B08796A7F}" srcId="{118A29D9-7C5C-4560-BF31-8FD5407B64EC}" destId="{E4A8C00A-949B-4EC0-A9B0-959CD2760F67}" srcOrd="2" destOrd="0" parTransId="{1E92D332-23D6-46D3-9002-C664C3B4732B}" sibTransId="{1D423876-4227-4899-87C9-71665B26DF39}"/>
    <dgm:cxn modelId="{7B420A9E-90C9-4D1B-9702-F8507AFAF0CA}" type="presOf" srcId="{E4A8C00A-949B-4EC0-A9B0-959CD2760F67}" destId="{E00EDC2B-ED8B-4A42-B8D4-F77DCDD082B7}" srcOrd="0" destOrd="2" presId="urn:microsoft.com/office/officeart/2005/8/layout/list1"/>
    <dgm:cxn modelId="{6650B161-A735-4A06-B3FC-4294157F15BB}" srcId="{C7A47AB6-64EB-4FB9-8CAE-5AAF5D990729}" destId="{118A29D9-7C5C-4560-BF31-8FD5407B64EC}" srcOrd="0" destOrd="0" parTransId="{9BBA1CDB-2A56-43D1-89F0-B0B9695999CB}" sibTransId="{30F318A3-EB97-4C36-81AA-404BD7F4C46A}"/>
    <dgm:cxn modelId="{1B451BF3-D31A-4567-9788-655202A3BB58}" type="presOf" srcId="{118A29D9-7C5C-4560-BF31-8FD5407B64EC}" destId="{C6C710DC-F830-4A33-807E-BD4200C56C19}" srcOrd="1" destOrd="0" presId="urn:microsoft.com/office/officeart/2005/8/layout/list1"/>
    <dgm:cxn modelId="{BE5BC4FD-3494-46D7-AE7E-73D9C2754BC1}" srcId="{118A29D9-7C5C-4560-BF31-8FD5407B64EC}" destId="{53F755E9-F0E8-44A1-A14B-F0E0A6B42A2C}" srcOrd="1" destOrd="0" parTransId="{2037FA43-3DC8-449C-B870-31911BFC5402}" sibTransId="{12783AD7-4068-4DD8-A407-34484C685730}"/>
    <dgm:cxn modelId="{8DF2742D-203F-491F-8E7F-D104379A8033}" type="presParOf" srcId="{84B560D5-8352-415A-97C6-4F09E64C3E73}" destId="{9D88BBF3-AD23-4CC4-994C-9289920390CD}" srcOrd="0" destOrd="0" presId="urn:microsoft.com/office/officeart/2005/8/layout/list1"/>
    <dgm:cxn modelId="{357DFFD8-47CF-44C6-B155-C843A5556655}" type="presParOf" srcId="{9D88BBF3-AD23-4CC4-994C-9289920390CD}" destId="{643956D3-84ED-4EA3-BB0C-C5F12E5F69C3}" srcOrd="0" destOrd="0" presId="urn:microsoft.com/office/officeart/2005/8/layout/list1"/>
    <dgm:cxn modelId="{6758A0C8-02C9-449E-B293-DAA2ACE302AA}" type="presParOf" srcId="{9D88BBF3-AD23-4CC4-994C-9289920390CD}" destId="{C6C710DC-F830-4A33-807E-BD4200C56C19}" srcOrd="1" destOrd="0" presId="urn:microsoft.com/office/officeart/2005/8/layout/list1"/>
    <dgm:cxn modelId="{F22F8307-9A6E-4FD1-8717-5A4C27EFB1D0}" type="presParOf" srcId="{84B560D5-8352-415A-97C6-4F09E64C3E73}" destId="{ED40D93E-2F6B-42A4-AE08-AB2F1B49035B}" srcOrd="1" destOrd="0" presId="urn:microsoft.com/office/officeart/2005/8/layout/list1"/>
    <dgm:cxn modelId="{B8499239-FDA8-4BA7-B430-C79E5C18048D}" type="presParOf" srcId="{84B560D5-8352-415A-97C6-4F09E64C3E73}" destId="{E00EDC2B-ED8B-4A42-B8D4-F77DCDD082B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0535839-40A8-45BE-ABFA-EB631C24B352}"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C08D376F-94C8-4D04-8DAB-16D86C6599FA}">
      <dgm:prSet phldrT="[Text]"/>
      <dgm:spPr/>
      <dgm:t>
        <a:bodyPr/>
        <a:lstStyle/>
        <a:p>
          <a:r>
            <a:rPr lang="en-US" dirty="0"/>
            <a:t>Wired glass</a:t>
          </a:r>
        </a:p>
      </dgm:t>
    </dgm:pt>
    <dgm:pt modelId="{A893B143-B916-4F94-A85C-BDB2953EFA34}" type="parTrans" cxnId="{CB3CD5C5-A476-489D-82A8-86610B715216}">
      <dgm:prSet/>
      <dgm:spPr/>
      <dgm:t>
        <a:bodyPr/>
        <a:lstStyle/>
        <a:p>
          <a:endParaRPr lang="en-US"/>
        </a:p>
      </dgm:t>
    </dgm:pt>
    <dgm:pt modelId="{210F9C05-0150-4011-B890-042F1CE3E629}" type="sibTrans" cxnId="{CB3CD5C5-A476-489D-82A8-86610B715216}">
      <dgm:prSet/>
      <dgm:spPr/>
      <dgm:t>
        <a:bodyPr/>
        <a:lstStyle/>
        <a:p>
          <a:endParaRPr lang="en-US"/>
        </a:p>
      </dgm:t>
    </dgm:pt>
    <dgm:pt modelId="{63698B2D-560D-4F91-8FAF-29657E2072DF}">
      <dgm:prSet phldrT="[Text]"/>
      <dgm:spPr/>
      <dgm:t>
        <a:bodyPr/>
        <a:lstStyle/>
        <a:p>
          <a:r>
            <a:rPr lang="en-US" dirty="0"/>
            <a:t>Used in both interior and exterior applications</a:t>
          </a:r>
        </a:p>
      </dgm:t>
    </dgm:pt>
    <dgm:pt modelId="{FD516A60-E751-4174-B6AC-03906046C92C}" type="parTrans" cxnId="{F8024FD5-A8B9-4C56-A792-C03312733926}">
      <dgm:prSet/>
      <dgm:spPr/>
      <dgm:t>
        <a:bodyPr/>
        <a:lstStyle/>
        <a:p>
          <a:endParaRPr lang="en-US"/>
        </a:p>
      </dgm:t>
    </dgm:pt>
    <dgm:pt modelId="{C9A53D06-EBA8-4CEF-BF92-2E59BD381190}" type="sibTrans" cxnId="{F8024FD5-A8B9-4C56-A792-C03312733926}">
      <dgm:prSet/>
      <dgm:spPr/>
      <dgm:t>
        <a:bodyPr/>
        <a:lstStyle/>
        <a:p>
          <a:endParaRPr lang="en-US"/>
        </a:p>
      </dgm:t>
    </dgm:pt>
    <dgm:pt modelId="{211811B2-7622-484B-92BF-09738723ED5E}">
      <dgm:prSet phldrT="[Text]"/>
      <dgm:spPr/>
      <dgm:t>
        <a:bodyPr/>
        <a:lstStyle/>
        <a:p>
          <a:r>
            <a:rPr lang="en-US" dirty="0"/>
            <a:t>Used in fire doors, in windows adjacent to fire escapes, in corridor separations, and to protect against exterior exposures</a:t>
          </a:r>
        </a:p>
      </dgm:t>
    </dgm:pt>
    <dgm:pt modelId="{557313F7-A07A-4BE4-8098-2AB144503ECF}" type="parTrans" cxnId="{A576965B-804E-43A5-9CA6-CBB9E80D68B2}">
      <dgm:prSet/>
      <dgm:spPr/>
      <dgm:t>
        <a:bodyPr/>
        <a:lstStyle/>
        <a:p>
          <a:endParaRPr lang="en-US"/>
        </a:p>
      </dgm:t>
    </dgm:pt>
    <dgm:pt modelId="{B6FD610F-5884-4831-AC32-9B1A050CC06D}" type="sibTrans" cxnId="{A576965B-804E-43A5-9CA6-CBB9E80D68B2}">
      <dgm:prSet/>
      <dgm:spPr/>
      <dgm:t>
        <a:bodyPr/>
        <a:lstStyle/>
        <a:p>
          <a:endParaRPr lang="en-US"/>
        </a:p>
      </dgm:t>
    </dgm:pt>
    <dgm:pt modelId="{754B2BFC-6E91-4E1A-9C64-53F40C7F75B6}">
      <dgm:prSet phldrT="[Text]"/>
      <dgm:spPr/>
      <dgm:t>
        <a:bodyPr/>
        <a:lstStyle/>
        <a:p>
          <a:r>
            <a:rPr lang="en-US" dirty="0"/>
            <a:t>When glass breaks, the wires hold the glass in place, permitting it to act as a barrier to a fire</a:t>
          </a:r>
        </a:p>
      </dgm:t>
    </dgm:pt>
    <dgm:pt modelId="{17B74F96-885F-4C5F-AC8F-0826A62E65FE}" type="parTrans" cxnId="{5EB2EA72-CE1A-4CB1-B19C-339952B921A0}">
      <dgm:prSet/>
      <dgm:spPr/>
      <dgm:t>
        <a:bodyPr/>
        <a:lstStyle/>
        <a:p>
          <a:endParaRPr lang="en-US"/>
        </a:p>
      </dgm:t>
    </dgm:pt>
    <dgm:pt modelId="{416E60B1-BE7B-44C6-B7BE-3EA7290D2B45}" type="sibTrans" cxnId="{5EB2EA72-CE1A-4CB1-B19C-339952B921A0}">
      <dgm:prSet/>
      <dgm:spPr/>
      <dgm:t>
        <a:bodyPr/>
        <a:lstStyle/>
        <a:p>
          <a:endParaRPr lang="en-US"/>
        </a:p>
      </dgm:t>
    </dgm:pt>
    <dgm:pt modelId="{F985F6E1-6B76-46AE-AA60-8E449396C8CB}" type="pres">
      <dgm:prSet presAssocID="{40535839-40A8-45BE-ABFA-EB631C24B352}" presName="linear" presStyleCnt="0">
        <dgm:presLayoutVars>
          <dgm:dir/>
          <dgm:animLvl val="lvl"/>
          <dgm:resizeHandles val="exact"/>
        </dgm:presLayoutVars>
      </dgm:prSet>
      <dgm:spPr/>
      <dgm:t>
        <a:bodyPr/>
        <a:lstStyle/>
        <a:p>
          <a:endParaRPr lang="en-US"/>
        </a:p>
      </dgm:t>
    </dgm:pt>
    <dgm:pt modelId="{25173D58-9B1F-487D-B8A8-CD85EDA739B7}" type="pres">
      <dgm:prSet presAssocID="{C08D376F-94C8-4D04-8DAB-16D86C6599FA}" presName="parentLin" presStyleCnt="0"/>
      <dgm:spPr/>
      <dgm:t>
        <a:bodyPr/>
        <a:lstStyle/>
        <a:p>
          <a:endParaRPr lang="en-US"/>
        </a:p>
      </dgm:t>
    </dgm:pt>
    <dgm:pt modelId="{FBE6D96D-0299-4868-B887-00EF20EB4105}" type="pres">
      <dgm:prSet presAssocID="{C08D376F-94C8-4D04-8DAB-16D86C6599FA}" presName="parentLeftMargin" presStyleLbl="node1" presStyleIdx="0" presStyleCnt="1"/>
      <dgm:spPr/>
      <dgm:t>
        <a:bodyPr/>
        <a:lstStyle/>
        <a:p>
          <a:endParaRPr lang="en-US"/>
        </a:p>
      </dgm:t>
    </dgm:pt>
    <dgm:pt modelId="{DAFDA2A5-1691-4673-BD68-51565EB3CB5D}" type="pres">
      <dgm:prSet presAssocID="{C08D376F-94C8-4D04-8DAB-16D86C6599FA}" presName="parentText" presStyleLbl="node1" presStyleIdx="0" presStyleCnt="1">
        <dgm:presLayoutVars>
          <dgm:chMax val="0"/>
          <dgm:bulletEnabled val="1"/>
        </dgm:presLayoutVars>
      </dgm:prSet>
      <dgm:spPr/>
      <dgm:t>
        <a:bodyPr/>
        <a:lstStyle/>
        <a:p>
          <a:endParaRPr lang="en-US"/>
        </a:p>
      </dgm:t>
    </dgm:pt>
    <dgm:pt modelId="{7DCBB4FE-8347-41E8-A571-E2C29F14D8FB}" type="pres">
      <dgm:prSet presAssocID="{C08D376F-94C8-4D04-8DAB-16D86C6599FA}" presName="negativeSpace" presStyleCnt="0"/>
      <dgm:spPr/>
      <dgm:t>
        <a:bodyPr/>
        <a:lstStyle/>
        <a:p>
          <a:endParaRPr lang="en-US"/>
        </a:p>
      </dgm:t>
    </dgm:pt>
    <dgm:pt modelId="{42E14851-CED3-4628-B67E-0685769EFFBF}" type="pres">
      <dgm:prSet presAssocID="{C08D376F-94C8-4D04-8DAB-16D86C6599FA}" presName="childText" presStyleLbl="conFgAcc1" presStyleIdx="0" presStyleCnt="1">
        <dgm:presLayoutVars>
          <dgm:bulletEnabled val="1"/>
        </dgm:presLayoutVars>
      </dgm:prSet>
      <dgm:spPr/>
      <dgm:t>
        <a:bodyPr/>
        <a:lstStyle/>
        <a:p>
          <a:endParaRPr lang="en-US"/>
        </a:p>
      </dgm:t>
    </dgm:pt>
  </dgm:ptLst>
  <dgm:cxnLst>
    <dgm:cxn modelId="{68F9A6F0-FBB8-45DE-9401-298E174FF220}" type="presOf" srcId="{40535839-40A8-45BE-ABFA-EB631C24B352}" destId="{F985F6E1-6B76-46AE-AA60-8E449396C8CB}" srcOrd="0" destOrd="0" presId="urn:microsoft.com/office/officeart/2005/8/layout/list1"/>
    <dgm:cxn modelId="{A1031C7B-8F2F-4509-B936-CA540AECC15D}" type="presOf" srcId="{63698B2D-560D-4F91-8FAF-29657E2072DF}" destId="{42E14851-CED3-4628-B67E-0685769EFFBF}" srcOrd="0" destOrd="0" presId="urn:microsoft.com/office/officeart/2005/8/layout/list1"/>
    <dgm:cxn modelId="{11E8F278-FFC2-4903-BC02-12A1E6756212}" type="presOf" srcId="{C08D376F-94C8-4D04-8DAB-16D86C6599FA}" destId="{FBE6D96D-0299-4868-B887-00EF20EB4105}" srcOrd="0" destOrd="0" presId="urn:microsoft.com/office/officeart/2005/8/layout/list1"/>
    <dgm:cxn modelId="{F8024FD5-A8B9-4C56-A792-C03312733926}" srcId="{C08D376F-94C8-4D04-8DAB-16D86C6599FA}" destId="{63698B2D-560D-4F91-8FAF-29657E2072DF}" srcOrd="0" destOrd="0" parTransId="{FD516A60-E751-4174-B6AC-03906046C92C}" sibTransId="{C9A53D06-EBA8-4CEF-BF92-2E59BD381190}"/>
    <dgm:cxn modelId="{B526BBD6-0463-490E-8C69-4E79C213DF3E}" type="presOf" srcId="{C08D376F-94C8-4D04-8DAB-16D86C6599FA}" destId="{DAFDA2A5-1691-4673-BD68-51565EB3CB5D}" srcOrd="1" destOrd="0" presId="urn:microsoft.com/office/officeart/2005/8/layout/list1"/>
    <dgm:cxn modelId="{F91AB89B-0830-45FF-B12F-D4945994ADF5}" type="presOf" srcId="{211811B2-7622-484B-92BF-09738723ED5E}" destId="{42E14851-CED3-4628-B67E-0685769EFFBF}" srcOrd="0" destOrd="1" presId="urn:microsoft.com/office/officeart/2005/8/layout/list1"/>
    <dgm:cxn modelId="{A576965B-804E-43A5-9CA6-CBB9E80D68B2}" srcId="{C08D376F-94C8-4D04-8DAB-16D86C6599FA}" destId="{211811B2-7622-484B-92BF-09738723ED5E}" srcOrd="1" destOrd="0" parTransId="{557313F7-A07A-4BE4-8098-2AB144503ECF}" sibTransId="{B6FD610F-5884-4831-AC32-9B1A050CC06D}"/>
    <dgm:cxn modelId="{CB3CD5C5-A476-489D-82A8-86610B715216}" srcId="{40535839-40A8-45BE-ABFA-EB631C24B352}" destId="{C08D376F-94C8-4D04-8DAB-16D86C6599FA}" srcOrd="0" destOrd="0" parTransId="{A893B143-B916-4F94-A85C-BDB2953EFA34}" sibTransId="{210F9C05-0150-4011-B890-042F1CE3E629}"/>
    <dgm:cxn modelId="{5EB2EA72-CE1A-4CB1-B19C-339952B921A0}" srcId="{C08D376F-94C8-4D04-8DAB-16D86C6599FA}" destId="{754B2BFC-6E91-4E1A-9C64-53F40C7F75B6}" srcOrd="2" destOrd="0" parTransId="{17B74F96-885F-4C5F-AC8F-0826A62E65FE}" sibTransId="{416E60B1-BE7B-44C6-B7BE-3EA7290D2B45}"/>
    <dgm:cxn modelId="{C6B3B91C-9AC3-45DF-9126-E446A625C5E4}" type="presOf" srcId="{754B2BFC-6E91-4E1A-9C64-53F40C7F75B6}" destId="{42E14851-CED3-4628-B67E-0685769EFFBF}" srcOrd="0" destOrd="2" presId="urn:microsoft.com/office/officeart/2005/8/layout/list1"/>
    <dgm:cxn modelId="{D54BF37B-74F7-4726-9805-B1DF1ECAC971}" type="presParOf" srcId="{F985F6E1-6B76-46AE-AA60-8E449396C8CB}" destId="{25173D58-9B1F-487D-B8A8-CD85EDA739B7}" srcOrd="0" destOrd="0" presId="urn:microsoft.com/office/officeart/2005/8/layout/list1"/>
    <dgm:cxn modelId="{7E9755E6-CAF5-4D11-931E-4307DEB0ED5B}" type="presParOf" srcId="{25173D58-9B1F-487D-B8A8-CD85EDA739B7}" destId="{FBE6D96D-0299-4868-B887-00EF20EB4105}" srcOrd="0" destOrd="0" presId="urn:microsoft.com/office/officeart/2005/8/layout/list1"/>
    <dgm:cxn modelId="{363F88FC-711E-4F3E-9626-2E4B64026AD1}" type="presParOf" srcId="{25173D58-9B1F-487D-B8A8-CD85EDA739B7}" destId="{DAFDA2A5-1691-4673-BD68-51565EB3CB5D}" srcOrd="1" destOrd="0" presId="urn:microsoft.com/office/officeart/2005/8/layout/list1"/>
    <dgm:cxn modelId="{69A76DB5-FBE9-4FC0-8BC2-E099591BF180}" type="presParOf" srcId="{F985F6E1-6B76-46AE-AA60-8E449396C8CB}" destId="{7DCBB4FE-8347-41E8-A571-E2C29F14D8FB}" srcOrd="1" destOrd="0" presId="urn:microsoft.com/office/officeart/2005/8/layout/list1"/>
    <dgm:cxn modelId="{D0488013-F7C5-4B58-AF5F-240683A9CA7E}" type="presParOf" srcId="{F985F6E1-6B76-46AE-AA60-8E449396C8CB}" destId="{42E14851-CED3-4628-B67E-0685769EFFB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0535839-40A8-45BE-ABFA-EB631C24B352}"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C08D376F-94C8-4D04-8DAB-16D86C6599FA}">
      <dgm:prSet phldrT="[Text]" custT="1"/>
      <dgm:spPr/>
      <dgm:t>
        <a:bodyPr/>
        <a:lstStyle/>
        <a:p>
          <a:r>
            <a:rPr lang="en-US" sz="2400" dirty="0"/>
            <a:t>Fire-rated glass</a:t>
          </a:r>
        </a:p>
      </dgm:t>
    </dgm:pt>
    <dgm:pt modelId="{A893B143-B916-4F94-A85C-BDB2953EFA34}" type="parTrans" cxnId="{CB3CD5C5-A476-489D-82A8-86610B715216}">
      <dgm:prSet/>
      <dgm:spPr/>
      <dgm:t>
        <a:bodyPr/>
        <a:lstStyle/>
        <a:p>
          <a:endParaRPr lang="en-US"/>
        </a:p>
      </dgm:t>
    </dgm:pt>
    <dgm:pt modelId="{210F9C05-0150-4011-B890-042F1CE3E629}" type="sibTrans" cxnId="{CB3CD5C5-A476-489D-82A8-86610B715216}">
      <dgm:prSet/>
      <dgm:spPr/>
      <dgm:t>
        <a:bodyPr/>
        <a:lstStyle/>
        <a:p>
          <a:endParaRPr lang="en-US"/>
        </a:p>
      </dgm:t>
    </dgm:pt>
    <dgm:pt modelId="{63698B2D-560D-4F91-8FAF-29657E2072DF}">
      <dgm:prSet phldrT="[Text]" custT="1"/>
      <dgm:spPr/>
      <dgm:t>
        <a:bodyPr/>
        <a:lstStyle/>
        <a:p>
          <a:r>
            <a:rPr lang="en-US" sz="2000" dirty="0"/>
            <a:t>Does not use interior wires</a:t>
          </a:r>
        </a:p>
      </dgm:t>
    </dgm:pt>
    <dgm:pt modelId="{FD516A60-E751-4174-B6AC-03906046C92C}" type="parTrans" cxnId="{F8024FD5-A8B9-4C56-A792-C03312733926}">
      <dgm:prSet/>
      <dgm:spPr/>
      <dgm:t>
        <a:bodyPr/>
        <a:lstStyle/>
        <a:p>
          <a:endParaRPr lang="en-US"/>
        </a:p>
      </dgm:t>
    </dgm:pt>
    <dgm:pt modelId="{C9A53D06-EBA8-4CEF-BF92-2E59BD381190}" type="sibTrans" cxnId="{F8024FD5-A8B9-4C56-A792-C03312733926}">
      <dgm:prSet/>
      <dgm:spPr/>
      <dgm:t>
        <a:bodyPr/>
        <a:lstStyle/>
        <a:p>
          <a:endParaRPr lang="en-US"/>
        </a:p>
      </dgm:t>
    </dgm:pt>
    <dgm:pt modelId="{BC21872D-FB06-4E4D-B39C-C8988F1B86F6}">
      <dgm:prSet phldrT="[Text]" custT="1"/>
      <dgm:spPr/>
      <dgm:t>
        <a:bodyPr/>
        <a:lstStyle/>
        <a:p>
          <a:r>
            <a:rPr lang="en-US" sz="2000" dirty="0"/>
            <a:t>Made from a combination of glass and plastic</a:t>
          </a:r>
        </a:p>
      </dgm:t>
    </dgm:pt>
    <dgm:pt modelId="{37DA4B2A-9ED0-487A-8AED-E611F37B8D3C}" type="parTrans" cxnId="{E36284BD-69FE-4168-BE2E-EF4DEDFCD5FA}">
      <dgm:prSet/>
      <dgm:spPr/>
      <dgm:t>
        <a:bodyPr/>
        <a:lstStyle/>
        <a:p>
          <a:endParaRPr lang="en-US"/>
        </a:p>
      </dgm:t>
    </dgm:pt>
    <dgm:pt modelId="{D1564F5D-A3C5-4BAB-A36D-A200F0FB95B2}" type="sibTrans" cxnId="{E36284BD-69FE-4168-BE2E-EF4DEDFCD5FA}">
      <dgm:prSet/>
      <dgm:spPr/>
      <dgm:t>
        <a:bodyPr/>
        <a:lstStyle/>
        <a:p>
          <a:endParaRPr lang="en-US"/>
        </a:p>
      </dgm:t>
    </dgm:pt>
    <dgm:pt modelId="{6ACE358A-F869-4ADC-9945-7AC374070392}">
      <dgm:prSet phldrT="[Text]" custT="1"/>
      <dgm:spPr/>
      <dgm:t>
        <a:bodyPr/>
        <a:lstStyle/>
        <a:p>
          <a:r>
            <a:rPr lang="en-US" sz="2000" dirty="0"/>
            <a:t>Must be installed in a fire-rated framing that is rated as an assembly</a:t>
          </a:r>
        </a:p>
      </dgm:t>
    </dgm:pt>
    <dgm:pt modelId="{FCDEC08D-009A-4224-B789-BF5D1A5CBBA7}" type="parTrans" cxnId="{CCAA0F2C-5D47-43B6-98C0-901D92D6FE74}">
      <dgm:prSet/>
      <dgm:spPr/>
      <dgm:t>
        <a:bodyPr/>
        <a:lstStyle/>
        <a:p>
          <a:endParaRPr lang="en-US"/>
        </a:p>
      </dgm:t>
    </dgm:pt>
    <dgm:pt modelId="{3CD4570E-2035-4D13-9539-4FC18185C3D5}" type="sibTrans" cxnId="{CCAA0F2C-5D47-43B6-98C0-901D92D6FE74}">
      <dgm:prSet/>
      <dgm:spPr/>
      <dgm:t>
        <a:bodyPr/>
        <a:lstStyle/>
        <a:p>
          <a:endParaRPr lang="en-US"/>
        </a:p>
      </dgm:t>
    </dgm:pt>
    <dgm:pt modelId="{F985F6E1-6B76-46AE-AA60-8E449396C8CB}" type="pres">
      <dgm:prSet presAssocID="{40535839-40A8-45BE-ABFA-EB631C24B352}" presName="linear" presStyleCnt="0">
        <dgm:presLayoutVars>
          <dgm:dir/>
          <dgm:animLvl val="lvl"/>
          <dgm:resizeHandles val="exact"/>
        </dgm:presLayoutVars>
      </dgm:prSet>
      <dgm:spPr/>
      <dgm:t>
        <a:bodyPr/>
        <a:lstStyle/>
        <a:p>
          <a:endParaRPr lang="en-US"/>
        </a:p>
      </dgm:t>
    </dgm:pt>
    <dgm:pt modelId="{25173D58-9B1F-487D-B8A8-CD85EDA739B7}" type="pres">
      <dgm:prSet presAssocID="{C08D376F-94C8-4D04-8DAB-16D86C6599FA}" presName="parentLin" presStyleCnt="0"/>
      <dgm:spPr/>
    </dgm:pt>
    <dgm:pt modelId="{FBE6D96D-0299-4868-B887-00EF20EB4105}" type="pres">
      <dgm:prSet presAssocID="{C08D376F-94C8-4D04-8DAB-16D86C6599FA}" presName="parentLeftMargin" presStyleLbl="node1" presStyleIdx="0" presStyleCnt="1"/>
      <dgm:spPr/>
      <dgm:t>
        <a:bodyPr/>
        <a:lstStyle/>
        <a:p>
          <a:endParaRPr lang="en-US"/>
        </a:p>
      </dgm:t>
    </dgm:pt>
    <dgm:pt modelId="{DAFDA2A5-1691-4673-BD68-51565EB3CB5D}" type="pres">
      <dgm:prSet presAssocID="{C08D376F-94C8-4D04-8DAB-16D86C6599FA}" presName="parentText" presStyleLbl="node1" presStyleIdx="0" presStyleCnt="1" custScaleY="192548">
        <dgm:presLayoutVars>
          <dgm:chMax val="0"/>
          <dgm:bulletEnabled val="1"/>
        </dgm:presLayoutVars>
      </dgm:prSet>
      <dgm:spPr/>
      <dgm:t>
        <a:bodyPr/>
        <a:lstStyle/>
        <a:p>
          <a:endParaRPr lang="en-US"/>
        </a:p>
      </dgm:t>
    </dgm:pt>
    <dgm:pt modelId="{7DCBB4FE-8347-41E8-A571-E2C29F14D8FB}" type="pres">
      <dgm:prSet presAssocID="{C08D376F-94C8-4D04-8DAB-16D86C6599FA}" presName="negativeSpace" presStyleCnt="0"/>
      <dgm:spPr/>
    </dgm:pt>
    <dgm:pt modelId="{42E14851-CED3-4628-B67E-0685769EFFBF}" type="pres">
      <dgm:prSet presAssocID="{C08D376F-94C8-4D04-8DAB-16D86C6599FA}" presName="childText" presStyleLbl="conFgAcc1" presStyleIdx="0" presStyleCnt="1" custLinFactX="-48837" custLinFactY="69822" custLinFactNeighborX="-100000" custLinFactNeighborY="100000">
        <dgm:presLayoutVars>
          <dgm:bulletEnabled val="1"/>
        </dgm:presLayoutVars>
      </dgm:prSet>
      <dgm:spPr/>
      <dgm:t>
        <a:bodyPr/>
        <a:lstStyle/>
        <a:p>
          <a:endParaRPr lang="en-US"/>
        </a:p>
      </dgm:t>
    </dgm:pt>
  </dgm:ptLst>
  <dgm:cxnLst>
    <dgm:cxn modelId="{EC6A4FA5-C29A-4000-9A28-2B0217736253}" type="presOf" srcId="{63698B2D-560D-4F91-8FAF-29657E2072DF}" destId="{42E14851-CED3-4628-B67E-0685769EFFBF}" srcOrd="0" destOrd="0" presId="urn:microsoft.com/office/officeart/2005/8/layout/list1"/>
    <dgm:cxn modelId="{E36284BD-69FE-4168-BE2E-EF4DEDFCD5FA}" srcId="{C08D376F-94C8-4D04-8DAB-16D86C6599FA}" destId="{BC21872D-FB06-4E4D-B39C-C8988F1B86F6}" srcOrd="1" destOrd="0" parTransId="{37DA4B2A-9ED0-487A-8AED-E611F37B8D3C}" sibTransId="{D1564F5D-A3C5-4BAB-A36D-A200F0FB95B2}"/>
    <dgm:cxn modelId="{CCAA0F2C-5D47-43B6-98C0-901D92D6FE74}" srcId="{C08D376F-94C8-4D04-8DAB-16D86C6599FA}" destId="{6ACE358A-F869-4ADC-9945-7AC374070392}" srcOrd="2" destOrd="0" parTransId="{FCDEC08D-009A-4224-B789-BF5D1A5CBBA7}" sibTransId="{3CD4570E-2035-4D13-9539-4FC18185C3D5}"/>
    <dgm:cxn modelId="{D065ACC3-1C9A-4906-9274-2A14C8C115EC}" type="presOf" srcId="{BC21872D-FB06-4E4D-B39C-C8988F1B86F6}" destId="{42E14851-CED3-4628-B67E-0685769EFFBF}" srcOrd="0" destOrd="1" presId="urn:microsoft.com/office/officeart/2005/8/layout/list1"/>
    <dgm:cxn modelId="{4C008F85-3170-49D2-BAE1-6DF0DAE46EF7}" type="presOf" srcId="{C08D376F-94C8-4D04-8DAB-16D86C6599FA}" destId="{DAFDA2A5-1691-4673-BD68-51565EB3CB5D}" srcOrd="1" destOrd="0" presId="urn:microsoft.com/office/officeart/2005/8/layout/list1"/>
    <dgm:cxn modelId="{F8024FD5-A8B9-4C56-A792-C03312733926}" srcId="{C08D376F-94C8-4D04-8DAB-16D86C6599FA}" destId="{63698B2D-560D-4F91-8FAF-29657E2072DF}" srcOrd="0" destOrd="0" parTransId="{FD516A60-E751-4174-B6AC-03906046C92C}" sibTransId="{C9A53D06-EBA8-4CEF-BF92-2E59BD381190}"/>
    <dgm:cxn modelId="{8E1F03AE-8C18-4E84-B6E8-37753FE3355A}" type="presOf" srcId="{40535839-40A8-45BE-ABFA-EB631C24B352}" destId="{F985F6E1-6B76-46AE-AA60-8E449396C8CB}" srcOrd="0" destOrd="0" presId="urn:microsoft.com/office/officeart/2005/8/layout/list1"/>
    <dgm:cxn modelId="{04E350FB-2743-474F-BB21-8E62ACA18D63}" type="presOf" srcId="{C08D376F-94C8-4D04-8DAB-16D86C6599FA}" destId="{FBE6D96D-0299-4868-B887-00EF20EB4105}" srcOrd="0" destOrd="0" presId="urn:microsoft.com/office/officeart/2005/8/layout/list1"/>
    <dgm:cxn modelId="{CB3CD5C5-A476-489D-82A8-86610B715216}" srcId="{40535839-40A8-45BE-ABFA-EB631C24B352}" destId="{C08D376F-94C8-4D04-8DAB-16D86C6599FA}" srcOrd="0" destOrd="0" parTransId="{A893B143-B916-4F94-A85C-BDB2953EFA34}" sibTransId="{210F9C05-0150-4011-B890-042F1CE3E629}"/>
    <dgm:cxn modelId="{4C263F0C-0F02-40BA-B21B-ACDBB2CFABDD}" type="presOf" srcId="{6ACE358A-F869-4ADC-9945-7AC374070392}" destId="{42E14851-CED3-4628-B67E-0685769EFFBF}" srcOrd="0" destOrd="2" presId="urn:microsoft.com/office/officeart/2005/8/layout/list1"/>
    <dgm:cxn modelId="{C422C843-A68F-40CE-828B-5AFECC788CC6}" type="presParOf" srcId="{F985F6E1-6B76-46AE-AA60-8E449396C8CB}" destId="{25173D58-9B1F-487D-B8A8-CD85EDA739B7}" srcOrd="0" destOrd="0" presId="urn:microsoft.com/office/officeart/2005/8/layout/list1"/>
    <dgm:cxn modelId="{CC3339B8-F091-4B11-81C2-A82C69133DC0}" type="presParOf" srcId="{25173D58-9B1F-487D-B8A8-CD85EDA739B7}" destId="{FBE6D96D-0299-4868-B887-00EF20EB4105}" srcOrd="0" destOrd="0" presId="urn:microsoft.com/office/officeart/2005/8/layout/list1"/>
    <dgm:cxn modelId="{DBD2DF26-F698-4ED1-9628-C09F8B109DD5}" type="presParOf" srcId="{25173D58-9B1F-487D-B8A8-CD85EDA739B7}" destId="{DAFDA2A5-1691-4673-BD68-51565EB3CB5D}" srcOrd="1" destOrd="0" presId="urn:microsoft.com/office/officeart/2005/8/layout/list1"/>
    <dgm:cxn modelId="{B05BF864-A6F7-4C18-9C3F-D1C3998D0273}" type="presParOf" srcId="{F985F6E1-6B76-46AE-AA60-8E449396C8CB}" destId="{7DCBB4FE-8347-41E8-A571-E2C29F14D8FB}" srcOrd="1" destOrd="0" presId="urn:microsoft.com/office/officeart/2005/8/layout/list1"/>
    <dgm:cxn modelId="{93826ACA-9BE2-4F4E-8460-77B27C21A546}" type="presParOf" srcId="{F985F6E1-6B76-46AE-AA60-8E449396C8CB}" destId="{42E14851-CED3-4628-B67E-0685769EFFB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5960549-8331-4918-9128-F84A6ADAD64C}"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74055B4C-0D2A-4EC2-8C58-846CF57DD4C8}">
      <dgm:prSet phldrT="[Text]" custT="1"/>
      <dgm:spPr/>
      <dgm:t>
        <a:bodyPr/>
        <a:lstStyle/>
        <a:p>
          <a:r>
            <a:rPr lang="en-US" sz="1800" dirty="0"/>
            <a:t>Also known as drywall or Sheetrock®</a:t>
          </a:r>
        </a:p>
      </dgm:t>
    </dgm:pt>
    <dgm:pt modelId="{1B681B43-7B8C-430D-8270-59700B2F5CE6}" type="parTrans" cxnId="{532D94DC-3987-48C2-8B76-261C44C31806}">
      <dgm:prSet/>
      <dgm:spPr/>
      <dgm:t>
        <a:bodyPr/>
        <a:lstStyle/>
        <a:p>
          <a:endParaRPr lang="en-US"/>
        </a:p>
      </dgm:t>
    </dgm:pt>
    <dgm:pt modelId="{B20053C2-9E71-4B40-BF8B-211E06568E36}" type="sibTrans" cxnId="{532D94DC-3987-48C2-8B76-261C44C31806}">
      <dgm:prSet/>
      <dgm:spPr/>
      <dgm:t>
        <a:bodyPr/>
        <a:lstStyle/>
        <a:p>
          <a:endParaRPr lang="en-US"/>
        </a:p>
      </dgm:t>
    </dgm:pt>
    <dgm:pt modelId="{6465A5E4-9565-42F9-B94A-17D0F584D1FD}">
      <dgm:prSet phldrT="[Text]" custT="1"/>
      <dgm:spPr/>
      <dgm:t>
        <a:bodyPr/>
        <a:lstStyle/>
        <a:p>
          <a:r>
            <a:rPr lang="en-US" sz="1800" dirty="0"/>
            <a:t>Mineral-based product used to construct plaster and wallboards</a:t>
          </a:r>
        </a:p>
      </dgm:t>
    </dgm:pt>
    <dgm:pt modelId="{FF829FE1-0E31-48AF-8B61-43E632A9E221}" type="parTrans" cxnId="{B00FA7BE-ECB3-41EB-82F0-C8CE97A811C8}">
      <dgm:prSet/>
      <dgm:spPr/>
      <dgm:t>
        <a:bodyPr/>
        <a:lstStyle/>
        <a:p>
          <a:endParaRPr lang="en-US"/>
        </a:p>
      </dgm:t>
    </dgm:pt>
    <dgm:pt modelId="{26195A91-80DF-467D-92F4-F6A5A91BD06E}" type="sibTrans" cxnId="{B00FA7BE-ECB3-41EB-82F0-C8CE97A811C8}">
      <dgm:prSet/>
      <dgm:spPr/>
      <dgm:t>
        <a:bodyPr/>
        <a:lstStyle/>
        <a:p>
          <a:endParaRPr lang="en-US"/>
        </a:p>
      </dgm:t>
    </dgm:pt>
    <dgm:pt modelId="{4B6BFA8F-EA40-4237-95CC-BD01DFA01EDA}">
      <dgm:prSet phldrT="[Text]" custT="1"/>
      <dgm:spPr>
        <a:solidFill>
          <a:schemeClr val="accent6">
            <a:lumMod val="50000"/>
          </a:schemeClr>
        </a:solidFill>
      </dgm:spPr>
      <dgm:t>
        <a:bodyPr/>
        <a:lstStyle/>
        <a:p>
          <a:r>
            <a:rPr lang="en-US" sz="1800" dirty="0"/>
            <a:t>High water content gives it excellent heat-resistant and fire-retardant properties</a:t>
          </a:r>
        </a:p>
      </dgm:t>
    </dgm:pt>
    <dgm:pt modelId="{257AEC71-14AA-4BB7-9C8C-7557C3DE282B}" type="parTrans" cxnId="{8A03805C-21B1-49A5-8D83-C3A422BA9316}">
      <dgm:prSet/>
      <dgm:spPr/>
      <dgm:t>
        <a:bodyPr/>
        <a:lstStyle/>
        <a:p>
          <a:endParaRPr lang="en-US"/>
        </a:p>
      </dgm:t>
    </dgm:pt>
    <dgm:pt modelId="{65BB520F-D13B-4671-B548-00CF0CD61A3D}" type="sibTrans" cxnId="{8A03805C-21B1-49A5-8D83-C3A422BA9316}">
      <dgm:prSet/>
      <dgm:spPr/>
      <dgm:t>
        <a:bodyPr/>
        <a:lstStyle/>
        <a:p>
          <a:endParaRPr lang="en-US"/>
        </a:p>
      </dgm:t>
    </dgm:pt>
    <dgm:pt modelId="{8C4C0640-5674-44EE-933D-051F315AD63A}" type="pres">
      <dgm:prSet presAssocID="{95960549-8331-4918-9128-F84A6ADAD64C}" presName="linear" presStyleCnt="0">
        <dgm:presLayoutVars>
          <dgm:animLvl val="lvl"/>
          <dgm:resizeHandles val="exact"/>
        </dgm:presLayoutVars>
      </dgm:prSet>
      <dgm:spPr/>
      <dgm:t>
        <a:bodyPr/>
        <a:lstStyle/>
        <a:p>
          <a:endParaRPr lang="en-US"/>
        </a:p>
      </dgm:t>
    </dgm:pt>
    <dgm:pt modelId="{6B5B7209-2881-44FD-AAAE-9199697EF7A0}" type="pres">
      <dgm:prSet presAssocID="{74055B4C-0D2A-4EC2-8C58-846CF57DD4C8}" presName="parentText" presStyleLbl="node1" presStyleIdx="0" presStyleCnt="3">
        <dgm:presLayoutVars>
          <dgm:chMax val="0"/>
          <dgm:bulletEnabled val="1"/>
        </dgm:presLayoutVars>
      </dgm:prSet>
      <dgm:spPr/>
      <dgm:t>
        <a:bodyPr/>
        <a:lstStyle/>
        <a:p>
          <a:endParaRPr lang="en-US"/>
        </a:p>
      </dgm:t>
    </dgm:pt>
    <dgm:pt modelId="{F82D934D-6774-4CE1-A827-C815051FDF5A}" type="pres">
      <dgm:prSet presAssocID="{B20053C2-9E71-4B40-BF8B-211E06568E36}" presName="spacer" presStyleCnt="0"/>
      <dgm:spPr/>
    </dgm:pt>
    <dgm:pt modelId="{78EC892D-AD0A-4891-9068-FD5A2C64CA07}" type="pres">
      <dgm:prSet presAssocID="{6465A5E4-9565-42F9-B94A-17D0F584D1FD}" presName="parentText" presStyleLbl="node1" presStyleIdx="1" presStyleCnt="3">
        <dgm:presLayoutVars>
          <dgm:chMax val="0"/>
          <dgm:bulletEnabled val="1"/>
        </dgm:presLayoutVars>
      </dgm:prSet>
      <dgm:spPr/>
      <dgm:t>
        <a:bodyPr/>
        <a:lstStyle/>
        <a:p>
          <a:endParaRPr lang="en-US"/>
        </a:p>
      </dgm:t>
    </dgm:pt>
    <dgm:pt modelId="{1F0AFAF0-6134-4801-B545-E4753A54436C}" type="pres">
      <dgm:prSet presAssocID="{26195A91-80DF-467D-92F4-F6A5A91BD06E}" presName="spacer" presStyleCnt="0"/>
      <dgm:spPr/>
    </dgm:pt>
    <dgm:pt modelId="{4A7453E6-FA90-4EEC-AD40-7C57FB8FE16D}" type="pres">
      <dgm:prSet presAssocID="{4B6BFA8F-EA40-4237-95CC-BD01DFA01EDA}" presName="parentText" presStyleLbl="node1" presStyleIdx="2" presStyleCnt="3">
        <dgm:presLayoutVars>
          <dgm:chMax val="0"/>
          <dgm:bulletEnabled val="1"/>
        </dgm:presLayoutVars>
      </dgm:prSet>
      <dgm:spPr/>
      <dgm:t>
        <a:bodyPr/>
        <a:lstStyle/>
        <a:p>
          <a:endParaRPr lang="en-US"/>
        </a:p>
      </dgm:t>
    </dgm:pt>
  </dgm:ptLst>
  <dgm:cxnLst>
    <dgm:cxn modelId="{B00FA7BE-ECB3-41EB-82F0-C8CE97A811C8}" srcId="{95960549-8331-4918-9128-F84A6ADAD64C}" destId="{6465A5E4-9565-42F9-B94A-17D0F584D1FD}" srcOrd="1" destOrd="0" parTransId="{FF829FE1-0E31-48AF-8B61-43E632A9E221}" sibTransId="{26195A91-80DF-467D-92F4-F6A5A91BD06E}"/>
    <dgm:cxn modelId="{7CA41E45-CC25-4A33-9C27-322F59E693CF}" type="presOf" srcId="{74055B4C-0D2A-4EC2-8C58-846CF57DD4C8}" destId="{6B5B7209-2881-44FD-AAAE-9199697EF7A0}" srcOrd="0" destOrd="0" presId="urn:microsoft.com/office/officeart/2005/8/layout/vList2"/>
    <dgm:cxn modelId="{532D94DC-3987-48C2-8B76-261C44C31806}" srcId="{95960549-8331-4918-9128-F84A6ADAD64C}" destId="{74055B4C-0D2A-4EC2-8C58-846CF57DD4C8}" srcOrd="0" destOrd="0" parTransId="{1B681B43-7B8C-430D-8270-59700B2F5CE6}" sibTransId="{B20053C2-9E71-4B40-BF8B-211E06568E36}"/>
    <dgm:cxn modelId="{41201F20-0795-48A2-97E5-00713CD95CE2}" type="presOf" srcId="{95960549-8331-4918-9128-F84A6ADAD64C}" destId="{8C4C0640-5674-44EE-933D-051F315AD63A}" srcOrd="0" destOrd="0" presId="urn:microsoft.com/office/officeart/2005/8/layout/vList2"/>
    <dgm:cxn modelId="{50F9B005-D1D9-44F0-A42B-C45437ACF3D3}" type="presOf" srcId="{4B6BFA8F-EA40-4237-95CC-BD01DFA01EDA}" destId="{4A7453E6-FA90-4EEC-AD40-7C57FB8FE16D}" srcOrd="0" destOrd="0" presId="urn:microsoft.com/office/officeart/2005/8/layout/vList2"/>
    <dgm:cxn modelId="{8A03805C-21B1-49A5-8D83-C3A422BA9316}" srcId="{95960549-8331-4918-9128-F84A6ADAD64C}" destId="{4B6BFA8F-EA40-4237-95CC-BD01DFA01EDA}" srcOrd="2" destOrd="0" parTransId="{257AEC71-14AA-4BB7-9C8C-7557C3DE282B}" sibTransId="{65BB520F-D13B-4671-B548-00CF0CD61A3D}"/>
    <dgm:cxn modelId="{BDA04A46-1E2E-45FF-880F-62329E395FA4}" type="presOf" srcId="{6465A5E4-9565-42F9-B94A-17D0F584D1FD}" destId="{78EC892D-AD0A-4891-9068-FD5A2C64CA07}" srcOrd="0" destOrd="0" presId="urn:microsoft.com/office/officeart/2005/8/layout/vList2"/>
    <dgm:cxn modelId="{4F85D70A-55F8-40A7-AEB5-682D9F9433A4}" type="presParOf" srcId="{8C4C0640-5674-44EE-933D-051F315AD63A}" destId="{6B5B7209-2881-44FD-AAAE-9199697EF7A0}" srcOrd="0" destOrd="0" presId="urn:microsoft.com/office/officeart/2005/8/layout/vList2"/>
    <dgm:cxn modelId="{EACBD179-9A8B-4FFE-86CA-E3A78F99302F}" type="presParOf" srcId="{8C4C0640-5674-44EE-933D-051F315AD63A}" destId="{F82D934D-6774-4CE1-A827-C815051FDF5A}" srcOrd="1" destOrd="0" presId="urn:microsoft.com/office/officeart/2005/8/layout/vList2"/>
    <dgm:cxn modelId="{C76A8133-3764-40E6-AEB0-646D6797B6F7}" type="presParOf" srcId="{8C4C0640-5674-44EE-933D-051F315AD63A}" destId="{78EC892D-AD0A-4891-9068-FD5A2C64CA07}" srcOrd="2" destOrd="0" presId="urn:microsoft.com/office/officeart/2005/8/layout/vList2"/>
    <dgm:cxn modelId="{6511172C-96D8-4283-B812-FF4F8DC5639A}" type="presParOf" srcId="{8C4C0640-5674-44EE-933D-051F315AD63A}" destId="{1F0AFAF0-6134-4801-B545-E4753A54436C}" srcOrd="3" destOrd="0" presId="urn:microsoft.com/office/officeart/2005/8/layout/vList2"/>
    <dgm:cxn modelId="{0EA31162-7E44-4378-8917-32803DC8C8A2}" type="presParOf" srcId="{8C4C0640-5674-44EE-933D-051F315AD63A}" destId="{4A7453E6-FA90-4EEC-AD40-7C57FB8FE16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4B4B04B4-24C9-40BC-8952-9E2D139F41A7}"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BAEF6B96-0C4E-4795-A84D-8075B641FBD3}">
      <dgm:prSet phldrT="[Text]" custT="1"/>
      <dgm:spPr/>
      <dgm:t>
        <a:bodyPr/>
        <a:lstStyle/>
        <a:p>
          <a:r>
            <a:rPr lang="en-US" sz="2400" dirty="0"/>
            <a:t>Corridor partitions</a:t>
          </a:r>
        </a:p>
      </dgm:t>
    </dgm:pt>
    <dgm:pt modelId="{ADFF6B2F-677A-456E-9970-ECD1A92F05C5}" type="parTrans" cxnId="{E1233243-3A17-4F3A-B48E-C7CE9385C1BD}">
      <dgm:prSet/>
      <dgm:spPr/>
      <dgm:t>
        <a:bodyPr/>
        <a:lstStyle/>
        <a:p>
          <a:endParaRPr lang="en-US"/>
        </a:p>
      </dgm:t>
    </dgm:pt>
    <dgm:pt modelId="{B53CAE03-386B-4EC1-81FC-AC00179971A9}" type="sibTrans" cxnId="{E1233243-3A17-4F3A-B48E-C7CE9385C1BD}">
      <dgm:prSet/>
      <dgm:spPr/>
      <dgm:t>
        <a:bodyPr/>
        <a:lstStyle/>
        <a:p>
          <a:endParaRPr lang="en-US"/>
        </a:p>
      </dgm:t>
    </dgm:pt>
    <dgm:pt modelId="{584FB408-51E4-43FE-8005-822E69B26A87}">
      <dgm:prSet phldrT="[Text]" custT="1"/>
      <dgm:spPr/>
      <dgm:t>
        <a:bodyPr/>
        <a:lstStyle/>
        <a:p>
          <a:r>
            <a:rPr lang="en-US" sz="2400" dirty="0"/>
            <a:t>Stair enclosures</a:t>
          </a:r>
        </a:p>
      </dgm:t>
    </dgm:pt>
    <dgm:pt modelId="{54B7FC0B-773A-4D46-995D-6801C7430C7E}" type="parTrans" cxnId="{8F47C9A1-45DF-4C2B-BE01-119E8F6F8AA8}">
      <dgm:prSet/>
      <dgm:spPr/>
      <dgm:t>
        <a:bodyPr/>
        <a:lstStyle/>
        <a:p>
          <a:endParaRPr lang="en-US"/>
        </a:p>
      </dgm:t>
    </dgm:pt>
    <dgm:pt modelId="{081C987B-0BEE-4B6E-9A6A-77793F989008}" type="sibTrans" cxnId="{8F47C9A1-45DF-4C2B-BE01-119E8F6F8AA8}">
      <dgm:prSet/>
      <dgm:spPr/>
      <dgm:t>
        <a:bodyPr/>
        <a:lstStyle/>
        <a:p>
          <a:endParaRPr lang="en-US"/>
        </a:p>
      </dgm:t>
    </dgm:pt>
    <dgm:pt modelId="{2F514041-4F41-476B-95BA-D6CBE44DC424}">
      <dgm:prSet phldrT="[Text]" custT="1"/>
      <dgm:spPr/>
      <dgm:t>
        <a:bodyPr/>
        <a:lstStyle/>
        <a:p>
          <a:r>
            <a:rPr lang="en-US" sz="2400" dirty="0"/>
            <a:t>Shaft walls</a:t>
          </a:r>
        </a:p>
      </dgm:t>
    </dgm:pt>
    <dgm:pt modelId="{1CE22FAF-5498-471A-8D17-EC2E41AE4BE9}" type="parTrans" cxnId="{95E65A03-B21A-42DB-9E88-17A7FFE464CC}">
      <dgm:prSet/>
      <dgm:spPr/>
      <dgm:t>
        <a:bodyPr/>
        <a:lstStyle/>
        <a:p>
          <a:endParaRPr lang="en-US"/>
        </a:p>
      </dgm:t>
    </dgm:pt>
    <dgm:pt modelId="{69643868-E1CA-4D32-BC06-11B914EAD702}" type="sibTrans" cxnId="{95E65A03-B21A-42DB-9E88-17A7FFE464CC}">
      <dgm:prSet/>
      <dgm:spPr/>
      <dgm:t>
        <a:bodyPr/>
        <a:lstStyle/>
        <a:p>
          <a:endParaRPr lang="en-US"/>
        </a:p>
      </dgm:t>
    </dgm:pt>
    <dgm:pt modelId="{AF6EA9DD-183B-4813-B66F-62CA87D22CD6}">
      <dgm:prSet phldrT="[Text]" custT="1"/>
      <dgm:spPr/>
      <dgm:t>
        <a:bodyPr/>
        <a:lstStyle/>
        <a:p>
          <a:r>
            <a:rPr lang="en-US" sz="2400" dirty="0"/>
            <a:t>Column protection</a:t>
          </a:r>
        </a:p>
      </dgm:t>
    </dgm:pt>
    <dgm:pt modelId="{54A1D308-7824-4119-8C23-F0C3F0099074}" type="parTrans" cxnId="{3DE7CFAC-204C-4C6D-98ED-02150152E225}">
      <dgm:prSet/>
      <dgm:spPr/>
      <dgm:t>
        <a:bodyPr/>
        <a:lstStyle/>
        <a:p>
          <a:endParaRPr lang="en-US"/>
        </a:p>
      </dgm:t>
    </dgm:pt>
    <dgm:pt modelId="{4B2C78E5-3B9D-4C83-993B-4EE3C2324CB8}" type="sibTrans" cxnId="{3DE7CFAC-204C-4C6D-98ED-02150152E225}">
      <dgm:prSet/>
      <dgm:spPr/>
      <dgm:t>
        <a:bodyPr/>
        <a:lstStyle/>
        <a:p>
          <a:endParaRPr lang="en-US"/>
        </a:p>
      </dgm:t>
    </dgm:pt>
    <dgm:pt modelId="{53731D1B-DC71-4EAA-ACBF-6134BDC9AA58}">
      <dgm:prSet phldrT="[Text]" custT="1"/>
      <dgm:spPr>
        <a:solidFill>
          <a:schemeClr val="accent6">
            <a:lumMod val="75000"/>
          </a:schemeClr>
        </a:solidFill>
      </dgm:spPr>
      <dgm:t>
        <a:bodyPr/>
        <a:lstStyle/>
        <a:p>
          <a:r>
            <a:rPr lang="en-US" sz="2400" dirty="0"/>
            <a:t>Membrane ceilings</a:t>
          </a:r>
        </a:p>
      </dgm:t>
    </dgm:pt>
    <dgm:pt modelId="{48166B54-9CB4-4B97-8824-DE13734CA052}" type="parTrans" cxnId="{80CCB7DE-9993-4043-927E-86CC68C5078E}">
      <dgm:prSet/>
      <dgm:spPr/>
      <dgm:t>
        <a:bodyPr/>
        <a:lstStyle/>
        <a:p>
          <a:endParaRPr lang="en-US"/>
        </a:p>
      </dgm:t>
    </dgm:pt>
    <dgm:pt modelId="{FBB32672-609A-4E4C-8561-CE21B548596D}" type="sibTrans" cxnId="{80CCB7DE-9993-4043-927E-86CC68C5078E}">
      <dgm:prSet/>
      <dgm:spPr/>
      <dgm:t>
        <a:bodyPr/>
        <a:lstStyle/>
        <a:p>
          <a:endParaRPr lang="en-US"/>
        </a:p>
      </dgm:t>
    </dgm:pt>
    <dgm:pt modelId="{58E1DBD3-2EF7-4C89-B4F6-787DBA226B2C}" type="pres">
      <dgm:prSet presAssocID="{4B4B04B4-24C9-40BC-8952-9E2D139F41A7}" presName="diagram" presStyleCnt="0">
        <dgm:presLayoutVars>
          <dgm:dir/>
          <dgm:resizeHandles val="exact"/>
        </dgm:presLayoutVars>
      </dgm:prSet>
      <dgm:spPr/>
      <dgm:t>
        <a:bodyPr/>
        <a:lstStyle/>
        <a:p>
          <a:endParaRPr lang="en-US"/>
        </a:p>
      </dgm:t>
    </dgm:pt>
    <dgm:pt modelId="{6A839D6C-1656-4AAE-8620-296C02E9EA94}" type="pres">
      <dgm:prSet presAssocID="{BAEF6B96-0C4E-4795-A84D-8075B641FBD3}" presName="node" presStyleLbl="node1" presStyleIdx="0" presStyleCnt="5">
        <dgm:presLayoutVars>
          <dgm:bulletEnabled val="1"/>
        </dgm:presLayoutVars>
      </dgm:prSet>
      <dgm:spPr/>
      <dgm:t>
        <a:bodyPr/>
        <a:lstStyle/>
        <a:p>
          <a:endParaRPr lang="en-US"/>
        </a:p>
      </dgm:t>
    </dgm:pt>
    <dgm:pt modelId="{D7D04A3C-AB2A-49E1-A68B-7D394689CF55}" type="pres">
      <dgm:prSet presAssocID="{B53CAE03-386B-4EC1-81FC-AC00179971A9}" presName="sibTrans" presStyleCnt="0"/>
      <dgm:spPr/>
    </dgm:pt>
    <dgm:pt modelId="{1EA8CBE8-F685-477E-82C4-2769E3D858F3}" type="pres">
      <dgm:prSet presAssocID="{584FB408-51E4-43FE-8005-822E69B26A87}" presName="node" presStyleLbl="node1" presStyleIdx="1" presStyleCnt="5">
        <dgm:presLayoutVars>
          <dgm:bulletEnabled val="1"/>
        </dgm:presLayoutVars>
      </dgm:prSet>
      <dgm:spPr/>
      <dgm:t>
        <a:bodyPr/>
        <a:lstStyle/>
        <a:p>
          <a:endParaRPr lang="en-US"/>
        </a:p>
      </dgm:t>
    </dgm:pt>
    <dgm:pt modelId="{8ECB7C4C-3D43-4650-B278-66F49BE459E5}" type="pres">
      <dgm:prSet presAssocID="{081C987B-0BEE-4B6E-9A6A-77793F989008}" presName="sibTrans" presStyleCnt="0"/>
      <dgm:spPr/>
    </dgm:pt>
    <dgm:pt modelId="{2513D53C-F907-48D7-82A5-3C397673F0CD}" type="pres">
      <dgm:prSet presAssocID="{2F514041-4F41-476B-95BA-D6CBE44DC424}" presName="node" presStyleLbl="node1" presStyleIdx="2" presStyleCnt="5">
        <dgm:presLayoutVars>
          <dgm:bulletEnabled val="1"/>
        </dgm:presLayoutVars>
      </dgm:prSet>
      <dgm:spPr/>
      <dgm:t>
        <a:bodyPr/>
        <a:lstStyle/>
        <a:p>
          <a:endParaRPr lang="en-US"/>
        </a:p>
      </dgm:t>
    </dgm:pt>
    <dgm:pt modelId="{2856DC5F-34EB-43B2-B735-5939DFBF0907}" type="pres">
      <dgm:prSet presAssocID="{69643868-E1CA-4D32-BC06-11B914EAD702}" presName="sibTrans" presStyleCnt="0"/>
      <dgm:spPr/>
    </dgm:pt>
    <dgm:pt modelId="{93EE8603-3123-4304-8059-644D89983CFC}" type="pres">
      <dgm:prSet presAssocID="{AF6EA9DD-183B-4813-B66F-62CA87D22CD6}" presName="node" presStyleLbl="node1" presStyleIdx="3" presStyleCnt="5">
        <dgm:presLayoutVars>
          <dgm:bulletEnabled val="1"/>
        </dgm:presLayoutVars>
      </dgm:prSet>
      <dgm:spPr/>
      <dgm:t>
        <a:bodyPr/>
        <a:lstStyle/>
        <a:p>
          <a:endParaRPr lang="en-US"/>
        </a:p>
      </dgm:t>
    </dgm:pt>
    <dgm:pt modelId="{954E2FBD-11CB-471E-9D8D-560A102EA335}" type="pres">
      <dgm:prSet presAssocID="{4B2C78E5-3B9D-4C83-993B-4EE3C2324CB8}" presName="sibTrans" presStyleCnt="0"/>
      <dgm:spPr/>
    </dgm:pt>
    <dgm:pt modelId="{1798DD7B-A11E-44F5-80D3-95A703DB5A3C}" type="pres">
      <dgm:prSet presAssocID="{53731D1B-DC71-4EAA-ACBF-6134BDC9AA58}" presName="node" presStyleLbl="node1" presStyleIdx="4" presStyleCnt="5">
        <dgm:presLayoutVars>
          <dgm:bulletEnabled val="1"/>
        </dgm:presLayoutVars>
      </dgm:prSet>
      <dgm:spPr/>
      <dgm:t>
        <a:bodyPr/>
        <a:lstStyle/>
        <a:p>
          <a:endParaRPr lang="en-US"/>
        </a:p>
      </dgm:t>
    </dgm:pt>
  </dgm:ptLst>
  <dgm:cxnLst>
    <dgm:cxn modelId="{A6C48E3B-8E46-4CC8-BF85-FBF1DA959B77}" type="presOf" srcId="{BAEF6B96-0C4E-4795-A84D-8075B641FBD3}" destId="{6A839D6C-1656-4AAE-8620-296C02E9EA94}" srcOrd="0" destOrd="0" presId="urn:microsoft.com/office/officeart/2005/8/layout/default"/>
    <dgm:cxn modelId="{1E7A7B2E-177E-439C-8749-071430E5408F}" type="presOf" srcId="{4B4B04B4-24C9-40BC-8952-9E2D139F41A7}" destId="{58E1DBD3-2EF7-4C89-B4F6-787DBA226B2C}" srcOrd="0" destOrd="0" presId="urn:microsoft.com/office/officeart/2005/8/layout/default"/>
    <dgm:cxn modelId="{1531DF7C-DDA1-4BAE-9224-6F21277BAB49}" type="presOf" srcId="{2F514041-4F41-476B-95BA-D6CBE44DC424}" destId="{2513D53C-F907-48D7-82A5-3C397673F0CD}" srcOrd="0" destOrd="0" presId="urn:microsoft.com/office/officeart/2005/8/layout/default"/>
    <dgm:cxn modelId="{8F47C9A1-45DF-4C2B-BE01-119E8F6F8AA8}" srcId="{4B4B04B4-24C9-40BC-8952-9E2D139F41A7}" destId="{584FB408-51E4-43FE-8005-822E69B26A87}" srcOrd="1" destOrd="0" parTransId="{54B7FC0B-773A-4D46-995D-6801C7430C7E}" sibTransId="{081C987B-0BEE-4B6E-9A6A-77793F989008}"/>
    <dgm:cxn modelId="{3DE7CFAC-204C-4C6D-98ED-02150152E225}" srcId="{4B4B04B4-24C9-40BC-8952-9E2D139F41A7}" destId="{AF6EA9DD-183B-4813-B66F-62CA87D22CD6}" srcOrd="3" destOrd="0" parTransId="{54A1D308-7824-4119-8C23-F0C3F0099074}" sibTransId="{4B2C78E5-3B9D-4C83-993B-4EE3C2324CB8}"/>
    <dgm:cxn modelId="{12EA8E4B-D910-4768-B3F7-B0EF3E95C31A}" type="presOf" srcId="{53731D1B-DC71-4EAA-ACBF-6134BDC9AA58}" destId="{1798DD7B-A11E-44F5-80D3-95A703DB5A3C}" srcOrd="0" destOrd="0" presId="urn:microsoft.com/office/officeart/2005/8/layout/default"/>
    <dgm:cxn modelId="{95E65A03-B21A-42DB-9E88-17A7FFE464CC}" srcId="{4B4B04B4-24C9-40BC-8952-9E2D139F41A7}" destId="{2F514041-4F41-476B-95BA-D6CBE44DC424}" srcOrd="2" destOrd="0" parTransId="{1CE22FAF-5498-471A-8D17-EC2E41AE4BE9}" sibTransId="{69643868-E1CA-4D32-BC06-11B914EAD702}"/>
    <dgm:cxn modelId="{E1233243-3A17-4F3A-B48E-C7CE9385C1BD}" srcId="{4B4B04B4-24C9-40BC-8952-9E2D139F41A7}" destId="{BAEF6B96-0C4E-4795-A84D-8075B641FBD3}" srcOrd="0" destOrd="0" parTransId="{ADFF6B2F-677A-456E-9970-ECD1A92F05C5}" sibTransId="{B53CAE03-386B-4EC1-81FC-AC00179971A9}"/>
    <dgm:cxn modelId="{BBACEB0F-42F5-4F23-8709-B5B1657FC9B6}" type="presOf" srcId="{584FB408-51E4-43FE-8005-822E69B26A87}" destId="{1EA8CBE8-F685-477E-82C4-2769E3D858F3}" srcOrd="0" destOrd="0" presId="urn:microsoft.com/office/officeart/2005/8/layout/default"/>
    <dgm:cxn modelId="{1D8E3945-9152-4027-A20B-D01001DE84F2}" type="presOf" srcId="{AF6EA9DD-183B-4813-B66F-62CA87D22CD6}" destId="{93EE8603-3123-4304-8059-644D89983CFC}" srcOrd="0" destOrd="0" presId="urn:microsoft.com/office/officeart/2005/8/layout/default"/>
    <dgm:cxn modelId="{80CCB7DE-9993-4043-927E-86CC68C5078E}" srcId="{4B4B04B4-24C9-40BC-8952-9E2D139F41A7}" destId="{53731D1B-DC71-4EAA-ACBF-6134BDC9AA58}" srcOrd="4" destOrd="0" parTransId="{48166B54-9CB4-4B97-8824-DE13734CA052}" sibTransId="{FBB32672-609A-4E4C-8561-CE21B548596D}"/>
    <dgm:cxn modelId="{462BA815-7612-4ED3-B364-33E515331F75}" type="presParOf" srcId="{58E1DBD3-2EF7-4C89-B4F6-787DBA226B2C}" destId="{6A839D6C-1656-4AAE-8620-296C02E9EA94}" srcOrd="0" destOrd="0" presId="urn:microsoft.com/office/officeart/2005/8/layout/default"/>
    <dgm:cxn modelId="{990A4435-EE80-4B6A-A0D1-5DE7A20FF1B1}" type="presParOf" srcId="{58E1DBD3-2EF7-4C89-B4F6-787DBA226B2C}" destId="{D7D04A3C-AB2A-49E1-A68B-7D394689CF55}" srcOrd="1" destOrd="0" presId="urn:microsoft.com/office/officeart/2005/8/layout/default"/>
    <dgm:cxn modelId="{93D90943-1BAE-4112-94A8-D6B8791C57AA}" type="presParOf" srcId="{58E1DBD3-2EF7-4C89-B4F6-787DBA226B2C}" destId="{1EA8CBE8-F685-477E-82C4-2769E3D858F3}" srcOrd="2" destOrd="0" presId="urn:microsoft.com/office/officeart/2005/8/layout/default"/>
    <dgm:cxn modelId="{E8E0F279-6F08-41A9-A1B1-35150F2D6B4D}" type="presParOf" srcId="{58E1DBD3-2EF7-4C89-B4F6-787DBA226B2C}" destId="{8ECB7C4C-3D43-4650-B278-66F49BE459E5}" srcOrd="3" destOrd="0" presId="urn:microsoft.com/office/officeart/2005/8/layout/default"/>
    <dgm:cxn modelId="{FA39B610-614A-46E0-B4D8-3E9F08D26BBB}" type="presParOf" srcId="{58E1DBD3-2EF7-4C89-B4F6-787DBA226B2C}" destId="{2513D53C-F907-48D7-82A5-3C397673F0CD}" srcOrd="4" destOrd="0" presId="urn:microsoft.com/office/officeart/2005/8/layout/default"/>
    <dgm:cxn modelId="{F3983AEA-9D67-4E6B-8F31-3402F95D2A9B}" type="presParOf" srcId="{58E1DBD3-2EF7-4C89-B4F6-787DBA226B2C}" destId="{2856DC5F-34EB-43B2-B735-5939DFBF0907}" srcOrd="5" destOrd="0" presId="urn:microsoft.com/office/officeart/2005/8/layout/default"/>
    <dgm:cxn modelId="{FE7C23F5-14E4-4AA1-B4CA-CC65347CF978}" type="presParOf" srcId="{58E1DBD3-2EF7-4C89-B4F6-787DBA226B2C}" destId="{93EE8603-3123-4304-8059-644D89983CFC}" srcOrd="6" destOrd="0" presId="urn:microsoft.com/office/officeart/2005/8/layout/default"/>
    <dgm:cxn modelId="{E645D1A9-23C8-4733-A64A-1E3B25951268}" type="presParOf" srcId="{58E1DBD3-2EF7-4C89-B4F6-787DBA226B2C}" destId="{954E2FBD-11CB-471E-9D8D-560A102EA335}" srcOrd="7" destOrd="0" presId="urn:microsoft.com/office/officeart/2005/8/layout/default"/>
    <dgm:cxn modelId="{91F7B163-31C5-4D96-BD74-7624CC99C6E8}" type="presParOf" srcId="{58E1DBD3-2EF7-4C89-B4F6-787DBA226B2C}" destId="{1798DD7B-A11E-44F5-80D3-95A703DB5A3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4B4B04B4-24C9-40BC-8952-9E2D139F41A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BAEF6B96-0C4E-4795-A84D-8075B641FBD3}">
      <dgm:prSet phldrT="[Text]"/>
      <dgm:spPr/>
      <dgm:t>
        <a:bodyPr/>
        <a:lstStyle/>
        <a:p>
          <a:r>
            <a:rPr lang="en-US" dirty="0"/>
            <a:t>Type X</a:t>
          </a:r>
        </a:p>
      </dgm:t>
    </dgm:pt>
    <dgm:pt modelId="{ADFF6B2F-677A-456E-9970-ECD1A92F05C5}" type="parTrans" cxnId="{E1233243-3A17-4F3A-B48E-C7CE9385C1BD}">
      <dgm:prSet/>
      <dgm:spPr/>
      <dgm:t>
        <a:bodyPr/>
        <a:lstStyle/>
        <a:p>
          <a:endParaRPr lang="en-US"/>
        </a:p>
      </dgm:t>
    </dgm:pt>
    <dgm:pt modelId="{B53CAE03-386B-4EC1-81FC-AC00179971A9}" type="sibTrans" cxnId="{E1233243-3A17-4F3A-B48E-C7CE9385C1BD}">
      <dgm:prSet/>
      <dgm:spPr/>
      <dgm:t>
        <a:bodyPr/>
        <a:lstStyle/>
        <a:p>
          <a:endParaRPr lang="en-US"/>
        </a:p>
      </dgm:t>
    </dgm:pt>
    <dgm:pt modelId="{00299A54-3EF6-44DB-8527-E73EF63AAAF9}">
      <dgm:prSet phldrT="[Text]"/>
      <dgm:spPr/>
      <dgm:t>
        <a:bodyPr/>
        <a:lstStyle/>
        <a:p>
          <a:r>
            <a:rPr lang="en-US" dirty="0"/>
            <a:t>Used in fire-rated assemblies</a:t>
          </a:r>
        </a:p>
      </dgm:t>
    </dgm:pt>
    <dgm:pt modelId="{CC73CA6B-090F-499C-A9B6-4641F2A42D7A}" type="parTrans" cxnId="{B6FBC3C1-7642-44DF-B785-4F26CC6CB669}">
      <dgm:prSet/>
      <dgm:spPr/>
      <dgm:t>
        <a:bodyPr/>
        <a:lstStyle/>
        <a:p>
          <a:endParaRPr lang="en-US"/>
        </a:p>
      </dgm:t>
    </dgm:pt>
    <dgm:pt modelId="{3130347D-ECCE-4535-A2B1-47D0FEF6C6CB}" type="sibTrans" cxnId="{B6FBC3C1-7642-44DF-B785-4F26CC6CB669}">
      <dgm:prSet/>
      <dgm:spPr/>
      <dgm:t>
        <a:bodyPr/>
        <a:lstStyle/>
        <a:p>
          <a:endParaRPr lang="en-US"/>
        </a:p>
      </dgm:t>
    </dgm:pt>
    <dgm:pt modelId="{735CE062-D5A0-4ED4-8DF8-7E262FD50D84}">
      <dgm:prSet phldrT="[Text]"/>
      <dgm:spPr/>
      <dgm:t>
        <a:bodyPr/>
        <a:lstStyle/>
        <a:p>
          <a:r>
            <a:rPr lang="en-US" dirty="0"/>
            <a:t>Produced with glass fibers that act as reinforcement and provide tensile strength; prevent its deterioration when exposed to fire</a:t>
          </a:r>
        </a:p>
      </dgm:t>
    </dgm:pt>
    <dgm:pt modelId="{20F3FA8E-1872-4D7E-9377-353FED4FCDD7}" type="parTrans" cxnId="{6D84067B-9BE2-4697-96E7-9B1EFAFFBFA8}">
      <dgm:prSet/>
      <dgm:spPr/>
      <dgm:t>
        <a:bodyPr/>
        <a:lstStyle/>
        <a:p>
          <a:endParaRPr lang="en-US"/>
        </a:p>
      </dgm:t>
    </dgm:pt>
    <dgm:pt modelId="{71E7C73F-9789-4561-8641-A68406360422}" type="sibTrans" cxnId="{6D84067B-9BE2-4697-96E7-9B1EFAFFBFA8}">
      <dgm:prSet/>
      <dgm:spPr/>
      <dgm:t>
        <a:bodyPr/>
        <a:lstStyle/>
        <a:p>
          <a:endParaRPr lang="en-US"/>
        </a:p>
      </dgm:t>
    </dgm:pt>
    <dgm:pt modelId="{C060A6C2-925B-4F1F-A28D-A415D1929F9C}">
      <dgm:prSet phldrT="[Text]"/>
      <dgm:spPr/>
      <dgm:t>
        <a:bodyPr/>
        <a:lstStyle/>
        <a:p>
          <a:r>
            <a:rPr lang="en-US" dirty="0"/>
            <a:t>Type C</a:t>
          </a:r>
        </a:p>
      </dgm:t>
    </dgm:pt>
    <dgm:pt modelId="{FEE0C249-A43A-456B-8A65-255E2280F802}" type="parTrans" cxnId="{2DB23850-8FC5-4C4A-8DB5-137CBD39F806}">
      <dgm:prSet/>
      <dgm:spPr/>
      <dgm:t>
        <a:bodyPr/>
        <a:lstStyle/>
        <a:p>
          <a:endParaRPr lang="en-US"/>
        </a:p>
      </dgm:t>
    </dgm:pt>
    <dgm:pt modelId="{501E1459-E5C6-41C6-A1AA-5EA1EDD41CF1}" type="sibTrans" cxnId="{2DB23850-8FC5-4C4A-8DB5-137CBD39F806}">
      <dgm:prSet/>
      <dgm:spPr/>
      <dgm:t>
        <a:bodyPr/>
        <a:lstStyle/>
        <a:p>
          <a:endParaRPr lang="en-US"/>
        </a:p>
      </dgm:t>
    </dgm:pt>
    <dgm:pt modelId="{85B00F11-2716-4812-A225-7C38C711427A}">
      <dgm:prSet phldrT="[Text]"/>
      <dgm:spPr/>
      <dgm:t>
        <a:bodyPr/>
        <a:lstStyle/>
        <a:p>
          <a:r>
            <a:rPr lang="en-US" dirty="0"/>
            <a:t>Contains vermiculite that expands as it is exposed to heat; allows the gypsum to maintain its integrity and remain dimensionally stable for longer periods of exposure</a:t>
          </a:r>
        </a:p>
      </dgm:t>
    </dgm:pt>
    <dgm:pt modelId="{788471C6-6CEA-48C8-A0D0-C359ED850684}" type="parTrans" cxnId="{A96AE77E-8A38-4A43-A398-E678FF21DCA5}">
      <dgm:prSet/>
      <dgm:spPr/>
      <dgm:t>
        <a:bodyPr/>
        <a:lstStyle/>
        <a:p>
          <a:endParaRPr lang="en-US"/>
        </a:p>
      </dgm:t>
    </dgm:pt>
    <dgm:pt modelId="{D12AB93E-4DD2-40C3-9E2F-AC20028727D2}" type="sibTrans" cxnId="{A96AE77E-8A38-4A43-A398-E678FF21DCA5}">
      <dgm:prSet/>
      <dgm:spPr/>
      <dgm:t>
        <a:bodyPr/>
        <a:lstStyle/>
        <a:p>
          <a:endParaRPr lang="en-US"/>
        </a:p>
      </dgm:t>
    </dgm:pt>
    <dgm:pt modelId="{07DCCDBC-8ED8-46A7-848F-911C76CA6A68}" type="pres">
      <dgm:prSet presAssocID="{4B4B04B4-24C9-40BC-8952-9E2D139F41A7}" presName="linear" presStyleCnt="0">
        <dgm:presLayoutVars>
          <dgm:dir/>
          <dgm:animLvl val="lvl"/>
          <dgm:resizeHandles val="exact"/>
        </dgm:presLayoutVars>
      </dgm:prSet>
      <dgm:spPr/>
      <dgm:t>
        <a:bodyPr/>
        <a:lstStyle/>
        <a:p>
          <a:endParaRPr lang="en-US"/>
        </a:p>
      </dgm:t>
    </dgm:pt>
    <dgm:pt modelId="{2291531D-BC45-4EB3-938B-12E9EB1FD800}" type="pres">
      <dgm:prSet presAssocID="{BAEF6B96-0C4E-4795-A84D-8075B641FBD3}" presName="parentLin" presStyleCnt="0"/>
      <dgm:spPr/>
      <dgm:t>
        <a:bodyPr/>
        <a:lstStyle/>
        <a:p>
          <a:endParaRPr lang="en-US"/>
        </a:p>
      </dgm:t>
    </dgm:pt>
    <dgm:pt modelId="{950CA784-9905-46BE-A0ED-384185041A0F}" type="pres">
      <dgm:prSet presAssocID="{BAEF6B96-0C4E-4795-A84D-8075B641FBD3}" presName="parentLeftMargin" presStyleLbl="node1" presStyleIdx="0" presStyleCnt="2"/>
      <dgm:spPr/>
      <dgm:t>
        <a:bodyPr/>
        <a:lstStyle/>
        <a:p>
          <a:endParaRPr lang="en-US"/>
        </a:p>
      </dgm:t>
    </dgm:pt>
    <dgm:pt modelId="{6C5D4961-9460-4897-A3EC-3D1D5FC7F29F}" type="pres">
      <dgm:prSet presAssocID="{BAEF6B96-0C4E-4795-A84D-8075B641FBD3}" presName="parentText" presStyleLbl="node1" presStyleIdx="0" presStyleCnt="2">
        <dgm:presLayoutVars>
          <dgm:chMax val="0"/>
          <dgm:bulletEnabled val="1"/>
        </dgm:presLayoutVars>
      </dgm:prSet>
      <dgm:spPr/>
      <dgm:t>
        <a:bodyPr/>
        <a:lstStyle/>
        <a:p>
          <a:endParaRPr lang="en-US"/>
        </a:p>
      </dgm:t>
    </dgm:pt>
    <dgm:pt modelId="{A126557C-7939-449C-B347-9A823171DF06}" type="pres">
      <dgm:prSet presAssocID="{BAEF6B96-0C4E-4795-A84D-8075B641FBD3}" presName="negativeSpace" presStyleCnt="0"/>
      <dgm:spPr/>
      <dgm:t>
        <a:bodyPr/>
        <a:lstStyle/>
        <a:p>
          <a:endParaRPr lang="en-US"/>
        </a:p>
      </dgm:t>
    </dgm:pt>
    <dgm:pt modelId="{61A450AF-2D36-4FDD-B1BC-C9B23E55326B}" type="pres">
      <dgm:prSet presAssocID="{BAEF6B96-0C4E-4795-A84D-8075B641FBD3}" presName="childText" presStyleLbl="conFgAcc1" presStyleIdx="0" presStyleCnt="2">
        <dgm:presLayoutVars>
          <dgm:bulletEnabled val="1"/>
        </dgm:presLayoutVars>
      </dgm:prSet>
      <dgm:spPr/>
      <dgm:t>
        <a:bodyPr/>
        <a:lstStyle/>
        <a:p>
          <a:endParaRPr lang="en-US"/>
        </a:p>
      </dgm:t>
    </dgm:pt>
    <dgm:pt modelId="{2E843A5A-C56C-432E-AE8F-7F6A9B15F084}" type="pres">
      <dgm:prSet presAssocID="{B53CAE03-386B-4EC1-81FC-AC00179971A9}" presName="spaceBetweenRectangles" presStyleCnt="0"/>
      <dgm:spPr/>
      <dgm:t>
        <a:bodyPr/>
        <a:lstStyle/>
        <a:p>
          <a:endParaRPr lang="en-US"/>
        </a:p>
      </dgm:t>
    </dgm:pt>
    <dgm:pt modelId="{7C7BD3F0-A16B-43CA-BC2E-9CA45ABA7022}" type="pres">
      <dgm:prSet presAssocID="{C060A6C2-925B-4F1F-A28D-A415D1929F9C}" presName="parentLin" presStyleCnt="0"/>
      <dgm:spPr/>
      <dgm:t>
        <a:bodyPr/>
        <a:lstStyle/>
        <a:p>
          <a:endParaRPr lang="en-US"/>
        </a:p>
      </dgm:t>
    </dgm:pt>
    <dgm:pt modelId="{9DD7CDEA-6931-4003-BF84-64B32914512B}" type="pres">
      <dgm:prSet presAssocID="{C060A6C2-925B-4F1F-A28D-A415D1929F9C}" presName="parentLeftMargin" presStyleLbl="node1" presStyleIdx="0" presStyleCnt="2"/>
      <dgm:spPr/>
      <dgm:t>
        <a:bodyPr/>
        <a:lstStyle/>
        <a:p>
          <a:endParaRPr lang="en-US"/>
        </a:p>
      </dgm:t>
    </dgm:pt>
    <dgm:pt modelId="{395501BF-A551-4DC4-BA15-005C2C25B7CF}" type="pres">
      <dgm:prSet presAssocID="{C060A6C2-925B-4F1F-A28D-A415D1929F9C}" presName="parentText" presStyleLbl="node1" presStyleIdx="1" presStyleCnt="2">
        <dgm:presLayoutVars>
          <dgm:chMax val="0"/>
          <dgm:bulletEnabled val="1"/>
        </dgm:presLayoutVars>
      </dgm:prSet>
      <dgm:spPr/>
      <dgm:t>
        <a:bodyPr/>
        <a:lstStyle/>
        <a:p>
          <a:endParaRPr lang="en-US"/>
        </a:p>
      </dgm:t>
    </dgm:pt>
    <dgm:pt modelId="{ECB9E7DE-9663-4C53-93E8-D1215EDE13CC}" type="pres">
      <dgm:prSet presAssocID="{C060A6C2-925B-4F1F-A28D-A415D1929F9C}" presName="negativeSpace" presStyleCnt="0"/>
      <dgm:spPr/>
      <dgm:t>
        <a:bodyPr/>
        <a:lstStyle/>
        <a:p>
          <a:endParaRPr lang="en-US"/>
        </a:p>
      </dgm:t>
    </dgm:pt>
    <dgm:pt modelId="{E3F427C1-5735-490D-ADAB-86B7D8C3A13F}" type="pres">
      <dgm:prSet presAssocID="{C060A6C2-925B-4F1F-A28D-A415D1929F9C}" presName="childText" presStyleLbl="conFgAcc1" presStyleIdx="1" presStyleCnt="2">
        <dgm:presLayoutVars>
          <dgm:bulletEnabled val="1"/>
        </dgm:presLayoutVars>
      </dgm:prSet>
      <dgm:spPr/>
      <dgm:t>
        <a:bodyPr/>
        <a:lstStyle/>
        <a:p>
          <a:endParaRPr lang="en-US"/>
        </a:p>
      </dgm:t>
    </dgm:pt>
  </dgm:ptLst>
  <dgm:cxnLst>
    <dgm:cxn modelId="{C20BFA1F-F176-48F3-925A-CBF9262E3A08}" type="presOf" srcId="{735CE062-D5A0-4ED4-8DF8-7E262FD50D84}" destId="{61A450AF-2D36-4FDD-B1BC-C9B23E55326B}" srcOrd="0" destOrd="1" presId="urn:microsoft.com/office/officeart/2005/8/layout/list1"/>
    <dgm:cxn modelId="{39741551-CD9F-44AF-B983-36F162808AE1}" type="presOf" srcId="{BAEF6B96-0C4E-4795-A84D-8075B641FBD3}" destId="{6C5D4961-9460-4897-A3EC-3D1D5FC7F29F}" srcOrd="1" destOrd="0" presId="urn:microsoft.com/office/officeart/2005/8/layout/list1"/>
    <dgm:cxn modelId="{48378FD8-DFB8-46A7-9E46-2F7491827715}" type="presOf" srcId="{BAEF6B96-0C4E-4795-A84D-8075B641FBD3}" destId="{950CA784-9905-46BE-A0ED-384185041A0F}" srcOrd="0" destOrd="0" presId="urn:microsoft.com/office/officeart/2005/8/layout/list1"/>
    <dgm:cxn modelId="{90540CA0-9623-45CD-86E3-2FB3DC67A947}" type="presOf" srcId="{00299A54-3EF6-44DB-8527-E73EF63AAAF9}" destId="{61A450AF-2D36-4FDD-B1BC-C9B23E55326B}" srcOrd="0" destOrd="0" presId="urn:microsoft.com/office/officeart/2005/8/layout/list1"/>
    <dgm:cxn modelId="{A4EB4431-FDC0-40E9-8508-120B4D50CDA0}" type="presOf" srcId="{C060A6C2-925B-4F1F-A28D-A415D1929F9C}" destId="{395501BF-A551-4DC4-BA15-005C2C25B7CF}" srcOrd="1" destOrd="0" presId="urn:microsoft.com/office/officeart/2005/8/layout/list1"/>
    <dgm:cxn modelId="{2DB23850-8FC5-4C4A-8DB5-137CBD39F806}" srcId="{4B4B04B4-24C9-40BC-8952-9E2D139F41A7}" destId="{C060A6C2-925B-4F1F-A28D-A415D1929F9C}" srcOrd="1" destOrd="0" parTransId="{FEE0C249-A43A-456B-8A65-255E2280F802}" sibTransId="{501E1459-E5C6-41C6-A1AA-5EA1EDD41CF1}"/>
    <dgm:cxn modelId="{983823DF-CD57-4C65-B2B6-4D5715863279}" type="presOf" srcId="{C060A6C2-925B-4F1F-A28D-A415D1929F9C}" destId="{9DD7CDEA-6931-4003-BF84-64B32914512B}" srcOrd="0" destOrd="0" presId="urn:microsoft.com/office/officeart/2005/8/layout/list1"/>
    <dgm:cxn modelId="{6D84067B-9BE2-4697-96E7-9B1EFAFFBFA8}" srcId="{BAEF6B96-0C4E-4795-A84D-8075B641FBD3}" destId="{735CE062-D5A0-4ED4-8DF8-7E262FD50D84}" srcOrd="1" destOrd="0" parTransId="{20F3FA8E-1872-4D7E-9377-353FED4FCDD7}" sibTransId="{71E7C73F-9789-4561-8641-A68406360422}"/>
    <dgm:cxn modelId="{A96AE77E-8A38-4A43-A398-E678FF21DCA5}" srcId="{C060A6C2-925B-4F1F-A28D-A415D1929F9C}" destId="{85B00F11-2716-4812-A225-7C38C711427A}" srcOrd="0" destOrd="0" parTransId="{788471C6-6CEA-48C8-A0D0-C359ED850684}" sibTransId="{D12AB93E-4DD2-40C3-9E2F-AC20028727D2}"/>
    <dgm:cxn modelId="{E1233243-3A17-4F3A-B48E-C7CE9385C1BD}" srcId="{4B4B04B4-24C9-40BC-8952-9E2D139F41A7}" destId="{BAEF6B96-0C4E-4795-A84D-8075B641FBD3}" srcOrd="0" destOrd="0" parTransId="{ADFF6B2F-677A-456E-9970-ECD1A92F05C5}" sibTransId="{B53CAE03-386B-4EC1-81FC-AC00179971A9}"/>
    <dgm:cxn modelId="{75E1F47E-BC5F-4E30-9887-F10F9669FD18}" type="presOf" srcId="{85B00F11-2716-4812-A225-7C38C711427A}" destId="{E3F427C1-5735-490D-ADAB-86B7D8C3A13F}" srcOrd="0" destOrd="0" presId="urn:microsoft.com/office/officeart/2005/8/layout/list1"/>
    <dgm:cxn modelId="{B6FBC3C1-7642-44DF-B785-4F26CC6CB669}" srcId="{BAEF6B96-0C4E-4795-A84D-8075B641FBD3}" destId="{00299A54-3EF6-44DB-8527-E73EF63AAAF9}" srcOrd="0" destOrd="0" parTransId="{CC73CA6B-090F-499C-A9B6-4641F2A42D7A}" sibTransId="{3130347D-ECCE-4535-A2B1-47D0FEF6C6CB}"/>
    <dgm:cxn modelId="{B520AECD-3F7C-4307-8BB2-FA76D4D401C8}" type="presOf" srcId="{4B4B04B4-24C9-40BC-8952-9E2D139F41A7}" destId="{07DCCDBC-8ED8-46A7-848F-911C76CA6A68}" srcOrd="0" destOrd="0" presId="urn:microsoft.com/office/officeart/2005/8/layout/list1"/>
    <dgm:cxn modelId="{178B88D7-3F5B-43A1-9FAF-650F2E254258}" type="presParOf" srcId="{07DCCDBC-8ED8-46A7-848F-911C76CA6A68}" destId="{2291531D-BC45-4EB3-938B-12E9EB1FD800}" srcOrd="0" destOrd="0" presId="urn:microsoft.com/office/officeart/2005/8/layout/list1"/>
    <dgm:cxn modelId="{33D61D75-0FFA-46BA-A303-13A15E25D4DE}" type="presParOf" srcId="{2291531D-BC45-4EB3-938B-12E9EB1FD800}" destId="{950CA784-9905-46BE-A0ED-384185041A0F}" srcOrd="0" destOrd="0" presId="urn:microsoft.com/office/officeart/2005/8/layout/list1"/>
    <dgm:cxn modelId="{FFA4FF80-3F13-4360-BC8F-2C36F475D2FA}" type="presParOf" srcId="{2291531D-BC45-4EB3-938B-12E9EB1FD800}" destId="{6C5D4961-9460-4897-A3EC-3D1D5FC7F29F}" srcOrd="1" destOrd="0" presId="urn:microsoft.com/office/officeart/2005/8/layout/list1"/>
    <dgm:cxn modelId="{14F935C9-0C79-4AB7-91EA-D82C463BFA94}" type="presParOf" srcId="{07DCCDBC-8ED8-46A7-848F-911C76CA6A68}" destId="{A126557C-7939-449C-B347-9A823171DF06}" srcOrd="1" destOrd="0" presId="urn:microsoft.com/office/officeart/2005/8/layout/list1"/>
    <dgm:cxn modelId="{AF106C45-03B3-4928-84B8-DAEF888815A1}" type="presParOf" srcId="{07DCCDBC-8ED8-46A7-848F-911C76CA6A68}" destId="{61A450AF-2D36-4FDD-B1BC-C9B23E55326B}" srcOrd="2" destOrd="0" presId="urn:microsoft.com/office/officeart/2005/8/layout/list1"/>
    <dgm:cxn modelId="{693388BE-F06B-499A-9859-6E09153D9E00}" type="presParOf" srcId="{07DCCDBC-8ED8-46A7-848F-911C76CA6A68}" destId="{2E843A5A-C56C-432E-AE8F-7F6A9B15F084}" srcOrd="3" destOrd="0" presId="urn:microsoft.com/office/officeart/2005/8/layout/list1"/>
    <dgm:cxn modelId="{A09E5372-06A0-4572-B9A7-14943B51A8BF}" type="presParOf" srcId="{07DCCDBC-8ED8-46A7-848F-911C76CA6A68}" destId="{7C7BD3F0-A16B-43CA-BC2E-9CA45ABA7022}" srcOrd="4" destOrd="0" presId="urn:microsoft.com/office/officeart/2005/8/layout/list1"/>
    <dgm:cxn modelId="{F1B5D566-09C6-495C-9633-2E7BE077F82B}" type="presParOf" srcId="{7C7BD3F0-A16B-43CA-BC2E-9CA45ABA7022}" destId="{9DD7CDEA-6931-4003-BF84-64B32914512B}" srcOrd="0" destOrd="0" presId="urn:microsoft.com/office/officeart/2005/8/layout/list1"/>
    <dgm:cxn modelId="{1D6D6757-699A-439C-830E-CB12E26120B5}" type="presParOf" srcId="{7C7BD3F0-A16B-43CA-BC2E-9CA45ABA7022}" destId="{395501BF-A551-4DC4-BA15-005C2C25B7CF}" srcOrd="1" destOrd="0" presId="urn:microsoft.com/office/officeart/2005/8/layout/list1"/>
    <dgm:cxn modelId="{BE2FB324-C2B1-4255-A0F1-6AA47C1CE4AC}" type="presParOf" srcId="{07DCCDBC-8ED8-46A7-848F-911C76CA6A68}" destId="{ECB9E7DE-9663-4C53-93E8-D1215EDE13CC}" srcOrd="5" destOrd="0" presId="urn:microsoft.com/office/officeart/2005/8/layout/list1"/>
    <dgm:cxn modelId="{FE67E1D5-F239-4640-94A8-9B0EC20B388A}" type="presParOf" srcId="{07DCCDBC-8ED8-46A7-848F-911C76CA6A68}" destId="{E3F427C1-5735-490D-ADAB-86B7D8C3A13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461A6D-B28C-4405-9E8E-24EA89DD484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076CEB0-909B-4337-8072-3D8FB8337BF4}">
      <dgm:prSet custT="1"/>
      <dgm:spPr/>
      <dgm:t>
        <a:bodyPr/>
        <a:lstStyle/>
        <a:p>
          <a:r>
            <a:rPr lang="en-US" sz="2400" dirty="0"/>
            <a:t>Fire-retardant coatings</a:t>
          </a:r>
        </a:p>
      </dgm:t>
    </dgm:pt>
    <dgm:pt modelId="{7D8AB8DB-C4DA-4EC0-B068-045DEC9F92DC}" type="parTrans" cxnId="{F16BAE90-47A8-4B4D-B677-BA104538084A}">
      <dgm:prSet/>
      <dgm:spPr/>
      <dgm:t>
        <a:bodyPr/>
        <a:lstStyle/>
        <a:p>
          <a:endParaRPr lang="en-US"/>
        </a:p>
      </dgm:t>
    </dgm:pt>
    <dgm:pt modelId="{6C9AB4C7-3907-4CD1-BE46-B793CE24E380}" type="sibTrans" cxnId="{F16BAE90-47A8-4B4D-B677-BA104538084A}">
      <dgm:prSet/>
      <dgm:spPr/>
      <dgm:t>
        <a:bodyPr/>
        <a:lstStyle/>
        <a:p>
          <a:endParaRPr lang="en-US"/>
        </a:p>
      </dgm:t>
    </dgm:pt>
    <dgm:pt modelId="{6400EA89-6FC7-4490-BC1C-BCD0497EA414}">
      <dgm:prSet custT="1"/>
      <dgm:spPr/>
      <dgm:t>
        <a:bodyPr/>
        <a:lstStyle/>
        <a:p>
          <a:r>
            <a:rPr lang="en-US" sz="2000" dirty="0"/>
            <a:t>Applied to the surface of combustible materials</a:t>
          </a:r>
        </a:p>
      </dgm:t>
    </dgm:pt>
    <dgm:pt modelId="{735DC669-DA2E-4FBD-890F-B9F315C1D638}" type="parTrans" cxnId="{6539BB79-903F-4236-B0E6-F25E2A6539E6}">
      <dgm:prSet/>
      <dgm:spPr/>
      <dgm:t>
        <a:bodyPr/>
        <a:lstStyle/>
        <a:p>
          <a:endParaRPr lang="en-US"/>
        </a:p>
      </dgm:t>
    </dgm:pt>
    <dgm:pt modelId="{94042426-2078-4821-AB59-96F49DE92A28}" type="sibTrans" cxnId="{6539BB79-903F-4236-B0E6-F25E2A6539E6}">
      <dgm:prSet/>
      <dgm:spPr/>
      <dgm:t>
        <a:bodyPr/>
        <a:lstStyle/>
        <a:p>
          <a:endParaRPr lang="en-US"/>
        </a:p>
      </dgm:t>
    </dgm:pt>
    <dgm:pt modelId="{4AEFCBEF-837D-4B9E-AFD5-113BEEFD026F}">
      <dgm:prSet custT="1"/>
      <dgm:spPr/>
      <dgm:t>
        <a:bodyPr/>
        <a:lstStyle/>
        <a:p>
          <a:r>
            <a:rPr lang="en-US" sz="2400" dirty="0"/>
            <a:t>Ignition-resistant construction</a:t>
          </a:r>
        </a:p>
      </dgm:t>
    </dgm:pt>
    <dgm:pt modelId="{CABC7804-2C90-4F20-B8B3-5DA4E66A1A37}" type="parTrans" cxnId="{EE0032FF-D5A2-4109-B117-BCC1FA261BA0}">
      <dgm:prSet/>
      <dgm:spPr/>
      <dgm:t>
        <a:bodyPr/>
        <a:lstStyle/>
        <a:p>
          <a:endParaRPr lang="en-US"/>
        </a:p>
      </dgm:t>
    </dgm:pt>
    <dgm:pt modelId="{30976BCF-0E4E-4102-AF79-C2A74A0ECF38}" type="sibTrans" cxnId="{EE0032FF-D5A2-4109-B117-BCC1FA261BA0}">
      <dgm:prSet/>
      <dgm:spPr/>
      <dgm:t>
        <a:bodyPr/>
        <a:lstStyle/>
        <a:p>
          <a:endParaRPr lang="en-US"/>
        </a:p>
      </dgm:t>
    </dgm:pt>
    <dgm:pt modelId="{851AF16B-18A9-429C-80AD-35194C5A2CB1}">
      <dgm:prSet custT="1"/>
      <dgm:spPr/>
      <dgm:t>
        <a:bodyPr/>
        <a:lstStyle/>
        <a:p>
          <a:r>
            <a:rPr lang="en-US" sz="2000" dirty="0"/>
            <a:t>Materials used to decrease </a:t>
          </a:r>
          <a:r>
            <a:rPr lang="en-US" sz="2000" dirty="0" smtClean="0"/>
            <a:t>vulnerability </a:t>
          </a:r>
          <a:r>
            <a:rPr lang="en-US" sz="2000" dirty="0"/>
            <a:t>of structures</a:t>
          </a:r>
        </a:p>
      </dgm:t>
    </dgm:pt>
    <dgm:pt modelId="{76872610-EB99-421C-8EB8-614E7941AEE6}" type="parTrans" cxnId="{8CBBCE7E-3CA9-43C4-BAB4-8DB4EBC3FBF3}">
      <dgm:prSet/>
      <dgm:spPr/>
      <dgm:t>
        <a:bodyPr/>
        <a:lstStyle/>
        <a:p>
          <a:endParaRPr lang="en-US"/>
        </a:p>
      </dgm:t>
    </dgm:pt>
    <dgm:pt modelId="{1C208324-9DD8-4B05-9BCF-F97508FDD16F}" type="sibTrans" cxnId="{8CBBCE7E-3CA9-43C4-BAB4-8DB4EBC3FBF3}">
      <dgm:prSet/>
      <dgm:spPr/>
      <dgm:t>
        <a:bodyPr/>
        <a:lstStyle/>
        <a:p>
          <a:endParaRPr lang="en-US"/>
        </a:p>
      </dgm:t>
    </dgm:pt>
    <dgm:pt modelId="{43225C28-D880-43B2-8D62-70B94C585592}">
      <dgm:prSet custT="1"/>
      <dgm:spPr/>
      <dgm:t>
        <a:bodyPr/>
        <a:lstStyle/>
        <a:p>
          <a:r>
            <a:rPr lang="en-US" sz="2000" dirty="0"/>
            <a:t>Suppress, reduce, or delay the flame-spread rating</a:t>
          </a:r>
        </a:p>
      </dgm:t>
    </dgm:pt>
    <dgm:pt modelId="{412C7456-62F7-46FE-9D76-AB9A9CC98506}" type="parTrans" cxnId="{9D8E9B86-6D93-457B-9BF5-B22696E73B8A}">
      <dgm:prSet/>
      <dgm:spPr/>
      <dgm:t>
        <a:bodyPr/>
        <a:lstStyle/>
        <a:p>
          <a:endParaRPr lang="en-US"/>
        </a:p>
      </dgm:t>
    </dgm:pt>
    <dgm:pt modelId="{4ABE6E92-3005-40AA-8F3F-5AACC5BD4144}" type="sibTrans" cxnId="{9D8E9B86-6D93-457B-9BF5-B22696E73B8A}">
      <dgm:prSet/>
      <dgm:spPr/>
      <dgm:t>
        <a:bodyPr/>
        <a:lstStyle/>
        <a:p>
          <a:endParaRPr lang="en-US"/>
        </a:p>
      </dgm:t>
    </dgm:pt>
    <dgm:pt modelId="{D56D342D-4833-42D5-A923-FA6D88C80E4C}">
      <dgm:prSet custT="1"/>
      <dgm:spPr/>
      <dgm:t>
        <a:bodyPr/>
        <a:lstStyle/>
        <a:p>
          <a:r>
            <a:rPr lang="en-US" sz="2000" dirty="0"/>
            <a:t>Behave in unique ways</a:t>
          </a:r>
        </a:p>
      </dgm:t>
    </dgm:pt>
    <dgm:pt modelId="{04165620-9FE2-4B7B-ACE7-AF29418ECFB1}" type="parTrans" cxnId="{183F432C-168B-409B-A311-511AEF54A6E4}">
      <dgm:prSet/>
      <dgm:spPr/>
      <dgm:t>
        <a:bodyPr/>
        <a:lstStyle/>
        <a:p>
          <a:endParaRPr lang="en-US"/>
        </a:p>
      </dgm:t>
    </dgm:pt>
    <dgm:pt modelId="{855B7645-F501-4DF8-84C1-38CF6EC0A778}" type="sibTrans" cxnId="{183F432C-168B-409B-A311-511AEF54A6E4}">
      <dgm:prSet/>
      <dgm:spPr/>
      <dgm:t>
        <a:bodyPr/>
        <a:lstStyle/>
        <a:p>
          <a:endParaRPr lang="en-US"/>
        </a:p>
      </dgm:t>
    </dgm:pt>
    <dgm:pt modelId="{04521348-1334-473D-9F41-6B1F0692842B}">
      <dgm:prSet custT="1"/>
      <dgm:spPr/>
      <dgm:t>
        <a:bodyPr/>
        <a:lstStyle/>
        <a:p>
          <a:r>
            <a:rPr lang="en-US" sz="2000" dirty="0"/>
            <a:t>Features include fire-resistance roof coverings</a:t>
          </a:r>
        </a:p>
      </dgm:t>
    </dgm:pt>
    <dgm:pt modelId="{0EF4B590-C218-4662-8E51-3D08B4EFA514}" type="parTrans" cxnId="{9F1B92AA-D0E9-4CA3-BA94-7D4AA5197F0A}">
      <dgm:prSet/>
      <dgm:spPr/>
      <dgm:t>
        <a:bodyPr/>
        <a:lstStyle/>
        <a:p>
          <a:endParaRPr lang="en-US"/>
        </a:p>
      </dgm:t>
    </dgm:pt>
    <dgm:pt modelId="{7759F88C-56DC-49A1-A0DA-06CC9121C2EC}" type="sibTrans" cxnId="{9F1B92AA-D0E9-4CA3-BA94-7D4AA5197F0A}">
      <dgm:prSet/>
      <dgm:spPr/>
      <dgm:t>
        <a:bodyPr/>
        <a:lstStyle/>
        <a:p>
          <a:endParaRPr lang="en-US"/>
        </a:p>
      </dgm:t>
    </dgm:pt>
    <dgm:pt modelId="{AD89DB04-52DC-47D5-B6B2-8E4BDB277BB6}" type="pres">
      <dgm:prSet presAssocID="{4B461A6D-B28C-4405-9E8E-24EA89DD4845}" presName="linear" presStyleCnt="0">
        <dgm:presLayoutVars>
          <dgm:dir/>
          <dgm:animLvl val="lvl"/>
          <dgm:resizeHandles val="exact"/>
        </dgm:presLayoutVars>
      </dgm:prSet>
      <dgm:spPr/>
      <dgm:t>
        <a:bodyPr/>
        <a:lstStyle/>
        <a:p>
          <a:endParaRPr lang="en-US"/>
        </a:p>
      </dgm:t>
    </dgm:pt>
    <dgm:pt modelId="{24B73BF0-3B0B-473A-8DB8-D7B2AA53B1EE}" type="pres">
      <dgm:prSet presAssocID="{F076CEB0-909B-4337-8072-3D8FB8337BF4}" presName="parentLin" presStyleCnt="0"/>
      <dgm:spPr/>
    </dgm:pt>
    <dgm:pt modelId="{86E61743-8BF8-47BE-BCBC-DD11A8009020}" type="pres">
      <dgm:prSet presAssocID="{F076CEB0-909B-4337-8072-3D8FB8337BF4}" presName="parentLeftMargin" presStyleLbl="node1" presStyleIdx="0" presStyleCnt="2"/>
      <dgm:spPr/>
      <dgm:t>
        <a:bodyPr/>
        <a:lstStyle/>
        <a:p>
          <a:endParaRPr lang="en-US"/>
        </a:p>
      </dgm:t>
    </dgm:pt>
    <dgm:pt modelId="{E0D687B6-935C-455B-A11B-B6E6F5EEC30C}" type="pres">
      <dgm:prSet presAssocID="{F076CEB0-909B-4337-8072-3D8FB8337BF4}" presName="parentText" presStyleLbl="node1" presStyleIdx="0" presStyleCnt="2">
        <dgm:presLayoutVars>
          <dgm:chMax val="0"/>
          <dgm:bulletEnabled val="1"/>
        </dgm:presLayoutVars>
      </dgm:prSet>
      <dgm:spPr/>
      <dgm:t>
        <a:bodyPr/>
        <a:lstStyle/>
        <a:p>
          <a:endParaRPr lang="en-US"/>
        </a:p>
      </dgm:t>
    </dgm:pt>
    <dgm:pt modelId="{4A8B2DD1-BA04-4976-B9EF-B5D4D41459E1}" type="pres">
      <dgm:prSet presAssocID="{F076CEB0-909B-4337-8072-3D8FB8337BF4}" presName="negativeSpace" presStyleCnt="0"/>
      <dgm:spPr/>
    </dgm:pt>
    <dgm:pt modelId="{117D0C8B-C96C-4FE5-BFB2-02DA9ED45539}" type="pres">
      <dgm:prSet presAssocID="{F076CEB0-909B-4337-8072-3D8FB8337BF4}" presName="childText" presStyleLbl="conFgAcc1" presStyleIdx="0" presStyleCnt="2">
        <dgm:presLayoutVars>
          <dgm:bulletEnabled val="1"/>
        </dgm:presLayoutVars>
      </dgm:prSet>
      <dgm:spPr/>
      <dgm:t>
        <a:bodyPr/>
        <a:lstStyle/>
        <a:p>
          <a:endParaRPr lang="en-US"/>
        </a:p>
      </dgm:t>
    </dgm:pt>
    <dgm:pt modelId="{A8DC290F-4210-4E20-A538-BFBF6F7C53E2}" type="pres">
      <dgm:prSet presAssocID="{6C9AB4C7-3907-4CD1-BE46-B793CE24E380}" presName="spaceBetweenRectangles" presStyleCnt="0"/>
      <dgm:spPr/>
    </dgm:pt>
    <dgm:pt modelId="{1D00B611-DBE6-4BAC-8CDF-35DBE04518AF}" type="pres">
      <dgm:prSet presAssocID="{4AEFCBEF-837D-4B9E-AFD5-113BEEFD026F}" presName="parentLin" presStyleCnt="0"/>
      <dgm:spPr/>
    </dgm:pt>
    <dgm:pt modelId="{93612A1B-1B37-4835-93DE-643131175E8B}" type="pres">
      <dgm:prSet presAssocID="{4AEFCBEF-837D-4B9E-AFD5-113BEEFD026F}" presName="parentLeftMargin" presStyleLbl="node1" presStyleIdx="0" presStyleCnt="2"/>
      <dgm:spPr/>
      <dgm:t>
        <a:bodyPr/>
        <a:lstStyle/>
        <a:p>
          <a:endParaRPr lang="en-US"/>
        </a:p>
      </dgm:t>
    </dgm:pt>
    <dgm:pt modelId="{B6B53B1F-C790-4D31-B279-9A4EB80A75C6}" type="pres">
      <dgm:prSet presAssocID="{4AEFCBEF-837D-4B9E-AFD5-113BEEFD026F}" presName="parentText" presStyleLbl="node1" presStyleIdx="1" presStyleCnt="2">
        <dgm:presLayoutVars>
          <dgm:chMax val="0"/>
          <dgm:bulletEnabled val="1"/>
        </dgm:presLayoutVars>
      </dgm:prSet>
      <dgm:spPr/>
      <dgm:t>
        <a:bodyPr/>
        <a:lstStyle/>
        <a:p>
          <a:endParaRPr lang="en-US"/>
        </a:p>
      </dgm:t>
    </dgm:pt>
    <dgm:pt modelId="{E5ECE90A-DA57-4922-81B7-FF5DBCBE04D8}" type="pres">
      <dgm:prSet presAssocID="{4AEFCBEF-837D-4B9E-AFD5-113BEEFD026F}" presName="negativeSpace" presStyleCnt="0"/>
      <dgm:spPr/>
    </dgm:pt>
    <dgm:pt modelId="{D2659C48-608F-471C-AE34-D723C118AE44}" type="pres">
      <dgm:prSet presAssocID="{4AEFCBEF-837D-4B9E-AFD5-113BEEFD026F}" presName="childText" presStyleLbl="conFgAcc1" presStyleIdx="1" presStyleCnt="2">
        <dgm:presLayoutVars>
          <dgm:bulletEnabled val="1"/>
        </dgm:presLayoutVars>
      </dgm:prSet>
      <dgm:spPr/>
      <dgm:t>
        <a:bodyPr/>
        <a:lstStyle/>
        <a:p>
          <a:endParaRPr lang="en-US"/>
        </a:p>
      </dgm:t>
    </dgm:pt>
  </dgm:ptLst>
  <dgm:cxnLst>
    <dgm:cxn modelId="{6C607CAC-61CF-46D5-B8C6-793214A94918}" type="presOf" srcId="{4AEFCBEF-837D-4B9E-AFD5-113BEEFD026F}" destId="{93612A1B-1B37-4835-93DE-643131175E8B}" srcOrd="0" destOrd="0" presId="urn:microsoft.com/office/officeart/2005/8/layout/list1"/>
    <dgm:cxn modelId="{9F1B92AA-D0E9-4CA3-BA94-7D4AA5197F0A}" srcId="{4AEFCBEF-837D-4B9E-AFD5-113BEEFD026F}" destId="{04521348-1334-473D-9F41-6B1F0692842B}" srcOrd="1" destOrd="0" parTransId="{0EF4B590-C218-4662-8E51-3D08B4EFA514}" sibTransId="{7759F88C-56DC-49A1-A0DA-06CC9121C2EC}"/>
    <dgm:cxn modelId="{183F432C-168B-409B-A311-511AEF54A6E4}" srcId="{F076CEB0-909B-4337-8072-3D8FB8337BF4}" destId="{D56D342D-4833-42D5-A923-FA6D88C80E4C}" srcOrd="2" destOrd="0" parTransId="{04165620-9FE2-4B7B-ACE7-AF29418ECFB1}" sibTransId="{855B7645-F501-4DF8-84C1-38CF6EC0A778}"/>
    <dgm:cxn modelId="{EE0032FF-D5A2-4109-B117-BCC1FA261BA0}" srcId="{4B461A6D-B28C-4405-9E8E-24EA89DD4845}" destId="{4AEFCBEF-837D-4B9E-AFD5-113BEEFD026F}" srcOrd="1" destOrd="0" parTransId="{CABC7804-2C90-4F20-B8B3-5DA4E66A1A37}" sibTransId="{30976BCF-0E4E-4102-AF79-C2A74A0ECF38}"/>
    <dgm:cxn modelId="{F16BAE90-47A8-4B4D-B677-BA104538084A}" srcId="{4B461A6D-B28C-4405-9E8E-24EA89DD4845}" destId="{F076CEB0-909B-4337-8072-3D8FB8337BF4}" srcOrd="0" destOrd="0" parTransId="{7D8AB8DB-C4DA-4EC0-B068-045DEC9F92DC}" sibTransId="{6C9AB4C7-3907-4CD1-BE46-B793CE24E380}"/>
    <dgm:cxn modelId="{F3B25C94-C627-4F39-9CF0-3DB520F75E23}" type="presOf" srcId="{43225C28-D880-43B2-8D62-70B94C585592}" destId="{117D0C8B-C96C-4FE5-BFB2-02DA9ED45539}" srcOrd="0" destOrd="1" presId="urn:microsoft.com/office/officeart/2005/8/layout/list1"/>
    <dgm:cxn modelId="{1C34BA42-4ACF-4A51-8D0B-08283EED0723}" type="presOf" srcId="{F076CEB0-909B-4337-8072-3D8FB8337BF4}" destId="{E0D687B6-935C-455B-A11B-B6E6F5EEC30C}" srcOrd="1" destOrd="0" presId="urn:microsoft.com/office/officeart/2005/8/layout/list1"/>
    <dgm:cxn modelId="{A1D13DD3-0F54-417D-9161-ED08A7A5A67F}" type="presOf" srcId="{4B461A6D-B28C-4405-9E8E-24EA89DD4845}" destId="{AD89DB04-52DC-47D5-B6B2-8E4BDB277BB6}" srcOrd="0" destOrd="0" presId="urn:microsoft.com/office/officeart/2005/8/layout/list1"/>
    <dgm:cxn modelId="{6539BB79-903F-4236-B0E6-F25E2A6539E6}" srcId="{F076CEB0-909B-4337-8072-3D8FB8337BF4}" destId="{6400EA89-6FC7-4490-BC1C-BCD0497EA414}" srcOrd="0" destOrd="0" parTransId="{735DC669-DA2E-4FBD-890F-B9F315C1D638}" sibTransId="{94042426-2078-4821-AB59-96F49DE92A28}"/>
    <dgm:cxn modelId="{2ACCFFE5-E98A-477B-8FC0-41860ED1CF09}" type="presOf" srcId="{D56D342D-4833-42D5-A923-FA6D88C80E4C}" destId="{117D0C8B-C96C-4FE5-BFB2-02DA9ED45539}" srcOrd="0" destOrd="2" presId="urn:microsoft.com/office/officeart/2005/8/layout/list1"/>
    <dgm:cxn modelId="{8CBBCE7E-3CA9-43C4-BAB4-8DB4EBC3FBF3}" srcId="{4AEFCBEF-837D-4B9E-AFD5-113BEEFD026F}" destId="{851AF16B-18A9-429C-80AD-35194C5A2CB1}" srcOrd="0" destOrd="0" parTransId="{76872610-EB99-421C-8EB8-614E7941AEE6}" sibTransId="{1C208324-9DD8-4B05-9BCF-F97508FDD16F}"/>
    <dgm:cxn modelId="{A7010904-3A14-4E4F-9B5E-BA217354E009}" type="presOf" srcId="{04521348-1334-473D-9F41-6B1F0692842B}" destId="{D2659C48-608F-471C-AE34-D723C118AE44}" srcOrd="0" destOrd="1" presId="urn:microsoft.com/office/officeart/2005/8/layout/list1"/>
    <dgm:cxn modelId="{BA247E24-D46A-43F1-BFB2-C64B07AD6D51}" type="presOf" srcId="{F076CEB0-909B-4337-8072-3D8FB8337BF4}" destId="{86E61743-8BF8-47BE-BCBC-DD11A8009020}" srcOrd="0" destOrd="0" presId="urn:microsoft.com/office/officeart/2005/8/layout/list1"/>
    <dgm:cxn modelId="{F8DFFCD2-98DC-47F3-B9A4-48A806883617}" type="presOf" srcId="{6400EA89-6FC7-4490-BC1C-BCD0497EA414}" destId="{117D0C8B-C96C-4FE5-BFB2-02DA9ED45539}" srcOrd="0" destOrd="0" presId="urn:microsoft.com/office/officeart/2005/8/layout/list1"/>
    <dgm:cxn modelId="{69CAE913-48DF-46A7-A86A-FAF1215B2980}" type="presOf" srcId="{4AEFCBEF-837D-4B9E-AFD5-113BEEFD026F}" destId="{B6B53B1F-C790-4D31-B279-9A4EB80A75C6}" srcOrd="1" destOrd="0" presId="urn:microsoft.com/office/officeart/2005/8/layout/list1"/>
    <dgm:cxn modelId="{9D8E9B86-6D93-457B-9BF5-B22696E73B8A}" srcId="{F076CEB0-909B-4337-8072-3D8FB8337BF4}" destId="{43225C28-D880-43B2-8D62-70B94C585592}" srcOrd="1" destOrd="0" parTransId="{412C7456-62F7-46FE-9D76-AB9A9CC98506}" sibTransId="{4ABE6E92-3005-40AA-8F3F-5AACC5BD4144}"/>
    <dgm:cxn modelId="{09BB1E1A-1B85-4138-BFEC-3D8DEC956507}" type="presOf" srcId="{851AF16B-18A9-429C-80AD-35194C5A2CB1}" destId="{D2659C48-608F-471C-AE34-D723C118AE44}" srcOrd="0" destOrd="0" presId="urn:microsoft.com/office/officeart/2005/8/layout/list1"/>
    <dgm:cxn modelId="{86975C1F-7159-4064-8365-28EB172AD13E}" type="presParOf" srcId="{AD89DB04-52DC-47D5-B6B2-8E4BDB277BB6}" destId="{24B73BF0-3B0B-473A-8DB8-D7B2AA53B1EE}" srcOrd="0" destOrd="0" presId="urn:microsoft.com/office/officeart/2005/8/layout/list1"/>
    <dgm:cxn modelId="{2AC28CFA-7274-4636-A213-9AD94CD6E512}" type="presParOf" srcId="{24B73BF0-3B0B-473A-8DB8-D7B2AA53B1EE}" destId="{86E61743-8BF8-47BE-BCBC-DD11A8009020}" srcOrd="0" destOrd="0" presId="urn:microsoft.com/office/officeart/2005/8/layout/list1"/>
    <dgm:cxn modelId="{275D47A4-83F0-4F59-B482-F1C20CC6FD6D}" type="presParOf" srcId="{24B73BF0-3B0B-473A-8DB8-D7B2AA53B1EE}" destId="{E0D687B6-935C-455B-A11B-B6E6F5EEC30C}" srcOrd="1" destOrd="0" presId="urn:microsoft.com/office/officeart/2005/8/layout/list1"/>
    <dgm:cxn modelId="{C219D192-E7DE-47FE-8132-85BD53450B36}" type="presParOf" srcId="{AD89DB04-52DC-47D5-B6B2-8E4BDB277BB6}" destId="{4A8B2DD1-BA04-4976-B9EF-B5D4D41459E1}" srcOrd="1" destOrd="0" presId="urn:microsoft.com/office/officeart/2005/8/layout/list1"/>
    <dgm:cxn modelId="{79A6E285-DB1F-4668-BA60-D68123959BDD}" type="presParOf" srcId="{AD89DB04-52DC-47D5-B6B2-8E4BDB277BB6}" destId="{117D0C8B-C96C-4FE5-BFB2-02DA9ED45539}" srcOrd="2" destOrd="0" presId="urn:microsoft.com/office/officeart/2005/8/layout/list1"/>
    <dgm:cxn modelId="{4DC705F7-D40D-436D-94C4-9521069C54A0}" type="presParOf" srcId="{AD89DB04-52DC-47D5-B6B2-8E4BDB277BB6}" destId="{A8DC290F-4210-4E20-A538-BFBF6F7C53E2}" srcOrd="3" destOrd="0" presId="urn:microsoft.com/office/officeart/2005/8/layout/list1"/>
    <dgm:cxn modelId="{4BEDD93D-DCF8-405A-BBFB-F12C16F45514}" type="presParOf" srcId="{AD89DB04-52DC-47D5-B6B2-8E4BDB277BB6}" destId="{1D00B611-DBE6-4BAC-8CDF-35DBE04518AF}" srcOrd="4" destOrd="0" presId="urn:microsoft.com/office/officeart/2005/8/layout/list1"/>
    <dgm:cxn modelId="{DC9A701E-9DFA-4F60-8B22-0C883DA5B288}" type="presParOf" srcId="{1D00B611-DBE6-4BAC-8CDF-35DBE04518AF}" destId="{93612A1B-1B37-4835-93DE-643131175E8B}" srcOrd="0" destOrd="0" presId="urn:microsoft.com/office/officeart/2005/8/layout/list1"/>
    <dgm:cxn modelId="{EB4E8DD5-AFE1-4714-BFC8-9B443B14A7D4}" type="presParOf" srcId="{1D00B611-DBE6-4BAC-8CDF-35DBE04518AF}" destId="{B6B53B1F-C790-4D31-B279-9A4EB80A75C6}" srcOrd="1" destOrd="0" presId="urn:microsoft.com/office/officeart/2005/8/layout/list1"/>
    <dgm:cxn modelId="{99A4A6AB-E4F2-4534-A94C-33297DA0FC28}" type="presParOf" srcId="{AD89DB04-52DC-47D5-B6B2-8E4BDB277BB6}" destId="{E5ECE90A-DA57-4922-81B7-FF5DBCBE04D8}" srcOrd="5" destOrd="0" presId="urn:microsoft.com/office/officeart/2005/8/layout/list1"/>
    <dgm:cxn modelId="{53E67AD1-C2A5-42B8-8371-4E1EAD073BD0}" type="presParOf" srcId="{AD89DB04-52DC-47D5-B6B2-8E4BDB277BB6}" destId="{D2659C48-608F-471C-AE34-D723C118AE4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4B4B04B4-24C9-40BC-8952-9E2D139F41A7}" type="doc">
      <dgm:prSet loTypeId="urn:diagrams.loki3.com/BracketList+Icon" loCatId="list" qsTypeId="urn:microsoft.com/office/officeart/2005/8/quickstyle/simple4" qsCatId="simple" csTypeId="urn:microsoft.com/office/officeart/2005/8/colors/accent2_3" csCatId="accent2" phldr="1"/>
      <dgm:spPr/>
      <dgm:t>
        <a:bodyPr/>
        <a:lstStyle/>
        <a:p>
          <a:endParaRPr lang="en-US"/>
        </a:p>
      </dgm:t>
    </dgm:pt>
    <dgm:pt modelId="{BAEF6B96-0C4E-4795-A84D-8075B641FBD3}">
      <dgm:prSet phldrT="[Text]" custT="1"/>
      <dgm:spPr/>
      <dgm:t>
        <a:bodyPr/>
        <a:lstStyle/>
        <a:p>
          <a:r>
            <a:rPr lang="en-US" sz="2000" dirty="0"/>
            <a:t>Regular gypsum board</a:t>
          </a:r>
        </a:p>
      </dgm:t>
    </dgm:pt>
    <dgm:pt modelId="{ADFF6B2F-677A-456E-9970-ECD1A92F05C5}" type="parTrans" cxnId="{E1233243-3A17-4F3A-B48E-C7CE9385C1BD}">
      <dgm:prSet/>
      <dgm:spPr/>
      <dgm:t>
        <a:bodyPr/>
        <a:lstStyle/>
        <a:p>
          <a:endParaRPr lang="en-US"/>
        </a:p>
      </dgm:t>
    </dgm:pt>
    <dgm:pt modelId="{B53CAE03-386B-4EC1-81FC-AC00179971A9}" type="sibTrans" cxnId="{E1233243-3A17-4F3A-B48E-C7CE9385C1BD}">
      <dgm:prSet/>
      <dgm:spPr/>
      <dgm:t>
        <a:bodyPr/>
        <a:lstStyle/>
        <a:p>
          <a:endParaRPr lang="en-US"/>
        </a:p>
      </dgm:t>
    </dgm:pt>
    <dgm:pt modelId="{00299A54-3EF6-44DB-8527-E73EF63AAAF9}">
      <dgm:prSet phldrT="[Text]" custT="1"/>
      <dgm:spPr/>
      <dgm:t>
        <a:bodyPr/>
        <a:lstStyle/>
        <a:p>
          <a:r>
            <a:rPr lang="en-US" sz="1800" dirty="0"/>
            <a:t>Used for most applications</a:t>
          </a:r>
        </a:p>
      </dgm:t>
    </dgm:pt>
    <dgm:pt modelId="{CC73CA6B-090F-499C-A9B6-4641F2A42D7A}" type="parTrans" cxnId="{B6FBC3C1-7642-44DF-B785-4F26CC6CB669}">
      <dgm:prSet/>
      <dgm:spPr/>
      <dgm:t>
        <a:bodyPr/>
        <a:lstStyle/>
        <a:p>
          <a:endParaRPr lang="en-US"/>
        </a:p>
      </dgm:t>
    </dgm:pt>
    <dgm:pt modelId="{3130347D-ECCE-4535-A2B1-47D0FEF6C6CB}" type="sibTrans" cxnId="{B6FBC3C1-7642-44DF-B785-4F26CC6CB669}">
      <dgm:prSet/>
      <dgm:spPr/>
      <dgm:t>
        <a:bodyPr/>
        <a:lstStyle/>
        <a:p>
          <a:endParaRPr lang="en-US"/>
        </a:p>
      </dgm:t>
    </dgm:pt>
    <dgm:pt modelId="{C060A6C2-925B-4F1F-A28D-A415D1929F9C}">
      <dgm:prSet phldrT="[Text]" custT="1"/>
      <dgm:spPr/>
      <dgm:t>
        <a:bodyPr/>
        <a:lstStyle/>
        <a:p>
          <a:r>
            <a:rPr lang="en-US" sz="2000" dirty="0"/>
            <a:t>Water-resistant gypsum board</a:t>
          </a:r>
        </a:p>
      </dgm:t>
    </dgm:pt>
    <dgm:pt modelId="{FEE0C249-A43A-456B-8A65-255E2280F802}" type="parTrans" cxnId="{2DB23850-8FC5-4C4A-8DB5-137CBD39F806}">
      <dgm:prSet/>
      <dgm:spPr/>
      <dgm:t>
        <a:bodyPr/>
        <a:lstStyle/>
        <a:p>
          <a:endParaRPr lang="en-US"/>
        </a:p>
      </dgm:t>
    </dgm:pt>
    <dgm:pt modelId="{501E1459-E5C6-41C6-A1AA-5EA1EDD41CF1}" type="sibTrans" cxnId="{2DB23850-8FC5-4C4A-8DB5-137CBD39F806}">
      <dgm:prSet/>
      <dgm:spPr/>
      <dgm:t>
        <a:bodyPr/>
        <a:lstStyle/>
        <a:p>
          <a:endParaRPr lang="en-US"/>
        </a:p>
      </dgm:t>
    </dgm:pt>
    <dgm:pt modelId="{85B00F11-2716-4812-A225-7C38C711427A}">
      <dgm:prSet phldrT="[Text]" custT="1"/>
      <dgm:spPr/>
      <dgm:t>
        <a:bodyPr/>
        <a:lstStyle/>
        <a:p>
          <a:r>
            <a:rPr lang="en-US" sz="1800" dirty="0"/>
            <a:t>Water-repellent paper facing for use where it may be exposed to moisture</a:t>
          </a:r>
        </a:p>
      </dgm:t>
    </dgm:pt>
    <dgm:pt modelId="{788471C6-6CEA-48C8-A0D0-C359ED850684}" type="parTrans" cxnId="{A96AE77E-8A38-4A43-A398-E678FF21DCA5}">
      <dgm:prSet/>
      <dgm:spPr/>
      <dgm:t>
        <a:bodyPr/>
        <a:lstStyle/>
        <a:p>
          <a:endParaRPr lang="en-US"/>
        </a:p>
      </dgm:t>
    </dgm:pt>
    <dgm:pt modelId="{D12AB93E-4DD2-40C3-9E2F-AC20028727D2}" type="sibTrans" cxnId="{A96AE77E-8A38-4A43-A398-E678FF21DCA5}">
      <dgm:prSet/>
      <dgm:spPr/>
      <dgm:t>
        <a:bodyPr/>
        <a:lstStyle/>
        <a:p>
          <a:endParaRPr lang="en-US"/>
        </a:p>
      </dgm:t>
    </dgm:pt>
    <dgm:pt modelId="{814FEE63-44AB-4769-8B77-8F74AFD3630C}">
      <dgm:prSet phldrT="[Text]" custT="1"/>
      <dgm:spPr/>
      <dgm:t>
        <a:bodyPr/>
        <a:lstStyle/>
        <a:p>
          <a:r>
            <a:rPr lang="en-US" sz="1800" dirty="0"/>
            <a:t>Type X and Type C gypsum board</a:t>
          </a:r>
        </a:p>
      </dgm:t>
    </dgm:pt>
    <dgm:pt modelId="{1AD3483A-276D-4120-8B22-4A4660B55D76}" type="parTrans" cxnId="{C8C92087-4D32-4974-A33C-38857B2A0B1D}">
      <dgm:prSet/>
      <dgm:spPr/>
      <dgm:t>
        <a:bodyPr/>
        <a:lstStyle/>
        <a:p>
          <a:endParaRPr lang="en-US"/>
        </a:p>
      </dgm:t>
    </dgm:pt>
    <dgm:pt modelId="{CE521A04-9DA9-4585-8AD5-C6DFE7CB8144}" type="sibTrans" cxnId="{C8C92087-4D32-4974-A33C-38857B2A0B1D}">
      <dgm:prSet/>
      <dgm:spPr/>
      <dgm:t>
        <a:bodyPr/>
        <a:lstStyle/>
        <a:p>
          <a:endParaRPr lang="en-US"/>
        </a:p>
      </dgm:t>
    </dgm:pt>
    <dgm:pt modelId="{8CDD198D-C0D6-40C6-8375-700587AA8C12}">
      <dgm:prSet phldrT="[Text]" custT="1"/>
      <dgm:spPr/>
      <dgm:t>
        <a:bodyPr/>
        <a:lstStyle/>
        <a:p>
          <a:r>
            <a:rPr lang="en-US" sz="1800" dirty="0"/>
            <a:t>Used in fire-rated assemblies</a:t>
          </a:r>
        </a:p>
      </dgm:t>
    </dgm:pt>
    <dgm:pt modelId="{68A81BD7-5E48-410A-BD42-D745DBE7D610}" type="parTrans" cxnId="{264611AD-B635-4AF4-BFDD-2E889D7E5F95}">
      <dgm:prSet/>
      <dgm:spPr/>
      <dgm:t>
        <a:bodyPr/>
        <a:lstStyle/>
        <a:p>
          <a:endParaRPr lang="en-US"/>
        </a:p>
      </dgm:t>
    </dgm:pt>
    <dgm:pt modelId="{F98F7F6C-8483-4245-8398-00F617CFC57C}" type="sibTrans" cxnId="{264611AD-B635-4AF4-BFDD-2E889D7E5F95}">
      <dgm:prSet/>
      <dgm:spPr/>
      <dgm:t>
        <a:bodyPr/>
        <a:lstStyle/>
        <a:p>
          <a:endParaRPr lang="en-US"/>
        </a:p>
      </dgm:t>
    </dgm:pt>
    <dgm:pt modelId="{5DE4293D-F8E2-4F90-BCFF-818FAAC9838B}">
      <dgm:prSet phldrT="[Text]" custT="1"/>
      <dgm:spPr/>
      <dgm:t>
        <a:bodyPr/>
        <a:lstStyle/>
        <a:p>
          <a:r>
            <a:rPr lang="en-US" sz="1800" dirty="0"/>
            <a:t>Foil-backed gypsum board</a:t>
          </a:r>
        </a:p>
      </dgm:t>
    </dgm:pt>
    <dgm:pt modelId="{360C09B4-9813-4D27-8E53-DFC2719004DD}" type="parTrans" cxnId="{25EEF6F6-A084-4889-81E2-2017A2C75423}">
      <dgm:prSet/>
      <dgm:spPr/>
      <dgm:t>
        <a:bodyPr/>
        <a:lstStyle/>
        <a:p>
          <a:endParaRPr lang="en-US"/>
        </a:p>
      </dgm:t>
    </dgm:pt>
    <dgm:pt modelId="{1EAFEB20-5087-4392-9549-54B048B4452B}" type="sibTrans" cxnId="{25EEF6F6-A084-4889-81E2-2017A2C75423}">
      <dgm:prSet/>
      <dgm:spPr/>
      <dgm:t>
        <a:bodyPr/>
        <a:lstStyle/>
        <a:p>
          <a:endParaRPr lang="en-US"/>
        </a:p>
      </dgm:t>
    </dgm:pt>
    <dgm:pt modelId="{7D6D5980-C77C-4AE3-B764-C96211E9BC41}">
      <dgm:prSet phldrT="[Text]" custT="1"/>
      <dgm:spPr/>
      <dgm:t>
        <a:bodyPr/>
        <a:lstStyle/>
        <a:p>
          <a:r>
            <a:rPr lang="en-US" sz="1800" dirty="0"/>
            <a:t>Used to replace the vapor barrier in outside walls</a:t>
          </a:r>
        </a:p>
      </dgm:t>
    </dgm:pt>
    <dgm:pt modelId="{06CB6E69-3735-4FFC-A6A7-5EDD90310761}" type="parTrans" cxnId="{EA67DC77-964B-4EAE-802A-096CC0118247}">
      <dgm:prSet/>
      <dgm:spPr/>
      <dgm:t>
        <a:bodyPr/>
        <a:lstStyle/>
        <a:p>
          <a:endParaRPr lang="en-US"/>
        </a:p>
      </dgm:t>
    </dgm:pt>
    <dgm:pt modelId="{1BCC6FE6-0EC9-4142-BA7C-1744328F9002}" type="sibTrans" cxnId="{EA67DC77-964B-4EAE-802A-096CC0118247}">
      <dgm:prSet/>
      <dgm:spPr/>
      <dgm:t>
        <a:bodyPr/>
        <a:lstStyle/>
        <a:p>
          <a:endParaRPr lang="en-US"/>
        </a:p>
      </dgm:t>
    </dgm:pt>
    <dgm:pt modelId="{3D8A1DCE-8C72-4448-9479-82BE825C449E}">
      <dgm:prSet phldrT="[Text]" custT="1"/>
      <dgm:spPr/>
      <dgm:t>
        <a:bodyPr/>
        <a:lstStyle/>
        <a:p>
          <a:r>
            <a:rPr lang="en-US" sz="1800" dirty="0"/>
            <a:t>Gypsum backing board</a:t>
          </a:r>
        </a:p>
      </dgm:t>
    </dgm:pt>
    <dgm:pt modelId="{41FD4C03-BCFE-46C1-AE7A-27A23E39728C}" type="parTrans" cxnId="{0C041718-9A86-4514-B277-54BE96F0740E}">
      <dgm:prSet/>
      <dgm:spPr/>
      <dgm:t>
        <a:bodyPr/>
        <a:lstStyle/>
        <a:p>
          <a:endParaRPr lang="en-US"/>
        </a:p>
      </dgm:t>
    </dgm:pt>
    <dgm:pt modelId="{63EA4ABB-9959-4351-9C35-E2EC023359B6}" type="sibTrans" cxnId="{0C041718-9A86-4514-B277-54BE96F0740E}">
      <dgm:prSet/>
      <dgm:spPr/>
      <dgm:t>
        <a:bodyPr/>
        <a:lstStyle/>
        <a:p>
          <a:endParaRPr lang="en-US"/>
        </a:p>
      </dgm:t>
    </dgm:pt>
    <dgm:pt modelId="{63C757AC-5D64-4E0F-B525-40D6CE595717}">
      <dgm:prSet phldrT="[Text]" custT="1"/>
      <dgm:spPr>
        <a:solidFill>
          <a:schemeClr val="accent2">
            <a:lumMod val="75000"/>
          </a:schemeClr>
        </a:solidFill>
      </dgm:spPr>
      <dgm:t>
        <a:bodyPr/>
        <a:lstStyle/>
        <a:p>
          <a:r>
            <a:rPr lang="en-US" sz="1800" dirty="0"/>
            <a:t>Used as a backing layer in multilayer assemblies</a:t>
          </a:r>
        </a:p>
      </dgm:t>
    </dgm:pt>
    <dgm:pt modelId="{F4FAC9B2-795A-4080-A68C-428A9172C00E}" type="parTrans" cxnId="{C7B71527-7BFA-440F-BBFC-C397E5258498}">
      <dgm:prSet/>
      <dgm:spPr/>
      <dgm:t>
        <a:bodyPr/>
        <a:lstStyle/>
        <a:p>
          <a:endParaRPr lang="en-US"/>
        </a:p>
      </dgm:t>
    </dgm:pt>
    <dgm:pt modelId="{C79F7072-37FA-4788-8373-C41081FE928C}" type="sibTrans" cxnId="{C7B71527-7BFA-440F-BBFC-C397E5258498}">
      <dgm:prSet/>
      <dgm:spPr/>
      <dgm:t>
        <a:bodyPr/>
        <a:lstStyle/>
        <a:p>
          <a:endParaRPr lang="en-US"/>
        </a:p>
      </dgm:t>
    </dgm:pt>
    <dgm:pt modelId="{35974E5F-8D70-441B-8C03-69CE37DDF7E1}">
      <dgm:prSet phldrT="[Text]" custT="1"/>
      <dgm:spPr/>
      <dgm:t>
        <a:bodyPr/>
        <a:lstStyle/>
        <a:p>
          <a:r>
            <a:rPr lang="en-US" sz="1800" dirty="0"/>
            <a:t>Coreboard</a:t>
          </a:r>
        </a:p>
      </dgm:t>
    </dgm:pt>
    <dgm:pt modelId="{92E18A11-811F-48FA-BDC2-EB5D24871DA9}" type="parTrans" cxnId="{4F435725-FB31-4D49-B7C8-81CC21E524C4}">
      <dgm:prSet/>
      <dgm:spPr/>
      <dgm:t>
        <a:bodyPr/>
        <a:lstStyle/>
        <a:p>
          <a:endParaRPr lang="en-US"/>
        </a:p>
      </dgm:t>
    </dgm:pt>
    <dgm:pt modelId="{F7ABBFBB-77FF-4246-ADE6-3079490DE9A4}" type="sibTrans" cxnId="{4F435725-FB31-4D49-B7C8-81CC21E524C4}">
      <dgm:prSet/>
      <dgm:spPr/>
      <dgm:t>
        <a:bodyPr/>
        <a:lstStyle/>
        <a:p>
          <a:endParaRPr lang="en-US"/>
        </a:p>
      </dgm:t>
    </dgm:pt>
    <dgm:pt modelId="{D4E4099F-EAD3-4D88-9F5A-568F0E646B78}">
      <dgm:prSet phldrT="[Text]" custT="1"/>
      <dgm:spPr>
        <a:solidFill>
          <a:schemeClr val="accent2">
            <a:lumMod val="50000"/>
          </a:schemeClr>
        </a:solidFill>
      </dgm:spPr>
      <dgm:t>
        <a:bodyPr/>
        <a:lstStyle/>
        <a:p>
          <a:r>
            <a:rPr lang="en-US" sz="1800" dirty="0"/>
            <a:t>Used for shaft walls and solid partitions</a:t>
          </a:r>
        </a:p>
      </dgm:t>
    </dgm:pt>
    <dgm:pt modelId="{8BAC8505-CB3F-4775-8AA7-09C60F74FB04}" type="parTrans" cxnId="{B39843D0-873A-4432-ABDE-A76A07D3926C}">
      <dgm:prSet/>
      <dgm:spPr/>
      <dgm:t>
        <a:bodyPr/>
        <a:lstStyle/>
        <a:p>
          <a:endParaRPr lang="en-US"/>
        </a:p>
      </dgm:t>
    </dgm:pt>
    <dgm:pt modelId="{7FE4C17F-689A-45FC-B505-79AFA30BB903}" type="sibTrans" cxnId="{B39843D0-873A-4432-ABDE-A76A07D3926C}">
      <dgm:prSet/>
      <dgm:spPr/>
      <dgm:t>
        <a:bodyPr/>
        <a:lstStyle/>
        <a:p>
          <a:endParaRPr lang="en-US"/>
        </a:p>
      </dgm:t>
    </dgm:pt>
    <dgm:pt modelId="{1D485A00-AC24-4427-A545-7A31DF3D5518}" type="pres">
      <dgm:prSet presAssocID="{4B4B04B4-24C9-40BC-8952-9E2D139F41A7}" presName="Name0" presStyleCnt="0">
        <dgm:presLayoutVars>
          <dgm:dir/>
          <dgm:animLvl val="lvl"/>
          <dgm:resizeHandles val="exact"/>
        </dgm:presLayoutVars>
      </dgm:prSet>
      <dgm:spPr/>
      <dgm:t>
        <a:bodyPr/>
        <a:lstStyle/>
        <a:p>
          <a:endParaRPr lang="en-US"/>
        </a:p>
      </dgm:t>
    </dgm:pt>
    <dgm:pt modelId="{404C3049-2C01-4629-B3EC-E9EFD0EF331C}" type="pres">
      <dgm:prSet presAssocID="{BAEF6B96-0C4E-4795-A84D-8075B641FBD3}" presName="linNode" presStyleCnt="0"/>
      <dgm:spPr/>
    </dgm:pt>
    <dgm:pt modelId="{2D25E962-0F48-41FF-8319-9E71E5282CF8}" type="pres">
      <dgm:prSet presAssocID="{BAEF6B96-0C4E-4795-A84D-8075B641FBD3}" presName="parTx" presStyleLbl="revTx" presStyleIdx="0" presStyleCnt="6">
        <dgm:presLayoutVars>
          <dgm:chMax val="1"/>
          <dgm:bulletEnabled val="1"/>
        </dgm:presLayoutVars>
      </dgm:prSet>
      <dgm:spPr/>
      <dgm:t>
        <a:bodyPr/>
        <a:lstStyle/>
        <a:p>
          <a:endParaRPr lang="en-US"/>
        </a:p>
      </dgm:t>
    </dgm:pt>
    <dgm:pt modelId="{3762718D-34E9-4BED-ADE4-237B5D68BB39}" type="pres">
      <dgm:prSet presAssocID="{BAEF6B96-0C4E-4795-A84D-8075B641FBD3}" presName="bracket" presStyleLbl="parChTrans1D1" presStyleIdx="0" presStyleCnt="6"/>
      <dgm:spPr/>
    </dgm:pt>
    <dgm:pt modelId="{606F6086-C78D-41E3-A513-E2BFBC0C3850}" type="pres">
      <dgm:prSet presAssocID="{BAEF6B96-0C4E-4795-A84D-8075B641FBD3}" presName="spH" presStyleCnt="0"/>
      <dgm:spPr/>
    </dgm:pt>
    <dgm:pt modelId="{52573FA3-5320-4C65-9401-4C0F9A89631B}" type="pres">
      <dgm:prSet presAssocID="{BAEF6B96-0C4E-4795-A84D-8075B641FBD3}" presName="desTx" presStyleLbl="node1" presStyleIdx="0" presStyleCnt="6">
        <dgm:presLayoutVars>
          <dgm:bulletEnabled val="1"/>
        </dgm:presLayoutVars>
      </dgm:prSet>
      <dgm:spPr/>
      <dgm:t>
        <a:bodyPr/>
        <a:lstStyle/>
        <a:p>
          <a:endParaRPr lang="en-US"/>
        </a:p>
      </dgm:t>
    </dgm:pt>
    <dgm:pt modelId="{CF4B7C24-9C88-4667-9F98-C668D469DDBC}" type="pres">
      <dgm:prSet presAssocID="{B53CAE03-386B-4EC1-81FC-AC00179971A9}" presName="spV" presStyleCnt="0"/>
      <dgm:spPr/>
    </dgm:pt>
    <dgm:pt modelId="{F053CB1F-909F-44EF-B17D-FD9BF3123EAF}" type="pres">
      <dgm:prSet presAssocID="{C060A6C2-925B-4F1F-A28D-A415D1929F9C}" presName="linNode" presStyleCnt="0"/>
      <dgm:spPr/>
    </dgm:pt>
    <dgm:pt modelId="{F034BF3B-451C-4F51-892D-DA5F3A286A37}" type="pres">
      <dgm:prSet presAssocID="{C060A6C2-925B-4F1F-A28D-A415D1929F9C}" presName="parTx" presStyleLbl="revTx" presStyleIdx="1" presStyleCnt="6">
        <dgm:presLayoutVars>
          <dgm:chMax val="1"/>
          <dgm:bulletEnabled val="1"/>
        </dgm:presLayoutVars>
      </dgm:prSet>
      <dgm:spPr/>
      <dgm:t>
        <a:bodyPr/>
        <a:lstStyle/>
        <a:p>
          <a:endParaRPr lang="en-US"/>
        </a:p>
      </dgm:t>
    </dgm:pt>
    <dgm:pt modelId="{16811C3D-E498-44C1-A8CC-60BF13A1A074}" type="pres">
      <dgm:prSet presAssocID="{C060A6C2-925B-4F1F-A28D-A415D1929F9C}" presName="bracket" presStyleLbl="parChTrans1D1" presStyleIdx="1" presStyleCnt="6"/>
      <dgm:spPr/>
    </dgm:pt>
    <dgm:pt modelId="{98C66721-6209-4F4C-BFF9-BBB64D2A69F0}" type="pres">
      <dgm:prSet presAssocID="{C060A6C2-925B-4F1F-A28D-A415D1929F9C}" presName="spH" presStyleCnt="0"/>
      <dgm:spPr/>
    </dgm:pt>
    <dgm:pt modelId="{C07C7552-5B06-4BD2-9923-4C89D3E5B6D4}" type="pres">
      <dgm:prSet presAssocID="{C060A6C2-925B-4F1F-A28D-A415D1929F9C}" presName="desTx" presStyleLbl="node1" presStyleIdx="1" presStyleCnt="6">
        <dgm:presLayoutVars>
          <dgm:bulletEnabled val="1"/>
        </dgm:presLayoutVars>
      </dgm:prSet>
      <dgm:spPr/>
      <dgm:t>
        <a:bodyPr/>
        <a:lstStyle/>
        <a:p>
          <a:endParaRPr lang="en-US"/>
        </a:p>
      </dgm:t>
    </dgm:pt>
    <dgm:pt modelId="{F7CB15B8-A27A-4B7D-8C84-82DEE8A97EFF}" type="pres">
      <dgm:prSet presAssocID="{501E1459-E5C6-41C6-A1AA-5EA1EDD41CF1}" presName="spV" presStyleCnt="0"/>
      <dgm:spPr/>
    </dgm:pt>
    <dgm:pt modelId="{977990C1-0AF5-4D4F-97B0-9879069596EC}" type="pres">
      <dgm:prSet presAssocID="{814FEE63-44AB-4769-8B77-8F74AFD3630C}" presName="linNode" presStyleCnt="0"/>
      <dgm:spPr/>
    </dgm:pt>
    <dgm:pt modelId="{DCA71EA6-05D3-4540-9B15-E63446E08080}" type="pres">
      <dgm:prSet presAssocID="{814FEE63-44AB-4769-8B77-8F74AFD3630C}" presName="parTx" presStyleLbl="revTx" presStyleIdx="2" presStyleCnt="6">
        <dgm:presLayoutVars>
          <dgm:chMax val="1"/>
          <dgm:bulletEnabled val="1"/>
        </dgm:presLayoutVars>
      </dgm:prSet>
      <dgm:spPr/>
      <dgm:t>
        <a:bodyPr/>
        <a:lstStyle/>
        <a:p>
          <a:endParaRPr lang="en-US"/>
        </a:p>
      </dgm:t>
    </dgm:pt>
    <dgm:pt modelId="{A3DFD85A-9BC8-4398-AFC5-86F622FBAA31}" type="pres">
      <dgm:prSet presAssocID="{814FEE63-44AB-4769-8B77-8F74AFD3630C}" presName="bracket" presStyleLbl="parChTrans1D1" presStyleIdx="2" presStyleCnt="6"/>
      <dgm:spPr/>
    </dgm:pt>
    <dgm:pt modelId="{CF0A33B3-F233-4363-8852-970E446D236B}" type="pres">
      <dgm:prSet presAssocID="{814FEE63-44AB-4769-8B77-8F74AFD3630C}" presName="spH" presStyleCnt="0"/>
      <dgm:spPr/>
    </dgm:pt>
    <dgm:pt modelId="{D49178FB-6D83-4ED4-A232-FAEC2AFBAE73}" type="pres">
      <dgm:prSet presAssocID="{814FEE63-44AB-4769-8B77-8F74AFD3630C}" presName="desTx" presStyleLbl="node1" presStyleIdx="2" presStyleCnt="6">
        <dgm:presLayoutVars>
          <dgm:bulletEnabled val="1"/>
        </dgm:presLayoutVars>
      </dgm:prSet>
      <dgm:spPr/>
      <dgm:t>
        <a:bodyPr/>
        <a:lstStyle/>
        <a:p>
          <a:endParaRPr lang="en-US"/>
        </a:p>
      </dgm:t>
    </dgm:pt>
    <dgm:pt modelId="{503A8489-4668-479B-BAAB-1D6C145DA8B4}" type="pres">
      <dgm:prSet presAssocID="{CE521A04-9DA9-4585-8AD5-C6DFE7CB8144}" presName="spV" presStyleCnt="0"/>
      <dgm:spPr/>
    </dgm:pt>
    <dgm:pt modelId="{A6456D12-A1E7-4D7B-8BD1-68A2FCEADA04}" type="pres">
      <dgm:prSet presAssocID="{5DE4293D-F8E2-4F90-BCFF-818FAAC9838B}" presName="linNode" presStyleCnt="0"/>
      <dgm:spPr/>
    </dgm:pt>
    <dgm:pt modelId="{24223C1A-2F5C-42E2-BEE9-A110FB497D90}" type="pres">
      <dgm:prSet presAssocID="{5DE4293D-F8E2-4F90-BCFF-818FAAC9838B}" presName="parTx" presStyleLbl="revTx" presStyleIdx="3" presStyleCnt="6">
        <dgm:presLayoutVars>
          <dgm:chMax val="1"/>
          <dgm:bulletEnabled val="1"/>
        </dgm:presLayoutVars>
      </dgm:prSet>
      <dgm:spPr/>
      <dgm:t>
        <a:bodyPr/>
        <a:lstStyle/>
        <a:p>
          <a:endParaRPr lang="en-US"/>
        </a:p>
      </dgm:t>
    </dgm:pt>
    <dgm:pt modelId="{76D34D28-67B2-4F5D-808D-AD47BFDFC7A6}" type="pres">
      <dgm:prSet presAssocID="{5DE4293D-F8E2-4F90-BCFF-818FAAC9838B}" presName="bracket" presStyleLbl="parChTrans1D1" presStyleIdx="3" presStyleCnt="6"/>
      <dgm:spPr/>
    </dgm:pt>
    <dgm:pt modelId="{193F50FD-B164-4547-9716-2DBBDB426738}" type="pres">
      <dgm:prSet presAssocID="{5DE4293D-F8E2-4F90-BCFF-818FAAC9838B}" presName="spH" presStyleCnt="0"/>
      <dgm:spPr/>
    </dgm:pt>
    <dgm:pt modelId="{29612AD9-6B44-4D21-AD94-EC294B60AC41}" type="pres">
      <dgm:prSet presAssocID="{5DE4293D-F8E2-4F90-BCFF-818FAAC9838B}" presName="desTx" presStyleLbl="node1" presStyleIdx="3" presStyleCnt="6">
        <dgm:presLayoutVars>
          <dgm:bulletEnabled val="1"/>
        </dgm:presLayoutVars>
      </dgm:prSet>
      <dgm:spPr/>
      <dgm:t>
        <a:bodyPr/>
        <a:lstStyle/>
        <a:p>
          <a:endParaRPr lang="en-US"/>
        </a:p>
      </dgm:t>
    </dgm:pt>
    <dgm:pt modelId="{62ACBB52-8268-4595-9A6F-A116174E01C0}" type="pres">
      <dgm:prSet presAssocID="{1EAFEB20-5087-4392-9549-54B048B4452B}" presName="spV" presStyleCnt="0"/>
      <dgm:spPr/>
    </dgm:pt>
    <dgm:pt modelId="{565A6239-2044-4F6A-A71E-EEC808F57685}" type="pres">
      <dgm:prSet presAssocID="{3D8A1DCE-8C72-4448-9479-82BE825C449E}" presName="linNode" presStyleCnt="0"/>
      <dgm:spPr/>
    </dgm:pt>
    <dgm:pt modelId="{635423BB-8020-49B6-BB3C-E3814ED52C4E}" type="pres">
      <dgm:prSet presAssocID="{3D8A1DCE-8C72-4448-9479-82BE825C449E}" presName="parTx" presStyleLbl="revTx" presStyleIdx="4" presStyleCnt="6">
        <dgm:presLayoutVars>
          <dgm:chMax val="1"/>
          <dgm:bulletEnabled val="1"/>
        </dgm:presLayoutVars>
      </dgm:prSet>
      <dgm:spPr/>
      <dgm:t>
        <a:bodyPr/>
        <a:lstStyle/>
        <a:p>
          <a:endParaRPr lang="en-US"/>
        </a:p>
      </dgm:t>
    </dgm:pt>
    <dgm:pt modelId="{2A98CB93-914F-4FBD-939C-E9E53215F099}" type="pres">
      <dgm:prSet presAssocID="{3D8A1DCE-8C72-4448-9479-82BE825C449E}" presName="bracket" presStyleLbl="parChTrans1D1" presStyleIdx="4" presStyleCnt="6"/>
      <dgm:spPr/>
    </dgm:pt>
    <dgm:pt modelId="{CDF66135-2594-4CFD-AAF9-3A8CC6185A96}" type="pres">
      <dgm:prSet presAssocID="{3D8A1DCE-8C72-4448-9479-82BE825C449E}" presName="spH" presStyleCnt="0"/>
      <dgm:spPr/>
    </dgm:pt>
    <dgm:pt modelId="{A4A74DF5-4826-41BD-9F94-8992EE23AA2C}" type="pres">
      <dgm:prSet presAssocID="{3D8A1DCE-8C72-4448-9479-82BE825C449E}" presName="desTx" presStyleLbl="node1" presStyleIdx="4" presStyleCnt="6">
        <dgm:presLayoutVars>
          <dgm:bulletEnabled val="1"/>
        </dgm:presLayoutVars>
      </dgm:prSet>
      <dgm:spPr/>
      <dgm:t>
        <a:bodyPr/>
        <a:lstStyle/>
        <a:p>
          <a:endParaRPr lang="en-US"/>
        </a:p>
      </dgm:t>
    </dgm:pt>
    <dgm:pt modelId="{95848F6E-0070-4E9B-A3F2-E578E8443151}" type="pres">
      <dgm:prSet presAssocID="{63EA4ABB-9959-4351-9C35-E2EC023359B6}" presName="spV" presStyleCnt="0"/>
      <dgm:spPr/>
    </dgm:pt>
    <dgm:pt modelId="{A858BA87-2063-431D-BAE4-BB3CA3C7EF0F}" type="pres">
      <dgm:prSet presAssocID="{35974E5F-8D70-441B-8C03-69CE37DDF7E1}" presName="linNode" presStyleCnt="0"/>
      <dgm:spPr/>
    </dgm:pt>
    <dgm:pt modelId="{FB2D7EB3-10A9-4331-B932-29ED69E7E655}" type="pres">
      <dgm:prSet presAssocID="{35974E5F-8D70-441B-8C03-69CE37DDF7E1}" presName="parTx" presStyleLbl="revTx" presStyleIdx="5" presStyleCnt="6">
        <dgm:presLayoutVars>
          <dgm:chMax val="1"/>
          <dgm:bulletEnabled val="1"/>
        </dgm:presLayoutVars>
      </dgm:prSet>
      <dgm:spPr/>
      <dgm:t>
        <a:bodyPr/>
        <a:lstStyle/>
        <a:p>
          <a:endParaRPr lang="en-US"/>
        </a:p>
      </dgm:t>
    </dgm:pt>
    <dgm:pt modelId="{5FF308A4-C46A-4614-BCE6-9B6C81D5C929}" type="pres">
      <dgm:prSet presAssocID="{35974E5F-8D70-441B-8C03-69CE37DDF7E1}" presName="bracket" presStyleLbl="parChTrans1D1" presStyleIdx="5" presStyleCnt="6"/>
      <dgm:spPr/>
    </dgm:pt>
    <dgm:pt modelId="{1BCBED9D-47CA-46DF-BCF8-1F9B44F11C83}" type="pres">
      <dgm:prSet presAssocID="{35974E5F-8D70-441B-8C03-69CE37DDF7E1}" presName="spH" presStyleCnt="0"/>
      <dgm:spPr/>
    </dgm:pt>
    <dgm:pt modelId="{6A559666-3D7D-41AF-A468-1D9C65AF3294}" type="pres">
      <dgm:prSet presAssocID="{35974E5F-8D70-441B-8C03-69CE37DDF7E1}" presName="desTx" presStyleLbl="node1" presStyleIdx="5" presStyleCnt="6">
        <dgm:presLayoutVars>
          <dgm:bulletEnabled val="1"/>
        </dgm:presLayoutVars>
      </dgm:prSet>
      <dgm:spPr/>
      <dgm:t>
        <a:bodyPr/>
        <a:lstStyle/>
        <a:p>
          <a:endParaRPr lang="en-US"/>
        </a:p>
      </dgm:t>
    </dgm:pt>
  </dgm:ptLst>
  <dgm:cxnLst>
    <dgm:cxn modelId="{978D9DBE-BA7A-49D7-985F-C8FA57309AC1}" type="presOf" srcId="{5DE4293D-F8E2-4F90-BCFF-818FAAC9838B}" destId="{24223C1A-2F5C-42E2-BEE9-A110FB497D90}" srcOrd="0" destOrd="0" presId="urn:diagrams.loki3.com/BracketList+Icon"/>
    <dgm:cxn modelId="{B6FBC3C1-7642-44DF-B785-4F26CC6CB669}" srcId="{BAEF6B96-0C4E-4795-A84D-8075B641FBD3}" destId="{00299A54-3EF6-44DB-8527-E73EF63AAAF9}" srcOrd="0" destOrd="0" parTransId="{CC73CA6B-090F-499C-A9B6-4641F2A42D7A}" sibTransId="{3130347D-ECCE-4535-A2B1-47D0FEF6C6CB}"/>
    <dgm:cxn modelId="{C8C92087-4D32-4974-A33C-38857B2A0B1D}" srcId="{4B4B04B4-24C9-40BC-8952-9E2D139F41A7}" destId="{814FEE63-44AB-4769-8B77-8F74AFD3630C}" srcOrd="2" destOrd="0" parTransId="{1AD3483A-276D-4120-8B22-4A4660B55D76}" sibTransId="{CE521A04-9DA9-4585-8AD5-C6DFE7CB8144}"/>
    <dgm:cxn modelId="{B39843D0-873A-4432-ABDE-A76A07D3926C}" srcId="{35974E5F-8D70-441B-8C03-69CE37DDF7E1}" destId="{D4E4099F-EAD3-4D88-9F5A-568F0E646B78}" srcOrd="0" destOrd="0" parTransId="{8BAC8505-CB3F-4775-8AA7-09C60F74FB04}" sibTransId="{7FE4C17F-689A-45FC-B505-79AFA30BB903}"/>
    <dgm:cxn modelId="{F9A2DF3D-AD3D-4FFB-A8A8-1EB53F7BE9E0}" type="presOf" srcId="{63C757AC-5D64-4E0F-B525-40D6CE595717}" destId="{A4A74DF5-4826-41BD-9F94-8992EE23AA2C}" srcOrd="0" destOrd="0" presId="urn:diagrams.loki3.com/BracketList+Icon"/>
    <dgm:cxn modelId="{A96AE77E-8A38-4A43-A398-E678FF21DCA5}" srcId="{C060A6C2-925B-4F1F-A28D-A415D1929F9C}" destId="{85B00F11-2716-4812-A225-7C38C711427A}" srcOrd="0" destOrd="0" parTransId="{788471C6-6CEA-48C8-A0D0-C359ED850684}" sibTransId="{D12AB93E-4DD2-40C3-9E2F-AC20028727D2}"/>
    <dgm:cxn modelId="{17E1C2AC-BD86-4043-9079-9A9A65ABC9AC}" type="presOf" srcId="{C060A6C2-925B-4F1F-A28D-A415D1929F9C}" destId="{F034BF3B-451C-4F51-892D-DA5F3A286A37}" srcOrd="0" destOrd="0" presId="urn:diagrams.loki3.com/BracketList+Icon"/>
    <dgm:cxn modelId="{0C041718-9A86-4514-B277-54BE96F0740E}" srcId="{4B4B04B4-24C9-40BC-8952-9E2D139F41A7}" destId="{3D8A1DCE-8C72-4448-9479-82BE825C449E}" srcOrd="4" destOrd="0" parTransId="{41FD4C03-BCFE-46C1-AE7A-27A23E39728C}" sibTransId="{63EA4ABB-9959-4351-9C35-E2EC023359B6}"/>
    <dgm:cxn modelId="{58B5FFA5-135C-4D30-843B-6ADBC57EDC67}" type="presOf" srcId="{8CDD198D-C0D6-40C6-8375-700587AA8C12}" destId="{D49178FB-6D83-4ED4-A232-FAEC2AFBAE73}" srcOrd="0" destOrd="0" presId="urn:diagrams.loki3.com/BracketList+Icon"/>
    <dgm:cxn modelId="{2DB23850-8FC5-4C4A-8DB5-137CBD39F806}" srcId="{4B4B04B4-24C9-40BC-8952-9E2D139F41A7}" destId="{C060A6C2-925B-4F1F-A28D-A415D1929F9C}" srcOrd="1" destOrd="0" parTransId="{FEE0C249-A43A-456B-8A65-255E2280F802}" sibTransId="{501E1459-E5C6-41C6-A1AA-5EA1EDD41CF1}"/>
    <dgm:cxn modelId="{2D245DC4-15DD-4646-8A5A-040D038419F9}" type="presOf" srcId="{4B4B04B4-24C9-40BC-8952-9E2D139F41A7}" destId="{1D485A00-AC24-4427-A545-7A31DF3D5518}" srcOrd="0" destOrd="0" presId="urn:diagrams.loki3.com/BracketList+Icon"/>
    <dgm:cxn modelId="{180532E9-A160-4220-BDC4-E472CC182A54}" type="presOf" srcId="{D4E4099F-EAD3-4D88-9F5A-568F0E646B78}" destId="{6A559666-3D7D-41AF-A468-1D9C65AF3294}" srcOrd="0" destOrd="0" presId="urn:diagrams.loki3.com/BracketList+Icon"/>
    <dgm:cxn modelId="{EA67DC77-964B-4EAE-802A-096CC0118247}" srcId="{5DE4293D-F8E2-4F90-BCFF-818FAAC9838B}" destId="{7D6D5980-C77C-4AE3-B764-C96211E9BC41}" srcOrd="0" destOrd="0" parTransId="{06CB6E69-3735-4FFC-A6A7-5EDD90310761}" sibTransId="{1BCC6FE6-0EC9-4142-BA7C-1744328F9002}"/>
    <dgm:cxn modelId="{E1233243-3A17-4F3A-B48E-C7CE9385C1BD}" srcId="{4B4B04B4-24C9-40BC-8952-9E2D139F41A7}" destId="{BAEF6B96-0C4E-4795-A84D-8075B641FBD3}" srcOrd="0" destOrd="0" parTransId="{ADFF6B2F-677A-456E-9970-ECD1A92F05C5}" sibTransId="{B53CAE03-386B-4EC1-81FC-AC00179971A9}"/>
    <dgm:cxn modelId="{933A1F56-C31C-4409-8A3A-8CB38D3F150C}" type="presOf" srcId="{85B00F11-2716-4812-A225-7C38C711427A}" destId="{C07C7552-5B06-4BD2-9923-4C89D3E5B6D4}" srcOrd="0" destOrd="0" presId="urn:diagrams.loki3.com/BracketList+Icon"/>
    <dgm:cxn modelId="{C7B71527-7BFA-440F-BBFC-C397E5258498}" srcId="{3D8A1DCE-8C72-4448-9479-82BE825C449E}" destId="{63C757AC-5D64-4E0F-B525-40D6CE595717}" srcOrd="0" destOrd="0" parTransId="{F4FAC9B2-795A-4080-A68C-428A9172C00E}" sibTransId="{C79F7072-37FA-4788-8373-C41081FE928C}"/>
    <dgm:cxn modelId="{4F435725-FB31-4D49-B7C8-81CC21E524C4}" srcId="{4B4B04B4-24C9-40BC-8952-9E2D139F41A7}" destId="{35974E5F-8D70-441B-8C03-69CE37DDF7E1}" srcOrd="5" destOrd="0" parTransId="{92E18A11-811F-48FA-BDC2-EB5D24871DA9}" sibTransId="{F7ABBFBB-77FF-4246-ADE6-3079490DE9A4}"/>
    <dgm:cxn modelId="{25EEF6F6-A084-4889-81E2-2017A2C75423}" srcId="{4B4B04B4-24C9-40BC-8952-9E2D139F41A7}" destId="{5DE4293D-F8E2-4F90-BCFF-818FAAC9838B}" srcOrd="3" destOrd="0" parTransId="{360C09B4-9813-4D27-8E53-DFC2719004DD}" sibTransId="{1EAFEB20-5087-4392-9549-54B048B4452B}"/>
    <dgm:cxn modelId="{264611AD-B635-4AF4-BFDD-2E889D7E5F95}" srcId="{814FEE63-44AB-4769-8B77-8F74AFD3630C}" destId="{8CDD198D-C0D6-40C6-8375-700587AA8C12}" srcOrd="0" destOrd="0" parTransId="{68A81BD7-5E48-410A-BD42-D745DBE7D610}" sibTransId="{F98F7F6C-8483-4245-8398-00F617CFC57C}"/>
    <dgm:cxn modelId="{0AEA8C88-924F-4320-A43B-ADE7695EA5C1}" type="presOf" srcId="{814FEE63-44AB-4769-8B77-8F74AFD3630C}" destId="{DCA71EA6-05D3-4540-9B15-E63446E08080}" srcOrd="0" destOrd="0" presId="urn:diagrams.loki3.com/BracketList+Icon"/>
    <dgm:cxn modelId="{CBD279C5-3983-422B-9F50-E56154544874}" type="presOf" srcId="{00299A54-3EF6-44DB-8527-E73EF63AAAF9}" destId="{52573FA3-5320-4C65-9401-4C0F9A89631B}" srcOrd="0" destOrd="0" presId="urn:diagrams.loki3.com/BracketList+Icon"/>
    <dgm:cxn modelId="{05E54AA0-A102-45B1-85F5-31EBA5C7A616}" type="presOf" srcId="{7D6D5980-C77C-4AE3-B764-C96211E9BC41}" destId="{29612AD9-6B44-4D21-AD94-EC294B60AC41}" srcOrd="0" destOrd="0" presId="urn:diagrams.loki3.com/BracketList+Icon"/>
    <dgm:cxn modelId="{99A4FCA7-C889-4813-A42D-C06493D83F9C}" type="presOf" srcId="{BAEF6B96-0C4E-4795-A84D-8075B641FBD3}" destId="{2D25E962-0F48-41FF-8319-9E71E5282CF8}" srcOrd="0" destOrd="0" presId="urn:diagrams.loki3.com/BracketList+Icon"/>
    <dgm:cxn modelId="{BA21ED90-62DC-44AC-8A36-B514A33F37D9}" type="presOf" srcId="{35974E5F-8D70-441B-8C03-69CE37DDF7E1}" destId="{FB2D7EB3-10A9-4331-B932-29ED69E7E655}" srcOrd="0" destOrd="0" presId="urn:diagrams.loki3.com/BracketList+Icon"/>
    <dgm:cxn modelId="{4969B291-5553-4C70-ADA0-898943D8CA97}" type="presOf" srcId="{3D8A1DCE-8C72-4448-9479-82BE825C449E}" destId="{635423BB-8020-49B6-BB3C-E3814ED52C4E}" srcOrd="0" destOrd="0" presId="urn:diagrams.loki3.com/BracketList+Icon"/>
    <dgm:cxn modelId="{AED3E773-BA5F-4325-863F-E32BD579AD3C}" type="presParOf" srcId="{1D485A00-AC24-4427-A545-7A31DF3D5518}" destId="{404C3049-2C01-4629-B3EC-E9EFD0EF331C}" srcOrd="0" destOrd="0" presId="urn:diagrams.loki3.com/BracketList+Icon"/>
    <dgm:cxn modelId="{22834103-C596-4307-8A3E-67C5D40A2F61}" type="presParOf" srcId="{404C3049-2C01-4629-B3EC-E9EFD0EF331C}" destId="{2D25E962-0F48-41FF-8319-9E71E5282CF8}" srcOrd="0" destOrd="0" presId="urn:diagrams.loki3.com/BracketList+Icon"/>
    <dgm:cxn modelId="{0C07B98C-F591-400D-BA16-0582DE5720CF}" type="presParOf" srcId="{404C3049-2C01-4629-B3EC-E9EFD0EF331C}" destId="{3762718D-34E9-4BED-ADE4-237B5D68BB39}" srcOrd="1" destOrd="0" presId="urn:diagrams.loki3.com/BracketList+Icon"/>
    <dgm:cxn modelId="{3426240E-5684-48F7-BB72-8B4666B17BB1}" type="presParOf" srcId="{404C3049-2C01-4629-B3EC-E9EFD0EF331C}" destId="{606F6086-C78D-41E3-A513-E2BFBC0C3850}" srcOrd="2" destOrd="0" presId="urn:diagrams.loki3.com/BracketList+Icon"/>
    <dgm:cxn modelId="{C832F5A8-6A0C-4A5E-9A33-F852DAD90DEB}" type="presParOf" srcId="{404C3049-2C01-4629-B3EC-E9EFD0EF331C}" destId="{52573FA3-5320-4C65-9401-4C0F9A89631B}" srcOrd="3" destOrd="0" presId="urn:diagrams.loki3.com/BracketList+Icon"/>
    <dgm:cxn modelId="{8879A3CD-48E9-4FB2-A9BF-11517049095C}" type="presParOf" srcId="{1D485A00-AC24-4427-A545-7A31DF3D5518}" destId="{CF4B7C24-9C88-4667-9F98-C668D469DDBC}" srcOrd="1" destOrd="0" presId="urn:diagrams.loki3.com/BracketList+Icon"/>
    <dgm:cxn modelId="{544530AC-A597-435B-8EDA-F20160E04AA7}" type="presParOf" srcId="{1D485A00-AC24-4427-A545-7A31DF3D5518}" destId="{F053CB1F-909F-44EF-B17D-FD9BF3123EAF}" srcOrd="2" destOrd="0" presId="urn:diagrams.loki3.com/BracketList+Icon"/>
    <dgm:cxn modelId="{61E0F4F7-CE60-40F3-BDA2-ED3B4A438052}" type="presParOf" srcId="{F053CB1F-909F-44EF-B17D-FD9BF3123EAF}" destId="{F034BF3B-451C-4F51-892D-DA5F3A286A37}" srcOrd="0" destOrd="0" presId="urn:diagrams.loki3.com/BracketList+Icon"/>
    <dgm:cxn modelId="{7B2749DD-FA3C-4028-B68C-B3687B725E5B}" type="presParOf" srcId="{F053CB1F-909F-44EF-B17D-FD9BF3123EAF}" destId="{16811C3D-E498-44C1-A8CC-60BF13A1A074}" srcOrd="1" destOrd="0" presId="urn:diagrams.loki3.com/BracketList+Icon"/>
    <dgm:cxn modelId="{B691973E-43C3-4DE3-BF32-BF3E2FA72B5A}" type="presParOf" srcId="{F053CB1F-909F-44EF-B17D-FD9BF3123EAF}" destId="{98C66721-6209-4F4C-BFF9-BBB64D2A69F0}" srcOrd="2" destOrd="0" presId="urn:diagrams.loki3.com/BracketList+Icon"/>
    <dgm:cxn modelId="{16AA05D4-3849-495F-94F2-B41F71151C06}" type="presParOf" srcId="{F053CB1F-909F-44EF-B17D-FD9BF3123EAF}" destId="{C07C7552-5B06-4BD2-9923-4C89D3E5B6D4}" srcOrd="3" destOrd="0" presId="urn:diagrams.loki3.com/BracketList+Icon"/>
    <dgm:cxn modelId="{2D7DA15E-9294-41ED-9BF4-B89D149F3E86}" type="presParOf" srcId="{1D485A00-AC24-4427-A545-7A31DF3D5518}" destId="{F7CB15B8-A27A-4B7D-8C84-82DEE8A97EFF}" srcOrd="3" destOrd="0" presId="urn:diagrams.loki3.com/BracketList+Icon"/>
    <dgm:cxn modelId="{1F794326-1244-4ABA-887E-F71E7E056AF5}" type="presParOf" srcId="{1D485A00-AC24-4427-A545-7A31DF3D5518}" destId="{977990C1-0AF5-4D4F-97B0-9879069596EC}" srcOrd="4" destOrd="0" presId="urn:diagrams.loki3.com/BracketList+Icon"/>
    <dgm:cxn modelId="{9E7F9247-0922-4C56-B794-4B8E2E188492}" type="presParOf" srcId="{977990C1-0AF5-4D4F-97B0-9879069596EC}" destId="{DCA71EA6-05D3-4540-9B15-E63446E08080}" srcOrd="0" destOrd="0" presId="urn:diagrams.loki3.com/BracketList+Icon"/>
    <dgm:cxn modelId="{EDFE635E-4992-4967-8AA3-51655A1B8BF1}" type="presParOf" srcId="{977990C1-0AF5-4D4F-97B0-9879069596EC}" destId="{A3DFD85A-9BC8-4398-AFC5-86F622FBAA31}" srcOrd="1" destOrd="0" presId="urn:diagrams.loki3.com/BracketList+Icon"/>
    <dgm:cxn modelId="{1F8B20EF-D173-4296-B14B-79EBD791BDEF}" type="presParOf" srcId="{977990C1-0AF5-4D4F-97B0-9879069596EC}" destId="{CF0A33B3-F233-4363-8852-970E446D236B}" srcOrd="2" destOrd="0" presId="urn:diagrams.loki3.com/BracketList+Icon"/>
    <dgm:cxn modelId="{9565F571-9AC1-4469-8D0F-13CDA12D6694}" type="presParOf" srcId="{977990C1-0AF5-4D4F-97B0-9879069596EC}" destId="{D49178FB-6D83-4ED4-A232-FAEC2AFBAE73}" srcOrd="3" destOrd="0" presId="urn:diagrams.loki3.com/BracketList+Icon"/>
    <dgm:cxn modelId="{2225A68C-DD46-419E-9E2E-7C3248B6132E}" type="presParOf" srcId="{1D485A00-AC24-4427-A545-7A31DF3D5518}" destId="{503A8489-4668-479B-BAAB-1D6C145DA8B4}" srcOrd="5" destOrd="0" presId="urn:diagrams.loki3.com/BracketList+Icon"/>
    <dgm:cxn modelId="{8C145906-4212-4A54-AB12-6C82DBC1DF83}" type="presParOf" srcId="{1D485A00-AC24-4427-A545-7A31DF3D5518}" destId="{A6456D12-A1E7-4D7B-8BD1-68A2FCEADA04}" srcOrd="6" destOrd="0" presId="urn:diagrams.loki3.com/BracketList+Icon"/>
    <dgm:cxn modelId="{2AA09DAE-ED8D-44FB-B09F-B017F143D9FD}" type="presParOf" srcId="{A6456D12-A1E7-4D7B-8BD1-68A2FCEADA04}" destId="{24223C1A-2F5C-42E2-BEE9-A110FB497D90}" srcOrd="0" destOrd="0" presId="urn:diagrams.loki3.com/BracketList+Icon"/>
    <dgm:cxn modelId="{FE27F5E5-B6FA-40F7-9CBF-9ABB05DD2EB6}" type="presParOf" srcId="{A6456D12-A1E7-4D7B-8BD1-68A2FCEADA04}" destId="{76D34D28-67B2-4F5D-808D-AD47BFDFC7A6}" srcOrd="1" destOrd="0" presId="urn:diagrams.loki3.com/BracketList+Icon"/>
    <dgm:cxn modelId="{B0B9249E-7194-4428-971D-C4734C636E44}" type="presParOf" srcId="{A6456D12-A1E7-4D7B-8BD1-68A2FCEADA04}" destId="{193F50FD-B164-4547-9716-2DBBDB426738}" srcOrd="2" destOrd="0" presId="urn:diagrams.loki3.com/BracketList+Icon"/>
    <dgm:cxn modelId="{C4D2F350-98C7-443C-A73D-5B677ECBDA43}" type="presParOf" srcId="{A6456D12-A1E7-4D7B-8BD1-68A2FCEADA04}" destId="{29612AD9-6B44-4D21-AD94-EC294B60AC41}" srcOrd="3" destOrd="0" presId="urn:diagrams.loki3.com/BracketList+Icon"/>
    <dgm:cxn modelId="{1B7103A8-71CA-4AD2-83B4-5788CF992590}" type="presParOf" srcId="{1D485A00-AC24-4427-A545-7A31DF3D5518}" destId="{62ACBB52-8268-4595-9A6F-A116174E01C0}" srcOrd="7" destOrd="0" presId="urn:diagrams.loki3.com/BracketList+Icon"/>
    <dgm:cxn modelId="{DE5B263B-85C0-4D1F-B326-FD82D870C55F}" type="presParOf" srcId="{1D485A00-AC24-4427-A545-7A31DF3D5518}" destId="{565A6239-2044-4F6A-A71E-EEC808F57685}" srcOrd="8" destOrd="0" presId="urn:diagrams.loki3.com/BracketList+Icon"/>
    <dgm:cxn modelId="{1E3F74D1-2D4B-4FF5-8F4F-C319DBF60B2B}" type="presParOf" srcId="{565A6239-2044-4F6A-A71E-EEC808F57685}" destId="{635423BB-8020-49B6-BB3C-E3814ED52C4E}" srcOrd="0" destOrd="0" presId="urn:diagrams.loki3.com/BracketList+Icon"/>
    <dgm:cxn modelId="{D5568831-0DD2-423D-A51B-FCDB5A1072F8}" type="presParOf" srcId="{565A6239-2044-4F6A-A71E-EEC808F57685}" destId="{2A98CB93-914F-4FBD-939C-E9E53215F099}" srcOrd="1" destOrd="0" presId="urn:diagrams.loki3.com/BracketList+Icon"/>
    <dgm:cxn modelId="{380F2829-EFCD-4461-B6D2-8FAF3C677BB0}" type="presParOf" srcId="{565A6239-2044-4F6A-A71E-EEC808F57685}" destId="{CDF66135-2594-4CFD-AAF9-3A8CC6185A96}" srcOrd="2" destOrd="0" presId="urn:diagrams.loki3.com/BracketList+Icon"/>
    <dgm:cxn modelId="{88962965-F256-4601-8E22-551F35F591DC}" type="presParOf" srcId="{565A6239-2044-4F6A-A71E-EEC808F57685}" destId="{A4A74DF5-4826-41BD-9F94-8992EE23AA2C}" srcOrd="3" destOrd="0" presId="urn:diagrams.loki3.com/BracketList+Icon"/>
    <dgm:cxn modelId="{811927BE-5EE0-4954-B4C7-FD5838599AD4}" type="presParOf" srcId="{1D485A00-AC24-4427-A545-7A31DF3D5518}" destId="{95848F6E-0070-4E9B-A3F2-E578E8443151}" srcOrd="9" destOrd="0" presId="urn:diagrams.loki3.com/BracketList+Icon"/>
    <dgm:cxn modelId="{B6FB2491-5802-4D77-BF6F-30685AC9212C}" type="presParOf" srcId="{1D485A00-AC24-4427-A545-7A31DF3D5518}" destId="{A858BA87-2063-431D-BAE4-BB3CA3C7EF0F}" srcOrd="10" destOrd="0" presId="urn:diagrams.loki3.com/BracketList+Icon"/>
    <dgm:cxn modelId="{B989DC96-F380-4D29-88A9-A52688D80485}" type="presParOf" srcId="{A858BA87-2063-431D-BAE4-BB3CA3C7EF0F}" destId="{FB2D7EB3-10A9-4331-B932-29ED69E7E655}" srcOrd="0" destOrd="0" presId="urn:diagrams.loki3.com/BracketList+Icon"/>
    <dgm:cxn modelId="{F6D3E2C1-9E9F-486B-8CB5-CB6386CFBCAB}" type="presParOf" srcId="{A858BA87-2063-431D-BAE4-BB3CA3C7EF0F}" destId="{5FF308A4-C46A-4614-BCE6-9B6C81D5C929}" srcOrd="1" destOrd="0" presId="urn:diagrams.loki3.com/BracketList+Icon"/>
    <dgm:cxn modelId="{23C6EBB6-F5C2-4BB4-A823-FC25BFE7DEE6}" type="presParOf" srcId="{A858BA87-2063-431D-BAE4-BB3CA3C7EF0F}" destId="{1BCBED9D-47CA-46DF-BCF8-1F9B44F11C83}" srcOrd="2" destOrd="0" presId="urn:diagrams.loki3.com/BracketList+Icon"/>
    <dgm:cxn modelId="{2D0A51F4-1E39-46DF-B556-5D28CB8C3E64}" type="presParOf" srcId="{A858BA87-2063-431D-BAE4-BB3CA3C7EF0F}" destId="{6A559666-3D7D-41AF-A468-1D9C65AF3294}"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4B4B04B4-24C9-40BC-8952-9E2D139F41A7}"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BAEF6B96-0C4E-4795-A84D-8075B641FBD3}">
      <dgm:prSet phldrT="[Text]" custT="1"/>
      <dgm:spPr/>
      <dgm:t>
        <a:bodyPr/>
        <a:lstStyle/>
        <a:p>
          <a:r>
            <a:rPr lang="en-US" sz="2000" dirty="0"/>
            <a:t>Siding</a:t>
          </a:r>
        </a:p>
      </dgm:t>
    </dgm:pt>
    <dgm:pt modelId="{ADFF6B2F-677A-456E-9970-ECD1A92F05C5}" type="parTrans" cxnId="{E1233243-3A17-4F3A-B48E-C7CE9385C1BD}">
      <dgm:prSet/>
      <dgm:spPr/>
      <dgm:t>
        <a:bodyPr/>
        <a:lstStyle/>
        <a:p>
          <a:endParaRPr lang="en-US"/>
        </a:p>
      </dgm:t>
    </dgm:pt>
    <dgm:pt modelId="{B53CAE03-386B-4EC1-81FC-AC00179971A9}" type="sibTrans" cxnId="{E1233243-3A17-4F3A-B48E-C7CE9385C1BD}">
      <dgm:prSet/>
      <dgm:spPr/>
      <dgm:t>
        <a:bodyPr/>
        <a:lstStyle/>
        <a:p>
          <a:endParaRPr lang="en-US"/>
        </a:p>
      </dgm:t>
    </dgm:pt>
    <dgm:pt modelId="{B9C1F027-068C-45AF-92B4-42463EA666A2}">
      <dgm:prSet phldrT="[Text]" custT="1"/>
      <dgm:spPr/>
      <dgm:t>
        <a:bodyPr/>
        <a:lstStyle/>
        <a:p>
          <a:r>
            <a:rPr lang="en-US" sz="2000" dirty="0"/>
            <a:t>Floor covering</a:t>
          </a:r>
        </a:p>
      </dgm:t>
    </dgm:pt>
    <dgm:pt modelId="{9DB8BA6B-F19D-479D-9E6A-9E7A2E8C2964}" type="parTrans" cxnId="{CEFBACEE-8460-4A1C-B008-3904252D7185}">
      <dgm:prSet/>
      <dgm:spPr/>
      <dgm:t>
        <a:bodyPr/>
        <a:lstStyle/>
        <a:p>
          <a:endParaRPr lang="en-US"/>
        </a:p>
      </dgm:t>
    </dgm:pt>
    <dgm:pt modelId="{9B0EA92B-B861-4543-BE67-1E2D79CAEF77}" type="sibTrans" cxnId="{CEFBACEE-8460-4A1C-B008-3904252D7185}">
      <dgm:prSet/>
      <dgm:spPr/>
      <dgm:t>
        <a:bodyPr/>
        <a:lstStyle/>
        <a:p>
          <a:endParaRPr lang="en-US"/>
        </a:p>
      </dgm:t>
    </dgm:pt>
    <dgm:pt modelId="{7892D5F3-AEDA-42A8-AC4F-426129C9687C}">
      <dgm:prSet phldrT="[Text]" custT="1"/>
      <dgm:spPr/>
      <dgm:t>
        <a:bodyPr/>
        <a:lstStyle/>
        <a:p>
          <a:r>
            <a:rPr lang="en-US" sz="2000" dirty="0"/>
            <a:t>Insulation</a:t>
          </a:r>
        </a:p>
      </dgm:t>
    </dgm:pt>
    <dgm:pt modelId="{082D0468-B20F-45B8-BCC1-E999312186FC}" type="parTrans" cxnId="{77806307-FAE6-40E1-ACB9-278B3065A535}">
      <dgm:prSet/>
      <dgm:spPr/>
      <dgm:t>
        <a:bodyPr/>
        <a:lstStyle/>
        <a:p>
          <a:endParaRPr lang="en-US"/>
        </a:p>
      </dgm:t>
    </dgm:pt>
    <dgm:pt modelId="{76888237-370A-423B-ADBD-28B03D554CBB}" type="sibTrans" cxnId="{77806307-FAE6-40E1-ACB9-278B3065A535}">
      <dgm:prSet/>
      <dgm:spPr/>
      <dgm:t>
        <a:bodyPr/>
        <a:lstStyle/>
        <a:p>
          <a:endParaRPr lang="en-US"/>
        </a:p>
      </dgm:t>
    </dgm:pt>
    <dgm:pt modelId="{F0EDCF57-0F92-40F0-8895-19FCCF997EE8}">
      <dgm:prSet phldrT="[Text]" custT="1"/>
      <dgm:spPr/>
      <dgm:t>
        <a:bodyPr/>
        <a:lstStyle/>
        <a:p>
          <a:r>
            <a:rPr lang="en-US" sz="2000" dirty="0"/>
            <a:t>Tub/shower enclosures</a:t>
          </a:r>
        </a:p>
      </dgm:t>
    </dgm:pt>
    <dgm:pt modelId="{DFF4AB8E-3282-4797-9241-3B901ABEDB69}" type="parTrans" cxnId="{2A0722C7-B4E8-489E-81A5-DC32130134B5}">
      <dgm:prSet/>
      <dgm:spPr/>
      <dgm:t>
        <a:bodyPr/>
        <a:lstStyle/>
        <a:p>
          <a:endParaRPr lang="en-US"/>
        </a:p>
      </dgm:t>
    </dgm:pt>
    <dgm:pt modelId="{AB2F6CF6-8E02-4005-93DF-0D47ACBDDE77}" type="sibTrans" cxnId="{2A0722C7-B4E8-489E-81A5-DC32130134B5}">
      <dgm:prSet/>
      <dgm:spPr/>
      <dgm:t>
        <a:bodyPr/>
        <a:lstStyle/>
        <a:p>
          <a:endParaRPr lang="en-US"/>
        </a:p>
      </dgm:t>
    </dgm:pt>
    <dgm:pt modelId="{B503C76D-7F63-4918-889B-2B4FA573D083}">
      <dgm:prSet phldrT="[Text]" custT="1"/>
      <dgm:spPr/>
      <dgm:t>
        <a:bodyPr/>
        <a:lstStyle/>
        <a:p>
          <a:r>
            <a:rPr lang="en-US" sz="2000" dirty="0"/>
            <a:t>Vapor barriers</a:t>
          </a:r>
        </a:p>
      </dgm:t>
    </dgm:pt>
    <dgm:pt modelId="{3061451A-AE94-4661-8899-AC0E142A37D8}" type="parTrans" cxnId="{086AB4B0-84C3-43B5-83F8-9AAB979572F5}">
      <dgm:prSet/>
      <dgm:spPr/>
      <dgm:t>
        <a:bodyPr/>
        <a:lstStyle/>
        <a:p>
          <a:endParaRPr lang="en-US"/>
        </a:p>
      </dgm:t>
    </dgm:pt>
    <dgm:pt modelId="{5F47E944-57E9-4EB0-886F-D0FC01CED2A4}" type="sibTrans" cxnId="{086AB4B0-84C3-43B5-83F8-9AAB979572F5}">
      <dgm:prSet/>
      <dgm:spPr/>
      <dgm:t>
        <a:bodyPr/>
        <a:lstStyle/>
        <a:p>
          <a:endParaRPr lang="en-US"/>
        </a:p>
      </dgm:t>
    </dgm:pt>
    <dgm:pt modelId="{6720EAE2-C076-4F72-A3DF-9B931EABAB8E}">
      <dgm:prSet phldrT="[Text]" custT="1"/>
      <dgm:spPr/>
      <dgm:t>
        <a:bodyPr/>
        <a:lstStyle/>
        <a:p>
          <a:r>
            <a:rPr lang="en-US" sz="2000" dirty="0"/>
            <a:t>Pipe and pipe fittings</a:t>
          </a:r>
        </a:p>
      </dgm:t>
    </dgm:pt>
    <dgm:pt modelId="{BA9DEF96-60B9-43E0-A122-40F240A46AB8}" type="parTrans" cxnId="{45D7DB9E-4C79-4A6C-985B-7391F323D35A}">
      <dgm:prSet/>
      <dgm:spPr/>
      <dgm:t>
        <a:bodyPr/>
        <a:lstStyle/>
        <a:p>
          <a:endParaRPr lang="en-US"/>
        </a:p>
      </dgm:t>
    </dgm:pt>
    <dgm:pt modelId="{EA4C1C03-BCD3-4F76-AAC3-EAAFD3632DE2}" type="sibTrans" cxnId="{45D7DB9E-4C79-4A6C-985B-7391F323D35A}">
      <dgm:prSet/>
      <dgm:spPr/>
      <dgm:t>
        <a:bodyPr/>
        <a:lstStyle/>
        <a:p>
          <a:endParaRPr lang="en-US"/>
        </a:p>
      </dgm:t>
    </dgm:pt>
    <dgm:pt modelId="{7B08A1DC-EDA2-4F1B-A855-13A03FA44E60}">
      <dgm:prSet phldrT="[Text]" custT="1"/>
      <dgm:spPr/>
      <dgm:t>
        <a:bodyPr/>
        <a:lstStyle/>
        <a:p>
          <a:r>
            <a:rPr lang="en-US" sz="2000" dirty="0"/>
            <a:t>Lighting fixtures</a:t>
          </a:r>
        </a:p>
      </dgm:t>
    </dgm:pt>
    <dgm:pt modelId="{F40B314F-AC9F-4819-8859-03F4728CB5F2}" type="parTrans" cxnId="{222C5E97-B271-44EB-9BEF-02CB8FB6DA0B}">
      <dgm:prSet/>
      <dgm:spPr/>
      <dgm:t>
        <a:bodyPr/>
        <a:lstStyle/>
        <a:p>
          <a:endParaRPr lang="en-US"/>
        </a:p>
      </dgm:t>
    </dgm:pt>
    <dgm:pt modelId="{44F3B02B-D16F-44AB-867C-5CEC5FA212B2}" type="sibTrans" cxnId="{222C5E97-B271-44EB-9BEF-02CB8FB6DA0B}">
      <dgm:prSet/>
      <dgm:spPr/>
      <dgm:t>
        <a:bodyPr/>
        <a:lstStyle/>
        <a:p>
          <a:endParaRPr lang="en-US"/>
        </a:p>
      </dgm:t>
    </dgm:pt>
    <dgm:pt modelId="{5DF55D8D-3DC1-41BB-B335-FEF223A493E0}">
      <dgm:prSet phldrT="[Text]" custT="1"/>
      <dgm:spPr/>
      <dgm:t>
        <a:bodyPr/>
        <a:lstStyle/>
        <a:p>
          <a:r>
            <a:rPr lang="en-US" sz="2000" dirty="0"/>
            <a:t>Skylights and roof domes</a:t>
          </a:r>
        </a:p>
      </dgm:t>
    </dgm:pt>
    <dgm:pt modelId="{1745198B-8362-4406-8B95-D66EF6185752}" type="parTrans" cxnId="{18CBF1FF-A29C-49CF-B3F7-0CDCD7170B51}">
      <dgm:prSet/>
      <dgm:spPr/>
      <dgm:t>
        <a:bodyPr/>
        <a:lstStyle/>
        <a:p>
          <a:endParaRPr lang="en-US"/>
        </a:p>
      </dgm:t>
    </dgm:pt>
    <dgm:pt modelId="{58B5CED2-249D-4F4D-846D-0405D0FB30E6}" type="sibTrans" cxnId="{18CBF1FF-A29C-49CF-B3F7-0CDCD7170B51}">
      <dgm:prSet/>
      <dgm:spPr/>
      <dgm:t>
        <a:bodyPr/>
        <a:lstStyle/>
        <a:p>
          <a:endParaRPr lang="en-US"/>
        </a:p>
      </dgm:t>
    </dgm:pt>
    <dgm:pt modelId="{6A302BA8-9626-4ECD-80C8-C2A546CC44C3}">
      <dgm:prSet phldrT="[Text]" custT="1"/>
      <dgm:spPr/>
      <dgm:t>
        <a:bodyPr/>
        <a:lstStyle/>
        <a:p>
          <a:r>
            <a:rPr lang="en-US" sz="2000" dirty="0"/>
            <a:t>Sprinkler piping</a:t>
          </a:r>
        </a:p>
      </dgm:t>
    </dgm:pt>
    <dgm:pt modelId="{8F79EA09-8E85-4176-830B-5CEA4F3ED451}" type="parTrans" cxnId="{5817FFF3-FB95-46D5-97F3-3E49C1E4730C}">
      <dgm:prSet/>
      <dgm:spPr/>
      <dgm:t>
        <a:bodyPr/>
        <a:lstStyle/>
        <a:p>
          <a:endParaRPr lang="en-US"/>
        </a:p>
      </dgm:t>
    </dgm:pt>
    <dgm:pt modelId="{F8F0243D-94B8-44DB-BB1F-2EE37550CD77}" type="sibTrans" cxnId="{5817FFF3-FB95-46D5-97F3-3E49C1E4730C}">
      <dgm:prSet/>
      <dgm:spPr/>
      <dgm:t>
        <a:bodyPr/>
        <a:lstStyle/>
        <a:p>
          <a:endParaRPr lang="en-US"/>
        </a:p>
      </dgm:t>
    </dgm:pt>
    <dgm:pt modelId="{C2118CAD-045C-4136-8BD7-3AB5A5EBD99A}">
      <dgm:prSet phldrT="[Text]" custT="1"/>
      <dgm:spPr>
        <a:solidFill>
          <a:schemeClr val="accent2">
            <a:lumMod val="75000"/>
          </a:schemeClr>
        </a:solidFill>
      </dgm:spPr>
      <dgm:t>
        <a:bodyPr/>
        <a:lstStyle/>
        <a:p>
          <a:r>
            <a:rPr lang="en-US" sz="2000" dirty="0"/>
            <a:t>Moldings</a:t>
          </a:r>
        </a:p>
      </dgm:t>
    </dgm:pt>
    <dgm:pt modelId="{B1B34CDC-386A-4CF2-BD9F-BD9188429BB1}" type="parTrans" cxnId="{712A22CC-6D2D-481E-A15C-B1BF8623650E}">
      <dgm:prSet/>
      <dgm:spPr/>
      <dgm:t>
        <a:bodyPr/>
        <a:lstStyle/>
        <a:p>
          <a:endParaRPr lang="en-US"/>
        </a:p>
      </dgm:t>
    </dgm:pt>
    <dgm:pt modelId="{D19B6C9F-F891-4E6E-9175-E2F5A12A0AA6}" type="sibTrans" cxnId="{712A22CC-6D2D-481E-A15C-B1BF8623650E}">
      <dgm:prSet/>
      <dgm:spPr/>
      <dgm:t>
        <a:bodyPr/>
        <a:lstStyle/>
        <a:p>
          <a:endParaRPr lang="en-US"/>
        </a:p>
      </dgm:t>
    </dgm:pt>
    <dgm:pt modelId="{34335FE4-46C2-4E75-BA2C-040BD16316EE}">
      <dgm:prSet phldrT="[Text]" custT="1"/>
      <dgm:spPr/>
      <dgm:t>
        <a:bodyPr/>
        <a:lstStyle/>
        <a:p>
          <a:r>
            <a:rPr lang="en-US" sz="2000" dirty="0"/>
            <a:t>Wall coverings</a:t>
          </a:r>
        </a:p>
      </dgm:t>
    </dgm:pt>
    <dgm:pt modelId="{B9C5DF7D-47B1-4F62-B6E9-F67BE8939467}" type="parTrans" cxnId="{4EFDB24B-F56F-492A-89DF-11BA27EC1B70}">
      <dgm:prSet/>
      <dgm:spPr/>
      <dgm:t>
        <a:bodyPr/>
        <a:lstStyle/>
        <a:p>
          <a:endParaRPr lang="en-US"/>
        </a:p>
      </dgm:t>
    </dgm:pt>
    <dgm:pt modelId="{80B84458-1780-4FC5-B404-9AC4C04AB3DF}" type="sibTrans" cxnId="{4EFDB24B-F56F-492A-89DF-11BA27EC1B70}">
      <dgm:prSet/>
      <dgm:spPr/>
      <dgm:t>
        <a:bodyPr/>
        <a:lstStyle/>
        <a:p>
          <a:endParaRPr lang="en-US"/>
        </a:p>
      </dgm:t>
    </dgm:pt>
    <dgm:pt modelId="{5C455B04-BEB7-4313-9691-1058E96D7E53}">
      <dgm:prSet phldrT="[Text]" custT="1"/>
      <dgm:spPr>
        <a:solidFill>
          <a:schemeClr val="accent2">
            <a:lumMod val="75000"/>
          </a:schemeClr>
        </a:solidFill>
      </dgm:spPr>
      <dgm:t>
        <a:bodyPr/>
        <a:lstStyle/>
        <a:p>
          <a:r>
            <a:rPr lang="en-US" sz="2000" dirty="0"/>
            <a:t>Gratings and mantel pieces</a:t>
          </a:r>
        </a:p>
      </dgm:t>
    </dgm:pt>
    <dgm:pt modelId="{55E2964E-832F-48CB-804E-E7D5B4EB9F0A}" type="parTrans" cxnId="{D80BDEF9-8504-4CAD-BFCA-D7B07CDAA422}">
      <dgm:prSet/>
      <dgm:spPr/>
      <dgm:t>
        <a:bodyPr/>
        <a:lstStyle/>
        <a:p>
          <a:endParaRPr lang="en-US"/>
        </a:p>
      </dgm:t>
    </dgm:pt>
    <dgm:pt modelId="{DF56E469-3FE8-4ED2-9A0F-949A9A26DFEA}" type="sibTrans" cxnId="{D80BDEF9-8504-4CAD-BFCA-D7B07CDAA422}">
      <dgm:prSet/>
      <dgm:spPr/>
      <dgm:t>
        <a:bodyPr/>
        <a:lstStyle/>
        <a:p>
          <a:endParaRPr lang="en-US"/>
        </a:p>
      </dgm:t>
    </dgm:pt>
    <dgm:pt modelId="{58E1DBD3-2EF7-4C89-B4F6-787DBA226B2C}" type="pres">
      <dgm:prSet presAssocID="{4B4B04B4-24C9-40BC-8952-9E2D139F41A7}" presName="diagram" presStyleCnt="0">
        <dgm:presLayoutVars>
          <dgm:dir/>
          <dgm:resizeHandles val="exact"/>
        </dgm:presLayoutVars>
      </dgm:prSet>
      <dgm:spPr/>
      <dgm:t>
        <a:bodyPr/>
        <a:lstStyle/>
        <a:p>
          <a:endParaRPr lang="en-US"/>
        </a:p>
      </dgm:t>
    </dgm:pt>
    <dgm:pt modelId="{6A839D6C-1656-4AAE-8620-296C02E9EA94}" type="pres">
      <dgm:prSet presAssocID="{BAEF6B96-0C4E-4795-A84D-8075B641FBD3}" presName="node" presStyleLbl="node1" presStyleIdx="0" presStyleCnt="12">
        <dgm:presLayoutVars>
          <dgm:bulletEnabled val="1"/>
        </dgm:presLayoutVars>
      </dgm:prSet>
      <dgm:spPr/>
      <dgm:t>
        <a:bodyPr/>
        <a:lstStyle/>
        <a:p>
          <a:endParaRPr lang="en-US"/>
        </a:p>
      </dgm:t>
    </dgm:pt>
    <dgm:pt modelId="{D7D04A3C-AB2A-49E1-A68B-7D394689CF55}" type="pres">
      <dgm:prSet presAssocID="{B53CAE03-386B-4EC1-81FC-AC00179971A9}" presName="sibTrans" presStyleCnt="0"/>
      <dgm:spPr/>
    </dgm:pt>
    <dgm:pt modelId="{468FEF6B-BB70-4222-A9ED-2A380EFE1D5A}" type="pres">
      <dgm:prSet presAssocID="{B9C1F027-068C-45AF-92B4-42463EA666A2}" presName="node" presStyleLbl="node1" presStyleIdx="1" presStyleCnt="12">
        <dgm:presLayoutVars>
          <dgm:bulletEnabled val="1"/>
        </dgm:presLayoutVars>
      </dgm:prSet>
      <dgm:spPr/>
      <dgm:t>
        <a:bodyPr/>
        <a:lstStyle/>
        <a:p>
          <a:endParaRPr lang="en-US"/>
        </a:p>
      </dgm:t>
    </dgm:pt>
    <dgm:pt modelId="{1DD8F8A0-81F1-4D2F-948C-89E57703D2E5}" type="pres">
      <dgm:prSet presAssocID="{9B0EA92B-B861-4543-BE67-1E2D79CAEF77}" presName="sibTrans" presStyleCnt="0"/>
      <dgm:spPr/>
    </dgm:pt>
    <dgm:pt modelId="{022C8C30-4E5F-4865-8E1A-AB9EF1C9662C}" type="pres">
      <dgm:prSet presAssocID="{7892D5F3-AEDA-42A8-AC4F-426129C9687C}" presName="node" presStyleLbl="node1" presStyleIdx="2" presStyleCnt="12">
        <dgm:presLayoutVars>
          <dgm:bulletEnabled val="1"/>
        </dgm:presLayoutVars>
      </dgm:prSet>
      <dgm:spPr/>
      <dgm:t>
        <a:bodyPr/>
        <a:lstStyle/>
        <a:p>
          <a:endParaRPr lang="en-US"/>
        </a:p>
      </dgm:t>
    </dgm:pt>
    <dgm:pt modelId="{C1A21DA0-CCED-4E47-BD4B-047A11C33090}" type="pres">
      <dgm:prSet presAssocID="{76888237-370A-423B-ADBD-28B03D554CBB}" presName="sibTrans" presStyleCnt="0"/>
      <dgm:spPr/>
    </dgm:pt>
    <dgm:pt modelId="{A3985A72-21C7-46F8-A27D-5CB5874D12FE}" type="pres">
      <dgm:prSet presAssocID="{F0EDCF57-0F92-40F0-8895-19FCCF997EE8}" presName="node" presStyleLbl="node1" presStyleIdx="3" presStyleCnt="12">
        <dgm:presLayoutVars>
          <dgm:bulletEnabled val="1"/>
        </dgm:presLayoutVars>
      </dgm:prSet>
      <dgm:spPr/>
      <dgm:t>
        <a:bodyPr/>
        <a:lstStyle/>
        <a:p>
          <a:endParaRPr lang="en-US"/>
        </a:p>
      </dgm:t>
    </dgm:pt>
    <dgm:pt modelId="{E8175630-7D01-4DB6-93F2-90BD8516E141}" type="pres">
      <dgm:prSet presAssocID="{AB2F6CF6-8E02-4005-93DF-0D47ACBDDE77}" presName="sibTrans" presStyleCnt="0"/>
      <dgm:spPr/>
    </dgm:pt>
    <dgm:pt modelId="{6BBBD02D-AE0A-45B7-AFAB-D2B60FDB4719}" type="pres">
      <dgm:prSet presAssocID="{B503C76D-7F63-4918-889B-2B4FA573D083}" presName="node" presStyleLbl="node1" presStyleIdx="4" presStyleCnt="12">
        <dgm:presLayoutVars>
          <dgm:bulletEnabled val="1"/>
        </dgm:presLayoutVars>
      </dgm:prSet>
      <dgm:spPr/>
      <dgm:t>
        <a:bodyPr/>
        <a:lstStyle/>
        <a:p>
          <a:endParaRPr lang="en-US"/>
        </a:p>
      </dgm:t>
    </dgm:pt>
    <dgm:pt modelId="{5477EEFF-6763-4E35-9108-796215DBEDD0}" type="pres">
      <dgm:prSet presAssocID="{5F47E944-57E9-4EB0-886F-D0FC01CED2A4}" presName="sibTrans" presStyleCnt="0"/>
      <dgm:spPr/>
    </dgm:pt>
    <dgm:pt modelId="{187B3C46-3EC8-42E5-B1C5-811FD78B38DC}" type="pres">
      <dgm:prSet presAssocID="{6720EAE2-C076-4F72-A3DF-9B931EABAB8E}" presName="node" presStyleLbl="node1" presStyleIdx="5" presStyleCnt="12">
        <dgm:presLayoutVars>
          <dgm:bulletEnabled val="1"/>
        </dgm:presLayoutVars>
      </dgm:prSet>
      <dgm:spPr/>
      <dgm:t>
        <a:bodyPr/>
        <a:lstStyle/>
        <a:p>
          <a:endParaRPr lang="en-US"/>
        </a:p>
      </dgm:t>
    </dgm:pt>
    <dgm:pt modelId="{28B229DC-1E3A-4C47-9B44-9EDADD4952AA}" type="pres">
      <dgm:prSet presAssocID="{EA4C1C03-BCD3-4F76-AAC3-EAAFD3632DE2}" presName="sibTrans" presStyleCnt="0"/>
      <dgm:spPr/>
    </dgm:pt>
    <dgm:pt modelId="{83F40F17-CAE5-4B62-A26F-87FF23AA7DBD}" type="pres">
      <dgm:prSet presAssocID="{7B08A1DC-EDA2-4F1B-A855-13A03FA44E60}" presName="node" presStyleLbl="node1" presStyleIdx="6" presStyleCnt="12">
        <dgm:presLayoutVars>
          <dgm:bulletEnabled val="1"/>
        </dgm:presLayoutVars>
      </dgm:prSet>
      <dgm:spPr/>
      <dgm:t>
        <a:bodyPr/>
        <a:lstStyle/>
        <a:p>
          <a:endParaRPr lang="en-US"/>
        </a:p>
      </dgm:t>
    </dgm:pt>
    <dgm:pt modelId="{378776F9-52FA-408C-A7E1-B903D064B447}" type="pres">
      <dgm:prSet presAssocID="{44F3B02B-D16F-44AB-867C-5CEC5FA212B2}" presName="sibTrans" presStyleCnt="0"/>
      <dgm:spPr/>
    </dgm:pt>
    <dgm:pt modelId="{45BC9055-B18B-4151-976E-57BB3C41F601}" type="pres">
      <dgm:prSet presAssocID="{5DF55D8D-3DC1-41BB-B335-FEF223A493E0}" presName="node" presStyleLbl="node1" presStyleIdx="7" presStyleCnt="12">
        <dgm:presLayoutVars>
          <dgm:bulletEnabled val="1"/>
        </dgm:presLayoutVars>
      </dgm:prSet>
      <dgm:spPr/>
      <dgm:t>
        <a:bodyPr/>
        <a:lstStyle/>
        <a:p>
          <a:endParaRPr lang="en-US"/>
        </a:p>
      </dgm:t>
    </dgm:pt>
    <dgm:pt modelId="{87C3BDFF-C5FE-4359-AD0B-9274540DC594}" type="pres">
      <dgm:prSet presAssocID="{58B5CED2-249D-4F4D-846D-0405D0FB30E6}" presName="sibTrans" presStyleCnt="0"/>
      <dgm:spPr/>
    </dgm:pt>
    <dgm:pt modelId="{271BBC9C-7467-4033-9757-4A5385312C48}" type="pres">
      <dgm:prSet presAssocID="{6A302BA8-9626-4ECD-80C8-C2A546CC44C3}" presName="node" presStyleLbl="node1" presStyleIdx="8" presStyleCnt="12">
        <dgm:presLayoutVars>
          <dgm:bulletEnabled val="1"/>
        </dgm:presLayoutVars>
      </dgm:prSet>
      <dgm:spPr/>
      <dgm:t>
        <a:bodyPr/>
        <a:lstStyle/>
        <a:p>
          <a:endParaRPr lang="en-US"/>
        </a:p>
      </dgm:t>
    </dgm:pt>
    <dgm:pt modelId="{4F278BC0-6EF4-4D00-9753-5791E95F35BE}" type="pres">
      <dgm:prSet presAssocID="{F8F0243D-94B8-44DB-BB1F-2EE37550CD77}" presName="sibTrans" presStyleCnt="0"/>
      <dgm:spPr/>
    </dgm:pt>
    <dgm:pt modelId="{EAB86FF4-11BD-44D6-A1E3-A3E4D9396324}" type="pres">
      <dgm:prSet presAssocID="{C2118CAD-045C-4136-8BD7-3AB5A5EBD99A}" presName="node" presStyleLbl="node1" presStyleIdx="9" presStyleCnt="12">
        <dgm:presLayoutVars>
          <dgm:bulletEnabled val="1"/>
        </dgm:presLayoutVars>
      </dgm:prSet>
      <dgm:spPr/>
      <dgm:t>
        <a:bodyPr/>
        <a:lstStyle/>
        <a:p>
          <a:endParaRPr lang="en-US"/>
        </a:p>
      </dgm:t>
    </dgm:pt>
    <dgm:pt modelId="{AAC4B0E2-28E5-4A06-9266-4A06370A6DD5}" type="pres">
      <dgm:prSet presAssocID="{D19B6C9F-F891-4E6E-9175-E2F5A12A0AA6}" presName="sibTrans" presStyleCnt="0"/>
      <dgm:spPr/>
    </dgm:pt>
    <dgm:pt modelId="{31B9EDB8-CEE8-4A39-B31E-46BBBD5A992E}" type="pres">
      <dgm:prSet presAssocID="{34335FE4-46C2-4E75-BA2C-040BD16316EE}" presName="node" presStyleLbl="node1" presStyleIdx="10" presStyleCnt="12">
        <dgm:presLayoutVars>
          <dgm:bulletEnabled val="1"/>
        </dgm:presLayoutVars>
      </dgm:prSet>
      <dgm:spPr/>
      <dgm:t>
        <a:bodyPr/>
        <a:lstStyle/>
        <a:p>
          <a:endParaRPr lang="en-US"/>
        </a:p>
      </dgm:t>
    </dgm:pt>
    <dgm:pt modelId="{40DCFF04-1274-4596-B48C-E6CB4EB58497}" type="pres">
      <dgm:prSet presAssocID="{80B84458-1780-4FC5-B404-9AC4C04AB3DF}" presName="sibTrans" presStyleCnt="0"/>
      <dgm:spPr/>
    </dgm:pt>
    <dgm:pt modelId="{B2C3F06D-33A3-4B3E-BD36-C7D420D00E4A}" type="pres">
      <dgm:prSet presAssocID="{5C455B04-BEB7-4313-9691-1058E96D7E53}" presName="node" presStyleLbl="node1" presStyleIdx="11" presStyleCnt="12">
        <dgm:presLayoutVars>
          <dgm:bulletEnabled val="1"/>
        </dgm:presLayoutVars>
      </dgm:prSet>
      <dgm:spPr/>
      <dgm:t>
        <a:bodyPr/>
        <a:lstStyle/>
        <a:p>
          <a:endParaRPr lang="en-US"/>
        </a:p>
      </dgm:t>
    </dgm:pt>
  </dgm:ptLst>
  <dgm:cxnLst>
    <dgm:cxn modelId="{2A0722C7-B4E8-489E-81A5-DC32130134B5}" srcId="{4B4B04B4-24C9-40BC-8952-9E2D139F41A7}" destId="{F0EDCF57-0F92-40F0-8895-19FCCF997EE8}" srcOrd="3" destOrd="0" parTransId="{DFF4AB8E-3282-4797-9241-3B901ABEDB69}" sibTransId="{AB2F6CF6-8E02-4005-93DF-0D47ACBDDE77}"/>
    <dgm:cxn modelId="{9AB80AAB-537D-4F90-80A6-78C7FBF1EADE}" type="presOf" srcId="{34335FE4-46C2-4E75-BA2C-040BD16316EE}" destId="{31B9EDB8-CEE8-4A39-B31E-46BBBD5A992E}" srcOrd="0" destOrd="0" presId="urn:microsoft.com/office/officeart/2005/8/layout/default"/>
    <dgm:cxn modelId="{9479151C-E804-4918-AEC9-C119F841E92D}" type="presOf" srcId="{B503C76D-7F63-4918-889B-2B4FA573D083}" destId="{6BBBD02D-AE0A-45B7-AFAB-D2B60FDB4719}" srcOrd="0" destOrd="0" presId="urn:microsoft.com/office/officeart/2005/8/layout/default"/>
    <dgm:cxn modelId="{8712724D-AB98-40FB-BF72-CFBDF3602065}" type="presOf" srcId="{C2118CAD-045C-4136-8BD7-3AB5A5EBD99A}" destId="{EAB86FF4-11BD-44D6-A1E3-A3E4D9396324}" srcOrd="0" destOrd="0" presId="urn:microsoft.com/office/officeart/2005/8/layout/default"/>
    <dgm:cxn modelId="{C751E0FB-0163-48F8-9D13-1896A8DAFAF6}" type="presOf" srcId="{B9C1F027-068C-45AF-92B4-42463EA666A2}" destId="{468FEF6B-BB70-4222-A9ED-2A380EFE1D5A}" srcOrd="0" destOrd="0" presId="urn:microsoft.com/office/officeart/2005/8/layout/default"/>
    <dgm:cxn modelId="{FC4D9C30-76C6-4343-B2BB-317ED0044C1F}" type="presOf" srcId="{F0EDCF57-0F92-40F0-8895-19FCCF997EE8}" destId="{A3985A72-21C7-46F8-A27D-5CB5874D12FE}" srcOrd="0" destOrd="0" presId="urn:microsoft.com/office/officeart/2005/8/layout/default"/>
    <dgm:cxn modelId="{4EFDB24B-F56F-492A-89DF-11BA27EC1B70}" srcId="{4B4B04B4-24C9-40BC-8952-9E2D139F41A7}" destId="{34335FE4-46C2-4E75-BA2C-040BD16316EE}" srcOrd="10" destOrd="0" parTransId="{B9C5DF7D-47B1-4F62-B6E9-F67BE8939467}" sibTransId="{80B84458-1780-4FC5-B404-9AC4C04AB3DF}"/>
    <dgm:cxn modelId="{AA14B58C-060C-4FDE-AD9B-1CC934166E8F}" type="presOf" srcId="{7B08A1DC-EDA2-4F1B-A855-13A03FA44E60}" destId="{83F40F17-CAE5-4B62-A26F-87FF23AA7DBD}" srcOrd="0" destOrd="0" presId="urn:microsoft.com/office/officeart/2005/8/layout/default"/>
    <dgm:cxn modelId="{45D7DB9E-4C79-4A6C-985B-7391F323D35A}" srcId="{4B4B04B4-24C9-40BC-8952-9E2D139F41A7}" destId="{6720EAE2-C076-4F72-A3DF-9B931EABAB8E}" srcOrd="5" destOrd="0" parTransId="{BA9DEF96-60B9-43E0-A122-40F240A46AB8}" sibTransId="{EA4C1C03-BCD3-4F76-AAC3-EAAFD3632DE2}"/>
    <dgm:cxn modelId="{0BA00B87-4A04-45FE-9F9C-DD612E3EBCBE}" type="presOf" srcId="{5C455B04-BEB7-4313-9691-1058E96D7E53}" destId="{B2C3F06D-33A3-4B3E-BD36-C7D420D00E4A}" srcOrd="0" destOrd="0" presId="urn:microsoft.com/office/officeart/2005/8/layout/default"/>
    <dgm:cxn modelId="{40A8BC09-A56E-4584-9EAA-743CA92F311D}" type="presOf" srcId="{6A302BA8-9626-4ECD-80C8-C2A546CC44C3}" destId="{271BBC9C-7467-4033-9757-4A5385312C48}" srcOrd="0" destOrd="0" presId="urn:microsoft.com/office/officeart/2005/8/layout/default"/>
    <dgm:cxn modelId="{CEFBACEE-8460-4A1C-B008-3904252D7185}" srcId="{4B4B04B4-24C9-40BC-8952-9E2D139F41A7}" destId="{B9C1F027-068C-45AF-92B4-42463EA666A2}" srcOrd="1" destOrd="0" parTransId="{9DB8BA6B-F19D-479D-9E6A-9E7A2E8C2964}" sibTransId="{9B0EA92B-B861-4543-BE67-1E2D79CAEF77}"/>
    <dgm:cxn modelId="{086AB4B0-84C3-43B5-83F8-9AAB979572F5}" srcId="{4B4B04B4-24C9-40BC-8952-9E2D139F41A7}" destId="{B503C76D-7F63-4918-889B-2B4FA573D083}" srcOrd="4" destOrd="0" parTransId="{3061451A-AE94-4661-8899-AC0E142A37D8}" sibTransId="{5F47E944-57E9-4EB0-886F-D0FC01CED2A4}"/>
    <dgm:cxn modelId="{E1233243-3A17-4F3A-B48E-C7CE9385C1BD}" srcId="{4B4B04B4-24C9-40BC-8952-9E2D139F41A7}" destId="{BAEF6B96-0C4E-4795-A84D-8075B641FBD3}" srcOrd="0" destOrd="0" parTransId="{ADFF6B2F-677A-456E-9970-ECD1A92F05C5}" sibTransId="{B53CAE03-386B-4EC1-81FC-AC00179971A9}"/>
    <dgm:cxn modelId="{EE113E3B-C54E-4E1E-ACF0-47393AA558A2}" type="presOf" srcId="{7892D5F3-AEDA-42A8-AC4F-426129C9687C}" destId="{022C8C30-4E5F-4865-8E1A-AB9EF1C9662C}" srcOrd="0" destOrd="0" presId="urn:microsoft.com/office/officeart/2005/8/layout/default"/>
    <dgm:cxn modelId="{712A22CC-6D2D-481E-A15C-B1BF8623650E}" srcId="{4B4B04B4-24C9-40BC-8952-9E2D139F41A7}" destId="{C2118CAD-045C-4136-8BD7-3AB5A5EBD99A}" srcOrd="9" destOrd="0" parTransId="{B1B34CDC-386A-4CF2-BD9F-BD9188429BB1}" sibTransId="{D19B6C9F-F891-4E6E-9175-E2F5A12A0AA6}"/>
    <dgm:cxn modelId="{39137870-EACA-4F35-91AA-6473B0FE1273}" type="presOf" srcId="{BAEF6B96-0C4E-4795-A84D-8075B641FBD3}" destId="{6A839D6C-1656-4AAE-8620-296C02E9EA94}" srcOrd="0" destOrd="0" presId="urn:microsoft.com/office/officeart/2005/8/layout/default"/>
    <dgm:cxn modelId="{77806307-FAE6-40E1-ACB9-278B3065A535}" srcId="{4B4B04B4-24C9-40BC-8952-9E2D139F41A7}" destId="{7892D5F3-AEDA-42A8-AC4F-426129C9687C}" srcOrd="2" destOrd="0" parTransId="{082D0468-B20F-45B8-BCC1-E999312186FC}" sibTransId="{76888237-370A-423B-ADBD-28B03D554CBB}"/>
    <dgm:cxn modelId="{222C5E97-B271-44EB-9BEF-02CB8FB6DA0B}" srcId="{4B4B04B4-24C9-40BC-8952-9E2D139F41A7}" destId="{7B08A1DC-EDA2-4F1B-A855-13A03FA44E60}" srcOrd="6" destOrd="0" parTransId="{F40B314F-AC9F-4819-8859-03F4728CB5F2}" sibTransId="{44F3B02B-D16F-44AB-867C-5CEC5FA212B2}"/>
    <dgm:cxn modelId="{5817FFF3-FB95-46D5-97F3-3E49C1E4730C}" srcId="{4B4B04B4-24C9-40BC-8952-9E2D139F41A7}" destId="{6A302BA8-9626-4ECD-80C8-C2A546CC44C3}" srcOrd="8" destOrd="0" parTransId="{8F79EA09-8E85-4176-830B-5CEA4F3ED451}" sibTransId="{F8F0243D-94B8-44DB-BB1F-2EE37550CD77}"/>
    <dgm:cxn modelId="{18CBF1FF-A29C-49CF-B3F7-0CDCD7170B51}" srcId="{4B4B04B4-24C9-40BC-8952-9E2D139F41A7}" destId="{5DF55D8D-3DC1-41BB-B335-FEF223A493E0}" srcOrd="7" destOrd="0" parTransId="{1745198B-8362-4406-8B95-D66EF6185752}" sibTransId="{58B5CED2-249D-4F4D-846D-0405D0FB30E6}"/>
    <dgm:cxn modelId="{A586B078-D673-4BCF-9062-1F99AAAAFC06}" type="presOf" srcId="{5DF55D8D-3DC1-41BB-B335-FEF223A493E0}" destId="{45BC9055-B18B-4151-976E-57BB3C41F601}" srcOrd="0" destOrd="0" presId="urn:microsoft.com/office/officeart/2005/8/layout/default"/>
    <dgm:cxn modelId="{53006AC3-1B30-48B6-A9DC-0412588B4CEC}" type="presOf" srcId="{4B4B04B4-24C9-40BC-8952-9E2D139F41A7}" destId="{58E1DBD3-2EF7-4C89-B4F6-787DBA226B2C}" srcOrd="0" destOrd="0" presId="urn:microsoft.com/office/officeart/2005/8/layout/default"/>
    <dgm:cxn modelId="{51064F69-2C1D-47AC-AC40-E9875DCA5E15}" type="presOf" srcId="{6720EAE2-C076-4F72-A3DF-9B931EABAB8E}" destId="{187B3C46-3EC8-42E5-B1C5-811FD78B38DC}" srcOrd="0" destOrd="0" presId="urn:microsoft.com/office/officeart/2005/8/layout/default"/>
    <dgm:cxn modelId="{D80BDEF9-8504-4CAD-BFCA-D7B07CDAA422}" srcId="{4B4B04B4-24C9-40BC-8952-9E2D139F41A7}" destId="{5C455B04-BEB7-4313-9691-1058E96D7E53}" srcOrd="11" destOrd="0" parTransId="{55E2964E-832F-48CB-804E-E7D5B4EB9F0A}" sibTransId="{DF56E469-3FE8-4ED2-9A0F-949A9A26DFEA}"/>
    <dgm:cxn modelId="{6D9E3958-C531-4113-BF47-A2A4663AE9D4}" type="presParOf" srcId="{58E1DBD3-2EF7-4C89-B4F6-787DBA226B2C}" destId="{6A839D6C-1656-4AAE-8620-296C02E9EA94}" srcOrd="0" destOrd="0" presId="urn:microsoft.com/office/officeart/2005/8/layout/default"/>
    <dgm:cxn modelId="{D0FCC213-33DE-4357-9F79-EB0726A00B2E}" type="presParOf" srcId="{58E1DBD3-2EF7-4C89-B4F6-787DBA226B2C}" destId="{D7D04A3C-AB2A-49E1-A68B-7D394689CF55}" srcOrd="1" destOrd="0" presId="urn:microsoft.com/office/officeart/2005/8/layout/default"/>
    <dgm:cxn modelId="{06867CC0-0746-4870-9BD1-A5BAA5EBC8A7}" type="presParOf" srcId="{58E1DBD3-2EF7-4C89-B4F6-787DBA226B2C}" destId="{468FEF6B-BB70-4222-A9ED-2A380EFE1D5A}" srcOrd="2" destOrd="0" presId="urn:microsoft.com/office/officeart/2005/8/layout/default"/>
    <dgm:cxn modelId="{A266B906-8F14-488B-AE2A-BCCD83C14B58}" type="presParOf" srcId="{58E1DBD3-2EF7-4C89-B4F6-787DBA226B2C}" destId="{1DD8F8A0-81F1-4D2F-948C-89E57703D2E5}" srcOrd="3" destOrd="0" presId="urn:microsoft.com/office/officeart/2005/8/layout/default"/>
    <dgm:cxn modelId="{6C43D2D6-73F1-47C4-890A-9A7A52EF0CB4}" type="presParOf" srcId="{58E1DBD3-2EF7-4C89-B4F6-787DBA226B2C}" destId="{022C8C30-4E5F-4865-8E1A-AB9EF1C9662C}" srcOrd="4" destOrd="0" presId="urn:microsoft.com/office/officeart/2005/8/layout/default"/>
    <dgm:cxn modelId="{907A4B70-F6A0-4E73-BE3F-29D098224B1D}" type="presParOf" srcId="{58E1DBD3-2EF7-4C89-B4F6-787DBA226B2C}" destId="{C1A21DA0-CCED-4E47-BD4B-047A11C33090}" srcOrd="5" destOrd="0" presId="urn:microsoft.com/office/officeart/2005/8/layout/default"/>
    <dgm:cxn modelId="{FB3CC66E-62DF-41CC-AFF4-47142A519ACA}" type="presParOf" srcId="{58E1DBD3-2EF7-4C89-B4F6-787DBA226B2C}" destId="{A3985A72-21C7-46F8-A27D-5CB5874D12FE}" srcOrd="6" destOrd="0" presId="urn:microsoft.com/office/officeart/2005/8/layout/default"/>
    <dgm:cxn modelId="{3470B30D-EA3C-4B5F-A7FB-39687A1A634B}" type="presParOf" srcId="{58E1DBD3-2EF7-4C89-B4F6-787DBA226B2C}" destId="{E8175630-7D01-4DB6-93F2-90BD8516E141}" srcOrd="7" destOrd="0" presId="urn:microsoft.com/office/officeart/2005/8/layout/default"/>
    <dgm:cxn modelId="{9FB5E173-F9D2-4AD0-A417-638A46CFA361}" type="presParOf" srcId="{58E1DBD3-2EF7-4C89-B4F6-787DBA226B2C}" destId="{6BBBD02D-AE0A-45B7-AFAB-D2B60FDB4719}" srcOrd="8" destOrd="0" presId="urn:microsoft.com/office/officeart/2005/8/layout/default"/>
    <dgm:cxn modelId="{ABF11D03-436C-4F7E-97E1-8816A05C4CE1}" type="presParOf" srcId="{58E1DBD3-2EF7-4C89-B4F6-787DBA226B2C}" destId="{5477EEFF-6763-4E35-9108-796215DBEDD0}" srcOrd="9" destOrd="0" presId="urn:microsoft.com/office/officeart/2005/8/layout/default"/>
    <dgm:cxn modelId="{59281469-D32A-4A7C-A226-457A2DE20970}" type="presParOf" srcId="{58E1DBD3-2EF7-4C89-B4F6-787DBA226B2C}" destId="{187B3C46-3EC8-42E5-B1C5-811FD78B38DC}" srcOrd="10" destOrd="0" presId="urn:microsoft.com/office/officeart/2005/8/layout/default"/>
    <dgm:cxn modelId="{21BBD41C-D902-4FFF-94DB-306ECF3ACEFA}" type="presParOf" srcId="{58E1DBD3-2EF7-4C89-B4F6-787DBA226B2C}" destId="{28B229DC-1E3A-4C47-9B44-9EDADD4952AA}" srcOrd="11" destOrd="0" presId="urn:microsoft.com/office/officeart/2005/8/layout/default"/>
    <dgm:cxn modelId="{EE3F44B6-8FA3-4CF7-8B77-CFCC6FCD2E4A}" type="presParOf" srcId="{58E1DBD3-2EF7-4C89-B4F6-787DBA226B2C}" destId="{83F40F17-CAE5-4B62-A26F-87FF23AA7DBD}" srcOrd="12" destOrd="0" presId="urn:microsoft.com/office/officeart/2005/8/layout/default"/>
    <dgm:cxn modelId="{220F627C-095F-44F5-AB81-2B95328D1460}" type="presParOf" srcId="{58E1DBD3-2EF7-4C89-B4F6-787DBA226B2C}" destId="{378776F9-52FA-408C-A7E1-B903D064B447}" srcOrd="13" destOrd="0" presId="urn:microsoft.com/office/officeart/2005/8/layout/default"/>
    <dgm:cxn modelId="{1F47A243-5FC4-4398-A09A-2227D56FA836}" type="presParOf" srcId="{58E1DBD3-2EF7-4C89-B4F6-787DBA226B2C}" destId="{45BC9055-B18B-4151-976E-57BB3C41F601}" srcOrd="14" destOrd="0" presId="urn:microsoft.com/office/officeart/2005/8/layout/default"/>
    <dgm:cxn modelId="{B8EB3B8A-963D-456E-9204-5E3FA1CFF0CE}" type="presParOf" srcId="{58E1DBD3-2EF7-4C89-B4F6-787DBA226B2C}" destId="{87C3BDFF-C5FE-4359-AD0B-9274540DC594}" srcOrd="15" destOrd="0" presId="urn:microsoft.com/office/officeart/2005/8/layout/default"/>
    <dgm:cxn modelId="{963B100C-9B2B-466C-A7A7-3362A16DD56E}" type="presParOf" srcId="{58E1DBD3-2EF7-4C89-B4F6-787DBA226B2C}" destId="{271BBC9C-7467-4033-9757-4A5385312C48}" srcOrd="16" destOrd="0" presId="urn:microsoft.com/office/officeart/2005/8/layout/default"/>
    <dgm:cxn modelId="{6FEA79EE-1DE9-41CD-8A29-57CC31232F18}" type="presParOf" srcId="{58E1DBD3-2EF7-4C89-B4F6-787DBA226B2C}" destId="{4F278BC0-6EF4-4D00-9753-5791E95F35BE}" srcOrd="17" destOrd="0" presId="urn:microsoft.com/office/officeart/2005/8/layout/default"/>
    <dgm:cxn modelId="{BF3E2EE1-6F26-4C07-9519-482F163B5352}" type="presParOf" srcId="{58E1DBD3-2EF7-4C89-B4F6-787DBA226B2C}" destId="{EAB86FF4-11BD-44D6-A1E3-A3E4D9396324}" srcOrd="18" destOrd="0" presId="urn:microsoft.com/office/officeart/2005/8/layout/default"/>
    <dgm:cxn modelId="{C688873F-47B0-4446-B119-250E12B0C21B}" type="presParOf" srcId="{58E1DBD3-2EF7-4C89-B4F6-787DBA226B2C}" destId="{AAC4B0E2-28E5-4A06-9266-4A06370A6DD5}" srcOrd="19" destOrd="0" presId="urn:microsoft.com/office/officeart/2005/8/layout/default"/>
    <dgm:cxn modelId="{1B93F628-2815-4BE2-A9A1-175A19E54D14}" type="presParOf" srcId="{58E1DBD3-2EF7-4C89-B4F6-787DBA226B2C}" destId="{31B9EDB8-CEE8-4A39-B31E-46BBBD5A992E}" srcOrd="20" destOrd="0" presId="urn:microsoft.com/office/officeart/2005/8/layout/default"/>
    <dgm:cxn modelId="{33001B8D-C35B-4804-ABA3-EE2412C0B9C3}" type="presParOf" srcId="{58E1DBD3-2EF7-4C89-B4F6-787DBA226B2C}" destId="{40DCFF04-1274-4596-B48C-E6CB4EB58497}" srcOrd="21" destOrd="0" presId="urn:microsoft.com/office/officeart/2005/8/layout/default"/>
    <dgm:cxn modelId="{C2A756F7-CE64-4026-9EC4-428D7E3F2540}" type="presParOf" srcId="{58E1DBD3-2EF7-4C89-B4F6-787DBA226B2C}" destId="{B2C3F06D-33A3-4B3E-BD36-C7D420D00E4A}"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4B4B04B4-24C9-40BC-8952-9E2D139F41A7}"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BAEF6B96-0C4E-4795-A84D-8075B641FBD3}">
      <dgm:prSet phldrT="[Text]" custT="1"/>
      <dgm:spPr/>
      <dgm:t>
        <a:bodyPr/>
        <a:lstStyle/>
        <a:p>
          <a:r>
            <a:rPr lang="en-US" sz="2000" dirty="0"/>
            <a:t>Strength of plastic materials is close to that of wood</a:t>
          </a:r>
        </a:p>
      </dgm:t>
    </dgm:pt>
    <dgm:pt modelId="{ADFF6B2F-677A-456E-9970-ECD1A92F05C5}" type="parTrans" cxnId="{E1233243-3A17-4F3A-B48E-C7CE9385C1BD}">
      <dgm:prSet/>
      <dgm:spPr/>
      <dgm:t>
        <a:bodyPr/>
        <a:lstStyle/>
        <a:p>
          <a:endParaRPr lang="en-US"/>
        </a:p>
      </dgm:t>
    </dgm:pt>
    <dgm:pt modelId="{B53CAE03-386B-4EC1-81FC-AC00179971A9}" type="sibTrans" cxnId="{E1233243-3A17-4F3A-B48E-C7CE9385C1BD}">
      <dgm:prSet/>
      <dgm:spPr/>
      <dgm:t>
        <a:bodyPr/>
        <a:lstStyle/>
        <a:p>
          <a:endParaRPr lang="en-US"/>
        </a:p>
      </dgm:t>
    </dgm:pt>
    <dgm:pt modelId="{EA435903-23D2-42A7-A5E3-9B127BE44A6C}">
      <dgm:prSet phldrT="[Text]" custT="1"/>
      <dgm:spPr/>
      <dgm:t>
        <a:bodyPr/>
        <a:lstStyle/>
        <a:p>
          <a:r>
            <a:rPr lang="en-US" sz="2000" dirty="0"/>
            <a:t>Glass-fiber-reinforced plastic may be nearly as strong as steel</a:t>
          </a:r>
        </a:p>
      </dgm:t>
    </dgm:pt>
    <dgm:pt modelId="{B710B5DD-6500-4CF5-8746-790FE9C7DE5B}" type="parTrans" cxnId="{F5FD36B9-C41B-458E-81B9-4C9996714740}">
      <dgm:prSet/>
      <dgm:spPr/>
      <dgm:t>
        <a:bodyPr/>
        <a:lstStyle/>
        <a:p>
          <a:endParaRPr lang="en-US"/>
        </a:p>
      </dgm:t>
    </dgm:pt>
    <dgm:pt modelId="{E00A7B9E-6095-46D6-B167-E96D9ED61CD7}" type="sibTrans" cxnId="{F5FD36B9-C41B-458E-81B9-4C9996714740}">
      <dgm:prSet/>
      <dgm:spPr/>
      <dgm:t>
        <a:bodyPr/>
        <a:lstStyle/>
        <a:p>
          <a:endParaRPr lang="en-US"/>
        </a:p>
      </dgm:t>
    </dgm:pt>
    <dgm:pt modelId="{D285F59A-CBC4-48C9-9C1D-0BAE385C3F43}">
      <dgm:prSet phldrT="[Text]" custT="1"/>
      <dgm:spPr>
        <a:solidFill>
          <a:schemeClr val="accent6">
            <a:lumMod val="75000"/>
          </a:schemeClr>
        </a:solidFill>
      </dgm:spPr>
      <dgm:t>
        <a:bodyPr/>
        <a:lstStyle/>
        <a:p>
          <a:r>
            <a:rPr lang="en-US" sz="2000" dirty="0"/>
            <a:t>Not usually used for structural applications in buildings because of their generally lower strength and their greater tendency to bend</a:t>
          </a:r>
        </a:p>
      </dgm:t>
    </dgm:pt>
    <dgm:pt modelId="{CD9478E7-7EA1-4431-885D-4544DE77774E}" type="parTrans" cxnId="{050D6EF9-DE8E-4355-9677-868C07DDF3AB}">
      <dgm:prSet/>
      <dgm:spPr/>
      <dgm:t>
        <a:bodyPr/>
        <a:lstStyle/>
        <a:p>
          <a:endParaRPr lang="en-US"/>
        </a:p>
      </dgm:t>
    </dgm:pt>
    <dgm:pt modelId="{78EEDCEE-7CCB-4CCC-BF31-17D1E8F00150}" type="sibTrans" cxnId="{050D6EF9-DE8E-4355-9677-868C07DDF3AB}">
      <dgm:prSet/>
      <dgm:spPr/>
      <dgm:t>
        <a:bodyPr/>
        <a:lstStyle/>
        <a:p>
          <a:endParaRPr lang="en-US"/>
        </a:p>
      </dgm:t>
    </dgm:pt>
    <dgm:pt modelId="{2FC033D8-9A89-42CF-A7D4-77B7649516C5}" type="pres">
      <dgm:prSet presAssocID="{4B4B04B4-24C9-40BC-8952-9E2D139F41A7}" presName="linear" presStyleCnt="0">
        <dgm:presLayoutVars>
          <dgm:animLvl val="lvl"/>
          <dgm:resizeHandles val="exact"/>
        </dgm:presLayoutVars>
      </dgm:prSet>
      <dgm:spPr/>
      <dgm:t>
        <a:bodyPr/>
        <a:lstStyle/>
        <a:p>
          <a:endParaRPr lang="en-US"/>
        </a:p>
      </dgm:t>
    </dgm:pt>
    <dgm:pt modelId="{C6503429-0915-4955-88B1-DA3DD48B7C70}" type="pres">
      <dgm:prSet presAssocID="{BAEF6B96-0C4E-4795-A84D-8075B641FBD3}" presName="parentText" presStyleLbl="node1" presStyleIdx="0" presStyleCnt="3">
        <dgm:presLayoutVars>
          <dgm:chMax val="0"/>
          <dgm:bulletEnabled val="1"/>
        </dgm:presLayoutVars>
      </dgm:prSet>
      <dgm:spPr/>
      <dgm:t>
        <a:bodyPr/>
        <a:lstStyle/>
        <a:p>
          <a:endParaRPr lang="en-US"/>
        </a:p>
      </dgm:t>
    </dgm:pt>
    <dgm:pt modelId="{C997F454-133E-4AED-A335-8419B9DE63F6}" type="pres">
      <dgm:prSet presAssocID="{B53CAE03-386B-4EC1-81FC-AC00179971A9}" presName="spacer" presStyleCnt="0"/>
      <dgm:spPr/>
    </dgm:pt>
    <dgm:pt modelId="{96860EC1-B5AE-4201-B454-B17592B94C90}" type="pres">
      <dgm:prSet presAssocID="{EA435903-23D2-42A7-A5E3-9B127BE44A6C}" presName="parentText" presStyleLbl="node1" presStyleIdx="1" presStyleCnt="3">
        <dgm:presLayoutVars>
          <dgm:chMax val="0"/>
          <dgm:bulletEnabled val="1"/>
        </dgm:presLayoutVars>
      </dgm:prSet>
      <dgm:spPr/>
      <dgm:t>
        <a:bodyPr/>
        <a:lstStyle/>
        <a:p>
          <a:endParaRPr lang="en-US"/>
        </a:p>
      </dgm:t>
    </dgm:pt>
    <dgm:pt modelId="{6989AD7E-4C1D-443E-A3EF-5C14A330C2DD}" type="pres">
      <dgm:prSet presAssocID="{E00A7B9E-6095-46D6-B167-E96D9ED61CD7}" presName="spacer" presStyleCnt="0"/>
      <dgm:spPr/>
    </dgm:pt>
    <dgm:pt modelId="{5BE2A3CA-0431-48A6-870F-F9188750A1CE}" type="pres">
      <dgm:prSet presAssocID="{D285F59A-CBC4-48C9-9C1D-0BAE385C3F43}" presName="parentText" presStyleLbl="node1" presStyleIdx="2" presStyleCnt="3">
        <dgm:presLayoutVars>
          <dgm:chMax val="0"/>
          <dgm:bulletEnabled val="1"/>
        </dgm:presLayoutVars>
      </dgm:prSet>
      <dgm:spPr/>
      <dgm:t>
        <a:bodyPr/>
        <a:lstStyle/>
        <a:p>
          <a:endParaRPr lang="en-US"/>
        </a:p>
      </dgm:t>
    </dgm:pt>
  </dgm:ptLst>
  <dgm:cxnLst>
    <dgm:cxn modelId="{E1233243-3A17-4F3A-B48E-C7CE9385C1BD}" srcId="{4B4B04B4-24C9-40BC-8952-9E2D139F41A7}" destId="{BAEF6B96-0C4E-4795-A84D-8075B641FBD3}" srcOrd="0" destOrd="0" parTransId="{ADFF6B2F-677A-456E-9970-ECD1A92F05C5}" sibTransId="{B53CAE03-386B-4EC1-81FC-AC00179971A9}"/>
    <dgm:cxn modelId="{F5FD36B9-C41B-458E-81B9-4C9996714740}" srcId="{4B4B04B4-24C9-40BC-8952-9E2D139F41A7}" destId="{EA435903-23D2-42A7-A5E3-9B127BE44A6C}" srcOrd="1" destOrd="0" parTransId="{B710B5DD-6500-4CF5-8746-790FE9C7DE5B}" sibTransId="{E00A7B9E-6095-46D6-B167-E96D9ED61CD7}"/>
    <dgm:cxn modelId="{FA183ACC-0040-430C-B948-AFFB35285616}" type="presOf" srcId="{4B4B04B4-24C9-40BC-8952-9E2D139F41A7}" destId="{2FC033D8-9A89-42CF-A7D4-77B7649516C5}" srcOrd="0" destOrd="0" presId="urn:microsoft.com/office/officeart/2005/8/layout/vList2"/>
    <dgm:cxn modelId="{050D6EF9-DE8E-4355-9677-868C07DDF3AB}" srcId="{4B4B04B4-24C9-40BC-8952-9E2D139F41A7}" destId="{D285F59A-CBC4-48C9-9C1D-0BAE385C3F43}" srcOrd="2" destOrd="0" parTransId="{CD9478E7-7EA1-4431-885D-4544DE77774E}" sibTransId="{78EEDCEE-7CCB-4CCC-BF31-17D1E8F00150}"/>
    <dgm:cxn modelId="{222AAF59-EE38-46CD-9C4D-7FD228AF80DF}" type="presOf" srcId="{EA435903-23D2-42A7-A5E3-9B127BE44A6C}" destId="{96860EC1-B5AE-4201-B454-B17592B94C90}" srcOrd="0" destOrd="0" presId="urn:microsoft.com/office/officeart/2005/8/layout/vList2"/>
    <dgm:cxn modelId="{26399E4A-3F01-47F3-BCD2-AC386E32470C}" type="presOf" srcId="{D285F59A-CBC4-48C9-9C1D-0BAE385C3F43}" destId="{5BE2A3CA-0431-48A6-870F-F9188750A1CE}" srcOrd="0" destOrd="0" presId="urn:microsoft.com/office/officeart/2005/8/layout/vList2"/>
    <dgm:cxn modelId="{085FCEC8-5FFB-4908-8F44-3EF75DD462D6}" type="presOf" srcId="{BAEF6B96-0C4E-4795-A84D-8075B641FBD3}" destId="{C6503429-0915-4955-88B1-DA3DD48B7C70}" srcOrd="0" destOrd="0" presId="urn:microsoft.com/office/officeart/2005/8/layout/vList2"/>
    <dgm:cxn modelId="{20CD2470-F4A7-4E75-B5E1-49FF519DEE0E}" type="presParOf" srcId="{2FC033D8-9A89-42CF-A7D4-77B7649516C5}" destId="{C6503429-0915-4955-88B1-DA3DD48B7C70}" srcOrd="0" destOrd="0" presId="urn:microsoft.com/office/officeart/2005/8/layout/vList2"/>
    <dgm:cxn modelId="{A5DD518C-17EF-4630-8D13-2044584F8FF1}" type="presParOf" srcId="{2FC033D8-9A89-42CF-A7D4-77B7649516C5}" destId="{C997F454-133E-4AED-A335-8419B9DE63F6}" srcOrd="1" destOrd="0" presId="urn:microsoft.com/office/officeart/2005/8/layout/vList2"/>
    <dgm:cxn modelId="{3E07DEBB-E3F1-421A-A441-F1CB67959314}" type="presParOf" srcId="{2FC033D8-9A89-42CF-A7D4-77B7649516C5}" destId="{96860EC1-B5AE-4201-B454-B17592B94C90}" srcOrd="2" destOrd="0" presId="urn:microsoft.com/office/officeart/2005/8/layout/vList2"/>
    <dgm:cxn modelId="{A769BF29-144D-41CD-AD1D-604C153963BC}" type="presParOf" srcId="{2FC033D8-9A89-42CF-A7D4-77B7649516C5}" destId="{6989AD7E-4C1D-443E-A3EF-5C14A330C2DD}" srcOrd="3" destOrd="0" presId="urn:microsoft.com/office/officeart/2005/8/layout/vList2"/>
    <dgm:cxn modelId="{B033C25E-8C4C-4810-932C-95C5D883BCAD}" type="presParOf" srcId="{2FC033D8-9A89-42CF-A7D4-77B7649516C5}" destId="{5BE2A3CA-0431-48A6-870F-F9188750A1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DAA01E84-DB03-474C-878C-1E0380432BD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9B016BF-3304-4F32-A045-7BF82E4A7E66}">
      <dgm:prSet phldrT="[Text]" custT="1"/>
      <dgm:spPr/>
      <dgm:t>
        <a:bodyPr/>
        <a:lstStyle/>
        <a:p>
          <a:r>
            <a:rPr lang="en-US" sz="2400" dirty="0"/>
            <a:t>Increases fire hazards, both inside and outside the structure</a:t>
          </a:r>
        </a:p>
      </dgm:t>
    </dgm:pt>
    <dgm:pt modelId="{18BBCFE9-EA39-454A-9B5D-CA5C69BEBCCA}" type="parTrans" cxnId="{75B0B7C0-3068-450B-B74E-BBC32486BF42}">
      <dgm:prSet/>
      <dgm:spPr/>
      <dgm:t>
        <a:bodyPr/>
        <a:lstStyle/>
        <a:p>
          <a:endParaRPr lang="en-US"/>
        </a:p>
      </dgm:t>
    </dgm:pt>
    <dgm:pt modelId="{93EF1CD9-615D-48D6-9C93-C510CA2668A9}" type="sibTrans" cxnId="{75B0B7C0-3068-450B-B74E-BBC32486BF42}">
      <dgm:prSet/>
      <dgm:spPr/>
      <dgm:t>
        <a:bodyPr/>
        <a:lstStyle/>
        <a:p>
          <a:endParaRPr lang="en-US"/>
        </a:p>
      </dgm:t>
    </dgm:pt>
    <dgm:pt modelId="{05549630-8F87-4EB0-9314-3AEB45DE14CB}">
      <dgm:prSet phldrT="[Text]" custT="1"/>
      <dgm:spPr>
        <a:solidFill>
          <a:schemeClr val="accent2">
            <a:lumMod val="75000"/>
          </a:schemeClr>
        </a:solidFill>
      </dgm:spPr>
      <dgm:t>
        <a:bodyPr/>
        <a:lstStyle/>
        <a:p>
          <a:r>
            <a:rPr lang="en-US" sz="2400" dirty="0"/>
            <a:t>Other plastics, used for external veneer, may be difficult to recognize </a:t>
          </a:r>
        </a:p>
      </dgm:t>
    </dgm:pt>
    <dgm:pt modelId="{9876887D-C751-42B9-A064-829FDF24C81C}" type="parTrans" cxnId="{A3D5A0B0-DDCC-4F11-9E2E-F5E88F09D0B5}">
      <dgm:prSet/>
      <dgm:spPr/>
      <dgm:t>
        <a:bodyPr/>
        <a:lstStyle/>
        <a:p>
          <a:endParaRPr lang="en-US"/>
        </a:p>
      </dgm:t>
    </dgm:pt>
    <dgm:pt modelId="{706A656A-DB42-44D2-A4DB-255B6586709A}" type="sibTrans" cxnId="{A3D5A0B0-DDCC-4F11-9E2E-F5E88F09D0B5}">
      <dgm:prSet/>
      <dgm:spPr/>
      <dgm:t>
        <a:bodyPr/>
        <a:lstStyle/>
        <a:p>
          <a:endParaRPr lang="en-US"/>
        </a:p>
      </dgm:t>
    </dgm:pt>
    <dgm:pt modelId="{C3035C66-BD8A-49CF-913E-3458E1F2EDF3}">
      <dgm:prSet phldrT="[Text]" custT="1"/>
      <dgm:spPr/>
      <dgm:t>
        <a:bodyPr/>
        <a:lstStyle/>
        <a:p>
          <a:r>
            <a:rPr lang="en-US" sz="2400" dirty="0"/>
            <a:t>Some plastics used as thermal barriers may be invisible to the inspector once the structure is completed</a:t>
          </a:r>
        </a:p>
      </dgm:t>
    </dgm:pt>
    <dgm:pt modelId="{243E3DB3-71F9-4D07-AB95-995986D3CDDD}" type="parTrans" cxnId="{D3CDEB7D-783B-4AD3-898B-AAE25E5236C3}">
      <dgm:prSet/>
      <dgm:spPr/>
      <dgm:t>
        <a:bodyPr/>
        <a:lstStyle/>
        <a:p>
          <a:endParaRPr lang="en-US"/>
        </a:p>
      </dgm:t>
    </dgm:pt>
    <dgm:pt modelId="{3156A488-9EC7-4188-8321-9B5A8DED40BC}" type="sibTrans" cxnId="{D3CDEB7D-783B-4AD3-898B-AAE25E5236C3}">
      <dgm:prSet/>
      <dgm:spPr/>
      <dgm:t>
        <a:bodyPr/>
        <a:lstStyle/>
        <a:p>
          <a:endParaRPr lang="en-US"/>
        </a:p>
      </dgm:t>
    </dgm:pt>
    <dgm:pt modelId="{9BB3D4E4-F361-4A21-8C34-8C071CFABD2A}" type="pres">
      <dgm:prSet presAssocID="{DAA01E84-DB03-474C-878C-1E0380432BDB}" presName="linear" presStyleCnt="0">
        <dgm:presLayoutVars>
          <dgm:animLvl val="lvl"/>
          <dgm:resizeHandles val="exact"/>
        </dgm:presLayoutVars>
      </dgm:prSet>
      <dgm:spPr/>
      <dgm:t>
        <a:bodyPr/>
        <a:lstStyle/>
        <a:p>
          <a:endParaRPr lang="en-US"/>
        </a:p>
      </dgm:t>
    </dgm:pt>
    <dgm:pt modelId="{A1043265-CEC6-41FE-AB17-F50FAF3506AA}" type="pres">
      <dgm:prSet presAssocID="{49B016BF-3304-4F32-A045-7BF82E4A7E66}" presName="parentText" presStyleLbl="node1" presStyleIdx="0" presStyleCnt="3">
        <dgm:presLayoutVars>
          <dgm:chMax val="0"/>
          <dgm:bulletEnabled val="1"/>
        </dgm:presLayoutVars>
      </dgm:prSet>
      <dgm:spPr/>
      <dgm:t>
        <a:bodyPr/>
        <a:lstStyle/>
        <a:p>
          <a:endParaRPr lang="en-US"/>
        </a:p>
      </dgm:t>
    </dgm:pt>
    <dgm:pt modelId="{B8317126-5416-4F5C-8C19-1F3C9827A60A}" type="pres">
      <dgm:prSet presAssocID="{93EF1CD9-615D-48D6-9C93-C510CA2668A9}" presName="spacer" presStyleCnt="0"/>
      <dgm:spPr/>
    </dgm:pt>
    <dgm:pt modelId="{8D2EFA70-1CA6-4546-A5BE-6D8841C2096B}" type="pres">
      <dgm:prSet presAssocID="{C3035C66-BD8A-49CF-913E-3458E1F2EDF3}" presName="parentText" presStyleLbl="node1" presStyleIdx="1" presStyleCnt="3">
        <dgm:presLayoutVars>
          <dgm:chMax val="0"/>
          <dgm:bulletEnabled val="1"/>
        </dgm:presLayoutVars>
      </dgm:prSet>
      <dgm:spPr/>
      <dgm:t>
        <a:bodyPr/>
        <a:lstStyle/>
        <a:p>
          <a:endParaRPr lang="en-US"/>
        </a:p>
      </dgm:t>
    </dgm:pt>
    <dgm:pt modelId="{8002848A-2BFC-4860-8B52-13421614402D}" type="pres">
      <dgm:prSet presAssocID="{3156A488-9EC7-4188-8321-9B5A8DED40BC}" presName="spacer" presStyleCnt="0"/>
      <dgm:spPr/>
    </dgm:pt>
    <dgm:pt modelId="{52A87690-B1D6-4EB4-AEA9-E8F7B2E8E884}" type="pres">
      <dgm:prSet presAssocID="{05549630-8F87-4EB0-9314-3AEB45DE14CB}" presName="parentText" presStyleLbl="node1" presStyleIdx="2" presStyleCnt="3">
        <dgm:presLayoutVars>
          <dgm:chMax val="0"/>
          <dgm:bulletEnabled val="1"/>
        </dgm:presLayoutVars>
      </dgm:prSet>
      <dgm:spPr/>
      <dgm:t>
        <a:bodyPr/>
        <a:lstStyle/>
        <a:p>
          <a:endParaRPr lang="en-US"/>
        </a:p>
      </dgm:t>
    </dgm:pt>
  </dgm:ptLst>
  <dgm:cxnLst>
    <dgm:cxn modelId="{B3FE9314-1BA3-40A8-90BD-B429F2AF8868}" type="presOf" srcId="{DAA01E84-DB03-474C-878C-1E0380432BDB}" destId="{9BB3D4E4-F361-4A21-8C34-8C071CFABD2A}" srcOrd="0" destOrd="0" presId="urn:microsoft.com/office/officeart/2005/8/layout/vList2"/>
    <dgm:cxn modelId="{75B0B7C0-3068-450B-B74E-BBC32486BF42}" srcId="{DAA01E84-DB03-474C-878C-1E0380432BDB}" destId="{49B016BF-3304-4F32-A045-7BF82E4A7E66}" srcOrd="0" destOrd="0" parTransId="{18BBCFE9-EA39-454A-9B5D-CA5C69BEBCCA}" sibTransId="{93EF1CD9-615D-48D6-9C93-C510CA2668A9}"/>
    <dgm:cxn modelId="{05D678FA-A6C9-453D-A12C-0ABC4C0269C4}" type="presOf" srcId="{05549630-8F87-4EB0-9314-3AEB45DE14CB}" destId="{52A87690-B1D6-4EB4-AEA9-E8F7B2E8E884}" srcOrd="0" destOrd="0" presId="urn:microsoft.com/office/officeart/2005/8/layout/vList2"/>
    <dgm:cxn modelId="{EE79A800-2458-408C-B87F-BBCFA4DCAA3D}" type="presOf" srcId="{C3035C66-BD8A-49CF-913E-3458E1F2EDF3}" destId="{8D2EFA70-1CA6-4546-A5BE-6D8841C2096B}" srcOrd="0" destOrd="0" presId="urn:microsoft.com/office/officeart/2005/8/layout/vList2"/>
    <dgm:cxn modelId="{A3D5A0B0-DDCC-4F11-9E2E-F5E88F09D0B5}" srcId="{DAA01E84-DB03-474C-878C-1E0380432BDB}" destId="{05549630-8F87-4EB0-9314-3AEB45DE14CB}" srcOrd="2" destOrd="0" parTransId="{9876887D-C751-42B9-A064-829FDF24C81C}" sibTransId="{706A656A-DB42-44D2-A4DB-255B6586709A}"/>
    <dgm:cxn modelId="{75D99ABD-9C66-41CD-A8CB-51FF72BE0EEF}" type="presOf" srcId="{49B016BF-3304-4F32-A045-7BF82E4A7E66}" destId="{A1043265-CEC6-41FE-AB17-F50FAF3506AA}" srcOrd="0" destOrd="0" presId="urn:microsoft.com/office/officeart/2005/8/layout/vList2"/>
    <dgm:cxn modelId="{D3CDEB7D-783B-4AD3-898B-AAE25E5236C3}" srcId="{DAA01E84-DB03-474C-878C-1E0380432BDB}" destId="{C3035C66-BD8A-49CF-913E-3458E1F2EDF3}" srcOrd="1" destOrd="0" parTransId="{243E3DB3-71F9-4D07-AB95-995986D3CDDD}" sibTransId="{3156A488-9EC7-4188-8321-9B5A8DED40BC}"/>
    <dgm:cxn modelId="{FE6362FC-37ED-4045-8D03-84726673A750}" type="presParOf" srcId="{9BB3D4E4-F361-4A21-8C34-8C071CFABD2A}" destId="{A1043265-CEC6-41FE-AB17-F50FAF3506AA}" srcOrd="0" destOrd="0" presId="urn:microsoft.com/office/officeart/2005/8/layout/vList2"/>
    <dgm:cxn modelId="{D5B1ED0D-8A91-4CC1-9907-EEB99AF02797}" type="presParOf" srcId="{9BB3D4E4-F361-4A21-8C34-8C071CFABD2A}" destId="{B8317126-5416-4F5C-8C19-1F3C9827A60A}" srcOrd="1" destOrd="0" presId="urn:microsoft.com/office/officeart/2005/8/layout/vList2"/>
    <dgm:cxn modelId="{4EB86B52-CB87-4440-9F8C-8128EB74A051}" type="presParOf" srcId="{9BB3D4E4-F361-4A21-8C34-8C071CFABD2A}" destId="{8D2EFA70-1CA6-4546-A5BE-6D8841C2096B}" srcOrd="2" destOrd="0" presId="urn:microsoft.com/office/officeart/2005/8/layout/vList2"/>
    <dgm:cxn modelId="{0A6F4D2C-B2F1-4D29-8AED-30AD3C98F085}" type="presParOf" srcId="{9BB3D4E4-F361-4A21-8C34-8C071CFABD2A}" destId="{8002848A-2BFC-4860-8B52-13421614402D}" srcOrd="3" destOrd="0" presId="urn:microsoft.com/office/officeart/2005/8/layout/vList2"/>
    <dgm:cxn modelId="{8F06612C-CCE9-4695-BEFD-BBDEB5288BFF}" type="presParOf" srcId="{9BB3D4E4-F361-4A21-8C34-8C071CFABD2A}" destId="{52A87690-B1D6-4EB4-AEA9-E8F7B2E8E88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DAA01E84-DB03-474C-878C-1E0380432BD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9B016BF-3304-4F32-A045-7BF82E4A7E66}">
      <dgm:prSet phldrT="[Text]" custT="1"/>
      <dgm:spPr/>
      <dgm:t>
        <a:bodyPr/>
        <a:lstStyle/>
        <a:p>
          <a:r>
            <a:rPr lang="en-US" sz="2000" dirty="0"/>
            <a:t>Flammability of plastics varies widely</a:t>
          </a:r>
        </a:p>
      </dgm:t>
    </dgm:pt>
    <dgm:pt modelId="{18BBCFE9-EA39-454A-9B5D-CA5C69BEBCCA}" type="parTrans" cxnId="{75B0B7C0-3068-450B-B74E-BBC32486BF42}">
      <dgm:prSet/>
      <dgm:spPr/>
      <dgm:t>
        <a:bodyPr/>
        <a:lstStyle/>
        <a:p>
          <a:endParaRPr lang="en-US"/>
        </a:p>
      </dgm:t>
    </dgm:pt>
    <dgm:pt modelId="{93EF1CD9-615D-48D6-9C93-C510CA2668A9}" type="sibTrans" cxnId="{75B0B7C0-3068-450B-B74E-BBC32486BF42}">
      <dgm:prSet/>
      <dgm:spPr/>
      <dgm:t>
        <a:bodyPr/>
        <a:lstStyle/>
        <a:p>
          <a:endParaRPr lang="en-US"/>
        </a:p>
      </dgm:t>
    </dgm:pt>
    <dgm:pt modelId="{87E06ADE-7BEB-4C71-84A5-95774F653A7A}">
      <dgm:prSet phldrT="[Text]" custT="1"/>
      <dgm:spPr/>
      <dgm:t>
        <a:bodyPr/>
        <a:lstStyle/>
        <a:p>
          <a:r>
            <a:rPr lang="en-US" sz="2000" dirty="0"/>
            <a:t>Some plastics, such as cellulose nitrate, burn so rapidly that they constitute a unique fire hazard</a:t>
          </a:r>
        </a:p>
      </dgm:t>
    </dgm:pt>
    <dgm:pt modelId="{D0867446-ED3A-4AE0-8EF2-A65FA56E5ED6}" type="parTrans" cxnId="{3EDA2DA6-84E4-4820-B932-692CC1B61AE2}">
      <dgm:prSet/>
      <dgm:spPr/>
      <dgm:t>
        <a:bodyPr/>
        <a:lstStyle/>
        <a:p>
          <a:endParaRPr lang="en-US"/>
        </a:p>
      </dgm:t>
    </dgm:pt>
    <dgm:pt modelId="{A9EE5217-D961-48CC-99AE-9DC0F409A657}" type="sibTrans" cxnId="{3EDA2DA6-84E4-4820-B932-692CC1B61AE2}">
      <dgm:prSet/>
      <dgm:spPr/>
      <dgm:t>
        <a:bodyPr/>
        <a:lstStyle/>
        <a:p>
          <a:endParaRPr lang="en-US"/>
        </a:p>
      </dgm:t>
    </dgm:pt>
    <dgm:pt modelId="{3B55A7D0-FF1A-4CC2-945F-837CB6773F49}">
      <dgm:prSet phldrT="[Text]" custT="1"/>
      <dgm:spPr/>
      <dgm:t>
        <a:bodyPr/>
        <a:lstStyle/>
        <a:p>
          <a:r>
            <a:rPr lang="en-US" sz="2000" dirty="0"/>
            <a:t>Other plastics may burn slowly and stop burning when the ignition source is removed</a:t>
          </a:r>
        </a:p>
      </dgm:t>
    </dgm:pt>
    <dgm:pt modelId="{3AC115D6-1127-47A8-9192-2EA6DA928489}" type="parTrans" cxnId="{61EF2C45-9CCA-4783-96F1-5D1481431BAE}">
      <dgm:prSet/>
      <dgm:spPr/>
      <dgm:t>
        <a:bodyPr/>
        <a:lstStyle/>
        <a:p>
          <a:endParaRPr lang="en-US"/>
        </a:p>
      </dgm:t>
    </dgm:pt>
    <dgm:pt modelId="{4DC7C0AB-16A6-4FF8-8994-14FC38FC3E5C}" type="sibTrans" cxnId="{61EF2C45-9CCA-4783-96F1-5D1481431BAE}">
      <dgm:prSet/>
      <dgm:spPr/>
      <dgm:t>
        <a:bodyPr/>
        <a:lstStyle/>
        <a:p>
          <a:endParaRPr lang="en-US"/>
        </a:p>
      </dgm:t>
    </dgm:pt>
    <dgm:pt modelId="{4BC2D006-8567-487B-B0D1-A0B7F0F0F3B0}">
      <dgm:prSet phldrT="[Text]" custT="1"/>
      <dgm:spPr/>
      <dgm:t>
        <a:bodyPr/>
        <a:lstStyle/>
        <a:p>
          <a:r>
            <a:rPr lang="en-US" sz="2000" dirty="0"/>
            <a:t>Fire retardants can be added to some plastics to reduce their flammability and ignition sensitivity</a:t>
          </a:r>
        </a:p>
      </dgm:t>
    </dgm:pt>
    <dgm:pt modelId="{AC5F1934-24EA-49A2-843F-355E854DF583}" type="parTrans" cxnId="{025A6C77-9D9E-4870-A711-620431614591}">
      <dgm:prSet/>
      <dgm:spPr/>
      <dgm:t>
        <a:bodyPr/>
        <a:lstStyle/>
        <a:p>
          <a:endParaRPr lang="en-US"/>
        </a:p>
      </dgm:t>
    </dgm:pt>
    <dgm:pt modelId="{C6539D39-B08E-4ADE-80D8-489BDCB12CC1}" type="sibTrans" cxnId="{025A6C77-9D9E-4870-A711-620431614591}">
      <dgm:prSet/>
      <dgm:spPr/>
      <dgm:t>
        <a:bodyPr/>
        <a:lstStyle/>
        <a:p>
          <a:endParaRPr lang="en-US"/>
        </a:p>
      </dgm:t>
    </dgm:pt>
    <dgm:pt modelId="{3DB8708B-E25B-40C4-A66C-8507594425AD}">
      <dgm:prSet phldrT="[Text]" custT="1"/>
      <dgm:spPr>
        <a:solidFill>
          <a:schemeClr val="accent2">
            <a:lumMod val="75000"/>
          </a:schemeClr>
        </a:solidFill>
      </dgm:spPr>
      <dgm:t>
        <a:bodyPr/>
        <a:lstStyle/>
        <a:p>
          <a:r>
            <a:rPr lang="en-US" sz="2000" dirty="0"/>
            <a:t>Even plastics with low flammability are subject to deterioration and may give off toxic gases at temperatures above 500°F (260°C)</a:t>
          </a:r>
        </a:p>
      </dgm:t>
    </dgm:pt>
    <dgm:pt modelId="{76C4FCBE-D20F-439C-B614-05A29E16CFF5}" type="parTrans" cxnId="{D86342D0-AB0F-4079-9CD7-A47DB317904F}">
      <dgm:prSet/>
      <dgm:spPr/>
      <dgm:t>
        <a:bodyPr/>
        <a:lstStyle/>
        <a:p>
          <a:endParaRPr lang="en-US"/>
        </a:p>
      </dgm:t>
    </dgm:pt>
    <dgm:pt modelId="{A7DF5085-43CC-449F-8BE1-132A40ED5ACA}" type="sibTrans" cxnId="{D86342D0-AB0F-4079-9CD7-A47DB317904F}">
      <dgm:prSet/>
      <dgm:spPr/>
      <dgm:t>
        <a:bodyPr/>
        <a:lstStyle/>
        <a:p>
          <a:endParaRPr lang="en-US"/>
        </a:p>
      </dgm:t>
    </dgm:pt>
    <dgm:pt modelId="{9BB3D4E4-F361-4A21-8C34-8C071CFABD2A}" type="pres">
      <dgm:prSet presAssocID="{DAA01E84-DB03-474C-878C-1E0380432BDB}" presName="linear" presStyleCnt="0">
        <dgm:presLayoutVars>
          <dgm:animLvl val="lvl"/>
          <dgm:resizeHandles val="exact"/>
        </dgm:presLayoutVars>
      </dgm:prSet>
      <dgm:spPr/>
      <dgm:t>
        <a:bodyPr/>
        <a:lstStyle/>
        <a:p>
          <a:endParaRPr lang="en-US"/>
        </a:p>
      </dgm:t>
    </dgm:pt>
    <dgm:pt modelId="{A1043265-CEC6-41FE-AB17-F50FAF3506AA}" type="pres">
      <dgm:prSet presAssocID="{49B016BF-3304-4F32-A045-7BF82E4A7E66}" presName="parentText" presStyleLbl="node1" presStyleIdx="0" presStyleCnt="5">
        <dgm:presLayoutVars>
          <dgm:chMax val="0"/>
          <dgm:bulletEnabled val="1"/>
        </dgm:presLayoutVars>
      </dgm:prSet>
      <dgm:spPr/>
      <dgm:t>
        <a:bodyPr/>
        <a:lstStyle/>
        <a:p>
          <a:endParaRPr lang="en-US"/>
        </a:p>
      </dgm:t>
    </dgm:pt>
    <dgm:pt modelId="{B8317126-5416-4F5C-8C19-1F3C9827A60A}" type="pres">
      <dgm:prSet presAssocID="{93EF1CD9-615D-48D6-9C93-C510CA2668A9}" presName="spacer" presStyleCnt="0"/>
      <dgm:spPr/>
    </dgm:pt>
    <dgm:pt modelId="{13086AC6-0934-4B71-A07E-828CE0EAE49C}" type="pres">
      <dgm:prSet presAssocID="{87E06ADE-7BEB-4C71-84A5-95774F653A7A}" presName="parentText" presStyleLbl="node1" presStyleIdx="1" presStyleCnt="5">
        <dgm:presLayoutVars>
          <dgm:chMax val="0"/>
          <dgm:bulletEnabled val="1"/>
        </dgm:presLayoutVars>
      </dgm:prSet>
      <dgm:spPr/>
      <dgm:t>
        <a:bodyPr/>
        <a:lstStyle/>
        <a:p>
          <a:endParaRPr lang="en-US"/>
        </a:p>
      </dgm:t>
    </dgm:pt>
    <dgm:pt modelId="{1F552EBF-5E99-454C-B2F1-80F715F08A1D}" type="pres">
      <dgm:prSet presAssocID="{A9EE5217-D961-48CC-99AE-9DC0F409A657}" presName="spacer" presStyleCnt="0"/>
      <dgm:spPr/>
    </dgm:pt>
    <dgm:pt modelId="{541935A9-5A6C-49F9-ABF0-0081AB4CB08E}" type="pres">
      <dgm:prSet presAssocID="{3B55A7D0-FF1A-4CC2-945F-837CB6773F49}" presName="parentText" presStyleLbl="node1" presStyleIdx="2" presStyleCnt="5">
        <dgm:presLayoutVars>
          <dgm:chMax val="0"/>
          <dgm:bulletEnabled val="1"/>
        </dgm:presLayoutVars>
      </dgm:prSet>
      <dgm:spPr/>
      <dgm:t>
        <a:bodyPr/>
        <a:lstStyle/>
        <a:p>
          <a:endParaRPr lang="en-US"/>
        </a:p>
      </dgm:t>
    </dgm:pt>
    <dgm:pt modelId="{B1B0B59E-BFF7-40EC-A939-ECEA9BD774A8}" type="pres">
      <dgm:prSet presAssocID="{4DC7C0AB-16A6-4FF8-8994-14FC38FC3E5C}" presName="spacer" presStyleCnt="0"/>
      <dgm:spPr/>
    </dgm:pt>
    <dgm:pt modelId="{DF66309D-391A-44CF-BA4B-82BB2A2004F8}" type="pres">
      <dgm:prSet presAssocID="{4BC2D006-8567-487B-B0D1-A0B7F0F0F3B0}" presName="parentText" presStyleLbl="node1" presStyleIdx="3" presStyleCnt="5">
        <dgm:presLayoutVars>
          <dgm:chMax val="0"/>
          <dgm:bulletEnabled val="1"/>
        </dgm:presLayoutVars>
      </dgm:prSet>
      <dgm:spPr/>
      <dgm:t>
        <a:bodyPr/>
        <a:lstStyle/>
        <a:p>
          <a:endParaRPr lang="en-US"/>
        </a:p>
      </dgm:t>
    </dgm:pt>
    <dgm:pt modelId="{A94A4446-FA3F-4CFA-B3B2-2A92E1D7EA8E}" type="pres">
      <dgm:prSet presAssocID="{C6539D39-B08E-4ADE-80D8-489BDCB12CC1}" presName="spacer" presStyleCnt="0"/>
      <dgm:spPr/>
    </dgm:pt>
    <dgm:pt modelId="{B3109286-08FD-484D-8E67-E20328E63377}" type="pres">
      <dgm:prSet presAssocID="{3DB8708B-E25B-40C4-A66C-8507594425AD}" presName="parentText" presStyleLbl="node1" presStyleIdx="4" presStyleCnt="5">
        <dgm:presLayoutVars>
          <dgm:chMax val="0"/>
          <dgm:bulletEnabled val="1"/>
        </dgm:presLayoutVars>
      </dgm:prSet>
      <dgm:spPr/>
      <dgm:t>
        <a:bodyPr/>
        <a:lstStyle/>
        <a:p>
          <a:endParaRPr lang="en-US"/>
        </a:p>
      </dgm:t>
    </dgm:pt>
  </dgm:ptLst>
  <dgm:cxnLst>
    <dgm:cxn modelId="{D86342D0-AB0F-4079-9CD7-A47DB317904F}" srcId="{DAA01E84-DB03-474C-878C-1E0380432BDB}" destId="{3DB8708B-E25B-40C4-A66C-8507594425AD}" srcOrd="4" destOrd="0" parTransId="{76C4FCBE-D20F-439C-B614-05A29E16CFF5}" sibTransId="{A7DF5085-43CC-449F-8BE1-132A40ED5ACA}"/>
    <dgm:cxn modelId="{8F9C8DD4-50CA-4AC1-97A3-E48D23C2D883}" type="presOf" srcId="{DAA01E84-DB03-474C-878C-1E0380432BDB}" destId="{9BB3D4E4-F361-4A21-8C34-8C071CFABD2A}" srcOrd="0" destOrd="0" presId="urn:microsoft.com/office/officeart/2005/8/layout/vList2"/>
    <dgm:cxn modelId="{C3B2A99E-0A29-44D8-85DA-886A0138CA2C}" type="presOf" srcId="{3DB8708B-E25B-40C4-A66C-8507594425AD}" destId="{B3109286-08FD-484D-8E67-E20328E63377}" srcOrd="0" destOrd="0" presId="urn:microsoft.com/office/officeart/2005/8/layout/vList2"/>
    <dgm:cxn modelId="{C91D5836-344D-42D4-92FB-65645E3D7B07}" type="presOf" srcId="{87E06ADE-7BEB-4C71-84A5-95774F653A7A}" destId="{13086AC6-0934-4B71-A07E-828CE0EAE49C}" srcOrd="0" destOrd="0" presId="urn:microsoft.com/office/officeart/2005/8/layout/vList2"/>
    <dgm:cxn modelId="{025A6C77-9D9E-4870-A711-620431614591}" srcId="{DAA01E84-DB03-474C-878C-1E0380432BDB}" destId="{4BC2D006-8567-487B-B0D1-A0B7F0F0F3B0}" srcOrd="3" destOrd="0" parTransId="{AC5F1934-24EA-49A2-843F-355E854DF583}" sibTransId="{C6539D39-B08E-4ADE-80D8-489BDCB12CC1}"/>
    <dgm:cxn modelId="{75B0B7C0-3068-450B-B74E-BBC32486BF42}" srcId="{DAA01E84-DB03-474C-878C-1E0380432BDB}" destId="{49B016BF-3304-4F32-A045-7BF82E4A7E66}" srcOrd="0" destOrd="0" parTransId="{18BBCFE9-EA39-454A-9B5D-CA5C69BEBCCA}" sibTransId="{93EF1CD9-615D-48D6-9C93-C510CA2668A9}"/>
    <dgm:cxn modelId="{3EDA2DA6-84E4-4820-B932-692CC1B61AE2}" srcId="{DAA01E84-DB03-474C-878C-1E0380432BDB}" destId="{87E06ADE-7BEB-4C71-84A5-95774F653A7A}" srcOrd="1" destOrd="0" parTransId="{D0867446-ED3A-4AE0-8EF2-A65FA56E5ED6}" sibTransId="{A9EE5217-D961-48CC-99AE-9DC0F409A657}"/>
    <dgm:cxn modelId="{BEE7B6E6-72EC-473A-8884-E17B457EEC94}" type="presOf" srcId="{4BC2D006-8567-487B-B0D1-A0B7F0F0F3B0}" destId="{DF66309D-391A-44CF-BA4B-82BB2A2004F8}" srcOrd="0" destOrd="0" presId="urn:microsoft.com/office/officeart/2005/8/layout/vList2"/>
    <dgm:cxn modelId="{61EF2C45-9CCA-4783-96F1-5D1481431BAE}" srcId="{DAA01E84-DB03-474C-878C-1E0380432BDB}" destId="{3B55A7D0-FF1A-4CC2-945F-837CB6773F49}" srcOrd="2" destOrd="0" parTransId="{3AC115D6-1127-47A8-9192-2EA6DA928489}" sibTransId="{4DC7C0AB-16A6-4FF8-8994-14FC38FC3E5C}"/>
    <dgm:cxn modelId="{C62B6275-5232-448B-BC42-5B0FD83C6A64}" type="presOf" srcId="{3B55A7D0-FF1A-4CC2-945F-837CB6773F49}" destId="{541935A9-5A6C-49F9-ABF0-0081AB4CB08E}" srcOrd="0" destOrd="0" presId="urn:microsoft.com/office/officeart/2005/8/layout/vList2"/>
    <dgm:cxn modelId="{687CFD8A-1553-4FD7-8EBF-1949479EF16E}" type="presOf" srcId="{49B016BF-3304-4F32-A045-7BF82E4A7E66}" destId="{A1043265-CEC6-41FE-AB17-F50FAF3506AA}" srcOrd="0" destOrd="0" presId="urn:microsoft.com/office/officeart/2005/8/layout/vList2"/>
    <dgm:cxn modelId="{3631EE21-B622-4AD2-B928-7E2FFCE0DBFA}" type="presParOf" srcId="{9BB3D4E4-F361-4A21-8C34-8C071CFABD2A}" destId="{A1043265-CEC6-41FE-AB17-F50FAF3506AA}" srcOrd="0" destOrd="0" presId="urn:microsoft.com/office/officeart/2005/8/layout/vList2"/>
    <dgm:cxn modelId="{B33B411A-44F4-4211-A281-6B0F880545E1}" type="presParOf" srcId="{9BB3D4E4-F361-4A21-8C34-8C071CFABD2A}" destId="{B8317126-5416-4F5C-8C19-1F3C9827A60A}" srcOrd="1" destOrd="0" presId="urn:microsoft.com/office/officeart/2005/8/layout/vList2"/>
    <dgm:cxn modelId="{48366272-A562-4DD5-A1A7-9957E797286E}" type="presParOf" srcId="{9BB3D4E4-F361-4A21-8C34-8C071CFABD2A}" destId="{13086AC6-0934-4B71-A07E-828CE0EAE49C}" srcOrd="2" destOrd="0" presId="urn:microsoft.com/office/officeart/2005/8/layout/vList2"/>
    <dgm:cxn modelId="{91704453-45C7-4D4A-830B-CA8FAEA858ED}" type="presParOf" srcId="{9BB3D4E4-F361-4A21-8C34-8C071CFABD2A}" destId="{1F552EBF-5E99-454C-B2F1-80F715F08A1D}" srcOrd="3" destOrd="0" presId="urn:microsoft.com/office/officeart/2005/8/layout/vList2"/>
    <dgm:cxn modelId="{B4FC62BB-6B3B-4D14-8D1A-453667E5C072}" type="presParOf" srcId="{9BB3D4E4-F361-4A21-8C34-8C071CFABD2A}" destId="{541935A9-5A6C-49F9-ABF0-0081AB4CB08E}" srcOrd="4" destOrd="0" presId="urn:microsoft.com/office/officeart/2005/8/layout/vList2"/>
    <dgm:cxn modelId="{D7FE7166-7D2C-41E1-A74A-6783D52EBE0F}" type="presParOf" srcId="{9BB3D4E4-F361-4A21-8C34-8C071CFABD2A}" destId="{B1B0B59E-BFF7-40EC-A939-ECEA9BD774A8}" srcOrd="5" destOrd="0" presId="urn:microsoft.com/office/officeart/2005/8/layout/vList2"/>
    <dgm:cxn modelId="{C118C034-AB85-4FEC-9B87-D6315B37E47B}" type="presParOf" srcId="{9BB3D4E4-F361-4A21-8C34-8C071CFABD2A}" destId="{DF66309D-391A-44CF-BA4B-82BB2A2004F8}" srcOrd="6" destOrd="0" presId="urn:microsoft.com/office/officeart/2005/8/layout/vList2"/>
    <dgm:cxn modelId="{BE73996A-9EE2-4047-804F-838372CC0E1F}" type="presParOf" srcId="{9BB3D4E4-F361-4A21-8C34-8C071CFABD2A}" destId="{A94A4446-FA3F-4CFA-B3B2-2A92E1D7EA8E}" srcOrd="7" destOrd="0" presId="urn:microsoft.com/office/officeart/2005/8/layout/vList2"/>
    <dgm:cxn modelId="{F2E17DE3-6687-4C22-92D1-070739E69D49}" type="presParOf" srcId="{9BB3D4E4-F361-4A21-8C34-8C071CFABD2A}" destId="{B3109286-08FD-484D-8E67-E20328E6337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AA01E84-DB03-474C-878C-1E0380432BD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9B016BF-3304-4F32-A045-7BF82E4A7E66}">
      <dgm:prSet phldrT="[Text]" custT="1"/>
      <dgm:spPr/>
      <dgm:t>
        <a:bodyPr/>
        <a:lstStyle/>
        <a:p>
          <a:r>
            <a:rPr lang="en-US" sz="2000" dirty="0"/>
            <a:t>Plastic materials frequently exhibit burning properties different from other materials</a:t>
          </a:r>
        </a:p>
      </dgm:t>
    </dgm:pt>
    <dgm:pt modelId="{18BBCFE9-EA39-454A-9B5D-CA5C69BEBCCA}" type="parTrans" cxnId="{75B0B7C0-3068-450B-B74E-BBC32486BF42}">
      <dgm:prSet/>
      <dgm:spPr/>
      <dgm:t>
        <a:bodyPr/>
        <a:lstStyle/>
        <a:p>
          <a:endParaRPr lang="en-US"/>
        </a:p>
      </dgm:t>
    </dgm:pt>
    <dgm:pt modelId="{93EF1CD9-615D-48D6-9C93-C510CA2668A9}" type="sibTrans" cxnId="{75B0B7C0-3068-450B-B74E-BBC32486BF42}">
      <dgm:prSet/>
      <dgm:spPr/>
      <dgm:t>
        <a:bodyPr/>
        <a:lstStyle/>
        <a:p>
          <a:endParaRPr lang="en-US"/>
        </a:p>
      </dgm:t>
    </dgm:pt>
    <dgm:pt modelId="{B3D37ADD-26B9-4FE9-9DA9-BFBA17CC7650}">
      <dgm:prSet phldrT="[Text]" custT="1"/>
      <dgm:spPr/>
      <dgm:t>
        <a:bodyPr/>
        <a:lstStyle/>
        <a:p>
          <a:r>
            <a:rPr lang="en-US" sz="2000" dirty="0"/>
            <a:t>Some materials drip</a:t>
          </a:r>
        </a:p>
      </dgm:t>
    </dgm:pt>
    <dgm:pt modelId="{31C42035-D369-413E-A82B-CF9DCC8AA4BA}" type="parTrans" cxnId="{5D80FDF5-46EB-400D-8565-59AD66C057DB}">
      <dgm:prSet/>
      <dgm:spPr/>
      <dgm:t>
        <a:bodyPr/>
        <a:lstStyle/>
        <a:p>
          <a:endParaRPr lang="en-US"/>
        </a:p>
      </dgm:t>
    </dgm:pt>
    <dgm:pt modelId="{116E91C2-F853-4DCD-8ED7-B078B04EF173}" type="sibTrans" cxnId="{5D80FDF5-46EB-400D-8565-59AD66C057DB}">
      <dgm:prSet/>
      <dgm:spPr/>
      <dgm:t>
        <a:bodyPr/>
        <a:lstStyle/>
        <a:p>
          <a:endParaRPr lang="en-US"/>
        </a:p>
      </dgm:t>
    </dgm:pt>
    <dgm:pt modelId="{6784B7E5-7A78-47F7-8477-D3F0228A0B2F}">
      <dgm:prSet phldrT="[Text]" custT="1"/>
      <dgm:spPr/>
      <dgm:t>
        <a:bodyPr/>
        <a:lstStyle/>
        <a:p>
          <a:r>
            <a:rPr lang="en-US" sz="2000" dirty="0"/>
            <a:t>Some plastics generate enormous quantities of heavy smoke</a:t>
          </a:r>
        </a:p>
      </dgm:t>
    </dgm:pt>
    <dgm:pt modelId="{49D9D0B8-1F77-499B-A0E8-9AB6A08BFF0A}" type="parTrans" cxnId="{5FE1F3D4-38B9-4EB6-9F6A-9124355156FA}">
      <dgm:prSet/>
      <dgm:spPr/>
      <dgm:t>
        <a:bodyPr/>
        <a:lstStyle/>
        <a:p>
          <a:endParaRPr lang="en-US"/>
        </a:p>
      </dgm:t>
    </dgm:pt>
    <dgm:pt modelId="{8C9D436C-0B27-41C6-AF5D-62CE39DE346B}" type="sibTrans" cxnId="{5FE1F3D4-38B9-4EB6-9F6A-9124355156FA}">
      <dgm:prSet/>
      <dgm:spPr/>
      <dgm:t>
        <a:bodyPr/>
        <a:lstStyle/>
        <a:p>
          <a:endParaRPr lang="en-US"/>
        </a:p>
      </dgm:t>
    </dgm:pt>
    <dgm:pt modelId="{53710E47-6664-48E0-9036-8A45E9E0E910}">
      <dgm:prSet phldrT="[Text]" custT="1"/>
      <dgm:spPr>
        <a:solidFill>
          <a:schemeClr val="accent2">
            <a:lumMod val="75000"/>
          </a:schemeClr>
        </a:solidFill>
      </dgm:spPr>
      <dgm:t>
        <a:bodyPr/>
        <a:lstStyle/>
        <a:p>
          <a:r>
            <a:rPr lang="en-US" sz="2000" dirty="0"/>
            <a:t>Products of combustion of some plastics are more toxic than nonplastic materials</a:t>
          </a:r>
        </a:p>
      </dgm:t>
    </dgm:pt>
    <dgm:pt modelId="{08C855A9-9885-4869-AB6B-5819B1EE84BB}" type="parTrans" cxnId="{9E41A20D-944D-4791-8BFA-3C732DDEA347}">
      <dgm:prSet/>
      <dgm:spPr/>
      <dgm:t>
        <a:bodyPr/>
        <a:lstStyle/>
        <a:p>
          <a:endParaRPr lang="en-US"/>
        </a:p>
      </dgm:t>
    </dgm:pt>
    <dgm:pt modelId="{4C14CB79-A3F6-4524-BC85-191086AE669F}" type="sibTrans" cxnId="{9E41A20D-944D-4791-8BFA-3C732DDEA347}">
      <dgm:prSet/>
      <dgm:spPr/>
      <dgm:t>
        <a:bodyPr/>
        <a:lstStyle/>
        <a:p>
          <a:endParaRPr lang="en-US"/>
        </a:p>
      </dgm:t>
    </dgm:pt>
    <dgm:pt modelId="{D4D91114-18C4-4A7C-B57C-1304409B4DC6}" type="pres">
      <dgm:prSet presAssocID="{DAA01E84-DB03-474C-878C-1E0380432BDB}" presName="linear" presStyleCnt="0">
        <dgm:presLayoutVars>
          <dgm:dir/>
          <dgm:animLvl val="lvl"/>
          <dgm:resizeHandles val="exact"/>
        </dgm:presLayoutVars>
      </dgm:prSet>
      <dgm:spPr/>
      <dgm:t>
        <a:bodyPr/>
        <a:lstStyle/>
        <a:p>
          <a:endParaRPr lang="en-US"/>
        </a:p>
      </dgm:t>
    </dgm:pt>
    <dgm:pt modelId="{7DB94B33-DFFC-430B-BD68-0F7728E66BEB}" type="pres">
      <dgm:prSet presAssocID="{49B016BF-3304-4F32-A045-7BF82E4A7E66}" presName="parentLin" presStyleCnt="0"/>
      <dgm:spPr/>
    </dgm:pt>
    <dgm:pt modelId="{7FE64C0B-4BF3-48BB-B11D-500EE23460E9}" type="pres">
      <dgm:prSet presAssocID="{49B016BF-3304-4F32-A045-7BF82E4A7E66}" presName="parentLeftMargin" presStyleLbl="node1" presStyleIdx="0" presStyleCnt="2"/>
      <dgm:spPr/>
      <dgm:t>
        <a:bodyPr/>
        <a:lstStyle/>
        <a:p>
          <a:endParaRPr lang="en-US"/>
        </a:p>
      </dgm:t>
    </dgm:pt>
    <dgm:pt modelId="{6D574E68-7ACA-45EC-A5DF-F16E3E226AC6}" type="pres">
      <dgm:prSet presAssocID="{49B016BF-3304-4F32-A045-7BF82E4A7E66}" presName="parentText" presStyleLbl="node1" presStyleIdx="0" presStyleCnt="2" custScaleX="126099">
        <dgm:presLayoutVars>
          <dgm:chMax val="0"/>
          <dgm:bulletEnabled val="1"/>
        </dgm:presLayoutVars>
      </dgm:prSet>
      <dgm:spPr/>
      <dgm:t>
        <a:bodyPr/>
        <a:lstStyle/>
        <a:p>
          <a:endParaRPr lang="en-US"/>
        </a:p>
      </dgm:t>
    </dgm:pt>
    <dgm:pt modelId="{D6DC2FE8-B618-4A57-8113-70A93C510A48}" type="pres">
      <dgm:prSet presAssocID="{49B016BF-3304-4F32-A045-7BF82E4A7E66}" presName="negativeSpace" presStyleCnt="0"/>
      <dgm:spPr/>
    </dgm:pt>
    <dgm:pt modelId="{66F73F21-545F-4CBA-AD8E-20AE6BAF2AA8}" type="pres">
      <dgm:prSet presAssocID="{49B016BF-3304-4F32-A045-7BF82E4A7E66}" presName="childText" presStyleLbl="conFgAcc1" presStyleIdx="0" presStyleCnt="2">
        <dgm:presLayoutVars>
          <dgm:bulletEnabled val="1"/>
        </dgm:presLayoutVars>
      </dgm:prSet>
      <dgm:spPr/>
      <dgm:t>
        <a:bodyPr/>
        <a:lstStyle/>
        <a:p>
          <a:endParaRPr lang="en-US"/>
        </a:p>
      </dgm:t>
    </dgm:pt>
    <dgm:pt modelId="{092587D9-B078-411A-BD46-4DD4EB14393B}" type="pres">
      <dgm:prSet presAssocID="{93EF1CD9-615D-48D6-9C93-C510CA2668A9}" presName="spaceBetweenRectangles" presStyleCnt="0"/>
      <dgm:spPr/>
    </dgm:pt>
    <dgm:pt modelId="{CA6DB712-6C4A-4F7F-9CB9-5E5BD4C6B0F2}" type="pres">
      <dgm:prSet presAssocID="{53710E47-6664-48E0-9036-8A45E9E0E910}" presName="parentLin" presStyleCnt="0"/>
      <dgm:spPr/>
    </dgm:pt>
    <dgm:pt modelId="{EC5FADE2-8012-4424-864B-09430396F569}" type="pres">
      <dgm:prSet presAssocID="{53710E47-6664-48E0-9036-8A45E9E0E910}" presName="parentLeftMargin" presStyleLbl="node1" presStyleIdx="0" presStyleCnt="2"/>
      <dgm:spPr/>
      <dgm:t>
        <a:bodyPr/>
        <a:lstStyle/>
        <a:p>
          <a:endParaRPr lang="en-US"/>
        </a:p>
      </dgm:t>
    </dgm:pt>
    <dgm:pt modelId="{6964FB8D-D69B-4853-8715-DFB0B829DFEE}" type="pres">
      <dgm:prSet presAssocID="{53710E47-6664-48E0-9036-8A45E9E0E910}" presName="parentText" presStyleLbl="node1" presStyleIdx="1" presStyleCnt="2" custScaleX="133752">
        <dgm:presLayoutVars>
          <dgm:chMax val="0"/>
          <dgm:bulletEnabled val="1"/>
        </dgm:presLayoutVars>
      </dgm:prSet>
      <dgm:spPr/>
      <dgm:t>
        <a:bodyPr/>
        <a:lstStyle/>
        <a:p>
          <a:endParaRPr lang="en-US"/>
        </a:p>
      </dgm:t>
    </dgm:pt>
    <dgm:pt modelId="{DBC16665-0737-48BB-A98E-3D243E881656}" type="pres">
      <dgm:prSet presAssocID="{53710E47-6664-48E0-9036-8A45E9E0E910}" presName="negativeSpace" presStyleCnt="0"/>
      <dgm:spPr/>
    </dgm:pt>
    <dgm:pt modelId="{9F2E0F7E-A086-4514-8891-901D4AED09CB}" type="pres">
      <dgm:prSet presAssocID="{53710E47-6664-48E0-9036-8A45E9E0E910}" presName="childText" presStyleLbl="conFgAcc1" presStyleIdx="1" presStyleCnt="2">
        <dgm:presLayoutVars>
          <dgm:bulletEnabled val="1"/>
        </dgm:presLayoutVars>
      </dgm:prSet>
      <dgm:spPr/>
    </dgm:pt>
  </dgm:ptLst>
  <dgm:cxnLst>
    <dgm:cxn modelId="{7845470B-B63D-472F-946B-1415B6CEA236}" type="presOf" srcId="{DAA01E84-DB03-474C-878C-1E0380432BDB}" destId="{D4D91114-18C4-4A7C-B57C-1304409B4DC6}" srcOrd="0" destOrd="0" presId="urn:microsoft.com/office/officeart/2005/8/layout/list1"/>
    <dgm:cxn modelId="{27876F59-E40C-4AB6-9CEE-7DDDBDBD9AC9}" type="presOf" srcId="{53710E47-6664-48E0-9036-8A45E9E0E910}" destId="{6964FB8D-D69B-4853-8715-DFB0B829DFEE}" srcOrd="1" destOrd="0" presId="urn:microsoft.com/office/officeart/2005/8/layout/list1"/>
    <dgm:cxn modelId="{BE72F0DF-39CD-427A-9071-0CE04B9F54DB}" type="presOf" srcId="{53710E47-6664-48E0-9036-8A45E9E0E910}" destId="{EC5FADE2-8012-4424-864B-09430396F569}" srcOrd="0" destOrd="0" presId="urn:microsoft.com/office/officeart/2005/8/layout/list1"/>
    <dgm:cxn modelId="{1E576ED6-9A53-4F87-B241-325CC3FA322F}" type="presOf" srcId="{49B016BF-3304-4F32-A045-7BF82E4A7E66}" destId="{7FE64C0B-4BF3-48BB-B11D-500EE23460E9}" srcOrd="0" destOrd="0" presId="urn:microsoft.com/office/officeart/2005/8/layout/list1"/>
    <dgm:cxn modelId="{9E41A20D-944D-4791-8BFA-3C732DDEA347}" srcId="{DAA01E84-DB03-474C-878C-1E0380432BDB}" destId="{53710E47-6664-48E0-9036-8A45E9E0E910}" srcOrd="1" destOrd="0" parTransId="{08C855A9-9885-4869-AB6B-5819B1EE84BB}" sibTransId="{4C14CB79-A3F6-4524-BC85-191086AE669F}"/>
    <dgm:cxn modelId="{09C298DD-4EB9-442B-B783-B7A5CF14AD1E}" type="presOf" srcId="{49B016BF-3304-4F32-A045-7BF82E4A7E66}" destId="{6D574E68-7ACA-45EC-A5DF-F16E3E226AC6}" srcOrd="1" destOrd="0" presId="urn:microsoft.com/office/officeart/2005/8/layout/list1"/>
    <dgm:cxn modelId="{3CEE3F3D-795C-440D-8F31-DE66186B0FC7}" type="presOf" srcId="{6784B7E5-7A78-47F7-8477-D3F0228A0B2F}" destId="{66F73F21-545F-4CBA-AD8E-20AE6BAF2AA8}" srcOrd="0" destOrd="1" presId="urn:microsoft.com/office/officeart/2005/8/layout/list1"/>
    <dgm:cxn modelId="{5D80FDF5-46EB-400D-8565-59AD66C057DB}" srcId="{49B016BF-3304-4F32-A045-7BF82E4A7E66}" destId="{B3D37ADD-26B9-4FE9-9DA9-BFBA17CC7650}" srcOrd="0" destOrd="0" parTransId="{31C42035-D369-413E-A82B-CF9DCC8AA4BA}" sibTransId="{116E91C2-F853-4DCD-8ED7-B078B04EF173}"/>
    <dgm:cxn modelId="{75B0B7C0-3068-450B-B74E-BBC32486BF42}" srcId="{DAA01E84-DB03-474C-878C-1E0380432BDB}" destId="{49B016BF-3304-4F32-A045-7BF82E4A7E66}" srcOrd="0" destOrd="0" parTransId="{18BBCFE9-EA39-454A-9B5D-CA5C69BEBCCA}" sibTransId="{93EF1CD9-615D-48D6-9C93-C510CA2668A9}"/>
    <dgm:cxn modelId="{D943462B-2BC4-4F0A-B042-464212527374}" type="presOf" srcId="{B3D37ADD-26B9-4FE9-9DA9-BFBA17CC7650}" destId="{66F73F21-545F-4CBA-AD8E-20AE6BAF2AA8}" srcOrd="0" destOrd="0" presId="urn:microsoft.com/office/officeart/2005/8/layout/list1"/>
    <dgm:cxn modelId="{5FE1F3D4-38B9-4EB6-9F6A-9124355156FA}" srcId="{49B016BF-3304-4F32-A045-7BF82E4A7E66}" destId="{6784B7E5-7A78-47F7-8477-D3F0228A0B2F}" srcOrd="1" destOrd="0" parTransId="{49D9D0B8-1F77-499B-A0E8-9AB6A08BFF0A}" sibTransId="{8C9D436C-0B27-41C6-AF5D-62CE39DE346B}"/>
    <dgm:cxn modelId="{97BE1083-BAAB-47F9-8F91-6C79F35F394C}" type="presParOf" srcId="{D4D91114-18C4-4A7C-B57C-1304409B4DC6}" destId="{7DB94B33-DFFC-430B-BD68-0F7728E66BEB}" srcOrd="0" destOrd="0" presId="urn:microsoft.com/office/officeart/2005/8/layout/list1"/>
    <dgm:cxn modelId="{E3B8BF52-FB67-4F94-AD2C-29FAAD58ED84}" type="presParOf" srcId="{7DB94B33-DFFC-430B-BD68-0F7728E66BEB}" destId="{7FE64C0B-4BF3-48BB-B11D-500EE23460E9}" srcOrd="0" destOrd="0" presId="urn:microsoft.com/office/officeart/2005/8/layout/list1"/>
    <dgm:cxn modelId="{6452D6B6-BE7C-4E12-84B5-2E0FD1DAEC54}" type="presParOf" srcId="{7DB94B33-DFFC-430B-BD68-0F7728E66BEB}" destId="{6D574E68-7ACA-45EC-A5DF-F16E3E226AC6}" srcOrd="1" destOrd="0" presId="urn:microsoft.com/office/officeart/2005/8/layout/list1"/>
    <dgm:cxn modelId="{219B7820-E7E0-40C1-B312-60BDC0FD9DAD}" type="presParOf" srcId="{D4D91114-18C4-4A7C-B57C-1304409B4DC6}" destId="{D6DC2FE8-B618-4A57-8113-70A93C510A48}" srcOrd="1" destOrd="0" presId="urn:microsoft.com/office/officeart/2005/8/layout/list1"/>
    <dgm:cxn modelId="{6C46DD4A-03AA-48EE-8D63-B3D359890A21}" type="presParOf" srcId="{D4D91114-18C4-4A7C-B57C-1304409B4DC6}" destId="{66F73F21-545F-4CBA-AD8E-20AE6BAF2AA8}" srcOrd="2" destOrd="0" presId="urn:microsoft.com/office/officeart/2005/8/layout/list1"/>
    <dgm:cxn modelId="{99DF3E21-D92B-4625-B275-765D72AE1D88}" type="presParOf" srcId="{D4D91114-18C4-4A7C-B57C-1304409B4DC6}" destId="{092587D9-B078-411A-BD46-4DD4EB14393B}" srcOrd="3" destOrd="0" presId="urn:microsoft.com/office/officeart/2005/8/layout/list1"/>
    <dgm:cxn modelId="{9A4306BC-2FDE-4FE0-81D1-C4478D6DBDA5}" type="presParOf" srcId="{D4D91114-18C4-4A7C-B57C-1304409B4DC6}" destId="{CA6DB712-6C4A-4F7F-9CB9-5E5BD4C6B0F2}" srcOrd="4" destOrd="0" presId="urn:microsoft.com/office/officeart/2005/8/layout/list1"/>
    <dgm:cxn modelId="{535A5C8C-05AB-4506-87BD-51693A6F8031}" type="presParOf" srcId="{CA6DB712-6C4A-4F7F-9CB9-5E5BD4C6B0F2}" destId="{EC5FADE2-8012-4424-864B-09430396F569}" srcOrd="0" destOrd="0" presId="urn:microsoft.com/office/officeart/2005/8/layout/list1"/>
    <dgm:cxn modelId="{1CB9F90A-14D4-4580-87C0-EA940E388864}" type="presParOf" srcId="{CA6DB712-6C4A-4F7F-9CB9-5E5BD4C6B0F2}" destId="{6964FB8D-D69B-4853-8715-DFB0B829DFEE}" srcOrd="1" destOrd="0" presId="urn:microsoft.com/office/officeart/2005/8/layout/list1"/>
    <dgm:cxn modelId="{91FBB952-FE8C-46B3-B0B6-06BA33F2C8C1}" type="presParOf" srcId="{D4D91114-18C4-4A7C-B57C-1304409B4DC6}" destId="{DBC16665-0737-48BB-A98E-3D243E881656}" srcOrd="5" destOrd="0" presId="urn:microsoft.com/office/officeart/2005/8/layout/list1"/>
    <dgm:cxn modelId="{CC82056A-D3FD-43DA-BF78-64C1CB2B5188}" type="presParOf" srcId="{D4D91114-18C4-4A7C-B57C-1304409B4DC6}" destId="{9F2E0F7E-A086-4514-8891-901D4AED09C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DAA01E84-DB03-474C-878C-1E0380432BD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9B016BF-3304-4F32-A045-7BF82E4A7E66}">
      <dgm:prSet phldrT="[Text]" custT="1"/>
      <dgm:spPr/>
      <dgm:t>
        <a:bodyPr/>
        <a:lstStyle/>
        <a:p>
          <a:r>
            <a:rPr lang="en-US" sz="2400" dirty="0"/>
            <a:t>They add to the amount of fuel in a building</a:t>
          </a:r>
        </a:p>
      </dgm:t>
    </dgm:pt>
    <dgm:pt modelId="{18BBCFE9-EA39-454A-9B5D-CA5C69BEBCCA}" type="parTrans" cxnId="{75B0B7C0-3068-450B-B74E-BBC32486BF42}">
      <dgm:prSet/>
      <dgm:spPr/>
      <dgm:t>
        <a:bodyPr/>
        <a:lstStyle/>
        <a:p>
          <a:endParaRPr lang="en-US"/>
        </a:p>
      </dgm:t>
    </dgm:pt>
    <dgm:pt modelId="{93EF1CD9-615D-48D6-9C93-C510CA2668A9}" type="sibTrans" cxnId="{75B0B7C0-3068-450B-B74E-BBC32486BF42}">
      <dgm:prSet/>
      <dgm:spPr/>
      <dgm:t>
        <a:bodyPr/>
        <a:lstStyle/>
        <a:p>
          <a:endParaRPr lang="en-US"/>
        </a:p>
      </dgm:t>
    </dgm:pt>
    <dgm:pt modelId="{CC2C28E3-A485-4A16-92E4-E1865DC17526}">
      <dgm:prSet phldrT="[Text]" custT="1"/>
      <dgm:spPr/>
      <dgm:t>
        <a:bodyPr/>
        <a:lstStyle/>
        <a:p>
          <a:r>
            <a:rPr lang="en-US" sz="2400" dirty="0"/>
            <a:t>Increase the toxicity of products of combustion</a:t>
          </a:r>
        </a:p>
      </dgm:t>
    </dgm:pt>
    <dgm:pt modelId="{3E47E1B4-E430-4170-B7B1-F9842C3ECD03}" type="parTrans" cxnId="{38849EB6-B375-4C7E-9A1B-DA059A2DCF6C}">
      <dgm:prSet/>
      <dgm:spPr/>
      <dgm:t>
        <a:bodyPr/>
        <a:lstStyle/>
        <a:p>
          <a:endParaRPr lang="en-US"/>
        </a:p>
      </dgm:t>
    </dgm:pt>
    <dgm:pt modelId="{5F7CBC96-EDE4-4B64-90C8-AFACCC3AF982}" type="sibTrans" cxnId="{38849EB6-B375-4C7E-9A1B-DA059A2DCF6C}">
      <dgm:prSet/>
      <dgm:spPr/>
      <dgm:t>
        <a:bodyPr/>
        <a:lstStyle/>
        <a:p>
          <a:endParaRPr lang="en-US"/>
        </a:p>
      </dgm:t>
    </dgm:pt>
    <dgm:pt modelId="{76481A08-C091-424D-B0B7-08D981BA09B3}">
      <dgm:prSet phldrT="[Text]" custT="1"/>
      <dgm:spPr>
        <a:solidFill>
          <a:schemeClr val="accent2">
            <a:lumMod val="75000"/>
          </a:schemeClr>
        </a:solidFill>
      </dgm:spPr>
      <dgm:t>
        <a:bodyPr/>
        <a:lstStyle/>
        <a:p>
          <a:r>
            <a:rPr lang="en-US" sz="2400" dirty="0"/>
            <a:t>Where large amounts of plastic are used the fire hazard is greatly increased</a:t>
          </a:r>
        </a:p>
      </dgm:t>
    </dgm:pt>
    <dgm:pt modelId="{98AE6CB5-A8A3-4B8C-A71F-733322F244F6}" type="parTrans" cxnId="{FF157C56-4015-46A8-9116-A43D9335D2DD}">
      <dgm:prSet/>
      <dgm:spPr/>
      <dgm:t>
        <a:bodyPr/>
        <a:lstStyle/>
        <a:p>
          <a:endParaRPr lang="en-US"/>
        </a:p>
      </dgm:t>
    </dgm:pt>
    <dgm:pt modelId="{F41F1D9F-7055-477C-AE79-81FB3F812BD0}" type="sibTrans" cxnId="{FF157C56-4015-46A8-9116-A43D9335D2DD}">
      <dgm:prSet/>
      <dgm:spPr/>
      <dgm:t>
        <a:bodyPr/>
        <a:lstStyle/>
        <a:p>
          <a:endParaRPr lang="en-US"/>
        </a:p>
      </dgm:t>
    </dgm:pt>
    <dgm:pt modelId="{A2AC78B1-88B4-4541-8140-5FC2A3F77A89}">
      <dgm:prSet phldrT="[Text]" custT="1"/>
      <dgm:spPr/>
      <dgm:t>
        <a:bodyPr/>
        <a:lstStyle/>
        <a:p>
          <a:r>
            <a:rPr lang="en-US" sz="2000" dirty="0"/>
            <a:t>Requires special treatment like covering the surface of the insulation with a noncombustible material or installing automatic sprinklers</a:t>
          </a:r>
        </a:p>
      </dgm:t>
    </dgm:pt>
    <dgm:pt modelId="{2BCA6165-B01C-41E5-892B-38B866D0181C}" type="parTrans" cxnId="{5FE88AE9-97AD-4E44-B8A7-95363C845F48}">
      <dgm:prSet/>
      <dgm:spPr/>
      <dgm:t>
        <a:bodyPr/>
        <a:lstStyle/>
        <a:p>
          <a:endParaRPr lang="en-US"/>
        </a:p>
      </dgm:t>
    </dgm:pt>
    <dgm:pt modelId="{101A890C-00C3-4537-B25F-15CB853C452E}" type="sibTrans" cxnId="{5FE88AE9-97AD-4E44-B8A7-95363C845F48}">
      <dgm:prSet/>
      <dgm:spPr/>
      <dgm:t>
        <a:bodyPr/>
        <a:lstStyle/>
        <a:p>
          <a:endParaRPr lang="en-US"/>
        </a:p>
      </dgm:t>
    </dgm:pt>
    <dgm:pt modelId="{D4D91114-18C4-4A7C-B57C-1304409B4DC6}" type="pres">
      <dgm:prSet presAssocID="{DAA01E84-DB03-474C-878C-1E0380432BDB}" presName="linear" presStyleCnt="0">
        <dgm:presLayoutVars>
          <dgm:dir/>
          <dgm:animLvl val="lvl"/>
          <dgm:resizeHandles val="exact"/>
        </dgm:presLayoutVars>
      </dgm:prSet>
      <dgm:spPr/>
      <dgm:t>
        <a:bodyPr/>
        <a:lstStyle/>
        <a:p>
          <a:endParaRPr lang="en-US"/>
        </a:p>
      </dgm:t>
    </dgm:pt>
    <dgm:pt modelId="{7DB94B33-DFFC-430B-BD68-0F7728E66BEB}" type="pres">
      <dgm:prSet presAssocID="{49B016BF-3304-4F32-A045-7BF82E4A7E66}" presName="parentLin" presStyleCnt="0"/>
      <dgm:spPr/>
    </dgm:pt>
    <dgm:pt modelId="{7FE64C0B-4BF3-48BB-B11D-500EE23460E9}" type="pres">
      <dgm:prSet presAssocID="{49B016BF-3304-4F32-A045-7BF82E4A7E66}" presName="parentLeftMargin" presStyleLbl="node1" presStyleIdx="0" presStyleCnt="3"/>
      <dgm:spPr/>
      <dgm:t>
        <a:bodyPr/>
        <a:lstStyle/>
        <a:p>
          <a:endParaRPr lang="en-US"/>
        </a:p>
      </dgm:t>
    </dgm:pt>
    <dgm:pt modelId="{6D574E68-7ACA-45EC-A5DF-F16E3E226AC6}" type="pres">
      <dgm:prSet presAssocID="{49B016BF-3304-4F32-A045-7BF82E4A7E66}" presName="parentText" presStyleLbl="node1" presStyleIdx="0" presStyleCnt="3" custScaleX="120120">
        <dgm:presLayoutVars>
          <dgm:chMax val="0"/>
          <dgm:bulletEnabled val="1"/>
        </dgm:presLayoutVars>
      </dgm:prSet>
      <dgm:spPr/>
      <dgm:t>
        <a:bodyPr/>
        <a:lstStyle/>
        <a:p>
          <a:endParaRPr lang="en-US"/>
        </a:p>
      </dgm:t>
    </dgm:pt>
    <dgm:pt modelId="{D6DC2FE8-B618-4A57-8113-70A93C510A48}" type="pres">
      <dgm:prSet presAssocID="{49B016BF-3304-4F32-A045-7BF82E4A7E66}" presName="negativeSpace" presStyleCnt="0"/>
      <dgm:spPr/>
    </dgm:pt>
    <dgm:pt modelId="{66F73F21-545F-4CBA-AD8E-20AE6BAF2AA8}" type="pres">
      <dgm:prSet presAssocID="{49B016BF-3304-4F32-A045-7BF82E4A7E66}" presName="childText" presStyleLbl="conFgAcc1" presStyleIdx="0" presStyleCnt="3">
        <dgm:presLayoutVars>
          <dgm:bulletEnabled val="1"/>
        </dgm:presLayoutVars>
      </dgm:prSet>
      <dgm:spPr/>
    </dgm:pt>
    <dgm:pt modelId="{092587D9-B078-411A-BD46-4DD4EB14393B}" type="pres">
      <dgm:prSet presAssocID="{93EF1CD9-615D-48D6-9C93-C510CA2668A9}" presName="spaceBetweenRectangles" presStyleCnt="0"/>
      <dgm:spPr/>
    </dgm:pt>
    <dgm:pt modelId="{0C13E7E6-4E34-477B-A76B-15E58C8610B3}" type="pres">
      <dgm:prSet presAssocID="{CC2C28E3-A485-4A16-92E4-E1865DC17526}" presName="parentLin" presStyleCnt="0"/>
      <dgm:spPr/>
    </dgm:pt>
    <dgm:pt modelId="{93D6B469-7AAD-4472-A089-65ABA2BDC43D}" type="pres">
      <dgm:prSet presAssocID="{CC2C28E3-A485-4A16-92E4-E1865DC17526}" presName="parentLeftMargin" presStyleLbl="node1" presStyleIdx="0" presStyleCnt="3"/>
      <dgm:spPr/>
      <dgm:t>
        <a:bodyPr/>
        <a:lstStyle/>
        <a:p>
          <a:endParaRPr lang="en-US"/>
        </a:p>
      </dgm:t>
    </dgm:pt>
    <dgm:pt modelId="{0EE228AB-4D30-4469-9FE9-2B5D55B9C7E7}" type="pres">
      <dgm:prSet presAssocID="{CC2C28E3-A485-4A16-92E4-E1865DC17526}" presName="parentText" presStyleLbl="node1" presStyleIdx="1" presStyleCnt="3" custScaleX="121008">
        <dgm:presLayoutVars>
          <dgm:chMax val="0"/>
          <dgm:bulletEnabled val="1"/>
        </dgm:presLayoutVars>
      </dgm:prSet>
      <dgm:spPr/>
      <dgm:t>
        <a:bodyPr/>
        <a:lstStyle/>
        <a:p>
          <a:endParaRPr lang="en-US"/>
        </a:p>
      </dgm:t>
    </dgm:pt>
    <dgm:pt modelId="{7D753347-E58E-4760-964D-54AE95E6F4FF}" type="pres">
      <dgm:prSet presAssocID="{CC2C28E3-A485-4A16-92E4-E1865DC17526}" presName="negativeSpace" presStyleCnt="0"/>
      <dgm:spPr/>
    </dgm:pt>
    <dgm:pt modelId="{5B43A0F6-1C16-47DD-A8DA-DE379D72808F}" type="pres">
      <dgm:prSet presAssocID="{CC2C28E3-A485-4A16-92E4-E1865DC17526}" presName="childText" presStyleLbl="conFgAcc1" presStyleIdx="1" presStyleCnt="3">
        <dgm:presLayoutVars>
          <dgm:bulletEnabled val="1"/>
        </dgm:presLayoutVars>
      </dgm:prSet>
      <dgm:spPr/>
    </dgm:pt>
    <dgm:pt modelId="{20B5750F-40DB-47CA-A245-A6E2FD1DADF2}" type="pres">
      <dgm:prSet presAssocID="{5F7CBC96-EDE4-4B64-90C8-AFACCC3AF982}" presName="spaceBetweenRectangles" presStyleCnt="0"/>
      <dgm:spPr/>
    </dgm:pt>
    <dgm:pt modelId="{4C29A544-A76B-42A3-9431-4BFA469F8B81}" type="pres">
      <dgm:prSet presAssocID="{76481A08-C091-424D-B0B7-08D981BA09B3}" presName="parentLin" presStyleCnt="0"/>
      <dgm:spPr/>
    </dgm:pt>
    <dgm:pt modelId="{8D232606-A394-4CE8-947A-FB64FFB3EA44}" type="pres">
      <dgm:prSet presAssocID="{76481A08-C091-424D-B0B7-08D981BA09B3}" presName="parentLeftMargin" presStyleLbl="node1" presStyleIdx="1" presStyleCnt="3"/>
      <dgm:spPr/>
      <dgm:t>
        <a:bodyPr/>
        <a:lstStyle/>
        <a:p>
          <a:endParaRPr lang="en-US"/>
        </a:p>
      </dgm:t>
    </dgm:pt>
    <dgm:pt modelId="{92B19FE8-5C6C-47B3-B768-C9ED23676B33}" type="pres">
      <dgm:prSet presAssocID="{76481A08-C091-424D-B0B7-08D981BA09B3}" presName="parentText" presStyleLbl="node1" presStyleIdx="2" presStyleCnt="3" custScaleX="121009">
        <dgm:presLayoutVars>
          <dgm:chMax val="0"/>
          <dgm:bulletEnabled val="1"/>
        </dgm:presLayoutVars>
      </dgm:prSet>
      <dgm:spPr/>
      <dgm:t>
        <a:bodyPr/>
        <a:lstStyle/>
        <a:p>
          <a:endParaRPr lang="en-US"/>
        </a:p>
      </dgm:t>
    </dgm:pt>
    <dgm:pt modelId="{7D2DE4D5-BF79-4FC4-8DED-3A682C37FEA8}" type="pres">
      <dgm:prSet presAssocID="{76481A08-C091-424D-B0B7-08D981BA09B3}" presName="negativeSpace" presStyleCnt="0"/>
      <dgm:spPr/>
    </dgm:pt>
    <dgm:pt modelId="{A3A605C2-A2FB-4E78-8D73-28819C83B3B8}" type="pres">
      <dgm:prSet presAssocID="{76481A08-C091-424D-B0B7-08D981BA09B3}" presName="childText" presStyleLbl="conFgAcc1" presStyleIdx="2" presStyleCnt="3">
        <dgm:presLayoutVars>
          <dgm:bulletEnabled val="1"/>
        </dgm:presLayoutVars>
      </dgm:prSet>
      <dgm:spPr/>
      <dgm:t>
        <a:bodyPr/>
        <a:lstStyle/>
        <a:p>
          <a:endParaRPr lang="en-US"/>
        </a:p>
      </dgm:t>
    </dgm:pt>
  </dgm:ptLst>
  <dgm:cxnLst>
    <dgm:cxn modelId="{38849EB6-B375-4C7E-9A1B-DA059A2DCF6C}" srcId="{DAA01E84-DB03-474C-878C-1E0380432BDB}" destId="{CC2C28E3-A485-4A16-92E4-E1865DC17526}" srcOrd="1" destOrd="0" parTransId="{3E47E1B4-E430-4170-B7B1-F9842C3ECD03}" sibTransId="{5F7CBC96-EDE4-4B64-90C8-AFACCC3AF982}"/>
    <dgm:cxn modelId="{E8357D7F-4894-4C1E-A013-ABE29C23D683}" type="presOf" srcId="{49B016BF-3304-4F32-A045-7BF82E4A7E66}" destId="{6D574E68-7ACA-45EC-A5DF-F16E3E226AC6}" srcOrd="1" destOrd="0" presId="urn:microsoft.com/office/officeart/2005/8/layout/list1"/>
    <dgm:cxn modelId="{7999917A-1233-4A57-8A70-1A5BF009D90B}" type="presOf" srcId="{49B016BF-3304-4F32-A045-7BF82E4A7E66}" destId="{7FE64C0B-4BF3-48BB-B11D-500EE23460E9}" srcOrd="0" destOrd="0" presId="urn:microsoft.com/office/officeart/2005/8/layout/list1"/>
    <dgm:cxn modelId="{FF157C56-4015-46A8-9116-A43D9335D2DD}" srcId="{DAA01E84-DB03-474C-878C-1E0380432BDB}" destId="{76481A08-C091-424D-B0B7-08D981BA09B3}" srcOrd="2" destOrd="0" parTransId="{98AE6CB5-A8A3-4B8C-A71F-733322F244F6}" sibTransId="{F41F1D9F-7055-477C-AE79-81FB3F812BD0}"/>
    <dgm:cxn modelId="{75B0B7C0-3068-450B-B74E-BBC32486BF42}" srcId="{DAA01E84-DB03-474C-878C-1E0380432BDB}" destId="{49B016BF-3304-4F32-A045-7BF82E4A7E66}" srcOrd="0" destOrd="0" parTransId="{18BBCFE9-EA39-454A-9B5D-CA5C69BEBCCA}" sibTransId="{93EF1CD9-615D-48D6-9C93-C510CA2668A9}"/>
    <dgm:cxn modelId="{38BDC400-4F3D-4A9E-98FC-F70050DA15E0}" type="presOf" srcId="{A2AC78B1-88B4-4541-8140-5FC2A3F77A89}" destId="{A3A605C2-A2FB-4E78-8D73-28819C83B3B8}" srcOrd="0" destOrd="0" presId="urn:microsoft.com/office/officeart/2005/8/layout/list1"/>
    <dgm:cxn modelId="{C6852CD3-3805-43F4-9406-A61CBCF0A2DA}" type="presOf" srcId="{76481A08-C091-424D-B0B7-08D981BA09B3}" destId="{92B19FE8-5C6C-47B3-B768-C9ED23676B33}" srcOrd="1" destOrd="0" presId="urn:microsoft.com/office/officeart/2005/8/layout/list1"/>
    <dgm:cxn modelId="{E8D63E34-1A6F-4EA9-BCA0-20132E713D61}" type="presOf" srcId="{DAA01E84-DB03-474C-878C-1E0380432BDB}" destId="{D4D91114-18C4-4A7C-B57C-1304409B4DC6}" srcOrd="0" destOrd="0" presId="urn:microsoft.com/office/officeart/2005/8/layout/list1"/>
    <dgm:cxn modelId="{3B1FAD00-2E9E-4877-AA1F-52559C6784CD}" type="presOf" srcId="{CC2C28E3-A485-4A16-92E4-E1865DC17526}" destId="{93D6B469-7AAD-4472-A089-65ABA2BDC43D}" srcOrd="0" destOrd="0" presId="urn:microsoft.com/office/officeart/2005/8/layout/list1"/>
    <dgm:cxn modelId="{6AC131DB-1429-4A5A-8E81-DF34A4C1DED1}" type="presOf" srcId="{76481A08-C091-424D-B0B7-08D981BA09B3}" destId="{8D232606-A394-4CE8-947A-FB64FFB3EA44}" srcOrd="0" destOrd="0" presId="urn:microsoft.com/office/officeart/2005/8/layout/list1"/>
    <dgm:cxn modelId="{5FE88AE9-97AD-4E44-B8A7-95363C845F48}" srcId="{76481A08-C091-424D-B0B7-08D981BA09B3}" destId="{A2AC78B1-88B4-4541-8140-5FC2A3F77A89}" srcOrd="0" destOrd="0" parTransId="{2BCA6165-B01C-41E5-892B-38B866D0181C}" sibTransId="{101A890C-00C3-4537-B25F-15CB853C452E}"/>
    <dgm:cxn modelId="{E8AF7AAC-F47D-4079-915D-237ADF4F5DEC}" type="presOf" srcId="{CC2C28E3-A485-4A16-92E4-E1865DC17526}" destId="{0EE228AB-4D30-4469-9FE9-2B5D55B9C7E7}" srcOrd="1" destOrd="0" presId="urn:microsoft.com/office/officeart/2005/8/layout/list1"/>
    <dgm:cxn modelId="{49012C8A-7B8B-4128-9767-4EE3049D2B7A}" type="presParOf" srcId="{D4D91114-18C4-4A7C-B57C-1304409B4DC6}" destId="{7DB94B33-DFFC-430B-BD68-0F7728E66BEB}" srcOrd="0" destOrd="0" presId="urn:microsoft.com/office/officeart/2005/8/layout/list1"/>
    <dgm:cxn modelId="{3786C886-8E48-4783-9967-CC456CC74A34}" type="presParOf" srcId="{7DB94B33-DFFC-430B-BD68-0F7728E66BEB}" destId="{7FE64C0B-4BF3-48BB-B11D-500EE23460E9}" srcOrd="0" destOrd="0" presId="urn:microsoft.com/office/officeart/2005/8/layout/list1"/>
    <dgm:cxn modelId="{BB77E254-CCB7-4A8F-B937-F534F7F4AD7E}" type="presParOf" srcId="{7DB94B33-DFFC-430B-BD68-0F7728E66BEB}" destId="{6D574E68-7ACA-45EC-A5DF-F16E3E226AC6}" srcOrd="1" destOrd="0" presId="urn:microsoft.com/office/officeart/2005/8/layout/list1"/>
    <dgm:cxn modelId="{7B32DD49-4463-4919-A9CE-DD1E74B3B1D4}" type="presParOf" srcId="{D4D91114-18C4-4A7C-B57C-1304409B4DC6}" destId="{D6DC2FE8-B618-4A57-8113-70A93C510A48}" srcOrd="1" destOrd="0" presId="urn:microsoft.com/office/officeart/2005/8/layout/list1"/>
    <dgm:cxn modelId="{06BE8D29-9C21-420B-841A-21CC3F88BFF2}" type="presParOf" srcId="{D4D91114-18C4-4A7C-B57C-1304409B4DC6}" destId="{66F73F21-545F-4CBA-AD8E-20AE6BAF2AA8}" srcOrd="2" destOrd="0" presId="urn:microsoft.com/office/officeart/2005/8/layout/list1"/>
    <dgm:cxn modelId="{3928664A-761B-43DB-A678-1A862BD880B3}" type="presParOf" srcId="{D4D91114-18C4-4A7C-B57C-1304409B4DC6}" destId="{092587D9-B078-411A-BD46-4DD4EB14393B}" srcOrd="3" destOrd="0" presId="urn:microsoft.com/office/officeart/2005/8/layout/list1"/>
    <dgm:cxn modelId="{A3FE3005-6A5E-41EB-BD20-18291FA59992}" type="presParOf" srcId="{D4D91114-18C4-4A7C-B57C-1304409B4DC6}" destId="{0C13E7E6-4E34-477B-A76B-15E58C8610B3}" srcOrd="4" destOrd="0" presId="urn:microsoft.com/office/officeart/2005/8/layout/list1"/>
    <dgm:cxn modelId="{1ECB3C6D-13B5-4F11-843A-C2C71A83D2F2}" type="presParOf" srcId="{0C13E7E6-4E34-477B-A76B-15E58C8610B3}" destId="{93D6B469-7AAD-4472-A089-65ABA2BDC43D}" srcOrd="0" destOrd="0" presId="urn:microsoft.com/office/officeart/2005/8/layout/list1"/>
    <dgm:cxn modelId="{7F09110E-194C-49D8-B83C-7EC385A25A8A}" type="presParOf" srcId="{0C13E7E6-4E34-477B-A76B-15E58C8610B3}" destId="{0EE228AB-4D30-4469-9FE9-2B5D55B9C7E7}" srcOrd="1" destOrd="0" presId="urn:microsoft.com/office/officeart/2005/8/layout/list1"/>
    <dgm:cxn modelId="{E2ABD5A2-3DE0-4890-80F9-39EDF8645894}" type="presParOf" srcId="{D4D91114-18C4-4A7C-B57C-1304409B4DC6}" destId="{7D753347-E58E-4760-964D-54AE95E6F4FF}" srcOrd="5" destOrd="0" presId="urn:microsoft.com/office/officeart/2005/8/layout/list1"/>
    <dgm:cxn modelId="{548D49FD-8109-41E2-9429-83C9DD94AD5A}" type="presParOf" srcId="{D4D91114-18C4-4A7C-B57C-1304409B4DC6}" destId="{5B43A0F6-1C16-47DD-A8DA-DE379D72808F}" srcOrd="6" destOrd="0" presId="urn:microsoft.com/office/officeart/2005/8/layout/list1"/>
    <dgm:cxn modelId="{04080E17-BEA4-4865-989B-4C6FADC719A5}" type="presParOf" srcId="{D4D91114-18C4-4A7C-B57C-1304409B4DC6}" destId="{20B5750F-40DB-47CA-A245-A6E2FD1DADF2}" srcOrd="7" destOrd="0" presId="urn:microsoft.com/office/officeart/2005/8/layout/list1"/>
    <dgm:cxn modelId="{09579262-C109-484E-B1BE-1E7B097E67A6}" type="presParOf" srcId="{D4D91114-18C4-4A7C-B57C-1304409B4DC6}" destId="{4C29A544-A76B-42A3-9431-4BFA469F8B81}" srcOrd="8" destOrd="0" presId="urn:microsoft.com/office/officeart/2005/8/layout/list1"/>
    <dgm:cxn modelId="{AE9EBCB2-0AF1-4621-A0EC-2F91835F82C3}" type="presParOf" srcId="{4C29A544-A76B-42A3-9431-4BFA469F8B81}" destId="{8D232606-A394-4CE8-947A-FB64FFB3EA44}" srcOrd="0" destOrd="0" presId="urn:microsoft.com/office/officeart/2005/8/layout/list1"/>
    <dgm:cxn modelId="{417D7A02-860E-4242-9385-82355524931A}" type="presParOf" srcId="{4C29A544-A76B-42A3-9431-4BFA469F8B81}" destId="{92B19FE8-5C6C-47B3-B768-C9ED23676B33}" srcOrd="1" destOrd="0" presId="urn:microsoft.com/office/officeart/2005/8/layout/list1"/>
    <dgm:cxn modelId="{A54676BD-F6F7-452E-AA17-15EF662A724F}" type="presParOf" srcId="{D4D91114-18C4-4A7C-B57C-1304409B4DC6}" destId="{7D2DE4D5-BF79-4FC4-8DED-3A682C37FEA8}" srcOrd="9" destOrd="0" presId="urn:microsoft.com/office/officeart/2005/8/layout/list1"/>
    <dgm:cxn modelId="{1D41950B-F700-476F-A8BA-F30302A738B6}" type="presParOf" srcId="{D4D91114-18C4-4A7C-B57C-1304409B4DC6}" destId="{A3A605C2-A2FB-4E78-8D73-28819C83B3B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DAA01E84-DB03-474C-878C-1E0380432BD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9B016BF-3304-4F32-A045-7BF82E4A7E66}">
      <dgm:prSet phldrT="[Text]" custT="1"/>
      <dgm:spPr/>
      <dgm:t>
        <a:bodyPr/>
        <a:lstStyle/>
        <a:p>
          <a:r>
            <a:rPr lang="en-US" sz="2400" b="0" u="none" dirty="0"/>
            <a:t>I</a:t>
          </a:r>
          <a:r>
            <a:rPr lang="x-none" sz="2400" b="0" u="none" dirty="0"/>
            <a:t>nstalled to reduce the heat rise of the material it is protecting</a:t>
          </a:r>
          <a:endParaRPr lang="en-US" sz="2400" b="0" dirty="0"/>
        </a:p>
      </dgm:t>
    </dgm:pt>
    <dgm:pt modelId="{18BBCFE9-EA39-454A-9B5D-CA5C69BEBCCA}" type="parTrans" cxnId="{75B0B7C0-3068-450B-B74E-BBC32486BF42}">
      <dgm:prSet/>
      <dgm:spPr/>
      <dgm:t>
        <a:bodyPr/>
        <a:lstStyle/>
        <a:p>
          <a:endParaRPr lang="en-US"/>
        </a:p>
      </dgm:t>
    </dgm:pt>
    <dgm:pt modelId="{93EF1CD9-615D-48D6-9C93-C510CA2668A9}" type="sibTrans" cxnId="{75B0B7C0-3068-450B-B74E-BBC32486BF42}">
      <dgm:prSet/>
      <dgm:spPr/>
      <dgm:t>
        <a:bodyPr/>
        <a:lstStyle/>
        <a:p>
          <a:endParaRPr lang="en-US"/>
        </a:p>
      </dgm:t>
    </dgm:pt>
    <dgm:pt modelId="{C137B38D-1179-44AA-BF28-AAC927CCFCF8}">
      <dgm:prSet phldrT="[Text]" custT="1"/>
      <dgm:spPr>
        <a:solidFill>
          <a:schemeClr val="accent2">
            <a:lumMod val="75000"/>
          </a:schemeClr>
        </a:solidFill>
      </dgm:spPr>
      <dgm:t>
        <a:bodyPr/>
        <a:lstStyle/>
        <a:p>
          <a:r>
            <a:rPr lang="x-none" sz="2400" b="0" u="none" dirty="0"/>
            <a:t>Adopted building codes may require </a:t>
          </a:r>
          <a:r>
            <a:rPr lang="en-US" sz="2400" b="0" u="none" dirty="0"/>
            <a:t>the </a:t>
          </a:r>
          <a:r>
            <a:rPr lang="x-none" sz="2400" b="0" u="none" dirty="0"/>
            <a:t>use</a:t>
          </a:r>
          <a:r>
            <a:rPr lang="en-US" sz="2400" b="0" u="none" dirty="0"/>
            <a:t> </a:t>
          </a:r>
          <a:r>
            <a:rPr lang="x-none" sz="2400" b="0" u="none" dirty="0"/>
            <a:t>to separate plastics and other combustible materials from the interior of the building</a:t>
          </a:r>
          <a:endParaRPr lang="en-US" sz="2400" b="0" dirty="0"/>
        </a:p>
      </dgm:t>
    </dgm:pt>
    <dgm:pt modelId="{57632B9E-62DD-491F-9910-8567E4A644A6}" type="parTrans" cxnId="{BC79E23B-FF5A-4ADE-9E53-B72CC86CB635}">
      <dgm:prSet/>
      <dgm:spPr/>
      <dgm:t>
        <a:bodyPr/>
        <a:lstStyle/>
        <a:p>
          <a:endParaRPr lang="en-US"/>
        </a:p>
      </dgm:t>
    </dgm:pt>
    <dgm:pt modelId="{753FB486-26E3-4F23-B83A-3A41C8F7B56C}" type="sibTrans" cxnId="{BC79E23B-FF5A-4ADE-9E53-B72CC86CB635}">
      <dgm:prSet/>
      <dgm:spPr/>
      <dgm:t>
        <a:bodyPr/>
        <a:lstStyle/>
        <a:p>
          <a:endParaRPr lang="en-US"/>
        </a:p>
      </dgm:t>
    </dgm:pt>
    <dgm:pt modelId="{9BB3D4E4-F361-4A21-8C34-8C071CFABD2A}" type="pres">
      <dgm:prSet presAssocID="{DAA01E84-DB03-474C-878C-1E0380432BDB}" presName="linear" presStyleCnt="0">
        <dgm:presLayoutVars>
          <dgm:animLvl val="lvl"/>
          <dgm:resizeHandles val="exact"/>
        </dgm:presLayoutVars>
      </dgm:prSet>
      <dgm:spPr/>
      <dgm:t>
        <a:bodyPr/>
        <a:lstStyle/>
        <a:p>
          <a:endParaRPr lang="en-US"/>
        </a:p>
      </dgm:t>
    </dgm:pt>
    <dgm:pt modelId="{A1043265-CEC6-41FE-AB17-F50FAF3506AA}" type="pres">
      <dgm:prSet presAssocID="{49B016BF-3304-4F32-A045-7BF82E4A7E66}" presName="parentText" presStyleLbl="node1" presStyleIdx="0" presStyleCnt="2">
        <dgm:presLayoutVars>
          <dgm:chMax val="0"/>
          <dgm:bulletEnabled val="1"/>
        </dgm:presLayoutVars>
      </dgm:prSet>
      <dgm:spPr/>
      <dgm:t>
        <a:bodyPr/>
        <a:lstStyle/>
        <a:p>
          <a:endParaRPr lang="en-US"/>
        </a:p>
      </dgm:t>
    </dgm:pt>
    <dgm:pt modelId="{B8317126-5416-4F5C-8C19-1F3C9827A60A}" type="pres">
      <dgm:prSet presAssocID="{93EF1CD9-615D-48D6-9C93-C510CA2668A9}" presName="spacer" presStyleCnt="0"/>
      <dgm:spPr/>
    </dgm:pt>
    <dgm:pt modelId="{F950085A-AC35-4929-B337-262A4FCAFEE6}" type="pres">
      <dgm:prSet presAssocID="{C137B38D-1179-44AA-BF28-AAC927CCFCF8}" presName="parentText" presStyleLbl="node1" presStyleIdx="1" presStyleCnt="2">
        <dgm:presLayoutVars>
          <dgm:chMax val="0"/>
          <dgm:bulletEnabled val="1"/>
        </dgm:presLayoutVars>
      </dgm:prSet>
      <dgm:spPr/>
      <dgm:t>
        <a:bodyPr/>
        <a:lstStyle/>
        <a:p>
          <a:endParaRPr lang="en-US"/>
        </a:p>
      </dgm:t>
    </dgm:pt>
  </dgm:ptLst>
  <dgm:cxnLst>
    <dgm:cxn modelId="{BC79E23B-FF5A-4ADE-9E53-B72CC86CB635}" srcId="{DAA01E84-DB03-474C-878C-1E0380432BDB}" destId="{C137B38D-1179-44AA-BF28-AAC927CCFCF8}" srcOrd="1" destOrd="0" parTransId="{57632B9E-62DD-491F-9910-8567E4A644A6}" sibTransId="{753FB486-26E3-4F23-B83A-3A41C8F7B56C}"/>
    <dgm:cxn modelId="{75B0B7C0-3068-450B-B74E-BBC32486BF42}" srcId="{DAA01E84-DB03-474C-878C-1E0380432BDB}" destId="{49B016BF-3304-4F32-A045-7BF82E4A7E66}" srcOrd="0" destOrd="0" parTransId="{18BBCFE9-EA39-454A-9B5D-CA5C69BEBCCA}" sibTransId="{93EF1CD9-615D-48D6-9C93-C510CA2668A9}"/>
    <dgm:cxn modelId="{F9035C46-5593-4C48-B587-82D60FDADEA4}" type="presOf" srcId="{DAA01E84-DB03-474C-878C-1E0380432BDB}" destId="{9BB3D4E4-F361-4A21-8C34-8C071CFABD2A}" srcOrd="0" destOrd="0" presId="urn:microsoft.com/office/officeart/2005/8/layout/vList2"/>
    <dgm:cxn modelId="{6B1FD25C-8276-40BC-B3A0-EDC7810276A4}" type="presOf" srcId="{C137B38D-1179-44AA-BF28-AAC927CCFCF8}" destId="{F950085A-AC35-4929-B337-262A4FCAFEE6}" srcOrd="0" destOrd="0" presId="urn:microsoft.com/office/officeart/2005/8/layout/vList2"/>
    <dgm:cxn modelId="{E4781267-498B-4DDC-A991-0AF9FC8A3753}" type="presOf" srcId="{49B016BF-3304-4F32-A045-7BF82E4A7E66}" destId="{A1043265-CEC6-41FE-AB17-F50FAF3506AA}" srcOrd="0" destOrd="0" presId="urn:microsoft.com/office/officeart/2005/8/layout/vList2"/>
    <dgm:cxn modelId="{20089D79-64F5-4F4B-A237-0FD7A1333229}" type="presParOf" srcId="{9BB3D4E4-F361-4A21-8C34-8C071CFABD2A}" destId="{A1043265-CEC6-41FE-AB17-F50FAF3506AA}" srcOrd="0" destOrd="0" presId="urn:microsoft.com/office/officeart/2005/8/layout/vList2"/>
    <dgm:cxn modelId="{F2F4C8A6-A4A2-4478-B004-FFB0385EF65E}" type="presParOf" srcId="{9BB3D4E4-F361-4A21-8C34-8C071CFABD2A}" destId="{B8317126-5416-4F5C-8C19-1F3C9827A60A}" srcOrd="1" destOrd="0" presId="urn:microsoft.com/office/officeart/2005/8/layout/vList2"/>
    <dgm:cxn modelId="{1756EC1F-66BB-4607-AB9D-8B15A01B4077}" type="presParOf" srcId="{9BB3D4E4-F361-4A21-8C34-8C071CFABD2A}" destId="{F950085A-AC35-4929-B337-262A4FCAFEE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45163612-E0E0-4E7C-8AE5-1ED8E3A9DA8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57D794C-600B-439B-A63F-C7F097FB3F4B}">
      <dgm:prSet phldrT="[Text]" custT="1"/>
      <dgm:spPr/>
      <dgm:t>
        <a:bodyPr/>
        <a:lstStyle/>
        <a:p>
          <a:r>
            <a:rPr lang="en-US" sz="1800" dirty="0"/>
            <a:t>One application for plastic in an exterior veneer system</a:t>
          </a:r>
        </a:p>
      </dgm:t>
    </dgm:pt>
    <dgm:pt modelId="{9F2C6349-1519-4F4B-86A1-97A4BC4CD957}" type="parTrans" cxnId="{AE36B170-4ACE-4AF9-8D94-3943105954BC}">
      <dgm:prSet/>
      <dgm:spPr/>
      <dgm:t>
        <a:bodyPr/>
        <a:lstStyle/>
        <a:p>
          <a:endParaRPr lang="en-US"/>
        </a:p>
      </dgm:t>
    </dgm:pt>
    <dgm:pt modelId="{E140AABD-6797-467F-B822-3A294593604E}" type="sibTrans" cxnId="{AE36B170-4ACE-4AF9-8D94-3943105954BC}">
      <dgm:prSet/>
      <dgm:spPr/>
      <dgm:t>
        <a:bodyPr/>
        <a:lstStyle/>
        <a:p>
          <a:endParaRPr lang="en-US"/>
        </a:p>
      </dgm:t>
    </dgm:pt>
    <dgm:pt modelId="{B560F33C-DC43-40D3-9904-472586E1339B}">
      <dgm:prSet phldrT="[Text]" custT="1"/>
      <dgm:spPr/>
      <dgm:t>
        <a:bodyPr/>
        <a:lstStyle/>
        <a:p>
          <a:r>
            <a:rPr lang="en-US" sz="1800" dirty="0"/>
            <a:t>Consists of fiberglass insulation, gypsum board, expanded polystyrene beadboard , extruded foam with a noncombustible hand-troweled finish</a:t>
          </a:r>
        </a:p>
      </dgm:t>
    </dgm:pt>
    <dgm:pt modelId="{55EF6721-14A3-483D-A8F5-001C6F6582AE}" type="parTrans" cxnId="{6AB05B2D-50C5-46D9-834A-CB1D1FD67C6F}">
      <dgm:prSet/>
      <dgm:spPr/>
      <dgm:t>
        <a:bodyPr/>
        <a:lstStyle/>
        <a:p>
          <a:endParaRPr lang="en-US"/>
        </a:p>
      </dgm:t>
    </dgm:pt>
    <dgm:pt modelId="{1FCA7BA5-78B9-4A03-9FD1-91B1AD2AB616}" type="sibTrans" cxnId="{6AB05B2D-50C5-46D9-834A-CB1D1FD67C6F}">
      <dgm:prSet/>
      <dgm:spPr/>
      <dgm:t>
        <a:bodyPr/>
        <a:lstStyle/>
        <a:p>
          <a:endParaRPr lang="en-US"/>
        </a:p>
      </dgm:t>
    </dgm:pt>
    <dgm:pt modelId="{63611490-C48B-4ED6-A153-2501E1886EFB}">
      <dgm:prSet phldrT="[Text]" custT="1"/>
      <dgm:spPr>
        <a:solidFill>
          <a:schemeClr val="accent6">
            <a:lumMod val="75000"/>
          </a:schemeClr>
        </a:solidFill>
      </dgm:spPr>
      <dgm:t>
        <a:bodyPr/>
        <a:lstStyle/>
        <a:p>
          <a:r>
            <a:rPr lang="en-US" sz="1800" dirty="0"/>
            <a:t>Finished product closely resembles a stucco or etched-concrete finish</a:t>
          </a:r>
        </a:p>
      </dgm:t>
    </dgm:pt>
    <dgm:pt modelId="{961352F0-B712-4880-A522-46038F5DDDC6}" type="parTrans" cxnId="{1CB47693-B1BD-4A5D-A54A-3721262AF472}">
      <dgm:prSet/>
      <dgm:spPr/>
      <dgm:t>
        <a:bodyPr/>
        <a:lstStyle/>
        <a:p>
          <a:endParaRPr lang="en-US"/>
        </a:p>
      </dgm:t>
    </dgm:pt>
    <dgm:pt modelId="{CCEF36D0-CBEE-4533-B377-4C24722567CB}" type="sibTrans" cxnId="{1CB47693-B1BD-4A5D-A54A-3721262AF472}">
      <dgm:prSet/>
      <dgm:spPr/>
      <dgm:t>
        <a:bodyPr/>
        <a:lstStyle/>
        <a:p>
          <a:endParaRPr lang="en-US"/>
        </a:p>
      </dgm:t>
    </dgm:pt>
    <dgm:pt modelId="{92F4453D-CB0F-44B7-AAFB-A3D36EDAC7EE}">
      <dgm:prSet phldrT="[Text]" custT="1"/>
      <dgm:spPr>
        <a:solidFill>
          <a:schemeClr val="accent6">
            <a:lumMod val="50000"/>
          </a:schemeClr>
        </a:solidFill>
      </dgm:spPr>
      <dgm:t>
        <a:bodyPr/>
        <a:lstStyle/>
        <a:p>
          <a:r>
            <a:rPr lang="en-US" sz="1800" b="0" u="none" dirty="0" smtClean="0"/>
            <a:t>W</a:t>
          </a:r>
          <a:r>
            <a:rPr lang="x-none" sz="1800" b="0" u="none" dirty="0" smtClean="0"/>
            <a:t>ay </a:t>
          </a:r>
          <a:r>
            <a:rPr lang="x-none" sz="1800" b="0" u="none" dirty="0"/>
            <a:t>to improve the appearance </a:t>
          </a:r>
          <a:r>
            <a:rPr lang="x-none" sz="1800" b="0" u="none" dirty="0" smtClean="0"/>
            <a:t>of </a:t>
          </a:r>
          <a:r>
            <a:rPr lang="x-none" sz="1800" b="0" u="none" dirty="0"/>
            <a:t>existing masonry wall that has become deteriorated</a:t>
          </a:r>
          <a:endParaRPr lang="en-US" sz="1800" b="0" dirty="0"/>
        </a:p>
      </dgm:t>
    </dgm:pt>
    <dgm:pt modelId="{F5CB0DEF-603E-44E0-AD2E-B2B742D30309}" type="parTrans" cxnId="{72F37206-1F54-4412-AA62-9EA10B8F0170}">
      <dgm:prSet/>
      <dgm:spPr/>
      <dgm:t>
        <a:bodyPr/>
        <a:lstStyle/>
        <a:p>
          <a:endParaRPr lang="en-US"/>
        </a:p>
      </dgm:t>
    </dgm:pt>
    <dgm:pt modelId="{843A2653-A721-41C7-AAD9-ECCF208E4716}" type="sibTrans" cxnId="{72F37206-1F54-4412-AA62-9EA10B8F0170}">
      <dgm:prSet/>
      <dgm:spPr/>
      <dgm:t>
        <a:bodyPr/>
        <a:lstStyle/>
        <a:p>
          <a:endParaRPr lang="en-US"/>
        </a:p>
      </dgm:t>
    </dgm:pt>
    <dgm:pt modelId="{44D94C25-5386-4D34-8E58-64E5E8D3F201}" type="pres">
      <dgm:prSet presAssocID="{45163612-E0E0-4E7C-8AE5-1ED8E3A9DA89}" presName="linear" presStyleCnt="0">
        <dgm:presLayoutVars>
          <dgm:animLvl val="lvl"/>
          <dgm:resizeHandles val="exact"/>
        </dgm:presLayoutVars>
      </dgm:prSet>
      <dgm:spPr/>
      <dgm:t>
        <a:bodyPr/>
        <a:lstStyle/>
        <a:p>
          <a:endParaRPr lang="en-US"/>
        </a:p>
      </dgm:t>
    </dgm:pt>
    <dgm:pt modelId="{C4056ADA-DB8B-4797-BBBB-01D742BFE76B}" type="pres">
      <dgm:prSet presAssocID="{257D794C-600B-439B-A63F-C7F097FB3F4B}" presName="parentText" presStyleLbl="node1" presStyleIdx="0" presStyleCnt="4" custScaleY="61393">
        <dgm:presLayoutVars>
          <dgm:chMax val="0"/>
          <dgm:bulletEnabled val="1"/>
        </dgm:presLayoutVars>
      </dgm:prSet>
      <dgm:spPr/>
      <dgm:t>
        <a:bodyPr/>
        <a:lstStyle/>
        <a:p>
          <a:endParaRPr lang="en-US"/>
        </a:p>
      </dgm:t>
    </dgm:pt>
    <dgm:pt modelId="{CBA65049-C55D-4C83-A37C-9D2806C29362}" type="pres">
      <dgm:prSet presAssocID="{E140AABD-6797-467F-B822-3A294593604E}" presName="spacer" presStyleCnt="0"/>
      <dgm:spPr/>
    </dgm:pt>
    <dgm:pt modelId="{C6982500-6464-4065-B69C-D295575EED7F}" type="pres">
      <dgm:prSet presAssocID="{B560F33C-DC43-40D3-9904-472586E1339B}" presName="parentText" presStyleLbl="node1" presStyleIdx="1" presStyleCnt="4" custScaleY="106069">
        <dgm:presLayoutVars>
          <dgm:chMax val="0"/>
          <dgm:bulletEnabled val="1"/>
        </dgm:presLayoutVars>
      </dgm:prSet>
      <dgm:spPr/>
      <dgm:t>
        <a:bodyPr/>
        <a:lstStyle/>
        <a:p>
          <a:endParaRPr lang="en-US"/>
        </a:p>
      </dgm:t>
    </dgm:pt>
    <dgm:pt modelId="{D562AD2C-6105-4EB0-AE2D-4D8E2A83EC41}" type="pres">
      <dgm:prSet presAssocID="{1FCA7BA5-78B9-4A03-9FD1-91B1AD2AB616}" presName="spacer" presStyleCnt="0"/>
      <dgm:spPr/>
    </dgm:pt>
    <dgm:pt modelId="{7ABA6D2F-A988-48DA-A3E3-7A35255403F5}" type="pres">
      <dgm:prSet presAssocID="{63611490-C48B-4ED6-A153-2501E1886EFB}" presName="parentText" presStyleLbl="node1" presStyleIdx="2" presStyleCnt="4" custScaleY="52328">
        <dgm:presLayoutVars>
          <dgm:chMax val="0"/>
          <dgm:bulletEnabled val="1"/>
        </dgm:presLayoutVars>
      </dgm:prSet>
      <dgm:spPr/>
      <dgm:t>
        <a:bodyPr/>
        <a:lstStyle/>
        <a:p>
          <a:endParaRPr lang="en-US"/>
        </a:p>
      </dgm:t>
    </dgm:pt>
    <dgm:pt modelId="{B06EF032-61C9-4DD6-BE23-AF9B34D5B111}" type="pres">
      <dgm:prSet presAssocID="{CCEF36D0-CBEE-4533-B377-4C24722567CB}" presName="spacer" presStyleCnt="0"/>
      <dgm:spPr/>
    </dgm:pt>
    <dgm:pt modelId="{BE74D68B-DF89-4823-8280-B3BAD719B8D7}" type="pres">
      <dgm:prSet presAssocID="{92F4453D-CB0F-44B7-AAFB-A3D36EDAC7EE}" presName="parentText" presStyleLbl="node1" presStyleIdx="3" presStyleCnt="4" custScaleY="79621">
        <dgm:presLayoutVars>
          <dgm:chMax val="0"/>
          <dgm:bulletEnabled val="1"/>
        </dgm:presLayoutVars>
      </dgm:prSet>
      <dgm:spPr/>
      <dgm:t>
        <a:bodyPr/>
        <a:lstStyle/>
        <a:p>
          <a:endParaRPr lang="en-US"/>
        </a:p>
      </dgm:t>
    </dgm:pt>
  </dgm:ptLst>
  <dgm:cxnLst>
    <dgm:cxn modelId="{AE36B170-4ACE-4AF9-8D94-3943105954BC}" srcId="{45163612-E0E0-4E7C-8AE5-1ED8E3A9DA89}" destId="{257D794C-600B-439B-A63F-C7F097FB3F4B}" srcOrd="0" destOrd="0" parTransId="{9F2C6349-1519-4F4B-86A1-97A4BC4CD957}" sibTransId="{E140AABD-6797-467F-B822-3A294593604E}"/>
    <dgm:cxn modelId="{70D788B8-FCAB-4B5D-8910-BCB07AE33E21}" type="presOf" srcId="{45163612-E0E0-4E7C-8AE5-1ED8E3A9DA89}" destId="{44D94C25-5386-4D34-8E58-64E5E8D3F201}" srcOrd="0" destOrd="0" presId="urn:microsoft.com/office/officeart/2005/8/layout/vList2"/>
    <dgm:cxn modelId="{FD6AFCDB-1AF8-4625-8F0B-45AF0966D929}" type="presOf" srcId="{63611490-C48B-4ED6-A153-2501E1886EFB}" destId="{7ABA6D2F-A988-48DA-A3E3-7A35255403F5}" srcOrd="0" destOrd="0" presId="urn:microsoft.com/office/officeart/2005/8/layout/vList2"/>
    <dgm:cxn modelId="{78CFA01E-328E-40EC-9895-F0BC46DFE3B7}" type="presOf" srcId="{92F4453D-CB0F-44B7-AAFB-A3D36EDAC7EE}" destId="{BE74D68B-DF89-4823-8280-B3BAD719B8D7}" srcOrd="0" destOrd="0" presId="urn:microsoft.com/office/officeart/2005/8/layout/vList2"/>
    <dgm:cxn modelId="{72F37206-1F54-4412-AA62-9EA10B8F0170}" srcId="{45163612-E0E0-4E7C-8AE5-1ED8E3A9DA89}" destId="{92F4453D-CB0F-44B7-AAFB-A3D36EDAC7EE}" srcOrd="3" destOrd="0" parTransId="{F5CB0DEF-603E-44E0-AD2E-B2B742D30309}" sibTransId="{843A2653-A721-41C7-AAD9-ECCF208E4716}"/>
    <dgm:cxn modelId="{26DF1143-5B14-4444-8EB7-FD16A6527D0B}" type="presOf" srcId="{B560F33C-DC43-40D3-9904-472586E1339B}" destId="{C6982500-6464-4065-B69C-D295575EED7F}" srcOrd="0" destOrd="0" presId="urn:microsoft.com/office/officeart/2005/8/layout/vList2"/>
    <dgm:cxn modelId="{1CB47693-B1BD-4A5D-A54A-3721262AF472}" srcId="{45163612-E0E0-4E7C-8AE5-1ED8E3A9DA89}" destId="{63611490-C48B-4ED6-A153-2501E1886EFB}" srcOrd="2" destOrd="0" parTransId="{961352F0-B712-4880-A522-46038F5DDDC6}" sibTransId="{CCEF36D0-CBEE-4533-B377-4C24722567CB}"/>
    <dgm:cxn modelId="{6AB05B2D-50C5-46D9-834A-CB1D1FD67C6F}" srcId="{45163612-E0E0-4E7C-8AE5-1ED8E3A9DA89}" destId="{B560F33C-DC43-40D3-9904-472586E1339B}" srcOrd="1" destOrd="0" parTransId="{55EF6721-14A3-483D-A8F5-001C6F6582AE}" sibTransId="{1FCA7BA5-78B9-4A03-9FD1-91B1AD2AB616}"/>
    <dgm:cxn modelId="{D14A2AC9-0265-4B47-862C-D7BFB9C31CE5}" type="presOf" srcId="{257D794C-600B-439B-A63F-C7F097FB3F4B}" destId="{C4056ADA-DB8B-4797-BBBB-01D742BFE76B}" srcOrd="0" destOrd="0" presId="urn:microsoft.com/office/officeart/2005/8/layout/vList2"/>
    <dgm:cxn modelId="{AA84FAE9-0542-425B-B520-9E7316337DD7}" type="presParOf" srcId="{44D94C25-5386-4D34-8E58-64E5E8D3F201}" destId="{C4056ADA-DB8B-4797-BBBB-01D742BFE76B}" srcOrd="0" destOrd="0" presId="urn:microsoft.com/office/officeart/2005/8/layout/vList2"/>
    <dgm:cxn modelId="{B2A001CC-21FC-49A7-AEE7-7B4EE5AFE710}" type="presParOf" srcId="{44D94C25-5386-4D34-8E58-64E5E8D3F201}" destId="{CBA65049-C55D-4C83-A37C-9D2806C29362}" srcOrd="1" destOrd="0" presId="urn:microsoft.com/office/officeart/2005/8/layout/vList2"/>
    <dgm:cxn modelId="{0CE32276-4831-4CA3-AEC2-CBF9A9943289}" type="presParOf" srcId="{44D94C25-5386-4D34-8E58-64E5E8D3F201}" destId="{C6982500-6464-4065-B69C-D295575EED7F}" srcOrd="2" destOrd="0" presId="urn:microsoft.com/office/officeart/2005/8/layout/vList2"/>
    <dgm:cxn modelId="{0DB37C62-1767-4329-B04B-39B00CD88733}" type="presParOf" srcId="{44D94C25-5386-4D34-8E58-64E5E8D3F201}" destId="{D562AD2C-6105-4EB0-AE2D-4D8E2A83EC41}" srcOrd="3" destOrd="0" presId="urn:microsoft.com/office/officeart/2005/8/layout/vList2"/>
    <dgm:cxn modelId="{363DA543-40D8-45BE-B96A-4117DBFAB7FF}" type="presParOf" srcId="{44D94C25-5386-4D34-8E58-64E5E8D3F201}" destId="{7ABA6D2F-A988-48DA-A3E3-7A35255403F5}" srcOrd="4" destOrd="0" presId="urn:microsoft.com/office/officeart/2005/8/layout/vList2"/>
    <dgm:cxn modelId="{0ADBEF0A-D7D4-4C21-9F26-9EC608DC9ECD}" type="presParOf" srcId="{44D94C25-5386-4D34-8E58-64E5E8D3F201}" destId="{B06EF032-61C9-4DD6-BE23-AF9B34D5B111}" srcOrd="5" destOrd="0" presId="urn:microsoft.com/office/officeart/2005/8/layout/vList2"/>
    <dgm:cxn modelId="{7897FDED-5825-4803-90FF-11F9E4EBE452}" type="presParOf" srcId="{44D94C25-5386-4D34-8E58-64E5E8D3F201}" destId="{BE74D68B-DF89-4823-8280-B3BAD719B8D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01C818C1-AF26-44AA-BF59-0EF35CE4A5B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1B7D4B7-68DF-4698-BF0F-7FAD9B132864}">
      <dgm:prSet phldrT="[Text]" custT="1"/>
      <dgm:spPr/>
      <dgm:t>
        <a:bodyPr/>
        <a:lstStyle/>
        <a:p>
          <a:r>
            <a:rPr lang="en-US" sz="2400" dirty="0"/>
            <a:t>EIFS can be ignited from exterior source or radiant heat of exposed fire</a:t>
          </a:r>
        </a:p>
      </dgm:t>
    </dgm:pt>
    <dgm:pt modelId="{2B5F7244-79D9-401B-9913-0C322C723A70}" type="parTrans" cxnId="{F756498E-3F8C-4C23-BD34-034BCF97F34F}">
      <dgm:prSet/>
      <dgm:spPr/>
      <dgm:t>
        <a:bodyPr/>
        <a:lstStyle/>
        <a:p>
          <a:endParaRPr lang="en-US"/>
        </a:p>
      </dgm:t>
    </dgm:pt>
    <dgm:pt modelId="{296275FA-B6DE-4CC6-B793-186D349E4841}" type="sibTrans" cxnId="{F756498E-3F8C-4C23-BD34-034BCF97F34F}">
      <dgm:prSet/>
      <dgm:spPr/>
      <dgm:t>
        <a:bodyPr/>
        <a:lstStyle/>
        <a:p>
          <a:endParaRPr lang="en-US"/>
        </a:p>
      </dgm:t>
    </dgm:pt>
    <dgm:pt modelId="{9FB62219-E667-4F5E-BBDB-DD796385A501}">
      <dgm:prSet phldrT="[Text]" custT="1"/>
      <dgm:spPr>
        <a:solidFill>
          <a:schemeClr val="accent6">
            <a:lumMod val="75000"/>
          </a:schemeClr>
        </a:solidFill>
      </dgm:spPr>
      <dgm:t>
        <a:bodyPr/>
        <a:lstStyle/>
        <a:p>
          <a:r>
            <a:rPr lang="en-US" sz="2400" dirty="0"/>
            <a:t>Building codes impose stringent regulations on the use because</a:t>
          </a:r>
        </a:p>
      </dgm:t>
    </dgm:pt>
    <dgm:pt modelId="{8C82001D-0465-4897-B368-A686E95D82F2}" type="parTrans" cxnId="{559F5066-3949-4853-BF70-D2FB4BC8F627}">
      <dgm:prSet/>
      <dgm:spPr/>
      <dgm:t>
        <a:bodyPr/>
        <a:lstStyle/>
        <a:p>
          <a:endParaRPr lang="en-US"/>
        </a:p>
      </dgm:t>
    </dgm:pt>
    <dgm:pt modelId="{B449A7A7-6ED0-4F96-A278-F169D6E4B9DF}" type="sibTrans" cxnId="{559F5066-3949-4853-BF70-D2FB4BC8F627}">
      <dgm:prSet/>
      <dgm:spPr/>
      <dgm:t>
        <a:bodyPr/>
        <a:lstStyle/>
        <a:p>
          <a:endParaRPr lang="en-US"/>
        </a:p>
      </dgm:t>
    </dgm:pt>
    <dgm:pt modelId="{AE17765E-5725-48AB-BECA-BB90A22CDAA9}">
      <dgm:prSet phldrT="[Text]" custT="1"/>
      <dgm:spPr/>
      <dgm:t>
        <a:bodyPr/>
        <a:lstStyle/>
        <a:p>
          <a:r>
            <a:rPr lang="en-US" sz="2000" dirty="0"/>
            <a:t>Foam insulation is combustible</a:t>
          </a:r>
        </a:p>
      </dgm:t>
    </dgm:pt>
    <dgm:pt modelId="{FBE1302A-6A91-4112-BEFD-7FB5A47935FC}" type="parTrans" cxnId="{251DBBC9-9167-471F-9C1E-7075727A1ADD}">
      <dgm:prSet/>
      <dgm:spPr/>
      <dgm:t>
        <a:bodyPr/>
        <a:lstStyle/>
        <a:p>
          <a:endParaRPr lang="en-US"/>
        </a:p>
      </dgm:t>
    </dgm:pt>
    <dgm:pt modelId="{18AE373E-E2A3-423B-979D-7535DAF72A5C}" type="sibTrans" cxnId="{251DBBC9-9167-471F-9C1E-7075727A1ADD}">
      <dgm:prSet/>
      <dgm:spPr/>
      <dgm:t>
        <a:bodyPr/>
        <a:lstStyle/>
        <a:p>
          <a:endParaRPr lang="en-US"/>
        </a:p>
      </dgm:t>
    </dgm:pt>
    <dgm:pt modelId="{E50C998B-B066-492D-8544-62D760D5831C}">
      <dgm:prSet phldrT="[Text]" custT="1"/>
      <dgm:spPr/>
      <dgm:t>
        <a:bodyPr/>
        <a:lstStyle/>
        <a:p>
          <a:r>
            <a:rPr lang="en-US" sz="2000" dirty="0"/>
            <a:t>Flame spreads rapidly over its surface</a:t>
          </a:r>
        </a:p>
      </dgm:t>
    </dgm:pt>
    <dgm:pt modelId="{D6F5C0E8-1507-49BB-8D4C-D0F221ADDBF1}" type="parTrans" cxnId="{049E0D11-F8CA-4861-9571-BF3689C895E5}">
      <dgm:prSet/>
      <dgm:spPr/>
      <dgm:t>
        <a:bodyPr/>
        <a:lstStyle/>
        <a:p>
          <a:endParaRPr lang="en-US"/>
        </a:p>
      </dgm:t>
    </dgm:pt>
    <dgm:pt modelId="{1C87B870-37D9-4A1A-A81A-8DD91273DBB7}" type="sibTrans" cxnId="{049E0D11-F8CA-4861-9571-BF3689C895E5}">
      <dgm:prSet/>
      <dgm:spPr/>
      <dgm:t>
        <a:bodyPr/>
        <a:lstStyle/>
        <a:p>
          <a:endParaRPr lang="en-US"/>
        </a:p>
      </dgm:t>
    </dgm:pt>
    <dgm:pt modelId="{4D4DE033-BB82-43B4-AC27-2D920225CE75}">
      <dgm:prSet phldrT="[Text]" custT="1"/>
      <dgm:spPr/>
      <dgm:t>
        <a:bodyPr/>
        <a:lstStyle/>
        <a:p>
          <a:r>
            <a:rPr lang="en-US" sz="2000" dirty="0"/>
            <a:t>Typically, a code will require that foam insulation be faced with a thermal barrier</a:t>
          </a:r>
        </a:p>
      </dgm:t>
    </dgm:pt>
    <dgm:pt modelId="{F93FE00C-7357-47D8-A633-B89A054C19F2}" type="parTrans" cxnId="{9A81BA24-4274-46B4-8446-88504D12CA06}">
      <dgm:prSet/>
      <dgm:spPr/>
      <dgm:t>
        <a:bodyPr/>
        <a:lstStyle/>
        <a:p>
          <a:endParaRPr lang="en-US"/>
        </a:p>
      </dgm:t>
    </dgm:pt>
    <dgm:pt modelId="{E4AC07A7-3792-4D55-ACE2-219D80B359D6}" type="sibTrans" cxnId="{9A81BA24-4274-46B4-8446-88504D12CA06}">
      <dgm:prSet/>
      <dgm:spPr/>
      <dgm:t>
        <a:bodyPr/>
        <a:lstStyle/>
        <a:p>
          <a:endParaRPr lang="en-US"/>
        </a:p>
      </dgm:t>
    </dgm:pt>
    <dgm:pt modelId="{F356C034-9A4D-47D3-AEDD-A01D746324A8}" type="pres">
      <dgm:prSet presAssocID="{01C818C1-AF26-44AA-BF59-0EF35CE4A5B6}" presName="linear" presStyleCnt="0">
        <dgm:presLayoutVars>
          <dgm:dir/>
          <dgm:animLvl val="lvl"/>
          <dgm:resizeHandles val="exact"/>
        </dgm:presLayoutVars>
      </dgm:prSet>
      <dgm:spPr/>
      <dgm:t>
        <a:bodyPr/>
        <a:lstStyle/>
        <a:p>
          <a:endParaRPr lang="en-US"/>
        </a:p>
      </dgm:t>
    </dgm:pt>
    <dgm:pt modelId="{8E5006D7-E4DB-4F86-8A60-5823D1CA2767}" type="pres">
      <dgm:prSet presAssocID="{41B7D4B7-68DF-4698-BF0F-7FAD9B132864}" presName="parentLin" presStyleCnt="0"/>
      <dgm:spPr/>
    </dgm:pt>
    <dgm:pt modelId="{50DE2372-DA6A-4642-9005-D0977B6A0810}" type="pres">
      <dgm:prSet presAssocID="{41B7D4B7-68DF-4698-BF0F-7FAD9B132864}" presName="parentLeftMargin" presStyleLbl="node1" presStyleIdx="0" presStyleCnt="2"/>
      <dgm:spPr/>
      <dgm:t>
        <a:bodyPr/>
        <a:lstStyle/>
        <a:p>
          <a:endParaRPr lang="en-US"/>
        </a:p>
      </dgm:t>
    </dgm:pt>
    <dgm:pt modelId="{F60B16A9-4F61-4D5A-B865-E9610414820F}" type="pres">
      <dgm:prSet presAssocID="{41B7D4B7-68DF-4698-BF0F-7FAD9B132864}" presName="parentText" presStyleLbl="node1" presStyleIdx="0" presStyleCnt="2" custScaleX="115406">
        <dgm:presLayoutVars>
          <dgm:chMax val="0"/>
          <dgm:bulletEnabled val="1"/>
        </dgm:presLayoutVars>
      </dgm:prSet>
      <dgm:spPr/>
      <dgm:t>
        <a:bodyPr/>
        <a:lstStyle/>
        <a:p>
          <a:endParaRPr lang="en-US"/>
        </a:p>
      </dgm:t>
    </dgm:pt>
    <dgm:pt modelId="{8C21DF94-BDA4-4DB4-AF93-896B5868EF49}" type="pres">
      <dgm:prSet presAssocID="{41B7D4B7-68DF-4698-BF0F-7FAD9B132864}" presName="negativeSpace" presStyleCnt="0"/>
      <dgm:spPr/>
    </dgm:pt>
    <dgm:pt modelId="{05B189B8-42E3-40E7-84BA-19E96E2602FF}" type="pres">
      <dgm:prSet presAssocID="{41B7D4B7-68DF-4698-BF0F-7FAD9B132864}" presName="childText" presStyleLbl="conFgAcc1" presStyleIdx="0" presStyleCnt="2">
        <dgm:presLayoutVars>
          <dgm:bulletEnabled val="1"/>
        </dgm:presLayoutVars>
      </dgm:prSet>
      <dgm:spPr/>
    </dgm:pt>
    <dgm:pt modelId="{C218BCB5-B5EE-4C93-8D14-73CA5F901C9B}" type="pres">
      <dgm:prSet presAssocID="{296275FA-B6DE-4CC6-B793-186D349E4841}" presName="spaceBetweenRectangles" presStyleCnt="0"/>
      <dgm:spPr/>
    </dgm:pt>
    <dgm:pt modelId="{80D0615C-0142-4B9C-B178-5699BB4C6064}" type="pres">
      <dgm:prSet presAssocID="{9FB62219-E667-4F5E-BBDB-DD796385A501}" presName="parentLin" presStyleCnt="0"/>
      <dgm:spPr/>
    </dgm:pt>
    <dgm:pt modelId="{11D26DD3-AABC-45E8-BA04-1E7FE0F6683B}" type="pres">
      <dgm:prSet presAssocID="{9FB62219-E667-4F5E-BBDB-DD796385A501}" presName="parentLeftMargin" presStyleLbl="node1" presStyleIdx="0" presStyleCnt="2"/>
      <dgm:spPr/>
      <dgm:t>
        <a:bodyPr/>
        <a:lstStyle/>
        <a:p>
          <a:endParaRPr lang="en-US"/>
        </a:p>
      </dgm:t>
    </dgm:pt>
    <dgm:pt modelId="{37708A48-EA75-4F65-8B8E-1A883DF4434E}" type="pres">
      <dgm:prSet presAssocID="{9FB62219-E667-4F5E-BBDB-DD796385A501}" presName="parentText" presStyleLbl="node1" presStyleIdx="1" presStyleCnt="2" custScaleX="123810">
        <dgm:presLayoutVars>
          <dgm:chMax val="0"/>
          <dgm:bulletEnabled val="1"/>
        </dgm:presLayoutVars>
      </dgm:prSet>
      <dgm:spPr/>
      <dgm:t>
        <a:bodyPr/>
        <a:lstStyle/>
        <a:p>
          <a:endParaRPr lang="en-US"/>
        </a:p>
      </dgm:t>
    </dgm:pt>
    <dgm:pt modelId="{407E392C-E26A-47D4-9114-CFF03651EFF1}" type="pres">
      <dgm:prSet presAssocID="{9FB62219-E667-4F5E-BBDB-DD796385A501}" presName="negativeSpace" presStyleCnt="0"/>
      <dgm:spPr/>
    </dgm:pt>
    <dgm:pt modelId="{C005DC40-206B-45D7-B017-53CC773BA0FB}" type="pres">
      <dgm:prSet presAssocID="{9FB62219-E667-4F5E-BBDB-DD796385A501}" presName="childText" presStyleLbl="conFgAcc1" presStyleIdx="1" presStyleCnt="2">
        <dgm:presLayoutVars>
          <dgm:bulletEnabled val="1"/>
        </dgm:presLayoutVars>
      </dgm:prSet>
      <dgm:spPr/>
      <dgm:t>
        <a:bodyPr/>
        <a:lstStyle/>
        <a:p>
          <a:endParaRPr lang="en-US"/>
        </a:p>
      </dgm:t>
    </dgm:pt>
  </dgm:ptLst>
  <dgm:cxnLst>
    <dgm:cxn modelId="{6D4618B2-DC3C-4CE7-8193-81BAA34844FC}" type="presOf" srcId="{41B7D4B7-68DF-4698-BF0F-7FAD9B132864}" destId="{F60B16A9-4F61-4D5A-B865-E9610414820F}" srcOrd="1" destOrd="0" presId="urn:microsoft.com/office/officeart/2005/8/layout/list1"/>
    <dgm:cxn modelId="{C6AE3087-AC7B-4D58-A997-270F36EFE1AE}" type="presOf" srcId="{4D4DE033-BB82-43B4-AC27-2D920225CE75}" destId="{C005DC40-206B-45D7-B017-53CC773BA0FB}" srcOrd="0" destOrd="2" presId="urn:microsoft.com/office/officeart/2005/8/layout/list1"/>
    <dgm:cxn modelId="{9A81BA24-4274-46B4-8446-88504D12CA06}" srcId="{9FB62219-E667-4F5E-BBDB-DD796385A501}" destId="{4D4DE033-BB82-43B4-AC27-2D920225CE75}" srcOrd="2" destOrd="0" parTransId="{F93FE00C-7357-47D8-A633-B89A054C19F2}" sibTransId="{E4AC07A7-3792-4D55-ACE2-219D80B359D6}"/>
    <dgm:cxn modelId="{CC52FAED-E355-40D2-9A2B-97F22FD7B03B}" type="presOf" srcId="{AE17765E-5725-48AB-BECA-BB90A22CDAA9}" destId="{C005DC40-206B-45D7-B017-53CC773BA0FB}" srcOrd="0" destOrd="0" presId="urn:microsoft.com/office/officeart/2005/8/layout/list1"/>
    <dgm:cxn modelId="{589D97E6-73F5-40D6-9CD9-91218E5AC79A}" type="presOf" srcId="{41B7D4B7-68DF-4698-BF0F-7FAD9B132864}" destId="{50DE2372-DA6A-4642-9005-D0977B6A0810}" srcOrd="0" destOrd="0" presId="urn:microsoft.com/office/officeart/2005/8/layout/list1"/>
    <dgm:cxn modelId="{559F5066-3949-4853-BF70-D2FB4BC8F627}" srcId="{01C818C1-AF26-44AA-BF59-0EF35CE4A5B6}" destId="{9FB62219-E667-4F5E-BBDB-DD796385A501}" srcOrd="1" destOrd="0" parTransId="{8C82001D-0465-4897-B368-A686E95D82F2}" sibTransId="{B449A7A7-6ED0-4F96-A278-F169D6E4B9DF}"/>
    <dgm:cxn modelId="{028A7C2A-0DD1-42D8-922A-6CE652451A86}" type="presOf" srcId="{E50C998B-B066-492D-8544-62D760D5831C}" destId="{C005DC40-206B-45D7-B017-53CC773BA0FB}" srcOrd="0" destOrd="1" presId="urn:microsoft.com/office/officeart/2005/8/layout/list1"/>
    <dgm:cxn modelId="{C47AE2E5-01D4-4815-B7BF-53781B2A911F}" type="presOf" srcId="{9FB62219-E667-4F5E-BBDB-DD796385A501}" destId="{37708A48-EA75-4F65-8B8E-1A883DF4434E}" srcOrd="1" destOrd="0" presId="urn:microsoft.com/office/officeart/2005/8/layout/list1"/>
    <dgm:cxn modelId="{049E0D11-F8CA-4861-9571-BF3689C895E5}" srcId="{9FB62219-E667-4F5E-BBDB-DD796385A501}" destId="{E50C998B-B066-492D-8544-62D760D5831C}" srcOrd="1" destOrd="0" parTransId="{D6F5C0E8-1507-49BB-8D4C-D0F221ADDBF1}" sibTransId="{1C87B870-37D9-4A1A-A81A-8DD91273DBB7}"/>
    <dgm:cxn modelId="{251DBBC9-9167-471F-9C1E-7075727A1ADD}" srcId="{9FB62219-E667-4F5E-BBDB-DD796385A501}" destId="{AE17765E-5725-48AB-BECA-BB90A22CDAA9}" srcOrd="0" destOrd="0" parTransId="{FBE1302A-6A91-4112-BEFD-7FB5A47935FC}" sibTransId="{18AE373E-E2A3-423B-979D-7535DAF72A5C}"/>
    <dgm:cxn modelId="{D2137213-3B96-4EA8-8590-1F7E7FFDEA95}" type="presOf" srcId="{01C818C1-AF26-44AA-BF59-0EF35CE4A5B6}" destId="{F356C034-9A4D-47D3-AEDD-A01D746324A8}" srcOrd="0" destOrd="0" presId="urn:microsoft.com/office/officeart/2005/8/layout/list1"/>
    <dgm:cxn modelId="{8B9F4BED-5F0D-45C8-BDA4-81F0A9BAAB65}" type="presOf" srcId="{9FB62219-E667-4F5E-BBDB-DD796385A501}" destId="{11D26DD3-AABC-45E8-BA04-1E7FE0F6683B}" srcOrd="0" destOrd="0" presId="urn:microsoft.com/office/officeart/2005/8/layout/list1"/>
    <dgm:cxn modelId="{F756498E-3F8C-4C23-BD34-034BCF97F34F}" srcId="{01C818C1-AF26-44AA-BF59-0EF35CE4A5B6}" destId="{41B7D4B7-68DF-4698-BF0F-7FAD9B132864}" srcOrd="0" destOrd="0" parTransId="{2B5F7244-79D9-401B-9913-0C322C723A70}" sibTransId="{296275FA-B6DE-4CC6-B793-186D349E4841}"/>
    <dgm:cxn modelId="{BE84E594-8FB0-47EB-AB9B-ABAF2B6E9024}" type="presParOf" srcId="{F356C034-9A4D-47D3-AEDD-A01D746324A8}" destId="{8E5006D7-E4DB-4F86-8A60-5823D1CA2767}" srcOrd="0" destOrd="0" presId="urn:microsoft.com/office/officeart/2005/8/layout/list1"/>
    <dgm:cxn modelId="{3E8AAC4B-6F45-466D-B81D-E582E0272BDC}" type="presParOf" srcId="{8E5006D7-E4DB-4F86-8A60-5823D1CA2767}" destId="{50DE2372-DA6A-4642-9005-D0977B6A0810}" srcOrd="0" destOrd="0" presId="urn:microsoft.com/office/officeart/2005/8/layout/list1"/>
    <dgm:cxn modelId="{24A28284-37C0-451F-BAC5-20C17F61495C}" type="presParOf" srcId="{8E5006D7-E4DB-4F86-8A60-5823D1CA2767}" destId="{F60B16A9-4F61-4D5A-B865-E9610414820F}" srcOrd="1" destOrd="0" presId="urn:microsoft.com/office/officeart/2005/8/layout/list1"/>
    <dgm:cxn modelId="{3156A8DE-37B7-4742-B690-6FB2B5EDEB5D}" type="presParOf" srcId="{F356C034-9A4D-47D3-AEDD-A01D746324A8}" destId="{8C21DF94-BDA4-4DB4-AF93-896B5868EF49}" srcOrd="1" destOrd="0" presId="urn:microsoft.com/office/officeart/2005/8/layout/list1"/>
    <dgm:cxn modelId="{9860345E-55B7-44A4-A8B4-833359BAED20}" type="presParOf" srcId="{F356C034-9A4D-47D3-AEDD-A01D746324A8}" destId="{05B189B8-42E3-40E7-84BA-19E96E2602FF}" srcOrd="2" destOrd="0" presId="urn:microsoft.com/office/officeart/2005/8/layout/list1"/>
    <dgm:cxn modelId="{2853C8B5-6857-4FC2-95C5-F9D2C7672776}" type="presParOf" srcId="{F356C034-9A4D-47D3-AEDD-A01D746324A8}" destId="{C218BCB5-B5EE-4C93-8D14-73CA5F901C9B}" srcOrd="3" destOrd="0" presId="urn:microsoft.com/office/officeart/2005/8/layout/list1"/>
    <dgm:cxn modelId="{25D28556-9604-4DA2-AEC2-AE4B4B20DE0E}" type="presParOf" srcId="{F356C034-9A4D-47D3-AEDD-A01D746324A8}" destId="{80D0615C-0142-4B9C-B178-5699BB4C6064}" srcOrd="4" destOrd="0" presId="urn:microsoft.com/office/officeart/2005/8/layout/list1"/>
    <dgm:cxn modelId="{2EB2FB8A-3ED3-4FEC-B157-A62E6244015C}" type="presParOf" srcId="{80D0615C-0142-4B9C-B178-5699BB4C6064}" destId="{11D26DD3-AABC-45E8-BA04-1E7FE0F6683B}" srcOrd="0" destOrd="0" presId="urn:microsoft.com/office/officeart/2005/8/layout/list1"/>
    <dgm:cxn modelId="{0A3EADE0-4E78-4215-95CD-43482E4DD427}" type="presParOf" srcId="{80D0615C-0142-4B9C-B178-5699BB4C6064}" destId="{37708A48-EA75-4F65-8B8E-1A883DF4434E}" srcOrd="1" destOrd="0" presId="urn:microsoft.com/office/officeart/2005/8/layout/list1"/>
    <dgm:cxn modelId="{86E8011C-73AE-4CD5-8AA1-F6E12A32820A}" type="presParOf" srcId="{F356C034-9A4D-47D3-AEDD-A01D746324A8}" destId="{407E392C-E26A-47D4-9114-CFF03651EFF1}" srcOrd="5" destOrd="0" presId="urn:microsoft.com/office/officeart/2005/8/layout/list1"/>
    <dgm:cxn modelId="{BFFA0552-9D68-4750-A8FE-A6D5257F41D4}" type="presParOf" srcId="{F356C034-9A4D-47D3-AEDD-A01D746324A8}" destId="{C005DC40-206B-45D7-B017-53CC773BA0F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51DD36-0C67-43BB-BBC3-8B128B0C7AB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75EDB3A-E662-471A-BF87-28B4847CF8C9}">
      <dgm:prSet phldrT="[Text]"/>
      <dgm:spPr/>
      <dgm:t>
        <a:bodyPr/>
        <a:lstStyle/>
        <a:p>
          <a:r>
            <a:rPr lang="en-US" dirty="0"/>
            <a:t>Buildings constructed of wood can be destroyed by fire</a:t>
          </a:r>
        </a:p>
      </dgm:t>
    </dgm:pt>
    <dgm:pt modelId="{23996060-854C-4105-A418-D05DC8E628C1}" type="parTrans" cxnId="{2D790FB5-50EB-4A27-B0FF-709305C49B94}">
      <dgm:prSet/>
      <dgm:spPr/>
      <dgm:t>
        <a:bodyPr/>
        <a:lstStyle/>
        <a:p>
          <a:endParaRPr lang="en-US"/>
        </a:p>
      </dgm:t>
    </dgm:pt>
    <dgm:pt modelId="{529F5BF5-E8A3-421A-B480-A2049A5CB898}" type="sibTrans" cxnId="{2D790FB5-50EB-4A27-B0FF-709305C49B94}">
      <dgm:prSet/>
      <dgm:spPr/>
      <dgm:t>
        <a:bodyPr/>
        <a:lstStyle/>
        <a:p>
          <a:endParaRPr lang="en-US"/>
        </a:p>
      </dgm:t>
    </dgm:pt>
    <dgm:pt modelId="{F386C263-6BA1-4C1E-BD5D-B1BBDBE4ED6A}">
      <dgm:prSet phldrT="[Text]"/>
      <dgm:spPr/>
      <dgm:t>
        <a:bodyPr/>
        <a:lstStyle/>
        <a:p>
          <a:r>
            <a:rPr lang="en-US" b="0" dirty="0"/>
            <a:t>Voids result in many square feet (square meters) of combustible surface area surrounded by large volumes of air</a:t>
          </a:r>
        </a:p>
      </dgm:t>
    </dgm:pt>
    <dgm:pt modelId="{993CC9C6-DE99-46DB-A10F-3E6DF4FBF057}" type="parTrans" cxnId="{F2B9F4EE-A472-4897-8789-D14AF27F8737}">
      <dgm:prSet/>
      <dgm:spPr/>
      <dgm:t>
        <a:bodyPr/>
        <a:lstStyle/>
        <a:p>
          <a:endParaRPr lang="en-US"/>
        </a:p>
      </dgm:t>
    </dgm:pt>
    <dgm:pt modelId="{3E78E005-8745-4227-A280-0D0141E0C5F2}" type="sibTrans" cxnId="{F2B9F4EE-A472-4897-8789-D14AF27F8737}">
      <dgm:prSet/>
      <dgm:spPr/>
      <dgm:t>
        <a:bodyPr/>
        <a:lstStyle/>
        <a:p>
          <a:endParaRPr lang="en-US"/>
        </a:p>
      </dgm:t>
    </dgm:pt>
    <dgm:pt modelId="{8371E62C-CB2B-4138-99BE-1DF10F102B67}">
      <dgm:prSet phldrT="[Text]"/>
      <dgm:spPr/>
      <dgm:t>
        <a:bodyPr/>
        <a:lstStyle/>
        <a:p>
          <a:r>
            <a:rPr lang="en-US" b="0" dirty="0"/>
            <a:t>Different properties of wood affect its use in construction</a:t>
          </a:r>
        </a:p>
      </dgm:t>
    </dgm:pt>
    <dgm:pt modelId="{9AB6E82F-4732-4A7B-BACC-ACA8DD8963D2}" type="parTrans" cxnId="{A7E331A6-FF7E-4A68-8C25-301D52BA3184}">
      <dgm:prSet/>
      <dgm:spPr/>
      <dgm:t>
        <a:bodyPr/>
        <a:lstStyle/>
        <a:p>
          <a:endParaRPr lang="en-US"/>
        </a:p>
      </dgm:t>
    </dgm:pt>
    <dgm:pt modelId="{75E68EE6-FEF5-4196-A323-EC374EA30EB5}" type="sibTrans" cxnId="{A7E331A6-FF7E-4A68-8C25-301D52BA3184}">
      <dgm:prSet/>
      <dgm:spPr/>
      <dgm:t>
        <a:bodyPr/>
        <a:lstStyle/>
        <a:p>
          <a:endParaRPr lang="en-US"/>
        </a:p>
      </dgm:t>
    </dgm:pt>
    <dgm:pt modelId="{C76F0656-0238-4FFF-A8B7-3CE39BEB1385}">
      <dgm:prSet phldrT="[Text]"/>
      <dgm:spPr>
        <a:solidFill>
          <a:schemeClr val="accent6">
            <a:lumMod val="75000"/>
          </a:schemeClr>
        </a:solidFill>
      </dgm:spPr>
      <dgm:t>
        <a:bodyPr/>
        <a:lstStyle/>
        <a:p>
          <a:r>
            <a:rPr lang="en-US" dirty="0"/>
            <a:t>Strength of wood varies significantly, the IBC® requires lumber be graded (labeled) to denote its strength</a:t>
          </a:r>
        </a:p>
      </dgm:t>
    </dgm:pt>
    <dgm:pt modelId="{5954A166-7528-4F5E-806F-D526AA230FA2}" type="parTrans" cxnId="{A277F695-24DE-4F8D-9E61-221F25DE442A}">
      <dgm:prSet/>
      <dgm:spPr/>
      <dgm:t>
        <a:bodyPr/>
        <a:lstStyle/>
        <a:p>
          <a:endParaRPr lang="en-US"/>
        </a:p>
      </dgm:t>
    </dgm:pt>
    <dgm:pt modelId="{0F2F24FF-3A75-40A5-8594-3F51411F739E}" type="sibTrans" cxnId="{A277F695-24DE-4F8D-9E61-221F25DE442A}">
      <dgm:prSet/>
      <dgm:spPr/>
      <dgm:t>
        <a:bodyPr/>
        <a:lstStyle/>
        <a:p>
          <a:endParaRPr lang="en-US"/>
        </a:p>
      </dgm:t>
    </dgm:pt>
    <dgm:pt modelId="{60619936-B434-4407-95FF-2AF330915356}">
      <dgm:prSet phldrT="[Text]"/>
      <dgm:spPr>
        <a:solidFill>
          <a:schemeClr val="accent6">
            <a:lumMod val="50000"/>
          </a:schemeClr>
        </a:solidFill>
      </dgm:spPr>
      <dgm:t>
        <a:bodyPr/>
        <a:lstStyle/>
        <a:p>
          <a:r>
            <a:rPr lang="en-US" dirty="0"/>
            <a:t>Primarily used in construction as solid lumber and as engineered wood products</a:t>
          </a:r>
        </a:p>
      </dgm:t>
    </dgm:pt>
    <dgm:pt modelId="{1CA9628F-F0C7-4C53-ABEB-684B2EAA03B3}" type="parTrans" cxnId="{BB80C9C3-FC4A-4108-9771-9A96290E7CD8}">
      <dgm:prSet/>
      <dgm:spPr/>
      <dgm:t>
        <a:bodyPr/>
        <a:lstStyle/>
        <a:p>
          <a:endParaRPr lang="en-US"/>
        </a:p>
      </dgm:t>
    </dgm:pt>
    <dgm:pt modelId="{0B43A7BB-7724-4EB1-8577-F6B89CFFB24F}" type="sibTrans" cxnId="{BB80C9C3-FC4A-4108-9771-9A96290E7CD8}">
      <dgm:prSet/>
      <dgm:spPr/>
      <dgm:t>
        <a:bodyPr/>
        <a:lstStyle/>
        <a:p>
          <a:endParaRPr lang="en-US"/>
        </a:p>
      </dgm:t>
    </dgm:pt>
    <dgm:pt modelId="{C318DEA5-3409-4005-BCDF-266C8B53A8A9}" type="pres">
      <dgm:prSet presAssocID="{BE51DD36-0C67-43BB-BBC3-8B128B0C7AB2}" presName="linear" presStyleCnt="0">
        <dgm:presLayoutVars>
          <dgm:animLvl val="lvl"/>
          <dgm:resizeHandles val="exact"/>
        </dgm:presLayoutVars>
      </dgm:prSet>
      <dgm:spPr/>
      <dgm:t>
        <a:bodyPr/>
        <a:lstStyle/>
        <a:p>
          <a:endParaRPr lang="en-US"/>
        </a:p>
      </dgm:t>
    </dgm:pt>
    <dgm:pt modelId="{FCC7E211-F681-4780-9BB7-9844056CE08F}" type="pres">
      <dgm:prSet presAssocID="{075EDB3A-E662-471A-BF87-28B4847CF8C9}" presName="parentText" presStyleLbl="node1" presStyleIdx="0" presStyleCnt="5">
        <dgm:presLayoutVars>
          <dgm:chMax val="0"/>
          <dgm:bulletEnabled val="1"/>
        </dgm:presLayoutVars>
      </dgm:prSet>
      <dgm:spPr/>
      <dgm:t>
        <a:bodyPr/>
        <a:lstStyle/>
        <a:p>
          <a:endParaRPr lang="en-US"/>
        </a:p>
      </dgm:t>
    </dgm:pt>
    <dgm:pt modelId="{09871882-BBA8-49BC-8050-4B6DCB9A130F}" type="pres">
      <dgm:prSet presAssocID="{529F5BF5-E8A3-421A-B480-A2049A5CB898}" presName="spacer" presStyleCnt="0"/>
      <dgm:spPr/>
    </dgm:pt>
    <dgm:pt modelId="{7D4A19E6-E76F-4E53-9E65-354A76B16AE4}" type="pres">
      <dgm:prSet presAssocID="{F386C263-6BA1-4C1E-BD5D-B1BBDBE4ED6A}" presName="parentText" presStyleLbl="node1" presStyleIdx="1" presStyleCnt="5">
        <dgm:presLayoutVars>
          <dgm:chMax val="0"/>
          <dgm:bulletEnabled val="1"/>
        </dgm:presLayoutVars>
      </dgm:prSet>
      <dgm:spPr/>
      <dgm:t>
        <a:bodyPr/>
        <a:lstStyle/>
        <a:p>
          <a:endParaRPr lang="en-US"/>
        </a:p>
      </dgm:t>
    </dgm:pt>
    <dgm:pt modelId="{88A8F759-C24F-4909-AE44-F9A406BC391E}" type="pres">
      <dgm:prSet presAssocID="{3E78E005-8745-4227-A280-0D0141E0C5F2}" presName="spacer" presStyleCnt="0"/>
      <dgm:spPr/>
    </dgm:pt>
    <dgm:pt modelId="{22B96204-784C-4F5A-82F3-0ECA99C9C974}" type="pres">
      <dgm:prSet presAssocID="{8371E62C-CB2B-4138-99BE-1DF10F102B67}" presName="parentText" presStyleLbl="node1" presStyleIdx="2" presStyleCnt="5">
        <dgm:presLayoutVars>
          <dgm:chMax val="0"/>
          <dgm:bulletEnabled val="1"/>
        </dgm:presLayoutVars>
      </dgm:prSet>
      <dgm:spPr/>
      <dgm:t>
        <a:bodyPr/>
        <a:lstStyle/>
        <a:p>
          <a:endParaRPr lang="en-US"/>
        </a:p>
      </dgm:t>
    </dgm:pt>
    <dgm:pt modelId="{A66D7BCF-CB31-4190-9BF8-2AEA9983E785}" type="pres">
      <dgm:prSet presAssocID="{75E68EE6-FEF5-4196-A323-EC374EA30EB5}" presName="spacer" presStyleCnt="0"/>
      <dgm:spPr/>
    </dgm:pt>
    <dgm:pt modelId="{7BB3C766-E29A-497C-8769-7D15FE3B0E87}" type="pres">
      <dgm:prSet presAssocID="{C76F0656-0238-4FFF-A8B7-3CE39BEB1385}" presName="parentText" presStyleLbl="node1" presStyleIdx="3" presStyleCnt="5">
        <dgm:presLayoutVars>
          <dgm:chMax val="0"/>
          <dgm:bulletEnabled val="1"/>
        </dgm:presLayoutVars>
      </dgm:prSet>
      <dgm:spPr/>
      <dgm:t>
        <a:bodyPr/>
        <a:lstStyle/>
        <a:p>
          <a:endParaRPr lang="en-US"/>
        </a:p>
      </dgm:t>
    </dgm:pt>
    <dgm:pt modelId="{949F5843-9EE0-4E7C-9713-897A892F4C32}" type="pres">
      <dgm:prSet presAssocID="{0F2F24FF-3A75-40A5-8594-3F51411F739E}" presName="spacer" presStyleCnt="0"/>
      <dgm:spPr/>
    </dgm:pt>
    <dgm:pt modelId="{09A10FAB-F3E7-4E92-A51D-CCB77ABC0A4F}" type="pres">
      <dgm:prSet presAssocID="{60619936-B434-4407-95FF-2AF330915356}" presName="parentText" presStyleLbl="node1" presStyleIdx="4" presStyleCnt="5">
        <dgm:presLayoutVars>
          <dgm:chMax val="0"/>
          <dgm:bulletEnabled val="1"/>
        </dgm:presLayoutVars>
      </dgm:prSet>
      <dgm:spPr/>
      <dgm:t>
        <a:bodyPr/>
        <a:lstStyle/>
        <a:p>
          <a:endParaRPr lang="en-US"/>
        </a:p>
      </dgm:t>
    </dgm:pt>
  </dgm:ptLst>
  <dgm:cxnLst>
    <dgm:cxn modelId="{D11CA1D5-4DF7-42BB-96B9-18688C606239}" type="presOf" srcId="{F386C263-6BA1-4C1E-BD5D-B1BBDBE4ED6A}" destId="{7D4A19E6-E76F-4E53-9E65-354A76B16AE4}" srcOrd="0" destOrd="0" presId="urn:microsoft.com/office/officeart/2005/8/layout/vList2"/>
    <dgm:cxn modelId="{B6482506-DAAB-4429-89F5-46A7DCABC797}" type="presOf" srcId="{C76F0656-0238-4FFF-A8B7-3CE39BEB1385}" destId="{7BB3C766-E29A-497C-8769-7D15FE3B0E87}" srcOrd="0" destOrd="0" presId="urn:microsoft.com/office/officeart/2005/8/layout/vList2"/>
    <dgm:cxn modelId="{BB80C9C3-FC4A-4108-9771-9A96290E7CD8}" srcId="{BE51DD36-0C67-43BB-BBC3-8B128B0C7AB2}" destId="{60619936-B434-4407-95FF-2AF330915356}" srcOrd="4" destOrd="0" parTransId="{1CA9628F-F0C7-4C53-ABEB-684B2EAA03B3}" sibTransId="{0B43A7BB-7724-4EB1-8577-F6B89CFFB24F}"/>
    <dgm:cxn modelId="{F2B9F4EE-A472-4897-8789-D14AF27F8737}" srcId="{BE51DD36-0C67-43BB-BBC3-8B128B0C7AB2}" destId="{F386C263-6BA1-4C1E-BD5D-B1BBDBE4ED6A}" srcOrd="1" destOrd="0" parTransId="{993CC9C6-DE99-46DB-A10F-3E6DF4FBF057}" sibTransId="{3E78E005-8745-4227-A280-0D0141E0C5F2}"/>
    <dgm:cxn modelId="{2D790FB5-50EB-4A27-B0FF-709305C49B94}" srcId="{BE51DD36-0C67-43BB-BBC3-8B128B0C7AB2}" destId="{075EDB3A-E662-471A-BF87-28B4847CF8C9}" srcOrd="0" destOrd="0" parTransId="{23996060-854C-4105-A418-D05DC8E628C1}" sibTransId="{529F5BF5-E8A3-421A-B480-A2049A5CB898}"/>
    <dgm:cxn modelId="{1A2C5EF5-64E0-4F60-8227-E4F5AF4FB91E}" type="presOf" srcId="{075EDB3A-E662-471A-BF87-28B4847CF8C9}" destId="{FCC7E211-F681-4780-9BB7-9844056CE08F}" srcOrd="0" destOrd="0" presId="urn:microsoft.com/office/officeart/2005/8/layout/vList2"/>
    <dgm:cxn modelId="{A7E331A6-FF7E-4A68-8C25-301D52BA3184}" srcId="{BE51DD36-0C67-43BB-BBC3-8B128B0C7AB2}" destId="{8371E62C-CB2B-4138-99BE-1DF10F102B67}" srcOrd="2" destOrd="0" parTransId="{9AB6E82F-4732-4A7B-BACC-ACA8DD8963D2}" sibTransId="{75E68EE6-FEF5-4196-A323-EC374EA30EB5}"/>
    <dgm:cxn modelId="{126812E2-8423-42FE-8864-07037858FAC4}" type="presOf" srcId="{60619936-B434-4407-95FF-2AF330915356}" destId="{09A10FAB-F3E7-4E92-A51D-CCB77ABC0A4F}" srcOrd="0" destOrd="0" presId="urn:microsoft.com/office/officeart/2005/8/layout/vList2"/>
    <dgm:cxn modelId="{92DA0EB9-2179-4545-9C34-8793A5A52362}" type="presOf" srcId="{BE51DD36-0C67-43BB-BBC3-8B128B0C7AB2}" destId="{C318DEA5-3409-4005-BCDF-266C8B53A8A9}" srcOrd="0" destOrd="0" presId="urn:microsoft.com/office/officeart/2005/8/layout/vList2"/>
    <dgm:cxn modelId="{9639806B-BEFF-4E50-9806-726012AD082A}" type="presOf" srcId="{8371E62C-CB2B-4138-99BE-1DF10F102B67}" destId="{22B96204-784C-4F5A-82F3-0ECA99C9C974}" srcOrd="0" destOrd="0" presId="urn:microsoft.com/office/officeart/2005/8/layout/vList2"/>
    <dgm:cxn modelId="{A277F695-24DE-4F8D-9E61-221F25DE442A}" srcId="{BE51DD36-0C67-43BB-BBC3-8B128B0C7AB2}" destId="{C76F0656-0238-4FFF-A8B7-3CE39BEB1385}" srcOrd="3" destOrd="0" parTransId="{5954A166-7528-4F5E-806F-D526AA230FA2}" sibTransId="{0F2F24FF-3A75-40A5-8594-3F51411F739E}"/>
    <dgm:cxn modelId="{5D10BACA-E189-403E-BA32-CDD4E0F92373}" type="presParOf" srcId="{C318DEA5-3409-4005-BCDF-266C8B53A8A9}" destId="{FCC7E211-F681-4780-9BB7-9844056CE08F}" srcOrd="0" destOrd="0" presId="urn:microsoft.com/office/officeart/2005/8/layout/vList2"/>
    <dgm:cxn modelId="{C95D9976-F2DB-426F-91CB-68E0226BC622}" type="presParOf" srcId="{C318DEA5-3409-4005-BCDF-266C8B53A8A9}" destId="{09871882-BBA8-49BC-8050-4B6DCB9A130F}" srcOrd="1" destOrd="0" presId="urn:microsoft.com/office/officeart/2005/8/layout/vList2"/>
    <dgm:cxn modelId="{6DFB70FA-A905-4BC4-BA09-7030ACE2907B}" type="presParOf" srcId="{C318DEA5-3409-4005-BCDF-266C8B53A8A9}" destId="{7D4A19E6-E76F-4E53-9E65-354A76B16AE4}" srcOrd="2" destOrd="0" presId="urn:microsoft.com/office/officeart/2005/8/layout/vList2"/>
    <dgm:cxn modelId="{EAD6A741-6654-437F-A31C-14E7F4307376}" type="presParOf" srcId="{C318DEA5-3409-4005-BCDF-266C8B53A8A9}" destId="{88A8F759-C24F-4909-AE44-F9A406BC391E}" srcOrd="3" destOrd="0" presId="urn:microsoft.com/office/officeart/2005/8/layout/vList2"/>
    <dgm:cxn modelId="{1EA9DC8D-A53C-4C9E-BAAE-6AB5166B35AA}" type="presParOf" srcId="{C318DEA5-3409-4005-BCDF-266C8B53A8A9}" destId="{22B96204-784C-4F5A-82F3-0ECA99C9C974}" srcOrd="4" destOrd="0" presId="urn:microsoft.com/office/officeart/2005/8/layout/vList2"/>
    <dgm:cxn modelId="{BAB825BB-9EB7-4A64-984D-C9E24F27D8E5}" type="presParOf" srcId="{C318DEA5-3409-4005-BCDF-266C8B53A8A9}" destId="{A66D7BCF-CB31-4190-9BF8-2AEA9983E785}" srcOrd="5" destOrd="0" presId="urn:microsoft.com/office/officeart/2005/8/layout/vList2"/>
    <dgm:cxn modelId="{3105B6F6-5AA5-4DA2-96BE-EA75629956CA}" type="presParOf" srcId="{C318DEA5-3409-4005-BCDF-266C8B53A8A9}" destId="{7BB3C766-E29A-497C-8769-7D15FE3B0E87}" srcOrd="6" destOrd="0" presId="urn:microsoft.com/office/officeart/2005/8/layout/vList2"/>
    <dgm:cxn modelId="{6C739010-C468-472A-B48B-9D701BEEE14B}" type="presParOf" srcId="{C318DEA5-3409-4005-BCDF-266C8B53A8A9}" destId="{949F5843-9EE0-4E7C-9713-897A892F4C32}" srcOrd="7" destOrd="0" presId="urn:microsoft.com/office/officeart/2005/8/layout/vList2"/>
    <dgm:cxn modelId="{18B2DB61-9F9C-4999-98B5-EF757A2DB1E2}" type="presParOf" srcId="{C318DEA5-3409-4005-BCDF-266C8B53A8A9}" destId="{09A10FAB-F3E7-4E92-A51D-CCB77ABC0A4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82C8EF-70BB-4560-A3FE-20B01461A666}"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37177F85-5D9F-46CD-8C3C-5027E0CC3756}">
      <dgm:prSet phldrT="[Text]" custT="1"/>
      <dgm:spPr/>
      <dgm:t>
        <a:bodyPr/>
        <a:lstStyle/>
        <a:p>
          <a:r>
            <a:rPr lang="en-US" sz="2000" dirty="0"/>
            <a:t>Standard measurements of dimensional lumber match the stated measurements</a:t>
          </a:r>
        </a:p>
      </dgm:t>
    </dgm:pt>
    <dgm:pt modelId="{FE8B18EC-E1EB-4956-AA1F-0FDD13362BCE}" type="parTrans" cxnId="{022752B2-60B1-403E-A3E3-4DE502BAE792}">
      <dgm:prSet/>
      <dgm:spPr/>
      <dgm:t>
        <a:bodyPr/>
        <a:lstStyle/>
        <a:p>
          <a:endParaRPr lang="en-US"/>
        </a:p>
      </dgm:t>
    </dgm:pt>
    <dgm:pt modelId="{AB0F42FB-9D1F-4FD1-9AC1-5439A4DAA308}" type="sibTrans" cxnId="{022752B2-60B1-403E-A3E3-4DE502BAE792}">
      <dgm:prSet/>
      <dgm:spPr/>
      <dgm:t>
        <a:bodyPr/>
        <a:lstStyle/>
        <a:p>
          <a:endParaRPr lang="en-US"/>
        </a:p>
      </dgm:t>
    </dgm:pt>
    <dgm:pt modelId="{09BAB0C5-7646-4749-BBB2-42DCCC87D1FC}">
      <dgm:prSet phldrT="[Text]" custT="1"/>
      <dgm:spPr>
        <a:solidFill>
          <a:schemeClr val="accent2"/>
        </a:solidFill>
      </dgm:spPr>
      <dgm:t>
        <a:bodyPr/>
        <a:lstStyle/>
        <a:p>
          <a:r>
            <a:rPr lang="en-US" sz="2000" dirty="0"/>
            <a:t>Dimensional lumber is available in lengths from 8 to 24 feet (2.5 to 7 m) in 2-foot (600 mm) increments</a:t>
          </a:r>
        </a:p>
      </dgm:t>
    </dgm:pt>
    <dgm:pt modelId="{BCA0A664-60F2-48D3-B9C0-7998E9444EC9}" type="parTrans" cxnId="{12ABD1B4-44F2-4123-ABE8-2827E8C4AFFE}">
      <dgm:prSet/>
      <dgm:spPr/>
      <dgm:t>
        <a:bodyPr/>
        <a:lstStyle/>
        <a:p>
          <a:endParaRPr lang="en-US"/>
        </a:p>
      </dgm:t>
    </dgm:pt>
    <dgm:pt modelId="{FA9F9E2E-9A64-49CC-896A-20E5E57E239A}" type="sibTrans" cxnId="{12ABD1B4-44F2-4123-ABE8-2827E8C4AFFE}">
      <dgm:prSet/>
      <dgm:spPr/>
      <dgm:t>
        <a:bodyPr/>
        <a:lstStyle/>
        <a:p>
          <a:endParaRPr lang="en-US"/>
        </a:p>
      </dgm:t>
    </dgm:pt>
    <dgm:pt modelId="{CA7DC67E-556A-40CA-BF34-21D7A1565A21}" type="pres">
      <dgm:prSet presAssocID="{4A82C8EF-70BB-4560-A3FE-20B01461A666}" presName="linear" presStyleCnt="0">
        <dgm:presLayoutVars>
          <dgm:animLvl val="lvl"/>
          <dgm:resizeHandles val="exact"/>
        </dgm:presLayoutVars>
      </dgm:prSet>
      <dgm:spPr/>
      <dgm:t>
        <a:bodyPr/>
        <a:lstStyle/>
        <a:p>
          <a:endParaRPr lang="en-US"/>
        </a:p>
      </dgm:t>
    </dgm:pt>
    <dgm:pt modelId="{B4C7C27E-6A06-418D-98DF-57053F533162}" type="pres">
      <dgm:prSet presAssocID="{37177F85-5D9F-46CD-8C3C-5027E0CC3756}" presName="parentText" presStyleLbl="node1" presStyleIdx="0" presStyleCnt="2">
        <dgm:presLayoutVars>
          <dgm:chMax val="0"/>
          <dgm:bulletEnabled val="1"/>
        </dgm:presLayoutVars>
      </dgm:prSet>
      <dgm:spPr/>
      <dgm:t>
        <a:bodyPr/>
        <a:lstStyle/>
        <a:p>
          <a:endParaRPr lang="en-US"/>
        </a:p>
      </dgm:t>
    </dgm:pt>
    <dgm:pt modelId="{21B89120-3C89-47B2-A723-1E0B2B3943A7}" type="pres">
      <dgm:prSet presAssocID="{AB0F42FB-9D1F-4FD1-9AC1-5439A4DAA308}" presName="spacer" presStyleCnt="0"/>
      <dgm:spPr/>
    </dgm:pt>
    <dgm:pt modelId="{4C06CFAF-D933-4A4F-8237-7F52563C0B84}" type="pres">
      <dgm:prSet presAssocID="{09BAB0C5-7646-4749-BBB2-42DCCC87D1FC}" presName="parentText" presStyleLbl="node1" presStyleIdx="1" presStyleCnt="2">
        <dgm:presLayoutVars>
          <dgm:chMax val="0"/>
          <dgm:bulletEnabled val="1"/>
        </dgm:presLayoutVars>
      </dgm:prSet>
      <dgm:spPr/>
      <dgm:t>
        <a:bodyPr/>
        <a:lstStyle/>
        <a:p>
          <a:endParaRPr lang="en-US"/>
        </a:p>
      </dgm:t>
    </dgm:pt>
  </dgm:ptLst>
  <dgm:cxnLst>
    <dgm:cxn modelId="{AADFCFD3-F82B-44B3-AF10-7D7C1D816F11}" type="presOf" srcId="{09BAB0C5-7646-4749-BBB2-42DCCC87D1FC}" destId="{4C06CFAF-D933-4A4F-8237-7F52563C0B84}" srcOrd="0" destOrd="0" presId="urn:microsoft.com/office/officeart/2005/8/layout/vList2"/>
    <dgm:cxn modelId="{A8EC2324-4636-41E0-926E-7EDA19587FC7}" type="presOf" srcId="{4A82C8EF-70BB-4560-A3FE-20B01461A666}" destId="{CA7DC67E-556A-40CA-BF34-21D7A1565A21}" srcOrd="0" destOrd="0" presId="urn:microsoft.com/office/officeart/2005/8/layout/vList2"/>
    <dgm:cxn modelId="{12ABD1B4-44F2-4123-ABE8-2827E8C4AFFE}" srcId="{4A82C8EF-70BB-4560-A3FE-20B01461A666}" destId="{09BAB0C5-7646-4749-BBB2-42DCCC87D1FC}" srcOrd="1" destOrd="0" parTransId="{BCA0A664-60F2-48D3-B9C0-7998E9444EC9}" sibTransId="{FA9F9E2E-9A64-49CC-896A-20E5E57E239A}"/>
    <dgm:cxn modelId="{A6902CB3-4122-42D6-A6E5-1379EED5CE00}" type="presOf" srcId="{37177F85-5D9F-46CD-8C3C-5027E0CC3756}" destId="{B4C7C27E-6A06-418D-98DF-57053F533162}" srcOrd="0" destOrd="0" presId="urn:microsoft.com/office/officeart/2005/8/layout/vList2"/>
    <dgm:cxn modelId="{022752B2-60B1-403E-A3E3-4DE502BAE792}" srcId="{4A82C8EF-70BB-4560-A3FE-20B01461A666}" destId="{37177F85-5D9F-46CD-8C3C-5027E0CC3756}" srcOrd="0" destOrd="0" parTransId="{FE8B18EC-E1EB-4956-AA1F-0FDD13362BCE}" sibTransId="{AB0F42FB-9D1F-4FD1-9AC1-5439A4DAA308}"/>
    <dgm:cxn modelId="{E9921DCC-61A7-45C8-ACC9-3578444FBE73}" type="presParOf" srcId="{CA7DC67E-556A-40CA-BF34-21D7A1565A21}" destId="{B4C7C27E-6A06-418D-98DF-57053F533162}" srcOrd="0" destOrd="0" presId="urn:microsoft.com/office/officeart/2005/8/layout/vList2"/>
    <dgm:cxn modelId="{43E132F3-1F33-4C4B-AC1F-80819C409391}" type="presParOf" srcId="{CA7DC67E-556A-40CA-BF34-21D7A1565A21}" destId="{21B89120-3C89-47B2-A723-1E0B2B3943A7}" srcOrd="1" destOrd="0" presId="urn:microsoft.com/office/officeart/2005/8/layout/vList2"/>
    <dgm:cxn modelId="{80941BBA-98D9-40FA-B060-DD50F6253DA2}" type="presParOf" srcId="{CA7DC67E-556A-40CA-BF34-21D7A1565A21}" destId="{4C06CFAF-D933-4A4F-8237-7F52563C0B8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3578F0-9106-4D72-90A8-AC425E2735DC}"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4F73FC6D-C16D-4D46-9DF2-444E7AC1135D}">
      <dgm:prSet phldrT="[Text]" custT="1"/>
      <dgm:spPr/>
      <dgm:t>
        <a:bodyPr/>
        <a:lstStyle/>
        <a:p>
          <a:r>
            <a:rPr lang="en-US" sz="2400" dirty="0"/>
            <a:t>Dimensional lumber</a:t>
          </a:r>
        </a:p>
      </dgm:t>
    </dgm:pt>
    <dgm:pt modelId="{AF3B0C86-2D7F-46E8-8CBD-CD553078FA06}" type="parTrans" cxnId="{6C5EFA1A-6B47-4F69-B541-6109452F5DF9}">
      <dgm:prSet/>
      <dgm:spPr/>
      <dgm:t>
        <a:bodyPr/>
        <a:lstStyle/>
        <a:p>
          <a:endParaRPr lang="en-US"/>
        </a:p>
      </dgm:t>
    </dgm:pt>
    <dgm:pt modelId="{840947DF-099D-4376-BB87-1FB8AADB8782}" type="sibTrans" cxnId="{6C5EFA1A-6B47-4F69-B541-6109452F5DF9}">
      <dgm:prSet/>
      <dgm:spPr/>
      <dgm:t>
        <a:bodyPr/>
        <a:lstStyle/>
        <a:p>
          <a:endParaRPr lang="en-US"/>
        </a:p>
      </dgm:t>
    </dgm:pt>
    <dgm:pt modelId="{BE5EC6C3-C9FF-41B5-96A2-8A2813FA340B}">
      <dgm:prSet phldrT="[Text]" custT="1"/>
      <dgm:spPr/>
      <dgm:t>
        <a:bodyPr/>
        <a:lstStyle/>
        <a:p>
          <a:r>
            <a:rPr lang="en-US" sz="2400" dirty="0"/>
            <a:t>Panels</a:t>
          </a:r>
        </a:p>
      </dgm:t>
    </dgm:pt>
    <dgm:pt modelId="{72FAC93B-0C6D-4D36-8B6F-EF31454B2F58}" type="parTrans" cxnId="{23F2169B-1020-411E-9A84-7B98EA9B3DEE}">
      <dgm:prSet/>
      <dgm:spPr/>
      <dgm:t>
        <a:bodyPr/>
        <a:lstStyle/>
        <a:p>
          <a:endParaRPr lang="en-US"/>
        </a:p>
      </dgm:t>
    </dgm:pt>
    <dgm:pt modelId="{D35B1FA5-BDFC-4834-8521-22A12ACF99BF}" type="sibTrans" cxnId="{23F2169B-1020-411E-9A84-7B98EA9B3DEE}">
      <dgm:prSet/>
      <dgm:spPr/>
      <dgm:t>
        <a:bodyPr/>
        <a:lstStyle/>
        <a:p>
          <a:endParaRPr lang="en-US"/>
        </a:p>
      </dgm:t>
    </dgm:pt>
    <dgm:pt modelId="{8E8903D8-F060-428D-91CD-F2052856B6AA}">
      <dgm:prSet phldrT="[Text]" custT="1"/>
      <dgm:spPr/>
      <dgm:t>
        <a:bodyPr/>
        <a:lstStyle/>
        <a:p>
          <a:r>
            <a:rPr lang="en-US" sz="2400" dirty="0"/>
            <a:t>Adhesives</a:t>
          </a:r>
        </a:p>
      </dgm:t>
    </dgm:pt>
    <dgm:pt modelId="{CFB924F3-C69E-4933-9528-40D270437721}" type="parTrans" cxnId="{0BD5E2E8-4AF4-4449-8801-61FEA63C8903}">
      <dgm:prSet/>
      <dgm:spPr/>
      <dgm:t>
        <a:bodyPr/>
        <a:lstStyle/>
        <a:p>
          <a:endParaRPr lang="en-US"/>
        </a:p>
      </dgm:t>
    </dgm:pt>
    <dgm:pt modelId="{8C7033AE-A205-4C26-A533-4676E44634B0}" type="sibTrans" cxnId="{0BD5E2E8-4AF4-4449-8801-61FEA63C8903}">
      <dgm:prSet/>
      <dgm:spPr/>
      <dgm:t>
        <a:bodyPr/>
        <a:lstStyle/>
        <a:p>
          <a:endParaRPr lang="en-US"/>
        </a:p>
      </dgm:t>
    </dgm:pt>
    <dgm:pt modelId="{CE2C8A22-DC96-48B8-BA19-157F44477AE4}">
      <dgm:prSet phldrT="[Text]" custT="1"/>
      <dgm:spPr>
        <a:solidFill>
          <a:schemeClr val="accent6"/>
        </a:solidFill>
      </dgm:spPr>
      <dgm:t>
        <a:bodyPr/>
        <a:lstStyle/>
        <a:p>
          <a:r>
            <a:rPr lang="en-US" sz="2400" dirty="0"/>
            <a:t>Metal fasteners</a:t>
          </a:r>
        </a:p>
      </dgm:t>
    </dgm:pt>
    <dgm:pt modelId="{EF0A918D-5692-4E29-B3FC-EBBD9A602F5D}" type="parTrans" cxnId="{95587C76-0FE6-4B97-A4D7-DFC4CE346B4F}">
      <dgm:prSet/>
      <dgm:spPr/>
      <dgm:t>
        <a:bodyPr/>
        <a:lstStyle/>
        <a:p>
          <a:endParaRPr lang="en-US"/>
        </a:p>
      </dgm:t>
    </dgm:pt>
    <dgm:pt modelId="{E3BA1FEC-51D4-49D7-B77D-5E0704367273}" type="sibTrans" cxnId="{95587C76-0FE6-4B97-A4D7-DFC4CE346B4F}">
      <dgm:prSet/>
      <dgm:spPr/>
      <dgm:t>
        <a:bodyPr/>
        <a:lstStyle/>
        <a:p>
          <a:endParaRPr lang="en-US"/>
        </a:p>
      </dgm:t>
    </dgm:pt>
    <dgm:pt modelId="{B3309977-9755-4014-BC36-20293B611FFF}" type="pres">
      <dgm:prSet presAssocID="{813578F0-9106-4D72-90A8-AC425E2735DC}" presName="diagram" presStyleCnt="0">
        <dgm:presLayoutVars>
          <dgm:dir/>
          <dgm:resizeHandles val="exact"/>
        </dgm:presLayoutVars>
      </dgm:prSet>
      <dgm:spPr/>
      <dgm:t>
        <a:bodyPr/>
        <a:lstStyle/>
        <a:p>
          <a:endParaRPr lang="en-US"/>
        </a:p>
      </dgm:t>
    </dgm:pt>
    <dgm:pt modelId="{99A696F6-70CD-48A6-863E-B1E991B06504}" type="pres">
      <dgm:prSet presAssocID="{4F73FC6D-C16D-4D46-9DF2-444E7AC1135D}" presName="node" presStyleLbl="node1" presStyleIdx="0" presStyleCnt="4">
        <dgm:presLayoutVars>
          <dgm:bulletEnabled val="1"/>
        </dgm:presLayoutVars>
      </dgm:prSet>
      <dgm:spPr/>
      <dgm:t>
        <a:bodyPr/>
        <a:lstStyle/>
        <a:p>
          <a:endParaRPr lang="en-US"/>
        </a:p>
      </dgm:t>
    </dgm:pt>
    <dgm:pt modelId="{E4368BE2-46EA-4218-BB2F-557E5B4C2F4E}" type="pres">
      <dgm:prSet presAssocID="{840947DF-099D-4376-BB87-1FB8AADB8782}" presName="sibTrans" presStyleCnt="0"/>
      <dgm:spPr/>
    </dgm:pt>
    <dgm:pt modelId="{90FE252C-BEE1-47CB-8572-3145841B2DA6}" type="pres">
      <dgm:prSet presAssocID="{BE5EC6C3-C9FF-41B5-96A2-8A2813FA340B}" presName="node" presStyleLbl="node1" presStyleIdx="1" presStyleCnt="4">
        <dgm:presLayoutVars>
          <dgm:bulletEnabled val="1"/>
        </dgm:presLayoutVars>
      </dgm:prSet>
      <dgm:spPr/>
      <dgm:t>
        <a:bodyPr/>
        <a:lstStyle/>
        <a:p>
          <a:endParaRPr lang="en-US"/>
        </a:p>
      </dgm:t>
    </dgm:pt>
    <dgm:pt modelId="{E0F519AC-5111-452B-9223-F09936EB1422}" type="pres">
      <dgm:prSet presAssocID="{D35B1FA5-BDFC-4834-8521-22A12ACF99BF}" presName="sibTrans" presStyleCnt="0"/>
      <dgm:spPr/>
    </dgm:pt>
    <dgm:pt modelId="{F59A036A-9FD5-4E17-B948-AF8DABB18F0B}" type="pres">
      <dgm:prSet presAssocID="{8E8903D8-F060-428D-91CD-F2052856B6AA}" presName="node" presStyleLbl="node1" presStyleIdx="2" presStyleCnt="4">
        <dgm:presLayoutVars>
          <dgm:bulletEnabled val="1"/>
        </dgm:presLayoutVars>
      </dgm:prSet>
      <dgm:spPr/>
      <dgm:t>
        <a:bodyPr/>
        <a:lstStyle/>
        <a:p>
          <a:endParaRPr lang="en-US"/>
        </a:p>
      </dgm:t>
    </dgm:pt>
    <dgm:pt modelId="{ED9A7D3F-EDCA-474F-924D-CC47D1CDB14E}" type="pres">
      <dgm:prSet presAssocID="{8C7033AE-A205-4C26-A533-4676E44634B0}" presName="sibTrans" presStyleCnt="0"/>
      <dgm:spPr/>
    </dgm:pt>
    <dgm:pt modelId="{45B33D01-B5E3-4E89-9967-C7BA506437EC}" type="pres">
      <dgm:prSet presAssocID="{CE2C8A22-DC96-48B8-BA19-157F44477AE4}" presName="node" presStyleLbl="node1" presStyleIdx="3" presStyleCnt="4">
        <dgm:presLayoutVars>
          <dgm:bulletEnabled val="1"/>
        </dgm:presLayoutVars>
      </dgm:prSet>
      <dgm:spPr/>
      <dgm:t>
        <a:bodyPr/>
        <a:lstStyle/>
        <a:p>
          <a:endParaRPr lang="en-US"/>
        </a:p>
      </dgm:t>
    </dgm:pt>
  </dgm:ptLst>
  <dgm:cxnLst>
    <dgm:cxn modelId="{3798BF74-796F-44F3-B5DC-0DBC771B1231}" type="presOf" srcId="{BE5EC6C3-C9FF-41B5-96A2-8A2813FA340B}" destId="{90FE252C-BEE1-47CB-8572-3145841B2DA6}" srcOrd="0" destOrd="0" presId="urn:microsoft.com/office/officeart/2005/8/layout/default"/>
    <dgm:cxn modelId="{0BD5E2E8-4AF4-4449-8801-61FEA63C8903}" srcId="{813578F0-9106-4D72-90A8-AC425E2735DC}" destId="{8E8903D8-F060-428D-91CD-F2052856B6AA}" srcOrd="2" destOrd="0" parTransId="{CFB924F3-C69E-4933-9528-40D270437721}" sibTransId="{8C7033AE-A205-4C26-A533-4676E44634B0}"/>
    <dgm:cxn modelId="{95587C76-0FE6-4B97-A4D7-DFC4CE346B4F}" srcId="{813578F0-9106-4D72-90A8-AC425E2735DC}" destId="{CE2C8A22-DC96-48B8-BA19-157F44477AE4}" srcOrd="3" destOrd="0" parTransId="{EF0A918D-5692-4E29-B3FC-EBBD9A602F5D}" sibTransId="{E3BA1FEC-51D4-49D7-B77D-5E0704367273}"/>
    <dgm:cxn modelId="{23F2169B-1020-411E-9A84-7B98EA9B3DEE}" srcId="{813578F0-9106-4D72-90A8-AC425E2735DC}" destId="{BE5EC6C3-C9FF-41B5-96A2-8A2813FA340B}" srcOrd="1" destOrd="0" parTransId="{72FAC93B-0C6D-4D36-8B6F-EF31454B2F58}" sibTransId="{D35B1FA5-BDFC-4834-8521-22A12ACF99BF}"/>
    <dgm:cxn modelId="{6C5EFA1A-6B47-4F69-B541-6109452F5DF9}" srcId="{813578F0-9106-4D72-90A8-AC425E2735DC}" destId="{4F73FC6D-C16D-4D46-9DF2-444E7AC1135D}" srcOrd="0" destOrd="0" parTransId="{AF3B0C86-2D7F-46E8-8CBD-CD553078FA06}" sibTransId="{840947DF-099D-4376-BB87-1FB8AADB8782}"/>
    <dgm:cxn modelId="{92B2CD68-B45D-4849-8007-95F47EED8A9D}" type="presOf" srcId="{8E8903D8-F060-428D-91CD-F2052856B6AA}" destId="{F59A036A-9FD5-4E17-B948-AF8DABB18F0B}" srcOrd="0" destOrd="0" presId="urn:microsoft.com/office/officeart/2005/8/layout/default"/>
    <dgm:cxn modelId="{A2DB1B30-C40E-4A78-9D51-CAA39D61E99F}" type="presOf" srcId="{CE2C8A22-DC96-48B8-BA19-157F44477AE4}" destId="{45B33D01-B5E3-4E89-9967-C7BA506437EC}" srcOrd="0" destOrd="0" presId="urn:microsoft.com/office/officeart/2005/8/layout/default"/>
    <dgm:cxn modelId="{F66EFC9F-74B7-4062-9C73-097E5A3A8233}" type="presOf" srcId="{813578F0-9106-4D72-90A8-AC425E2735DC}" destId="{B3309977-9755-4014-BC36-20293B611FFF}" srcOrd="0" destOrd="0" presId="urn:microsoft.com/office/officeart/2005/8/layout/default"/>
    <dgm:cxn modelId="{97F50096-6754-473B-BDED-BEA9A97B541C}" type="presOf" srcId="{4F73FC6D-C16D-4D46-9DF2-444E7AC1135D}" destId="{99A696F6-70CD-48A6-863E-B1E991B06504}" srcOrd="0" destOrd="0" presId="urn:microsoft.com/office/officeart/2005/8/layout/default"/>
    <dgm:cxn modelId="{3367BEC7-C7C6-43D0-8E87-D68689073A83}" type="presParOf" srcId="{B3309977-9755-4014-BC36-20293B611FFF}" destId="{99A696F6-70CD-48A6-863E-B1E991B06504}" srcOrd="0" destOrd="0" presId="urn:microsoft.com/office/officeart/2005/8/layout/default"/>
    <dgm:cxn modelId="{A33E0165-ABE4-4136-85C7-7FFBDFA2B38F}" type="presParOf" srcId="{B3309977-9755-4014-BC36-20293B611FFF}" destId="{E4368BE2-46EA-4218-BB2F-557E5B4C2F4E}" srcOrd="1" destOrd="0" presId="urn:microsoft.com/office/officeart/2005/8/layout/default"/>
    <dgm:cxn modelId="{D8C40974-CEE6-440B-A27E-BDA56386931D}" type="presParOf" srcId="{B3309977-9755-4014-BC36-20293B611FFF}" destId="{90FE252C-BEE1-47CB-8572-3145841B2DA6}" srcOrd="2" destOrd="0" presId="urn:microsoft.com/office/officeart/2005/8/layout/default"/>
    <dgm:cxn modelId="{5A603F04-F42F-4483-A622-08D27DCCC919}" type="presParOf" srcId="{B3309977-9755-4014-BC36-20293B611FFF}" destId="{E0F519AC-5111-452B-9223-F09936EB1422}" srcOrd="3" destOrd="0" presId="urn:microsoft.com/office/officeart/2005/8/layout/default"/>
    <dgm:cxn modelId="{1A3633EF-5F85-4CB5-B9C6-3704877F2253}" type="presParOf" srcId="{B3309977-9755-4014-BC36-20293B611FFF}" destId="{F59A036A-9FD5-4E17-B948-AF8DABB18F0B}" srcOrd="4" destOrd="0" presId="urn:microsoft.com/office/officeart/2005/8/layout/default"/>
    <dgm:cxn modelId="{EC925A3D-2766-4C2E-99F1-BE671B75116E}" type="presParOf" srcId="{B3309977-9755-4014-BC36-20293B611FFF}" destId="{ED9A7D3F-EDCA-474F-924D-CC47D1CDB14E}" srcOrd="5" destOrd="0" presId="urn:microsoft.com/office/officeart/2005/8/layout/default"/>
    <dgm:cxn modelId="{B68A8E2B-1CC7-483A-990F-3D6F4E15E623}" type="presParOf" srcId="{B3309977-9755-4014-BC36-20293B611FFF}" destId="{45B33D01-B5E3-4E89-9967-C7BA506437E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82C8EF-70BB-4560-A3FE-20B01461A666}"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6C4E2310-F46F-48D5-98D1-C07758DB0848}">
      <dgm:prSet/>
      <dgm:spPr/>
      <dgm:t>
        <a:bodyPr/>
        <a:lstStyle/>
        <a:p>
          <a:r>
            <a:rPr lang="en-US" dirty="0"/>
            <a:t>Trusses</a:t>
          </a:r>
        </a:p>
      </dgm:t>
    </dgm:pt>
    <dgm:pt modelId="{CC1F4A0E-FB06-4E73-AD28-2C340486DD24}" type="parTrans" cxnId="{A34D9B61-EAAD-429A-A334-52BECF6D62DA}">
      <dgm:prSet/>
      <dgm:spPr/>
      <dgm:t>
        <a:bodyPr/>
        <a:lstStyle/>
        <a:p>
          <a:endParaRPr lang="en-US"/>
        </a:p>
      </dgm:t>
    </dgm:pt>
    <dgm:pt modelId="{8A3DFCD0-CFC3-4998-B82D-74B3A02A62E1}" type="sibTrans" cxnId="{A34D9B61-EAAD-429A-A334-52BECF6D62DA}">
      <dgm:prSet/>
      <dgm:spPr/>
      <dgm:t>
        <a:bodyPr/>
        <a:lstStyle/>
        <a:p>
          <a:endParaRPr lang="en-US"/>
        </a:p>
      </dgm:t>
    </dgm:pt>
    <dgm:pt modelId="{C817677D-596E-48F9-B5D7-860BED3CA180}">
      <dgm:prSet/>
      <dgm:spPr/>
      <dgm:t>
        <a:bodyPr/>
        <a:lstStyle/>
        <a:p>
          <a:r>
            <a:rPr lang="en-US" dirty="0"/>
            <a:t>Box beams</a:t>
          </a:r>
        </a:p>
      </dgm:t>
    </dgm:pt>
    <dgm:pt modelId="{FAC14869-D481-422D-9554-1C3016E88784}" type="parTrans" cxnId="{39C60E31-3F31-4EEC-926A-0937D9618D41}">
      <dgm:prSet/>
      <dgm:spPr/>
      <dgm:t>
        <a:bodyPr/>
        <a:lstStyle/>
        <a:p>
          <a:endParaRPr lang="en-US"/>
        </a:p>
      </dgm:t>
    </dgm:pt>
    <dgm:pt modelId="{5E06BAF2-4E0A-42CF-9D72-985433A82C1F}" type="sibTrans" cxnId="{39C60E31-3F31-4EEC-926A-0937D9618D41}">
      <dgm:prSet/>
      <dgm:spPr/>
      <dgm:t>
        <a:bodyPr/>
        <a:lstStyle/>
        <a:p>
          <a:endParaRPr lang="en-US"/>
        </a:p>
      </dgm:t>
    </dgm:pt>
    <dgm:pt modelId="{1509BC17-860E-45F3-B892-7636782F555F}">
      <dgm:prSet/>
      <dgm:spPr/>
      <dgm:t>
        <a:bodyPr/>
        <a:lstStyle/>
        <a:p>
          <a:r>
            <a:rPr lang="en-US" dirty="0"/>
            <a:t>I-beams</a:t>
          </a:r>
        </a:p>
      </dgm:t>
    </dgm:pt>
    <dgm:pt modelId="{C699829D-4138-4E20-ACB2-E3442353CCB7}" type="parTrans" cxnId="{7C104209-F647-4525-A5CF-FFC305EA549B}">
      <dgm:prSet/>
      <dgm:spPr/>
      <dgm:t>
        <a:bodyPr/>
        <a:lstStyle/>
        <a:p>
          <a:endParaRPr lang="en-US"/>
        </a:p>
      </dgm:t>
    </dgm:pt>
    <dgm:pt modelId="{BF14074E-69B7-46E4-9A55-A03FCFB8D5EB}" type="sibTrans" cxnId="{7C104209-F647-4525-A5CF-FFC305EA549B}">
      <dgm:prSet/>
      <dgm:spPr/>
      <dgm:t>
        <a:bodyPr/>
        <a:lstStyle/>
        <a:p>
          <a:endParaRPr lang="en-US"/>
        </a:p>
      </dgm:t>
    </dgm:pt>
    <dgm:pt modelId="{27F493E2-19FA-400D-B526-D5CF89FBA092}">
      <dgm:prSet/>
      <dgm:spPr>
        <a:solidFill>
          <a:schemeClr val="accent6"/>
        </a:solidFill>
      </dgm:spPr>
      <dgm:t>
        <a:bodyPr/>
        <a:lstStyle/>
        <a:p>
          <a:r>
            <a:rPr lang="en-US" dirty="0"/>
            <a:t>Panel components</a:t>
          </a:r>
        </a:p>
      </dgm:t>
    </dgm:pt>
    <dgm:pt modelId="{451E3F4A-D2D7-4F92-AB44-E653D642D003}" type="parTrans" cxnId="{09B54A31-C19D-468D-B009-1A4593BABD25}">
      <dgm:prSet/>
      <dgm:spPr/>
      <dgm:t>
        <a:bodyPr/>
        <a:lstStyle/>
        <a:p>
          <a:endParaRPr lang="en-US"/>
        </a:p>
      </dgm:t>
    </dgm:pt>
    <dgm:pt modelId="{AC6C41F8-9FCB-4FD8-AED1-63171390F5D6}" type="sibTrans" cxnId="{09B54A31-C19D-468D-B009-1A4593BABD25}">
      <dgm:prSet/>
      <dgm:spPr/>
      <dgm:t>
        <a:bodyPr/>
        <a:lstStyle/>
        <a:p>
          <a:endParaRPr lang="en-US"/>
        </a:p>
      </dgm:t>
    </dgm:pt>
    <dgm:pt modelId="{CA7DC67E-556A-40CA-BF34-21D7A1565A21}" type="pres">
      <dgm:prSet presAssocID="{4A82C8EF-70BB-4560-A3FE-20B01461A666}" presName="linear" presStyleCnt="0">
        <dgm:presLayoutVars>
          <dgm:animLvl val="lvl"/>
          <dgm:resizeHandles val="exact"/>
        </dgm:presLayoutVars>
      </dgm:prSet>
      <dgm:spPr/>
      <dgm:t>
        <a:bodyPr/>
        <a:lstStyle/>
        <a:p>
          <a:endParaRPr lang="en-US"/>
        </a:p>
      </dgm:t>
    </dgm:pt>
    <dgm:pt modelId="{B1C90D15-8622-4BA3-AD1A-7AD074E59A02}" type="pres">
      <dgm:prSet presAssocID="{6C4E2310-F46F-48D5-98D1-C07758DB0848}" presName="parentText" presStyleLbl="node1" presStyleIdx="0" presStyleCnt="4">
        <dgm:presLayoutVars>
          <dgm:chMax val="0"/>
          <dgm:bulletEnabled val="1"/>
        </dgm:presLayoutVars>
      </dgm:prSet>
      <dgm:spPr/>
      <dgm:t>
        <a:bodyPr/>
        <a:lstStyle/>
        <a:p>
          <a:endParaRPr lang="en-US"/>
        </a:p>
      </dgm:t>
    </dgm:pt>
    <dgm:pt modelId="{1235FBDA-4A1B-4C2B-AE26-B6E9F0D472D4}" type="pres">
      <dgm:prSet presAssocID="{8A3DFCD0-CFC3-4998-B82D-74B3A02A62E1}" presName="spacer" presStyleCnt="0"/>
      <dgm:spPr/>
    </dgm:pt>
    <dgm:pt modelId="{D707CEEE-D24F-41DF-896D-0EFF824A5706}" type="pres">
      <dgm:prSet presAssocID="{C817677D-596E-48F9-B5D7-860BED3CA180}" presName="parentText" presStyleLbl="node1" presStyleIdx="1" presStyleCnt="4">
        <dgm:presLayoutVars>
          <dgm:chMax val="0"/>
          <dgm:bulletEnabled val="1"/>
        </dgm:presLayoutVars>
      </dgm:prSet>
      <dgm:spPr/>
      <dgm:t>
        <a:bodyPr/>
        <a:lstStyle/>
        <a:p>
          <a:endParaRPr lang="en-US"/>
        </a:p>
      </dgm:t>
    </dgm:pt>
    <dgm:pt modelId="{4987ADB9-E79F-4E72-AD2A-548C01A9FC00}" type="pres">
      <dgm:prSet presAssocID="{5E06BAF2-4E0A-42CF-9D72-985433A82C1F}" presName="spacer" presStyleCnt="0"/>
      <dgm:spPr/>
    </dgm:pt>
    <dgm:pt modelId="{D46418DC-CC7A-47E9-AA44-2C8534E81625}" type="pres">
      <dgm:prSet presAssocID="{1509BC17-860E-45F3-B892-7636782F555F}" presName="parentText" presStyleLbl="node1" presStyleIdx="2" presStyleCnt="4">
        <dgm:presLayoutVars>
          <dgm:chMax val="0"/>
          <dgm:bulletEnabled val="1"/>
        </dgm:presLayoutVars>
      </dgm:prSet>
      <dgm:spPr/>
      <dgm:t>
        <a:bodyPr/>
        <a:lstStyle/>
        <a:p>
          <a:endParaRPr lang="en-US"/>
        </a:p>
      </dgm:t>
    </dgm:pt>
    <dgm:pt modelId="{7A8BB9AD-1BE2-4F5B-A8CC-3ECB38AE13F6}" type="pres">
      <dgm:prSet presAssocID="{BF14074E-69B7-46E4-9A55-A03FCFB8D5EB}" presName="spacer" presStyleCnt="0"/>
      <dgm:spPr/>
    </dgm:pt>
    <dgm:pt modelId="{3D27E029-19C9-45AB-845E-753EE5E8A16E}" type="pres">
      <dgm:prSet presAssocID="{27F493E2-19FA-400D-B526-D5CF89FBA092}" presName="parentText" presStyleLbl="node1" presStyleIdx="3" presStyleCnt="4">
        <dgm:presLayoutVars>
          <dgm:chMax val="0"/>
          <dgm:bulletEnabled val="1"/>
        </dgm:presLayoutVars>
      </dgm:prSet>
      <dgm:spPr/>
      <dgm:t>
        <a:bodyPr/>
        <a:lstStyle/>
        <a:p>
          <a:endParaRPr lang="en-US"/>
        </a:p>
      </dgm:t>
    </dgm:pt>
  </dgm:ptLst>
  <dgm:cxnLst>
    <dgm:cxn modelId="{09B54A31-C19D-468D-B009-1A4593BABD25}" srcId="{4A82C8EF-70BB-4560-A3FE-20B01461A666}" destId="{27F493E2-19FA-400D-B526-D5CF89FBA092}" srcOrd="3" destOrd="0" parTransId="{451E3F4A-D2D7-4F92-AB44-E653D642D003}" sibTransId="{AC6C41F8-9FCB-4FD8-AED1-63171390F5D6}"/>
    <dgm:cxn modelId="{7C104209-F647-4525-A5CF-FFC305EA549B}" srcId="{4A82C8EF-70BB-4560-A3FE-20B01461A666}" destId="{1509BC17-860E-45F3-B892-7636782F555F}" srcOrd="2" destOrd="0" parTransId="{C699829D-4138-4E20-ACB2-E3442353CCB7}" sibTransId="{BF14074E-69B7-46E4-9A55-A03FCFB8D5EB}"/>
    <dgm:cxn modelId="{39C60E31-3F31-4EEC-926A-0937D9618D41}" srcId="{4A82C8EF-70BB-4560-A3FE-20B01461A666}" destId="{C817677D-596E-48F9-B5D7-860BED3CA180}" srcOrd="1" destOrd="0" parTransId="{FAC14869-D481-422D-9554-1C3016E88784}" sibTransId="{5E06BAF2-4E0A-42CF-9D72-985433A82C1F}"/>
    <dgm:cxn modelId="{0A25F4C0-E656-49E3-BC34-5B1BF80D0A99}" type="presOf" srcId="{4A82C8EF-70BB-4560-A3FE-20B01461A666}" destId="{CA7DC67E-556A-40CA-BF34-21D7A1565A21}" srcOrd="0" destOrd="0" presId="urn:microsoft.com/office/officeart/2005/8/layout/vList2"/>
    <dgm:cxn modelId="{D7A92C3A-07E2-4096-B6D0-02B809568985}" type="presOf" srcId="{1509BC17-860E-45F3-B892-7636782F555F}" destId="{D46418DC-CC7A-47E9-AA44-2C8534E81625}" srcOrd="0" destOrd="0" presId="urn:microsoft.com/office/officeart/2005/8/layout/vList2"/>
    <dgm:cxn modelId="{A34D9B61-EAAD-429A-A334-52BECF6D62DA}" srcId="{4A82C8EF-70BB-4560-A3FE-20B01461A666}" destId="{6C4E2310-F46F-48D5-98D1-C07758DB0848}" srcOrd="0" destOrd="0" parTransId="{CC1F4A0E-FB06-4E73-AD28-2C340486DD24}" sibTransId="{8A3DFCD0-CFC3-4998-B82D-74B3A02A62E1}"/>
    <dgm:cxn modelId="{97EAF60C-C3B8-49E9-B961-824968D121C4}" type="presOf" srcId="{6C4E2310-F46F-48D5-98D1-C07758DB0848}" destId="{B1C90D15-8622-4BA3-AD1A-7AD074E59A02}" srcOrd="0" destOrd="0" presId="urn:microsoft.com/office/officeart/2005/8/layout/vList2"/>
    <dgm:cxn modelId="{D013FF1E-E06F-427D-8B74-E0BE7B5365F3}" type="presOf" srcId="{C817677D-596E-48F9-B5D7-860BED3CA180}" destId="{D707CEEE-D24F-41DF-896D-0EFF824A5706}" srcOrd="0" destOrd="0" presId="urn:microsoft.com/office/officeart/2005/8/layout/vList2"/>
    <dgm:cxn modelId="{B93A1417-640E-4EEE-BB85-CB12EA0DE1DD}" type="presOf" srcId="{27F493E2-19FA-400D-B526-D5CF89FBA092}" destId="{3D27E029-19C9-45AB-845E-753EE5E8A16E}" srcOrd="0" destOrd="0" presId="urn:microsoft.com/office/officeart/2005/8/layout/vList2"/>
    <dgm:cxn modelId="{C064846B-DF22-43C5-83AC-2E325C89FB60}" type="presParOf" srcId="{CA7DC67E-556A-40CA-BF34-21D7A1565A21}" destId="{B1C90D15-8622-4BA3-AD1A-7AD074E59A02}" srcOrd="0" destOrd="0" presId="urn:microsoft.com/office/officeart/2005/8/layout/vList2"/>
    <dgm:cxn modelId="{8E78B106-AA7E-4C81-B4CF-A48E34700E15}" type="presParOf" srcId="{CA7DC67E-556A-40CA-BF34-21D7A1565A21}" destId="{1235FBDA-4A1B-4C2B-AE26-B6E9F0D472D4}" srcOrd="1" destOrd="0" presId="urn:microsoft.com/office/officeart/2005/8/layout/vList2"/>
    <dgm:cxn modelId="{1AC5D7F8-E57C-495E-BB23-7DBCF05D9C2F}" type="presParOf" srcId="{CA7DC67E-556A-40CA-BF34-21D7A1565A21}" destId="{D707CEEE-D24F-41DF-896D-0EFF824A5706}" srcOrd="2" destOrd="0" presId="urn:microsoft.com/office/officeart/2005/8/layout/vList2"/>
    <dgm:cxn modelId="{38160A3E-6132-453C-B0B3-162B1DB283D5}" type="presParOf" srcId="{CA7DC67E-556A-40CA-BF34-21D7A1565A21}" destId="{4987ADB9-E79F-4E72-AD2A-548C01A9FC00}" srcOrd="3" destOrd="0" presId="urn:microsoft.com/office/officeart/2005/8/layout/vList2"/>
    <dgm:cxn modelId="{0A75FB1B-555F-4E78-A302-96B95F4E75EB}" type="presParOf" srcId="{CA7DC67E-556A-40CA-BF34-21D7A1565A21}" destId="{D46418DC-CC7A-47E9-AA44-2C8534E81625}" srcOrd="4" destOrd="0" presId="urn:microsoft.com/office/officeart/2005/8/layout/vList2"/>
    <dgm:cxn modelId="{CAC364C5-0704-4580-93D5-AA6CAC9E6C2A}" type="presParOf" srcId="{CA7DC67E-556A-40CA-BF34-21D7A1565A21}" destId="{7A8BB9AD-1BE2-4F5B-A8CC-3ECB38AE13F6}" srcOrd="5" destOrd="0" presId="urn:microsoft.com/office/officeart/2005/8/layout/vList2"/>
    <dgm:cxn modelId="{E98541AB-53AE-4AE7-90E0-FCC65BF59A2B}" type="presParOf" srcId="{CA7DC67E-556A-40CA-BF34-21D7A1565A21}" destId="{3D27E029-19C9-45AB-845E-753EE5E8A16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B0613-4F9C-4E82-BB38-21A2FE8108B8}">
      <dsp:nvSpPr>
        <dsp:cNvPr id="0" name=""/>
        <dsp:cNvSpPr/>
      </dsp:nvSpPr>
      <dsp:spPr>
        <a:xfrm>
          <a:off x="562815" y="66"/>
          <a:ext cx="3165127" cy="1899076"/>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Wood</a:t>
          </a:r>
        </a:p>
      </dsp:txBody>
      <dsp:txXfrm>
        <a:off x="562815" y="66"/>
        <a:ext cx="3165127" cy="1899076"/>
      </dsp:txXfrm>
    </dsp:sp>
    <dsp:sp modelId="{C442D8F7-022E-49B9-83AB-65B0E7ED6A88}">
      <dsp:nvSpPr>
        <dsp:cNvPr id="0" name=""/>
        <dsp:cNvSpPr/>
      </dsp:nvSpPr>
      <dsp:spPr>
        <a:xfrm>
          <a:off x="4044456" y="66"/>
          <a:ext cx="3165127" cy="1899076"/>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Masonry</a:t>
          </a:r>
        </a:p>
      </dsp:txBody>
      <dsp:txXfrm>
        <a:off x="4044456" y="66"/>
        <a:ext cx="3165127" cy="1899076"/>
      </dsp:txXfrm>
    </dsp:sp>
    <dsp:sp modelId="{A2F705CE-3A45-4708-B023-F1FBB4D0A3DE}">
      <dsp:nvSpPr>
        <dsp:cNvPr id="0" name=""/>
        <dsp:cNvSpPr/>
      </dsp:nvSpPr>
      <dsp:spPr>
        <a:xfrm>
          <a:off x="562815" y="2215656"/>
          <a:ext cx="3165127" cy="1899076"/>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Concrete</a:t>
          </a:r>
        </a:p>
      </dsp:txBody>
      <dsp:txXfrm>
        <a:off x="562815" y="2215656"/>
        <a:ext cx="3165127" cy="1899076"/>
      </dsp:txXfrm>
    </dsp:sp>
    <dsp:sp modelId="{5BE83BA9-E43C-455E-96E0-7D9719CF5022}">
      <dsp:nvSpPr>
        <dsp:cNvPr id="0" name=""/>
        <dsp:cNvSpPr/>
      </dsp:nvSpPr>
      <dsp:spPr>
        <a:xfrm>
          <a:off x="4044456" y="2215656"/>
          <a:ext cx="3165127" cy="1899076"/>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Steel</a:t>
          </a:r>
        </a:p>
      </dsp:txBody>
      <dsp:txXfrm>
        <a:off x="4044456" y="2215656"/>
        <a:ext cx="3165127" cy="18990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A670B-C6B5-4297-881E-B72A7AA4854B}">
      <dsp:nvSpPr>
        <dsp:cNvPr id="0" name=""/>
        <dsp:cNvSpPr/>
      </dsp:nvSpPr>
      <dsp:spPr>
        <a:xfrm>
          <a:off x="892" y="707826"/>
          <a:ext cx="3482578" cy="2089546"/>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Beams produced are called glued-laminated beams</a:t>
          </a:r>
        </a:p>
      </dsp:txBody>
      <dsp:txXfrm>
        <a:off x="892" y="707826"/>
        <a:ext cx="3482578" cy="2089546"/>
      </dsp:txXfrm>
    </dsp:sp>
    <dsp:sp modelId="{AA442C10-EE1A-473B-BE9A-B6061B138969}">
      <dsp:nvSpPr>
        <dsp:cNvPr id="0" name=""/>
        <dsp:cNvSpPr/>
      </dsp:nvSpPr>
      <dsp:spPr>
        <a:xfrm>
          <a:off x="3831728" y="707826"/>
          <a:ext cx="3482578" cy="2089546"/>
        </a:xfrm>
        <a:prstGeom prst="rect">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Advantage: sizes and shapes not available in solid wood like curves and varying cross-sections</a:t>
          </a:r>
        </a:p>
      </dsp:txBody>
      <dsp:txXfrm>
        <a:off x="3831728" y="707826"/>
        <a:ext cx="3482578" cy="20895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90D15-8622-4BA3-AD1A-7AD074E59A02}">
      <dsp:nvSpPr>
        <dsp:cNvPr id="0" name=""/>
        <dsp:cNvSpPr/>
      </dsp:nvSpPr>
      <dsp:spPr>
        <a:xfrm>
          <a:off x="0" y="711"/>
          <a:ext cx="4156362" cy="146233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Provide additional surface area for the glue</a:t>
          </a:r>
        </a:p>
      </dsp:txBody>
      <dsp:txXfrm>
        <a:off x="71385" y="72096"/>
        <a:ext cx="4013592" cy="1319562"/>
      </dsp:txXfrm>
    </dsp:sp>
    <dsp:sp modelId="{03A7A667-F3BC-492E-90F1-08829DAA56F7}">
      <dsp:nvSpPr>
        <dsp:cNvPr id="0" name=""/>
        <dsp:cNvSpPr/>
      </dsp:nvSpPr>
      <dsp:spPr>
        <a:xfrm>
          <a:off x="0" y="1478633"/>
          <a:ext cx="4156362" cy="146233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Allow </a:t>
          </a:r>
          <a:r>
            <a:rPr lang="en-US" sz="2400" b="0" kern="1200" dirty="0" smtClean="0"/>
            <a:t>transmission </a:t>
          </a:r>
          <a:r>
            <a:rPr lang="en-US" sz="2400" b="0" kern="1200" dirty="0"/>
            <a:t>of a greater amount of force than a typical butt joint</a:t>
          </a:r>
        </a:p>
      </dsp:txBody>
      <dsp:txXfrm>
        <a:off x="71385" y="1550018"/>
        <a:ext cx="4013592" cy="1319562"/>
      </dsp:txXfrm>
    </dsp:sp>
    <dsp:sp modelId="{40AC7492-119F-402E-8CA1-C8006AE3E6AA}">
      <dsp:nvSpPr>
        <dsp:cNvPr id="0" name=""/>
        <dsp:cNvSpPr/>
      </dsp:nvSpPr>
      <dsp:spPr>
        <a:xfrm>
          <a:off x="0" y="2955155"/>
          <a:ext cx="4156362" cy="1462332"/>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Inspectors need to know that these joints hold </a:t>
          </a:r>
          <a:r>
            <a:rPr lang="en-US" sz="2400" kern="1200" dirty="0"/>
            <a:t>laminated members together</a:t>
          </a:r>
          <a:endParaRPr lang="en-US" sz="2400" b="0" kern="1200" dirty="0"/>
        </a:p>
      </dsp:txBody>
      <dsp:txXfrm>
        <a:off x="71385" y="3026540"/>
        <a:ext cx="4013592" cy="13195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A8F4E-6D28-4592-A6F8-903E30CC0FE4}">
      <dsp:nvSpPr>
        <dsp:cNvPr id="0" name=""/>
        <dsp:cNvSpPr/>
      </dsp:nvSpPr>
      <dsp:spPr>
        <a:xfrm>
          <a:off x="0" y="1113"/>
          <a:ext cx="4038600" cy="92862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Possess several advantages from a construction standpoint</a:t>
          </a:r>
        </a:p>
      </dsp:txBody>
      <dsp:txXfrm>
        <a:off x="45332" y="46445"/>
        <a:ext cx="3947936" cy="837964"/>
      </dsp:txXfrm>
    </dsp:sp>
    <dsp:sp modelId="{93D80EB4-FC3F-4B34-B2AF-424F9FA2DF2F}">
      <dsp:nvSpPr>
        <dsp:cNvPr id="0" name=""/>
        <dsp:cNvSpPr/>
      </dsp:nvSpPr>
      <dsp:spPr>
        <a:xfrm>
          <a:off x="0" y="943368"/>
          <a:ext cx="4038600" cy="928628"/>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Widely used for roofs, subflooring, and siding</a:t>
          </a:r>
        </a:p>
      </dsp:txBody>
      <dsp:txXfrm>
        <a:off x="45332" y="988700"/>
        <a:ext cx="3947936" cy="837964"/>
      </dsp:txXfrm>
    </dsp:sp>
    <dsp:sp modelId="{71392B2B-B1B8-42EC-9474-609FA93C26BA}">
      <dsp:nvSpPr>
        <dsp:cNvPr id="0" name=""/>
        <dsp:cNvSpPr/>
      </dsp:nvSpPr>
      <dsp:spPr>
        <a:xfrm>
          <a:off x="0" y="1885624"/>
          <a:ext cx="4038600" cy="92862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Panel products are more equal in strength along their two major axes</a:t>
          </a:r>
        </a:p>
      </dsp:txBody>
      <dsp:txXfrm>
        <a:off x="45332" y="1930956"/>
        <a:ext cx="3947936" cy="837964"/>
      </dsp:txXfrm>
    </dsp:sp>
    <dsp:sp modelId="{B5342239-5712-4C95-BDFE-8128C674446A}">
      <dsp:nvSpPr>
        <dsp:cNvPr id="0" name=""/>
        <dsp:cNvSpPr/>
      </dsp:nvSpPr>
      <dsp:spPr>
        <a:xfrm>
          <a:off x="0" y="2827879"/>
          <a:ext cx="4038600" cy="928628"/>
        </a:xfrm>
        <a:prstGeom prst="roundRect">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Graded for </a:t>
          </a:r>
          <a:r>
            <a:rPr lang="en-US" sz="1800" b="0" kern="1200" dirty="0" smtClean="0"/>
            <a:t>their structural </a:t>
          </a:r>
          <a:r>
            <a:rPr lang="en-US" sz="1800" b="0" kern="1200" dirty="0"/>
            <a:t>use </a:t>
          </a:r>
          <a:r>
            <a:rPr lang="en-US" sz="1800" b="0" kern="1200" dirty="0" smtClean="0"/>
            <a:t>and </a:t>
          </a:r>
          <a:r>
            <a:rPr lang="en-US" sz="1800" b="0" kern="1200" dirty="0"/>
            <a:t>exposure durability</a:t>
          </a:r>
        </a:p>
      </dsp:txBody>
      <dsp:txXfrm>
        <a:off x="45332" y="2873211"/>
        <a:ext cx="3947936" cy="837964"/>
      </dsp:txXfrm>
    </dsp:sp>
    <dsp:sp modelId="{B100E940-C1A9-4A3B-B431-88F2554FE658}">
      <dsp:nvSpPr>
        <dsp:cNvPr id="0" name=""/>
        <dsp:cNvSpPr/>
      </dsp:nvSpPr>
      <dsp:spPr>
        <a:xfrm>
          <a:off x="0" y="3770135"/>
          <a:ext cx="4038600" cy="928628"/>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Grade stamp on the back </a:t>
          </a:r>
          <a:r>
            <a:rPr lang="en-US" sz="1800" b="0" kern="1200" dirty="0" smtClean="0"/>
            <a:t>indicates </a:t>
          </a:r>
          <a:r>
            <a:rPr lang="en-US" sz="1800" b="0" kern="1200" dirty="0"/>
            <a:t>intended application and suitability for exposure to water</a:t>
          </a:r>
        </a:p>
      </dsp:txBody>
      <dsp:txXfrm>
        <a:off x="45332" y="3815467"/>
        <a:ext cx="3947936" cy="8379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A8F4E-6D28-4592-A6F8-903E30CC0FE4}">
      <dsp:nvSpPr>
        <dsp:cNvPr id="0" name=""/>
        <dsp:cNvSpPr/>
      </dsp:nvSpPr>
      <dsp:spPr>
        <a:xfrm>
          <a:off x="0" y="495"/>
          <a:ext cx="4038600" cy="69424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Stressed skin panels consist of an interior frame or plastic foam core</a:t>
          </a:r>
        </a:p>
      </dsp:txBody>
      <dsp:txXfrm>
        <a:off x="33890" y="34385"/>
        <a:ext cx="3970820" cy="626464"/>
      </dsp:txXfrm>
    </dsp:sp>
    <dsp:sp modelId="{A21A7BC3-5EEF-4CE7-BA33-969B9015C791}">
      <dsp:nvSpPr>
        <dsp:cNvPr id="0" name=""/>
        <dsp:cNvSpPr/>
      </dsp:nvSpPr>
      <dsp:spPr>
        <a:xfrm>
          <a:off x="0" y="708550"/>
          <a:ext cx="4038600" cy="694244"/>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Skin </a:t>
          </a:r>
          <a:r>
            <a:rPr lang="en-US" sz="1800" kern="1200" dirty="0"/>
            <a:t>of plywood or OSB is attached to the core</a:t>
          </a:r>
        </a:p>
      </dsp:txBody>
      <dsp:txXfrm>
        <a:off x="33890" y="742440"/>
        <a:ext cx="3970820" cy="626464"/>
      </dsp:txXfrm>
    </dsp:sp>
    <dsp:sp modelId="{38828BD4-8C2F-4FE0-B111-249CBAC962AC}">
      <dsp:nvSpPr>
        <dsp:cNvPr id="0" name=""/>
        <dsp:cNvSpPr/>
      </dsp:nvSpPr>
      <dsp:spPr>
        <a:xfrm>
          <a:off x="0" y="1416604"/>
          <a:ext cx="4038600" cy="694244"/>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Commonly used in modular buildings</a:t>
          </a:r>
        </a:p>
      </dsp:txBody>
      <dsp:txXfrm>
        <a:off x="33890" y="1450494"/>
        <a:ext cx="3970820" cy="626464"/>
      </dsp:txXfrm>
    </dsp:sp>
    <dsp:sp modelId="{33F63F58-72D2-48B9-AA22-7A5128FEFD49}">
      <dsp:nvSpPr>
        <dsp:cNvPr id="0" name=""/>
        <dsp:cNvSpPr/>
      </dsp:nvSpPr>
      <dsp:spPr>
        <a:xfrm>
          <a:off x="0" y="2124658"/>
          <a:ext cx="4038600" cy="694244"/>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OSB used in roof decks, walls, and subfloors</a:t>
          </a:r>
        </a:p>
      </dsp:txBody>
      <dsp:txXfrm>
        <a:off x="33890" y="2158548"/>
        <a:ext cx="3970820" cy="6264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A8F4E-6D28-4592-A6F8-903E30CC0FE4}">
      <dsp:nvSpPr>
        <dsp:cNvPr id="0" name=""/>
        <dsp:cNvSpPr/>
      </dsp:nvSpPr>
      <dsp:spPr>
        <a:xfrm>
          <a:off x="0" y="38279"/>
          <a:ext cx="76962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Wood can be chemically altered with a fire retardant to reduce its susceptibility to ignition</a:t>
          </a:r>
          <a:endParaRPr lang="en-US" sz="2000" b="0" kern="1200" dirty="0"/>
        </a:p>
      </dsp:txBody>
      <dsp:txXfrm>
        <a:off x="47519" y="85798"/>
        <a:ext cx="7601162" cy="878402"/>
      </dsp:txXfrm>
    </dsp:sp>
    <dsp:sp modelId="{CA743CE0-D065-4B5C-9D06-CB6BAF7F6C44}">
      <dsp:nvSpPr>
        <dsp:cNvPr id="0" name=""/>
        <dsp:cNvSpPr/>
      </dsp:nvSpPr>
      <dsp:spPr>
        <a:xfrm>
          <a:off x="0" y="1161479"/>
          <a:ext cx="76962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Building codes permit the use of fire-retardant-treated wood for certain applications</a:t>
          </a:r>
          <a:endParaRPr lang="en-US" sz="2000" b="0" kern="1200" dirty="0"/>
        </a:p>
      </dsp:txBody>
      <dsp:txXfrm>
        <a:off x="47519" y="1208998"/>
        <a:ext cx="7601162" cy="878402"/>
      </dsp:txXfrm>
    </dsp:sp>
    <dsp:sp modelId="{233B8208-D88F-4F8F-BC17-18BC79681A3F}">
      <dsp:nvSpPr>
        <dsp:cNvPr id="0" name=""/>
        <dsp:cNvSpPr/>
      </dsp:nvSpPr>
      <dsp:spPr>
        <a:xfrm>
          <a:off x="0" y="2284679"/>
          <a:ext cx="7696200" cy="973440"/>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Should not be confused with materials that are noncombustible or fire resistive</a:t>
          </a:r>
          <a:endParaRPr lang="en-US" sz="2000" b="0" kern="1200" dirty="0"/>
        </a:p>
      </dsp:txBody>
      <dsp:txXfrm>
        <a:off x="47519" y="2332198"/>
        <a:ext cx="7601162" cy="878402"/>
      </dsp:txXfrm>
    </dsp:sp>
    <dsp:sp modelId="{292E07FB-71BC-4E6E-8ED5-B32821DF1E58}">
      <dsp:nvSpPr>
        <dsp:cNvPr id="0" name=""/>
        <dsp:cNvSpPr/>
      </dsp:nvSpPr>
      <dsp:spPr>
        <a:xfrm>
          <a:off x="0" y="3407879"/>
          <a:ext cx="76962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Two main methods of fire-retardant treatment of wood </a:t>
          </a:r>
          <a:r>
            <a:rPr lang="en-US" sz="2000" b="0" u="none" kern="1200" dirty="0"/>
            <a:t>include pressure impregnation and surface coating</a:t>
          </a:r>
          <a:endParaRPr lang="en-US" sz="2000" b="0" kern="1200" dirty="0"/>
        </a:p>
      </dsp:txBody>
      <dsp:txXfrm>
        <a:off x="47519" y="3455398"/>
        <a:ext cx="7601162" cy="8784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A8F4E-6D28-4592-A6F8-903E30CC0FE4}">
      <dsp:nvSpPr>
        <dsp:cNvPr id="0" name=""/>
        <dsp:cNvSpPr/>
      </dsp:nvSpPr>
      <dsp:spPr>
        <a:xfrm>
          <a:off x="0" y="38279"/>
          <a:ext cx="76962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Only these treatments can produce wood that is listed as fire-retardant-treated wood</a:t>
          </a:r>
          <a:endParaRPr lang="en-US" sz="2000" b="0" kern="1200" dirty="0"/>
        </a:p>
      </dsp:txBody>
      <dsp:txXfrm>
        <a:off x="47519" y="85798"/>
        <a:ext cx="7601162" cy="878402"/>
      </dsp:txXfrm>
    </dsp:sp>
    <dsp:sp modelId="{341745C6-8E26-4CBD-BC31-4988302476A8}">
      <dsp:nvSpPr>
        <dsp:cNvPr id="0" name=""/>
        <dsp:cNvSpPr/>
      </dsp:nvSpPr>
      <dsp:spPr>
        <a:xfrm>
          <a:off x="0" y="1161479"/>
          <a:ext cx="76962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The most commonly used fire-retardant treatments are combinations of inorganic or organic salts</a:t>
          </a:r>
          <a:endParaRPr lang="en-US" sz="2000" b="0" kern="1200" dirty="0"/>
        </a:p>
      </dsp:txBody>
      <dsp:txXfrm>
        <a:off x="47519" y="1208998"/>
        <a:ext cx="7601162" cy="878402"/>
      </dsp:txXfrm>
    </dsp:sp>
    <dsp:sp modelId="{CF9904BB-1BA6-43F1-AFA7-18A8208B198C}">
      <dsp:nvSpPr>
        <dsp:cNvPr id="0" name=""/>
        <dsp:cNvSpPr/>
      </dsp:nvSpPr>
      <dsp:spPr>
        <a:xfrm>
          <a:off x="0" y="2284679"/>
          <a:ext cx="76962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Surface coating is used primarily to reduce the surface burning and flame spread characteristics of wood</a:t>
          </a:r>
          <a:endParaRPr lang="en-US" sz="2000" b="0" kern="1200" dirty="0"/>
        </a:p>
      </dsp:txBody>
      <dsp:txXfrm>
        <a:off x="47519" y="2332198"/>
        <a:ext cx="7601162" cy="878402"/>
      </dsp:txXfrm>
    </dsp:sp>
    <dsp:sp modelId="{403167C5-D0CB-444D-BA4E-83172856123C}">
      <dsp:nvSpPr>
        <dsp:cNvPr id="0" name=""/>
        <dsp:cNvSpPr/>
      </dsp:nvSpPr>
      <dsp:spPr>
        <a:xfrm>
          <a:off x="0" y="3407879"/>
          <a:ext cx="7696200" cy="973440"/>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Fire-retardant chemicals used in the pressurization process are proprietary products</a:t>
          </a:r>
          <a:endParaRPr lang="en-US" sz="2000" b="0" kern="1200" dirty="0"/>
        </a:p>
      </dsp:txBody>
      <dsp:txXfrm>
        <a:off x="47519" y="3455398"/>
        <a:ext cx="7601162" cy="8784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E5D9B-C3B9-4A69-A148-6EE7D89E1FA6}">
      <dsp:nvSpPr>
        <dsp:cNvPr id="0" name=""/>
        <dsp:cNvSpPr/>
      </dsp:nvSpPr>
      <dsp:spPr>
        <a:xfrm>
          <a:off x="0" y="424237"/>
          <a:ext cx="7620000" cy="22144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1397" tIns="395732" rIns="59139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Some treatments use chemicals that are water soluble, prohibiting their use for exterior applications</a:t>
          </a:r>
        </a:p>
        <a:p>
          <a:pPr marL="171450" lvl="1" indent="-171450" algn="l" defTabSz="844550">
            <a:lnSpc>
              <a:spcPct val="90000"/>
            </a:lnSpc>
            <a:spcBef>
              <a:spcPct val="0"/>
            </a:spcBef>
            <a:spcAft>
              <a:spcPct val="15000"/>
            </a:spcAft>
            <a:buChar char="••"/>
          </a:pPr>
          <a:r>
            <a:rPr lang="en-US" sz="1900" kern="1200" dirty="0"/>
            <a:t>Others can be used in interior applications where high humidity does not exist</a:t>
          </a:r>
        </a:p>
        <a:p>
          <a:pPr marL="171450" lvl="1" indent="-171450" algn="l" defTabSz="844550">
            <a:lnSpc>
              <a:spcPct val="90000"/>
            </a:lnSpc>
            <a:spcBef>
              <a:spcPct val="0"/>
            </a:spcBef>
            <a:spcAft>
              <a:spcPct val="15000"/>
            </a:spcAft>
            <a:buChar char="••"/>
          </a:pPr>
          <a:r>
            <a:rPr lang="en-US" sz="1900" kern="1200" dirty="0"/>
            <a:t>May adversely </a:t>
          </a:r>
          <a:r>
            <a:rPr lang="en-US" sz="1900" kern="1200" dirty="0" smtClean="0"/>
            <a:t>affect </a:t>
          </a:r>
          <a:r>
            <a:rPr lang="en-US" sz="1900" kern="1200" dirty="0"/>
            <a:t>structural strength of wood as a result of elevated temperature and humidity</a:t>
          </a:r>
        </a:p>
      </dsp:txBody>
      <dsp:txXfrm>
        <a:off x="0" y="424237"/>
        <a:ext cx="7620000" cy="2214450"/>
      </dsp:txXfrm>
    </dsp:sp>
    <dsp:sp modelId="{528459A5-7BA4-4CBF-BEFE-F3DD2EF9E568}">
      <dsp:nvSpPr>
        <dsp:cNvPr id="0" name=""/>
        <dsp:cNvSpPr/>
      </dsp:nvSpPr>
      <dsp:spPr>
        <a:xfrm>
          <a:off x="381000" y="143797"/>
          <a:ext cx="533400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l" defTabSz="844550">
            <a:lnSpc>
              <a:spcPct val="90000"/>
            </a:lnSpc>
            <a:spcBef>
              <a:spcPct val="0"/>
            </a:spcBef>
            <a:spcAft>
              <a:spcPct val="35000"/>
            </a:spcAft>
          </a:pPr>
          <a:r>
            <a:rPr lang="en-US" sz="1900" kern="1200" dirty="0" smtClean="0"/>
            <a:t>Water </a:t>
          </a:r>
          <a:r>
            <a:rPr lang="en-US" sz="1900" kern="1200" dirty="0"/>
            <a:t>solubility and structural strength</a:t>
          </a:r>
        </a:p>
      </dsp:txBody>
      <dsp:txXfrm>
        <a:off x="408380" y="171177"/>
        <a:ext cx="5279240" cy="506120"/>
      </dsp:txXfrm>
    </dsp:sp>
    <dsp:sp modelId="{F3B6EE0F-A0E8-4078-8CC9-2F49C96EA52B}">
      <dsp:nvSpPr>
        <dsp:cNvPr id="0" name=""/>
        <dsp:cNvSpPr/>
      </dsp:nvSpPr>
      <dsp:spPr>
        <a:xfrm>
          <a:off x="0" y="3021727"/>
          <a:ext cx="7620000" cy="14064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1397" tIns="395732" rIns="59139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Can </a:t>
          </a:r>
          <a:r>
            <a:rPr lang="en-US" sz="1900" kern="1200" dirty="0"/>
            <a:t>be applied to wood to make its surface fire-resistant</a:t>
          </a:r>
        </a:p>
        <a:p>
          <a:pPr marL="171450" lvl="1" indent="-171450" algn="l" defTabSz="844550">
            <a:lnSpc>
              <a:spcPct val="90000"/>
            </a:lnSpc>
            <a:spcBef>
              <a:spcPct val="0"/>
            </a:spcBef>
            <a:spcAft>
              <a:spcPct val="15000"/>
            </a:spcAft>
            <a:buChar char="••"/>
          </a:pPr>
          <a:r>
            <a:rPr lang="en-US" sz="1900" kern="1200" dirty="0"/>
            <a:t>Coatings are often painted over or not maintained</a:t>
          </a:r>
        </a:p>
        <a:p>
          <a:pPr marL="171450" lvl="1" indent="-171450" algn="l" defTabSz="844550">
            <a:lnSpc>
              <a:spcPct val="90000"/>
            </a:lnSpc>
            <a:spcBef>
              <a:spcPct val="0"/>
            </a:spcBef>
            <a:spcAft>
              <a:spcPct val="15000"/>
            </a:spcAft>
            <a:buChar char="••"/>
          </a:pPr>
          <a:r>
            <a:rPr lang="en-US" sz="1900" kern="1200" dirty="0"/>
            <a:t>Look for missing coating</a:t>
          </a:r>
        </a:p>
      </dsp:txBody>
      <dsp:txXfrm>
        <a:off x="0" y="3021727"/>
        <a:ext cx="7620000" cy="1406475"/>
      </dsp:txXfrm>
    </dsp:sp>
    <dsp:sp modelId="{9E1470ED-6554-4186-9CA0-BCF4BF2C190C}">
      <dsp:nvSpPr>
        <dsp:cNvPr id="0" name=""/>
        <dsp:cNvSpPr/>
      </dsp:nvSpPr>
      <dsp:spPr>
        <a:xfrm>
          <a:off x="381000" y="2741287"/>
          <a:ext cx="533400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l" defTabSz="844550">
            <a:lnSpc>
              <a:spcPct val="90000"/>
            </a:lnSpc>
            <a:spcBef>
              <a:spcPct val="0"/>
            </a:spcBef>
            <a:spcAft>
              <a:spcPct val="35000"/>
            </a:spcAft>
          </a:pPr>
          <a:r>
            <a:rPr lang="en-US" sz="1900" kern="1200" dirty="0"/>
            <a:t>Intumescent </a:t>
          </a:r>
          <a:r>
            <a:rPr lang="en-US" sz="1900" kern="1200" dirty="0" smtClean="0"/>
            <a:t>coatings</a:t>
          </a:r>
          <a:endParaRPr lang="en-US" sz="1900" kern="1200" dirty="0"/>
        </a:p>
      </dsp:txBody>
      <dsp:txXfrm>
        <a:off x="408380" y="2768667"/>
        <a:ext cx="5279240" cy="5061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E5D9B-C3B9-4A69-A148-6EE7D89E1FA6}">
      <dsp:nvSpPr>
        <dsp:cNvPr id="0" name=""/>
        <dsp:cNvSpPr/>
      </dsp:nvSpPr>
      <dsp:spPr>
        <a:xfrm>
          <a:off x="0" y="391079"/>
          <a:ext cx="7696200" cy="604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8459A5-7BA4-4CBF-BEFE-F3DD2EF9E568}">
      <dsp:nvSpPr>
        <dsp:cNvPr id="0" name=""/>
        <dsp:cNvSpPr/>
      </dsp:nvSpPr>
      <dsp:spPr>
        <a:xfrm>
          <a:off x="95945" y="0"/>
          <a:ext cx="7503611" cy="708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629" tIns="0" rIns="203629" bIns="0" numCol="1" spcCol="1270" anchor="ctr" anchorCtr="0">
          <a:noAutofit/>
        </a:bodyPr>
        <a:lstStyle/>
        <a:p>
          <a:pPr lvl="0" algn="l" defTabSz="1066800">
            <a:lnSpc>
              <a:spcPct val="90000"/>
            </a:lnSpc>
            <a:spcBef>
              <a:spcPct val="0"/>
            </a:spcBef>
            <a:spcAft>
              <a:spcPct val="35000"/>
            </a:spcAft>
          </a:pPr>
          <a:r>
            <a:rPr lang="en-US" sz="2400" b="0" kern="1200" dirty="0"/>
            <a:t>Provide resistance to environmental and pest infiltration</a:t>
          </a:r>
        </a:p>
      </dsp:txBody>
      <dsp:txXfrm>
        <a:off x="130530" y="34585"/>
        <a:ext cx="7434441" cy="639310"/>
      </dsp:txXfrm>
    </dsp:sp>
    <dsp:sp modelId="{16285645-B387-443A-942E-DD35DE0E0874}">
      <dsp:nvSpPr>
        <dsp:cNvPr id="0" name=""/>
        <dsp:cNvSpPr/>
      </dsp:nvSpPr>
      <dsp:spPr>
        <a:xfrm>
          <a:off x="0" y="1479719"/>
          <a:ext cx="7696200" cy="6048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dsp:spPr>
      <dsp:style>
        <a:lnRef idx="1">
          <a:scrgbClr r="0" g="0" b="0"/>
        </a:lnRef>
        <a:fillRef idx="1">
          <a:scrgbClr r="0" g="0" b="0"/>
        </a:fillRef>
        <a:effectRef idx="0">
          <a:scrgbClr r="0" g="0" b="0"/>
        </a:effectRef>
        <a:fontRef idx="minor"/>
      </dsp:style>
    </dsp:sp>
    <dsp:sp modelId="{E4499A2D-3C70-4928-93E1-2863A94EB9AD}">
      <dsp:nvSpPr>
        <dsp:cNvPr id="0" name=""/>
        <dsp:cNvSpPr/>
      </dsp:nvSpPr>
      <dsp:spPr>
        <a:xfrm>
          <a:off x="152399" y="1125479"/>
          <a:ext cx="7338379" cy="7084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629" tIns="0" rIns="203629" bIns="0" numCol="1" spcCol="1270" anchor="ctr" anchorCtr="0">
          <a:noAutofit/>
        </a:bodyPr>
        <a:lstStyle/>
        <a:p>
          <a:pPr lvl="0" algn="l" defTabSz="1066800">
            <a:lnSpc>
              <a:spcPct val="90000"/>
            </a:lnSpc>
            <a:spcBef>
              <a:spcPct val="0"/>
            </a:spcBef>
            <a:spcAft>
              <a:spcPct val="35000"/>
            </a:spcAft>
          </a:pPr>
          <a:r>
            <a:rPr lang="en-US" sz="2400" b="0" kern="1200" dirty="0"/>
            <a:t>Sidings are often chosen for aesthetic reasons; underlayers chosen for compatibility with sidings</a:t>
          </a:r>
        </a:p>
      </dsp:txBody>
      <dsp:txXfrm>
        <a:off x="186984" y="1160064"/>
        <a:ext cx="7269209" cy="639310"/>
      </dsp:txXfrm>
    </dsp:sp>
    <dsp:sp modelId="{C7546330-ED53-41D1-A1AA-029032978ADF}">
      <dsp:nvSpPr>
        <dsp:cNvPr id="0" name=""/>
        <dsp:cNvSpPr/>
      </dsp:nvSpPr>
      <dsp:spPr>
        <a:xfrm>
          <a:off x="0" y="2568359"/>
          <a:ext cx="7696200" cy="18144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7311" tIns="499872" rIns="59731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Installed outside the studs to provide structural stability, insulation, and an underlayer for the siding</a:t>
          </a:r>
          <a:endParaRPr lang="en-US" sz="2000" b="0" kern="1200" dirty="0"/>
        </a:p>
        <a:p>
          <a:pPr marL="228600" lvl="1" indent="-228600" algn="l" defTabSz="889000">
            <a:lnSpc>
              <a:spcPct val="90000"/>
            </a:lnSpc>
            <a:spcBef>
              <a:spcPct val="0"/>
            </a:spcBef>
            <a:spcAft>
              <a:spcPct val="15000"/>
            </a:spcAft>
            <a:buChar char="••"/>
          </a:pPr>
          <a:r>
            <a:rPr lang="en-US" sz="2000" kern="1200" dirty="0"/>
            <a:t>Most common are plywood, OSB, particle board, or exterior gypsum sheathing</a:t>
          </a:r>
          <a:endParaRPr lang="en-US" sz="2000" b="0" kern="1200" dirty="0"/>
        </a:p>
      </dsp:txBody>
      <dsp:txXfrm>
        <a:off x="0" y="2568359"/>
        <a:ext cx="7696200" cy="1814400"/>
      </dsp:txXfrm>
    </dsp:sp>
    <dsp:sp modelId="{CC6408E1-EBB7-4142-BD2E-7B2D85C7DCC8}">
      <dsp:nvSpPr>
        <dsp:cNvPr id="0" name=""/>
        <dsp:cNvSpPr/>
      </dsp:nvSpPr>
      <dsp:spPr>
        <a:xfrm>
          <a:off x="152398" y="2209797"/>
          <a:ext cx="7327917" cy="708480"/>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629" tIns="0" rIns="203629" bIns="0" numCol="1" spcCol="1270" anchor="ctr" anchorCtr="0">
          <a:noAutofit/>
        </a:bodyPr>
        <a:lstStyle/>
        <a:p>
          <a:pPr lvl="0" algn="l" defTabSz="1066800">
            <a:lnSpc>
              <a:spcPct val="90000"/>
            </a:lnSpc>
            <a:spcBef>
              <a:spcPct val="0"/>
            </a:spcBef>
            <a:spcAft>
              <a:spcPct val="35000"/>
            </a:spcAft>
          </a:pPr>
          <a:r>
            <a:rPr lang="en-US" sz="2400" b="0" kern="1200" dirty="0"/>
            <a:t>Sheathing</a:t>
          </a:r>
        </a:p>
      </dsp:txBody>
      <dsp:txXfrm>
        <a:off x="186983" y="2244382"/>
        <a:ext cx="7258747" cy="6393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E5D9B-C3B9-4A69-A148-6EE7D89E1FA6}">
      <dsp:nvSpPr>
        <dsp:cNvPr id="0" name=""/>
        <dsp:cNvSpPr/>
      </dsp:nvSpPr>
      <dsp:spPr>
        <a:xfrm>
          <a:off x="0" y="434983"/>
          <a:ext cx="4114800" cy="353024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9354" tIns="1083056" rIns="31935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Put between </a:t>
          </a:r>
          <a:r>
            <a:rPr lang="en-US" sz="2000" kern="1200" dirty="0" smtClean="0"/>
            <a:t>sheathing </a:t>
          </a:r>
          <a:r>
            <a:rPr lang="en-US" sz="2000" kern="1200" dirty="0"/>
            <a:t>and </a:t>
          </a:r>
          <a:r>
            <a:rPr lang="en-US" sz="2000" kern="1200" dirty="0" smtClean="0"/>
            <a:t>siding</a:t>
          </a:r>
          <a:r>
            <a:rPr lang="en-US" sz="2000" kern="1200" dirty="0"/>
            <a:t>; acts </a:t>
          </a:r>
          <a:r>
            <a:rPr lang="en-US" sz="2000" kern="1200" dirty="0" smtClean="0"/>
            <a:t>as </a:t>
          </a:r>
          <a:r>
            <a:rPr lang="en-US" sz="2000" kern="1200" dirty="0"/>
            <a:t>vapor barrier</a:t>
          </a:r>
          <a:endParaRPr lang="en-US" sz="2000" b="0" kern="1200" dirty="0"/>
        </a:p>
        <a:p>
          <a:pPr marL="228600" lvl="1" indent="-228600" algn="l" defTabSz="889000">
            <a:lnSpc>
              <a:spcPct val="90000"/>
            </a:lnSpc>
            <a:spcBef>
              <a:spcPct val="0"/>
            </a:spcBef>
            <a:spcAft>
              <a:spcPct val="15000"/>
            </a:spcAft>
            <a:buChar char="••"/>
          </a:pPr>
          <a:r>
            <a:rPr lang="en-US" sz="2000" kern="1200" dirty="0"/>
            <a:t>Reduces </a:t>
          </a:r>
          <a:r>
            <a:rPr lang="en-US" sz="2000" kern="1200" dirty="0" smtClean="0"/>
            <a:t>infiltration </a:t>
          </a:r>
          <a:r>
            <a:rPr lang="en-US" sz="2000" kern="1200" dirty="0"/>
            <a:t>of moisture and air</a:t>
          </a:r>
          <a:endParaRPr lang="en-US" sz="2000" b="0" kern="1200" dirty="0"/>
        </a:p>
        <a:p>
          <a:pPr marL="228600" lvl="1" indent="-228600" algn="l" defTabSz="889000">
            <a:lnSpc>
              <a:spcPct val="90000"/>
            </a:lnSpc>
            <a:spcBef>
              <a:spcPct val="0"/>
            </a:spcBef>
            <a:spcAft>
              <a:spcPct val="15000"/>
            </a:spcAft>
            <a:buChar char="••"/>
          </a:pPr>
          <a:r>
            <a:rPr lang="en-US" sz="2000" kern="1200" dirty="0"/>
            <a:t>Modern synthetic wraps are much more fire-resistant than the felt or tar paper used in older installations </a:t>
          </a:r>
          <a:endParaRPr lang="en-US" sz="2000" b="0" kern="1200" dirty="0"/>
        </a:p>
      </dsp:txBody>
      <dsp:txXfrm>
        <a:off x="0" y="434983"/>
        <a:ext cx="4114800" cy="3530249"/>
      </dsp:txXfrm>
    </dsp:sp>
    <dsp:sp modelId="{528459A5-7BA4-4CBF-BEFE-F3DD2EF9E568}">
      <dsp:nvSpPr>
        <dsp:cNvPr id="0" name=""/>
        <dsp:cNvSpPr/>
      </dsp:nvSpPr>
      <dsp:spPr>
        <a:xfrm>
          <a:off x="88102" y="177814"/>
          <a:ext cx="4022343" cy="114303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871" tIns="0" rIns="108871" bIns="0" numCol="1" spcCol="1270" anchor="ctr" anchorCtr="0">
          <a:noAutofit/>
        </a:bodyPr>
        <a:lstStyle/>
        <a:p>
          <a:pPr lvl="0" algn="l" defTabSz="1066800">
            <a:lnSpc>
              <a:spcPct val="90000"/>
            </a:lnSpc>
            <a:spcBef>
              <a:spcPct val="0"/>
            </a:spcBef>
            <a:spcAft>
              <a:spcPct val="35000"/>
            </a:spcAft>
          </a:pPr>
          <a:r>
            <a:rPr lang="en-US" sz="2400" b="0" kern="1200" dirty="0"/>
            <a:t>Building wrap</a:t>
          </a:r>
        </a:p>
      </dsp:txBody>
      <dsp:txXfrm>
        <a:off x="143900" y="233612"/>
        <a:ext cx="3910747" cy="103143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C264B-CEE9-44E7-95C5-DC8E6AAAFF1E}">
      <dsp:nvSpPr>
        <dsp:cNvPr id="0" name=""/>
        <dsp:cNvSpPr/>
      </dsp:nvSpPr>
      <dsp:spPr>
        <a:xfrm>
          <a:off x="0" y="562454"/>
          <a:ext cx="7848600" cy="756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343A1C-9B3E-4B85-8D1E-2E3EC3087601}">
      <dsp:nvSpPr>
        <dsp:cNvPr id="0" name=""/>
        <dsp:cNvSpPr/>
      </dsp:nvSpPr>
      <dsp:spPr>
        <a:xfrm>
          <a:off x="392430" y="36983"/>
          <a:ext cx="6802146" cy="96827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7661" tIns="0" rIns="207661" bIns="0" numCol="1" spcCol="1270" anchor="ctr" anchorCtr="0">
          <a:noAutofit/>
        </a:bodyPr>
        <a:lstStyle/>
        <a:p>
          <a:pPr lvl="0" algn="l" defTabSz="1066800">
            <a:lnSpc>
              <a:spcPct val="90000"/>
            </a:lnSpc>
            <a:spcBef>
              <a:spcPct val="0"/>
            </a:spcBef>
            <a:spcAft>
              <a:spcPct val="35000"/>
            </a:spcAft>
          </a:pPr>
          <a:r>
            <a:rPr lang="en-US" sz="2400" kern="1200" dirty="0"/>
            <a:t>Combustible insulation does somewhat increase the possibility of a fire starting within the wall</a:t>
          </a:r>
        </a:p>
      </dsp:txBody>
      <dsp:txXfrm>
        <a:off x="439697" y="84250"/>
        <a:ext cx="6707612" cy="873736"/>
      </dsp:txXfrm>
    </dsp:sp>
    <dsp:sp modelId="{774CA817-B011-4EA5-977D-B3579210CAB2}">
      <dsp:nvSpPr>
        <dsp:cNvPr id="0" name=""/>
        <dsp:cNvSpPr/>
      </dsp:nvSpPr>
      <dsp:spPr>
        <a:xfrm>
          <a:off x="0" y="2096779"/>
          <a:ext cx="7848600" cy="22207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139" tIns="624840" rIns="6091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Air space will contribute to rapid fire development within the wall space</a:t>
          </a:r>
        </a:p>
        <a:p>
          <a:pPr marL="228600" lvl="1" indent="-228600" algn="l" defTabSz="889000">
            <a:lnSpc>
              <a:spcPct val="90000"/>
            </a:lnSpc>
            <a:spcBef>
              <a:spcPct val="0"/>
            </a:spcBef>
            <a:spcAft>
              <a:spcPct val="15000"/>
            </a:spcAft>
            <a:buChar char="••"/>
          </a:pPr>
          <a:r>
            <a:rPr lang="en-US" sz="2000" kern="1200" dirty="0" smtClean="0"/>
            <a:t>If </a:t>
          </a:r>
          <a:r>
            <a:rPr lang="en-US" sz="2000" kern="1200" dirty="0"/>
            <a:t>the space is completely filled, the fire has to burn upward through the material and will progress much more slowly</a:t>
          </a:r>
        </a:p>
      </dsp:txBody>
      <dsp:txXfrm>
        <a:off x="0" y="2096779"/>
        <a:ext cx="7848600" cy="2220750"/>
      </dsp:txXfrm>
    </dsp:sp>
    <dsp:sp modelId="{90D9F460-2D8A-4537-81E9-5B8F4EBABE97}">
      <dsp:nvSpPr>
        <dsp:cNvPr id="0" name=""/>
        <dsp:cNvSpPr/>
      </dsp:nvSpPr>
      <dsp:spPr>
        <a:xfrm>
          <a:off x="392430" y="1480454"/>
          <a:ext cx="6802146" cy="1059124"/>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7661" tIns="0" rIns="207661" bIns="0" numCol="1" spcCol="1270" anchor="ctr" anchorCtr="0">
          <a:noAutofit/>
        </a:bodyPr>
        <a:lstStyle/>
        <a:p>
          <a:pPr lvl="0" algn="l" defTabSz="1066800">
            <a:lnSpc>
              <a:spcPct val="90000"/>
            </a:lnSpc>
            <a:spcBef>
              <a:spcPct val="0"/>
            </a:spcBef>
            <a:spcAft>
              <a:spcPct val="35000"/>
            </a:spcAft>
          </a:pPr>
          <a:r>
            <a:rPr lang="en-US" sz="2400" kern="1200" dirty="0"/>
            <a:t>Extent to which foam insulation will increase fire spread within a wood-framed wall depends on the existence of air space</a:t>
          </a:r>
        </a:p>
      </dsp:txBody>
      <dsp:txXfrm>
        <a:off x="444132" y="1532156"/>
        <a:ext cx="6698742" cy="955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819EF-70BC-4744-A100-AC4812F22D46}">
      <dsp:nvSpPr>
        <dsp:cNvPr id="0" name=""/>
        <dsp:cNvSpPr/>
      </dsp:nvSpPr>
      <dsp:spPr>
        <a:xfrm>
          <a:off x="0" y="223500"/>
          <a:ext cx="7620000" cy="1701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1397" tIns="312420" rIns="59139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Aluminum</a:t>
          </a:r>
        </a:p>
        <a:p>
          <a:pPr marL="228600" lvl="1" indent="-228600" algn="l" defTabSz="889000">
            <a:lnSpc>
              <a:spcPct val="90000"/>
            </a:lnSpc>
            <a:spcBef>
              <a:spcPct val="0"/>
            </a:spcBef>
            <a:spcAft>
              <a:spcPct val="15000"/>
            </a:spcAft>
            <a:buChar char="••"/>
          </a:pPr>
          <a:r>
            <a:rPr lang="en-US" sz="2000" kern="1200" dirty="0"/>
            <a:t>Cast iron</a:t>
          </a:r>
        </a:p>
        <a:p>
          <a:pPr marL="228600" lvl="1" indent="-228600" algn="l" defTabSz="889000">
            <a:lnSpc>
              <a:spcPct val="90000"/>
            </a:lnSpc>
            <a:spcBef>
              <a:spcPct val="0"/>
            </a:spcBef>
            <a:spcAft>
              <a:spcPct val="15000"/>
            </a:spcAft>
            <a:buChar char="••"/>
          </a:pPr>
          <a:r>
            <a:rPr lang="en-US" sz="2000" kern="1200" dirty="0"/>
            <a:t>Copper</a:t>
          </a:r>
        </a:p>
        <a:p>
          <a:pPr marL="228600" lvl="1" indent="-228600" algn="l" defTabSz="889000">
            <a:lnSpc>
              <a:spcPct val="90000"/>
            </a:lnSpc>
            <a:spcBef>
              <a:spcPct val="0"/>
            </a:spcBef>
            <a:spcAft>
              <a:spcPct val="15000"/>
            </a:spcAft>
            <a:buChar char="••"/>
          </a:pPr>
          <a:r>
            <a:rPr lang="en-US" sz="2000" kern="1200" dirty="0"/>
            <a:t>Zinc</a:t>
          </a:r>
        </a:p>
      </dsp:txBody>
      <dsp:txXfrm>
        <a:off x="0" y="223500"/>
        <a:ext cx="7620000" cy="1701000"/>
      </dsp:txXfrm>
    </dsp:sp>
    <dsp:sp modelId="{7F19D32E-6BEC-4F4D-A77C-8B72EF4C8AFF}">
      <dsp:nvSpPr>
        <dsp:cNvPr id="0" name=""/>
        <dsp:cNvSpPr/>
      </dsp:nvSpPr>
      <dsp:spPr>
        <a:xfrm>
          <a:off x="381000" y="2100"/>
          <a:ext cx="533400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1066800">
            <a:lnSpc>
              <a:spcPct val="90000"/>
            </a:lnSpc>
            <a:spcBef>
              <a:spcPct val="0"/>
            </a:spcBef>
            <a:spcAft>
              <a:spcPct val="35000"/>
            </a:spcAft>
          </a:pPr>
          <a:r>
            <a:rPr lang="en-US" sz="2400" kern="1200" dirty="0"/>
            <a:t>Metals</a:t>
          </a:r>
        </a:p>
      </dsp:txBody>
      <dsp:txXfrm>
        <a:off x="402616" y="23716"/>
        <a:ext cx="5290768" cy="399568"/>
      </dsp:txXfrm>
    </dsp:sp>
    <dsp:sp modelId="{08A987FE-B7AB-45C6-AA61-5603ED5B4D6E}">
      <dsp:nvSpPr>
        <dsp:cNvPr id="0" name=""/>
        <dsp:cNvSpPr/>
      </dsp:nvSpPr>
      <dsp:spPr>
        <a:xfrm>
          <a:off x="0" y="2226900"/>
          <a:ext cx="7620000" cy="378000"/>
        </a:xfrm>
        <a:prstGeom prst="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890CBF6-FA3F-436B-94B0-B132B6FC08F8}">
      <dsp:nvSpPr>
        <dsp:cNvPr id="0" name=""/>
        <dsp:cNvSpPr/>
      </dsp:nvSpPr>
      <dsp:spPr>
        <a:xfrm>
          <a:off x="381000" y="2005500"/>
          <a:ext cx="5334000" cy="44280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1066800">
            <a:lnSpc>
              <a:spcPct val="90000"/>
            </a:lnSpc>
            <a:spcBef>
              <a:spcPct val="0"/>
            </a:spcBef>
            <a:spcAft>
              <a:spcPct val="35000"/>
            </a:spcAft>
          </a:pPr>
          <a:r>
            <a:rPr lang="en-US" sz="2400" kern="1200" dirty="0"/>
            <a:t>Glass</a:t>
          </a:r>
        </a:p>
      </dsp:txBody>
      <dsp:txXfrm>
        <a:off x="402616" y="2027116"/>
        <a:ext cx="5290768" cy="399568"/>
      </dsp:txXfrm>
    </dsp:sp>
    <dsp:sp modelId="{676CFA1C-35D4-4155-BBCD-7BBEEE1B1681}">
      <dsp:nvSpPr>
        <dsp:cNvPr id="0" name=""/>
        <dsp:cNvSpPr/>
      </dsp:nvSpPr>
      <dsp:spPr>
        <a:xfrm>
          <a:off x="0" y="2907300"/>
          <a:ext cx="7620000" cy="3780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ED597E5-12CC-4882-B710-C8859B2F6274}">
      <dsp:nvSpPr>
        <dsp:cNvPr id="0" name=""/>
        <dsp:cNvSpPr/>
      </dsp:nvSpPr>
      <dsp:spPr>
        <a:xfrm>
          <a:off x="381000" y="2685900"/>
          <a:ext cx="5334000" cy="442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1066800">
            <a:lnSpc>
              <a:spcPct val="90000"/>
            </a:lnSpc>
            <a:spcBef>
              <a:spcPct val="0"/>
            </a:spcBef>
            <a:spcAft>
              <a:spcPct val="35000"/>
            </a:spcAft>
          </a:pPr>
          <a:r>
            <a:rPr lang="en-US" sz="2400" kern="1200" dirty="0"/>
            <a:t>Gypsum board</a:t>
          </a:r>
        </a:p>
      </dsp:txBody>
      <dsp:txXfrm>
        <a:off x="402616" y="2707516"/>
        <a:ext cx="5290768" cy="399568"/>
      </dsp:txXfrm>
    </dsp:sp>
    <dsp:sp modelId="{913DA522-54EE-450E-97D9-BD6595D3328D}">
      <dsp:nvSpPr>
        <dsp:cNvPr id="0" name=""/>
        <dsp:cNvSpPr/>
      </dsp:nvSpPr>
      <dsp:spPr>
        <a:xfrm>
          <a:off x="0" y="3587700"/>
          <a:ext cx="7620000" cy="378000"/>
        </a:xfrm>
        <a:prstGeom prst="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5A58E8F-41B8-4532-80AC-E02B74ACF160}">
      <dsp:nvSpPr>
        <dsp:cNvPr id="0" name=""/>
        <dsp:cNvSpPr/>
      </dsp:nvSpPr>
      <dsp:spPr>
        <a:xfrm>
          <a:off x="381000" y="3366300"/>
          <a:ext cx="5334000" cy="442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1066800">
            <a:lnSpc>
              <a:spcPct val="90000"/>
            </a:lnSpc>
            <a:spcBef>
              <a:spcPct val="0"/>
            </a:spcBef>
            <a:spcAft>
              <a:spcPct val="35000"/>
            </a:spcAft>
          </a:pPr>
          <a:r>
            <a:rPr lang="en-US" sz="2400" kern="1200" dirty="0"/>
            <a:t>Plastics</a:t>
          </a:r>
        </a:p>
      </dsp:txBody>
      <dsp:txXfrm>
        <a:off x="402616" y="3387916"/>
        <a:ext cx="5290768" cy="399568"/>
      </dsp:txXfrm>
    </dsp:sp>
    <dsp:sp modelId="{206F04B2-63E3-4307-BA36-2221004199DB}">
      <dsp:nvSpPr>
        <dsp:cNvPr id="0" name=""/>
        <dsp:cNvSpPr/>
      </dsp:nvSpPr>
      <dsp:spPr>
        <a:xfrm>
          <a:off x="0" y="4268100"/>
          <a:ext cx="7620000" cy="378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33E8ECD-93C1-4D7A-8969-21D30F2737F1}">
      <dsp:nvSpPr>
        <dsp:cNvPr id="0" name=""/>
        <dsp:cNvSpPr/>
      </dsp:nvSpPr>
      <dsp:spPr>
        <a:xfrm>
          <a:off x="381000" y="4046700"/>
          <a:ext cx="5334000" cy="442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1066800">
            <a:lnSpc>
              <a:spcPct val="90000"/>
            </a:lnSpc>
            <a:spcBef>
              <a:spcPct val="0"/>
            </a:spcBef>
            <a:spcAft>
              <a:spcPct val="35000"/>
            </a:spcAft>
          </a:pPr>
          <a:r>
            <a:rPr lang="en-US" sz="2400" kern="1200" dirty="0"/>
            <a:t>Fabric</a:t>
          </a:r>
        </a:p>
      </dsp:txBody>
      <dsp:txXfrm>
        <a:off x="402616" y="4068316"/>
        <a:ext cx="5290768" cy="39956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EA0FE-4EC7-442C-90E0-6CAF33BB334E}">
      <dsp:nvSpPr>
        <dsp:cNvPr id="0" name=""/>
        <dsp:cNvSpPr/>
      </dsp:nvSpPr>
      <dsp:spPr>
        <a:xfrm>
          <a:off x="958" y="838197"/>
          <a:ext cx="3736516" cy="289560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Glass wool and rock wool in the form of batts or blankets with combustible paper or foil coverings</a:t>
          </a:r>
        </a:p>
      </dsp:txBody>
      <dsp:txXfrm>
        <a:off x="958" y="838197"/>
        <a:ext cx="3736516" cy="2895605"/>
      </dsp:txXfrm>
    </dsp:sp>
    <dsp:sp modelId="{0C307D95-7BA8-4C7B-AC0F-58C2101044A4}">
      <dsp:nvSpPr>
        <dsp:cNvPr id="0" name=""/>
        <dsp:cNvSpPr/>
      </dsp:nvSpPr>
      <dsp:spPr>
        <a:xfrm>
          <a:off x="4111125" y="838197"/>
          <a:ext cx="3736516" cy="2895605"/>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Fiberglass</a:t>
          </a:r>
        </a:p>
      </dsp:txBody>
      <dsp:txXfrm>
        <a:off x="4111125" y="838197"/>
        <a:ext cx="3736516" cy="289560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E281F-12DE-4561-A3E7-1282B12F6D4D}">
      <dsp:nvSpPr>
        <dsp:cNvPr id="0" name=""/>
        <dsp:cNvSpPr/>
      </dsp:nvSpPr>
      <dsp:spPr>
        <a:xfrm>
          <a:off x="0" y="221024"/>
          <a:ext cx="8001000" cy="19246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270764"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Granulated rock wool</a:t>
          </a:r>
        </a:p>
        <a:p>
          <a:pPr marL="228600" lvl="1" indent="-228600" algn="l" defTabSz="889000">
            <a:lnSpc>
              <a:spcPct val="90000"/>
            </a:lnSpc>
            <a:spcBef>
              <a:spcPct val="0"/>
            </a:spcBef>
            <a:spcAft>
              <a:spcPct val="15000"/>
            </a:spcAft>
            <a:buChar char="••"/>
          </a:pPr>
          <a:r>
            <a:rPr lang="en-US" sz="2000" kern="1200" dirty="0"/>
            <a:t>Mineral wool/glass wool blown into or manually packed into studs</a:t>
          </a:r>
        </a:p>
        <a:p>
          <a:pPr marL="228600" lvl="1" indent="-228600" algn="l" defTabSz="889000">
            <a:lnSpc>
              <a:spcPct val="90000"/>
            </a:lnSpc>
            <a:spcBef>
              <a:spcPct val="0"/>
            </a:spcBef>
            <a:spcAft>
              <a:spcPct val="15000"/>
            </a:spcAft>
            <a:buChar char="••"/>
          </a:pPr>
          <a:r>
            <a:rPr lang="en-US" sz="2000" kern="1200" dirty="0"/>
            <a:t>Cellulose fiber/shredded wood treated with water-soluble salts to reduce combustibility</a:t>
          </a:r>
        </a:p>
      </dsp:txBody>
      <dsp:txXfrm>
        <a:off x="0" y="221024"/>
        <a:ext cx="8001000" cy="1924650"/>
      </dsp:txXfrm>
    </dsp:sp>
    <dsp:sp modelId="{AA3A381A-3A68-4278-8624-63691F3F34D0}">
      <dsp:nvSpPr>
        <dsp:cNvPr id="0" name=""/>
        <dsp:cNvSpPr/>
      </dsp:nvSpPr>
      <dsp:spPr>
        <a:xfrm>
          <a:off x="400050" y="29144"/>
          <a:ext cx="5600700"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Loose-fill</a:t>
          </a:r>
        </a:p>
      </dsp:txBody>
      <dsp:txXfrm>
        <a:off x="418784" y="47878"/>
        <a:ext cx="5563232" cy="346292"/>
      </dsp:txXfrm>
    </dsp:sp>
    <dsp:sp modelId="{A9D8C61C-E6CD-4E84-A11F-33FD5A3CD945}">
      <dsp:nvSpPr>
        <dsp:cNvPr id="0" name=""/>
        <dsp:cNvSpPr/>
      </dsp:nvSpPr>
      <dsp:spPr>
        <a:xfrm>
          <a:off x="0" y="2407755"/>
          <a:ext cx="8001000" cy="22113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270764"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Soft foam insulation that hardens after application</a:t>
          </a:r>
        </a:p>
        <a:p>
          <a:pPr marL="228600" lvl="1" indent="-228600" algn="l" defTabSz="889000">
            <a:lnSpc>
              <a:spcPct val="90000"/>
            </a:lnSpc>
            <a:spcBef>
              <a:spcPct val="0"/>
            </a:spcBef>
            <a:spcAft>
              <a:spcPct val="15000"/>
            </a:spcAft>
            <a:buChar char="••"/>
          </a:pPr>
          <a:r>
            <a:rPr lang="en-US" sz="2000" kern="1200" dirty="0"/>
            <a:t>Foam is treated with flame retardants before application</a:t>
          </a:r>
        </a:p>
        <a:p>
          <a:pPr marL="228600" lvl="1" indent="-228600" algn="l" defTabSz="889000">
            <a:lnSpc>
              <a:spcPct val="90000"/>
            </a:lnSpc>
            <a:spcBef>
              <a:spcPct val="0"/>
            </a:spcBef>
            <a:spcAft>
              <a:spcPct val="15000"/>
            </a:spcAft>
            <a:buChar char="••"/>
          </a:pPr>
          <a:r>
            <a:rPr lang="en-US" sz="2000" kern="1200" dirty="0"/>
            <a:t>Style of insulation is gaining popularity and is referred to as “building icing” because of its appearance</a:t>
          </a:r>
        </a:p>
        <a:p>
          <a:pPr marL="228600" lvl="1" indent="-228600" algn="l" defTabSz="889000">
            <a:lnSpc>
              <a:spcPct val="90000"/>
            </a:lnSpc>
            <a:spcBef>
              <a:spcPct val="0"/>
            </a:spcBef>
            <a:spcAft>
              <a:spcPct val="15000"/>
            </a:spcAft>
            <a:buChar char="••"/>
          </a:pPr>
          <a:r>
            <a:rPr lang="en-US" sz="2000" b="0" kern="1200" dirty="0"/>
            <a:t>Two types: polyurethane foam and urea formaldehyde foam</a:t>
          </a:r>
        </a:p>
      </dsp:txBody>
      <dsp:txXfrm>
        <a:off x="0" y="2407755"/>
        <a:ext cx="8001000" cy="2211300"/>
      </dsp:txXfrm>
    </dsp:sp>
    <dsp:sp modelId="{351E18DF-0CF5-40AD-921A-81399B44FA28}">
      <dsp:nvSpPr>
        <dsp:cNvPr id="0" name=""/>
        <dsp:cNvSpPr/>
      </dsp:nvSpPr>
      <dsp:spPr>
        <a:xfrm>
          <a:off x="400050" y="2215875"/>
          <a:ext cx="5600700" cy="38376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Solid-fill</a:t>
          </a:r>
        </a:p>
      </dsp:txBody>
      <dsp:txXfrm>
        <a:off x="418784" y="2234609"/>
        <a:ext cx="5563232" cy="34629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E1A1E-5C60-4BCE-BD42-B4666394BF00}">
      <dsp:nvSpPr>
        <dsp:cNvPr id="0" name=""/>
        <dsp:cNvSpPr/>
      </dsp:nvSpPr>
      <dsp:spPr>
        <a:xfrm>
          <a:off x="0" y="584200"/>
          <a:ext cx="2333625" cy="140017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Provides weather protection</a:t>
          </a:r>
        </a:p>
      </dsp:txBody>
      <dsp:txXfrm>
        <a:off x="0" y="584200"/>
        <a:ext cx="2333625" cy="1400175"/>
      </dsp:txXfrm>
    </dsp:sp>
    <dsp:sp modelId="{B68444D8-7C1A-4EB4-A176-660243BB4E2F}">
      <dsp:nvSpPr>
        <dsp:cNvPr id="0" name=""/>
        <dsp:cNvSpPr/>
      </dsp:nvSpPr>
      <dsp:spPr>
        <a:xfrm>
          <a:off x="2566987" y="584200"/>
          <a:ext cx="2333625" cy="1400175"/>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Can contribute to the appearance of a building</a:t>
          </a:r>
        </a:p>
      </dsp:txBody>
      <dsp:txXfrm>
        <a:off x="2566987" y="584200"/>
        <a:ext cx="2333625" cy="1400175"/>
      </dsp:txXfrm>
    </dsp:sp>
    <dsp:sp modelId="{57A595D8-8BBF-4DBD-967F-AE853C59EDF5}">
      <dsp:nvSpPr>
        <dsp:cNvPr id="0" name=""/>
        <dsp:cNvSpPr/>
      </dsp:nvSpPr>
      <dsp:spPr>
        <a:xfrm>
          <a:off x="5133975" y="584200"/>
          <a:ext cx="2333625" cy="1400175"/>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Some materials are noncombustible</a:t>
          </a:r>
        </a:p>
      </dsp:txBody>
      <dsp:txXfrm>
        <a:off x="5133975" y="584200"/>
        <a:ext cx="2333625" cy="1400175"/>
      </dsp:txXfrm>
    </dsp:sp>
    <dsp:sp modelId="{444003E3-28C1-44B3-8C14-81241DB9A48B}">
      <dsp:nvSpPr>
        <dsp:cNvPr id="0" name=""/>
        <dsp:cNvSpPr/>
      </dsp:nvSpPr>
      <dsp:spPr>
        <a:xfrm>
          <a:off x="0" y="2217737"/>
          <a:ext cx="2333625" cy="1400175"/>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Some materials are combustible</a:t>
          </a:r>
        </a:p>
      </dsp:txBody>
      <dsp:txXfrm>
        <a:off x="0" y="2217737"/>
        <a:ext cx="2333625" cy="1400175"/>
      </dsp:txXfrm>
    </dsp:sp>
    <dsp:sp modelId="{08C7D7A1-46EE-44A8-AD6D-C4A980D4EAF6}">
      <dsp:nvSpPr>
        <dsp:cNvPr id="0" name=""/>
        <dsp:cNvSpPr/>
      </dsp:nvSpPr>
      <dsp:spPr>
        <a:xfrm>
          <a:off x="2566987" y="2217737"/>
          <a:ext cx="2333625" cy="1400175"/>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Combustibility of a siding material can affect fire behavior</a:t>
          </a:r>
        </a:p>
      </dsp:txBody>
      <dsp:txXfrm>
        <a:off x="2566987" y="2217737"/>
        <a:ext cx="2333625" cy="1400175"/>
      </dsp:txXfrm>
    </dsp:sp>
    <dsp:sp modelId="{25B4016D-4357-4740-9386-3F3D477275C7}">
      <dsp:nvSpPr>
        <dsp:cNvPr id="0" name=""/>
        <dsp:cNvSpPr/>
      </dsp:nvSpPr>
      <dsp:spPr>
        <a:xfrm>
          <a:off x="5133975" y="2217737"/>
          <a:ext cx="2333625" cy="1400175"/>
        </a:xfrm>
        <a:prstGeom prst="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New siding is frequently applied over existing siding</a:t>
          </a:r>
        </a:p>
      </dsp:txBody>
      <dsp:txXfrm>
        <a:off x="5133975" y="2217737"/>
        <a:ext cx="2333625" cy="140017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3C6BE-3B13-4F9F-9695-C4CE7CB7264F}">
      <dsp:nvSpPr>
        <dsp:cNvPr id="0" name=""/>
        <dsp:cNvSpPr/>
      </dsp:nvSpPr>
      <dsp:spPr>
        <a:xfrm>
          <a:off x="0" y="13799"/>
          <a:ext cx="3124200" cy="47735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Aluminum</a:t>
          </a:r>
        </a:p>
      </dsp:txBody>
      <dsp:txXfrm>
        <a:off x="23303" y="37102"/>
        <a:ext cx="3077594" cy="430753"/>
      </dsp:txXfrm>
    </dsp:sp>
    <dsp:sp modelId="{C8DB5C19-27F3-4AE1-A799-B509AE7B2833}">
      <dsp:nvSpPr>
        <dsp:cNvPr id="0" name=""/>
        <dsp:cNvSpPr/>
      </dsp:nvSpPr>
      <dsp:spPr>
        <a:xfrm>
          <a:off x="0" y="560279"/>
          <a:ext cx="3124200" cy="477359"/>
        </a:xfrm>
        <a:prstGeom prst="roundRect">
          <a:avLst/>
        </a:prstGeom>
        <a:gradFill rotWithShape="0">
          <a:gsLst>
            <a:gs pos="0">
              <a:schemeClr val="accent2">
                <a:shade val="80000"/>
                <a:hueOff val="0"/>
                <a:satOff val="-1385"/>
                <a:lumOff val="3556"/>
                <a:alphaOff val="0"/>
                <a:shade val="51000"/>
                <a:satMod val="130000"/>
              </a:schemeClr>
            </a:gs>
            <a:gs pos="80000">
              <a:schemeClr val="accent2">
                <a:shade val="80000"/>
                <a:hueOff val="0"/>
                <a:satOff val="-1385"/>
                <a:lumOff val="3556"/>
                <a:alphaOff val="0"/>
                <a:shade val="93000"/>
                <a:satMod val="130000"/>
              </a:schemeClr>
            </a:gs>
            <a:gs pos="100000">
              <a:schemeClr val="accent2">
                <a:shade val="80000"/>
                <a:hueOff val="0"/>
                <a:satOff val="-1385"/>
                <a:lumOff val="35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Asphalt siding/shingles</a:t>
          </a:r>
        </a:p>
      </dsp:txBody>
      <dsp:txXfrm>
        <a:off x="23303" y="583582"/>
        <a:ext cx="3077594" cy="430753"/>
      </dsp:txXfrm>
    </dsp:sp>
    <dsp:sp modelId="{23564C4B-C420-445E-AC55-8B8F1C25C55D}">
      <dsp:nvSpPr>
        <dsp:cNvPr id="0" name=""/>
        <dsp:cNvSpPr/>
      </dsp:nvSpPr>
      <dsp:spPr>
        <a:xfrm>
          <a:off x="0" y="1106759"/>
          <a:ext cx="3124200" cy="477359"/>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Cement board</a:t>
          </a:r>
        </a:p>
      </dsp:txBody>
      <dsp:txXfrm>
        <a:off x="23303" y="1130062"/>
        <a:ext cx="3077594" cy="430753"/>
      </dsp:txXfrm>
    </dsp:sp>
    <dsp:sp modelId="{EDBDACC4-0623-48EE-B003-013B77A75A96}">
      <dsp:nvSpPr>
        <dsp:cNvPr id="0" name=""/>
        <dsp:cNvSpPr/>
      </dsp:nvSpPr>
      <dsp:spPr>
        <a:xfrm>
          <a:off x="0" y="1653239"/>
          <a:ext cx="3124200" cy="477359"/>
        </a:xfrm>
        <a:prstGeom prst="roundRect">
          <a:avLst/>
        </a:prstGeom>
        <a:gradFill rotWithShape="0">
          <a:gsLst>
            <a:gs pos="0">
              <a:schemeClr val="accent2">
                <a:shade val="80000"/>
                <a:hueOff val="0"/>
                <a:satOff val="-4155"/>
                <a:lumOff val="10668"/>
                <a:alphaOff val="0"/>
                <a:shade val="51000"/>
                <a:satMod val="130000"/>
              </a:schemeClr>
            </a:gs>
            <a:gs pos="80000">
              <a:schemeClr val="accent2">
                <a:shade val="80000"/>
                <a:hueOff val="0"/>
                <a:satOff val="-4155"/>
                <a:lumOff val="10668"/>
                <a:alphaOff val="0"/>
                <a:shade val="93000"/>
                <a:satMod val="130000"/>
              </a:schemeClr>
            </a:gs>
            <a:gs pos="100000">
              <a:schemeClr val="accent2">
                <a:shade val="80000"/>
                <a:hueOff val="0"/>
                <a:satOff val="-4155"/>
                <a:lumOff val="106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Plywood</a:t>
          </a:r>
        </a:p>
      </dsp:txBody>
      <dsp:txXfrm>
        <a:off x="23303" y="1676542"/>
        <a:ext cx="3077594" cy="430753"/>
      </dsp:txXfrm>
    </dsp:sp>
    <dsp:sp modelId="{5C6F62BA-64E0-439A-B894-9FE88F81C7BE}">
      <dsp:nvSpPr>
        <dsp:cNvPr id="0" name=""/>
        <dsp:cNvSpPr/>
      </dsp:nvSpPr>
      <dsp:spPr>
        <a:xfrm>
          <a:off x="0" y="2199719"/>
          <a:ext cx="3124200" cy="477359"/>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Stone</a:t>
          </a:r>
        </a:p>
      </dsp:txBody>
      <dsp:txXfrm>
        <a:off x="23303" y="2223022"/>
        <a:ext cx="3077594" cy="430753"/>
      </dsp:txXfrm>
    </dsp:sp>
    <dsp:sp modelId="{21907198-B3C4-4202-8972-6B48DAC79FD7}">
      <dsp:nvSpPr>
        <dsp:cNvPr id="0" name=""/>
        <dsp:cNvSpPr/>
      </dsp:nvSpPr>
      <dsp:spPr>
        <a:xfrm>
          <a:off x="0" y="2746199"/>
          <a:ext cx="3124200" cy="477359"/>
        </a:xfrm>
        <a:prstGeom prst="roundRect">
          <a:avLst/>
        </a:prstGeom>
        <a:gradFill rotWithShape="0">
          <a:gsLst>
            <a:gs pos="0">
              <a:schemeClr val="accent2">
                <a:shade val="80000"/>
                <a:hueOff val="0"/>
                <a:satOff val="-6926"/>
                <a:lumOff val="17781"/>
                <a:alphaOff val="0"/>
                <a:shade val="51000"/>
                <a:satMod val="130000"/>
              </a:schemeClr>
            </a:gs>
            <a:gs pos="80000">
              <a:schemeClr val="accent2">
                <a:shade val="80000"/>
                <a:hueOff val="0"/>
                <a:satOff val="-6926"/>
                <a:lumOff val="17781"/>
                <a:alphaOff val="0"/>
                <a:shade val="93000"/>
                <a:satMod val="130000"/>
              </a:schemeClr>
            </a:gs>
            <a:gs pos="100000">
              <a:schemeClr val="accent2">
                <a:shade val="80000"/>
                <a:hueOff val="0"/>
                <a:satOff val="-6926"/>
                <a:lumOff val="177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Stucco</a:t>
          </a:r>
        </a:p>
      </dsp:txBody>
      <dsp:txXfrm>
        <a:off x="23303" y="2769502"/>
        <a:ext cx="3077594" cy="430753"/>
      </dsp:txXfrm>
    </dsp:sp>
    <dsp:sp modelId="{385CE2EF-E3FA-4AC9-84D9-68E4FEAA0F6D}">
      <dsp:nvSpPr>
        <dsp:cNvPr id="0" name=""/>
        <dsp:cNvSpPr/>
      </dsp:nvSpPr>
      <dsp:spPr>
        <a:xfrm>
          <a:off x="0" y="3292679"/>
          <a:ext cx="3124200" cy="47735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Wood boards</a:t>
          </a:r>
        </a:p>
      </dsp:txBody>
      <dsp:txXfrm>
        <a:off x="23303" y="3315982"/>
        <a:ext cx="3077594" cy="430753"/>
      </dsp:txXfrm>
    </dsp:sp>
    <dsp:sp modelId="{8938ED09-022D-4E00-BFFA-4C645468683F}">
      <dsp:nvSpPr>
        <dsp:cNvPr id="0" name=""/>
        <dsp:cNvSpPr/>
      </dsp:nvSpPr>
      <dsp:spPr>
        <a:xfrm>
          <a:off x="0" y="3839160"/>
          <a:ext cx="3124200" cy="47735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Wood shingles</a:t>
          </a:r>
        </a:p>
      </dsp:txBody>
      <dsp:txXfrm>
        <a:off x="23303" y="3862463"/>
        <a:ext cx="3077594" cy="430753"/>
      </dsp:txXfrm>
    </dsp:sp>
    <dsp:sp modelId="{3E8196E6-2CEC-4A8D-94E1-556B98056401}">
      <dsp:nvSpPr>
        <dsp:cNvPr id="0" name=""/>
        <dsp:cNvSpPr/>
      </dsp:nvSpPr>
      <dsp:spPr>
        <a:xfrm>
          <a:off x="0" y="4385640"/>
          <a:ext cx="3124200" cy="477359"/>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Vinyl</a:t>
          </a:r>
        </a:p>
      </dsp:txBody>
      <dsp:txXfrm>
        <a:off x="23303" y="4408943"/>
        <a:ext cx="3077594" cy="43075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50B18-C0DB-4836-8775-83036C11ABC2}">
      <dsp:nvSpPr>
        <dsp:cNvPr id="0" name=""/>
        <dsp:cNvSpPr/>
      </dsp:nvSpPr>
      <dsp:spPr>
        <a:xfrm>
          <a:off x="0" y="373440"/>
          <a:ext cx="7772400" cy="403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E244ACB-2323-456A-8419-147798D80833}">
      <dsp:nvSpPr>
        <dsp:cNvPr id="0" name=""/>
        <dsp:cNvSpPr/>
      </dsp:nvSpPr>
      <dsp:spPr>
        <a:xfrm>
          <a:off x="388620" y="33119"/>
          <a:ext cx="5440680" cy="576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One of the oldest and simplest building materials</a:t>
          </a:r>
        </a:p>
      </dsp:txBody>
      <dsp:txXfrm>
        <a:off x="416761" y="61260"/>
        <a:ext cx="5384398" cy="520198"/>
      </dsp:txXfrm>
    </dsp:sp>
    <dsp:sp modelId="{4E281A4B-A089-4048-81A1-FEB249B583C9}">
      <dsp:nvSpPr>
        <dsp:cNvPr id="0" name=""/>
        <dsp:cNvSpPr/>
      </dsp:nvSpPr>
      <dsp:spPr>
        <a:xfrm>
          <a:off x="0" y="1099200"/>
          <a:ext cx="7772400" cy="4032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5744642-5D25-4061-AF12-18DA718390BC}">
      <dsp:nvSpPr>
        <dsp:cNvPr id="0" name=""/>
        <dsp:cNvSpPr/>
      </dsp:nvSpPr>
      <dsp:spPr>
        <a:xfrm>
          <a:off x="388620" y="863040"/>
          <a:ext cx="5440680" cy="47232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Can be used for fencing or stone work trim</a:t>
          </a:r>
        </a:p>
      </dsp:txBody>
      <dsp:txXfrm>
        <a:off x="411677" y="886097"/>
        <a:ext cx="5394566" cy="426206"/>
      </dsp:txXfrm>
    </dsp:sp>
    <dsp:sp modelId="{7BFC1787-0639-4D01-9979-B5F792E34205}">
      <dsp:nvSpPr>
        <dsp:cNvPr id="0" name=""/>
        <dsp:cNvSpPr/>
      </dsp:nvSpPr>
      <dsp:spPr>
        <a:xfrm>
          <a:off x="0" y="1949520"/>
          <a:ext cx="7772400" cy="12096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33248"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Fundamental construction technique consists of stacking masonry units on top of one another and bonding them into a solid mass</a:t>
          </a:r>
        </a:p>
      </dsp:txBody>
      <dsp:txXfrm>
        <a:off x="0" y="1949520"/>
        <a:ext cx="7772400" cy="1209600"/>
      </dsp:txXfrm>
    </dsp:sp>
    <dsp:sp modelId="{6EA5E3AE-47CB-4EF7-B87E-E220B1AECAB1}">
      <dsp:nvSpPr>
        <dsp:cNvPr id="0" name=""/>
        <dsp:cNvSpPr/>
      </dsp:nvSpPr>
      <dsp:spPr>
        <a:xfrm>
          <a:off x="388620" y="1588800"/>
          <a:ext cx="5440680" cy="5968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Inspector’s chief interest is masonry’s use for wall construction</a:t>
          </a:r>
        </a:p>
      </dsp:txBody>
      <dsp:txXfrm>
        <a:off x="417757" y="1617937"/>
        <a:ext cx="5382406" cy="538606"/>
      </dsp:txXfrm>
    </dsp:sp>
    <dsp:sp modelId="{985B0F9A-BC55-4EA3-84BB-1EAA6A41B062}">
      <dsp:nvSpPr>
        <dsp:cNvPr id="0" name=""/>
        <dsp:cNvSpPr/>
      </dsp:nvSpPr>
      <dsp:spPr>
        <a:xfrm>
          <a:off x="0" y="3481680"/>
          <a:ext cx="7772400" cy="1209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33248"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Masonry units are inherently fire-resistive, however, mortar joints may deteriorate over time or when exposed to fire and result in weakening of the structure</a:t>
          </a:r>
        </a:p>
      </dsp:txBody>
      <dsp:txXfrm>
        <a:off x="0" y="3481680"/>
        <a:ext cx="7772400" cy="1209600"/>
      </dsp:txXfrm>
    </dsp:sp>
    <dsp:sp modelId="{973E1DD3-1D3E-465E-987F-67954FCB6028}">
      <dsp:nvSpPr>
        <dsp:cNvPr id="0" name=""/>
        <dsp:cNvSpPr/>
      </dsp:nvSpPr>
      <dsp:spPr>
        <a:xfrm>
          <a:off x="388620" y="3245520"/>
          <a:ext cx="5440680" cy="4723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Masonry caution</a:t>
          </a:r>
        </a:p>
      </dsp:txBody>
      <dsp:txXfrm>
        <a:off x="411677" y="3268577"/>
        <a:ext cx="5394566" cy="4262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50B18-C0DB-4836-8775-83036C11ABC2}">
      <dsp:nvSpPr>
        <dsp:cNvPr id="0" name=""/>
        <dsp:cNvSpPr/>
      </dsp:nvSpPr>
      <dsp:spPr>
        <a:xfrm>
          <a:off x="0" y="348840"/>
          <a:ext cx="74676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E244ACB-2323-456A-8419-147798D80833}">
      <dsp:nvSpPr>
        <dsp:cNvPr id="0" name=""/>
        <dsp:cNvSpPr/>
      </dsp:nvSpPr>
      <dsp:spPr>
        <a:xfrm>
          <a:off x="373380" y="68400"/>
          <a:ext cx="522732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7580" tIns="0" rIns="197580" bIns="0" numCol="1" spcCol="1270" anchor="ctr" anchorCtr="0">
          <a:noAutofit/>
        </a:bodyPr>
        <a:lstStyle/>
        <a:p>
          <a:pPr lvl="0" algn="l" defTabSz="1066800">
            <a:lnSpc>
              <a:spcPct val="90000"/>
            </a:lnSpc>
            <a:spcBef>
              <a:spcPct val="0"/>
            </a:spcBef>
            <a:spcAft>
              <a:spcPct val="35000"/>
            </a:spcAft>
          </a:pPr>
          <a:r>
            <a:rPr lang="en-US" sz="2400" kern="1200" dirty="0"/>
            <a:t>Brick</a:t>
          </a:r>
        </a:p>
      </dsp:txBody>
      <dsp:txXfrm>
        <a:off x="400760" y="95780"/>
        <a:ext cx="5172560" cy="506120"/>
      </dsp:txXfrm>
    </dsp:sp>
    <dsp:sp modelId="{CBF130F0-C3C2-4EE5-8A49-498EB9912648}">
      <dsp:nvSpPr>
        <dsp:cNvPr id="0" name=""/>
        <dsp:cNvSpPr/>
      </dsp:nvSpPr>
      <dsp:spPr>
        <a:xfrm>
          <a:off x="0" y="1210680"/>
          <a:ext cx="74676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6AA0B22-709E-472D-B7FD-2A7C8B1BA7BB}">
      <dsp:nvSpPr>
        <dsp:cNvPr id="0" name=""/>
        <dsp:cNvSpPr/>
      </dsp:nvSpPr>
      <dsp:spPr>
        <a:xfrm>
          <a:off x="373380" y="930240"/>
          <a:ext cx="5227320" cy="56088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7580" tIns="0" rIns="197580" bIns="0" numCol="1" spcCol="1270" anchor="ctr" anchorCtr="0">
          <a:noAutofit/>
        </a:bodyPr>
        <a:lstStyle/>
        <a:p>
          <a:pPr lvl="0" algn="l" defTabSz="1066800">
            <a:lnSpc>
              <a:spcPct val="90000"/>
            </a:lnSpc>
            <a:spcBef>
              <a:spcPct val="0"/>
            </a:spcBef>
            <a:spcAft>
              <a:spcPct val="35000"/>
            </a:spcAft>
          </a:pPr>
          <a:r>
            <a:rPr lang="en-US" sz="2400" kern="1200" dirty="0"/>
            <a:t>Concrete block</a:t>
          </a:r>
        </a:p>
      </dsp:txBody>
      <dsp:txXfrm>
        <a:off x="400760" y="957620"/>
        <a:ext cx="5172560" cy="506120"/>
      </dsp:txXfrm>
    </dsp:sp>
    <dsp:sp modelId="{26EB6FA0-E27D-4173-8777-5F3B2B9AE96C}">
      <dsp:nvSpPr>
        <dsp:cNvPr id="0" name=""/>
        <dsp:cNvSpPr/>
      </dsp:nvSpPr>
      <dsp:spPr>
        <a:xfrm>
          <a:off x="0" y="2072520"/>
          <a:ext cx="74676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8EC3894-08C6-4730-AC23-1316E0519F29}">
      <dsp:nvSpPr>
        <dsp:cNvPr id="0" name=""/>
        <dsp:cNvSpPr/>
      </dsp:nvSpPr>
      <dsp:spPr>
        <a:xfrm>
          <a:off x="373380" y="1792080"/>
          <a:ext cx="5227320" cy="5608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7580" tIns="0" rIns="197580" bIns="0" numCol="1" spcCol="1270" anchor="ctr" anchorCtr="0">
          <a:noAutofit/>
        </a:bodyPr>
        <a:lstStyle/>
        <a:p>
          <a:pPr lvl="0" algn="l" defTabSz="1066800">
            <a:lnSpc>
              <a:spcPct val="90000"/>
            </a:lnSpc>
            <a:spcBef>
              <a:spcPct val="0"/>
            </a:spcBef>
            <a:spcAft>
              <a:spcPct val="35000"/>
            </a:spcAft>
          </a:pPr>
          <a:r>
            <a:rPr lang="en-US" sz="2400" kern="1200" dirty="0"/>
            <a:t>Stone</a:t>
          </a:r>
        </a:p>
      </dsp:txBody>
      <dsp:txXfrm>
        <a:off x="400760" y="1819460"/>
        <a:ext cx="5172560" cy="506120"/>
      </dsp:txXfrm>
    </dsp:sp>
    <dsp:sp modelId="{F2146A00-543C-4C99-9BA0-5CA5265E4202}">
      <dsp:nvSpPr>
        <dsp:cNvPr id="0" name=""/>
        <dsp:cNvSpPr/>
      </dsp:nvSpPr>
      <dsp:spPr>
        <a:xfrm>
          <a:off x="0" y="2934360"/>
          <a:ext cx="74676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FC679C8-9535-41F5-9A12-68645AFA7EBA}">
      <dsp:nvSpPr>
        <dsp:cNvPr id="0" name=""/>
        <dsp:cNvSpPr/>
      </dsp:nvSpPr>
      <dsp:spPr>
        <a:xfrm>
          <a:off x="373380" y="2653920"/>
          <a:ext cx="5227320" cy="5608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7580" tIns="0" rIns="197580" bIns="0" numCol="1" spcCol="1270" anchor="ctr" anchorCtr="0">
          <a:noAutofit/>
        </a:bodyPr>
        <a:lstStyle/>
        <a:p>
          <a:pPr lvl="0" algn="l" defTabSz="1066800">
            <a:lnSpc>
              <a:spcPct val="90000"/>
            </a:lnSpc>
            <a:spcBef>
              <a:spcPct val="0"/>
            </a:spcBef>
            <a:spcAft>
              <a:spcPct val="35000"/>
            </a:spcAft>
          </a:pPr>
          <a:r>
            <a:rPr lang="en-US" sz="2400" kern="1200" dirty="0"/>
            <a:t>Clay tile block</a:t>
          </a:r>
        </a:p>
      </dsp:txBody>
      <dsp:txXfrm>
        <a:off x="400760" y="2681300"/>
        <a:ext cx="5172560" cy="506120"/>
      </dsp:txXfrm>
    </dsp:sp>
    <dsp:sp modelId="{92A59D21-3889-4E57-AF80-A31E2F193D94}">
      <dsp:nvSpPr>
        <dsp:cNvPr id="0" name=""/>
        <dsp:cNvSpPr/>
      </dsp:nvSpPr>
      <dsp:spPr>
        <a:xfrm>
          <a:off x="0" y="3796200"/>
          <a:ext cx="74676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2865CAF-0490-448F-BD2A-C6CBF1E55E08}">
      <dsp:nvSpPr>
        <dsp:cNvPr id="0" name=""/>
        <dsp:cNvSpPr/>
      </dsp:nvSpPr>
      <dsp:spPr>
        <a:xfrm>
          <a:off x="373380" y="3515760"/>
          <a:ext cx="5227320" cy="56088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7580" tIns="0" rIns="197580" bIns="0" numCol="1" spcCol="1270" anchor="ctr" anchorCtr="0">
          <a:noAutofit/>
        </a:bodyPr>
        <a:lstStyle/>
        <a:p>
          <a:pPr lvl="0" algn="l" defTabSz="1066800">
            <a:lnSpc>
              <a:spcPct val="90000"/>
            </a:lnSpc>
            <a:spcBef>
              <a:spcPct val="0"/>
            </a:spcBef>
            <a:spcAft>
              <a:spcPct val="35000"/>
            </a:spcAft>
          </a:pPr>
          <a:r>
            <a:rPr lang="en-US" sz="2400" kern="1200" dirty="0"/>
            <a:t>Gypsum block</a:t>
          </a:r>
        </a:p>
      </dsp:txBody>
      <dsp:txXfrm>
        <a:off x="400760" y="3543140"/>
        <a:ext cx="5172560" cy="50612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E9F01-0DD0-42D8-B548-6DFC8D18C273}">
      <dsp:nvSpPr>
        <dsp:cNvPr id="0" name=""/>
        <dsp:cNvSpPr/>
      </dsp:nvSpPr>
      <dsp:spPr>
        <a:xfrm>
          <a:off x="0" y="0"/>
          <a:ext cx="3352800" cy="98279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Produced from a variety of locally available clay and shale</a:t>
          </a:r>
        </a:p>
      </dsp:txBody>
      <dsp:txXfrm>
        <a:off x="47976" y="47976"/>
        <a:ext cx="3256848" cy="886847"/>
      </dsp:txXfrm>
    </dsp:sp>
    <dsp:sp modelId="{9AE6ECFF-CED7-4EC4-8BEE-3722732CC771}">
      <dsp:nvSpPr>
        <dsp:cNvPr id="0" name=""/>
        <dsp:cNvSpPr/>
      </dsp:nvSpPr>
      <dsp:spPr>
        <a:xfrm>
          <a:off x="0" y="1142999"/>
          <a:ext cx="3352800" cy="98279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Manufactured by placing clay in molds, removing the molded clay, and drying</a:t>
          </a:r>
        </a:p>
      </dsp:txBody>
      <dsp:txXfrm>
        <a:off x="47976" y="1190975"/>
        <a:ext cx="3256848" cy="886847"/>
      </dsp:txXfrm>
    </dsp:sp>
    <dsp:sp modelId="{EF0C5767-1AB4-478B-9F32-14FC4584F69C}">
      <dsp:nvSpPr>
        <dsp:cNvPr id="0" name=""/>
        <dsp:cNvSpPr/>
      </dsp:nvSpPr>
      <dsp:spPr>
        <a:xfrm>
          <a:off x="0" y="2290023"/>
          <a:ext cx="3352800" cy="113897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Fired in a kiln </a:t>
          </a:r>
          <a:r>
            <a:rPr lang="en-US" sz="1800" kern="1200" dirty="0" smtClean="0"/>
            <a:t>subjected </a:t>
          </a:r>
          <a:r>
            <a:rPr lang="en-US" sz="1800" kern="1200" dirty="0"/>
            <a:t>to temperatures as high as 2,400°F (1 300°C)</a:t>
          </a:r>
        </a:p>
      </dsp:txBody>
      <dsp:txXfrm>
        <a:off x="55600" y="2345623"/>
        <a:ext cx="3241600" cy="1027776"/>
      </dsp:txXfrm>
    </dsp:sp>
    <dsp:sp modelId="{A309FB4D-C53E-4A42-9959-8740B8AD585C}">
      <dsp:nvSpPr>
        <dsp:cNvPr id="0" name=""/>
        <dsp:cNvSpPr/>
      </dsp:nvSpPr>
      <dsp:spPr>
        <a:xfrm>
          <a:off x="0" y="3563800"/>
          <a:ext cx="3352800" cy="982799"/>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Intense heat converts them to a ceramic material</a:t>
          </a:r>
        </a:p>
      </dsp:txBody>
      <dsp:txXfrm>
        <a:off x="47976" y="3611776"/>
        <a:ext cx="3256848" cy="88684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E9F01-0DD0-42D8-B548-6DFC8D18C273}">
      <dsp:nvSpPr>
        <dsp:cNvPr id="0" name=""/>
        <dsp:cNvSpPr/>
      </dsp:nvSpPr>
      <dsp:spPr>
        <a:xfrm>
          <a:off x="0" y="82152"/>
          <a:ext cx="3276600" cy="132268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Also known as concrete masonry units (CMUs)</a:t>
          </a:r>
        </a:p>
      </dsp:txBody>
      <dsp:txXfrm>
        <a:off x="64568" y="146720"/>
        <a:ext cx="3147464" cy="1193549"/>
      </dsp:txXfrm>
    </dsp:sp>
    <dsp:sp modelId="{59040C89-D4F0-4D5A-85D3-B2F7D257A6AB}">
      <dsp:nvSpPr>
        <dsp:cNvPr id="0" name=""/>
        <dsp:cNvSpPr/>
      </dsp:nvSpPr>
      <dsp:spPr>
        <a:xfrm>
          <a:off x="0" y="1459557"/>
          <a:ext cx="3276600" cy="132268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Most commonly used concrete block is the hollow concrete block, sometimes referred to as cinder block</a:t>
          </a:r>
        </a:p>
      </dsp:txBody>
      <dsp:txXfrm>
        <a:off x="64568" y="1524125"/>
        <a:ext cx="3147464" cy="1193549"/>
      </dsp:txXfrm>
    </dsp:sp>
    <dsp:sp modelId="{E730E9B7-7695-4583-AAF7-353BBD76DBED}">
      <dsp:nvSpPr>
        <dsp:cNvPr id="0" name=""/>
        <dsp:cNvSpPr/>
      </dsp:nvSpPr>
      <dsp:spPr>
        <a:xfrm>
          <a:off x="0" y="2836962"/>
          <a:ext cx="3276600" cy="132268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Can also </a:t>
          </a:r>
          <a:r>
            <a:rPr lang="en-US" sz="1900" kern="1200" dirty="0"/>
            <a:t>be produced as </a:t>
          </a:r>
          <a:r>
            <a:rPr lang="en-US" sz="1900" kern="1200" dirty="0" smtClean="0"/>
            <a:t>bricks </a:t>
          </a:r>
          <a:r>
            <a:rPr lang="en-US" sz="1900" kern="1200" dirty="0"/>
            <a:t>or as solid blocks</a:t>
          </a:r>
        </a:p>
      </dsp:txBody>
      <dsp:txXfrm>
        <a:off x="64568" y="2901530"/>
        <a:ext cx="3147464" cy="119354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E9F01-0DD0-42D8-B548-6DFC8D18C273}">
      <dsp:nvSpPr>
        <dsp:cNvPr id="0" name=""/>
        <dsp:cNvSpPr/>
      </dsp:nvSpPr>
      <dsp:spPr>
        <a:xfrm>
          <a:off x="0" y="0"/>
          <a:ext cx="3352800" cy="137567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Consists of pieces of rock that have been removed from a quarry and cut to the size and shape desired</a:t>
          </a:r>
        </a:p>
      </dsp:txBody>
      <dsp:txXfrm>
        <a:off x="67155" y="67155"/>
        <a:ext cx="3218490" cy="1241367"/>
      </dsp:txXfrm>
    </dsp:sp>
    <dsp:sp modelId="{59040C89-D4F0-4D5A-85D3-B2F7D257A6AB}">
      <dsp:nvSpPr>
        <dsp:cNvPr id="0" name=""/>
        <dsp:cNvSpPr/>
      </dsp:nvSpPr>
      <dsp:spPr>
        <a:xfrm>
          <a:off x="0" y="1410476"/>
          <a:ext cx="3352800" cy="87551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Principal types: granite, limestone, sandstone, slate, marble</a:t>
          </a:r>
        </a:p>
      </dsp:txBody>
      <dsp:txXfrm>
        <a:off x="42739" y="1453215"/>
        <a:ext cx="3267322" cy="790034"/>
      </dsp:txXfrm>
    </dsp:sp>
    <dsp:sp modelId="{940062A9-BCD4-46E7-AEE1-86C87A938A11}">
      <dsp:nvSpPr>
        <dsp:cNvPr id="0" name=""/>
        <dsp:cNvSpPr/>
      </dsp:nvSpPr>
      <dsp:spPr>
        <a:xfrm>
          <a:off x="0" y="2320548"/>
          <a:ext cx="3352800" cy="154001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Used in two ways: laid with mortar to form walls or used </a:t>
          </a:r>
          <a:r>
            <a:rPr lang="en-US" sz="1800" kern="1200" dirty="0" smtClean="0"/>
            <a:t>as </a:t>
          </a:r>
          <a:r>
            <a:rPr lang="en-US" sz="1800" kern="1200" dirty="0"/>
            <a:t>exterior veneer attached by supports to the structural frame</a:t>
          </a:r>
        </a:p>
      </dsp:txBody>
      <dsp:txXfrm>
        <a:off x="75177" y="2395725"/>
        <a:ext cx="3202446" cy="138965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23D2E-FC71-4F6E-BA9F-1E3F3007E41D}">
      <dsp:nvSpPr>
        <dsp:cNvPr id="0" name=""/>
        <dsp:cNvSpPr/>
      </dsp:nvSpPr>
      <dsp:spPr>
        <a:xfrm>
          <a:off x="343792" y="558"/>
          <a:ext cx="2285441" cy="137126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Used for foundations and walls in areas where clay is available</a:t>
          </a:r>
          <a:endParaRPr lang="en-US" sz="2000" b="0" kern="1200" dirty="0"/>
        </a:p>
      </dsp:txBody>
      <dsp:txXfrm>
        <a:off x="343792" y="558"/>
        <a:ext cx="2285441" cy="1371265"/>
      </dsp:txXfrm>
    </dsp:sp>
    <dsp:sp modelId="{9506A753-EADB-4228-B5C9-0D2228E1D92C}">
      <dsp:nvSpPr>
        <dsp:cNvPr id="0" name=""/>
        <dsp:cNvSpPr/>
      </dsp:nvSpPr>
      <dsp:spPr>
        <a:xfrm>
          <a:off x="2857779" y="558"/>
          <a:ext cx="2285441" cy="1371265"/>
        </a:xfrm>
        <a:prstGeom prst="rect">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Blocks are hollow, providing a space for fill material</a:t>
          </a:r>
          <a:endParaRPr lang="en-US" sz="2000" b="0" kern="1200" dirty="0"/>
        </a:p>
      </dsp:txBody>
      <dsp:txXfrm>
        <a:off x="2857779" y="558"/>
        <a:ext cx="2285441" cy="1371265"/>
      </dsp:txXfrm>
    </dsp:sp>
    <dsp:sp modelId="{32E66144-0FB2-4CBD-A2D1-0337ACF30013}">
      <dsp:nvSpPr>
        <dsp:cNvPr id="0" name=""/>
        <dsp:cNvSpPr/>
      </dsp:nvSpPr>
      <dsp:spPr>
        <a:xfrm>
          <a:off x="5371765" y="558"/>
          <a:ext cx="2285441" cy="1371265"/>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B</a:t>
          </a:r>
          <a:r>
            <a:rPr lang="x-none" sz="2000" b="0" u="none" kern="1200" dirty="0"/>
            <a:t>locks do deteriorate over time</a:t>
          </a:r>
          <a:endParaRPr lang="en-US" sz="2000" b="0" kern="1200" dirty="0"/>
        </a:p>
      </dsp:txBody>
      <dsp:txXfrm>
        <a:off x="5371765" y="558"/>
        <a:ext cx="2285441" cy="1371265"/>
      </dsp:txXfrm>
    </dsp:sp>
    <dsp:sp modelId="{528DA93D-E13D-4C78-B38D-5D7E10AFB8AC}">
      <dsp:nvSpPr>
        <dsp:cNvPr id="0" name=""/>
        <dsp:cNvSpPr/>
      </dsp:nvSpPr>
      <dsp:spPr>
        <a:xfrm>
          <a:off x="343792" y="1600367"/>
          <a:ext cx="2285441" cy="1371265"/>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Blocks </a:t>
          </a:r>
          <a:r>
            <a:rPr lang="x-none" sz="2000" b="0" u="none" kern="1200" dirty="0"/>
            <a:t>are susceptible to damage from water and freezing temperatures</a:t>
          </a:r>
          <a:endParaRPr lang="en-US" sz="2000" b="0" kern="1200" dirty="0"/>
        </a:p>
      </dsp:txBody>
      <dsp:txXfrm>
        <a:off x="343792" y="1600367"/>
        <a:ext cx="2285441" cy="1371265"/>
      </dsp:txXfrm>
    </dsp:sp>
    <dsp:sp modelId="{A09DBB47-41FA-4EE7-8887-A198601E8515}">
      <dsp:nvSpPr>
        <dsp:cNvPr id="0" name=""/>
        <dsp:cNvSpPr/>
      </dsp:nvSpPr>
      <dsp:spPr>
        <a:xfrm>
          <a:off x="2857779" y="1600367"/>
          <a:ext cx="2285441" cy="1371265"/>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Gypsum block is not used often in modern practice</a:t>
          </a:r>
        </a:p>
      </dsp:txBody>
      <dsp:txXfrm>
        <a:off x="2857779" y="1600367"/>
        <a:ext cx="2285441" cy="1371265"/>
      </dsp:txXfrm>
    </dsp:sp>
    <dsp:sp modelId="{B52DBE81-17AB-47CE-8974-83E4DCB2DC48}">
      <dsp:nvSpPr>
        <dsp:cNvPr id="0" name=""/>
        <dsp:cNvSpPr/>
      </dsp:nvSpPr>
      <dsp:spPr>
        <a:xfrm>
          <a:off x="5371765" y="1600367"/>
          <a:ext cx="2285441" cy="1371265"/>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Once </a:t>
          </a:r>
          <a:r>
            <a:rPr lang="en-US" sz="2000" kern="1200" dirty="0"/>
            <a:t>widely used for construction of interior partitions</a:t>
          </a:r>
          <a:endParaRPr lang="en-US" sz="2000" b="0" kern="1200" dirty="0"/>
        </a:p>
      </dsp:txBody>
      <dsp:txXfrm>
        <a:off x="5371765" y="1600367"/>
        <a:ext cx="2285441" cy="1371265"/>
      </dsp:txXfrm>
    </dsp:sp>
    <dsp:sp modelId="{1499B16B-BB6B-4DC1-9AD6-1D26FD49EE5F}">
      <dsp:nvSpPr>
        <dsp:cNvPr id="0" name=""/>
        <dsp:cNvSpPr/>
      </dsp:nvSpPr>
      <dsp:spPr>
        <a:xfrm>
          <a:off x="2857779" y="3200176"/>
          <a:ext cx="2285441" cy="1371265"/>
        </a:xfrm>
        <a:prstGeom prst="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Structural glazed tile is still frequently used</a:t>
          </a:r>
          <a:endParaRPr lang="en-US" sz="2000" b="0" kern="1200" dirty="0"/>
        </a:p>
      </dsp:txBody>
      <dsp:txXfrm>
        <a:off x="2857779" y="3200176"/>
        <a:ext cx="2285441" cy="1371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819EF-70BC-4744-A100-AC4812F22D46}">
      <dsp:nvSpPr>
        <dsp:cNvPr id="0" name=""/>
        <dsp:cNvSpPr/>
      </dsp:nvSpPr>
      <dsp:spPr>
        <a:xfrm>
          <a:off x="0" y="288772"/>
          <a:ext cx="80010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F19D32E-6BEC-4F4D-A77C-8B72EF4C8AFF}">
      <dsp:nvSpPr>
        <dsp:cNvPr id="0" name=""/>
        <dsp:cNvSpPr/>
      </dsp:nvSpPr>
      <dsp:spPr>
        <a:xfrm>
          <a:off x="400050" y="8332"/>
          <a:ext cx="560070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Combustibility</a:t>
          </a:r>
        </a:p>
      </dsp:txBody>
      <dsp:txXfrm>
        <a:off x="427430" y="35712"/>
        <a:ext cx="5545940" cy="506120"/>
      </dsp:txXfrm>
    </dsp:sp>
    <dsp:sp modelId="{08A987FE-B7AB-45C6-AA61-5603ED5B4D6E}">
      <dsp:nvSpPr>
        <dsp:cNvPr id="0" name=""/>
        <dsp:cNvSpPr/>
      </dsp:nvSpPr>
      <dsp:spPr>
        <a:xfrm>
          <a:off x="0" y="1150612"/>
          <a:ext cx="8001000" cy="4788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890CBF6-FA3F-436B-94B0-B132B6FC08F8}">
      <dsp:nvSpPr>
        <dsp:cNvPr id="0" name=""/>
        <dsp:cNvSpPr/>
      </dsp:nvSpPr>
      <dsp:spPr>
        <a:xfrm>
          <a:off x="400050" y="870172"/>
          <a:ext cx="5600700" cy="5608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Thermal conductivity</a:t>
          </a:r>
        </a:p>
      </dsp:txBody>
      <dsp:txXfrm>
        <a:off x="427430" y="897552"/>
        <a:ext cx="5545940" cy="506120"/>
      </dsp:txXfrm>
    </dsp:sp>
    <dsp:sp modelId="{87E84330-EB76-41F1-A6C6-40AE63B74C7D}">
      <dsp:nvSpPr>
        <dsp:cNvPr id="0" name=""/>
        <dsp:cNvSpPr/>
      </dsp:nvSpPr>
      <dsp:spPr>
        <a:xfrm>
          <a:off x="0" y="2012452"/>
          <a:ext cx="8001000" cy="1107225"/>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395732"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As temperature increases, materials weaken and strength is compromised</a:t>
          </a:r>
        </a:p>
      </dsp:txBody>
      <dsp:txXfrm>
        <a:off x="0" y="2012452"/>
        <a:ext cx="8001000" cy="1107225"/>
      </dsp:txXfrm>
    </dsp:sp>
    <dsp:sp modelId="{69389161-5FA0-45AB-B17F-1C1F85F538F4}">
      <dsp:nvSpPr>
        <dsp:cNvPr id="0" name=""/>
        <dsp:cNvSpPr/>
      </dsp:nvSpPr>
      <dsp:spPr>
        <a:xfrm>
          <a:off x="400050" y="1732012"/>
          <a:ext cx="6858001" cy="56088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Variation of strength with temperature</a:t>
          </a:r>
        </a:p>
      </dsp:txBody>
      <dsp:txXfrm>
        <a:off x="427430" y="1759392"/>
        <a:ext cx="6803241" cy="506120"/>
      </dsp:txXfrm>
    </dsp:sp>
    <dsp:sp modelId="{F002D7E6-386A-4FBD-BACA-2D63441F9649}">
      <dsp:nvSpPr>
        <dsp:cNvPr id="0" name=""/>
        <dsp:cNvSpPr/>
      </dsp:nvSpPr>
      <dsp:spPr>
        <a:xfrm>
          <a:off x="0" y="3502717"/>
          <a:ext cx="8001000" cy="11371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395732"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Chemical and physical properties</a:t>
          </a:r>
        </a:p>
        <a:p>
          <a:pPr marL="228600" lvl="1" indent="-228600" algn="l" defTabSz="889000">
            <a:lnSpc>
              <a:spcPct val="90000"/>
            </a:lnSpc>
            <a:spcBef>
              <a:spcPct val="0"/>
            </a:spcBef>
            <a:spcAft>
              <a:spcPct val="15000"/>
            </a:spcAft>
            <a:buChar char="••"/>
          </a:pPr>
          <a:r>
            <a:rPr lang="en-US" sz="2000" kern="1200" dirty="0"/>
            <a:t>Method of fabrication</a:t>
          </a:r>
        </a:p>
      </dsp:txBody>
      <dsp:txXfrm>
        <a:off x="0" y="3502717"/>
        <a:ext cx="8001000" cy="1137150"/>
      </dsp:txXfrm>
    </dsp:sp>
    <dsp:sp modelId="{89BE855A-73B7-4579-9C6C-95DD2AEB1198}">
      <dsp:nvSpPr>
        <dsp:cNvPr id="0" name=""/>
        <dsp:cNvSpPr/>
      </dsp:nvSpPr>
      <dsp:spPr>
        <a:xfrm>
          <a:off x="400050" y="3222277"/>
          <a:ext cx="6553211" cy="5608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Behavior of building materials affected by</a:t>
          </a:r>
        </a:p>
      </dsp:txBody>
      <dsp:txXfrm>
        <a:off x="427430" y="3249657"/>
        <a:ext cx="6498451" cy="50612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23D2E-FC71-4F6E-BA9F-1E3F3007E41D}">
      <dsp:nvSpPr>
        <dsp:cNvPr id="0" name=""/>
        <dsp:cNvSpPr/>
      </dsp:nvSpPr>
      <dsp:spPr>
        <a:xfrm>
          <a:off x="0" y="660796"/>
          <a:ext cx="2500312" cy="150018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Pavement</a:t>
          </a:r>
          <a:endParaRPr lang="en-US" sz="2400" b="0" kern="1200" dirty="0"/>
        </a:p>
      </dsp:txBody>
      <dsp:txXfrm>
        <a:off x="0" y="660796"/>
        <a:ext cx="2500312" cy="1500187"/>
      </dsp:txXfrm>
    </dsp:sp>
    <dsp:sp modelId="{B99D495A-043E-4589-AE8F-685C77B72ADC}">
      <dsp:nvSpPr>
        <dsp:cNvPr id="0" name=""/>
        <dsp:cNvSpPr/>
      </dsp:nvSpPr>
      <dsp:spPr>
        <a:xfrm>
          <a:off x="2750343" y="660796"/>
          <a:ext cx="2500312" cy="1500187"/>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Foundations</a:t>
          </a:r>
        </a:p>
      </dsp:txBody>
      <dsp:txXfrm>
        <a:off x="2750343" y="660796"/>
        <a:ext cx="2500312" cy="1500187"/>
      </dsp:txXfrm>
    </dsp:sp>
    <dsp:sp modelId="{BB13B885-F4B3-46D4-96ED-5A2CB29D08BD}">
      <dsp:nvSpPr>
        <dsp:cNvPr id="0" name=""/>
        <dsp:cNvSpPr/>
      </dsp:nvSpPr>
      <dsp:spPr>
        <a:xfrm>
          <a:off x="5500687" y="660796"/>
          <a:ext cx="2500312" cy="1500187"/>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Columns</a:t>
          </a:r>
        </a:p>
      </dsp:txBody>
      <dsp:txXfrm>
        <a:off x="5500687" y="660796"/>
        <a:ext cx="2500312" cy="1500187"/>
      </dsp:txXfrm>
    </dsp:sp>
    <dsp:sp modelId="{DAC8E4D9-AA81-4B38-A94E-A4F53A7386C3}">
      <dsp:nvSpPr>
        <dsp:cNvPr id="0" name=""/>
        <dsp:cNvSpPr/>
      </dsp:nvSpPr>
      <dsp:spPr>
        <a:xfrm>
          <a:off x="0" y="2411015"/>
          <a:ext cx="2500312" cy="1500187"/>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Floors</a:t>
          </a:r>
        </a:p>
      </dsp:txBody>
      <dsp:txXfrm>
        <a:off x="0" y="2411015"/>
        <a:ext cx="2500312" cy="1500187"/>
      </dsp:txXfrm>
    </dsp:sp>
    <dsp:sp modelId="{1DFCA894-1C4F-4B05-AE33-BBF50F6C449A}">
      <dsp:nvSpPr>
        <dsp:cNvPr id="0" name=""/>
        <dsp:cNvSpPr/>
      </dsp:nvSpPr>
      <dsp:spPr>
        <a:xfrm>
          <a:off x="2750343" y="2411015"/>
          <a:ext cx="2500312" cy="1500187"/>
        </a:xfrm>
        <a:prstGeom prst="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Walls</a:t>
          </a:r>
        </a:p>
      </dsp:txBody>
      <dsp:txXfrm>
        <a:off x="2750343" y="2411015"/>
        <a:ext cx="2500312" cy="1500187"/>
      </dsp:txXfrm>
    </dsp:sp>
    <dsp:sp modelId="{7B3CC9E0-3541-4899-AAD2-66BC4D05F6B8}">
      <dsp:nvSpPr>
        <dsp:cNvPr id="0" name=""/>
        <dsp:cNvSpPr/>
      </dsp:nvSpPr>
      <dsp:spPr>
        <a:xfrm>
          <a:off x="5500687" y="2411015"/>
          <a:ext cx="2500312" cy="1500187"/>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Concrete masonry units</a:t>
          </a:r>
        </a:p>
      </dsp:txBody>
      <dsp:txXfrm>
        <a:off x="5500687" y="2411015"/>
        <a:ext cx="2500312" cy="150018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23D2E-FC71-4F6E-BA9F-1E3F3007E41D}">
      <dsp:nvSpPr>
        <dsp:cNvPr id="0" name=""/>
        <dsp:cNvSpPr/>
      </dsp:nvSpPr>
      <dsp:spPr>
        <a:xfrm>
          <a:off x="0" y="660796"/>
          <a:ext cx="2500312" cy="150018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Does not burn</a:t>
          </a:r>
          <a:endParaRPr lang="en-US" sz="2000" b="0" kern="1200" dirty="0"/>
        </a:p>
      </dsp:txBody>
      <dsp:txXfrm>
        <a:off x="0" y="660796"/>
        <a:ext cx="2500312" cy="1500187"/>
      </dsp:txXfrm>
    </dsp:sp>
    <dsp:sp modelId="{D79BF420-7687-48AE-AD92-FD4FEB3AF9C3}">
      <dsp:nvSpPr>
        <dsp:cNvPr id="0" name=""/>
        <dsp:cNvSpPr/>
      </dsp:nvSpPr>
      <dsp:spPr>
        <a:xfrm>
          <a:off x="2750343" y="660796"/>
          <a:ext cx="2500312" cy="1500187"/>
        </a:xfrm>
        <a:prstGeom prst="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Resists insects</a:t>
          </a:r>
        </a:p>
      </dsp:txBody>
      <dsp:txXfrm>
        <a:off x="2750343" y="660796"/>
        <a:ext cx="2500312" cy="1500187"/>
      </dsp:txXfrm>
    </dsp:sp>
    <dsp:sp modelId="{E2EA87F1-9C64-4450-908E-416CFFAF238A}">
      <dsp:nvSpPr>
        <dsp:cNvPr id="0" name=""/>
        <dsp:cNvSpPr/>
      </dsp:nvSpPr>
      <dsp:spPr>
        <a:xfrm>
          <a:off x="5500687" y="660796"/>
          <a:ext cx="2500312" cy="1500187"/>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smtClean="0"/>
            <a:t>Resists </a:t>
          </a:r>
          <a:r>
            <a:rPr lang="en-US" sz="2000" b="0" kern="1200" dirty="0"/>
            <a:t>effects of contact with soil</a:t>
          </a:r>
        </a:p>
      </dsp:txBody>
      <dsp:txXfrm>
        <a:off x="5500687" y="660796"/>
        <a:ext cx="2500312" cy="1500187"/>
      </dsp:txXfrm>
    </dsp:sp>
    <dsp:sp modelId="{B4AA11C5-637A-4EBC-91E4-62C1770E44CE}">
      <dsp:nvSpPr>
        <dsp:cNvPr id="0" name=""/>
        <dsp:cNvSpPr/>
      </dsp:nvSpPr>
      <dsp:spPr>
        <a:xfrm>
          <a:off x="0" y="2411015"/>
          <a:ext cx="2500312" cy="1500187"/>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Can be placed in forms to create a variety of architectural shapes</a:t>
          </a:r>
        </a:p>
      </dsp:txBody>
      <dsp:txXfrm>
        <a:off x="0" y="2411015"/>
        <a:ext cx="2500312" cy="1500187"/>
      </dsp:txXfrm>
    </dsp:sp>
    <dsp:sp modelId="{0E783EF2-47D0-4803-9EA9-B2E144E701EB}">
      <dsp:nvSpPr>
        <dsp:cNvPr id="0" name=""/>
        <dsp:cNvSpPr/>
      </dsp:nvSpPr>
      <dsp:spPr>
        <a:xfrm>
          <a:off x="2750343" y="2411015"/>
          <a:ext cx="2500312" cy="1500187"/>
        </a:xfrm>
        <a:prstGeom prst="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Concrete types include ordinary and lightweight</a:t>
          </a:r>
          <a:endParaRPr lang="en-US" sz="2000" b="0" kern="1200" dirty="0"/>
        </a:p>
      </dsp:txBody>
      <dsp:txXfrm>
        <a:off x="2750343" y="2411015"/>
        <a:ext cx="2500312" cy="1500187"/>
      </dsp:txXfrm>
    </dsp:sp>
    <dsp:sp modelId="{60AE444C-553E-4DE2-90C3-A80CC0024CC0}">
      <dsp:nvSpPr>
        <dsp:cNvPr id="0" name=""/>
        <dsp:cNvSpPr/>
      </dsp:nvSpPr>
      <dsp:spPr>
        <a:xfrm>
          <a:off x="5500687" y="2411015"/>
          <a:ext cx="2500312" cy="1500187"/>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Cannot be used alone where significant tensile forces occur in a structure</a:t>
          </a:r>
          <a:endParaRPr lang="en-US" sz="2000" b="0" kern="1200" dirty="0"/>
        </a:p>
      </dsp:txBody>
      <dsp:txXfrm>
        <a:off x="5500687" y="2411015"/>
        <a:ext cx="2500312" cy="1500187"/>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FEA8-9D87-45EA-AAC1-98E2E3FFE9C3}">
      <dsp:nvSpPr>
        <dsp:cNvPr id="0" name=""/>
        <dsp:cNvSpPr/>
      </dsp:nvSpPr>
      <dsp:spPr>
        <a:xfrm>
          <a:off x="0" y="76195"/>
          <a:ext cx="67056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Concrete is reinforced through </a:t>
          </a:r>
          <a:r>
            <a:rPr lang="en-US" sz="2000" b="0" u="none" kern="1200" dirty="0" smtClean="0"/>
            <a:t>use </a:t>
          </a:r>
          <a:r>
            <a:rPr lang="en-US" sz="2000" b="0" u="none" kern="1200" dirty="0"/>
            <a:t>of steel bars (rebar) or cables placed within the concrete</a:t>
          </a:r>
          <a:endParaRPr lang="en-US" sz="2000" b="0" kern="1200" dirty="0"/>
        </a:p>
      </dsp:txBody>
      <dsp:txXfrm>
        <a:off x="59399" y="135594"/>
        <a:ext cx="6586802" cy="109800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65F3E-719A-4C14-A1ED-30CED3EE740F}">
      <dsp:nvSpPr>
        <dsp:cNvPr id="0" name=""/>
        <dsp:cNvSpPr/>
      </dsp:nvSpPr>
      <dsp:spPr>
        <a:xfrm>
          <a:off x="0" y="6788"/>
          <a:ext cx="4114800" cy="712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Basically an alloy of iron and carbon</a:t>
          </a:r>
        </a:p>
      </dsp:txBody>
      <dsp:txXfrm>
        <a:off x="34764" y="41552"/>
        <a:ext cx="4045272" cy="642618"/>
      </dsp:txXfrm>
    </dsp:sp>
    <dsp:sp modelId="{C3586DB0-64FB-4CC0-91ED-2A606CD7F799}">
      <dsp:nvSpPr>
        <dsp:cNvPr id="0" name=""/>
        <dsp:cNvSpPr/>
      </dsp:nvSpPr>
      <dsp:spPr>
        <a:xfrm>
          <a:off x="0" y="762134"/>
          <a:ext cx="4114800" cy="712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Common structural steel has less than three tenths of one percent carbon</a:t>
          </a:r>
        </a:p>
      </dsp:txBody>
      <dsp:txXfrm>
        <a:off x="34764" y="796898"/>
        <a:ext cx="4045272" cy="642618"/>
      </dsp:txXfrm>
    </dsp:sp>
    <dsp:sp modelId="{BB60CD83-93E4-4020-996F-93F454A5C535}">
      <dsp:nvSpPr>
        <dsp:cNvPr id="0" name=""/>
        <dsp:cNvSpPr/>
      </dsp:nvSpPr>
      <dsp:spPr>
        <a:xfrm>
          <a:off x="0" y="1517480"/>
          <a:ext cx="4114800" cy="712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Strongest of the structural materials</a:t>
          </a:r>
        </a:p>
      </dsp:txBody>
      <dsp:txXfrm>
        <a:off x="34764" y="1552244"/>
        <a:ext cx="4045272" cy="642618"/>
      </dsp:txXfrm>
    </dsp:sp>
    <dsp:sp modelId="{846A14F4-A124-47AA-95A5-05B716D1B863}">
      <dsp:nvSpPr>
        <dsp:cNvPr id="0" name=""/>
        <dsp:cNvSpPr/>
      </dsp:nvSpPr>
      <dsp:spPr>
        <a:xfrm>
          <a:off x="0" y="2272826"/>
          <a:ext cx="4114800" cy="712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Nonrotting</a:t>
          </a:r>
        </a:p>
      </dsp:txBody>
      <dsp:txXfrm>
        <a:off x="34764" y="2307590"/>
        <a:ext cx="4045272" cy="642618"/>
      </dsp:txXfrm>
    </dsp:sp>
    <dsp:sp modelId="{73C3DE11-0BC1-4521-B4BA-4B6FDE89D477}">
      <dsp:nvSpPr>
        <dsp:cNvPr id="0" name=""/>
        <dsp:cNvSpPr/>
      </dsp:nvSpPr>
      <dsp:spPr>
        <a:xfrm>
          <a:off x="0" y="3028173"/>
          <a:ext cx="4114800" cy="712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Resistant to aging</a:t>
          </a:r>
        </a:p>
      </dsp:txBody>
      <dsp:txXfrm>
        <a:off x="34764" y="3062937"/>
        <a:ext cx="4045272" cy="642618"/>
      </dsp:txXfrm>
    </dsp:sp>
    <dsp:sp modelId="{B506ED95-DB5E-4C8A-81E4-2A192323786A}">
      <dsp:nvSpPr>
        <dsp:cNvPr id="0" name=""/>
        <dsp:cNvSpPr/>
      </dsp:nvSpPr>
      <dsp:spPr>
        <a:xfrm>
          <a:off x="0" y="3783519"/>
          <a:ext cx="4114800" cy="712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Dimensionally stable</a:t>
          </a:r>
        </a:p>
      </dsp:txBody>
      <dsp:txXfrm>
        <a:off x="34764" y="3818283"/>
        <a:ext cx="4045272" cy="642618"/>
      </dsp:txXfrm>
    </dsp:sp>
    <dsp:sp modelId="{60C8F096-B1B4-41CA-A5B9-2913532DA451}">
      <dsp:nvSpPr>
        <dsp:cNvPr id="0" name=""/>
        <dsp:cNvSpPr/>
      </dsp:nvSpPr>
      <dsp:spPr>
        <a:xfrm>
          <a:off x="0" y="4538865"/>
          <a:ext cx="4114800" cy="7121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Flame resistant</a:t>
          </a:r>
        </a:p>
      </dsp:txBody>
      <dsp:txXfrm>
        <a:off x="34764" y="4573629"/>
        <a:ext cx="4045272" cy="64261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6783D-CB64-451A-8249-73FE2BC743F5}">
      <dsp:nvSpPr>
        <dsp:cNvPr id="0" name=""/>
        <dsp:cNvSpPr/>
      </dsp:nvSpPr>
      <dsp:spPr>
        <a:xfrm>
          <a:off x="234701" y="148"/>
          <a:ext cx="3223617" cy="193417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Relatively expensive</a:t>
          </a:r>
        </a:p>
      </dsp:txBody>
      <dsp:txXfrm>
        <a:off x="234701" y="148"/>
        <a:ext cx="3223617" cy="1934170"/>
      </dsp:txXfrm>
    </dsp:sp>
    <dsp:sp modelId="{AFFBBBFB-D002-43E3-A1B0-6FB283CF35AF}">
      <dsp:nvSpPr>
        <dsp:cNvPr id="0" name=""/>
        <dsp:cNvSpPr/>
      </dsp:nvSpPr>
      <dsp:spPr>
        <a:xfrm>
          <a:off x="3780680" y="148"/>
          <a:ext cx="3223617" cy="1934170"/>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Strength </a:t>
          </a:r>
          <a:r>
            <a:rPr lang="en-US" sz="2100" kern="1200" dirty="0" smtClean="0"/>
            <a:t>and </a:t>
          </a:r>
          <a:r>
            <a:rPr lang="en-US" sz="2100" kern="1200" dirty="0"/>
            <a:t>variety of forms in which it is produced allow it to be used in smaller quantities than other materials</a:t>
          </a:r>
        </a:p>
      </dsp:txBody>
      <dsp:txXfrm>
        <a:off x="3780680" y="148"/>
        <a:ext cx="3223617" cy="1934170"/>
      </dsp:txXfrm>
    </dsp:sp>
    <dsp:sp modelId="{D41E3DB2-DF70-4AD5-B6B9-0071A54FB4B5}">
      <dsp:nvSpPr>
        <dsp:cNvPr id="0" name=""/>
        <dsp:cNvSpPr/>
      </dsp:nvSpPr>
      <dsp:spPr>
        <a:xfrm>
          <a:off x="2007691" y="2256680"/>
          <a:ext cx="3223617" cy="1934170"/>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Used for applications varying from heavy beams and columns to door frames and nails</a:t>
          </a:r>
        </a:p>
      </dsp:txBody>
      <dsp:txXfrm>
        <a:off x="2007691" y="2256680"/>
        <a:ext cx="3223617" cy="193417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6429D-56ED-4F62-8056-F70E67B50322}">
      <dsp:nvSpPr>
        <dsp:cNvPr id="0" name=""/>
        <dsp:cNvSpPr/>
      </dsp:nvSpPr>
      <dsp:spPr>
        <a:xfrm>
          <a:off x="0" y="341625"/>
          <a:ext cx="7924800" cy="21829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5053" tIns="45821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Tends to rust when exposed to air and moisture</a:t>
          </a:r>
        </a:p>
        <a:p>
          <a:pPr marL="171450" lvl="1" indent="-171450" algn="l" defTabSz="800100">
            <a:lnSpc>
              <a:spcPct val="90000"/>
            </a:lnSpc>
            <a:spcBef>
              <a:spcPct val="0"/>
            </a:spcBef>
            <a:spcAft>
              <a:spcPct val="15000"/>
            </a:spcAft>
            <a:buChar char="••"/>
          </a:pPr>
          <a:r>
            <a:rPr lang="en-US" sz="1800" kern="1200" dirty="0"/>
            <a:t>Loses strength and elongates when exposed to the heat of a fire; can cause exterior walls to fail and eventually lead to building collapse</a:t>
          </a:r>
        </a:p>
        <a:p>
          <a:pPr marL="171450" lvl="1" indent="-171450" algn="l" defTabSz="800100">
            <a:lnSpc>
              <a:spcPct val="90000"/>
            </a:lnSpc>
            <a:spcBef>
              <a:spcPct val="0"/>
            </a:spcBef>
            <a:spcAft>
              <a:spcPct val="15000"/>
            </a:spcAft>
            <a:buChar char="••"/>
          </a:pPr>
          <a:r>
            <a:rPr lang="en-US" sz="1800" kern="1200" dirty="0"/>
            <a:t>Rust can be an indication of deterioration or a weakening of the structure; especially exposed fire escapes</a:t>
          </a:r>
        </a:p>
      </dsp:txBody>
      <dsp:txXfrm>
        <a:off x="0" y="341625"/>
        <a:ext cx="7924800" cy="2182950"/>
      </dsp:txXfrm>
    </dsp:sp>
    <dsp:sp modelId="{258B2657-586C-4079-B87D-351877BD39E5}">
      <dsp:nvSpPr>
        <dsp:cNvPr id="0" name=""/>
        <dsp:cNvSpPr/>
      </dsp:nvSpPr>
      <dsp:spPr>
        <a:xfrm>
          <a:off x="396240" y="16904"/>
          <a:ext cx="5547360" cy="649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kern="1200" dirty="0"/>
            <a:t>As a structural building material</a:t>
          </a:r>
        </a:p>
      </dsp:txBody>
      <dsp:txXfrm>
        <a:off x="427943" y="48607"/>
        <a:ext cx="5483954" cy="586034"/>
      </dsp:txXfrm>
    </dsp:sp>
    <dsp:sp modelId="{4CB9E3CD-19BE-48EC-9249-E803D5EE497F}">
      <dsp:nvSpPr>
        <dsp:cNvPr id="0" name=""/>
        <dsp:cNvSpPr/>
      </dsp:nvSpPr>
      <dsp:spPr>
        <a:xfrm>
          <a:off x="0" y="2968095"/>
          <a:ext cx="7924800" cy="1663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5053" tIns="45821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Painting the surface with a rust-inhibiting paint</a:t>
          </a:r>
        </a:p>
        <a:p>
          <a:pPr marL="171450" lvl="1" indent="-171450" algn="l" defTabSz="800100">
            <a:lnSpc>
              <a:spcPct val="90000"/>
            </a:lnSpc>
            <a:spcBef>
              <a:spcPct val="0"/>
            </a:spcBef>
            <a:spcAft>
              <a:spcPct val="15000"/>
            </a:spcAft>
            <a:buChar char="••"/>
          </a:pPr>
          <a:r>
            <a:rPr lang="en-US" sz="1800" kern="1200" dirty="0"/>
            <a:t>Coating it with zinc or aluminum</a:t>
          </a:r>
        </a:p>
        <a:p>
          <a:pPr marL="171450" lvl="1" indent="-171450" algn="l" defTabSz="800100">
            <a:lnSpc>
              <a:spcPct val="90000"/>
            </a:lnSpc>
            <a:spcBef>
              <a:spcPct val="0"/>
            </a:spcBef>
            <a:spcAft>
              <a:spcPct val="15000"/>
            </a:spcAft>
            <a:buChar char="••"/>
          </a:pPr>
          <a:r>
            <a:rPr lang="en-US" sz="1800" kern="1200" dirty="0"/>
            <a:t>Can be produced using ingredients that resist rust, as in the case of stainless steel</a:t>
          </a:r>
        </a:p>
      </dsp:txBody>
      <dsp:txXfrm>
        <a:off x="0" y="2968095"/>
        <a:ext cx="7924800" cy="1663200"/>
      </dsp:txXfrm>
    </dsp:sp>
    <dsp:sp modelId="{68FAA911-8FE7-4811-9973-3AD5BBF06137}">
      <dsp:nvSpPr>
        <dsp:cNvPr id="0" name=""/>
        <dsp:cNvSpPr/>
      </dsp:nvSpPr>
      <dsp:spPr>
        <a:xfrm>
          <a:off x="396240" y="2643375"/>
          <a:ext cx="5547360" cy="649440"/>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677" tIns="0" rIns="209677" bIns="0" numCol="1" spcCol="1270" anchor="ctr" anchorCtr="0">
          <a:noAutofit/>
        </a:bodyPr>
        <a:lstStyle/>
        <a:p>
          <a:pPr lvl="0" algn="l" defTabSz="977900">
            <a:lnSpc>
              <a:spcPct val="90000"/>
            </a:lnSpc>
            <a:spcBef>
              <a:spcPct val="0"/>
            </a:spcBef>
            <a:spcAft>
              <a:spcPct val="35000"/>
            </a:spcAft>
          </a:pPr>
          <a:r>
            <a:rPr lang="en-US" sz="2200" kern="1200" dirty="0"/>
            <a:t>Methods employed to overcome </a:t>
          </a:r>
        </a:p>
      </dsp:txBody>
      <dsp:txXfrm>
        <a:off x="427943" y="2675078"/>
        <a:ext cx="5483954" cy="58603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6783D-CB64-451A-8249-73FE2BC743F5}">
      <dsp:nvSpPr>
        <dsp:cNvPr id="0" name=""/>
        <dsp:cNvSpPr/>
      </dsp:nvSpPr>
      <dsp:spPr>
        <a:xfrm>
          <a:off x="615463" y="1815"/>
          <a:ext cx="2752129" cy="165127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Mass of the steel members and surface area exposed</a:t>
          </a:r>
        </a:p>
      </dsp:txBody>
      <dsp:txXfrm>
        <a:off x="615463" y="1815"/>
        <a:ext cx="2752129" cy="1651277"/>
      </dsp:txXfrm>
    </dsp:sp>
    <dsp:sp modelId="{4A4E85C4-4319-4E34-92F8-200D42CF1108}">
      <dsp:nvSpPr>
        <dsp:cNvPr id="0" name=""/>
        <dsp:cNvSpPr/>
      </dsp:nvSpPr>
      <dsp:spPr>
        <a:xfrm>
          <a:off x="3642806" y="1815"/>
          <a:ext cx="2752129" cy="1651277"/>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Intensity of the exposing fire</a:t>
          </a:r>
        </a:p>
      </dsp:txBody>
      <dsp:txXfrm>
        <a:off x="3642806" y="1815"/>
        <a:ext cx="2752129" cy="1651277"/>
      </dsp:txXfrm>
    </dsp:sp>
    <dsp:sp modelId="{9BE05C02-227C-4F1F-9EFC-AE0DCB36BB75}">
      <dsp:nvSpPr>
        <dsp:cNvPr id="0" name=""/>
        <dsp:cNvSpPr/>
      </dsp:nvSpPr>
      <dsp:spPr>
        <a:xfrm>
          <a:off x="615463" y="1928306"/>
          <a:ext cx="2752129" cy="1651277"/>
        </a:xfrm>
        <a:prstGeom prst="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Load supported by the steel</a:t>
          </a:r>
        </a:p>
      </dsp:txBody>
      <dsp:txXfrm>
        <a:off x="615463" y="1928306"/>
        <a:ext cx="2752129" cy="1651277"/>
      </dsp:txXfrm>
    </dsp:sp>
    <dsp:sp modelId="{A86404E5-2961-48AF-B198-B006CE9A0B03}">
      <dsp:nvSpPr>
        <dsp:cNvPr id="0" name=""/>
        <dsp:cNvSpPr/>
      </dsp:nvSpPr>
      <dsp:spPr>
        <a:xfrm>
          <a:off x="3642806" y="1928306"/>
          <a:ext cx="2752129" cy="1651277"/>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Type of structural connections used to join the steel members</a:t>
          </a:r>
        </a:p>
      </dsp:txBody>
      <dsp:txXfrm>
        <a:off x="3642806" y="1928306"/>
        <a:ext cx="2752129" cy="165127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DAD2B-978F-44F6-AF27-10B4998E010F}">
      <dsp:nvSpPr>
        <dsp:cNvPr id="0" name=""/>
        <dsp:cNvSpPr/>
      </dsp:nvSpPr>
      <dsp:spPr>
        <a:xfrm>
          <a:off x="0" y="1495"/>
          <a:ext cx="3581400" cy="54433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Most common method is through </a:t>
          </a:r>
          <a:r>
            <a:rPr lang="en-US" sz="1800" b="0" kern="1200" dirty="0" smtClean="0"/>
            <a:t> </a:t>
          </a:r>
          <a:r>
            <a:rPr lang="en-US" sz="1800" b="0" kern="1200" dirty="0"/>
            <a:t>use of an insulating material</a:t>
          </a:r>
        </a:p>
      </dsp:txBody>
      <dsp:txXfrm>
        <a:off x="26572" y="28067"/>
        <a:ext cx="3528256" cy="491191"/>
      </dsp:txXfrm>
    </dsp:sp>
    <dsp:sp modelId="{18018B90-E8EC-4584-BC6D-BAE5F7C13F90}">
      <dsp:nvSpPr>
        <dsp:cNvPr id="0" name=""/>
        <dsp:cNvSpPr/>
      </dsp:nvSpPr>
      <dsp:spPr>
        <a:xfrm>
          <a:off x="0" y="556813"/>
          <a:ext cx="3581400" cy="544335"/>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Metal lath and plaster</a:t>
          </a:r>
        </a:p>
      </dsp:txBody>
      <dsp:txXfrm>
        <a:off x="26572" y="583385"/>
        <a:ext cx="3528256" cy="491191"/>
      </dsp:txXfrm>
    </dsp:sp>
    <dsp:sp modelId="{A671598B-3F60-4C00-AD1A-6FF7A4D38FBE}">
      <dsp:nvSpPr>
        <dsp:cNvPr id="0" name=""/>
        <dsp:cNvSpPr/>
      </dsp:nvSpPr>
      <dsp:spPr>
        <a:xfrm>
          <a:off x="0" y="1112132"/>
          <a:ext cx="3581400" cy="54433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Gypsum board</a:t>
          </a:r>
        </a:p>
      </dsp:txBody>
      <dsp:txXfrm>
        <a:off x="26572" y="1138704"/>
        <a:ext cx="3528256" cy="491191"/>
      </dsp:txXfrm>
    </dsp:sp>
    <dsp:sp modelId="{5549C098-0CD8-479E-85CA-6AC4D68B4174}">
      <dsp:nvSpPr>
        <dsp:cNvPr id="0" name=""/>
        <dsp:cNvSpPr/>
      </dsp:nvSpPr>
      <dsp:spPr>
        <a:xfrm>
          <a:off x="0" y="1667450"/>
          <a:ext cx="3581400" cy="544335"/>
        </a:xfrm>
        <a:prstGeom prst="round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Sprayed-on cement coating</a:t>
          </a:r>
        </a:p>
      </dsp:txBody>
      <dsp:txXfrm>
        <a:off x="26572" y="1694022"/>
        <a:ext cx="3528256" cy="491191"/>
      </dsp:txXfrm>
    </dsp:sp>
    <dsp:sp modelId="{FAC3DD2C-0AF1-4DB5-84ED-8621730194E1}">
      <dsp:nvSpPr>
        <dsp:cNvPr id="0" name=""/>
        <dsp:cNvSpPr/>
      </dsp:nvSpPr>
      <dsp:spPr>
        <a:xfrm>
          <a:off x="0" y="2222769"/>
          <a:ext cx="3581400" cy="544335"/>
        </a:xfrm>
        <a:prstGeom prst="round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Mineral and fiberboard</a:t>
          </a:r>
        </a:p>
      </dsp:txBody>
      <dsp:txXfrm>
        <a:off x="26572" y="2249341"/>
        <a:ext cx="3528256" cy="49119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7E5EA-BCAB-4599-8E22-83C211326D76}">
      <dsp:nvSpPr>
        <dsp:cNvPr id="0" name=""/>
        <dsp:cNvSpPr/>
      </dsp:nvSpPr>
      <dsp:spPr>
        <a:xfrm>
          <a:off x="536916" y="2176"/>
          <a:ext cx="3044651" cy="182679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More susceptible to being dislodged as well</a:t>
          </a:r>
        </a:p>
      </dsp:txBody>
      <dsp:txXfrm>
        <a:off x="536916" y="2176"/>
        <a:ext cx="3044651" cy="1826790"/>
      </dsp:txXfrm>
    </dsp:sp>
    <dsp:sp modelId="{06A8C035-788B-46A0-BB35-C0678130A474}">
      <dsp:nvSpPr>
        <dsp:cNvPr id="0" name=""/>
        <dsp:cNvSpPr/>
      </dsp:nvSpPr>
      <dsp:spPr>
        <a:xfrm>
          <a:off x="3886032" y="2176"/>
          <a:ext cx="3044651" cy="1826790"/>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Damage may reduce or negate the fire rating of the member</a:t>
          </a:r>
        </a:p>
      </dsp:txBody>
      <dsp:txXfrm>
        <a:off x="3886032" y="2176"/>
        <a:ext cx="3044651" cy="1826790"/>
      </dsp:txXfrm>
    </dsp:sp>
    <dsp:sp modelId="{8B2F6D15-4D8B-4113-835D-EF0410C7EBD4}">
      <dsp:nvSpPr>
        <dsp:cNvPr id="0" name=""/>
        <dsp:cNvSpPr/>
      </dsp:nvSpPr>
      <dsp:spPr>
        <a:xfrm>
          <a:off x="2211474" y="2133432"/>
          <a:ext cx="3044651" cy="1826790"/>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Damage needs repair whether it happens during construction or over time</a:t>
          </a:r>
        </a:p>
      </dsp:txBody>
      <dsp:txXfrm>
        <a:off x="2211474" y="2133432"/>
        <a:ext cx="3044651" cy="182679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646AA-961C-4DBA-86E4-E2B77DB206AE}">
      <dsp:nvSpPr>
        <dsp:cNvPr id="0" name=""/>
        <dsp:cNvSpPr/>
      </dsp:nvSpPr>
      <dsp:spPr>
        <a:xfrm>
          <a:off x="0" y="30719"/>
          <a:ext cx="7467600" cy="1179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Paint-like coatings</a:t>
          </a:r>
        </a:p>
      </dsp:txBody>
      <dsp:txXfrm>
        <a:off x="57572" y="88291"/>
        <a:ext cx="7352456" cy="1064216"/>
      </dsp:txXfrm>
    </dsp:sp>
    <dsp:sp modelId="{85CF8E5A-8DDC-4CE1-A7A9-94A2AB94C995}">
      <dsp:nvSpPr>
        <dsp:cNvPr id="0" name=""/>
        <dsp:cNvSpPr/>
      </dsp:nvSpPr>
      <dsp:spPr>
        <a:xfrm>
          <a:off x="0" y="1391519"/>
          <a:ext cx="7467600" cy="11793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Applied in thicknesses of a fraction of an inch (millimeter)</a:t>
          </a:r>
        </a:p>
      </dsp:txBody>
      <dsp:txXfrm>
        <a:off x="57572" y="1449091"/>
        <a:ext cx="7352456" cy="1064216"/>
      </dsp:txXfrm>
    </dsp:sp>
    <dsp:sp modelId="{D3E2EF04-F60C-469C-ADC5-79E8EDB24B97}">
      <dsp:nvSpPr>
        <dsp:cNvPr id="0" name=""/>
        <dsp:cNvSpPr/>
      </dsp:nvSpPr>
      <dsp:spPr>
        <a:xfrm>
          <a:off x="0" y="2752320"/>
          <a:ext cx="7467600" cy="1179360"/>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Provide fire-resistance ratings of up to three hours when applied as required by its listing</a:t>
          </a:r>
        </a:p>
      </dsp:txBody>
      <dsp:txXfrm>
        <a:off x="57572" y="2809892"/>
        <a:ext cx="7352456" cy="10642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D0C8B-C96C-4FE5-BFB2-02DA9ED45539}">
      <dsp:nvSpPr>
        <dsp:cNvPr id="0" name=""/>
        <dsp:cNvSpPr/>
      </dsp:nvSpPr>
      <dsp:spPr>
        <a:xfrm>
          <a:off x="0" y="348599"/>
          <a:ext cx="8001000" cy="2394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416560"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Assigned to an opening in a fire wall</a:t>
          </a:r>
        </a:p>
        <a:p>
          <a:pPr marL="228600" lvl="1" indent="-228600" algn="l" defTabSz="889000">
            <a:lnSpc>
              <a:spcPct val="90000"/>
            </a:lnSpc>
            <a:spcBef>
              <a:spcPct val="0"/>
            </a:spcBef>
            <a:spcAft>
              <a:spcPct val="15000"/>
            </a:spcAft>
            <a:buChar char="••"/>
          </a:pPr>
          <a:r>
            <a:rPr lang="en-US" sz="2000" kern="1200" dirty="0" smtClean="0"/>
            <a:t>Indicates </a:t>
          </a:r>
          <a:r>
            <a:rPr lang="en-US" sz="2000" kern="1200" dirty="0"/>
            <a:t>length of time a protective assembly (door, window) can withstand fire conditions</a:t>
          </a:r>
        </a:p>
        <a:p>
          <a:pPr marL="228600" lvl="1" indent="-228600" algn="l" defTabSz="889000">
            <a:lnSpc>
              <a:spcPct val="90000"/>
            </a:lnSpc>
            <a:spcBef>
              <a:spcPct val="0"/>
            </a:spcBef>
            <a:spcAft>
              <a:spcPct val="15000"/>
            </a:spcAft>
            <a:buChar char="••"/>
          </a:pPr>
          <a:r>
            <a:rPr lang="en-US" sz="2000" kern="1200" dirty="0"/>
            <a:t>May </a:t>
          </a:r>
          <a:r>
            <a:rPr lang="en-US" sz="2000" kern="1200" dirty="0" smtClean="0"/>
            <a:t>use </a:t>
          </a:r>
          <a:r>
            <a:rPr lang="en-US" sz="2000" kern="1200" dirty="0"/>
            <a:t>lower rating than the surrounding fire-resistant barriers</a:t>
          </a:r>
        </a:p>
        <a:p>
          <a:pPr marL="228600" lvl="1" indent="-228600" algn="l" defTabSz="889000">
            <a:lnSpc>
              <a:spcPct val="90000"/>
            </a:lnSpc>
            <a:spcBef>
              <a:spcPct val="0"/>
            </a:spcBef>
            <a:spcAft>
              <a:spcPct val="15000"/>
            </a:spcAft>
            <a:buChar char="••"/>
          </a:pPr>
          <a:r>
            <a:rPr lang="en-US" sz="2000" kern="1200" dirty="0"/>
            <a:t>Assumed that the fire load will not be close to assemblies</a:t>
          </a:r>
        </a:p>
      </dsp:txBody>
      <dsp:txXfrm>
        <a:off x="0" y="348599"/>
        <a:ext cx="8001000" cy="2394000"/>
      </dsp:txXfrm>
    </dsp:sp>
    <dsp:sp modelId="{E0D687B6-935C-455B-A11B-B6E6F5EEC30C}">
      <dsp:nvSpPr>
        <dsp:cNvPr id="0" name=""/>
        <dsp:cNvSpPr/>
      </dsp:nvSpPr>
      <dsp:spPr>
        <a:xfrm>
          <a:off x="400050" y="53399"/>
          <a:ext cx="560070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Fire protection rating</a:t>
          </a:r>
        </a:p>
      </dsp:txBody>
      <dsp:txXfrm>
        <a:off x="428871" y="82220"/>
        <a:ext cx="5543058" cy="532758"/>
      </dsp:txXfrm>
    </dsp:sp>
    <dsp:sp modelId="{D2659C48-608F-471C-AE34-D723C118AE44}">
      <dsp:nvSpPr>
        <dsp:cNvPr id="0" name=""/>
        <dsp:cNvSpPr/>
      </dsp:nvSpPr>
      <dsp:spPr>
        <a:xfrm>
          <a:off x="0" y="3145800"/>
          <a:ext cx="8001000" cy="1449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416560"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Wall assemblies</a:t>
          </a:r>
        </a:p>
        <a:p>
          <a:pPr marL="228600" lvl="1" indent="-228600" algn="l" defTabSz="889000">
            <a:lnSpc>
              <a:spcPct val="90000"/>
            </a:lnSpc>
            <a:spcBef>
              <a:spcPct val="0"/>
            </a:spcBef>
            <a:spcAft>
              <a:spcPct val="15000"/>
            </a:spcAft>
            <a:buChar char="••"/>
          </a:pPr>
          <a:r>
            <a:rPr lang="en-US" sz="2000" kern="1200" dirty="0"/>
            <a:t>Rated through laboratory testing to determine ability to withstand fire conditions over a set amount of time</a:t>
          </a:r>
        </a:p>
      </dsp:txBody>
      <dsp:txXfrm>
        <a:off x="0" y="3145800"/>
        <a:ext cx="8001000" cy="1449000"/>
      </dsp:txXfrm>
    </dsp:sp>
    <dsp:sp modelId="{B6B53B1F-C790-4D31-B279-9A4EB80A75C6}">
      <dsp:nvSpPr>
        <dsp:cNvPr id="0" name=""/>
        <dsp:cNvSpPr/>
      </dsp:nvSpPr>
      <dsp:spPr>
        <a:xfrm>
          <a:off x="400050" y="2850600"/>
          <a:ext cx="5600700" cy="5904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Fire-resistant materials</a:t>
          </a:r>
        </a:p>
      </dsp:txBody>
      <dsp:txXfrm>
        <a:off x="428871" y="2879421"/>
        <a:ext cx="5543058" cy="53275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70B2-3635-4189-995C-0EA80D5DFA1E}">
      <dsp:nvSpPr>
        <dsp:cNvPr id="0" name=""/>
        <dsp:cNvSpPr/>
      </dsp:nvSpPr>
      <dsp:spPr>
        <a:xfrm>
          <a:off x="0" y="847"/>
          <a:ext cx="3886200" cy="72153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Frequently used to protect steel floor support systems</a:t>
          </a:r>
        </a:p>
      </dsp:txBody>
      <dsp:txXfrm>
        <a:off x="35223" y="36070"/>
        <a:ext cx="3815754" cy="651092"/>
      </dsp:txXfrm>
    </dsp:sp>
    <dsp:sp modelId="{F68F08CC-7348-4A87-950C-86547984AB27}">
      <dsp:nvSpPr>
        <dsp:cNvPr id="0" name=""/>
        <dsp:cNvSpPr/>
      </dsp:nvSpPr>
      <dsp:spPr>
        <a:xfrm>
          <a:off x="0" y="727007"/>
          <a:ext cx="3886200" cy="721538"/>
        </a:xfrm>
        <a:prstGeom prst="roundRect">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Noncombustible ceiling system or a special insulating ceiling tile</a:t>
          </a:r>
        </a:p>
      </dsp:txBody>
      <dsp:txXfrm>
        <a:off x="35223" y="762230"/>
        <a:ext cx="3815754" cy="651092"/>
      </dsp:txXfrm>
    </dsp:sp>
    <dsp:sp modelId="{0230C19F-2CC3-42BD-84D1-4DA499335FF1}">
      <dsp:nvSpPr>
        <dsp:cNvPr id="0" name=""/>
        <dsp:cNvSpPr/>
      </dsp:nvSpPr>
      <dsp:spPr>
        <a:xfrm>
          <a:off x="0" y="1453167"/>
          <a:ext cx="3886200" cy="314944"/>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Popular with designers </a:t>
          </a:r>
        </a:p>
      </dsp:txBody>
      <dsp:txXfrm>
        <a:off x="15374" y="1468541"/>
        <a:ext cx="3855452" cy="284196"/>
      </dsp:txXfrm>
    </dsp:sp>
    <dsp:sp modelId="{2F77B2F3-4FC2-417F-9382-972B0D1B1439}">
      <dsp:nvSpPr>
        <dsp:cNvPr id="0" name=""/>
        <dsp:cNvSpPr/>
      </dsp:nvSpPr>
      <dsp:spPr>
        <a:xfrm>
          <a:off x="0" y="1772733"/>
          <a:ext cx="3886200" cy="72153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Allows ductwork and electrical conduit to be hidden above the ceiling</a:t>
          </a:r>
        </a:p>
      </dsp:txBody>
      <dsp:txXfrm>
        <a:off x="35223" y="1807956"/>
        <a:ext cx="3815754" cy="651092"/>
      </dsp:txXfrm>
    </dsp:sp>
    <dsp:sp modelId="{8C0D25C7-33FF-4E51-924C-B3A0AF9A75E7}">
      <dsp:nvSpPr>
        <dsp:cNvPr id="0" name=""/>
        <dsp:cNvSpPr/>
      </dsp:nvSpPr>
      <dsp:spPr>
        <a:xfrm>
          <a:off x="0" y="2498893"/>
          <a:ext cx="3886200" cy="721538"/>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Provides an attractive finished surface</a:t>
          </a:r>
        </a:p>
      </dsp:txBody>
      <dsp:txXfrm>
        <a:off x="35223" y="2534116"/>
        <a:ext cx="3815754" cy="651092"/>
      </dsp:txXfrm>
    </dsp:sp>
    <dsp:sp modelId="{702A3852-0701-467C-AFB5-B44B1792AE01}">
      <dsp:nvSpPr>
        <dsp:cNvPr id="0" name=""/>
        <dsp:cNvSpPr/>
      </dsp:nvSpPr>
      <dsp:spPr>
        <a:xfrm>
          <a:off x="0" y="3225053"/>
          <a:ext cx="3886200" cy="721538"/>
        </a:xfrm>
        <a:prstGeom prst="roundRect">
          <a:avLst/>
        </a:prstGeom>
        <a:gradFill rotWithShape="0">
          <a:gsLst>
            <a:gs pos="0">
              <a:schemeClr val="accent2">
                <a:shade val="80000"/>
                <a:hueOff val="0"/>
                <a:satOff val="-9234"/>
                <a:lumOff val="23707"/>
                <a:alphaOff val="0"/>
                <a:shade val="51000"/>
                <a:satMod val="130000"/>
              </a:schemeClr>
            </a:gs>
            <a:gs pos="80000">
              <a:schemeClr val="accent2">
                <a:shade val="80000"/>
                <a:hueOff val="0"/>
                <a:satOff val="-9234"/>
                <a:lumOff val="23707"/>
                <a:alphaOff val="0"/>
                <a:shade val="93000"/>
                <a:satMod val="130000"/>
              </a:schemeClr>
            </a:gs>
            <a:gs pos="100000">
              <a:schemeClr val="accent2">
                <a:shade val="80000"/>
                <a:hueOff val="0"/>
                <a:satOff val="-9234"/>
                <a:lumOff val="2370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Rated ceiling acts as a thermal barrier to the heat of a fire below it</a:t>
          </a:r>
        </a:p>
      </dsp:txBody>
      <dsp:txXfrm>
        <a:off x="35223" y="3260276"/>
        <a:ext cx="3815754" cy="651092"/>
      </dsp:txXfrm>
    </dsp:sp>
    <dsp:sp modelId="{B137C26C-4E93-4672-8429-EDC128308F8E}">
      <dsp:nvSpPr>
        <dsp:cNvPr id="0" name=""/>
        <dsp:cNvSpPr/>
      </dsp:nvSpPr>
      <dsp:spPr>
        <a:xfrm>
          <a:off x="0" y="3951213"/>
          <a:ext cx="3886200" cy="721538"/>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May require special provisions to maintain the integrity of the ceiling</a:t>
          </a:r>
        </a:p>
      </dsp:txBody>
      <dsp:txXfrm>
        <a:off x="35223" y="3986436"/>
        <a:ext cx="3815754" cy="65109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70B2-3635-4189-995C-0EA80D5DFA1E}">
      <dsp:nvSpPr>
        <dsp:cNvPr id="0" name=""/>
        <dsp:cNvSpPr/>
      </dsp:nvSpPr>
      <dsp:spPr>
        <a:xfrm>
          <a:off x="0" y="138318"/>
          <a:ext cx="3429000" cy="6562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Present in most buildings</a:t>
          </a:r>
        </a:p>
      </dsp:txBody>
      <dsp:txXfrm>
        <a:off x="32034" y="170352"/>
        <a:ext cx="3364932" cy="592157"/>
      </dsp:txXfrm>
    </dsp:sp>
    <dsp:sp modelId="{F68F08CC-7348-4A87-950C-86547984AB27}">
      <dsp:nvSpPr>
        <dsp:cNvPr id="0" name=""/>
        <dsp:cNvSpPr/>
      </dsp:nvSpPr>
      <dsp:spPr>
        <a:xfrm>
          <a:off x="0" y="806862"/>
          <a:ext cx="3429000" cy="102386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Windows, skylights, storefronts, and anywhere light transmission is desirable</a:t>
          </a:r>
        </a:p>
      </dsp:txBody>
      <dsp:txXfrm>
        <a:off x="49981" y="856843"/>
        <a:ext cx="3329038" cy="923901"/>
      </dsp:txXfrm>
    </dsp:sp>
    <dsp:sp modelId="{0230C19F-2CC3-42BD-84D1-4DA499335FF1}">
      <dsp:nvSpPr>
        <dsp:cNvPr id="0" name=""/>
        <dsp:cNvSpPr/>
      </dsp:nvSpPr>
      <dsp:spPr>
        <a:xfrm>
          <a:off x="0" y="1843044"/>
          <a:ext cx="3429000" cy="1097254"/>
        </a:xfrm>
        <a:prstGeom prst="round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Architectural applications of glass include church windows, partition walls, and some structural applications</a:t>
          </a:r>
        </a:p>
      </dsp:txBody>
      <dsp:txXfrm>
        <a:off x="53564" y="1896608"/>
        <a:ext cx="3321872" cy="990126"/>
      </dsp:txXfrm>
    </dsp:sp>
    <dsp:sp modelId="{8D6CD573-1DF4-4DC2-9028-EE6EC06A465F}">
      <dsp:nvSpPr>
        <dsp:cNvPr id="0" name=""/>
        <dsp:cNvSpPr/>
      </dsp:nvSpPr>
      <dsp:spPr>
        <a:xfrm>
          <a:off x="0" y="2952617"/>
          <a:ext cx="3429000" cy="1023863"/>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Be aware: when glazing is broken, it is often replaced with inferior glass</a:t>
          </a:r>
        </a:p>
      </dsp:txBody>
      <dsp:txXfrm>
        <a:off x="49981" y="3002598"/>
        <a:ext cx="3329038" cy="92390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EDC2B-ED8B-4A42-B8D4-F77DCDD082B7}">
      <dsp:nvSpPr>
        <dsp:cNvPr id="0" name=""/>
        <dsp:cNvSpPr/>
      </dsp:nvSpPr>
      <dsp:spPr>
        <a:xfrm>
          <a:off x="0" y="385200"/>
          <a:ext cx="7772400" cy="1732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Produced by slowly </a:t>
          </a:r>
          <a:r>
            <a:rPr lang="en-US" sz="2000" kern="1200" dirty="0" smtClean="0"/>
            <a:t>cooling </a:t>
          </a:r>
          <a:r>
            <a:rPr lang="en-US" sz="2000" kern="1200" dirty="0"/>
            <a:t>hot glass during its </a:t>
          </a:r>
          <a:r>
            <a:rPr lang="en-US" sz="2000" kern="1200" dirty="0" smtClean="0"/>
            <a:t>production</a:t>
          </a:r>
          <a:endParaRPr lang="en-US" sz="2000" kern="1200" dirty="0"/>
        </a:p>
        <a:p>
          <a:pPr marL="228600" lvl="1" indent="-228600" algn="l" defTabSz="889000">
            <a:lnSpc>
              <a:spcPct val="90000"/>
            </a:lnSpc>
            <a:spcBef>
              <a:spcPct val="0"/>
            </a:spcBef>
            <a:spcAft>
              <a:spcPct val="15000"/>
            </a:spcAft>
            <a:buChar char="••"/>
          </a:pPr>
          <a:r>
            <a:rPr lang="en-US" sz="2000" kern="1200" dirty="0" smtClean="0"/>
            <a:t>Permits </a:t>
          </a:r>
          <a:r>
            <a:rPr lang="en-US" sz="2000" kern="1200" dirty="0"/>
            <a:t>release of thermal stresses that would form if the glass were cooled rapidly</a:t>
          </a:r>
        </a:p>
      </dsp:txBody>
      <dsp:txXfrm>
        <a:off x="0" y="385200"/>
        <a:ext cx="7772400" cy="1732500"/>
      </dsp:txXfrm>
    </dsp:sp>
    <dsp:sp modelId="{C6C710DC-F830-4A33-807E-BD4200C56C19}">
      <dsp:nvSpPr>
        <dsp:cNvPr id="0" name=""/>
        <dsp:cNvSpPr/>
      </dsp:nvSpPr>
      <dsp:spPr>
        <a:xfrm>
          <a:off x="388620" y="90000"/>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Single-strength annealed</a:t>
          </a:r>
        </a:p>
      </dsp:txBody>
      <dsp:txXfrm>
        <a:off x="417441" y="118821"/>
        <a:ext cx="5383038" cy="532758"/>
      </dsp:txXfrm>
    </dsp:sp>
    <dsp:sp modelId="{4E3A1AA3-BDB0-4BBB-A303-5C1125D49255}">
      <dsp:nvSpPr>
        <dsp:cNvPr id="0" name=""/>
        <dsp:cNvSpPr/>
      </dsp:nvSpPr>
      <dsp:spPr>
        <a:xfrm>
          <a:off x="0" y="2520900"/>
          <a:ext cx="7772400" cy="1732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1656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Residual surface compression stronger than annealed glass of the same size and </a:t>
          </a:r>
          <a:r>
            <a:rPr lang="en-US" sz="2000" kern="1200" dirty="0" smtClean="0"/>
            <a:t>thickness</a:t>
          </a:r>
          <a:endParaRPr lang="en-US" sz="2000" kern="1200" dirty="0"/>
        </a:p>
        <a:p>
          <a:pPr marL="228600" lvl="1" indent="-228600" algn="l" defTabSz="889000">
            <a:lnSpc>
              <a:spcPct val="90000"/>
            </a:lnSpc>
            <a:spcBef>
              <a:spcPct val="0"/>
            </a:spcBef>
            <a:spcAft>
              <a:spcPct val="15000"/>
            </a:spcAft>
            <a:buChar char="••"/>
          </a:pPr>
          <a:r>
            <a:rPr lang="en-US" sz="2000" kern="1200" dirty="0" smtClean="0"/>
            <a:t>More </a:t>
          </a:r>
          <a:r>
            <a:rPr lang="en-US" sz="2000" kern="1200" dirty="0"/>
            <a:t>resistant to thermally induced stresses, cyclic wind pressures, and impacts by windborne objects</a:t>
          </a:r>
        </a:p>
      </dsp:txBody>
      <dsp:txXfrm>
        <a:off x="0" y="2520900"/>
        <a:ext cx="7772400" cy="1732500"/>
      </dsp:txXfrm>
    </dsp:sp>
    <dsp:sp modelId="{257BAFA3-DD52-4000-82AB-147D4A2C5D8B}">
      <dsp:nvSpPr>
        <dsp:cNvPr id="0" name=""/>
        <dsp:cNvSpPr/>
      </dsp:nvSpPr>
      <dsp:spPr>
        <a:xfrm>
          <a:off x="388620" y="2225700"/>
          <a:ext cx="54406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kern="1200" dirty="0"/>
            <a:t>Heat-strengthened</a:t>
          </a:r>
        </a:p>
      </dsp:txBody>
      <dsp:txXfrm>
        <a:off x="417441" y="2254521"/>
        <a:ext cx="5383038" cy="53275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EDC2B-ED8B-4A42-B8D4-F77DCDD082B7}">
      <dsp:nvSpPr>
        <dsp:cNvPr id="0" name=""/>
        <dsp:cNvSpPr/>
      </dsp:nvSpPr>
      <dsp:spPr>
        <a:xfrm>
          <a:off x="0" y="328199"/>
          <a:ext cx="7772400" cy="18711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37490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Residual surface compression even stronger than heat-strengthened glass</a:t>
          </a:r>
        </a:p>
        <a:p>
          <a:pPr marL="171450" lvl="1" indent="-171450" algn="l" defTabSz="800100">
            <a:lnSpc>
              <a:spcPct val="90000"/>
            </a:lnSpc>
            <a:spcBef>
              <a:spcPct val="0"/>
            </a:spcBef>
            <a:spcAft>
              <a:spcPct val="15000"/>
            </a:spcAft>
            <a:buChar char="••"/>
          </a:pPr>
          <a:r>
            <a:rPr lang="en-US" sz="1800" kern="1200" dirty="0"/>
            <a:t>Breaks into small </a:t>
          </a:r>
          <a:r>
            <a:rPr lang="en-US" sz="1800" kern="1200" dirty="0" smtClean="0"/>
            <a:t>granules</a:t>
          </a:r>
          <a:endParaRPr lang="en-US" sz="1800" kern="1200" dirty="0"/>
        </a:p>
        <a:p>
          <a:pPr marL="171450" lvl="1" indent="-171450" algn="l" defTabSz="800100">
            <a:lnSpc>
              <a:spcPct val="90000"/>
            </a:lnSpc>
            <a:spcBef>
              <a:spcPct val="0"/>
            </a:spcBef>
            <a:spcAft>
              <a:spcPct val="15000"/>
            </a:spcAft>
            <a:buChar char="••"/>
          </a:pPr>
          <a:r>
            <a:rPr lang="en-US" sz="1800" kern="1200" dirty="0" smtClean="0"/>
            <a:t>Used </a:t>
          </a:r>
          <a:r>
            <a:rPr lang="en-US" sz="1800" kern="1200" dirty="0"/>
            <a:t>in windows that might be subject to high wind forces and exterior doors that people might walk into accidentally</a:t>
          </a:r>
        </a:p>
      </dsp:txBody>
      <dsp:txXfrm>
        <a:off x="0" y="328199"/>
        <a:ext cx="7772400" cy="1871100"/>
      </dsp:txXfrm>
    </dsp:sp>
    <dsp:sp modelId="{C6C710DC-F830-4A33-807E-BD4200C56C19}">
      <dsp:nvSpPr>
        <dsp:cNvPr id="0" name=""/>
        <dsp:cNvSpPr/>
      </dsp:nvSpPr>
      <dsp:spPr>
        <a:xfrm>
          <a:off x="388620" y="62519"/>
          <a:ext cx="5440680"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kern="1200" dirty="0"/>
            <a:t>Fully tempered</a:t>
          </a:r>
        </a:p>
      </dsp:txBody>
      <dsp:txXfrm>
        <a:off x="414559" y="88458"/>
        <a:ext cx="5388802" cy="479482"/>
      </dsp:txXfrm>
    </dsp:sp>
    <dsp:sp modelId="{4E3A1AA3-BDB0-4BBB-A303-5C1125D49255}">
      <dsp:nvSpPr>
        <dsp:cNvPr id="0" name=""/>
        <dsp:cNvSpPr/>
      </dsp:nvSpPr>
      <dsp:spPr>
        <a:xfrm>
          <a:off x="0" y="2562180"/>
          <a:ext cx="7772400" cy="18711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37490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Two </a:t>
          </a:r>
          <a:r>
            <a:rPr lang="en-US" sz="1800" kern="1200" dirty="0"/>
            <a:t>layers of glass with a transparent layer of vinyl bonded into the center</a:t>
          </a:r>
        </a:p>
        <a:p>
          <a:pPr marL="171450" lvl="1" indent="-171450" algn="l" defTabSz="800100">
            <a:lnSpc>
              <a:spcPct val="90000"/>
            </a:lnSpc>
            <a:spcBef>
              <a:spcPct val="0"/>
            </a:spcBef>
            <a:spcAft>
              <a:spcPct val="15000"/>
            </a:spcAft>
            <a:buChar char="••"/>
          </a:pPr>
          <a:r>
            <a:rPr lang="en-US" sz="1800" kern="1200" dirty="0"/>
            <a:t>When broken, the inner core of vinyl holds the broken pieces of glass in </a:t>
          </a:r>
          <a:r>
            <a:rPr lang="en-US" sz="1800" kern="1200" dirty="0" smtClean="0"/>
            <a:t>place</a:t>
          </a:r>
          <a:endParaRPr lang="en-US" sz="1800" kern="1200" dirty="0"/>
        </a:p>
        <a:p>
          <a:pPr marL="171450" lvl="1" indent="-171450" algn="l" defTabSz="800100">
            <a:lnSpc>
              <a:spcPct val="90000"/>
            </a:lnSpc>
            <a:spcBef>
              <a:spcPct val="0"/>
            </a:spcBef>
            <a:spcAft>
              <a:spcPct val="15000"/>
            </a:spcAft>
            <a:buChar char="••"/>
          </a:pPr>
          <a:r>
            <a:rPr lang="en-US" sz="1800" kern="1200" dirty="0" smtClean="0"/>
            <a:t>Used </a:t>
          </a:r>
          <a:r>
            <a:rPr lang="en-US" sz="1800" kern="1200" dirty="0"/>
            <a:t>in security windows and to reduce noise transmission</a:t>
          </a:r>
        </a:p>
      </dsp:txBody>
      <dsp:txXfrm>
        <a:off x="0" y="2562180"/>
        <a:ext cx="7772400" cy="1871100"/>
      </dsp:txXfrm>
    </dsp:sp>
    <dsp:sp modelId="{257BAFA3-DD52-4000-82AB-147D4A2C5D8B}">
      <dsp:nvSpPr>
        <dsp:cNvPr id="0" name=""/>
        <dsp:cNvSpPr/>
      </dsp:nvSpPr>
      <dsp:spPr>
        <a:xfrm>
          <a:off x="388620" y="2296499"/>
          <a:ext cx="5440680"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kern="1200" dirty="0"/>
            <a:t>Laminated</a:t>
          </a:r>
        </a:p>
      </dsp:txBody>
      <dsp:txXfrm>
        <a:off x="414559" y="2322438"/>
        <a:ext cx="5388802" cy="47948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EDC2B-ED8B-4A42-B8D4-F77DCDD082B7}">
      <dsp:nvSpPr>
        <dsp:cNvPr id="0" name=""/>
        <dsp:cNvSpPr/>
      </dsp:nvSpPr>
      <dsp:spPr>
        <a:xfrm>
          <a:off x="0" y="915373"/>
          <a:ext cx="7772400" cy="2208826"/>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1242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Produced either as solid or hollow non-load-bearing units</a:t>
          </a:r>
        </a:p>
        <a:p>
          <a:pPr marL="228600" lvl="1" indent="-228600" algn="l" defTabSz="889000">
            <a:lnSpc>
              <a:spcPct val="90000"/>
            </a:lnSpc>
            <a:spcBef>
              <a:spcPct val="0"/>
            </a:spcBef>
            <a:spcAft>
              <a:spcPct val="15000"/>
            </a:spcAft>
            <a:buChar char="••"/>
          </a:pPr>
          <a:r>
            <a:rPr lang="en-US" sz="2000" kern="1200" dirty="0"/>
            <a:t>Can have different surface patterns</a:t>
          </a:r>
        </a:p>
        <a:p>
          <a:pPr marL="228600" lvl="1" indent="-228600" algn="l" defTabSz="889000">
            <a:lnSpc>
              <a:spcPct val="90000"/>
            </a:lnSpc>
            <a:spcBef>
              <a:spcPct val="0"/>
            </a:spcBef>
            <a:spcAft>
              <a:spcPct val="15000"/>
            </a:spcAft>
            <a:buChar char="••"/>
          </a:pPr>
          <a:r>
            <a:rPr lang="en-US" sz="2000" kern="1200" dirty="0"/>
            <a:t>May be used for the protection of limited-size openings in fire-rated walls when permitted by the local building code</a:t>
          </a:r>
        </a:p>
      </dsp:txBody>
      <dsp:txXfrm>
        <a:off x="0" y="915373"/>
        <a:ext cx="7772400" cy="2208826"/>
      </dsp:txXfrm>
    </dsp:sp>
    <dsp:sp modelId="{C6C710DC-F830-4A33-807E-BD4200C56C19}">
      <dsp:nvSpPr>
        <dsp:cNvPr id="0" name=""/>
        <dsp:cNvSpPr/>
      </dsp:nvSpPr>
      <dsp:spPr>
        <a:xfrm>
          <a:off x="380999" y="381000"/>
          <a:ext cx="5440680" cy="75006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Glass block</a:t>
          </a:r>
        </a:p>
      </dsp:txBody>
      <dsp:txXfrm>
        <a:off x="417614" y="417615"/>
        <a:ext cx="5367450" cy="67683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14851-CED3-4628-B67E-0685769EFFBF}">
      <dsp:nvSpPr>
        <dsp:cNvPr id="0" name=""/>
        <dsp:cNvSpPr/>
      </dsp:nvSpPr>
      <dsp:spPr>
        <a:xfrm>
          <a:off x="0" y="493019"/>
          <a:ext cx="7848600" cy="279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499872" rIns="6091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Used in both interior and exterior applications</a:t>
          </a:r>
        </a:p>
        <a:p>
          <a:pPr marL="228600" lvl="1" indent="-228600" algn="l" defTabSz="1066800">
            <a:lnSpc>
              <a:spcPct val="90000"/>
            </a:lnSpc>
            <a:spcBef>
              <a:spcPct val="0"/>
            </a:spcBef>
            <a:spcAft>
              <a:spcPct val="15000"/>
            </a:spcAft>
            <a:buChar char="••"/>
          </a:pPr>
          <a:r>
            <a:rPr lang="en-US" sz="2400" kern="1200" dirty="0"/>
            <a:t>Used in fire doors, in windows adjacent to fire escapes, in corridor separations, and to protect against exterior exposures</a:t>
          </a:r>
        </a:p>
        <a:p>
          <a:pPr marL="228600" lvl="1" indent="-228600" algn="l" defTabSz="1066800">
            <a:lnSpc>
              <a:spcPct val="90000"/>
            </a:lnSpc>
            <a:spcBef>
              <a:spcPct val="0"/>
            </a:spcBef>
            <a:spcAft>
              <a:spcPct val="15000"/>
            </a:spcAft>
            <a:buChar char="••"/>
          </a:pPr>
          <a:r>
            <a:rPr lang="en-US" sz="2400" kern="1200" dirty="0"/>
            <a:t>When glass breaks, the wires hold the glass in place, permitting it to act as a barrier to a fire</a:t>
          </a:r>
        </a:p>
      </dsp:txBody>
      <dsp:txXfrm>
        <a:off x="0" y="493019"/>
        <a:ext cx="7848600" cy="2797200"/>
      </dsp:txXfrm>
    </dsp:sp>
    <dsp:sp modelId="{DAFDA2A5-1691-4673-BD68-51565EB3CB5D}">
      <dsp:nvSpPr>
        <dsp:cNvPr id="0" name=""/>
        <dsp:cNvSpPr/>
      </dsp:nvSpPr>
      <dsp:spPr>
        <a:xfrm>
          <a:off x="392430" y="138779"/>
          <a:ext cx="5494020" cy="7084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1066800">
            <a:lnSpc>
              <a:spcPct val="90000"/>
            </a:lnSpc>
            <a:spcBef>
              <a:spcPct val="0"/>
            </a:spcBef>
            <a:spcAft>
              <a:spcPct val="35000"/>
            </a:spcAft>
          </a:pPr>
          <a:r>
            <a:rPr lang="en-US" sz="2400" kern="1200" dirty="0"/>
            <a:t>Wired glass</a:t>
          </a:r>
        </a:p>
      </dsp:txBody>
      <dsp:txXfrm>
        <a:off x="427015" y="173364"/>
        <a:ext cx="5424850" cy="63931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14851-CED3-4628-B67E-0685769EFFBF}">
      <dsp:nvSpPr>
        <dsp:cNvPr id="0" name=""/>
        <dsp:cNvSpPr/>
      </dsp:nvSpPr>
      <dsp:spPr>
        <a:xfrm>
          <a:off x="0" y="329399"/>
          <a:ext cx="8503227" cy="1499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9945" tIns="145796" rIns="65994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Does not use interior wires</a:t>
          </a:r>
        </a:p>
        <a:p>
          <a:pPr marL="228600" lvl="1" indent="-228600" algn="l" defTabSz="889000">
            <a:lnSpc>
              <a:spcPct val="90000"/>
            </a:lnSpc>
            <a:spcBef>
              <a:spcPct val="0"/>
            </a:spcBef>
            <a:spcAft>
              <a:spcPct val="15000"/>
            </a:spcAft>
            <a:buChar char="••"/>
          </a:pPr>
          <a:r>
            <a:rPr lang="en-US" sz="2000" kern="1200" dirty="0"/>
            <a:t>Made from a combination of glass and plastic</a:t>
          </a:r>
        </a:p>
        <a:p>
          <a:pPr marL="228600" lvl="1" indent="-228600" algn="l" defTabSz="889000">
            <a:lnSpc>
              <a:spcPct val="90000"/>
            </a:lnSpc>
            <a:spcBef>
              <a:spcPct val="0"/>
            </a:spcBef>
            <a:spcAft>
              <a:spcPct val="15000"/>
            </a:spcAft>
            <a:buChar char="••"/>
          </a:pPr>
          <a:r>
            <a:rPr lang="en-US" sz="2000" kern="1200" dirty="0"/>
            <a:t>Must be installed in a fire-rated framing that is rated as an assembly</a:t>
          </a:r>
        </a:p>
      </dsp:txBody>
      <dsp:txXfrm>
        <a:off x="0" y="329399"/>
        <a:ext cx="8503227" cy="1499400"/>
      </dsp:txXfrm>
    </dsp:sp>
    <dsp:sp modelId="{DAFDA2A5-1691-4673-BD68-51565EB3CB5D}">
      <dsp:nvSpPr>
        <dsp:cNvPr id="0" name=""/>
        <dsp:cNvSpPr/>
      </dsp:nvSpPr>
      <dsp:spPr>
        <a:xfrm>
          <a:off x="424746" y="17419"/>
          <a:ext cx="5946446" cy="397881"/>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981" tIns="0" rIns="224981" bIns="0" numCol="1" spcCol="1270" anchor="ctr" anchorCtr="0">
          <a:noAutofit/>
        </a:bodyPr>
        <a:lstStyle/>
        <a:p>
          <a:pPr lvl="0" algn="l" defTabSz="1066800">
            <a:lnSpc>
              <a:spcPct val="90000"/>
            </a:lnSpc>
            <a:spcBef>
              <a:spcPct val="0"/>
            </a:spcBef>
            <a:spcAft>
              <a:spcPct val="35000"/>
            </a:spcAft>
          </a:pPr>
          <a:r>
            <a:rPr lang="en-US" sz="2400" kern="1200" dirty="0"/>
            <a:t>Fire-rated glass</a:t>
          </a:r>
        </a:p>
      </dsp:txBody>
      <dsp:txXfrm>
        <a:off x="444169" y="36842"/>
        <a:ext cx="5907600" cy="359035"/>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B7209-2881-44FD-AAAE-9199697EF7A0}">
      <dsp:nvSpPr>
        <dsp:cNvPr id="0" name=""/>
        <dsp:cNvSpPr/>
      </dsp:nvSpPr>
      <dsp:spPr>
        <a:xfrm>
          <a:off x="0" y="1644"/>
          <a:ext cx="2743200" cy="118366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Also known as drywall or Sheetrock®</a:t>
          </a:r>
        </a:p>
      </dsp:txBody>
      <dsp:txXfrm>
        <a:off x="57782" y="59426"/>
        <a:ext cx="2627636" cy="1068102"/>
      </dsp:txXfrm>
    </dsp:sp>
    <dsp:sp modelId="{78EC892D-AD0A-4891-9068-FD5A2C64CA07}">
      <dsp:nvSpPr>
        <dsp:cNvPr id="0" name=""/>
        <dsp:cNvSpPr/>
      </dsp:nvSpPr>
      <dsp:spPr>
        <a:xfrm>
          <a:off x="0" y="1198866"/>
          <a:ext cx="2743200" cy="118366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Mineral-based product used to construct plaster and wallboards</a:t>
          </a:r>
        </a:p>
      </dsp:txBody>
      <dsp:txXfrm>
        <a:off x="57782" y="1256648"/>
        <a:ext cx="2627636" cy="1068102"/>
      </dsp:txXfrm>
    </dsp:sp>
    <dsp:sp modelId="{4A7453E6-FA90-4EEC-AD40-7C57FB8FE16D}">
      <dsp:nvSpPr>
        <dsp:cNvPr id="0" name=""/>
        <dsp:cNvSpPr/>
      </dsp:nvSpPr>
      <dsp:spPr>
        <a:xfrm>
          <a:off x="0" y="2396089"/>
          <a:ext cx="2743200" cy="1183666"/>
        </a:xfrm>
        <a:prstGeom prst="round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High water content gives it excellent heat-resistant and fire-retardant properties</a:t>
          </a:r>
        </a:p>
      </dsp:txBody>
      <dsp:txXfrm>
        <a:off x="57782" y="2453871"/>
        <a:ext cx="2627636" cy="106810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39D6C-1656-4AAE-8620-296C02E9EA94}">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Corridor partitions</a:t>
          </a:r>
        </a:p>
      </dsp:txBody>
      <dsp:txXfrm>
        <a:off x="0" y="592931"/>
        <a:ext cx="2428875" cy="1457324"/>
      </dsp:txXfrm>
    </dsp:sp>
    <dsp:sp modelId="{1EA8CBE8-F685-477E-82C4-2769E3D858F3}">
      <dsp:nvSpPr>
        <dsp:cNvPr id="0" name=""/>
        <dsp:cNvSpPr/>
      </dsp:nvSpPr>
      <dsp:spPr>
        <a:xfrm>
          <a:off x="2671762" y="592931"/>
          <a:ext cx="2428875" cy="1457324"/>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Stair enclosures</a:t>
          </a:r>
        </a:p>
      </dsp:txBody>
      <dsp:txXfrm>
        <a:off x="2671762" y="592931"/>
        <a:ext cx="2428875" cy="1457324"/>
      </dsp:txXfrm>
    </dsp:sp>
    <dsp:sp modelId="{2513D53C-F907-48D7-82A5-3C397673F0CD}">
      <dsp:nvSpPr>
        <dsp:cNvPr id="0" name=""/>
        <dsp:cNvSpPr/>
      </dsp:nvSpPr>
      <dsp:spPr>
        <a:xfrm>
          <a:off x="5343525" y="592931"/>
          <a:ext cx="2428875" cy="14573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Shaft walls</a:t>
          </a:r>
        </a:p>
      </dsp:txBody>
      <dsp:txXfrm>
        <a:off x="5343525" y="592931"/>
        <a:ext cx="2428875" cy="1457324"/>
      </dsp:txXfrm>
    </dsp:sp>
    <dsp:sp modelId="{93EE8603-3123-4304-8059-644D89983CFC}">
      <dsp:nvSpPr>
        <dsp:cNvPr id="0" name=""/>
        <dsp:cNvSpPr/>
      </dsp:nvSpPr>
      <dsp:spPr>
        <a:xfrm>
          <a:off x="1335881" y="2293143"/>
          <a:ext cx="2428875" cy="1457324"/>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Column protection</a:t>
          </a:r>
        </a:p>
      </dsp:txBody>
      <dsp:txXfrm>
        <a:off x="1335881" y="2293143"/>
        <a:ext cx="2428875" cy="1457324"/>
      </dsp:txXfrm>
    </dsp:sp>
    <dsp:sp modelId="{1798DD7B-A11E-44F5-80D3-95A703DB5A3C}">
      <dsp:nvSpPr>
        <dsp:cNvPr id="0" name=""/>
        <dsp:cNvSpPr/>
      </dsp:nvSpPr>
      <dsp:spPr>
        <a:xfrm>
          <a:off x="4007643" y="2293143"/>
          <a:ext cx="2428875" cy="1457324"/>
        </a:xfrm>
        <a:prstGeom prst="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Membrane ceilings</a:t>
          </a:r>
        </a:p>
      </dsp:txBody>
      <dsp:txXfrm>
        <a:off x="4007643" y="2293143"/>
        <a:ext cx="2428875" cy="145732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450AF-2D36-4FDD-B1BC-C9B23E55326B}">
      <dsp:nvSpPr>
        <dsp:cNvPr id="0" name=""/>
        <dsp:cNvSpPr/>
      </dsp:nvSpPr>
      <dsp:spPr>
        <a:xfrm>
          <a:off x="0" y="328950"/>
          <a:ext cx="7772400" cy="18191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Used in fire-rated assemblies</a:t>
          </a:r>
        </a:p>
        <a:p>
          <a:pPr marL="228600" lvl="1" indent="-228600" algn="l" defTabSz="933450">
            <a:lnSpc>
              <a:spcPct val="90000"/>
            </a:lnSpc>
            <a:spcBef>
              <a:spcPct val="0"/>
            </a:spcBef>
            <a:spcAft>
              <a:spcPct val="15000"/>
            </a:spcAft>
            <a:buChar char="••"/>
          </a:pPr>
          <a:r>
            <a:rPr lang="en-US" sz="2100" kern="1200" dirty="0"/>
            <a:t>Produced with glass fibers that act as reinforcement and provide tensile strength; prevent its deterioration when exposed to fire</a:t>
          </a:r>
        </a:p>
      </dsp:txBody>
      <dsp:txXfrm>
        <a:off x="0" y="328950"/>
        <a:ext cx="7772400" cy="1819125"/>
      </dsp:txXfrm>
    </dsp:sp>
    <dsp:sp modelId="{6C5D4961-9460-4897-A3EC-3D1D5FC7F29F}">
      <dsp:nvSpPr>
        <dsp:cNvPr id="0" name=""/>
        <dsp:cNvSpPr/>
      </dsp:nvSpPr>
      <dsp:spPr>
        <a:xfrm>
          <a:off x="388620" y="18990"/>
          <a:ext cx="544068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Type X</a:t>
          </a:r>
        </a:p>
      </dsp:txBody>
      <dsp:txXfrm>
        <a:off x="418882" y="49252"/>
        <a:ext cx="5380156" cy="559396"/>
      </dsp:txXfrm>
    </dsp:sp>
    <dsp:sp modelId="{E3F427C1-5735-490D-ADAB-86B7D8C3A13F}">
      <dsp:nvSpPr>
        <dsp:cNvPr id="0" name=""/>
        <dsp:cNvSpPr/>
      </dsp:nvSpPr>
      <dsp:spPr>
        <a:xfrm>
          <a:off x="0" y="2571435"/>
          <a:ext cx="7772400" cy="17529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37388" rIns="60322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Contains vermiculite that expands as it is exposed to heat; allows the gypsum to maintain its integrity and remain dimensionally stable for longer periods of exposure</a:t>
          </a:r>
        </a:p>
      </dsp:txBody>
      <dsp:txXfrm>
        <a:off x="0" y="2571435"/>
        <a:ext cx="7772400" cy="1752975"/>
      </dsp:txXfrm>
    </dsp:sp>
    <dsp:sp modelId="{395501BF-A551-4DC4-BA15-005C2C25B7CF}">
      <dsp:nvSpPr>
        <dsp:cNvPr id="0" name=""/>
        <dsp:cNvSpPr/>
      </dsp:nvSpPr>
      <dsp:spPr>
        <a:xfrm>
          <a:off x="388620" y="2261475"/>
          <a:ext cx="544068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933450">
            <a:lnSpc>
              <a:spcPct val="90000"/>
            </a:lnSpc>
            <a:spcBef>
              <a:spcPct val="0"/>
            </a:spcBef>
            <a:spcAft>
              <a:spcPct val="35000"/>
            </a:spcAft>
          </a:pPr>
          <a:r>
            <a:rPr lang="en-US" sz="2100" kern="1200" dirty="0"/>
            <a:t>Type C</a:t>
          </a:r>
        </a:p>
      </dsp:txBody>
      <dsp:txXfrm>
        <a:off x="418882" y="2291737"/>
        <a:ext cx="5380156"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D0C8B-C96C-4FE5-BFB2-02DA9ED45539}">
      <dsp:nvSpPr>
        <dsp:cNvPr id="0" name=""/>
        <dsp:cNvSpPr/>
      </dsp:nvSpPr>
      <dsp:spPr>
        <a:xfrm>
          <a:off x="0" y="408937"/>
          <a:ext cx="8001000" cy="1638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541528"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Applied to the surface of combustible materials</a:t>
          </a:r>
        </a:p>
        <a:p>
          <a:pPr marL="228600" lvl="1" indent="-228600" algn="l" defTabSz="889000">
            <a:lnSpc>
              <a:spcPct val="90000"/>
            </a:lnSpc>
            <a:spcBef>
              <a:spcPct val="0"/>
            </a:spcBef>
            <a:spcAft>
              <a:spcPct val="15000"/>
            </a:spcAft>
            <a:buChar char="••"/>
          </a:pPr>
          <a:r>
            <a:rPr lang="en-US" sz="2000" kern="1200" dirty="0"/>
            <a:t>Suppress, reduce, or delay the flame-spread rating</a:t>
          </a:r>
        </a:p>
        <a:p>
          <a:pPr marL="228600" lvl="1" indent="-228600" algn="l" defTabSz="889000">
            <a:lnSpc>
              <a:spcPct val="90000"/>
            </a:lnSpc>
            <a:spcBef>
              <a:spcPct val="0"/>
            </a:spcBef>
            <a:spcAft>
              <a:spcPct val="15000"/>
            </a:spcAft>
            <a:buChar char="••"/>
          </a:pPr>
          <a:r>
            <a:rPr lang="en-US" sz="2000" kern="1200" dirty="0"/>
            <a:t>Behave in unique ways</a:t>
          </a:r>
        </a:p>
      </dsp:txBody>
      <dsp:txXfrm>
        <a:off x="0" y="408937"/>
        <a:ext cx="8001000" cy="1638000"/>
      </dsp:txXfrm>
    </dsp:sp>
    <dsp:sp modelId="{E0D687B6-935C-455B-A11B-B6E6F5EEC30C}">
      <dsp:nvSpPr>
        <dsp:cNvPr id="0" name=""/>
        <dsp:cNvSpPr/>
      </dsp:nvSpPr>
      <dsp:spPr>
        <a:xfrm>
          <a:off x="400050" y="25177"/>
          <a:ext cx="560070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Fire-retardant coatings</a:t>
          </a:r>
        </a:p>
      </dsp:txBody>
      <dsp:txXfrm>
        <a:off x="437517" y="62644"/>
        <a:ext cx="5525766" cy="692586"/>
      </dsp:txXfrm>
    </dsp:sp>
    <dsp:sp modelId="{D2659C48-608F-471C-AE34-D723C118AE44}">
      <dsp:nvSpPr>
        <dsp:cNvPr id="0" name=""/>
        <dsp:cNvSpPr/>
      </dsp:nvSpPr>
      <dsp:spPr>
        <a:xfrm>
          <a:off x="0" y="2571097"/>
          <a:ext cx="8001000" cy="128992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20967" tIns="541528" rIns="62096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Materials used to decrease </a:t>
          </a:r>
          <a:r>
            <a:rPr lang="en-US" sz="2000" kern="1200" dirty="0" smtClean="0"/>
            <a:t>vulnerability </a:t>
          </a:r>
          <a:r>
            <a:rPr lang="en-US" sz="2000" kern="1200" dirty="0"/>
            <a:t>of structures</a:t>
          </a:r>
        </a:p>
        <a:p>
          <a:pPr marL="228600" lvl="1" indent="-228600" algn="l" defTabSz="889000">
            <a:lnSpc>
              <a:spcPct val="90000"/>
            </a:lnSpc>
            <a:spcBef>
              <a:spcPct val="0"/>
            </a:spcBef>
            <a:spcAft>
              <a:spcPct val="15000"/>
            </a:spcAft>
            <a:buChar char="••"/>
          </a:pPr>
          <a:r>
            <a:rPr lang="en-US" sz="2000" kern="1200" dirty="0"/>
            <a:t>Features include fire-resistance roof coverings</a:t>
          </a:r>
        </a:p>
      </dsp:txBody>
      <dsp:txXfrm>
        <a:off x="0" y="2571097"/>
        <a:ext cx="8001000" cy="1289925"/>
      </dsp:txXfrm>
    </dsp:sp>
    <dsp:sp modelId="{B6B53B1F-C790-4D31-B279-9A4EB80A75C6}">
      <dsp:nvSpPr>
        <dsp:cNvPr id="0" name=""/>
        <dsp:cNvSpPr/>
      </dsp:nvSpPr>
      <dsp:spPr>
        <a:xfrm>
          <a:off x="400050" y="2187337"/>
          <a:ext cx="5600700" cy="76752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1693" tIns="0" rIns="211693" bIns="0" numCol="1" spcCol="1270" anchor="ctr" anchorCtr="0">
          <a:noAutofit/>
        </a:bodyPr>
        <a:lstStyle/>
        <a:p>
          <a:pPr lvl="0" algn="l" defTabSz="1066800">
            <a:lnSpc>
              <a:spcPct val="90000"/>
            </a:lnSpc>
            <a:spcBef>
              <a:spcPct val="0"/>
            </a:spcBef>
            <a:spcAft>
              <a:spcPct val="35000"/>
            </a:spcAft>
          </a:pPr>
          <a:r>
            <a:rPr lang="en-US" sz="2400" kern="1200" dirty="0"/>
            <a:t>Ignition-resistant construction</a:t>
          </a:r>
        </a:p>
      </dsp:txBody>
      <dsp:txXfrm>
        <a:off x="437517" y="2224804"/>
        <a:ext cx="5525766" cy="69258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5E962-0F48-41FF-8319-9E71E5282CF8}">
      <dsp:nvSpPr>
        <dsp:cNvPr id="0" name=""/>
        <dsp:cNvSpPr/>
      </dsp:nvSpPr>
      <dsp:spPr>
        <a:xfrm>
          <a:off x="0" y="36599"/>
          <a:ext cx="2000250" cy="6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a:lnSpc>
              <a:spcPct val="90000"/>
            </a:lnSpc>
            <a:spcBef>
              <a:spcPct val="0"/>
            </a:spcBef>
            <a:spcAft>
              <a:spcPct val="35000"/>
            </a:spcAft>
          </a:pPr>
          <a:r>
            <a:rPr lang="en-US" sz="2000" kern="1200" dirty="0"/>
            <a:t>Regular gypsum board</a:t>
          </a:r>
        </a:p>
      </dsp:txBody>
      <dsp:txXfrm>
        <a:off x="0" y="36599"/>
        <a:ext cx="2000250" cy="673200"/>
      </dsp:txXfrm>
    </dsp:sp>
    <dsp:sp modelId="{3762718D-34E9-4BED-ADE4-237B5D68BB39}">
      <dsp:nvSpPr>
        <dsp:cNvPr id="0" name=""/>
        <dsp:cNvSpPr/>
      </dsp:nvSpPr>
      <dsp:spPr>
        <a:xfrm>
          <a:off x="2000249" y="36599"/>
          <a:ext cx="400050" cy="673200"/>
        </a:xfrm>
        <a:prstGeom prst="leftBrace">
          <a:avLst>
            <a:gd name="adj1" fmla="val 35000"/>
            <a:gd name="adj2" fmla="val 50000"/>
          </a:avLst>
        </a:pr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573FA3-5320-4C65-9401-4C0F9A89631B}">
      <dsp:nvSpPr>
        <dsp:cNvPr id="0" name=""/>
        <dsp:cNvSpPr/>
      </dsp:nvSpPr>
      <dsp:spPr>
        <a:xfrm>
          <a:off x="2560319" y="36599"/>
          <a:ext cx="5440680" cy="67320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Used for most applications</a:t>
          </a:r>
        </a:p>
      </dsp:txBody>
      <dsp:txXfrm>
        <a:off x="2560319" y="36599"/>
        <a:ext cx="5440680" cy="673200"/>
      </dsp:txXfrm>
    </dsp:sp>
    <dsp:sp modelId="{F034BF3B-451C-4F51-892D-DA5F3A286A37}">
      <dsp:nvSpPr>
        <dsp:cNvPr id="0" name=""/>
        <dsp:cNvSpPr/>
      </dsp:nvSpPr>
      <dsp:spPr>
        <a:xfrm>
          <a:off x="0" y="832199"/>
          <a:ext cx="2000250" cy="6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a:lnSpc>
              <a:spcPct val="90000"/>
            </a:lnSpc>
            <a:spcBef>
              <a:spcPct val="0"/>
            </a:spcBef>
            <a:spcAft>
              <a:spcPct val="35000"/>
            </a:spcAft>
          </a:pPr>
          <a:r>
            <a:rPr lang="en-US" sz="2000" kern="1200" dirty="0"/>
            <a:t>Water-resistant gypsum board</a:t>
          </a:r>
        </a:p>
      </dsp:txBody>
      <dsp:txXfrm>
        <a:off x="0" y="832199"/>
        <a:ext cx="2000250" cy="673200"/>
      </dsp:txXfrm>
    </dsp:sp>
    <dsp:sp modelId="{16811C3D-E498-44C1-A8CC-60BF13A1A074}">
      <dsp:nvSpPr>
        <dsp:cNvPr id="0" name=""/>
        <dsp:cNvSpPr/>
      </dsp:nvSpPr>
      <dsp:spPr>
        <a:xfrm>
          <a:off x="2000249" y="832199"/>
          <a:ext cx="400050" cy="673200"/>
        </a:xfrm>
        <a:prstGeom prst="leftBrace">
          <a:avLst>
            <a:gd name="adj1" fmla="val 35000"/>
            <a:gd name="adj2" fmla="val 50000"/>
          </a:avLst>
        </a:pr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7C7552-5B06-4BD2-9923-4C89D3E5B6D4}">
      <dsp:nvSpPr>
        <dsp:cNvPr id="0" name=""/>
        <dsp:cNvSpPr/>
      </dsp:nvSpPr>
      <dsp:spPr>
        <a:xfrm>
          <a:off x="2560319" y="832199"/>
          <a:ext cx="5440680" cy="673200"/>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Water-repellent paper facing for use where it may be exposed to moisture</a:t>
          </a:r>
        </a:p>
      </dsp:txBody>
      <dsp:txXfrm>
        <a:off x="2560319" y="832199"/>
        <a:ext cx="5440680" cy="673200"/>
      </dsp:txXfrm>
    </dsp:sp>
    <dsp:sp modelId="{DCA71EA6-05D3-4540-9B15-E63446E08080}">
      <dsp:nvSpPr>
        <dsp:cNvPr id="0" name=""/>
        <dsp:cNvSpPr/>
      </dsp:nvSpPr>
      <dsp:spPr>
        <a:xfrm>
          <a:off x="0" y="1627799"/>
          <a:ext cx="2000250" cy="6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t>Type X and Type C gypsum board</a:t>
          </a:r>
        </a:p>
      </dsp:txBody>
      <dsp:txXfrm>
        <a:off x="0" y="1627799"/>
        <a:ext cx="2000250" cy="673200"/>
      </dsp:txXfrm>
    </dsp:sp>
    <dsp:sp modelId="{A3DFD85A-9BC8-4398-AFC5-86F622FBAA31}">
      <dsp:nvSpPr>
        <dsp:cNvPr id="0" name=""/>
        <dsp:cNvSpPr/>
      </dsp:nvSpPr>
      <dsp:spPr>
        <a:xfrm>
          <a:off x="2000249" y="1627799"/>
          <a:ext cx="400050" cy="673200"/>
        </a:xfrm>
        <a:prstGeom prst="leftBrace">
          <a:avLst>
            <a:gd name="adj1" fmla="val 35000"/>
            <a:gd name="adj2" fmla="val 50000"/>
          </a:avLst>
        </a:pr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9178FB-6D83-4ED4-A232-FAEC2AFBAE73}">
      <dsp:nvSpPr>
        <dsp:cNvPr id="0" name=""/>
        <dsp:cNvSpPr/>
      </dsp:nvSpPr>
      <dsp:spPr>
        <a:xfrm>
          <a:off x="2560319" y="1627799"/>
          <a:ext cx="5440680" cy="673200"/>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Used in fire-rated assemblies</a:t>
          </a:r>
        </a:p>
      </dsp:txBody>
      <dsp:txXfrm>
        <a:off x="2560319" y="1627799"/>
        <a:ext cx="5440680" cy="673200"/>
      </dsp:txXfrm>
    </dsp:sp>
    <dsp:sp modelId="{24223C1A-2F5C-42E2-BEE9-A110FB497D90}">
      <dsp:nvSpPr>
        <dsp:cNvPr id="0" name=""/>
        <dsp:cNvSpPr/>
      </dsp:nvSpPr>
      <dsp:spPr>
        <a:xfrm>
          <a:off x="0" y="2423399"/>
          <a:ext cx="2000250" cy="6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t>Foil-backed gypsum board</a:t>
          </a:r>
        </a:p>
      </dsp:txBody>
      <dsp:txXfrm>
        <a:off x="0" y="2423399"/>
        <a:ext cx="2000250" cy="673200"/>
      </dsp:txXfrm>
    </dsp:sp>
    <dsp:sp modelId="{76D34D28-67B2-4F5D-808D-AD47BFDFC7A6}">
      <dsp:nvSpPr>
        <dsp:cNvPr id="0" name=""/>
        <dsp:cNvSpPr/>
      </dsp:nvSpPr>
      <dsp:spPr>
        <a:xfrm>
          <a:off x="2000249" y="2423399"/>
          <a:ext cx="400050" cy="673200"/>
        </a:xfrm>
        <a:prstGeom prst="leftBrace">
          <a:avLst>
            <a:gd name="adj1" fmla="val 35000"/>
            <a:gd name="adj2" fmla="val 50000"/>
          </a:avLst>
        </a:pr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612AD9-6B44-4D21-AD94-EC294B60AC41}">
      <dsp:nvSpPr>
        <dsp:cNvPr id="0" name=""/>
        <dsp:cNvSpPr/>
      </dsp:nvSpPr>
      <dsp:spPr>
        <a:xfrm>
          <a:off x="2560319" y="2423399"/>
          <a:ext cx="5440680" cy="673200"/>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Used to replace the vapor barrier in outside walls</a:t>
          </a:r>
        </a:p>
      </dsp:txBody>
      <dsp:txXfrm>
        <a:off x="2560319" y="2423399"/>
        <a:ext cx="5440680" cy="673200"/>
      </dsp:txXfrm>
    </dsp:sp>
    <dsp:sp modelId="{635423BB-8020-49B6-BB3C-E3814ED52C4E}">
      <dsp:nvSpPr>
        <dsp:cNvPr id="0" name=""/>
        <dsp:cNvSpPr/>
      </dsp:nvSpPr>
      <dsp:spPr>
        <a:xfrm>
          <a:off x="0" y="3218999"/>
          <a:ext cx="2000250" cy="6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t>Gypsum backing board</a:t>
          </a:r>
        </a:p>
      </dsp:txBody>
      <dsp:txXfrm>
        <a:off x="0" y="3218999"/>
        <a:ext cx="2000250" cy="673200"/>
      </dsp:txXfrm>
    </dsp:sp>
    <dsp:sp modelId="{2A98CB93-914F-4FBD-939C-E9E53215F099}">
      <dsp:nvSpPr>
        <dsp:cNvPr id="0" name=""/>
        <dsp:cNvSpPr/>
      </dsp:nvSpPr>
      <dsp:spPr>
        <a:xfrm>
          <a:off x="2000249" y="3218999"/>
          <a:ext cx="400050" cy="673200"/>
        </a:xfrm>
        <a:prstGeom prst="leftBrace">
          <a:avLst>
            <a:gd name="adj1" fmla="val 35000"/>
            <a:gd name="adj2" fmla="val 50000"/>
          </a:avLst>
        </a:pr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A74DF5-4826-41BD-9F94-8992EE23AA2C}">
      <dsp:nvSpPr>
        <dsp:cNvPr id="0" name=""/>
        <dsp:cNvSpPr/>
      </dsp:nvSpPr>
      <dsp:spPr>
        <a:xfrm>
          <a:off x="2560319" y="3218999"/>
          <a:ext cx="5440680" cy="673200"/>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Used as a backing layer in multilayer assemblies</a:t>
          </a:r>
        </a:p>
      </dsp:txBody>
      <dsp:txXfrm>
        <a:off x="2560319" y="3218999"/>
        <a:ext cx="5440680" cy="673200"/>
      </dsp:txXfrm>
    </dsp:sp>
    <dsp:sp modelId="{FB2D7EB3-10A9-4331-B932-29ED69E7E655}">
      <dsp:nvSpPr>
        <dsp:cNvPr id="0" name=""/>
        <dsp:cNvSpPr/>
      </dsp:nvSpPr>
      <dsp:spPr>
        <a:xfrm>
          <a:off x="0" y="4014600"/>
          <a:ext cx="2000250" cy="6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kern="1200" dirty="0"/>
            <a:t>Coreboard</a:t>
          </a:r>
        </a:p>
      </dsp:txBody>
      <dsp:txXfrm>
        <a:off x="0" y="4014600"/>
        <a:ext cx="2000250" cy="673200"/>
      </dsp:txXfrm>
    </dsp:sp>
    <dsp:sp modelId="{5FF308A4-C46A-4614-BCE6-9B6C81D5C929}">
      <dsp:nvSpPr>
        <dsp:cNvPr id="0" name=""/>
        <dsp:cNvSpPr/>
      </dsp:nvSpPr>
      <dsp:spPr>
        <a:xfrm>
          <a:off x="2000249" y="4014600"/>
          <a:ext cx="400050" cy="673200"/>
        </a:xfrm>
        <a:prstGeom prst="leftBrace">
          <a:avLst>
            <a:gd name="adj1" fmla="val 35000"/>
            <a:gd name="adj2" fmla="val 50000"/>
          </a:avLst>
        </a:pr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A559666-3D7D-41AF-A468-1D9C65AF3294}">
      <dsp:nvSpPr>
        <dsp:cNvPr id="0" name=""/>
        <dsp:cNvSpPr/>
      </dsp:nvSpPr>
      <dsp:spPr>
        <a:xfrm>
          <a:off x="2560319" y="4014600"/>
          <a:ext cx="5440680" cy="673200"/>
        </a:xfrm>
        <a:prstGeom prst="rect">
          <a:avLst/>
        </a:prstGeom>
        <a:solidFill>
          <a:schemeClr val="accent2">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Used for shaft walls and solid partitions</a:t>
          </a:r>
        </a:p>
      </dsp:txBody>
      <dsp:txXfrm>
        <a:off x="2560319" y="4014600"/>
        <a:ext cx="5440680" cy="67320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39D6C-1656-4AAE-8620-296C02E9EA94}">
      <dsp:nvSpPr>
        <dsp:cNvPr id="0" name=""/>
        <dsp:cNvSpPr/>
      </dsp:nvSpPr>
      <dsp:spPr>
        <a:xfrm>
          <a:off x="2366" y="522982"/>
          <a:ext cx="1877317" cy="112639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Siding</a:t>
          </a:r>
        </a:p>
      </dsp:txBody>
      <dsp:txXfrm>
        <a:off x="2366" y="522982"/>
        <a:ext cx="1877317" cy="1126390"/>
      </dsp:txXfrm>
    </dsp:sp>
    <dsp:sp modelId="{468FEF6B-BB70-4222-A9ED-2A380EFE1D5A}">
      <dsp:nvSpPr>
        <dsp:cNvPr id="0" name=""/>
        <dsp:cNvSpPr/>
      </dsp:nvSpPr>
      <dsp:spPr>
        <a:xfrm>
          <a:off x="2067416" y="522982"/>
          <a:ext cx="1877317" cy="1126390"/>
        </a:xfrm>
        <a:prstGeom prst="rect">
          <a:avLst/>
        </a:prstGeom>
        <a:gradFill rotWithShape="0">
          <a:gsLst>
            <a:gs pos="0">
              <a:schemeClr val="accent2">
                <a:shade val="80000"/>
                <a:hueOff val="0"/>
                <a:satOff val="-1007"/>
                <a:lumOff val="2586"/>
                <a:alphaOff val="0"/>
                <a:shade val="51000"/>
                <a:satMod val="130000"/>
              </a:schemeClr>
            </a:gs>
            <a:gs pos="80000">
              <a:schemeClr val="accent2">
                <a:shade val="80000"/>
                <a:hueOff val="0"/>
                <a:satOff val="-1007"/>
                <a:lumOff val="2586"/>
                <a:alphaOff val="0"/>
                <a:shade val="93000"/>
                <a:satMod val="130000"/>
              </a:schemeClr>
            </a:gs>
            <a:gs pos="100000">
              <a:schemeClr val="accent2">
                <a:shade val="80000"/>
                <a:hueOff val="0"/>
                <a:satOff val="-1007"/>
                <a:lumOff val="25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Floor covering</a:t>
          </a:r>
        </a:p>
      </dsp:txBody>
      <dsp:txXfrm>
        <a:off x="2067416" y="522982"/>
        <a:ext cx="1877317" cy="1126390"/>
      </dsp:txXfrm>
    </dsp:sp>
    <dsp:sp modelId="{022C8C30-4E5F-4865-8E1A-AB9EF1C9662C}">
      <dsp:nvSpPr>
        <dsp:cNvPr id="0" name=""/>
        <dsp:cNvSpPr/>
      </dsp:nvSpPr>
      <dsp:spPr>
        <a:xfrm>
          <a:off x="4132465" y="522982"/>
          <a:ext cx="1877317" cy="1126390"/>
        </a:xfrm>
        <a:prstGeom prst="rect">
          <a:avLst/>
        </a:prstGeom>
        <a:gradFill rotWithShape="0">
          <a:gsLst>
            <a:gs pos="0">
              <a:schemeClr val="accent2">
                <a:shade val="80000"/>
                <a:hueOff val="0"/>
                <a:satOff val="-2015"/>
                <a:lumOff val="5173"/>
                <a:alphaOff val="0"/>
                <a:shade val="51000"/>
                <a:satMod val="130000"/>
              </a:schemeClr>
            </a:gs>
            <a:gs pos="80000">
              <a:schemeClr val="accent2">
                <a:shade val="80000"/>
                <a:hueOff val="0"/>
                <a:satOff val="-2015"/>
                <a:lumOff val="5173"/>
                <a:alphaOff val="0"/>
                <a:shade val="93000"/>
                <a:satMod val="130000"/>
              </a:schemeClr>
            </a:gs>
            <a:gs pos="100000">
              <a:schemeClr val="accent2">
                <a:shade val="80000"/>
                <a:hueOff val="0"/>
                <a:satOff val="-2015"/>
                <a:lumOff val="51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Insulation</a:t>
          </a:r>
        </a:p>
      </dsp:txBody>
      <dsp:txXfrm>
        <a:off x="4132465" y="522982"/>
        <a:ext cx="1877317" cy="1126390"/>
      </dsp:txXfrm>
    </dsp:sp>
    <dsp:sp modelId="{A3985A72-21C7-46F8-A27D-5CB5874D12FE}">
      <dsp:nvSpPr>
        <dsp:cNvPr id="0" name=""/>
        <dsp:cNvSpPr/>
      </dsp:nvSpPr>
      <dsp:spPr>
        <a:xfrm>
          <a:off x="6197515" y="522982"/>
          <a:ext cx="1877317" cy="1126390"/>
        </a:xfrm>
        <a:prstGeom prst="rect">
          <a:avLst/>
        </a:prstGeom>
        <a:gradFill rotWithShape="0">
          <a:gsLst>
            <a:gs pos="0">
              <a:schemeClr val="accent2">
                <a:shade val="80000"/>
                <a:hueOff val="0"/>
                <a:satOff val="-3022"/>
                <a:lumOff val="7759"/>
                <a:alphaOff val="0"/>
                <a:shade val="51000"/>
                <a:satMod val="130000"/>
              </a:schemeClr>
            </a:gs>
            <a:gs pos="80000">
              <a:schemeClr val="accent2">
                <a:shade val="80000"/>
                <a:hueOff val="0"/>
                <a:satOff val="-3022"/>
                <a:lumOff val="7759"/>
                <a:alphaOff val="0"/>
                <a:shade val="93000"/>
                <a:satMod val="130000"/>
              </a:schemeClr>
            </a:gs>
            <a:gs pos="100000">
              <a:schemeClr val="accent2">
                <a:shade val="80000"/>
                <a:hueOff val="0"/>
                <a:satOff val="-3022"/>
                <a:lumOff val="77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Tub/shower enclosures</a:t>
          </a:r>
        </a:p>
      </dsp:txBody>
      <dsp:txXfrm>
        <a:off x="6197515" y="522982"/>
        <a:ext cx="1877317" cy="1126390"/>
      </dsp:txXfrm>
    </dsp:sp>
    <dsp:sp modelId="{6BBBD02D-AE0A-45B7-AFAB-D2B60FDB4719}">
      <dsp:nvSpPr>
        <dsp:cNvPr id="0" name=""/>
        <dsp:cNvSpPr/>
      </dsp:nvSpPr>
      <dsp:spPr>
        <a:xfrm>
          <a:off x="2366" y="1837104"/>
          <a:ext cx="1877317" cy="1126390"/>
        </a:xfrm>
        <a:prstGeom prst="rect">
          <a:avLst/>
        </a:prstGeom>
        <a:gradFill rotWithShape="0">
          <a:gsLst>
            <a:gs pos="0">
              <a:schemeClr val="accent2">
                <a:shade val="80000"/>
                <a:hueOff val="0"/>
                <a:satOff val="-4029"/>
                <a:lumOff val="10345"/>
                <a:alphaOff val="0"/>
                <a:shade val="51000"/>
                <a:satMod val="130000"/>
              </a:schemeClr>
            </a:gs>
            <a:gs pos="80000">
              <a:schemeClr val="accent2">
                <a:shade val="80000"/>
                <a:hueOff val="0"/>
                <a:satOff val="-4029"/>
                <a:lumOff val="10345"/>
                <a:alphaOff val="0"/>
                <a:shade val="93000"/>
                <a:satMod val="130000"/>
              </a:schemeClr>
            </a:gs>
            <a:gs pos="100000">
              <a:schemeClr val="accent2">
                <a:shade val="80000"/>
                <a:hueOff val="0"/>
                <a:satOff val="-4029"/>
                <a:lumOff val="103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Vapor barriers</a:t>
          </a:r>
        </a:p>
      </dsp:txBody>
      <dsp:txXfrm>
        <a:off x="2366" y="1837104"/>
        <a:ext cx="1877317" cy="1126390"/>
      </dsp:txXfrm>
    </dsp:sp>
    <dsp:sp modelId="{187B3C46-3EC8-42E5-B1C5-811FD78B38DC}">
      <dsp:nvSpPr>
        <dsp:cNvPr id="0" name=""/>
        <dsp:cNvSpPr/>
      </dsp:nvSpPr>
      <dsp:spPr>
        <a:xfrm>
          <a:off x="2067416" y="1837104"/>
          <a:ext cx="1877317" cy="1126390"/>
        </a:xfrm>
        <a:prstGeom prst="rect">
          <a:avLst/>
        </a:prstGeom>
        <a:gradFill rotWithShape="0">
          <a:gsLst>
            <a:gs pos="0">
              <a:schemeClr val="accent2">
                <a:shade val="80000"/>
                <a:hueOff val="0"/>
                <a:satOff val="-5037"/>
                <a:lumOff val="12931"/>
                <a:alphaOff val="0"/>
                <a:shade val="51000"/>
                <a:satMod val="130000"/>
              </a:schemeClr>
            </a:gs>
            <a:gs pos="80000">
              <a:schemeClr val="accent2">
                <a:shade val="80000"/>
                <a:hueOff val="0"/>
                <a:satOff val="-5037"/>
                <a:lumOff val="12931"/>
                <a:alphaOff val="0"/>
                <a:shade val="93000"/>
                <a:satMod val="130000"/>
              </a:schemeClr>
            </a:gs>
            <a:gs pos="100000">
              <a:schemeClr val="accent2">
                <a:shade val="80000"/>
                <a:hueOff val="0"/>
                <a:satOff val="-5037"/>
                <a:lumOff val="1293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Pipe and pipe fittings</a:t>
          </a:r>
        </a:p>
      </dsp:txBody>
      <dsp:txXfrm>
        <a:off x="2067416" y="1837104"/>
        <a:ext cx="1877317" cy="1126390"/>
      </dsp:txXfrm>
    </dsp:sp>
    <dsp:sp modelId="{83F40F17-CAE5-4B62-A26F-87FF23AA7DBD}">
      <dsp:nvSpPr>
        <dsp:cNvPr id="0" name=""/>
        <dsp:cNvSpPr/>
      </dsp:nvSpPr>
      <dsp:spPr>
        <a:xfrm>
          <a:off x="4132465" y="1837104"/>
          <a:ext cx="1877317" cy="1126390"/>
        </a:xfrm>
        <a:prstGeom prst="rect">
          <a:avLst/>
        </a:prstGeom>
        <a:gradFill rotWithShape="0">
          <a:gsLst>
            <a:gs pos="0">
              <a:schemeClr val="accent2">
                <a:shade val="80000"/>
                <a:hueOff val="0"/>
                <a:satOff val="-6044"/>
                <a:lumOff val="15518"/>
                <a:alphaOff val="0"/>
                <a:shade val="51000"/>
                <a:satMod val="130000"/>
              </a:schemeClr>
            </a:gs>
            <a:gs pos="80000">
              <a:schemeClr val="accent2">
                <a:shade val="80000"/>
                <a:hueOff val="0"/>
                <a:satOff val="-6044"/>
                <a:lumOff val="15518"/>
                <a:alphaOff val="0"/>
                <a:shade val="93000"/>
                <a:satMod val="130000"/>
              </a:schemeClr>
            </a:gs>
            <a:gs pos="100000">
              <a:schemeClr val="accent2">
                <a:shade val="80000"/>
                <a:hueOff val="0"/>
                <a:satOff val="-6044"/>
                <a:lumOff val="1551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Lighting fixtures</a:t>
          </a:r>
        </a:p>
      </dsp:txBody>
      <dsp:txXfrm>
        <a:off x="4132465" y="1837104"/>
        <a:ext cx="1877317" cy="1126390"/>
      </dsp:txXfrm>
    </dsp:sp>
    <dsp:sp modelId="{45BC9055-B18B-4151-976E-57BB3C41F601}">
      <dsp:nvSpPr>
        <dsp:cNvPr id="0" name=""/>
        <dsp:cNvSpPr/>
      </dsp:nvSpPr>
      <dsp:spPr>
        <a:xfrm>
          <a:off x="6197515" y="1837104"/>
          <a:ext cx="1877317" cy="1126390"/>
        </a:xfrm>
        <a:prstGeom prst="rect">
          <a:avLst/>
        </a:prstGeom>
        <a:gradFill rotWithShape="0">
          <a:gsLst>
            <a:gs pos="0">
              <a:schemeClr val="accent2">
                <a:shade val="80000"/>
                <a:hueOff val="0"/>
                <a:satOff val="-7052"/>
                <a:lumOff val="18104"/>
                <a:alphaOff val="0"/>
                <a:shade val="51000"/>
                <a:satMod val="130000"/>
              </a:schemeClr>
            </a:gs>
            <a:gs pos="80000">
              <a:schemeClr val="accent2">
                <a:shade val="80000"/>
                <a:hueOff val="0"/>
                <a:satOff val="-7052"/>
                <a:lumOff val="18104"/>
                <a:alphaOff val="0"/>
                <a:shade val="93000"/>
                <a:satMod val="130000"/>
              </a:schemeClr>
            </a:gs>
            <a:gs pos="100000">
              <a:schemeClr val="accent2">
                <a:shade val="80000"/>
                <a:hueOff val="0"/>
                <a:satOff val="-7052"/>
                <a:lumOff val="1810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Skylights and roof domes</a:t>
          </a:r>
        </a:p>
      </dsp:txBody>
      <dsp:txXfrm>
        <a:off x="6197515" y="1837104"/>
        <a:ext cx="1877317" cy="1126390"/>
      </dsp:txXfrm>
    </dsp:sp>
    <dsp:sp modelId="{271BBC9C-7467-4033-9757-4A5385312C48}">
      <dsp:nvSpPr>
        <dsp:cNvPr id="0" name=""/>
        <dsp:cNvSpPr/>
      </dsp:nvSpPr>
      <dsp:spPr>
        <a:xfrm>
          <a:off x="2366" y="3151227"/>
          <a:ext cx="1877317" cy="1126390"/>
        </a:xfrm>
        <a:prstGeom prst="rect">
          <a:avLst/>
        </a:prstGeom>
        <a:gradFill rotWithShape="0">
          <a:gsLst>
            <a:gs pos="0">
              <a:schemeClr val="accent2">
                <a:shade val="80000"/>
                <a:hueOff val="0"/>
                <a:satOff val="-8059"/>
                <a:lumOff val="20690"/>
                <a:alphaOff val="0"/>
                <a:shade val="51000"/>
                <a:satMod val="130000"/>
              </a:schemeClr>
            </a:gs>
            <a:gs pos="80000">
              <a:schemeClr val="accent2">
                <a:shade val="80000"/>
                <a:hueOff val="0"/>
                <a:satOff val="-8059"/>
                <a:lumOff val="20690"/>
                <a:alphaOff val="0"/>
                <a:shade val="93000"/>
                <a:satMod val="130000"/>
              </a:schemeClr>
            </a:gs>
            <a:gs pos="100000">
              <a:schemeClr val="accent2">
                <a:shade val="80000"/>
                <a:hueOff val="0"/>
                <a:satOff val="-8059"/>
                <a:lumOff val="2069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Sprinkler piping</a:t>
          </a:r>
        </a:p>
      </dsp:txBody>
      <dsp:txXfrm>
        <a:off x="2366" y="3151227"/>
        <a:ext cx="1877317" cy="1126390"/>
      </dsp:txXfrm>
    </dsp:sp>
    <dsp:sp modelId="{EAB86FF4-11BD-44D6-A1E3-A3E4D9396324}">
      <dsp:nvSpPr>
        <dsp:cNvPr id="0" name=""/>
        <dsp:cNvSpPr/>
      </dsp:nvSpPr>
      <dsp:spPr>
        <a:xfrm>
          <a:off x="2067416" y="3151227"/>
          <a:ext cx="1877317" cy="1126390"/>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Moldings</a:t>
          </a:r>
        </a:p>
      </dsp:txBody>
      <dsp:txXfrm>
        <a:off x="2067416" y="3151227"/>
        <a:ext cx="1877317" cy="1126390"/>
      </dsp:txXfrm>
    </dsp:sp>
    <dsp:sp modelId="{31B9EDB8-CEE8-4A39-B31E-46BBBD5A992E}">
      <dsp:nvSpPr>
        <dsp:cNvPr id="0" name=""/>
        <dsp:cNvSpPr/>
      </dsp:nvSpPr>
      <dsp:spPr>
        <a:xfrm>
          <a:off x="4132465" y="3151227"/>
          <a:ext cx="1877317" cy="1126390"/>
        </a:xfrm>
        <a:prstGeom prst="rect">
          <a:avLst/>
        </a:prstGeom>
        <a:gradFill rotWithShape="0">
          <a:gsLst>
            <a:gs pos="0">
              <a:schemeClr val="accent2">
                <a:shade val="80000"/>
                <a:hueOff val="0"/>
                <a:satOff val="-10074"/>
                <a:lumOff val="25863"/>
                <a:alphaOff val="0"/>
                <a:shade val="51000"/>
                <a:satMod val="130000"/>
              </a:schemeClr>
            </a:gs>
            <a:gs pos="80000">
              <a:schemeClr val="accent2">
                <a:shade val="80000"/>
                <a:hueOff val="0"/>
                <a:satOff val="-10074"/>
                <a:lumOff val="25863"/>
                <a:alphaOff val="0"/>
                <a:shade val="93000"/>
                <a:satMod val="130000"/>
              </a:schemeClr>
            </a:gs>
            <a:gs pos="100000">
              <a:schemeClr val="accent2">
                <a:shade val="80000"/>
                <a:hueOff val="0"/>
                <a:satOff val="-10074"/>
                <a:lumOff val="258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Wall coverings</a:t>
          </a:r>
        </a:p>
      </dsp:txBody>
      <dsp:txXfrm>
        <a:off x="4132465" y="3151227"/>
        <a:ext cx="1877317" cy="1126390"/>
      </dsp:txXfrm>
    </dsp:sp>
    <dsp:sp modelId="{B2C3F06D-33A3-4B3E-BD36-C7D420D00E4A}">
      <dsp:nvSpPr>
        <dsp:cNvPr id="0" name=""/>
        <dsp:cNvSpPr/>
      </dsp:nvSpPr>
      <dsp:spPr>
        <a:xfrm>
          <a:off x="6197515" y="3151227"/>
          <a:ext cx="1877317" cy="1126390"/>
        </a:xfrm>
        <a:prstGeom prst="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Gratings and mantel pieces</a:t>
          </a:r>
        </a:p>
      </dsp:txBody>
      <dsp:txXfrm>
        <a:off x="6197515" y="3151227"/>
        <a:ext cx="1877317" cy="112639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03429-0915-4955-88B1-DA3DD48B7C70}">
      <dsp:nvSpPr>
        <dsp:cNvPr id="0" name=""/>
        <dsp:cNvSpPr/>
      </dsp:nvSpPr>
      <dsp:spPr>
        <a:xfrm>
          <a:off x="0" y="273599"/>
          <a:ext cx="78486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Strength of plastic materials is close to that of wood</a:t>
          </a:r>
        </a:p>
      </dsp:txBody>
      <dsp:txXfrm>
        <a:off x="59399" y="332998"/>
        <a:ext cx="7729802" cy="1098002"/>
      </dsp:txXfrm>
    </dsp:sp>
    <dsp:sp modelId="{96860EC1-B5AE-4201-B454-B17592B94C90}">
      <dsp:nvSpPr>
        <dsp:cNvPr id="0" name=""/>
        <dsp:cNvSpPr/>
      </dsp:nvSpPr>
      <dsp:spPr>
        <a:xfrm>
          <a:off x="0" y="1677600"/>
          <a:ext cx="78486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Glass-fiber-reinforced plastic may be nearly as strong as steel</a:t>
          </a:r>
        </a:p>
      </dsp:txBody>
      <dsp:txXfrm>
        <a:off x="59399" y="1736999"/>
        <a:ext cx="7729802" cy="1098002"/>
      </dsp:txXfrm>
    </dsp:sp>
    <dsp:sp modelId="{5BE2A3CA-0431-48A6-870F-F9188750A1CE}">
      <dsp:nvSpPr>
        <dsp:cNvPr id="0" name=""/>
        <dsp:cNvSpPr/>
      </dsp:nvSpPr>
      <dsp:spPr>
        <a:xfrm>
          <a:off x="0" y="3081600"/>
          <a:ext cx="78486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Not usually used for structural applications in buildings because of their generally lower strength and their greater tendency to bend</a:t>
          </a:r>
        </a:p>
      </dsp:txBody>
      <dsp:txXfrm>
        <a:off x="59399" y="3140999"/>
        <a:ext cx="7729802" cy="109800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43265-CEC6-41FE-AB17-F50FAF3506AA}">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Increases fire hazards, both inside and outside the structure</a:t>
          </a:r>
        </a:p>
      </dsp:txBody>
      <dsp:txXfrm>
        <a:off x="59399" y="218698"/>
        <a:ext cx="7653602" cy="1098002"/>
      </dsp:txXfrm>
    </dsp:sp>
    <dsp:sp modelId="{8D2EFA70-1CA6-4546-A5BE-6D8841C2096B}">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Some plastics used as thermal barriers may be invisible to the inspector once the structure is completed</a:t>
          </a:r>
        </a:p>
      </dsp:txBody>
      <dsp:txXfrm>
        <a:off x="59399" y="1622699"/>
        <a:ext cx="7653602" cy="1098002"/>
      </dsp:txXfrm>
    </dsp:sp>
    <dsp:sp modelId="{52A87690-B1D6-4EB4-AEA9-E8F7B2E8E884}">
      <dsp:nvSpPr>
        <dsp:cNvPr id="0" name=""/>
        <dsp:cNvSpPr/>
      </dsp:nvSpPr>
      <dsp:spPr>
        <a:xfrm>
          <a:off x="0" y="2967300"/>
          <a:ext cx="7772400" cy="12168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Other plastics, used for external veneer, may be difficult to recognize </a:t>
          </a:r>
        </a:p>
      </dsp:txBody>
      <dsp:txXfrm>
        <a:off x="59399" y="3026699"/>
        <a:ext cx="7653602" cy="109800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43265-CEC6-41FE-AB17-F50FAF3506AA}">
      <dsp:nvSpPr>
        <dsp:cNvPr id="0" name=""/>
        <dsp:cNvSpPr/>
      </dsp:nvSpPr>
      <dsp:spPr>
        <a:xfrm>
          <a:off x="0" y="25920"/>
          <a:ext cx="7924800" cy="8049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Flammability of plastics varies widely</a:t>
          </a:r>
        </a:p>
      </dsp:txBody>
      <dsp:txXfrm>
        <a:off x="39295" y="65215"/>
        <a:ext cx="7846210" cy="726370"/>
      </dsp:txXfrm>
    </dsp:sp>
    <dsp:sp modelId="{13086AC6-0934-4B71-A07E-828CE0EAE49C}">
      <dsp:nvSpPr>
        <dsp:cNvPr id="0" name=""/>
        <dsp:cNvSpPr/>
      </dsp:nvSpPr>
      <dsp:spPr>
        <a:xfrm>
          <a:off x="0" y="954720"/>
          <a:ext cx="7924800" cy="80496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Some plastics, such as cellulose nitrate, burn so rapidly that they constitute a unique fire hazard</a:t>
          </a:r>
        </a:p>
      </dsp:txBody>
      <dsp:txXfrm>
        <a:off x="39295" y="994015"/>
        <a:ext cx="7846210" cy="726370"/>
      </dsp:txXfrm>
    </dsp:sp>
    <dsp:sp modelId="{541935A9-5A6C-49F9-ABF0-0081AB4CB08E}">
      <dsp:nvSpPr>
        <dsp:cNvPr id="0" name=""/>
        <dsp:cNvSpPr/>
      </dsp:nvSpPr>
      <dsp:spPr>
        <a:xfrm>
          <a:off x="0" y="1883520"/>
          <a:ext cx="7924800" cy="8049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Other plastics may burn slowly and stop burning when the ignition source is removed</a:t>
          </a:r>
        </a:p>
      </dsp:txBody>
      <dsp:txXfrm>
        <a:off x="39295" y="1922815"/>
        <a:ext cx="7846210" cy="726370"/>
      </dsp:txXfrm>
    </dsp:sp>
    <dsp:sp modelId="{DF66309D-391A-44CF-BA4B-82BB2A2004F8}">
      <dsp:nvSpPr>
        <dsp:cNvPr id="0" name=""/>
        <dsp:cNvSpPr/>
      </dsp:nvSpPr>
      <dsp:spPr>
        <a:xfrm>
          <a:off x="0" y="2812320"/>
          <a:ext cx="7924800" cy="804960"/>
        </a:xfrm>
        <a:prstGeom prst="round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Fire retardants can be added to some plastics to reduce their flammability and ignition sensitivity</a:t>
          </a:r>
        </a:p>
      </dsp:txBody>
      <dsp:txXfrm>
        <a:off x="39295" y="2851615"/>
        <a:ext cx="7846210" cy="726370"/>
      </dsp:txXfrm>
    </dsp:sp>
    <dsp:sp modelId="{B3109286-08FD-484D-8E67-E20328E63377}">
      <dsp:nvSpPr>
        <dsp:cNvPr id="0" name=""/>
        <dsp:cNvSpPr/>
      </dsp:nvSpPr>
      <dsp:spPr>
        <a:xfrm>
          <a:off x="0" y="3741119"/>
          <a:ext cx="7924800" cy="80496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Even plastics with low flammability are subject to deterioration and may give off toxic gases at temperatures above 500°F (260°C)</a:t>
          </a:r>
        </a:p>
      </dsp:txBody>
      <dsp:txXfrm>
        <a:off x="39295" y="3780414"/>
        <a:ext cx="7846210" cy="72637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73F21-545F-4CBA-AD8E-20AE6BAF2AA8}">
      <dsp:nvSpPr>
        <dsp:cNvPr id="0" name=""/>
        <dsp:cNvSpPr/>
      </dsp:nvSpPr>
      <dsp:spPr>
        <a:xfrm>
          <a:off x="0" y="542512"/>
          <a:ext cx="6934200" cy="17151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8171" tIns="687324" rIns="53817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Some materials drip</a:t>
          </a:r>
        </a:p>
        <a:p>
          <a:pPr marL="228600" lvl="1" indent="-228600" algn="l" defTabSz="889000">
            <a:lnSpc>
              <a:spcPct val="90000"/>
            </a:lnSpc>
            <a:spcBef>
              <a:spcPct val="0"/>
            </a:spcBef>
            <a:spcAft>
              <a:spcPct val="15000"/>
            </a:spcAft>
            <a:buChar char="••"/>
          </a:pPr>
          <a:r>
            <a:rPr lang="en-US" sz="2000" kern="1200" dirty="0"/>
            <a:t>Some plastics generate enormous quantities of heavy smoke</a:t>
          </a:r>
        </a:p>
      </dsp:txBody>
      <dsp:txXfrm>
        <a:off x="0" y="542512"/>
        <a:ext cx="6934200" cy="1715175"/>
      </dsp:txXfrm>
    </dsp:sp>
    <dsp:sp modelId="{6D574E68-7ACA-45EC-A5DF-F16E3E226AC6}">
      <dsp:nvSpPr>
        <dsp:cNvPr id="0" name=""/>
        <dsp:cNvSpPr/>
      </dsp:nvSpPr>
      <dsp:spPr>
        <a:xfrm>
          <a:off x="346710" y="55432"/>
          <a:ext cx="6120769" cy="974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3467" tIns="0" rIns="183467" bIns="0" numCol="1" spcCol="1270" anchor="ctr" anchorCtr="0">
          <a:noAutofit/>
        </a:bodyPr>
        <a:lstStyle/>
        <a:p>
          <a:pPr lvl="0" algn="l" defTabSz="889000">
            <a:lnSpc>
              <a:spcPct val="90000"/>
            </a:lnSpc>
            <a:spcBef>
              <a:spcPct val="0"/>
            </a:spcBef>
            <a:spcAft>
              <a:spcPct val="35000"/>
            </a:spcAft>
          </a:pPr>
          <a:r>
            <a:rPr lang="en-US" sz="2000" kern="1200" dirty="0"/>
            <a:t>Plastic materials frequently exhibit burning properties different from other materials</a:t>
          </a:r>
        </a:p>
      </dsp:txBody>
      <dsp:txXfrm>
        <a:off x="394265" y="102987"/>
        <a:ext cx="6025659" cy="879050"/>
      </dsp:txXfrm>
    </dsp:sp>
    <dsp:sp modelId="{9F2E0F7E-A086-4514-8891-901D4AED09CB}">
      <dsp:nvSpPr>
        <dsp:cNvPr id="0" name=""/>
        <dsp:cNvSpPr/>
      </dsp:nvSpPr>
      <dsp:spPr>
        <a:xfrm>
          <a:off x="0" y="2922967"/>
          <a:ext cx="6934200" cy="831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964FB8D-D69B-4853-8715-DFB0B829DFEE}">
      <dsp:nvSpPr>
        <dsp:cNvPr id="0" name=""/>
        <dsp:cNvSpPr/>
      </dsp:nvSpPr>
      <dsp:spPr>
        <a:xfrm>
          <a:off x="346710" y="2435887"/>
          <a:ext cx="6492241" cy="97416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83467" tIns="0" rIns="183467" bIns="0" numCol="1" spcCol="1270" anchor="ctr" anchorCtr="0">
          <a:noAutofit/>
        </a:bodyPr>
        <a:lstStyle/>
        <a:p>
          <a:pPr lvl="0" algn="l" defTabSz="889000">
            <a:lnSpc>
              <a:spcPct val="90000"/>
            </a:lnSpc>
            <a:spcBef>
              <a:spcPct val="0"/>
            </a:spcBef>
            <a:spcAft>
              <a:spcPct val="35000"/>
            </a:spcAft>
          </a:pPr>
          <a:r>
            <a:rPr lang="en-US" sz="2000" kern="1200" dirty="0"/>
            <a:t>Products of combustion of some plastics are more toxic than nonplastic materials</a:t>
          </a:r>
        </a:p>
      </dsp:txBody>
      <dsp:txXfrm>
        <a:off x="394265" y="2483442"/>
        <a:ext cx="6397131" cy="87905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73F21-545F-4CBA-AD8E-20AE6BAF2AA8}">
      <dsp:nvSpPr>
        <dsp:cNvPr id="0" name=""/>
        <dsp:cNvSpPr/>
      </dsp:nvSpPr>
      <dsp:spPr>
        <a:xfrm>
          <a:off x="0" y="428759"/>
          <a:ext cx="7772400" cy="705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D574E68-7ACA-45EC-A5DF-F16E3E226AC6}">
      <dsp:nvSpPr>
        <dsp:cNvPr id="0" name=""/>
        <dsp:cNvSpPr/>
      </dsp:nvSpPr>
      <dsp:spPr>
        <a:xfrm>
          <a:off x="388620" y="15479"/>
          <a:ext cx="6535344" cy="826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They add to the amount of fuel in a building</a:t>
          </a:r>
        </a:p>
      </dsp:txBody>
      <dsp:txXfrm>
        <a:off x="428969" y="55828"/>
        <a:ext cx="6454646" cy="745862"/>
      </dsp:txXfrm>
    </dsp:sp>
    <dsp:sp modelId="{5B43A0F6-1C16-47DD-A8DA-DE379D72808F}">
      <dsp:nvSpPr>
        <dsp:cNvPr id="0" name=""/>
        <dsp:cNvSpPr/>
      </dsp:nvSpPr>
      <dsp:spPr>
        <a:xfrm>
          <a:off x="0" y="1698840"/>
          <a:ext cx="7772400" cy="7056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EE228AB-4D30-4469-9FE9-2B5D55B9C7E7}">
      <dsp:nvSpPr>
        <dsp:cNvPr id="0" name=""/>
        <dsp:cNvSpPr/>
      </dsp:nvSpPr>
      <dsp:spPr>
        <a:xfrm>
          <a:off x="388620" y="1285559"/>
          <a:ext cx="6583658" cy="8265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Increase the toxicity of products of combustion</a:t>
          </a:r>
        </a:p>
      </dsp:txBody>
      <dsp:txXfrm>
        <a:off x="428969" y="1325908"/>
        <a:ext cx="6502960" cy="745862"/>
      </dsp:txXfrm>
    </dsp:sp>
    <dsp:sp modelId="{A3A605C2-A2FB-4E78-8D73-28819C83B3B8}">
      <dsp:nvSpPr>
        <dsp:cNvPr id="0" name=""/>
        <dsp:cNvSpPr/>
      </dsp:nvSpPr>
      <dsp:spPr>
        <a:xfrm>
          <a:off x="0" y="2968920"/>
          <a:ext cx="7772400" cy="1587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83184"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Requires special treatment like covering the surface of the insulation with a noncombustible material or installing automatic sprinklers</a:t>
          </a:r>
        </a:p>
      </dsp:txBody>
      <dsp:txXfrm>
        <a:off x="0" y="2968920"/>
        <a:ext cx="7772400" cy="1587600"/>
      </dsp:txXfrm>
    </dsp:sp>
    <dsp:sp modelId="{92B19FE8-5C6C-47B3-B768-C9ED23676B33}">
      <dsp:nvSpPr>
        <dsp:cNvPr id="0" name=""/>
        <dsp:cNvSpPr/>
      </dsp:nvSpPr>
      <dsp:spPr>
        <a:xfrm>
          <a:off x="388620" y="2555640"/>
          <a:ext cx="6583712" cy="82656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Where large amounts of plastic are used the fire hazard is greatly increased</a:t>
          </a:r>
        </a:p>
      </dsp:txBody>
      <dsp:txXfrm>
        <a:off x="428969" y="2595989"/>
        <a:ext cx="6503014" cy="74586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43265-CEC6-41FE-AB17-F50FAF3506AA}">
      <dsp:nvSpPr>
        <dsp:cNvPr id="0" name=""/>
        <dsp:cNvSpPr/>
      </dsp:nvSpPr>
      <dsp:spPr>
        <a:xfrm>
          <a:off x="0" y="480524"/>
          <a:ext cx="71628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I</a:t>
          </a:r>
          <a:r>
            <a:rPr lang="x-none" sz="2400" b="0" u="none" kern="1200" dirty="0"/>
            <a:t>nstalled to reduce the heat rise of the material it is protecting</a:t>
          </a:r>
          <a:endParaRPr lang="en-US" sz="2400" b="0" kern="1200" dirty="0"/>
        </a:p>
      </dsp:txBody>
      <dsp:txXfrm>
        <a:off x="64968" y="545492"/>
        <a:ext cx="7032864" cy="1200939"/>
      </dsp:txXfrm>
    </dsp:sp>
    <dsp:sp modelId="{F950085A-AC35-4929-B337-262A4FCAFEE6}">
      <dsp:nvSpPr>
        <dsp:cNvPr id="0" name=""/>
        <dsp:cNvSpPr/>
      </dsp:nvSpPr>
      <dsp:spPr>
        <a:xfrm>
          <a:off x="0" y="1998600"/>
          <a:ext cx="7162800" cy="1330875"/>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Adopted building codes may require </a:t>
          </a:r>
          <a:r>
            <a:rPr lang="en-US" sz="2400" b="0" u="none" kern="1200" dirty="0"/>
            <a:t>the </a:t>
          </a:r>
          <a:r>
            <a:rPr lang="x-none" sz="2400" b="0" u="none" kern="1200" dirty="0"/>
            <a:t>use</a:t>
          </a:r>
          <a:r>
            <a:rPr lang="en-US" sz="2400" b="0" u="none" kern="1200" dirty="0"/>
            <a:t> </a:t>
          </a:r>
          <a:r>
            <a:rPr lang="x-none" sz="2400" b="0" u="none" kern="1200" dirty="0"/>
            <a:t>to separate plastics and other combustible materials from the interior of the building</a:t>
          </a:r>
          <a:endParaRPr lang="en-US" sz="2400" b="0" kern="1200" dirty="0"/>
        </a:p>
      </dsp:txBody>
      <dsp:txXfrm>
        <a:off x="64968" y="2063568"/>
        <a:ext cx="7032864" cy="120093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56ADA-DB8B-4797-BBBB-01D742BFE76B}">
      <dsp:nvSpPr>
        <dsp:cNvPr id="0" name=""/>
        <dsp:cNvSpPr/>
      </dsp:nvSpPr>
      <dsp:spPr>
        <a:xfrm>
          <a:off x="0" y="2430"/>
          <a:ext cx="3276600" cy="92283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One application for plastic in an exterior veneer system</a:t>
          </a:r>
        </a:p>
      </dsp:txBody>
      <dsp:txXfrm>
        <a:off x="45049" y="47479"/>
        <a:ext cx="3186502" cy="832741"/>
      </dsp:txXfrm>
    </dsp:sp>
    <dsp:sp modelId="{C6982500-6464-4065-B69C-D295575EED7F}">
      <dsp:nvSpPr>
        <dsp:cNvPr id="0" name=""/>
        <dsp:cNvSpPr/>
      </dsp:nvSpPr>
      <dsp:spPr>
        <a:xfrm>
          <a:off x="0" y="930500"/>
          <a:ext cx="3276600" cy="1594394"/>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Consists of fiberglass insulation, gypsum board, expanded polystyrene beadboard , extruded foam with a noncombustible hand-troweled finish</a:t>
          </a:r>
        </a:p>
      </dsp:txBody>
      <dsp:txXfrm>
        <a:off x="77832" y="1008332"/>
        <a:ext cx="3120936" cy="1438730"/>
      </dsp:txXfrm>
    </dsp:sp>
    <dsp:sp modelId="{7ABA6D2F-A988-48DA-A3E3-7A35255403F5}">
      <dsp:nvSpPr>
        <dsp:cNvPr id="0" name=""/>
        <dsp:cNvSpPr/>
      </dsp:nvSpPr>
      <dsp:spPr>
        <a:xfrm>
          <a:off x="0" y="2530125"/>
          <a:ext cx="3276600" cy="78657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Finished product closely resembles a stucco or etched-concrete finish</a:t>
          </a:r>
        </a:p>
      </dsp:txBody>
      <dsp:txXfrm>
        <a:off x="38398" y="2568523"/>
        <a:ext cx="3199804" cy="709781"/>
      </dsp:txXfrm>
    </dsp:sp>
    <dsp:sp modelId="{BE74D68B-DF89-4823-8280-B3BAD719B8D7}">
      <dsp:nvSpPr>
        <dsp:cNvPr id="0" name=""/>
        <dsp:cNvSpPr/>
      </dsp:nvSpPr>
      <dsp:spPr>
        <a:xfrm>
          <a:off x="0" y="3321933"/>
          <a:ext cx="3276600" cy="1196836"/>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smtClean="0"/>
            <a:t>W</a:t>
          </a:r>
          <a:r>
            <a:rPr lang="x-none" sz="1800" b="0" u="none" kern="1200" dirty="0" smtClean="0"/>
            <a:t>ay </a:t>
          </a:r>
          <a:r>
            <a:rPr lang="x-none" sz="1800" b="0" u="none" kern="1200" dirty="0"/>
            <a:t>to improve the appearance </a:t>
          </a:r>
          <a:r>
            <a:rPr lang="x-none" sz="1800" b="0" u="none" kern="1200" dirty="0" smtClean="0"/>
            <a:t>of </a:t>
          </a:r>
          <a:r>
            <a:rPr lang="x-none" sz="1800" b="0" u="none" kern="1200" dirty="0"/>
            <a:t>existing masonry wall that has become deteriorated</a:t>
          </a:r>
          <a:endParaRPr lang="en-US" sz="1800" b="0" kern="1200" dirty="0"/>
        </a:p>
      </dsp:txBody>
      <dsp:txXfrm>
        <a:off x="58425" y="3380358"/>
        <a:ext cx="3159750" cy="107998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189B8-42E3-40E7-84BA-19E96E2602FF}">
      <dsp:nvSpPr>
        <dsp:cNvPr id="0" name=""/>
        <dsp:cNvSpPr/>
      </dsp:nvSpPr>
      <dsp:spPr>
        <a:xfrm>
          <a:off x="0" y="571950"/>
          <a:ext cx="7772400" cy="907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60B16A9-4F61-4D5A-B865-E9610414820F}">
      <dsp:nvSpPr>
        <dsp:cNvPr id="0" name=""/>
        <dsp:cNvSpPr/>
      </dsp:nvSpPr>
      <dsp:spPr>
        <a:xfrm>
          <a:off x="388620" y="40589"/>
          <a:ext cx="6278871" cy="10627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EIFS can be ignited from exterior source or radiant heat of exposed fire</a:t>
          </a:r>
        </a:p>
      </dsp:txBody>
      <dsp:txXfrm>
        <a:off x="440498" y="92467"/>
        <a:ext cx="6175115" cy="958964"/>
      </dsp:txXfrm>
    </dsp:sp>
    <dsp:sp modelId="{C005DC40-206B-45D7-B017-53CC773BA0FB}">
      <dsp:nvSpPr>
        <dsp:cNvPr id="0" name=""/>
        <dsp:cNvSpPr/>
      </dsp:nvSpPr>
      <dsp:spPr>
        <a:xfrm>
          <a:off x="0" y="2204910"/>
          <a:ext cx="7772400" cy="20979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749808"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Foam insulation is combustible</a:t>
          </a:r>
        </a:p>
        <a:p>
          <a:pPr marL="228600" lvl="1" indent="-228600" algn="l" defTabSz="889000">
            <a:lnSpc>
              <a:spcPct val="90000"/>
            </a:lnSpc>
            <a:spcBef>
              <a:spcPct val="0"/>
            </a:spcBef>
            <a:spcAft>
              <a:spcPct val="15000"/>
            </a:spcAft>
            <a:buChar char="••"/>
          </a:pPr>
          <a:r>
            <a:rPr lang="en-US" sz="2000" kern="1200" dirty="0"/>
            <a:t>Flame spreads rapidly over its surface</a:t>
          </a:r>
        </a:p>
        <a:p>
          <a:pPr marL="228600" lvl="1" indent="-228600" algn="l" defTabSz="889000">
            <a:lnSpc>
              <a:spcPct val="90000"/>
            </a:lnSpc>
            <a:spcBef>
              <a:spcPct val="0"/>
            </a:spcBef>
            <a:spcAft>
              <a:spcPct val="15000"/>
            </a:spcAft>
            <a:buChar char="••"/>
          </a:pPr>
          <a:r>
            <a:rPr lang="en-US" sz="2000" kern="1200" dirty="0"/>
            <a:t>Typically, a code will require that foam insulation be faced with a thermal barrier</a:t>
          </a:r>
        </a:p>
      </dsp:txBody>
      <dsp:txXfrm>
        <a:off x="0" y="2204910"/>
        <a:ext cx="7772400" cy="2097900"/>
      </dsp:txXfrm>
    </dsp:sp>
    <dsp:sp modelId="{37708A48-EA75-4F65-8B8E-1A883DF4434E}">
      <dsp:nvSpPr>
        <dsp:cNvPr id="0" name=""/>
        <dsp:cNvSpPr/>
      </dsp:nvSpPr>
      <dsp:spPr>
        <a:xfrm>
          <a:off x="388620" y="1673550"/>
          <a:ext cx="6736105" cy="10627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Building codes impose stringent regulations on the use because</a:t>
          </a:r>
        </a:p>
      </dsp:txBody>
      <dsp:txXfrm>
        <a:off x="440498" y="1725428"/>
        <a:ext cx="6632349" cy="9589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7E211-F681-4780-9BB7-9844056CE08F}">
      <dsp:nvSpPr>
        <dsp:cNvPr id="0" name=""/>
        <dsp:cNvSpPr/>
      </dsp:nvSpPr>
      <dsp:spPr>
        <a:xfrm>
          <a:off x="0" y="70242"/>
          <a:ext cx="7772400" cy="79450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Buildings constructed of wood can be destroyed by fire</a:t>
          </a:r>
        </a:p>
      </dsp:txBody>
      <dsp:txXfrm>
        <a:off x="38784" y="109026"/>
        <a:ext cx="7694832" cy="716935"/>
      </dsp:txXfrm>
    </dsp:sp>
    <dsp:sp modelId="{7D4A19E6-E76F-4E53-9E65-354A76B16AE4}">
      <dsp:nvSpPr>
        <dsp:cNvPr id="0" name=""/>
        <dsp:cNvSpPr/>
      </dsp:nvSpPr>
      <dsp:spPr>
        <a:xfrm>
          <a:off x="0" y="922345"/>
          <a:ext cx="7772400" cy="794503"/>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Voids result in many square feet (square meters) of combustible surface area surrounded by large volumes of air</a:t>
          </a:r>
        </a:p>
      </dsp:txBody>
      <dsp:txXfrm>
        <a:off x="38784" y="961129"/>
        <a:ext cx="7694832" cy="716935"/>
      </dsp:txXfrm>
    </dsp:sp>
    <dsp:sp modelId="{22B96204-784C-4F5A-82F3-0ECA99C9C974}">
      <dsp:nvSpPr>
        <dsp:cNvPr id="0" name=""/>
        <dsp:cNvSpPr/>
      </dsp:nvSpPr>
      <dsp:spPr>
        <a:xfrm>
          <a:off x="0" y="1774448"/>
          <a:ext cx="7772400" cy="794503"/>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Different properties of wood affect its use in construction</a:t>
          </a:r>
        </a:p>
      </dsp:txBody>
      <dsp:txXfrm>
        <a:off x="38784" y="1813232"/>
        <a:ext cx="7694832" cy="716935"/>
      </dsp:txXfrm>
    </dsp:sp>
    <dsp:sp modelId="{7BB3C766-E29A-497C-8769-7D15FE3B0E87}">
      <dsp:nvSpPr>
        <dsp:cNvPr id="0" name=""/>
        <dsp:cNvSpPr/>
      </dsp:nvSpPr>
      <dsp:spPr>
        <a:xfrm>
          <a:off x="0" y="2626551"/>
          <a:ext cx="7772400" cy="79450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Strength of wood varies significantly, the IBC® requires lumber be graded (labeled) to denote its strength</a:t>
          </a:r>
        </a:p>
      </dsp:txBody>
      <dsp:txXfrm>
        <a:off x="38784" y="2665335"/>
        <a:ext cx="7694832" cy="716935"/>
      </dsp:txXfrm>
    </dsp:sp>
    <dsp:sp modelId="{09A10FAB-F3E7-4E92-A51D-CCB77ABC0A4F}">
      <dsp:nvSpPr>
        <dsp:cNvPr id="0" name=""/>
        <dsp:cNvSpPr/>
      </dsp:nvSpPr>
      <dsp:spPr>
        <a:xfrm>
          <a:off x="0" y="3478654"/>
          <a:ext cx="7772400" cy="79450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Primarily used in construction as solid lumber and as engineered wood products</a:t>
          </a:r>
        </a:p>
      </dsp:txBody>
      <dsp:txXfrm>
        <a:off x="38784" y="3517438"/>
        <a:ext cx="7694832" cy="716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7C27E-6A06-418D-98DF-57053F533162}">
      <dsp:nvSpPr>
        <dsp:cNvPr id="0" name=""/>
        <dsp:cNvSpPr/>
      </dsp:nvSpPr>
      <dsp:spPr>
        <a:xfrm>
          <a:off x="0" y="81"/>
          <a:ext cx="4191000" cy="99669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Standard measurements of dimensional lumber match the stated measurements</a:t>
          </a:r>
        </a:p>
      </dsp:txBody>
      <dsp:txXfrm>
        <a:off x="48655" y="48736"/>
        <a:ext cx="4093690" cy="899383"/>
      </dsp:txXfrm>
    </dsp:sp>
    <dsp:sp modelId="{4C06CFAF-D933-4A4F-8237-7F52563C0B84}">
      <dsp:nvSpPr>
        <dsp:cNvPr id="0" name=""/>
        <dsp:cNvSpPr/>
      </dsp:nvSpPr>
      <dsp:spPr>
        <a:xfrm>
          <a:off x="0" y="1009825"/>
          <a:ext cx="4191000" cy="996693"/>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Dimensional lumber is available in lengths from 8 to 24 feet (2.5 to 7 m) in 2-foot (600 mm) increments</a:t>
          </a:r>
        </a:p>
      </dsp:txBody>
      <dsp:txXfrm>
        <a:off x="48655" y="1058480"/>
        <a:ext cx="4093690" cy="8993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696F6-70CD-48A6-863E-B1E991B06504}">
      <dsp:nvSpPr>
        <dsp:cNvPr id="0" name=""/>
        <dsp:cNvSpPr/>
      </dsp:nvSpPr>
      <dsp:spPr>
        <a:xfrm>
          <a:off x="376343" y="746"/>
          <a:ext cx="2871006" cy="172260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Dimensional lumber</a:t>
          </a:r>
        </a:p>
      </dsp:txBody>
      <dsp:txXfrm>
        <a:off x="376343" y="746"/>
        <a:ext cx="2871006" cy="1722603"/>
      </dsp:txXfrm>
    </dsp:sp>
    <dsp:sp modelId="{90FE252C-BEE1-47CB-8572-3145841B2DA6}">
      <dsp:nvSpPr>
        <dsp:cNvPr id="0" name=""/>
        <dsp:cNvSpPr/>
      </dsp:nvSpPr>
      <dsp:spPr>
        <a:xfrm>
          <a:off x="3534450" y="746"/>
          <a:ext cx="2871006" cy="1722603"/>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Panels</a:t>
          </a:r>
        </a:p>
      </dsp:txBody>
      <dsp:txXfrm>
        <a:off x="3534450" y="746"/>
        <a:ext cx="2871006" cy="1722603"/>
      </dsp:txXfrm>
    </dsp:sp>
    <dsp:sp modelId="{F59A036A-9FD5-4E17-B948-AF8DABB18F0B}">
      <dsp:nvSpPr>
        <dsp:cNvPr id="0" name=""/>
        <dsp:cNvSpPr/>
      </dsp:nvSpPr>
      <dsp:spPr>
        <a:xfrm>
          <a:off x="376343" y="2010450"/>
          <a:ext cx="2871006" cy="1722603"/>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Adhesives</a:t>
          </a:r>
        </a:p>
      </dsp:txBody>
      <dsp:txXfrm>
        <a:off x="376343" y="2010450"/>
        <a:ext cx="2871006" cy="1722603"/>
      </dsp:txXfrm>
    </dsp:sp>
    <dsp:sp modelId="{45B33D01-B5E3-4E89-9967-C7BA506437EC}">
      <dsp:nvSpPr>
        <dsp:cNvPr id="0" name=""/>
        <dsp:cNvSpPr/>
      </dsp:nvSpPr>
      <dsp:spPr>
        <a:xfrm>
          <a:off x="3534450" y="2010450"/>
          <a:ext cx="2871006" cy="1722603"/>
        </a:xfrm>
        <a:prstGeom prst="rect">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Metal fasteners</a:t>
          </a:r>
        </a:p>
      </dsp:txBody>
      <dsp:txXfrm>
        <a:off x="3534450" y="2010450"/>
        <a:ext cx="2871006" cy="17226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90D15-8622-4BA3-AD1A-7AD074E59A02}">
      <dsp:nvSpPr>
        <dsp:cNvPr id="0" name=""/>
        <dsp:cNvSpPr/>
      </dsp:nvSpPr>
      <dsp:spPr>
        <a:xfrm>
          <a:off x="0" y="44200"/>
          <a:ext cx="4191000" cy="71954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Trusses</a:t>
          </a:r>
        </a:p>
      </dsp:txBody>
      <dsp:txXfrm>
        <a:off x="35125" y="79325"/>
        <a:ext cx="4120750" cy="649299"/>
      </dsp:txXfrm>
    </dsp:sp>
    <dsp:sp modelId="{D707CEEE-D24F-41DF-896D-0EFF824A5706}">
      <dsp:nvSpPr>
        <dsp:cNvPr id="0" name=""/>
        <dsp:cNvSpPr/>
      </dsp:nvSpPr>
      <dsp:spPr>
        <a:xfrm>
          <a:off x="0" y="850150"/>
          <a:ext cx="4191000" cy="71954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Box beams</a:t>
          </a:r>
        </a:p>
      </dsp:txBody>
      <dsp:txXfrm>
        <a:off x="35125" y="885275"/>
        <a:ext cx="4120750" cy="649299"/>
      </dsp:txXfrm>
    </dsp:sp>
    <dsp:sp modelId="{D46418DC-CC7A-47E9-AA44-2C8534E81625}">
      <dsp:nvSpPr>
        <dsp:cNvPr id="0" name=""/>
        <dsp:cNvSpPr/>
      </dsp:nvSpPr>
      <dsp:spPr>
        <a:xfrm>
          <a:off x="0" y="1656099"/>
          <a:ext cx="4191000" cy="719549"/>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I-beams</a:t>
          </a:r>
        </a:p>
      </dsp:txBody>
      <dsp:txXfrm>
        <a:off x="35125" y="1691224"/>
        <a:ext cx="4120750" cy="649299"/>
      </dsp:txXfrm>
    </dsp:sp>
    <dsp:sp modelId="{3D27E029-19C9-45AB-845E-753EE5E8A16E}">
      <dsp:nvSpPr>
        <dsp:cNvPr id="0" name=""/>
        <dsp:cNvSpPr/>
      </dsp:nvSpPr>
      <dsp:spPr>
        <a:xfrm>
          <a:off x="0" y="2462050"/>
          <a:ext cx="4191000" cy="719549"/>
        </a:xfrm>
        <a:prstGeom prst="roundRect">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t>Panel components</a:t>
          </a:r>
        </a:p>
      </dsp:txBody>
      <dsp:txXfrm>
        <a:off x="35125" y="2497175"/>
        <a:ext cx="4120750" cy="6492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4EBA9F9-BD3C-B449-BC5D-114D57B51B01}"/>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D71BC2C6-D0D5-D840-BE9E-51304FFA7BAD}"/>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C8736E8F-220B-BE41-A7C2-4497D7AF4DF5}"/>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011BD8A4-EC68-A146-900F-8A13F5BCCD95}"/>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BC265A0D-8B96-034F-8F03-55D5FAAE505E}"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AD246D3-8AB8-DD46-81B2-AF4BD4AE93AF}"/>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C8FB83B4-A294-3E41-BE43-0BBE4473F14F}"/>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89092" name="Rectangle 4">
            <a:extLst>
              <a:ext uri="{FF2B5EF4-FFF2-40B4-BE49-F238E27FC236}">
                <a16:creationId xmlns:a16="http://schemas.microsoft.com/office/drawing/2014/main" id="{D595CB57-F12F-0A44-A7DB-19FBEFF9FF97}"/>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437CB589-DC74-0642-9278-01FF91052628}"/>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E15B66BA-FA0A-5C4F-BC90-FB264E5764C9}"/>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5C41067F-DC9D-8B42-87A1-260AD4E037C3}"/>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6EE52570-3820-BE4B-A29B-5E80D79C9FC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61647A0F-C263-A344-96B5-28F190FBE16E}"/>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E7F54826-218E-CB40-AFC7-2270A58E5FB2}"/>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A74A00A0-2C99-0640-88C0-7AEFD1886B69}"/>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9A28E680-BA5D-BC40-9B96-A280C026EE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292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15622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C599E15E-3AC5-FC45-B10C-49EF965AE523}"/>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FB329992-69AC-B042-B257-773FE6A63F69}" type="slidenum">
              <a:rPr lang="en-US" altLang="en-US"/>
              <a:pPr/>
              <a:t>‹#›</a:t>
            </a:fld>
            <a:endParaRPr lang="en-US" altLang="en-US"/>
          </a:p>
        </p:txBody>
      </p:sp>
    </p:spTree>
    <p:extLst>
      <p:ext uri="{BB962C8B-B14F-4D97-AF65-F5344CB8AC3E}">
        <p14:creationId xmlns:p14="http://schemas.microsoft.com/office/powerpoint/2010/main" val="1628757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C5BAE00B-0F47-9745-9E16-84E4E2B8C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F207F30C-6509-DC4A-82AF-98292B0B500D}"/>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82182838-3C24-9445-9EA9-BD78C330A9D9}" type="slidenum">
              <a:rPr lang="en-US" altLang="en-US"/>
              <a:pPr/>
              <a:t>‹#›</a:t>
            </a:fld>
            <a:endParaRPr lang="en-US" altLang="en-US"/>
          </a:p>
          <a:p>
            <a:endParaRPr lang="en-US" altLang="en-US"/>
          </a:p>
        </p:txBody>
      </p:sp>
    </p:spTree>
    <p:extLst>
      <p:ext uri="{BB962C8B-B14F-4D97-AF65-F5344CB8AC3E}">
        <p14:creationId xmlns:p14="http://schemas.microsoft.com/office/powerpoint/2010/main" val="15389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4C73BD8A-0BD9-AE49-B792-EE5055A8F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B0977E75-230C-E240-9359-CC05B01FFD7C}"/>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BE7EEDDB-A964-B940-B022-2238A46CE8ED}" type="slidenum">
              <a:rPr lang="en-US" altLang="en-US"/>
              <a:pPr/>
              <a:t>‹#›</a:t>
            </a:fld>
            <a:endParaRPr lang="en-US" altLang="en-US"/>
          </a:p>
        </p:txBody>
      </p:sp>
    </p:spTree>
    <p:extLst>
      <p:ext uri="{BB962C8B-B14F-4D97-AF65-F5344CB8AC3E}">
        <p14:creationId xmlns:p14="http://schemas.microsoft.com/office/powerpoint/2010/main" val="191935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EC903B70-472A-FB43-BF69-EC3BA59005D6}"/>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98875D3A-9926-EB40-83C8-9E99D89F0203}" type="slidenum">
              <a:rPr lang="en-US" altLang="en-US"/>
              <a:pPr/>
              <a:t>‹#›</a:t>
            </a:fld>
            <a:endParaRPr lang="en-US" altLang="en-US"/>
          </a:p>
        </p:txBody>
      </p:sp>
    </p:spTree>
    <p:extLst>
      <p:ext uri="{BB962C8B-B14F-4D97-AF65-F5344CB8AC3E}">
        <p14:creationId xmlns:p14="http://schemas.microsoft.com/office/powerpoint/2010/main" val="357536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ABF60EE-BE66-8E49-97A0-B3D009623B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9C07C36B-8FDB-0342-8BDF-BE7DAC607FF1}"/>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19630C8F-D25F-4D4F-8DAC-6E2051DFD2A7}"/>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9.xml"/><Relationship Id="rId7" Type="http://schemas.openxmlformats.org/officeDocument/2006/relationships/image" Target="../media/image6.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8.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23.xml"/><Relationship Id="rId7" Type="http://schemas.openxmlformats.org/officeDocument/2006/relationships/image" Target="../media/image12.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 Id="rId9"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05E9748B-CF99-2D40-9CB6-54D2D8CFF2D2}"/>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 </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a:t>
            </a: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
        <p:nvSpPr>
          <p:cNvPr id="7171" name="Rectangle 1030">
            <a:extLst>
              <a:ext uri="{FF2B5EF4-FFF2-40B4-BE49-F238E27FC236}">
                <a16:creationId xmlns:a16="http://schemas.microsoft.com/office/drawing/2014/main" id="{E974BBBE-96CA-A544-95DC-B23BB085CB0E}"/>
              </a:ext>
            </a:extLst>
          </p:cNvPr>
          <p:cNvSpPr>
            <a:spLocks noChangeArrowheads="1"/>
          </p:cNvSpPr>
          <p:nvPr/>
        </p:nvSpPr>
        <p:spPr bwMode="auto">
          <a:xfrm>
            <a:off x="990600" y="4070350"/>
            <a:ext cx="73914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a:latin typeface="Tahoma" panose="020B0604030504040204" pitchFamily="34" charset="0"/>
              </a:rPr>
              <a:t>Chapter 5 — Building Construction</a:t>
            </a:r>
          </a:p>
          <a:p>
            <a:pPr algn="ctr" eaLnBrk="1" hangingPunct="1">
              <a:buFontTx/>
              <a:buNone/>
            </a:pPr>
            <a:endParaRPr lang="en-US" altLang="en-US" sz="1200" i="1">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C2F5DC-9AA8-7647-96EB-5B1688CF84A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E05363CC-19AC-5E43-8CD9-B650ABBDF39A}" type="slidenum">
              <a:rPr lang="en-US" altLang="en-US" sz="1200">
                <a:latin typeface="Tahoma" panose="020B0604030504040204" pitchFamily="34" charset="0"/>
              </a:rPr>
              <a:pPr eaLnBrk="1" hangingPunct="1"/>
              <a:t>9</a:t>
            </a:fld>
            <a:endParaRPr lang="en-US" altLang="en-US" sz="1200">
              <a:latin typeface="Tahoma" panose="020B0604030504040204" pitchFamily="34" charset="0"/>
            </a:endParaRPr>
          </a:p>
        </p:txBody>
      </p:sp>
      <p:sp>
        <p:nvSpPr>
          <p:cNvPr id="16386" name="Title 2">
            <a:extLst>
              <a:ext uri="{FF2B5EF4-FFF2-40B4-BE49-F238E27FC236}">
                <a16:creationId xmlns:a16="http://schemas.microsoft.com/office/drawing/2014/main" id="{F6583722-427E-DC48-BFD2-DFB76656745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Solid lumber includes dimensional lumber, boards, and timbers.</a:t>
            </a:r>
          </a:p>
        </p:txBody>
      </p:sp>
      <p:pic>
        <p:nvPicPr>
          <p:cNvPr id="16388" name="Content Placeholder 2" descr="dimensional lumber used to create floor joists">
            <a:extLst>
              <a:ext uri="{FF2B5EF4-FFF2-40B4-BE49-F238E27FC236}">
                <a16:creationId xmlns:a16="http://schemas.microsoft.com/office/drawing/2014/main" id="{584D5AFD-DB38-634E-AE3C-2B11EFF63E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6096000"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Standard measurements of dimensional lumber match the stated measurements&#10;Dimensional lumber is available in lengths from 8 to 24 feet (2.5 to 7 m) in 2-foot (600 mm) increments&#10;">
            <a:extLst>
              <a:ext uri="{FF2B5EF4-FFF2-40B4-BE49-F238E27FC236}">
                <a16:creationId xmlns:a16="http://schemas.microsoft.com/office/drawing/2014/main" id="{046FF36A-DF99-5348-868A-EA437E963624}"/>
              </a:ext>
            </a:extLst>
          </p:cNvPr>
          <p:cNvGraphicFramePr/>
          <p:nvPr>
            <p:extLst>
              <p:ext uri="{D42A27DB-BD31-4B8C-83A1-F6EECF244321}">
                <p14:modId xmlns:p14="http://schemas.microsoft.com/office/powerpoint/2010/main" val="4082472376"/>
              </p:ext>
            </p:extLst>
          </p:nvPr>
        </p:nvGraphicFramePr>
        <p:xfrm>
          <a:off x="4648200" y="4114800"/>
          <a:ext cx="4191000" cy="200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90" name="Rectangle 6">
            <a:extLst>
              <a:ext uri="{FF2B5EF4-FFF2-40B4-BE49-F238E27FC236}">
                <a16:creationId xmlns:a16="http://schemas.microsoft.com/office/drawing/2014/main" id="{ABECBDC4-B546-FB4C-80FB-DF1DCC9453F0}"/>
              </a:ext>
            </a:extLst>
          </p:cNvPr>
          <p:cNvSpPr>
            <a:spLocks noChangeArrowheads="1"/>
          </p:cNvSpPr>
          <p:nvPr/>
        </p:nvSpPr>
        <p:spPr bwMode="auto">
          <a:xfrm>
            <a:off x="838200" y="5791200"/>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NIST</a:t>
            </a:r>
            <a:endParaRPr lang="en-US" altLang="en-US" sz="1200" b="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AA83AC-C062-EE42-8751-D1E69D62BFC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C072886D-D643-E04A-BC97-1CD538E2CF1D}" type="slidenum">
              <a:rPr lang="en-US" altLang="en-US" sz="1200">
                <a:latin typeface="Tahoma" panose="020B0604030504040204" pitchFamily="34" charset="0"/>
              </a:rPr>
              <a:pPr eaLnBrk="1" hangingPunct="1"/>
              <a:t>10</a:t>
            </a:fld>
            <a:endParaRPr lang="en-US" altLang="en-US" sz="1200">
              <a:latin typeface="Tahoma" panose="020B0604030504040204" pitchFamily="34" charset="0"/>
            </a:endParaRPr>
          </a:p>
        </p:txBody>
      </p:sp>
      <p:sp>
        <p:nvSpPr>
          <p:cNvPr id="17410" name="Title 2">
            <a:extLst>
              <a:ext uri="{FF2B5EF4-FFF2-40B4-BE49-F238E27FC236}">
                <a16:creationId xmlns:a16="http://schemas.microsoft.com/office/drawing/2014/main" id="{EF43E5EF-475C-4A49-A05E-0D4F04033AC4}"/>
              </a:ext>
            </a:extLst>
          </p:cNvPr>
          <p:cNvSpPr>
            <a:spLocks noGrp="1"/>
          </p:cNvSpPr>
          <p:nvPr>
            <p:ph type="title"/>
          </p:nvPr>
        </p:nvSpPr>
        <p:spPr bwMode="auto">
          <a:xfrm>
            <a:off x="685800" y="2047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Engineered wood products are prefabricated from different components.</a:t>
            </a:r>
          </a:p>
        </p:txBody>
      </p:sp>
      <p:graphicFrame>
        <p:nvGraphicFramePr>
          <p:cNvPr id="7" name="Content Placeholder 6" descr="Dimensional lumber&#10;Panels&#10;Adhesives&#10;Metal fasteners&#10;">
            <a:extLst>
              <a:ext uri="{FF2B5EF4-FFF2-40B4-BE49-F238E27FC236}">
                <a16:creationId xmlns:a16="http://schemas.microsoft.com/office/drawing/2014/main" id="{E2DBFAB7-2995-A24C-8D09-8D1C50A8E903}"/>
              </a:ext>
            </a:extLst>
          </p:cNvPr>
          <p:cNvGraphicFramePr>
            <a:graphicFrameLocks noGrp="1"/>
          </p:cNvGraphicFramePr>
          <p:nvPr>
            <p:ph idx="1"/>
            <p:extLst>
              <p:ext uri="{D42A27DB-BD31-4B8C-83A1-F6EECF244321}">
                <p14:modId xmlns:p14="http://schemas.microsoft.com/office/powerpoint/2010/main" val="2329250052"/>
              </p:ext>
            </p:extLst>
          </p:nvPr>
        </p:nvGraphicFramePr>
        <p:xfrm>
          <a:off x="1219200" y="1752600"/>
          <a:ext cx="67818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2DAB4D-2C39-D749-8A74-7798A9F6764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321C712E-F7F0-5348-9ED3-B2E092529A02}" type="slidenum">
              <a:rPr lang="en-US" altLang="en-US" sz="1200">
                <a:latin typeface="Tahoma" panose="020B0604030504040204" pitchFamily="34" charset="0"/>
              </a:rPr>
              <a:pPr eaLnBrk="1" hangingPunct="1"/>
              <a:t>11</a:t>
            </a:fld>
            <a:endParaRPr lang="en-US" altLang="en-US" sz="1200">
              <a:latin typeface="Tahoma" panose="020B0604030504040204" pitchFamily="34" charset="0"/>
            </a:endParaRPr>
          </a:p>
        </p:txBody>
      </p:sp>
      <p:sp>
        <p:nvSpPr>
          <p:cNvPr id="18434" name="Title 2">
            <a:extLst>
              <a:ext uri="{FF2B5EF4-FFF2-40B4-BE49-F238E27FC236}">
                <a16:creationId xmlns:a16="http://schemas.microsoft.com/office/drawing/2014/main" id="{0CE051EF-6F31-A64F-BA41-93B1F9FC8D4C}"/>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Manufactured members can include many building materials.</a:t>
            </a:r>
          </a:p>
        </p:txBody>
      </p:sp>
      <p:graphicFrame>
        <p:nvGraphicFramePr>
          <p:cNvPr id="6" name="Diagram 5" descr="Trusses&#10;Box beams&#10;I-beams&#10;Panel components&#10;">
            <a:extLst>
              <a:ext uri="{FF2B5EF4-FFF2-40B4-BE49-F238E27FC236}">
                <a16:creationId xmlns:a16="http://schemas.microsoft.com/office/drawing/2014/main" id="{6E2B31FE-F085-4E46-AD74-A0FAE7BC119A}"/>
              </a:ext>
            </a:extLst>
          </p:cNvPr>
          <p:cNvGraphicFramePr/>
          <p:nvPr>
            <p:extLst>
              <p:ext uri="{D42A27DB-BD31-4B8C-83A1-F6EECF244321}">
                <p14:modId xmlns:p14="http://schemas.microsoft.com/office/powerpoint/2010/main" val="3478417824"/>
              </p:ext>
            </p:extLst>
          </p:nvPr>
        </p:nvGraphicFramePr>
        <p:xfrm>
          <a:off x="4461162" y="2946400"/>
          <a:ext cx="4191000" cy="322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8" name="Picture 1" descr="manufactured members visible on the roof of a structure">
            <a:extLst>
              <a:ext uri="{FF2B5EF4-FFF2-40B4-BE49-F238E27FC236}">
                <a16:creationId xmlns:a16="http://schemas.microsoft.com/office/drawing/2014/main" id="{D028585B-0CB2-A54D-A41D-8D5847A8AF2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520" y="3847529"/>
            <a:ext cx="3449637"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Content Placeholder 2" descr="manufactured building members being used to construct a building">
            <a:extLst>
              <a:ext uri="{FF2B5EF4-FFF2-40B4-BE49-F238E27FC236}">
                <a16:creationId xmlns:a16="http://schemas.microsoft.com/office/drawing/2014/main" id="{6B7EE17D-2415-B447-AF54-C24D10CF6E0C}"/>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762000" y="1524000"/>
            <a:ext cx="3352800" cy="2236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6">
            <a:extLst>
              <a:ext uri="{FF2B5EF4-FFF2-40B4-BE49-F238E27FC236}">
                <a16:creationId xmlns:a16="http://schemas.microsoft.com/office/drawing/2014/main" id="{226BECB6-66BB-4F4E-B344-E9321E2E4179}"/>
              </a:ext>
            </a:extLst>
          </p:cNvPr>
          <p:cNvSpPr>
            <a:spLocks noChangeArrowheads="1"/>
          </p:cNvSpPr>
          <p:nvPr/>
        </p:nvSpPr>
        <p:spPr bwMode="auto">
          <a:xfrm>
            <a:off x="741363" y="6181725"/>
            <a:ext cx="373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Dave Coombs; Ron Moore and McKinney (TX) Fire Department</a:t>
            </a:r>
            <a:endParaRPr lang="en-US" altLang="en-US" sz="1200" b="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C63ADD-3521-384A-8E2B-7651B0D993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4427201E-4F21-014B-B82A-68D2F153E38B}" type="slidenum">
              <a:rPr lang="en-US" altLang="en-US" sz="1200">
                <a:latin typeface="Tahoma" panose="020B0604030504040204" pitchFamily="34" charset="0"/>
              </a:rPr>
              <a:pPr eaLnBrk="1" hangingPunct="1"/>
              <a:t>12</a:t>
            </a:fld>
            <a:endParaRPr lang="en-US" altLang="en-US" sz="1200">
              <a:latin typeface="Tahoma" panose="020B0604030504040204" pitchFamily="34" charset="0"/>
            </a:endParaRPr>
          </a:p>
        </p:txBody>
      </p:sp>
      <p:sp>
        <p:nvSpPr>
          <p:cNvPr id="19458" name="Title 2">
            <a:extLst>
              <a:ext uri="{FF2B5EF4-FFF2-40B4-BE49-F238E27FC236}">
                <a16:creationId xmlns:a16="http://schemas.microsoft.com/office/drawing/2014/main" id="{3929CDA0-3358-0948-95F4-07B383DB4E07}"/>
              </a:ext>
            </a:extLst>
          </p:cNvPr>
          <p:cNvSpPr>
            <a:spLocks noGrp="1"/>
          </p:cNvSpPr>
          <p:nvPr>
            <p:ph type="title"/>
          </p:nvPr>
        </p:nvSpPr>
        <p:spPr bwMode="auto">
          <a:xfrm>
            <a:off x="685800" y="2047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Laminated members are produced by joining smaller pieces of wood with glue.</a:t>
            </a:r>
          </a:p>
        </p:txBody>
      </p:sp>
      <p:graphicFrame>
        <p:nvGraphicFramePr>
          <p:cNvPr id="6" name="Diagram 5" descr="Beams produced are called glued-laminated beams&#10;Advantage: sizes and shapes not available in solid wood like curves and varying cross-sections&#10;">
            <a:extLst>
              <a:ext uri="{FF2B5EF4-FFF2-40B4-BE49-F238E27FC236}">
                <a16:creationId xmlns:a16="http://schemas.microsoft.com/office/drawing/2014/main" id="{79C1237E-C612-5A4E-BE58-8F571273A064}"/>
              </a:ext>
            </a:extLst>
          </p:cNvPr>
          <p:cNvGraphicFramePr/>
          <p:nvPr>
            <p:extLst>
              <p:ext uri="{D42A27DB-BD31-4B8C-83A1-F6EECF244321}">
                <p14:modId xmlns:p14="http://schemas.microsoft.com/office/powerpoint/2010/main" val="2800672772"/>
              </p:ext>
            </p:extLst>
          </p:nvPr>
        </p:nvGraphicFramePr>
        <p:xfrm>
          <a:off x="838200" y="1524000"/>
          <a:ext cx="73152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6FBC92-9D1F-EC4D-B5A3-8835852E451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90B128B1-D037-FD4A-8ED8-888F721DD8F4}" type="slidenum">
              <a:rPr lang="en-US" altLang="en-US" sz="1200">
                <a:latin typeface="Tahoma" panose="020B0604030504040204" pitchFamily="34" charset="0"/>
              </a:rPr>
              <a:pPr eaLnBrk="1" hangingPunct="1"/>
              <a:t>13</a:t>
            </a:fld>
            <a:endParaRPr lang="en-US" altLang="en-US" sz="1200">
              <a:latin typeface="Tahoma" panose="020B0604030504040204" pitchFamily="34" charset="0"/>
            </a:endParaRPr>
          </a:p>
        </p:txBody>
      </p:sp>
      <p:sp>
        <p:nvSpPr>
          <p:cNvPr id="20482" name="Title 2">
            <a:extLst>
              <a:ext uri="{FF2B5EF4-FFF2-40B4-BE49-F238E27FC236}">
                <a16:creationId xmlns:a16="http://schemas.microsoft.com/office/drawing/2014/main" id="{F3AF8E3A-C256-2C43-B9E4-1FF4C0516779}"/>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Scarf joints or finger joints are used in constructing laminated members.</a:t>
            </a:r>
          </a:p>
        </p:txBody>
      </p:sp>
      <p:graphicFrame>
        <p:nvGraphicFramePr>
          <p:cNvPr id="6" name="Diagram 5" descr="Provide additional surface area for the glue&#10;Allow the transmission of a greater amount of force than a typical butt joint&#10;Inspectors need to know that these joints hold laminated members together&#10;">
            <a:extLst>
              <a:ext uri="{FF2B5EF4-FFF2-40B4-BE49-F238E27FC236}">
                <a16:creationId xmlns:a16="http://schemas.microsoft.com/office/drawing/2014/main" id="{30E69577-8659-D442-9BD2-AAC18EFE1583}"/>
              </a:ext>
            </a:extLst>
          </p:cNvPr>
          <p:cNvGraphicFramePr/>
          <p:nvPr>
            <p:extLst>
              <p:ext uri="{D42A27DB-BD31-4B8C-83A1-F6EECF244321}">
                <p14:modId xmlns:p14="http://schemas.microsoft.com/office/powerpoint/2010/main" val="1297110565"/>
              </p:ext>
            </p:extLst>
          </p:nvPr>
        </p:nvGraphicFramePr>
        <p:xfrm>
          <a:off x="4606638" y="1752600"/>
          <a:ext cx="4156362"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84" name="Content Placeholder 2" descr="depiction of scarf joint and finger joint cut wood being assembled">
            <a:extLst>
              <a:ext uri="{FF2B5EF4-FFF2-40B4-BE49-F238E27FC236}">
                <a16:creationId xmlns:a16="http://schemas.microsoft.com/office/drawing/2014/main" id="{067232C7-18BC-1D4C-A2A4-4B3845BE5F9B}"/>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3449" t="1061" r="5172" b="5369"/>
          <a:stretch/>
        </p:blipFill>
        <p:spPr bwMode="auto">
          <a:xfrm>
            <a:off x="457200" y="1752600"/>
            <a:ext cx="40386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45D4B4-F7B3-6847-A4D2-9BF537A9DC7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70141355-E886-6846-9D68-1B8487CBB619}" type="slidenum">
              <a:rPr lang="en-US" altLang="en-US" sz="1200">
                <a:latin typeface="Tahoma" panose="020B0604030504040204" pitchFamily="34" charset="0"/>
              </a:rPr>
              <a:pPr eaLnBrk="1" hangingPunct="1"/>
              <a:t>14</a:t>
            </a:fld>
            <a:endParaRPr lang="en-US" altLang="en-US" sz="1200">
              <a:latin typeface="Tahoma" panose="020B0604030504040204" pitchFamily="34" charset="0"/>
            </a:endParaRPr>
          </a:p>
        </p:txBody>
      </p:sp>
      <p:sp>
        <p:nvSpPr>
          <p:cNvPr id="21506" name="Title 2">
            <a:extLst>
              <a:ext uri="{FF2B5EF4-FFF2-40B4-BE49-F238E27FC236}">
                <a16:creationId xmlns:a16="http://schemas.microsoft.com/office/drawing/2014/main" id="{0EF67FCE-D234-B04F-9960-C2124DBA830E}"/>
              </a:ext>
            </a:extLst>
          </p:cNvPr>
          <p:cNvSpPr>
            <a:spLocks noGrp="1"/>
          </p:cNvSpPr>
          <p:nvPr>
            <p:ph type="title"/>
          </p:nvPr>
        </p:nvSpPr>
        <p:spPr bwMode="auto">
          <a:xfrm>
            <a:off x="685800" y="1762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Wood panel products include plywood, oriented strand board (OSB), and </a:t>
            </a:r>
            <a:r>
              <a:rPr lang="en-US" altLang="en-US" sz="3000" dirty="0" err="1"/>
              <a:t>nonveneered</a:t>
            </a:r>
            <a:r>
              <a:rPr lang="en-US" altLang="en-US" sz="3000" dirty="0"/>
              <a:t> panels</a:t>
            </a:r>
            <a:r>
              <a:rPr lang="en-US" altLang="en-US" dirty="0"/>
              <a:t>.</a:t>
            </a:r>
          </a:p>
        </p:txBody>
      </p:sp>
      <p:pic>
        <p:nvPicPr>
          <p:cNvPr id="21508" name="Picture 7" descr="plywood being used to construct a building">
            <a:extLst>
              <a:ext uri="{FF2B5EF4-FFF2-40B4-BE49-F238E27FC236}">
                <a16:creationId xmlns:a16="http://schemas.microsoft.com/office/drawing/2014/main" id="{9B0AFC8D-BCB0-A245-9DF4-DD12204C54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0244" y="2362199"/>
            <a:ext cx="5238453" cy="305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Possess several advantages from a construction standpoint&#10;Widely used for roofs, subflooring, and siding&#10;Panel products are more equal in strength along their two major axes&#10;Graded for their structural use and their exposure durability&#10;Grade stamp on the back indicates its intended application and suitability for exposure to water&#10;">
            <a:extLst>
              <a:ext uri="{FF2B5EF4-FFF2-40B4-BE49-F238E27FC236}">
                <a16:creationId xmlns:a16="http://schemas.microsoft.com/office/drawing/2014/main" id="{30A0A5F6-D35B-A042-A058-FB8781C6E250}"/>
              </a:ext>
            </a:extLst>
          </p:cNvPr>
          <p:cNvGraphicFramePr>
            <a:graphicFrameLocks noGrp="1"/>
          </p:cNvGraphicFramePr>
          <p:nvPr>
            <p:ph idx="1"/>
            <p:extLst>
              <p:ext uri="{D42A27DB-BD31-4B8C-83A1-F6EECF244321}">
                <p14:modId xmlns:p14="http://schemas.microsoft.com/office/powerpoint/2010/main" val="167295040"/>
              </p:ext>
            </p:extLst>
          </p:nvPr>
        </p:nvGraphicFramePr>
        <p:xfrm>
          <a:off x="381000" y="1700922"/>
          <a:ext cx="4038600" cy="4699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10" name="Rectangle 5">
            <a:extLst>
              <a:ext uri="{FF2B5EF4-FFF2-40B4-BE49-F238E27FC236}">
                <a16:creationId xmlns:a16="http://schemas.microsoft.com/office/drawing/2014/main" id="{0C747AF4-0E1D-EE45-BF92-D0FF9B2782EC}"/>
              </a:ext>
            </a:extLst>
          </p:cNvPr>
          <p:cNvSpPr>
            <a:spLocks noChangeArrowheads="1"/>
          </p:cNvSpPr>
          <p:nvPr/>
        </p:nvSpPr>
        <p:spPr bwMode="auto">
          <a:xfrm>
            <a:off x="5144897" y="5419480"/>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buFontTx/>
              <a:buNone/>
            </a:pPr>
            <a:r>
              <a:rPr lang="en-US" altLang="en-US" sz="1200" b="0" i="1"/>
              <a:t>Courtesy of Greg Havel</a:t>
            </a:r>
            <a:endParaRPr lang="en-US" altLang="en-US" sz="1200" b="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E13705-40AE-AF41-8EDD-0AE991BB479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3085871C-C4C1-7C43-81F4-E9C2CE70E57D}" type="slidenum">
              <a:rPr lang="en-US" altLang="en-US" sz="1200">
                <a:latin typeface="Tahoma" panose="020B0604030504040204" pitchFamily="34" charset="0"/>
              </a:rPr>
              <a:pPr eaLnBrk="1" hangingPunct="1"/>
              <a:t>15</a:t>
            </a:fld>
            <a:endParaRPr lang="en-US" altLang="en-US" sz="1200">
              <a:latin typeface="Tahoma" panose="020B0604030504040204" pitchFamily="34" charset="0"/>
            </a:endParaRPr>
          </a:p>
        </p:txBody>
      </p:sp>
      <p:sp>
        <p:nvSpPr>
          <p:cNvPr id="22530" name="Title 2">
            <a:extLst>
              <a:ext uri="{FF2B5EF4-FFF2-40B4-BE49-F238E27FC236}">
                <a16:creationId xmlns:a16="http://schemas.microsoft.com/office/drawing/2014/main" id="{A9486BD5-EFC4-7B4B-96F8-07DA4D1FB64A}"/>
              </a:ext>
            </a:extLst>
          </p:cNvPr>
          <p:cNvSpPr>
            <a:spLocks noGrp="1"/>
          </p:cNvSpPr>
          <p:nvPr>
            <p:ph type="title"/>
          </p:nvPr>
        </p:nvSpPr>
        <p:spPr bwMode="auto">
          <a:xfrm>
            <a:off x="685800" y="1762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OSB has replaced plywood and planking in many construction applications.</a:t>
            </a:r>
          </a:p>
        </p:txBody>
      </p:sp>
      <p:pic>
        <p:nvPicPr>
          <p:cNvPr id="22532" name="Picture 7" descr="OSB showing plastic foam core between two sheets of plywood">
            <a:extLst>
              <a:ext uri="{FF2B5EF4-FFF2-40B4-BE49-F238E27FC236}">
                <a16:creationId xmlns:a16="http://schemas.microsoft.com/office/drawing/2014/main" id="{C55944C4-1EEF-F348-91E3-C03AAA6C1B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9888" y="1524000"/>
            <a:ext cx="56070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Stressed skin panels consist of an interior frame or plastic foam core&#10;A skin of plywood or OSB is attached to the core&#10;Commonly used in modular buildings&#10;OSB used in roof decks, walls, and subfloors&#10;">
            <a:extLst>
              <a:ext uri="{FF2B5EF4-FFF2-40B4-BE49-F238E27FC236}">
                <a16:creationId xmlns:a16="http://schemas.microsoft.com/office/drawing/2014/main" id="{BC38BC3F-2078-C340-97A6-9B9CE4492A8A}"/>
              </a:ext>
            </a:extLst>
          </p:cNvPr>
          <p:cNvGraphicFramePr>
            <a:graphicFrameLocks noGrp="1"/>
          </p:cNvGraphicFramePr>
          <p:nvPr>
            <p:ph idx="1"/>
            <p:extLst>
              <p:ext uri="{D42A27DB-BD31-4B8C-83A1-F6EECF244321}">
                <p14:modId xmlns:p14="http://schemas.microsoft.com/office/powerpoint/2010/main" val="544488699"/>
              </p:ext>
            </p:extLst>
          </p:nvPr>
        </p:nvGraphicFramePr>
        <p:xfrm>
          <a:off x="381000" y="3581400"/>
          <a:ext cx="4038600" cy="2819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4" name="Rectangle 5">
            <a:extLst>
              <a:ext uri="{FF2B5EF4-FFF2-40B4-BE49-F238E27FC236}">
                <a16:creationId xmlns:a16="http://schemas.microsoft.com/office/drawing/2014/main" id="{2F726376-024D-D74F-BBBD-095920B7323A}"/>
              </a:ext>
            </a:extLst>
          </p:cNvPr>
          <p:cNvSpPr>
            <a:spLocks noChangeArrowheads="1"/>
          </p:cNvSpPr>
          <p:nvPr/>
        </p:nvSpPr>
        <p:spPr bwMode="auto">
          <a:xfrm>
            <a:off x="4800600" y="5286375"/>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buFontTx/>
              <a:buNone/>
            </a:pPr>
            <a:r>
              <a:rPr lang="en-US" altLang="en-US" sz="1200" b="0" i="1"/>
              <a:t>Courtesy of Greg Havel</a:t>
            </a:r>
            <a:endParaRPr lang="en-US" altLang="en-US" sz="1200" b="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249901-9258-4A48-A712-E2BFACFB4EF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73CCDF63-05F1-1B4E-A26F-CEC5D8F872F1}" type="slidenum">
              <a:rPr lang="en-US" altLang="en-US" sz="1200">
                <a:latin typeface="Tahoma" panose="020B0604030504040204" pitchFamily="34" charset="0"/>
              </a:rPr>
              <a:pPr eaLnBrk="1" hangingPunct="1"/>
              <a:t>16</a:t>
            </a:fld>
            <a:endParaRPr lang="en-US" altLang="en-US" sz="1200">
              <a:latin typeface="Tahoma" panose="020B0604030504040204" pitchFamily="34" charset="0"/>
            </a:endParaRPr>
          </a:p>
        </p:txBody>
      </p:sp>
      <p:sp>
        <p:nvSpPr>
          <p:cNvPr id="23554" name="Title 2">
            <a:extLst>
              <a:ext uri="{FF2B5EF4-FFF2-40B4-BE49-F238E27FC236}">
                <a16:creationId xmlns:a16="http://schemas.microsoft.com/office/drawing/2014/main" id="{C5A55A64-1496-EC48-8008-1A6178CF3EA1}"/>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fire-retardant treated wood.</a:t>
            </a:r>
          </a:p>
        </p:txBody>
      </p:sp>
      <p:graphicFrame>
        <p:nvGraphicFramePr>
          <p:cNvPr id="5" name="Content Placeholder 4" descr="Wood can be chemically altered with a fire retardant to reduce its susceptibility to ignition&#10;Building codes permit the use of fire-retardant-treated wood for certain applications&#10;Should not be confused with materials that are noncombustible or fire resistive&#10;Two main methods of fire-retardant treatment of wood include pressure impregnation and surface coating&#10;">
            <a:extLst>
              <a:ext uri="{FF2B5EF4-FFF2-40B4-BE49-F238E27FC236}">
                <a16:creationId xmlns:a16="http://schemas.microsoft.com/office/drawing/2014/main" id="{C7F84DD8-27DB-C24B-ABC8-665AB4366871}"/>
              </a:ext>
            </a:extLst>
          </p:cNvPr>
          <p:cNvGraphicFramePr>
            <a:graphicFrameLocks noGrp="1"/>
          </p:cNvGraphicFramePr>
          <p:nvPr>
            <p:ph idx="1"/>
            <p:extLst>
              <p:ext uri="{D42A27DB-BD31-4B8C-83A1-F6EECF244321}">
                <p14:modId xmlns:p14="http://schemas.microsoft.com/office/powerpoint/2010/main" val="2234898986"/>
              </p:ext>
            </p:extLst>
          </p:nvPr>
        </p:nvGraphicFramePr>
        <p:xfrm>
          <a:off x="838200" y="1600200"/>
          <a:ext cx="7696200" cy="4419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7" name="Text Box 7">
            <a:extLst>
              <a:ext uri="{FF2B5EF4-FFF2-40B4-BE49-F238E27FC236}">
                <a16:creationId xmlns:a16="http://schemas.microsoft.com/office/drawing/2014/main" id="{D6A94505-62CC-6A45-B5B8-7B76C0B35677}"/>
              </a:ext>
            </a:extLst>
          </p:cNvPr>
          <p:cNvSpPr txBox="1">
            <a:spLocks noChangeArrowheads="1"/>
          </p:cNvSpPr>
          <p:nvPr/>
        </p:nvSpPr>
        <p:spPr bwMode="auto">
          <a:xfrm>
            <a:off x="7429500" y="59547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16192B-37F6-2542-B23A-4C940711CE1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06A1C2EB-AC2E-CA47-98DC-A1633730F0C5}" type="slidenum">
              <a:rPr lang="en-US" altLang="en-US" sz="1200">
                <a:latin typeface="Tahoma" panose="020B0604030504040204" pitchFamily="34" charset="0"/>
              </a:rPr>
              <a:pPr eaLnBrk="1" hangingPunct="1"/>
              <a:t>17</a:t>
            </a:fld>
            <a:endParaRPr lang="en-US" altLang="en-US" sz="1200">
              <a:latin typeface="Tahoma" panose="020B0604030504040204" pitchFamily="34" charset="0"/>
            </a:endParaRPr>
          </a:p>
        </p:txBody>
      </p:sp>
      <p:sp>
        <p:nvSpPr>
          <p:cNvPr id="24578" name="Title 2">
            <a:extLst>
              <a:ext uri="{FF2B5EF4-FFF2-40B4-BE49-F238E27FC236}">
                <a16:creationId xmlns:a16="http://schemas.microsoft.com/office/drawing/2014/main" id="{B95C6383-C265-7541-9458-232C90082609}"/>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be familiar with fire-retardant treated wood.</a:t>
            </a:r>
          </a:p>
        </p:txBody>
      </p:sp>
      <p:graphicFrame>
        <p:nvGraphicFramePr>
          <p:cNvPr id="5" name="Content Placeholder 4" descr="Only these treatments can produce wood that is listed as fire-retardant-treated wood&#10;The most commonly used fire-retardant treatments are combinations of inorganic or organic salts&#10;Surface coating is used primarily to reduce the surface burning and flame spread characteristics of wood&#10;Fire-retardant chemicals used in the pressurization process are proprietary products&#10;">
            <a:extLst>
              <a:ext uri="{FF2B5EF4-FFF2-40B4-BE49-F238E27FC236}">
                <a16:creationId xmlns:a16="http://schemas.microsoft.com/office/drawing/2014/main" id="{C52D51CE-ECA5-634B-8DDF-9526218AE6D3}"/>
              </a:ext>
            </a:extLst>
          </p:cNvPr>
          <p:cNvGraphicFramePr>
            <a:graphicFrameLocks noGrp="1"/>
          </p:cNvGraphicFramePr>
          <p:nvPr>
            <p:ph idx="1"/>
            <p:extLst>
              <p:ext uri="{D42A27DB-BD31-4B8C-83A1-F6EECF244321}">
                <p14:modId xmlns:p14="http://schemas.microsoft.com/office/powerpoint/2010/main" val="1283158697"/>
              </p:ext>
            </p:extLst>
          </p:nvPr>
        </p:nvGraphicFramePr>
        <p:xfrm>
          <a:off x="838200" y="1600200"/>
          <a:ext cx="7696200" cy="4419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444626-3C6C-E643-AE1E-BB4B9809B69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7BD001E8-F3B5-C14A-8807-1FE61742D532}" type="slidenum">
              <a:rPr lang="en-US" altLang="en-US" sz="1200">
                <a:latin typeface="Tahoma" panose="020B0604030504040204" pitchFamily="34" charset="0"/>
              </a:rPr>
              <a:pPr eaLnBrk="1" hangingPunct="1"/>
              <a:t>18</a:t>
            </a:fld>
            <a:endParaRPr lang="en-US" altLang="en-US" sz="1200">
              <a:latin typeface="Tahoma" panose="020B0604030504040204" pitchFamily="34" charset="0"/>
            </a:endParaRPr>
          </a:p>
        </p:txBody>
      </p:sp>
      <p:sp>
        <p:nvSpPr>
          <p:cNvPr id="25602" name="Title 2">
            <a:extLst>
              <a:ext uri="{FF2B5EF4-FFF2-40B4-BE49-F238E27FC236}">
                <a16:creationId xmlns:a16="http://schemas.microsoft.com/office/drawing/2014/main" id="{837F3CB9-05F9-CC42-8F17-50985856E34C}"/>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the disadvantages and limitations of fire-retardant treated wood.</a:t>
            </a:r>
          </a:p>
        </p:txBody>
      </p:sp>
      <p:graphicFrame>
        <p:nvGraphicFramePr>
          <p:cNvPr id="5" name="Content Placeholder 4" descr="Regarding water solubility and structural strength&#10; Some treatments use chemicals that are water soluble, prohibiting their use for exterior applications&#10; Others can be used in interior applications where high humidity does not exist&#10; May adversely affect the structural strength of wood as a result of elevated temperature and humidity&#10;Intumescent coatings can be applied to wood to make its surface fire-resistant&#10; Coatings are often painted over or not maintained&#10; Look for missing coating&#10;">
            <a:extLst>
              <a:ext uri="{FF2B5EF4-FFF2-40B4-BE49-F238E27FC236}">
                <a16:creationId xmlns:a16="http://schemas.microsoft.com/office/drawing/2014/main" id="{B7388ED0-8526-0E43-840A-B2A57B9E448B}"/>
              </a:ext>
            </a:extLst>
          </p:cNvPr>
          <p:cNvGraphicFramePr>
            <a:graphicFrameLocks noGrp="1"/>
          </p:cNvGraphicFramePr>
          <p:nvPr>
            <p:ph idx="1"/>
            <p:extLst>
              <p:ext uri="{D42A27DB-BD31-4B8C-83A1-F6EECF244321}">
                <p14:modId xmlns:p14="http://schemas.microsoft.com/office/powerpoint/2010/main" val="4022841560"/>
              </p:ext>
            </p:extLst>
          </p:nvPr>
        </p:nvGraphicFramePr>
        <p:xfrm>
          <a:off x="838200" y="1600200"/>
          <a:ext cx="7620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34993D-760E-A74F-A21E-70E600B649B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3EF53AC1-30BB-1A46-BA14-52353EE0DEAA}" type="slidenum">
              <a:rPr lang="en-US" altLang="en-US" sz="1200">
                <a:latin typeface="Tahoma" panose="020B0604030504040204" pitchFamily="34" charset="0"/>
              </a:rPr>
              <a:pPr eaLnBrk="1" hangingPunct="1"/>
              <a:t>1</a:t>
            </a:fld>
            <a:endParaRPr lang="en-US" altLang="en-US" sz="1200">
              <a:latin typeface="Tahoma" panose="020B0604030504040204" pitchFamily="34" charset="0"/>
            </a:endParaRPr>
          </a:p>
        </p:txBody>
      </p:sp>
      <p:sp>
        <p:nvSpPr>
          <p:cNvPr id="8195" name="Title 2">
            <a:extLst>
              <a:ext uri="{FF2B5EF4-FFF2-40B4-BE49-F238E27FC236}">
                <a16:creationId xmlns:a16="http://schemas.microsoft.com/office/drawing/2014/main" id="{66AC86E2-5230-2D4F-9F64-1849EFD4ACF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1</a:t>
            </a:r>
          </a:p>
        </p:txBody>
      </p:sp>
      <p:sp>
        <p:nvSpPr>
          <p:cNvPr id="8194" name="Content Placeholder 1">
            <a:extLst>
              <a:ext uri="{FF2B5EF4-FFF2-40B4-BE49-F238E27FC236}">
                <a16:creationId xmlns:a16="http://schemas.microsoft.com/office/drawing/2014/main" id="{0F339B93-D4BB-8D4D-9646-80464C603233}"/>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Identify accepted types of construction building materials and the fire risks associated with them.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0580B8-51E2-8147-8BA9-215CE47CAB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F2A72D55-2C58-D040-B0D6-5C13086F6375}" type="slidenum">
              <a:rPr lang="en-US" altLang="en-US" sz="1200">
                <a:latin typeface="Tahoma" panose="020B0604030504040204" pitchFamily="34" charset="0"/>
              </a:rPr>
              <a:pPr eaLnBrk="1" hangingPunct="1"/>
              <a:t>19</a:t>
            </a:fld>
            <a:endParaRPr lang="en-US" altLang="en-US" sz="1200">
              <a:latin typeface="Tahoma" panose="020B0604030504040204" pitchFamily="34" charset="0"/>
            </a:endParaRPr>
          </a:p>
        </p:txBody>
      </p:sp>
      <p:sp>
        <p:nvSpPr>
          <p:cNvPr id="26626" name="Title 2">
            <a:extLst>
              <a:ext uri="{FF2B5EF4-FFF2-40B4-BE49-F238E27FC236}">
                <a16:creationId xmlns:a16="http://schemas.microsoft.com/office/drawing/2014/main" id="{E4527889-F786-9743-BFF1-7442CA80F28C}"/>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Become familiar with materials used on exterior walls.</a:t>
            </a:r>
          </a:p>
        </p:txBody>
      </p:sp>
      <p:graphicFrame>
        <p:nvGraphicFramePr>
          <p:cNvPr id="5" name="Content Placeholder 4" descr="Provide resistance to environmental and pest infiltration&#10;Sidings are often chosen for aesthetic reasons; underlayers chosen for compatibility with sidings&#10;Sheathing&#10; Installed outside the studs to provide structural stability, insulation, and an underlayer for the siding&#10; Most common are plywood, OSB, particle board, or exterior gypsum sheathing&#10;">
            <a:extLst>
              <a:ext uri="{FF2B5EF4-FFF2-40B4-BE49-F238E27FC236}">
                <a16:creationId xmlns:a16="http://schemas.microsoft.com/office/drawing/2014/main" id="{7308B0F8-E893-7149-A6C9-1370FE68ED45}"/>
              </a:ext>
            </a:extLst>
          </p:cNvPr>
          <p:cNvGraphicFramePr>
            <a:graphicFrameLocks noGrp="1"/>
          </p:cNvGraphicFramePr>
          <p:nvPr>
            <p:ph idx="1"/>
            <p:extLst>
              <p:ext uri="{D42A27DB-BD31-4B8C-83A1-F6EECF244321}">
                <p14:modId xmlns:p14="http://schemas.microsoft.com/office/powerpoint/2010/main" val="86464549"/>
              </p:ext>
            </p:extLst>
          </p:nvPr>
        </p:nvGraphicFramePr>
        <p:xfrm>
          <a:off x="838200" y="1600200"/>
          <a:ext cx="7696200" cy="4419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29" name="Text Box 7">
            <a:extLst>
              <a:ext uri="{FF2B5EF4-FFF2-40B4-BE49-F238E27FC236}">
                <a16:creationId xmlns:a16="http://schemas.microsoft.com/office/drawing/2014/main" id="{A8563A01-4D4F-ED46-80DC-759749794F50}"/>
              </a:ext>
            </a:extLst>
          </p:cNvPr>
          <p:cNvSpPr txBox="1">
            <a:spLocks noChangeArrowheads="1"/>
          </p:cNvSpPr>
          <p:nvPr/>
        </p:nvSpPr>
        <p:spPr bwMode="auto">
          <a:xfrm>
            <a:off x="7429500" y="59547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7025E2-B273-9F46-9482-28ECAF0467B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A706DDD7-7A2E-E141-8A0B-8CB503E514D7}" type="slidenum">
              <a:rPr lang="en-US" altLang="en-US" sz="1200">
                <a:latin typeface="Tahoma" panose="020B0604030504040204" pitchFamily="34" charset="0"/>
              </a:rPr>
              <a:pPr eaLnBrk="1" hangingPunct="1"/>
              <a:t>20</a:t>
            </a:fld>
            <a:endParaRPr lang="en-US" altLang="en-US" sz="1200">
              <a:latin typeface="Tahoma" panose="020B0604030504040204" pitchFamily="34" charset="0"/>
            </a:endParaRPr>
          </a:p>
        </p:txBody>
      </p:sp>
      <p:sp>
        <p:nvSpPr>
          <p:cNvPr id="27650" name="Title 2">
            <a:extLst>
              <a:ext uri="{FF2B5EF4-FFF2-40B4-BE49-F238E27FC236}">
                <a16:creationId xmlns:a16="http://schemas.microsoft.com/office/drawing/2014/main" id="{CE49728B-9C46-9C47-BA72-C4B556E2F36C}"/>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Become familiar with materials used on exterior walls.</a:t>
            </a:r>
          </a:p>
        </p:txBody>
      </p:sp>
      <p:pic>
        <p:nvPicPr>
          <p:cNvPr id="27652" name="Picture 1" descr="building wrap being applied to the outside of a structure during construction">
            <a:extLst>
              <a:ext uri="{FF2B5EF4-FFF2-40B4-BE49-F238E27FC236}">
                <a16:creationId xmlns:a16="http://schemas.microsoft.com/office/drawing/2014/main" id="{EE7435D2-6A7F-6643-8949-7E5E82368E3F}"/>
              </a:ext>
            </a:extLst>
          </p:cNvPr>
          <p:cNvPicPr>
            <a:picLocks noChangeAspect="1"/>
          </p:cNvPicPr>
          <p:nvPr/>
        </p:nvPicPr>
        <p:blipFill>
          <a:blip r:embed="rId2">
            <a:extLst>
              <a:ext uri="{28A0092B-C50C-407E-A947-70E740481C1C}">
                <a14:useLocalDpi xmlns:a14="http://schemas.microsoft.com/office/drawing/2010/main" val="0"/>
              </a:ext>
            </a:extLst>
          </a:blip>
          <a:srcRect t="23485" b="10503"/>
          <a:stretch>
            <a:fillRect/>
          </a:stretch>
        </p:blipFill>
        <p:spPr bwMode="auto">
          <a:xfrm>
            <a:off x="4359110" y="1752600"/>
            <a:ext cx="4099090"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Building wrap&#10; Put between the sheathing and the siding; acts as a vapor barrier&#10; Reduces the infiltration of moisture and air&#10; Modern synthetic wraps are much more fire-resistant than the felt or tar paper used in older installations &#10;">
            <a:extLst>
              <a:ext uri="{FF2B5EF4-FFF2-40B4-BE49-F238E27FC236}">
                <a16:creationId xmlns:a16="http://schemas.microsoft.com/office/drawing/2014/main" id="{C77E73F3-548E-E04F-AB9F-30B3A902A222}"/>
              </a:ext>
            </a:extLst>
          </p:cNvPr>
          <p:cNvGraphicFramePr>
            <a:graphicFrameLocks noGrp="1"/>
          </p:cNvGraphicFramePr>
          <p:nvPr>
            <p:ph idx="1"/>
            <p:extLst>
              <p:ext uri="{D42A27DB-BD31-4B8C-83A1-F6EECF244321}">
                <p14:modId xmlns:p14="http://schemas.microsoft.com/office/powerpoint/2010/main" val="2159743360"/>
              </p:ext>
            </p:extLst>
          </p:nvPr>
        </p:nvGraphicFramePr>
        <p:xfrm>
          <a:off x="381929" y="2060923"/>
          <a:ext cx="4114800" cy="4201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873C52-4A3C-224D-A985-D92EE8A37FE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89991D7D-E5E6-1E4E-944E-5CEDFDC9B8CC}" type="slidenum">
              <a:rPr lang="en-US" altLang="en-US" sz="1200">
                <a:latin typeface="Tahoma" panose="020B0604030504040204" pitchFamily="34" charset="0"/>
              </a:rPr>
              <a:pPr eaLnBrk="1" hangingPunct="1"/>
              <a:t>21</a:t>
            </a:fld>
            <a:endParaRPr lang="en-US" altLang="en-US" sz="1200">
              <a:latin typeface="Tahoma" panose="020B0604030504040204" pitchFamily="34" charset="0"/>
            </a:endParaRPr>
          </a:p>
        </p:txBody>
      </p:sp>
      <p:sp>
        <p:nvSpPr>
          <p:cNvPr id="28674" name="Title 2">
            <a:extLst>
              <a:ext uri="{FF2B5EF4-FFF2-40B4-BE49-F238E27FC236}">
                <a16:creationId xmlns:a16="http://schemas.microsoft.com/office/drawing/2014/main" id="{05D6AA4D-055B-CE48-A07F-637AC1D661A7}"/>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foam insulation.</a:t>
            </a:r>
          </a:p>
        </p:txBody>
      </p:sp>
      <p:graphicFrame>
        <p:nvGraphicFramePr>
          <p:cNvPr id="7" name="Content Placeholder 6" descr="Combustible insulation does somewhat increase the possibility of a fire starting within the wall&#10;Extent to which foam insulation will increase fire spread within a wood-framed wall depends on the existence of air space&#10; Air space will contribute to rapid fire development within the wall space&#10; However, if the space is completely filled, the fire has to burn upward through the material and will progress much more slowly&#10;">
            <a:extLst>
              <a:ext uri="{FF2B5EF4-FFF2-40B4-BE49-F238E27FC236}">
                <a16:creationId xmlns:a16="http://schemas.microsoft.com/office/drawing/2014/main" id="{C6872D81-C723-2D42-8E33-6D3B74F1965E}"/>
              </a:ext>
            </a:extLst>
          </p:cNvPr>
          <p:cNvGraphicFramePr>
            <a:graphicFrameLocks noGrp="1"/>
          </p:cNvGraphicFramePr>
          <p:nvPr>
            <p:ph idx="1"/>
            <p:extLst>
              <p:ext uri="{D42A27DB-BD31-4B8C-83A1-F6EECF244321}">
                <p14:modId xmlns:p14="http://schemas.microsoft.com/office/powerpoint/2010/main" val="2737939513"/>
              </p:ext>
            </p:extLst>
          </p:nvPr>
        </p:nvGraphicFramePr>
        <p:xfrm>
          <a:off x="838200" y="1600200"/>
          <a:ext cx="7848600" cy="4354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397E8-FA1F-6642-AFE1-96024546F56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B0C93814-C6CC-E641-BCD8-0B786186EAA0}" type="slidenum">
              <a:rPr lang="en-US" altLang="en-US" sz="1200">
                <a:latin typeface="Tahoma" panose="020B0604030504040204" pitchFamily="34" charset="0"/>
              </a:rPr>
              <a:pPr eaLnBrk="1" hangingPunct="1"/>
              <a:t>22</a:t>
            </a:fld>
            <a:endParaRPr lang="en-US" altLang="en-US" sz="1200">
              <a:latin typeface="Tahoma" panose="020B0604030504040204" pitchFamily="34" charset="0"/>
            </a:endParaRPr>
          </a:p>
        </p:txBody>
      </p:sp>
      <p:sp>
        <p:nvSpPr>
          <p:cNvPr id="29698" name="Title 2">
            <a:extLst>
              <a:ext uri="{FF2B5EF4-FFF2-40B4-BE49-F238E27FC236}">
                <a16:creationId xmlns:a16="http://schemas.microsoft.com/office/drawing/2014/main" id="{C8755FC5-186B-2145-BB3E-7F87E7166F28}"/>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noncombustible materials used for insulation.</a:t>
            </a:r>
          </a:p>
        </p:txBody>
      </p:sp>
      <p:graphicFrame>
        <p:nvGraphicFramePr>
          <p:cNvPr id="7" name="Content Placeholder 6" descr="Glass wool and rock wool in the form of batts or blankets with combustible paper or foil coverings&#10;Fiberglass&#10;">
            <a:extLst>
              <a:ext uri="{FF2B5EF4-FFF2-40B4-BE49-F238E27FC236}">
                <a16:creationId xmlns:a16="http://schemas.microsoft.com/office/drawing/2014/main" id="{7A304649-E839-A945-A9EE-08ACE261F53C}"/>
              </a:ext>
            </a:extLst>
          </p:cNvPr>
          <p:cNvGraphicFramePr>
            <a:graphicFrameLocks noGrp="1"/>
          </p:cNvGraphicFramePr>
          <p:nvPr>
            <p:ph idx="1"/>
            <p:extLst>
              <p:ext uri="{D42A27DB-BD31-4B8C-83A1-F6EECF244321}">
                <p14:modId xmlns:p14="http://schemas.microsoft.com/office/powerpoint/2010/main" val="2576248116"/>
              </p:ext>
            </p:extLst>
          </p:nvPr>
        </p:nvGraphicFramePr>
        <p:xfrm>
          <a:off x="838200" y="16002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5C6E5D-0B11-9549-987E-80B652F0CA9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1CEEC043-F467-C546-9C07-D54E46F48821}" type="slidenum">
              <a:rPr lang="en-US" altLang="en-US" sz="1200">
                <a:latin typeface="Tahoma" panose="020B0604030504040204" pitchFamily="34" charset="0"/>
              </a:rPr>
              <a:pPr eaLnBrk="1" hangingPunct="1"/>
              <a:t>23</a:t>
            </a:fld>
            <a:endParaRPr lang="en-US" altLang="en-US" sz="1200">
              <a:latin typeface="Tahoma" panose="020B0604030504040204" pitchFamily="34" charset="0"/>
            </a:endParaRPr>
          </a:p>
        </p:txBody>
      </p:sp>
      <p:sp>
        <p:nvSpPr>
          <p:cNvPr id="30722" name="Title 1">
            <a:extLst>
              <a:ext uri="{FF2B5EF4-FFF2-40B4-BE49-F238E27FC236}">
                <a16:creationId xmlns:a16="http://schemas.microsoft.com/office/drawing/2014/main" id="{2097867A-0020-E443-AF0E-2E58AAFAB4D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30723" name="Text Placeholder 2">
            <a:extLst>
              <a:ext uri="{FF2B5EF4-FFF2-40B4-BE49-F238E27FC236}">
                <a16:creationId xmlns:a16="http://schemas.microsoft.com/office/drawing/2014/main" id="{88107035-F82C-094E-9536-07116558B2B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Some older vermiculite and batt insulation also contains asbestos.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C74A86-D134-5F40-886F-5C53406FF8B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EEC9F94E-BF3E-9342-9293-5AE9F728871B}" type="slidenum">
              <a:rPr lang="en-US" altLang="en-US" sz="1200">
                <a:latin typeface="Tahoma" panose="020B0604030504040204" pitchFamily="34" charset="0"/>
              </a:rPr>
              <a:pPr eaLnBrk="1" hangingPunct="1"/>
              <a:t>24</a:t>
            </a:fld>
            <a:endParaRPr lang="en-US" altLang="en-US" sz="1200">
              <a:latin typeface="Tahoma" panose="020B0604030504040204" pitchFamily="34" charset="0"/>
            </a:endParaRPr>
          </a:p>
        </p:txBody>
      </p:sp>
      <p:sp>
        <p:nvSpPr>
          <p:cNvPr id="31746" name="Title 2">
            <a:extLst>
              <a:ext uri="{FF2B5EF4-FFF2-40B4-BE49-F238E27FC236}">
                <a16:creationId xmlns:a16="http://schemas.microsoft.com/office/drawing/2014/main" id="{14194E1F-12D0-7040-8EED-796D719A9662}"/>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other materials that can also be used in insulation.</a:t>
            </a:r>
          </a:p>
        </p:txBody>
      </p:sp>
      <p:graphicFrame>
        <p:nvGraphicFramePr>
          <p:cNvPr id="15" name="Content Placeholder 14" descr="Loose-fill&#10; Granulated rock wool&#10; Mineral wool/glass wool blown into or manually packed into studs&#10; Cellulose fiber/shredded wood treated with water-soluble salts to reduce combustibility&#10;Solid-fill&#10; Soft foam insulation that hardens after application&#10; Foam is treated with flame retardants before application&#10; Style of insulation is gaining popularity and is referred to as “building icing” because of its appearance&#10; Two types: polyurethane foam and urea formaldehyde foam&#10;">
            <a:extLst>
              <a:ext uri="{FF2B5EF4-FFF2-40B4-BE49-F238E27FC236}">
                <a16:creationId xmlns:a16="http://schemas.microsoft.com/office/drawing/2014/main" id="{4ADCAAA7-E99F-1D46-8588-A0B7A87AEA33}"/>
              </a:ext>
            </a:extLst>
          </p:cNvPr>
          <p:cNvGraphicFramePr>
            <a:graphicFrameLocks noGrp="1"/>
          </p:cNvGraphicFramePr>
          <p:nvPr>
            <p:ph idx="1"/>
            <p:extLst>
              <p:ext uri="{D42A27DB-BD31-4B8C-83A1-F6EECF244321}">
                <p14:modId xmlns:p14="http://schemas.microsoft.com/office/powerpoint/2010/main" val="3804173873"/>
              </p:ext>
            </p:extLst>
          </p:nvPr>
        </p:nvGraphicFramePr>
        <p:xfrm>
          <a:off x="685800" y="1524000"/>
          <a:ext cx="8001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8EB547-A1AF-454F-BBB7-E62245D58F6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44DBE269-03A9-E946-BF7C-A3B4BF96217F}" type="slidenum">
              <a:rPr lang="en-US" altLang="en-US" sz="1200">
                <a:latin typeface="Tahoma" panose="020B0604030504040204" pitchFamily="34" charset="0"/>
              </a:rPr>
              <a:pPr eaLnBrk="1" hangingPunct="1"/>
              <a:t>25</a:t>
            </a:fld>
            <a:endParaRPr lang="en-US" altLang="en-US" sz="1200">
              <a:latin typeface="Tahoma" panose="020B0604030504040204" pitchFamily="34" charset="0"/>
            </a:endParaRPr>
          </a:p>
        </p:txBody>
      </p:sp>
      <p:sp>
        <p:nvSpPr>
          <p:cNvPr id="32770" name="Title 2">
            <a:extLst>
              <a:ext uri="{FF2B5EF4-FFF2-40B4-BE49-F238E27FC236}">
                <a16:creationId xmlns:a16="http://schemas.microsoft.com/office/drawing/2014/main" id="{55DFF16D-4C35-B643-B424-177241394747}"/>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Siding provides the exterior cladding of a wood-frame building.</a:t>
            </a:r>
          </a:p>
        </p:txBody>
      </p:sp>
      <p:graphicFrame>
        <p:nvGraphicFramePr>
          <p:cNvPr id="3" name="Content Placeholder 2" descr="Provides weather protection&#10;Can contribute to the appearance of a building&#10;Some materials are noncombustible&#10;Some materials are combustible&#10;Combustibility of a siding material can affect fire behavior&#10;New siding is frequently applied over existing siding&#10;">
            <a:extLst>
              <a:ext uri="{FF2B5EF4-FFF2-40B4-BE49-F238E27FC236}">
                <a16:creationId xmlns:a16="http://schemas.microsoft.com/office/drawing/2014/main" id="{63231F9A-A3A8-A043-8BFF-5F875E2A793A}"/>
              </a:ext>
            </a:extLst>
          </p:cNvPr>
          <p:cNvGraphicFramePr>
            <a:graphicFrameLocks noGrp="1"/>
          </p:cNvGraphicFramePr>
          <p:nvPr>
            <p:ph idx="1"/>
            <p:extLst>
              <p:ext uri="{D42A27DB-BD31-4B8C-83A1-F6EECF244321}">
                <p14:modId xmlns:p14="http://schemas.microsoft.com/office/powerpoint/2010/main" val="922192931"/>
              </p:ext>
            </p:extLst>
          </p:nvPr>
        </p:nvGraphicFramePr>
        <p:xfrm>
          <a:off x="914400" y="1752600"/>
          <a:ext cx="7467600" cy="420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773" name="Text Box 7">
            <a:extLst>
              <a:ext uri="{FF2B5EF4-FFF2-40B4-BE49-F238E27FC236}">
                <a16:creationId xmlns:a16="http://schemas.microsoft.com/office/drawing/2014/main" id="{275D1398-7980-2C44-A3EA-0AAF1623E259}"/>
              </a:ext>
            </a:extLst>
          </p:cNvPr>
          <p:cNvSpPr txBox="1">
            <a:spLocks noChangeArrowheads="1"/>
          </p:cNvSpPr>
          <p:nvPr/>
        </p:nvSpPr>
        <p:spPr bwMode="auto">
          <a:xfrm>
            <a:off x="7429500" y="59547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5A6F1B-0D2D-BF47-B18B-DFA7C41484E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0DCA1463-6297-7E46-9AC2-6422A91AC508}" type="slidenum">
              <a:rPr lang="en-US" altLang="en-US" sz="1200">
                <a:latin typeface="Tahoma" panose="020B0604030504040204" pitchFamily="34" charset="0"/>
              </a:rPr>
              <a:pPr eaLnBrk="1" hangingPunct="1"/>
              <a:t>26</a:t>
            </a:fld>
            <a:endParaRPr lang="en-US" altLang="en-US" sz="1200">
              <a:latin typeface="Tahoma" panose="020B0604030504040204" pitchFamily="34" charset="0"/>
            </a:endParaRPr>
          </a:p>
        </p:txBody>
      </p:sp>
      <p:sp>
        <p:nvSpPr>
          <p:cNvPr id="33794" name="Title 2">
            <a:extLst>
              <a:ext uri="{FF2B5EF4-FFF2-40B4-BE49-F238E27FC236}">
                <a16:creationId xmlns:a16="http://schemas.microsoft.com/office/drawing/2014/main" id="{32378D5C-6AFE-9740-8618-2D025BD3D069}"/>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Siding materials provide the exterior cladding of a wood-frame building.</a:t>
            </a:r>
          </a:p>
        </p:txBody>
      </p:sp>
      <p:graphicFrame>
        <p:nvGraphicFramePr>
          <p:cNvPr id="3" name="Content Placeholder 2" descr="Aluminum&#10;Asphalt siding/shingles&#10;Cement board&#10;Plywood&#10;Stone&#10;Stucco&#10;Wood boards&#10;Wood shingles&#10;Vinyl&#10;">
            <a:extLst>
              <a:ext uri="{FF2B5EF4-FFF2-40B4-BE49-F238E27FC236}">
                <a16:creationId xmlns:a16="http://schemas.microsoft.com/office/drawing/2014/main" id="{A330D148-3967-C144-9DB9-719BD59B0EFC}"/>
              </a:ext>
            </a:extLst>
          </p:cNvPr>
          <p:cNvGraphicFramePr>
            <a:graphicFrameLocks noGrp="1"/>
          </p:cNvGraphicFramePr>
          <p:nvPr>
            <p:ph idx="1"/>
            <p:extLst>
              <p:ext uri="{D42A27DB-BD31-4B8C-83A1-F6EECF244321}">
                <p14:modId xmlns:p14="http://schemas.microsoft.com/office/powerpoint/2010/main" val="3886526043"/>
              </p:ext>
            </p:extLst>
          </p:nvPr>
        </p:nvGraphicFramePr>
        <p:xfrm>
          <a:off x="914400" y="1524000"/>
          <a:ext cx="3124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798" name="Picture 6" descr="vinyl siding being applied to new construction">
            <a:extLst>
              <a:ext uri="{FF2B5EF4-FFF2-40B4-BE49-F238E27FC236}">
                <a16:creationId xmlns:a16="http://schemas.microsoft.com/office/drawing/2014/main" id="{6F9936BA-D63C-8A4F-9DCC-6A8B8C63337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0225" y="4525963"/>
            <a:ext cx="2628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stucco and brick siding on the outside of a structure">
            <a:extLst>
              <a:ext uri="{FF2B5EF4-FFF2-40B4-BE49-F238E27FC236}">
                <a16:creationId xmlns:a16="http://schemas.microsoft.com/office/drawing/2014/main" id="{6667D075-8652-AB4D-B088-2FB473768A7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2971800"/>
            <a:ext cx="26670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 descr="brick siding on a structure">
            <a:extLst>
              <a:ext uri="{FF2B5EF4-FFF2-40B4-BE49-F238E27FC236}">
                <a16:creationId xmlns:a16="http://schemas.microsoft.com/office/drawing/2014/main" id="{010662F8-24EA-E94E-8858-9D947C8029C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1524000"/>
            <a:ext cx="2667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09375-4988-CF46-B10C-D8F4CD080F4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2886DAD1-92F5-8D41-896F-E42F08261E64}" type="slidenum">
              <a:rPr lang="en-US" altLang="en-US" sz="1200">
                <a:latin typeface="Tahoma" panose="020B0604030504040204" pitchFamily="34" charset="0"/>
              </a:rPr>
              <a:pPr eaLnBrk="1" hangingPunct="1"/>
              <a:t>27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34818" name="Title 1">
            <a:extLst>
              <a:ext uri="{FF2B5EF4-FFF2-40B4-BE49-F238E27FC236}">
                <a16:creationId xmlns:a16="http://schemas.microsoft.com/office/drawing/2014/main" id="{44B0A346-47C3-6F43-9BCE-8D5B1B2C2D1F}"/>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34819" name="Text Placeholder 2">
            <a:extLst>
              <a:ext uri="{FF2B5EF4-FFF2-40B4-BE49-F238E27FC236}">
                <a16:creationId xmlns:a16="http://schemas.microsoft.com/office/drawing/2014/main" id="{FC0DB67E-4534-904A-9FB9-4FB1DF902665}"/>
              </a:ext>
            </a:extLst>
          </p:cNvPr>
          <p:cNvSpPr>
            <a:spLocks noGrp="1"/>
          </p:cNvSpPr>
          <p:nvPr>
            <p:ph type="body" sz="quarter" idx="11"/>
          </p:nvPr>
        </p:nvSpPr>
        <p:spPr bwMode="auto">
          <a:xfrm>
            <a:off x="457200" y="2057400"/>
            <a:ext cx="8382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types of wood structural members?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B22CC6-3C71-5145-81B7-99AFD77870E0}"/>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0109B9C8-8010-3A4D-9646-1D501390653F}" type="slidenum">
              <a:rPr lang="en-US" altLang="en-US" sz="1200">
                <a:latin typeface="Tahoma" panose="020B0604030504040204" pitchFamily="34" charset="0"/>
              </a:rPr>
              <a:pPr eaLnBrk="1" hangingPunct="1"/>
              <a:t>28</a:t>
            </a:fld>
            <a:endParaRPr lang="en-US" altLang="en-US" sz="1200">
              <a:latin typeface="Tahoma" panose="020B0604030504040204" pitchFamily="34" charset="0"/>
            </a:endParaRPr>
          </a:p>
        </p:txBody>
      </p:sp>
      <p:sp>
        <p:nvSpPr>
          <p:cNvPr id="35842" name="Title 1">
            <a:extLst>
              <a:ext uri="{FF2B5EF4-FFF2-40B4-BE49-F238E27FC236}">
                <a16:creationId xmlns:a16="http://schemas.microsoft.com/office/drawing/2014/main" id="{16572688-0630-3041-9398-79E68A050B2F}"/>
              </a:ext>
            </a:extLst>
          </p:cNvPr>
          <p:cNvSpPr>
            <a:spLocks noGrp="1"/>
          </p:cNvSpPr>
          <p:nvPr>
            <p:ph type="title"/>
          </p:nvPr>
        </p:nvSpPr>
        <p:spPr bwMode="auto">
          <a:xfrm>
            <a:off x="685800" y="685800"/>
            <a:ext cx="8458200" cy="73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z="3000"/>
              <a:t>SAFETY ALERT: ASBESTOS COMPONENTS</a:t>
            </a:r>
          </a:p>
        </p:txBody>
      </p:sp>
      <p:sp>
        <p:nvSpPr>
          <p:cNvPr id="33795" name="Text Placeholder 2">
            <a:extLst>
              <a:ext uri="{FF2B5EF4-FFF2-40B4-BE49-F238E27FC236}">
                <a16:creationId xmlns:a16="http://schemas.microsoft.com/office/drawing/2014/main" id="{3075ADB7-9EF5-2540-A2F9-CE8E5B4D773C}"/>
              </a:ext>
            </a:extLst>
          </p:cNvPr>
          <p:cNvSpPr>
            <a:spLocks noGrp="1"/>
          </p:cNvSpPr>
          <p:nvPr>
            <p:ph type="body" sz="quarter" idx="11"/>
          </p:nvPr>
        </p:nvSpPr>
        <p:spPr bwMode="auto">
          <a:xfrm>
            <a:off x="762000" y="1447800"/>
            <a:ext cx="8115300" cy="4545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defRPr/>
            </a:pPr>
            <a:r>
              <a:rPr lang="en-US" sz="2000" dirty="0"/>
              <a:t>Asbestos can be found in a wide variety of building products including: </a:t>
            </a:r>
          </a:p>
          <a:p>
            <a:pPr>
              <a:defRPr/>
            </a:pPr>
            <a:r>
              <a:rPr lang="en-US" sz="2000" dirty="0"/>
              <a:t>•	Siding</a:t>
            </a:r>
          </a:p>
          <a:p>
            <a:pPr>
              <a:defRPr/>
            </a:pPr>
            <a:r>
              <a:rPr lang="en-US" sz="2000" dirty="0"/>
              <a:t>•	Insulation</a:t>
            </a:r>
          </a:p>
          <a:p>
            <a:pPr>
              <a:defRPr/>
            </a:pPr>
            <a:r>
              <a:rPr lang="en-US" sz="2000" dirty="0"/>
              <a:t>•	Construction adhesives</a:t>
            </a:r>
          </a:p>
          <a:p>
            <a:pPr>
              <a:defRPr/>
            </a:pPr>
            <a:r>
              <a:rPr lang="en-US" sz="2000" dirty="0"/>
              <a:t>•	Dry wall compound</a:t>
            </a:r>
          </a:p>
          <a:p>
            <a:pPr>
              <a:defRPr/>
            </a:pPr>
            <a:r>
              <a:rPr lang="en-US" sz="2000" dirty="0"/>
              <a:t>•	Electrical equipment </a:t>
            </a:r>
          </a:p>
          <a:p>
            <a:pPr>
              <a:defRPr/>
            </a:pPr>
            <a:r>
              <a:rPr lang="en-US" sz="2000" dirty="0"/>
              <a:t>•	Heating equipment</a:t>
            </a:r>
          </a:p>
          <a:p>
            <a:pPr>
              <a:defRPr/>
            </a:pPr>
            <a:r>
              <a:rPr lang="en-US" sz="2000" dirty="0"/>
              <a:t>•	Floor tile</a:t>
            </a:r>
          </a:p>
          <a:p>
            <a:pPr>
              <a:defRPr/>
            </a:pPr>
            <a:r>
              <a:rPr lang="en-US" sz="2000" dirty="0"/>
              <a:t>•	Ceiling tile</a:t>
            </a:r>
          </a:p>
          <a:p>
            <a:pPr marL="0" indent="0">
              <a:defRPr/>
            </a:pPr>
            <a:r>
              <a:rPr lang="en-US" sz="2000" dirty="0"/>
              <a:t>Asbestos is no longer used as a building material because it is known to cause respiratory ailments. However, it was commonly used in the U.S. from the 1930’s until the 1970’s and is still found in many older buildings. Asbestos siding may be covered with another siding material, or, in some cases, still be exposed.</a:t>
            </a:r>
          </a:p>
          <a:p>
            <a:pPr>
              <a:defRPr/>
            </a:pPr>
            <a:endParaRPr lang="en-US" sz="1800" dirty="0"/>
          </a:p>
        </p:txBody>
      </p:sp>
      <p:sp>
        <p:nvSpPr>
          <p:cNvPr id="35845" name="Text Box 7">
            <a:extLst>
              <a:ext uri="{FF2B5EF4-FFF2-40B4-BE49-F238E27FC236}">
                <a16:creationId xmlns:a16="http://schemas.microsoft.com/office/drawing/2014/main" id="{3E642AA4-AF2D-664A-8934-3DB6220321B8}"/>
              </a:ext>
            </a:extLst>
          </p:cNvPr>
          <p:cNvSpPr txBox="1">
            <a:spLocks noChangeArrowheads="1"/>
          </p:cNvSpPr>
          <p:nvPr/>
        </p:nvSpPr>
        <p:spPr bwMode="auto">
          <a:xfrm>
            <a:off x="7429500" y="59547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237C04-EDA0-9A40-82BE-687A88835BD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BB9CB476-0E87-FA4F-B542-808495E125B6}" type="slidenum">
              <a:rPr lang="en-US" altLang="en-US" sz="1200">
                <a:latin typeface="Tahoma" panose="020B0604030504040204" pitchFamily="34" charset="0"/>
              </a:rPr>
              <a:pPr eaLnBrk="1" hangingPunct="1"/>
              <a:t>2</a:t>
            </a:fld>
            <a:endParaRPr lang="en-US" altLang="en-US" sz="1200">
              <a:latin typeface="Tahoma" panose="020B0604030504040204" pitchFamily="34" charset="0"/>
            </a:endParaRPr>
          </a:p>
        </p:txBody>
      </p:sp>
      <p:sp>
        <p:nvSpPr>
          <p:cNvPr id="9219" name="Title 2">
            <a:extLst>
              <a:ext uri="{FF2B5EF4-FFF2-40B4-BE49-F238E27FC236}">
                <a16:creationId xmlns:a16="http://schemas.microsoft.com/office/drawing/2014/main" id="{BEB23B96-1FD3-B844-AE2B-DD61DB854E2E}"/>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familiar with the most commonly used construction materials.</a:t>
            </a:r>
          </a:p>
        </p:txBody>
      </p:sp>
      <p:graphicFrame>
        <p:nvGraphicFramePr>
          <p:cNvPr id="2" name="Content Placeholder 1" descr="Wood&#10;Masonry&#10;Concrete&#10;Steel&#10;">
            <a:extLst>
              <a:ext uri="{FF2B5EF4-FFF2-40B4-BE49-F238E27FC236}">
                <a16:creationId xmlns:a16="http://schemas.microsoft.com/office/drawing/2014/main" id="{89BC9588-8ECA-654B-A6A1-5E04E55381BD}"/>
              </a:ext>
            </a:extLst>
          </p:cNvPr>
          <p:cNvGraphicFramePr>
            <a:graphicFrameLocks noGrp="1"/>
          </p:cNvGraphicFramePr>
          <p:nvPr>
            <p:ph idx="1"/>
            <p:extLst>
              <p:ext uri="{D42A27DB-BD31-4B8C-83A1-F6EECF244321}">
                <p14:modId xmlns:p14="http://schemas.microsoft.com/office/powerpoint/2010/main" val="1607685971"/>
              </p:ext>
            </p:extLst>
          </p:nvPr>
        </p:nvGraphicFramePr>
        <p:xfrm>
          <a:off x="687659" y="18288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EEA884E-738C-B948-9C1D-0E1DDD139A13}"/>
              </a:ext>
            </a:extLst>
          </p:cNvPr>
          <p:cNvSpPr>
            <a:spLocks noGrp="1"/>
          </p:cNvSpPr>
          <p:nvPr>
            <p:ph type="title"/>
          </p:nvPr>
        </p:nvSpPr>
        <p:spPr bwMode="auto">
          <a:xfrm>
            <a:off x="685800" y="685800"/>
            <a:ext cx="8458200" cy="73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z="3000"/>
              <a:t>SAFETY ALERT: ASBESTOS COMPONENTS</a:t>
            </a:r>
          </a:p>
        </p:txBody>
      </p:sp>
      <p:sp>
        <p:nvSpPr>
          <p:cNvPr id="4" name="Slide Number Placeholder 3">
            <a:extLst>
              <a:ext uri="{FF2B5EF4-FFF2-40B4-BE49-F238E27FC236}">
                <a16:creationId xmlns:a16="http://schemas.microsoft.com/office/drawing/2014/main" id="{E8A536B8-05DE-BE42-A7FC-F3DAC8E35FC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B96ECF19-63B6-7847-9A35-83FF92D9C9D3}" type="slidenum">
              <a:rPr lang="en-US" altLang="en-US" sz="1200">
                <a:latin typeface="Tahoma" panose="020B0604030504040204" pitchFamily="34" charset="0"/>
              </a:rPr>
              <a:pPr eaLnBrk="1" hangingPunct="1"/>
              <a:t>29</a:t>
            </a:fld>
            <a:endParaRPr lang="en-US" altLang="en-US" sz="1200">
              <a:latin typeface="Tahoma" panose="020B0604030504040204" pitchFamily="34" charset="0"/>
            </a:endParaRPr>
          </a:p>
        </p:txBody>
      </p:sp>
      <p:sp>
        <p:nvSpPr>
          <p:cNvPr id="5" name="Text Placeholder 2">
            <a:extLst>
              <a:ext uri="{FF2B5EF4-FFF2-40B4-BE49-F238E27FC236}">
                <a16:creationId xmlns:a16="http://schemas.microsoft.com/office/drawing/2014/main" id="{58AD8758-869F-1F4D-BC87-E2E459E9ED9D}"/>
              </a:ext>
            </a:extLst>
          </p:cNvPr>
          <p:cNvSpPr txBox="1">
            <a:spLocks/>
          </p:cNvSpPr>
          <p:nvPr/>
        </p:nvSpPr>
        <p:spPr bwMode="auto">
          <a:xfrm>
            <a:off x="685800" y="1981200"/>
            <a:ext cx="8153400" cy="3997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A50021"/>
              </a:buClr>
              <a:buSzPct val="110000"/>
              <a:defRPr sz="3200">
                <a:solidFill>
                  <a:schemeClr val="bg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a:lstStyle>
          <a:p>
            <a:pPr marL="0" indent="0">
              <a:buFontTx/>
              <a:buNone/>
              <a:defRPr/>
            </a:pPr>
            <a:r>
              <a:rPr lang="en-US" sz="2000" b="0" dirty="0"/>
              <a:t>The inspector needs to be aware of the health hazards associated with asbestos, and take care not to disturb asbestos materials when conducting inspections. Exercise caution while in proximity to components that may potentially contain asbestos. Any activity near or affecting asbestos products must include proper PPE and decontamination procedures.</a:t>
            </a:r>
          </a:p>
          <a:p>
            <a:pPr marL="0" indent="0">
              <a:buFontTx/>
              <a:buNone/>
              <a:defRPr/>
            </a:pPr>
            <a:r>
              <a:rPr lang="en-US" sz="2000" b="0" dirty="0"/>
              <a:t>In addition to respiratory hazards, asbestos fibers are also difficult to remove from contaminated clothing and other resources. The AHJ may require contaminated resources to be discarded after use. For additional information, refer to NFPA® 1851, </a:t>
            </a:r>
            <a:r>
              <a:rPr lang="en-US" sz="2000" b="0" i="1" dirty="0"/>
              <a:t>Standard of Selection, Care and Maintenance of Protective Ensembles, Structural Firefighting and Proximity Firefighting</a:t>
            </a:r>
            <a:r>
              <a:rPr lang="en-US" sz="2000" b="0" dirty="0"/>
              <a:t>.</a:t>
            </a:r>
            <a:endParaRPr lang="en-US" sz="2000" b="0" kern="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0B3B46-46E8-8E43-91A2-99843E5A1BE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6559394F-ED7A-6E4E-8E45-ECE911306C0F}" type="slidenum">
              <a:rPr lang="en-US" altLang="en-US" sz="1200">
                <a:latin typeface="Tahoma" panose="020B0604030504040204" pitchFamily="34" charset="0"/>
              </a:rPr>
              <a:pPr eaLnBrk="1" hangingPunct="1"/>
              <a:t>30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37890" name="Title 1">
            <a:extLst>
              <a:ext uri="{FF2B5EF4-FFF2-40B4-BE49-F238E27FC236}">
                <a16:creationId xmlns:a16="http://schemas.microsoft.com/office/drawing/2014/main" id="{D109B5CC-8864-3D42-9AFD-8F8F2FEB9EAF}"/>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37891" name="Text Placeholder 2">
            <a:extLst>
              <a:ext uri="{FF2B5EF4-FFF2-40B4-BE49-F238E27FC236}">
                <a16:creationId xmlns:a16="http://schemas.microsoft.com/office/drawing/2014/main" id="{85FEEB95-4859-4142-B995-6DF60E1B381E}"/>
              </a:ext>
            </a:extLst>
          </p:cNvPr>
          <p:cNvSpPr>
            <a:spLocks noGrp="1"/>
          </p:cNvSpPr>
          <p:nvPr>
            <p:ph type="body" sz="quarter" idx="11"/>
          </p:nvPr>
        </p:nvSpPr>
        <p:spPr bwMode="auto">
          <a:xfrm>
            <a:off x="685800" y="2057400"/>
            <a:ext cx="7696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r>
              <a:rPr lang="en-US" altLang="en-US"/>
              <a:t>Why is it important to know where asbestos can be found?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F4B656-A61E-4E4B-B6CC-ECA597361B1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A374C641-B35E-B042-AA2E-F6FB3E1EFEEC}" type="slidenum">
              <a:rPr lang="en-US" altLang="en-US" sz="1200">
                <a:latin typeface="Tahoma" panose="020B0604030504040204" pitchFamily="34" charset="0"/>
              </a:rPr>
              <a:pPr eaLnBrk="1" hangingPunct="1"/>
              <a:t>31</a:t>
            </a:fld>
            <a:endParaRPr lang="en-US" altLang="en-US" sz="1200">
              <a:latin typeface="Tahoma" panose="020B0604030504040204" pitchFamily="34" charset="0"/>
            </a:endParaRPr>
          </a:p>
        </p:txBody>
      </p:sp>
      <p:sp>
        <p:nvSpPr>
          <p:cNvPr id="38914" name="Title 2">
            <a:extLst>
              <a:ext uri="{FF2B5EF4-FFF2-40B4-BE49-F238E27FC236}">
                <a16:creationId xmlns:a16="http://schemas.microsoft.com/office/drawing/2014/main" id="{EEF64735-6426-6443-A382-3E64CEBFFABF}"/>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use of masonry in construction.</a:t>
            </a:r>
          </a:p>
        </p:txBody>
      </p:sp>
      <p:graphicFrame>
        <p:nvGraphicFramePr>
          <p:cNvPr id="3" name="Content Placeholder 2" descr="One of the oldest and simplest building materials&#10;Can be used for fencing or stone work trim&#10;Inspector’s chief interest is masonry’s use for wall construction&#10; Fundamental construction technique consists of stacking masonry units on top of one another and bonding them into a solid mass&#10;Masonry caution&#10; Masonry units are inherently fire-resistive, however, mortar joints may deteriorate over time or when exposed to fire and result in weakening of the structure&#10;">
            <a:extLst>
              <a:ext uri="{FF2B5EF4-FFF2-40B4-BE49-F238E27FC236}">
                <a16:creationId xmlns:a16="http://schemas.microsoft.com/office/drawing/2014/main" id="{18A31238-8DB6-F64D-A608-08636DC3DDC7}"/>
              </a:ext>
            </a:extLst>
          </p:cNvPr>
          <p:cNvGraphicFramePr>
            <a:graphicFrameLocks noGrp="1"/>
          </p:cNvGraphicFramePr>
          <p:nvPr>
            <p:ph idx="1"/>
            <p:extLst>
              <p:ext uri="{D42A27DB-BD31-4B8C-83A1-F6EECF244321}">
                <p14:modId xmlns:p14="http://schemas.microsoft.com/office/powerpoint/2010/main" val="3784689618"/>
              </p:ext>
            </p:extLst>
          </p:nvPr>
        </p:nvGraphicFramePr>
        <p:xfrm>
          <a:off x="914400" y="1447800"/>
          <a:ext cx="77724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945F6-F87B-C449-95CB-72E735EAD18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DBCDEC46-9A10-BE45-8FBE-10D45CA79C3A}" type="slidenum">
              <a:rPr lang="en-US" altLang="en-US" sz="1200">
                <a:latin typeface="Tahoma" panose="020B0604030504040204" pitchFamily="34" charset="0"/>
              </a:rPr>
              <a:pPr eaLnBrk="1" hangingPunct="1"/>
              <a:t>32</a:t>
            </a:fld>
            <a:endParaRPr lang="en-US" altLang="en-US" sz="1200">
              <a:latin typeface="Tahoma" panose="020B0604030504040204" pitchFamily="34" charset="0"/>
            </a:endParaRPr>
          </a:p>
        </p:txBody>
      </p:sp>
      <p:sp>
        <p:nvSpPr>
          <p:cNvPr id="39938" name="Title 2">
            <a:extLst>
              <a:ext uri="{FF2B5EF4-FFF2-40B4-BE49-F238E27FC236}">
                <a16:creationId xmlns:a16="http://schemas.microsoft.com/office/drawing/2014/main" id="{D455C5B7-5B18-B94C-AFA3-B2DB6DC70DB0}"/>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Masonry units can be made of several materials.</a:t>
            </a:r>
          </a:p>
        </p:txBody>
      </p:sp>
      <p:graphicFrame>
        <p:nvGraphicFramePr>
          <p:cNvPr id="3" name="Content Placeholder 2" descr="Brick&#10;Concrete block&#10;Stone&#10;Clay tile block&#10;Gypsum block&#10;">
            <a:extLst>
              <a:ext uri="{FF2B5EF4-FFF2-40B4-BE49-F238E27FC236}">
                <a16:creationId xmlns:a16="http://schemas.microsoft.com/office/drawing/2014/main" id="{F0901880-10B5-1F47-AAA2-9A9B8F6B20AD}"/>
              </a:ext>
            </a:extLst>
          </p:cNvPr>
          <p:cNvGraphicFramePr>
            <a:graphicFrameLocks noGrp="1"/>
          </p:cNvGraphicFramePr>
          <p:nvPr>
            <p:ph idx="1"/>
            <p:extLst>
              <p:ext uri="{D42A27DB-BD31-4B8C-83A1-F6EECF244321}">
                <p14:modId xmlns:p14="http://schemas.microsoft.com/office/powerpoint/2010/main" val="2195900138"/>
              </p:ext>
            </p:extLst>
          </p:nvPr>
        </p:nvGraphicFramePr>
        <p:xfrm>
          <a:off x="914400" y="1600200"/>
          <a:ext cx="7467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E3D686-55AA-8049-A8F5-5B577EC6EEA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049D84CF-407F-5948-9D32-A330D0A785BC}" type="slidenum">
              <a:rPr lang="en-US" altLang="en-US" sz="1200">
                <a:latin typeface="Tahoma" panose="020B0604030504040204" pitchFamily="34" charset="0"/>
              </a:rPr>
              <a:pPr eaLnBrk="1" hangingPunct="1"/>
              <a:t>33</a:t>
            </a:fld>
            <a:endParaRPr lang="en-US" altLang="en-US" sz="1200">
              <a:latin typeface="Tahoma" panose="020B0604030504040204" pitchFamily="34" charset="0"/>
            </a:endParaRPr>
          </a:p>
        </p:txBody>
      </p:sp>
      <p:sp>
        <p:nvSpPr>
          <p:cNvPr id="40962" name="Title 2">
            <a:extLst>
              <a:ext uri="{FF2B5EF4-FFF2-40B4-BE49-F238E27FC236}">
                <a16:creationId xmlns:a16="http://schemas.microsoft.com/office/drawing/2014/main" id="{F94799FE-0998-5140-AD4F-4B08900244FB}"/>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Become familiar with the characteristics of brick.</a:t>
            </a:r>
          </a:p>
        </p:txBody>
      </p:sp>
      <p:pic>
        <p:nvPicPr>
          <p:cNvPr id="40964" name="Content Placeholder 4" descr="brick building">
            <a:extLst>
              <a:ext uri="{FF2B5EF4-FFF2-40B4-BE49-F238E27FC236}">
                <a16:creationId xmlns:a16="http://schemas.microsoft.com/office/drawing/2014/main" id="{C5B13E91-25EC-9341-AD82-D08510B6D19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670050"/>
            <a:ext cx="6630988"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Produced from a variety of locally available clay and shale&#10;Manufactured by placing clay in molds, removing the molded clay, and drying&#10;Fired in a kiln during which they are subjected to temperatures as high as 2,400°F (1 300°C)&#10;Intense heat converts them to a ceramic material&#10;">
            <a:extLst>
              <a:ext uri="{FF2B5EF4-FFF2-40B4-BE49-F238E27FC236}">
                <a16:creationId xmlns:a16="http://schemas.microsoft.com/office/drawing/2014/main" id="{87F918DB-FEEA-8143-8CA2-EE8A7C4B5486}"/>
              </a:ext>
            </a:extLst>
          </p:cNvPr>
          <p:cNvGraphicFramePr/>
          <p:nvPr>
            <p:extLst>
              <p:ext uri="{D42A27DB-BD31-4B8C-83A1-F6EECF244321}">
                <p14:modId xmlns:p14="http://schemas.microsoft.com/office/powerpoint/2010/main" val="1143968792"/>
              </p:ext>
            </p:extLst>
          </p:nvPr>
        </p:nvGraphicFramePr>
        <p:xfrm>
          <a:off x="5486400" y="1600200"/>
          <a:ext cx="3352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22A279-C6B9-3546-979C-6E1659F273B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23EDACE9-96D6-994E-8715-DE7AFC4A0033}" type="slidenum">
              <a:rPr lang="en-US" altLang="en-US" sz="1200">
                <a:latin typeface="Tahoma" panose="020B0604030504040204" pitchFamily="34" charset="0"/>
              </a:rPr>
              <a:pPr eaLnBrk="1" hangingPunct="1"/>
              <a:t>34</a:t>
            </a:fld>
            <a:endParaRPr lang="en-US" altLang="en-US" sz="1200">
              <a:latin typeface="Tahoma" panose="020B0604030504040204" pitchFamily="34" charset="0"/>
            </a:endParaRPr>
          </a:p>
        </p:txBody>
      </p:sp>
      <p:sp>
        <p:nvSpPr>
          <p:cNvPr id="41986" name="Title 2">
            <a:extLst>
              <a:ext uri="{FF2B5EF4-FFF2-40B4-BE49-F238E27FC236}">
                <a16:creationId xmlns:a16="http://schemas.microsoft.com/office/drawing/2014/main" id="{5FC867CD-5867-FF49-B31A-6FD8F7D79E75}"/>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Become familiar with the characteristics of concrete block.</a:t>
            </a:r>
          </a:p>
        </p:txBody>
      </p:sp>
      <p:pic>
        <p:nvPicPr>
          <p:cNvPr id="41988" name="Content Placeholder 4" descr="building made of concrete blocks">
            <a:extLst>
              <a:ext uri="{FF2B5EF4-FFF2-40B4-BE49-F238E27FC236}">
                <a16:creationId xmlns:a16="http://schemas.microsoft.com/office/drawing/2014/main" id="{8965D78A-5290-E642-B4F6-ADAC33259AF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6630988"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Also known as concrete masonry units (CMUs)&#10;Most commonly used concrete block is the hollow concrete block, sometimes referred to as cinder block&#10;In addition to the hollow block, concrete masonry units can be produced as either bricks or as solid blocks&#10;">
            <a:extLst>
              <a:ext uri="{FF2B5EF4-FFF2-40B4-BE49-F238E27FC236}">
                <a16:creationId xmlns:a16="http://schemas.microsoft.com/office/drawing/2014/main" id="{52FBBE9C-E819-1E46-9232-E8E6E018734C}"/>
              </a:ext>
            </a:extLst>
          </p:cNvPr>
          <p:cNvGraphicFramePr/>
          <p:nvPr>
            <p:extLst>
              <p:ext uri="{D42A27DB-BD31-4B8C-83A1-F6EECF244321}">
                <p14:modId xmlns:p14="http://schemas.microsoft.com/office/powerpoint/2010/main" val="1756998736"/>
              </p:ext>
            </p:extLst>
          </p:nvPr>
        </p:nvGraphicFramePr>
        <p:xfrm>
          <a:off x="5486400" y="1905000"/>
          <a:ext cx="3276600" cy="424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8B2440-EF8C-E647-9CBF-C2FF1874591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C5230793-6EF7-CC46-A89E-2A26ED732EDF}" type="slidenum">
              <a:rPr lang="en-US" altLang="en-US" sz="1200">
                <a:latin typeface="Tahoma" panose="020B0604030504040204" pitchFamily="34" charset="0"/>
              </a:rPr>
              <a:pPr eaLnBrk="1" hangingPunct="1"/>
              <a:t>35</a:t>
            </a:fld>
            <a:endParaRPr lang="en-US" altLang="en-US" sz="1200">
              <a:latin typeface="Tahoma" panose="020B0604030504040204" pitchFamily="34" charset="0"/>
            </a:endParaRPr>
          </a:p>
        </p:txBody>
      </p:sp>
      <p:sp>
        <p:nvSpPr>
          <p:cNvPr id="43010" name="Title 2">
            <a:extLst>
              <a:ext uri="{FF2B5EF4-FFF2-40B4-BE49-F238E27FC236}">
                <a16:creationId xmlns:a16="http://schemas.microsoft.com/office/drawing/2014/main" id="{F9AF3B9A-9BDA-1540-BD3F-2FFC9DFEADB5}"/>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Become familiar with the characteristics of stone.</a:t>
            </a:r>
          </a:p>
        </p:txBody>
      </p:sp>
      <p:pic>
        <p:nvPicPr>
          <p:cNvPr id="43012" name="Content Placeholder 4" descr="building made of stone blocks">
            <a:extLst>
              <a:ext uri="{FF2B5EF4-FFF2-40B4-BE49-F238E27FC236}">
                <a16:creationId xmlns:a16="http://schemas.microsoft.com/office/drawing/2014/main" id="{0DF56033-03CD-5540-8524-17D0C59F32F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1375" y="1600200"/>
            <a:ext cx="6626225"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onsists of pieces of rock that have been removed from a quarry and cut to the size and shape desired&#10;Principal types: granite, limestone, sandstone, slate, marble&#10;Used in two ways: laid with mortar to form walls or used as an exterior veneer attached by supports to the structural frame&#10;">
            <a:extLst>
              <a:ext uri="{FF2B5EF4-FFF2-40B4-BE49-F238E27FC236}">
                <a16:creationId xmlns:a16="http://schemas.microsoft.com/office/drawing/2014/main" id="{5CC5AF02-BB59-B540-BACB-23DB65EC9F53}"/>
              </a:ext>
            </a:extLst>
          </p:cNvPr>
          <p:cNvGraphicFramePr/>
          <p:nvPr>
            <p:extLst>
              <p:ext uri="{D42A27DB-BD31-4B8C-83A1-F6EECF244321}">
                <p14:modId xmlns:p14="http://schemas.microsoft.com/office/powerpoint/2010/main" val="900705226"/>
              </p:ext>
            </p:extLst>
          </p:nvPr>
        </p:nvGraphicFramePr>
        <p:xfrm>
          <a:off x="5486400" y="2286000"/>
          <a:ext cx="3352800" cy="386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4" name="Rectangle 6">
            <a:extLst>
              <a:ext uri="{FF2B5EF4-FFF2-40B4-BE49-F238E27FC236}">
                <a16:creationId xmlns:a16="http://schemas.microsoft.com/office/drawing/2014/main" id="{187922D9-0260-9046-8119-D46C1698C440}"/>
              </a:ext>
            </a:extLst>
          </p:cNvPr>
          <p:cNvSpPr>
            <a:spLocks noChangeArrowheads="1"/>
          </p:cNvSpPr>
          <p:nvPr/>
        </p:nvSpPr>
        <p:spPr bwMode="auto">
          <a:xfrm>
            <a:off x="762000" y="6019800"/>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Ed Prendergast</a:t>
            </a:r>
            <a:endParaRPr lang="en-US" altLang="en-US" sz="1200" b="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942FCA-44B0-CE49-A3EB-B832B010241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F0DC6E9E-DEB7-7142-A091-3C5BC26953D8}" type="slidenum">
              <a:rPr lang="en-US" altLang="en-US" sz="1200">
                <a:latin typeface="Tahoma" panose="020B0604030504040204" pitchFamily="34" charset="0"/>
              </a:rPr>
              <a:pPr eaLnBrk="1" hangingPunct="1"/>
              <a:t>36</a:t>
            </a:fld>
            <a:endParaRPr lang="en-US" altLang="en-US" sz="1200">
              <a:latin typeface="Tahoma" panose="020B0604030504040204" pitchFamily="34" charset="0"/>
            </a:endParaRPr>
          </a:p>
        </p:txBody>
      </p:sp>
      <p:sp>
        <p:nvSpPr>
          <p:cNvPr id="44034" name="Title 2">
            <a:extLst>
              <a:ext uri="{FF2B5EF4-FFF2-40B4-BE49-F238E27FC236}">
                <a16:creationId xmlns:a16="http://schemas.microsoft.com/office/drawing/2014/main" id="{0EC1A845-9846-0F4B-9730-B6519FEA63DB}"/>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Become familiar with the characteristics of clay tile block and gypsum block.</a:t>
            </a:r>
          </a:p>
        </p:txBody>
      </p:sp>
      <p:graphicFrame>
        <p:nvGraphicFramePr>
          <p:cNvPr id="3" name="Content Placeholder 2" descr="Used for foundations and walls in areas where clay is available&#10;Blocks are hollow, providing a space for fill material&#10;Blocks do deteriorate over time&#10;Blocks are susceptible to damage from water and freezing temperatures&#10;Gypsum block is not used often in modern practice&#10;Were once widely used for construction of interior partitions&#10;Structural glazed tile is still frequently used&#10;">
            <a:extLst>
              <a:ext uri="{FF2B5EF4-FFF2-40B4-BE49-F238E27FC236}">
                <a16:creationId xmlns:a16="http://schemas.microsoft.com/office/drawing/2014/main" id="{7571EECF-4FAE-D440-B12C-C31815E1E63A}"/>
              </a:ext>
            </a:extLst>
          </p:cNvPr>
          <p:cNvGraphicFramePr>
            <a:graphicFrameLocks noGrp="1"/>
          </p:cNvGraphicFramePr>
          <p:nvPr>
            <p:ph idx="1"/>
            <p:extLst>
              <p:ext uri="{D42A27DB-BD31-4B8C-83A1-F6EECF244321}">
                <p14:modId xmlns:p14="http://schemas.microsoft.com/office/powerpoint/2010/main" val="3139086952"/>
              </p:ext>
            </p:extLst>
          </p:nvPr>
        </p:nvGraphicFramePr>
        <p:xfrm>
          <a:off x="762000" y="1600200"/>
          <a:ext cx="8001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42EE26-34B8-8440-BA5B-D9BC3774EA2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25A29F69-F46E-334E-BFEC-A908F6CE8ACF}" type="slidenum">
              <a:rPr lang="en-US" altLang="en-US" sz="1200">
                <a:latin typeface="Tahoma" panose="020B0604030504040204" pitchFamily="34" charset="0"/>
              </a:rPr>
              <a:pPr eaLnBrk="1" hangingPunct="1"/>
              <a:t>37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45058" name="Title 1">
            <a:extLst>
              <a:ext uri="{FF2B5EF4-FFF2-40B4-BE49-F238E27FC236}">
                <a16:creationId xmlns:a16="http://schemas.microsoft.com/office/drawing/2014/main" id="{A9470A2D-F0C2-DF43-99B6-FC3938412387}"/>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5059" name="Text Placeholder 2">
            <a:extLst>
              <a:ext uri="{FF2B5EF4-FFF2-40B4-BE49-F238E27FC236}">
                <a16:creationId xmlns:a16="http://schemas.microsoft.com/office/drawing/2014/main" id="{490B1D01-F98E-794A-BE22-723957AB473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different types of masonry?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381D60-D6BF-2543-A1EF-2F933DD8B7C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D2325382-7B65-C048-A8AA-EC5DA30F30EB}" type="slidenum">
              <a:rPr lang="en-US" altLang="en-US" sz="1200">
                <a:latin typeface="Tahoma" panose="020B0604030504040204" pitchFamily="34" charset="0"/>
              </a:rPr>
              <a:pPr eaLnBrk="1" hangingPunct="1"/>
              <a:t>38</a:t>
            </a:fld>
            <a:endParaRPr lang="en-US" altLang="en-US" sz="1200">
              <a:latin typeface="Tahoma" panose="020B0604030504040204" pitchFamily="34" charset="0"/>
            </a:endParaRPr>
          </a:p>
        </p:txBody>
      </p:sp>
      <p:sp>
        <p:nvSpPr>
          <p:cNvPr id="46082" name="Title 2">
            <a:extLst>
              <a:ext uri="{FF2B5EF4-FFF2-40B4-BE49-F238E27FC236}">
                <a16:creationId xmlns:a16="http://schemas.microsoft.com/office/drawing/2014/main" id="{A772C45F-F174-724D-AD46-EF138268EA14}"/>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Concrete is used in many construction components.</a:t>
            </a:r>
          </a:p>
        </p:txBody>
      </p:sp>
      <p:graphicFrame>
        <p:nvGraphicFramePr>
          <p:cNvPr id="3" name="Content Placeholder 2" descr="Pavement&#10;Foundations&#10;Columns&#10;Floors&#10;Walls&#10;Concrete masonry units&#10;">
            <a:extLst>
              <a:ext uri="{FF2B5EF4-FFF2-40B4-BE49-F238E27FC236}">
                <a16:creationId xmlns:a16="http://schemas.microsoft.com/office/drawing/2014/main" id="{1CA87E24-CDBF-5949-9039-1621099A111A}"/>
              </a:ext>
            </a:extLst>
          </p:cNvPr>
          <p:cNvGraphicFramePr>
            <a:graphicFrameLocks noGrp="1"/>
          </p:cNvGraphicFramePr>
          <p:nvPr>
            <p:ph idx="1"/>
            <p:extLst>
              <p:ext uri="{D42A27DB-BD31-4B8C-83A1-F6EECF244321}">
                <p14:modId xmlns:p14="http://schemas.microsoft.com/office/powerpoint/2010/main" val="3390045521"/>
              </p:ext>
            </p:extLst>
          </p:nvPr>
        </p:nvGraphicFramePr>
        <p:xfrm>
          <a:off x="762000" y="1600200"/>
          <a:ext cx="8001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A5903C-4A23-8949-B2FF-15C0B33A4AD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8EF0F819-0727-EC47-BE9E-9B4E550B7CE5}" type="slidenum">
              <a:rPr lang="en-US" altLang="en-US" sz="1200">
                <a:latin typeface="Tahoma" panose="020B0604030504040204" pitchFamily="34" charset="0"/>
              </a:rPr>
              <a:pPr eaLnBrk="1" hangingPunct="1"/>
              <a:t>3</a:t>
            </a:fld>
            <a:endParaRPr lang="en-US" altLang="en-US" sz="1200">
              <a:latin typeface="Tahoma" panose="020B0604030504040204" pitchFamily="34" charset="0"/>
            </a:endParaRPr>
          </a:p>
        </p:txBody>
      </p:sp>
      <p:sp>
        <p:nvSpPr>
          <p:cNvPr id="10243" name="Title 2">
            <a:extLst>
              <a:ext uri="{FF2B5EF4-FFF2-40B4-BE49-F238E27FC236}">
                <a16:creationId xmlns:a16="http://schemas.microsoft.com/office/drawing/2014/main" id="{7DC5638D-58E8-F64E-9C1E-428773B093F1}"/>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Become familiar with materials used in nonload-carrying capacities.</a:t>
            </a:r>
          </a:p>
        </p:txBody>
      </p:sp>
      <p:graphicFrame>
        <p:nvGraphicFramePr>
          <p:cNvPr id="2" name="Content Placeholder 1" descr="Metals&#10; Aluminum&#10; Cast iron&#10; Copper&#10; Zinc&#10;Glass&#10;Gypsum board&#10;Plastics&#10;Fabric&#10;">
            <a:extLst>
              <a:ext uri="{FF2B5EF4-FFF2-40B4-BE49-F238E27FC236}">
                <a16:creationId xmlns:a16="http://schemas.microsoft.com/office/drawing/2014/main" id="{AA5C187F-5EDD-844A-BFDE-0DCBC4B03F55}"/>
              </a:ext>
            </a:extLst>
          </p:cNvPr>
          <p:cNvGraphicFramePr>
            <a:graphicFrameLocks noGrp="1"/>
          </p:cNvGraphicFramePr>
          <p:nvPr>
            <p:ph idx="1"/>
            <p:extLst>
              <p:ext uri="{D42A27DB-BD31-4B8C-83A1-F6EECF244321}">
                <p14:modId xmlns:p14="http://schemas.microsoft.com/office/powerpoint/2010/main" val="1116181296"/>
              </p:ext>
            </p:extLst>
          </p:nvPr>
        </p:nvGraphicFramePr>
        <p:xfrm>
          <a:off x="762000" y="1524000"/>
          <a:ext cx="7620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A4BC5C-C925-CE46-8000-DB06CDAE538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B7B42E03-F1BD-3642-B485-6B3A14872872}" type="slidenum">
              <a:rPr lang="en-US" altLang="en-US" sz="1200">
                <a:latin typeface="Tahoma" panose="020B0604030504040204" pitchFamily="34" charset="0"/>
              </a:rPr>
              <a:pPr eaLnBrk="1" hangingPunct="1"/>
              <a:t>39</a:t>
            </a:fld>
            <a:endParaRPr lang="en-US" altLang="en-US" sz="1200">
              <a:latin typeface="Tahoma" panose="020B0604030504040204" pitchFamily="34" charset="0"/>
            </a:endParaRPr>
          </a:p>
        </p:txBody>
      </p:sp>
      <p:sp>
        <p:nvSpPr>
          <p:cNvPr id="47106" name="Title 2">
            <a:extLst>
              <a:ext uri="{FF2B5EF4-FFF2-40B4-BE49-F238E27FC236}">
                <a16:creationId xmlns:a16="http://schemas.microsoft.com/office/drawing/2014/main" id="{1C60F790-9B0A-6143-94B5-C1401E6F9DF3}"/>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concrete.</a:t>
            </a:r>
          </a:p>
        </p:txBody>
      </p:sp>
      <p:graphicFrame>
        <p:nvGraphicFramePr>
          <p:cNvPr id="3" name="Content Placeholder 2" descr="Does not burn&#10;Resists insects&#10;Resists the effects of contact with soil&#10;Can be placed in forms to create a variety of architectural shapes&#10;Concrete types include ordinary and lightweight&#10;Cannot be used alone where significant tensile forces occur in a structure&#10;">
            <a:extLst>
              <a:ext uri="{FF2B5EF4-FFF2-40B4-BE49-F238E27FC236}">
                <a16:creationId xmlns:a16="http://schemas.microsoft.com/office/drawing/2014/main" id="{FDAA77B1-F3AF-7D41-9EAF-496AB0FB92C2}"/>
              </a:ext>
            </a:extLst>
          </p:cNvPr>
          <p:cNvGraphicFramePr>
            <a:graphicFrameLocks noGrp="1"/>
          </p:cNvGraphicFramePr>
          <p:nvPr>
            <p:ph idx="1"/>
            <p:extLst>
              <p:ext uri="{D42A27DB-BD31-4B8C-83A1-F6EECF244321}">
                <p14:modId xmlns:p14="http://schemas.microsoft.com/office/powerpoint/2010/main" val="966367256"/>
              </p:ext>
            </p:extLst>
          </p:nvPr>
        </p:nvGraphicFramePr>
        <p:xfrm>
          <a:off x="762000" y="1600200"/>
          <a:ext cx="8001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91C4A1-5157-C44B-A5C7-B611651EDE6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CC1905F5-7DB7-AC4E-B3C0-85F22FD0BB1A}" type="slidenum">
              <a:rPr lang="en-US" altLang="en-US" sz="1200">
                <a:latin typeface="Tahoma" panose="020B0604030504040204" pitchFamily="34" charset="0"/>
              </a:rPr>
              <a:pPr eaLnBrk="1" hangingPunct="1"/>
              <a:t>40</a:t>
            </a:fld>
            <a:endParaRPr lang="en-US" altLang="en-US" sz="1200">
              <a:latin typeface="Tahoma" panose="020B0604030504040204" pitchFamily="34" charset="0"/>
            </a:endParaRPr>
          </a:p>
        </p:txBody>
      </p:sp>
      <p:sp>
        <p:nvSpPr>
          <p:cNvPr id="48130" name="Title 1">
            <a:extLst>
              <a:ext uri="{FF2B5EF4-FFF2-40B4-BE49-F238E27FC236}">
                <a16:creationId xmlns:a16="http://schemas.microsoft.com/office/drawing/2014/main" id="{53C4B602-C668-C047-9D5A-145D51B34AE2}"/>
              </a:ext>
            </a:extLst>
          </p:cNvPr>
          <p:cNvSpPr>
            <a:spLocks noGrp="1"/>
          </p:cNvSpPr>
          <p:nvPr>
            <p:ph type="title"/>
          </p:nvPr>
        </p:nvSpPr>
        <p:spPr bwMode="auto">
          <a:xfrm>
            <a:off x="685800" y="685800"/>
            <a:ext cx="8458200" cy="73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z="3000"/>
              <a:t>NOTE</a:t>
            </a:r>
          </a:p>
        </p:txBody>
      </p:sp>
      <p:sp>
        <p:nvSpPr>
          <p:cNvPr id="48132" name="Text Placeholder 1">
            <a:extLst>
              <a:ext uri="{FF2B5EF4-FFF2-40B4-BE49-F238E27FC236}">
                <a16:creationId xmlns:a16="http://schemas.microsoft.com/office/drawing/2014/main" id="{3BF0A3E1-19AC-B345-A4B8-8219A003F469}"/>
              </a:ext>
            </a:extLst>
          </p:cNvPr>
          <p:cNvSpPr>
            <a:spLocks noGrp="1"/>
          </p:cNvSpPr>
          <p:nvPr>
            <p:ph type="body" sz="quarter" idx="11"/>
          </p:nvPr>
        </p:nvSpPr>
        <p:spPr bwMode="auto">
          <a:xfrm>
            <a:off x="838200" y="2438400"/>
            <a:ext cx="74676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Concrete is poured and then allowed to harden; masonry is not.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F39DB-C969-A946-A763-BFCAA84C851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A161279B-DF55-2A49-86DE-1EB92063795B}" type="slidenum">
              <a:rPr lang="en-US" altLang="en-US" sz="1200">
                <a:latin typeface="Tahoma" panose="020B0604030504040204" pitchFamily="34" charset="0"/>
              </a:rPr>
              <a:pPr eaLnBrk="1" hangingPunct="1"/>
              <a:t>41</a:t>
            </a:fld>
            <a:endParaRPr lang="en-US" altLang="en-US" sz="1200">
              <a:latin typeface="Tahoma" panose="020B0604030504040204" pitchFamily="34" charset="0"/>
            </a:endParaRPr>
          </a:p>
        </p:txBody>
      </p:sp>
      <p:sp>
        <p:nvSpPr>
          <p:cNvPr id="49155" name="Title 2">
            <a:extLst>
              <a:ext uri="{FF2B5EF4-FFF2-40B4-BE49-F238E27FC236}">
                <a16:creationId xmlns:a16="http://schemas.microsoft.com/office/drawing/2014/main" id="{939A0413-106D-634E-8ADE-6160F4CBCCA8}"/>
              </a:ext>
            </a:extLst>
          </p:cNvPr>
          <p:cNvSpPr>
            <a:spLocks noGrp="1"/>
          </p:cNvSpPr>
          <p:nvPr>
            <p:ph type="title"/>
          </p:nvPr>
        </p:nvSpPr>
        <p:spPr bwMode="auto">
          <a:xfrm>
            <a:off x="685800" y="2698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Concrete is weak in tension and cannot be used alone where significant tensile forces occur.</a:t>
            </a:r>
          </a:p>
        </p:txBody>
      </p:sp>
      <p:pic>
        <p:nvPicPr>
          <p:cNvPr id="49154" name="Picture 1" descr="building under construction, concrete walls are being replacecd with steel bars to add strength">
            <a:extLst>
              <a:ext uri="{FF2B5EF4-FFF2-40B4-BE49-F238E27FC236}">
                <a16:creationId xmlns:a16="http://schemas.microsoft.com/office/drawing/2014/main" id="{B0D58736-EAAB-334D-A99D-C5F8E29B50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55626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Concrete is reinforced through the use of steel bars (rebar) or cables placed within the concrete&#10;">
            <a:extLst>
              <a:ext uri="{FF2B5EF4-FFF2-40B4-BE49-F238E27FC236}">
                <a16:creationId xmlns:a16="http://schemas.microsoft.com/office/drawing/2014/main" id="{D0E72686-04A2-1D49-B60B-EF1BBB870C01}"/>
              </a:ext>
            </a:extLst>
          </p:cNvPr>
          <p:cNvGraphicFramePr>
            <a:graphicFrameLocks noGrp="1"/>
          </p:cNvGraphicFramePr>
          <p:nvPr>
            <p:ph idx="1"/>
            <p:extLst>
              <p:ext uri="{D42A27DB-BD31-4B8C-83A1-F6EECF244321}">
                <p14:modId xmlns:p14="http://schemas.microsoft.com/office/powerpoint/2010/main" val="3017774672"/>
              </p:ext>
            </p:extLst>
          </p:nvPr>
        </p:nvGraphicFramePr>
        <p:xfrm>
          <a:off x="1981200" y="4800600"/>
          <a:ext cx="6705600"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158" name="Rectangle 5">
            <a:extLst>
              <a:ext uri="{FF2B5EF4-FFF2-40B4-BE49-F238E27FC236}">
                <a16:creationId xmlns:a16="http://schemas.microsoft.com/office/drawing/2014/main" id="{D6EC62FA-A41C-404E-AE19-E78050795753}"/>
              </a:ext>
            </a:extLst>
          </p:cNvPr>
          <p:cNvSpPr>
            <a:spLocks noChangeArrowheads="1"/>
          </p:cNvSpPr>
          <p:nvPr/>
        </p:nvSpPr>
        <p:spPr bwMode="auto">
          <a:xfrm rot="5400000">
            <a:off x="4800601" y="3328987"/>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Ed Prendergast</a:t>
            </a:r>
            <a:endParaRPr lang="en-US" altLang="en-US" sz="1200" b="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E5B6BB-E243-DA47-8837-8683B5CBD50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7DAA4321-F22A-984A-8C0E-BA02513788FD}" type="slidenum">
              <a:rPr lang="en-US" altLang="en-US" sz="1200">
                <a:latin typeface="Tahoma" panose="020B0604030504040204" pitchFamily="34" charset="0"/>
              </a:rPr>
              <a:pPr eaLnBrk="1" hangingPunct="1"/>
              <a:t>42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0178" name="Title 1">
            <a:extLst>
              <a:ext uri="{FF2B5EF4-FFF2-40B4-BE49-F238E27FC236}">
                <a16:creationId xmlns:a16="http://schemas.microsoft.com/office/drawing/2014/main" id="{A5442D19-F516-6343-BAA7-030B857C53FA}"/>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0179" name="Text Placeholder 2">
            <a:extLst>
              <a:ext uri="{FF2B5EF4-FFF2-40B4-BE49-F238E27FC236}">
                <a16:creationId xmlns:a16="http://schemas.microsoft.com/office/drawing/2014/main" id="{E5AFF0CD-18E5-2749-B7B9-2C920E7515A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is concrete used for in building construction?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7D4C5A-1641-C045-8DBD-265E622BE63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BA53A2DE-F9BE-174C-87B9-C328D3E2429B}" type="slidenum">
              <a:rPr lang="en-US" altLang="en-US" sz="1200">
                <a:latin typeface="Tahoma" panose="020B0604030504040204" pitchFamily="34" charset="0"/>
              </a:rPr>
              <a:pPr eaLnBrk="1" hangingPunct="1"/>
              <a:t>43</a:t>
            </a:fld>
            <a:endParaRPr lang="en-US" altLang="en-US" sz="1200">
              <a:latin typeface="Tahoma" panose="020B0604030504040204" pitchFamily="34" charset="0"/>
            </a:endParaRPr>
          </a:p>
        </p:txBody>
      </p:sp>
      <p:sp>
        <p:nvSpPr>
          <p:cNvPr id="51203" name="Title 2">
            <a:extLst>
              <a:ext uri="{FF2B5EF4-FFF2-40B4-BE49-F238E27FC236}">
                <a16:creationId xmlns:a16="http://schemas.microsoft.com/office/drawing/2014/main" id="{6A4F698C-CDA0-054D-93A6-228149343B1E}"/>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steel.</a:t>
            </a:r>
          </a:p>
        </p:txBody>
      </p:sp>
      <p:pic>
        <p:nvPicPr>
          <p:cNvPr id="51202" name="Picture 1" descr="building being constructed with a steel frame">
            <a:extLst>
              <a:ext uri="{FF2B5EF4-FFF2-40B4-BE49-F238E27FC236}">
                <a16:creationId xmlns:a16="http://schemas.microsoft.com/office/drawing/2014/main" id="{7EC42869-B198-CE40-B371-A68FC3E338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83162"/>
            <a:ext cx="5557838"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Basically an alloy of iron and carbon&#10;Common structural steel has less than three tenths of one percent carbon&#10;Strongest of the structural materials&#10;Nonrotting&#10;Resistant to aging&#10;Dimensionally stable&#10;Flame resistant&#10;">
            <a:extLst>
              <a:ext uri="{FF2B5EF4-FFF2-40B4-BE49-F238E27FC236}">
                <a16:creationId xmlns:a16="http://schemas.microsoft.com/office/drawing/2014/main" id="{B07C5DF8-DEED-BB44-BDFD-6177039A555F}"/>
              </a:ext>
            </a:extLst>
          </p:cNvPr>
          <p:cNvGraphicFramePr/>
          <p:nvPr>
            <p:extLst>
              <p:ext uri="{D42A27DB-BD31-4B8C-83A1-F6EECF244321}">
                <p14:modId xmlns:p14="http://schemas.microsoft.com/office/powerpoint/2010/main" val="1917346436"/>
              </p:ext>
            </p:extLst>
          </p:nvPr>
        </p:nvGraphicFramePr>
        <p:xfrm>
          <a:off x="152400" y="1447800"/>
          <a:ext cx="4114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05" name="Text Box 7">
            <a:extLst>
              <a:ext uri="{FF2B5EF4-FFF2-40B4-BE49-F238E27FC236}">
                <a16:creationId xmlns:a16="http://schemas.microsoft.com/office/drawing/2014/main" id="{0FDB9BC7-BE24-A848-8B16-67623DCAE01E}"/>
              </a:ext>
            </a:extLst>
          </p:cNvPr>
          <p:cNvSpPr txBox="1">
            <a:spLocks noChangeArrowheads="1"/>
          </p:cNvSpPr>
          <p:nvPr/>
        </p:nvSpPr>
        <p:spPr bwMode="auto">
          <a:xfrm>
            <a:off x="7429500" y="59547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7F076D-43B9-D04C-A247-22FAA991235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770D7AA2-8FED-9E49-9F30-D10027069A3A}" type="slidenum">
              <a:rPr lang="en-US" altLang="en-US" sz="1200">
                <a:latin typeface="Tahoma" panose="020B0604030504040204" pitchFamily="34" charset="0"/>
              </a:rPr>
              <a:pPr eaLnBrk="1" hangingPunct="1"/>
              <a:t>44</a:t>
            </a:fld>
            <a:endParaRPr lang="en-US" altLang="en-US" sz="1200">
              <a:latin typeface="Tahoma" panose="020B0604030504040204" pitchFamily="34" charset="0"/>
            </a:endParaRPr>
          </a:p>
        </p:txBody>
      </p:sp>
      <p:sp>
        <p:nvSpPr>
          <p:cNvPr id="52226" name="Title 2">
            <a:extLst>
              <a:ext uri="{FF2B5EF4-FFF2-40B4-BE49-F238E27FC236}">
                <a16:creationId xmlns:a16="http://schemas.microsoft.com/office/drawing/2014/main" id="{A8719D1A-AB7E-DF40-B048-866B2A49B1D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steel.</a:t>
            </a:r>
          </a:p>
        </p:txBody>
      </p:sp>
      <p:graphicFrame>
        <p:nvGraphicFramePr>
          <p:cNvPr id="7" name="Content Placeholder 6" descr="Relatively expensive&#10;Strength and the variety of forms in which it is produced allow it to be used in smaller quantities than other materials&#10;Used for applications varying from heavy beams and columns to door frames and nails&#10;">
            <a:extLst>
              <a:ext uri="{FF2B5EF4-FFF2-40B4-BE49-F238E27FC236}">
                <a16:creationId xmlns:a16="http://schemas.microsoft.com/office/drawing/2014/main" id="{295F7249-3EE3-944B-8003-D184B6828DE3}"/>
              </a:ext>
            </a:extLst>
          </p:cNvPr>
          <p:cNvGraphicFramePr>
            <a:graphicFrameLocks noGrp="1"/>
          </p:cNvGraphicFramePr>
          <p:nvPr>
            <p:ph idx="1"/>
            <p:extLst>
              <p:ext uri="{D42A27DB-BD31-4B8C-83A1-F6EECF244321}">
                <p14:modId xmlns:p14="http://schemas.microsoft.com/office/powerpoint/2010/main" val="1632082815"/>
              </p:ext>
            </p:extLst>
          </p:nvPr>
        </p:nvGraphicFramePr>
        <p:xfrm>
          <a:off x="1143000" y="1676400"/>
          <a:ext cx="7239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303670-C47F-5A47-8179-D57579A622C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0A9B0906-BB76-DE4D-8E3C-4493AD819FCD}" type="slidenum">
              <a:rPr lang="en-US" altLang="en-US" sz="1200">
                <a:latin typeface="Tahoma" panose="020B0604030504040204" pitchFamily="34" charset="0"/>
              </a:rPr>
              <a:pPr eaLnBrk="1" hangingPunct="1"/>
              <a:t>45</a:t>
            </a:fld>
            <a:endParaRPr lang="en-US" altLang="en-US" sz="1200">
              <a:latin typeface="Tahoma" panose="020B0604030504040204" pitchFamily="34" charset="0"/>
            </a:endParaRPr>
          </a:p>
        </p:txBody>
      </p:sp>
      <p:sp>
        <p:nvSpPr>
          <p:cNvPr id="53250" name="Title 2">
            <a:extLst>
              <a:ext uri="{FF2B5EF4-FFF2-40B4-BE49-F238E27FC236}">
                <a16:creationId xmlns:a16="http://schemas.microsoft.com/office/drawing/2014/main" id="{651CBC8A-B641-5644-8200-6B331CBFB87B}"/>
              </a:ext>
            </a:extLst>
          </p:cNvPr>
          <p:cNvSpPr>
            <a:spLocks noGrp="1"/>
          </p:cNvSpPr>
          <p:nvPr>
            <p:ph type="title"/>
          </p:nvPr>
        </p:nvSpPr>
        <p:spPr bwMode="auto">
          <a:xfrm>
            <a:off x="685800" y="4921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be concerned with disadvantages of steel.</a:t>
            </a:r>
          </a:p>
        </p:txBody>
      </p:sp>
      <p:graphicFrame>
        <p:nvGraphicFramePr>
          <p:cNvPr id="7" name="Content Placeholder 6" descr="As a structural building material&#10; Tends to rust when exposed to air and moisture&#10; Loses strength and elongates when exposed to the heat of a fire; can cause exterior walls to fail and eventually lead to building collapse&#10; Rust can be an indication of deterioration or a weakening of the structure; especially exposed fire escapes&#10;Methods employed to overcome &#10; Painting the surface with a rust-inhibiting paint&#10; Coating it with zinc or aluminum&#10; Can be produced using ingredients that resist rust, as in the case of stainless steel&#10;">
            <a:extLst>
              <a:ext uri="{FF2B5EF4-FFF2-40B4-BE49-F238E27FC236}">
                <a16:creationId xmlns:a16="http://schemas.microsoft.com/office/drawing/2014/main" id="{2B6A43E7-ABA0-3449-8B5B-0BA6A6F44EA9}"/>
              </a:ext>
            </a:extLst>
          </p:cNvPr>
          <p:cNvGraphicFramePr>
            <a:graphicFrameLocks noGrp="1"/>
          </p:cNvGraphicFramePr>
          <p:nvPr>
            <p:ph idx="1"/>
            <p:extLst>
              <p:ext uri="{D42A27DB-BD31-4B8C-83A1-F6EECF244321}">
                <p14:modId xmlns:p14="http://schemas.microsoft.com/office/powerpoint/2010/main" val="1642858036"/>
              </p:ext>
            </p:extLst>
          </p:nvPr>
        </p:nvGraphicFramePr>
        <p:xfrm>
          <a:off x="838200" y="1524000"/>
          <a:ext cx="7924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A8B06A-9A95-724A-8FCD-6A43FD50BA1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21656DBA-CFFF-F74B-A1B6-E40F29345A14}" type="slidenum">
              <a:rPr lang="en-US" altLang="en-US" sz="1200">
                <a:latin typeface="Tahoma" panose="020B0604030504040204" pitchFamily="34" charset="0"/>
              </a:rPr>
              <a:pPr eaLnBrk="1" hangingPunct="1"/>
              <a:t>46</a:t>
            </a:fld>
            <a:endParaRPr lang="en-US" altLang="en-US" sz="1200">
              <a:latin typeface="Tahoma" panose="020B0604030504040204" pitchFamily="34" charset="0"/>
            </a:endParaRPr>
          </a:p>
        </p:txBody>
      </p:sp>
      <p:sp>
        <p:nvSpPr>
          <p:cNvPr id="54274" name="Title 2">
            <a:extLst>
              <a:ext uri="{FF2B5EF4-FFF2-40B4-BE49-F238E27FC236}">
                <a16:creationId xmlns:a16="http://schemas.microsoft.com/office/drawing/2014/main" id="{F111F913-3CFD-E340-82CD-CE8E6FFDD056}"/>
              </a:ext>
            </a:extLst>
          </p:cNvPr>
          <p:cNvSpPr>
            <a:spLocks noGrp="1"/>
          </p:cNvSpPr>
          <p:nvPr>
            <p:ph type="title"/>
          </p:nvPr>
        </p:nvSpPr>
        <p:spPr bwMode="auto">
          <a:xfrm>
            <a:off x="685800" y="2698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rate at which unprotected steel fails when exposed to fire depends on several factors.</a:t>
            </a:r>
          </a:p>
        </p:txBody>
      </p:sp>
      <p:graphicFrame>
        <p:nvGraphicFramePr>
          <p:cNvPr id="7" name="Content Placeholder 6" descr="Mass of the steel members and surface area exposed&#10;Intensity of the exposing fire&#10;Load supported by the steel&#10;Type of structural connections used to join the steel members&#10;">
            <a:extLst>
              <a:ext uri="{FF2B5EF4-FFF2-40B4-BE49-F238E27FC236}">
                <a16:creationId xmlns:a16="http://schemas.microsoft.com/office/drawing/2014/main" id="{B51070B8-FFE4-5E41-B7E5-C0C48DB57BC2}"/>
              </a:ext>
            </a:extLst>
          </p:cNvPr>
          <p:cNvGraphicFramePr>
            <a:graphicFrameLocks noGrp="1"/>
          </p:cNvGraphicFramePr>
          <p:nvPr>
            <p:ph idx="1"/>
            <p:extLst>
              <p:ext uri="{D42A27DB-BD31-4B8C-83A1-F6EECF244321}">
                <p14:modId xmlns:p14="http://schemas.microsoft.com/office/powerpoint/2010/main" val="3696630107"/>
              </p:ext>
            </p:extLst>
          </p:nvPr>
        </p:nvGraphicFramePr>
        <p:xfrm>
          <a:off x="1066800" y="1981200"/>
          <a:ext cx="7010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C5A261-B3EF-EA40-B18C-31591F22454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F4EFEB77-5FBD-0A42-80C8-5E168231FCDD}" type="slidenum">
              <a:rPr lang="en-US" altLang="en-US" sz="1200">
                <a:latin typeface="Tahoma" panose="020B0604030504040204" pitchFamily="34" charset="0"/>
              </a:rPr>
              <a:pPr eaLnBrk="1" hangingPunct="1"/>
              <a:t>47</a:t>
            </a:fld>
            <a:endParaRPr lang="en-US" altLang="en-US" sz="1200">
              <a:latin typeface="Tahoma" panose="020B0604030504040204" pitchFamily="34" charset="0"/>
            </a:endParaRPr>
          </a:p>
        </p:txBody>
      </p:sp>
      <p:sp>
        <p:nvSpPr>
          <p:cNvPr id="55298" name="Title 2">
            <a:extLst>
              <a:ext uri="{FF2B5EF4-FFF2-40B4-BE49-F238E27FC236}">
                <a16:creationId xmlns:a16="http://schemas.microsoft.com/office/drawing/2014/main" id="{57CBBBC2-3BEC-D042-8A13-F9518EF05E65}"/>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Recognize the materials and methods that are commonly used to provide fire protection for steel.</a:t>
            </a:r>
          </a:p>
        </p:txBody>
      </p:sp>
      <p:pic>
        <p:nvPicPr>
          <p:cNvPr id="55300" name="Content Placeholder 2" descr="steel I-beams being used in construction">
            <a:extLst>
              <a:ext uri="{FF2B5EF4-FFF2-40B4-BE49-F238E27FC236}">
                <a16:creationId xmlns:a16="http://schemas.microsoft.com/office/drawing/2014/main" id="{7BDFFB88-F768-6D48-8707-E3C4F0D4F11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6397625"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Most common method is through the use of an insulating material&#10;Metal lath and plaster&#10;Gypsum board&#10;Sprayed-on cement coating&#10;Mineral and fiberboard&#10;">
            <a:extLst>
              <a:ext uri="{FF2B5EF4-FFF2-40B4-BE49-F238E27FC236}">
                <a16:creationId xmlns:a16="http://schemas.microsoft.com/office/drawing/2014/main" id="{B665D1D1-065A-0D46-9844-E33215D54268}"/>
              </a:ext>
            </a:extLst>
          </p:cNvPr>
          <p:cNvGraphicFramePr/>
          <p:nvPr>
            <p:extLst>
              <p:ext uri="{D42A27DB-BD31-4B8C-83A1-F6EECF244321}">
                <p14:modId xmlns:p14="http://schemas.microsoft.com/office/powerpoint/2010/main" val="1305964123"/>
              </p:ext>
            </p:extLst>
          </p:nvPr>
        </p:nvGraphicFramePr>
        <p:xfrm>
          <a:off x="5257800" y="3352800"/>
          <a:ext cx="3581400" cy="276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EE8FDC-E56C-CA4F-989C-02077ABFF0C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70511F83-7032-1E43-9A21-92437A1AF510}" type="slidenum">
              <a:rPr lang="en-US" altLang="en-US" sz="1200">
                <a:latin typeface="Tahoma" panose="020B0604030504040204" pitchFamily="34" charset="0"/>
              </a:rPr>
              <a:pPr eaLnBrk="1" hangingPunct="1"/>
              <a:t>48</a:t>
            </a:fld>
            <a:endParaRPr lang="en-US" altLang="en-US" sz="1200">
              <a:latin typeface="Tahoma" panose="020B0604030504040204" pitchFamily="34" charset="0"/>
            </a:endParaRPr>
          </a:p>
        </p:txBody>
      </p:sp>
      <p:sp>
        <p:nvSpPr>
          <p:cNvPr id="56322" name="Title 2">
            <a:extLst>
              <a:ext uri="{FF2B5EF4-FFF2-40B4-BE49-F238E27FC236}">
                <a16:creationId xmlns:a16="http://schemas.microsoft.com/office/drawing/2014/main" id="{ADF6D4E2-2A55-0A43-8904-C8AA63EC844D}"/>
              </a:ext>
            </a:extLst>
          </p:cNvPr>
          <p:cNvSpPr>
            <a:spLocks noGrp="1"/>
          </p:cNvSpPr>
          <p:nvPr>
            <p:ph type="title"/>
          </p:nvPr>
        </p:nvSpPr>
        <p:spPr bwMode="auto">
          <a:xfrm>
            <a:off x="685800" y="2524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Lighter-weight insulating materials are usually more susceptible to damage than heavier materials.</a:t>
            </a:r>
          </a:p>
        </p:txBody>
      </p:sp>
      <p:graphicFrame>
        <p:nvGraphicFramePr>
          <p:cNvPr id="6" name="Content Placeholder 5" descr="More susceptible to being dislodged as well&#10;Damage may reduce or negate the fire rating of the member&#10;Damage needs repair whether it happens during construction or over time&#10;">
            <a:extLst>
              <a:ext uri="{FF2B5EF4-FFF2-40B4-BE49-F238E27FC236}">
                <a16:creationId xmlns:a16="http://schemas.microsoft.com/office/drawing/2014/main" id="{6C633E6E-E13B-E44E-A2E7-8F08FB75545C}"/>
              </a:ext>
            </a:extLst>
          </p:cNvPr>
          <p:cNvGraphicFramePr>
            <a:graphicFrameLocks noGrp="1"/>
          </p:cNvGraphicFramePr>
          <p:nvPr>
            <p:ph idx="1"/>
            <p:extLst>
              <p:ext uri="{D42A27DB-BD31-4B8C-83A1-F6EECF244321}">
                <p14:modId xmlns:p14="http://schemas.microsoft.com/office/powerpoint/2010/main" val="2153173287"/>
              </p:ext>
            </p:extLst>
          </p:nvPr>
        </p:nvGraphicFramePr>
        <p:xfrm>
          <a:off x="914400" y="1676400"/>
          <a:ext cx="7467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A7FCF6-E302-4F4A-955A-3A4F1959FC2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C1BF3BEB-24AF-2F4E-81FF-61C5FAD9AE69}" type="slidenum">
              <a:rPr lang="en-US" altLang="en-US" sz="1200">
                <a:latin typeface="Tahoma" panose="020B0604030504040204" pitchFamily="34" charset="0"/>
              </a:rPr>
              <a:pPr eaLnBrk="1" hangingPunct="1"/>
              <a:t>4</a:t>
            </a:fld>
            <a:endParaRPr lang="en-US" altLang="en-US" sz="1200">
              <a:latin typeface="Tahoma" panose="020B0604030504040204" pitchFamily="34" charset="0"/>
            </a:endParaRPr>
          </a:p>
        </p:txBody>
      </p:sp>
      <p:sp>
        <p:nvSpPr>
          <p:cNvPr id="11267" name="Title 2">
            <a:extLst>
              <a:ext uri="{FF2B5EF4-FFF2-40B4-BE49-F238E27FC236}">
                <a16:creationId xmlns:a16="http://schemas.microsoft.com/office/drawing/2014/main" id="{6AC5B3FD-95F3-6A43-873B-E044C747238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be familiar with several aspects of physical properties.</a:t>
            </a:r>
          </a:p>
        </p:txBody>
      </p:sp>
      <p:graphicFrame>
        <p:nvGraphicFramePr>
          <p:cNvPr id="2" name="Content Placeholder 1" descr="Combustibility&#10;Thermal conductivity&#10;Variation of strength with temperature&#10; As temperature increases, materials weaken and strength is compromised&#10;Behavior of building materials affected by&#10; Chemical and physical properties&#10; Method of fabrication&#10;">
            <a:extLst>
              <a:ext uri="{FF2B5EF4-FFF2-40B4-BE49-F238E27FC236}">
                <a16:creationId xmlns:a16="http://schemas.microsoft.com/office/drawing/2014/main" id="{890891DE-E640-6449-B6DA-C25B71EE7CD9}"/>
              </a:ext>
            </a:extLst>
          </p:cNvPr>
          <p:cNvGraphicFramePr>
            <a:graphicFrameLocks noGrp="1"/>
          </p:cNvGraphicFramePr>
          <p:nvPr>
            <p:ph idx="1"/>
            <p:extLst>
              <p:ext uri="{D42A27DB-BD31-4B8C-83A1-F6EECF244321}">
                <p14:modId xmlns:p14="http://schemas.microsoft.com/office/powerpoint/2010/main" val="2860772163"/>
              </p:ext>
            </p:extLst>
          </p:nvPr>
        </p:nvGraphicFramePr>
        <p:xfrm>
          <a:off x="762000" y="1524000"/>
          <a:ext cx="8001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264A7D-50C9-DC46-AA66-9410CA7D42A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8B2380FE-E530-9344-B4A4-A8DAF4782213}"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sp>
        <p:nvSpPr>
          <p:cNvPr id="57346" name="Title 2">
            <a:extLst>
              <a:ext uri="{FF2B5EF4-FFF2-40B4-BE49-F238E27FC236}">
                <a16:creationId xmlns:a16="http://schemas.microsoft.com/office/drawing/2014/main" id="{A941F97D-26EB-C94C-8007-F92068B1B63C}"/>
              </a:ext>
            </a:extLst>
          </p:cNvPr>
          <p:cNvSpPr>
            <a:spLocks noGrp="1"/>
          </p:cNvSpPr>
          <p:nvPr>
            <p:ph type="title"/>
          </p:nvPr>
        </p:nvSpPr>
        <p:spPr bwMode="auto">
          <a:xfrm>
            <a:off x="685800" y="2524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Intumescent coatings are another method of providing fire protection for steel.</a:t>
            </a:r>
          </a:p>
        </p:txBody>
      </p:sp>
      <p:graphicFrame>
        <p:nvGraphicFramePr>
          <p:cNvPr id="6" name="Content Placeholder 5" descr="Paint-like coatings&#10;Applied in thicknesses of a fraction of an inch (millimeter)&#10;Provide fire-resistance ratings of up to three hours when applied as required by its listing&#10;">
            <a:extLst>
              <a:ext uri="{FF2B5EF4-FFF2-40B4-BE49-F238E27FC236}">
                <a16:creationId xmlns:a16="http://schemas.microsoft.com/office/drawing/2014/main" id="{053797F3-63C6-3B44-8ECC-E4C2B290CC9F}"/>
              </a:ext>
            </a:extLst>
          </p:cNvPr>
          <p:cNvGraphicFramePr>
            <a:graphicFrameLocks noGrp="1"/>
          </p:cNvGraphicFramePr>
          <p:nvPr>
            <p:ph idx="1"/>
            <p:extLst>
              <p:ext uri="{D42A27DB-BD31-4B8C-83A1-F6EECF244321}">
                <p14:modId xmlns:p14="http://schemas.microsoft.com/office/powerpoint/2010/main" val="1532797963"/>
              </p:ext>
            </p:extLst>
          </p:nvPr>
        </p:nvGraphicFramePr>
        <p:xfrm>
          <a:off x="914400" y="1676400"/>
          <a:ext cx="7467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83D6B3-92E8-6E4B-905B-EECCEFF4B7D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BB5D8C12-4963-7249-9FF8-C455FE16CA59}"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p:txBody>
      </p:sp>
      <p:sp>
        <p:nvSpPr>
          <p:cNvPr id="58370" name="Title 2">
            <a:extLst>
              <a:ext uri="{FF2B5EF4-FFF2-40B4-BE49-F238E27FC236}">
                <a16:creationId xmlns:a16="http://schemas.microsoft.com/office/drawing/2014/main" id="{C1740B84-9910-614D-BA01-632031AA092C}"/>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membrane ceilings.</a:t>
            </a:r>
          </a:p>
        </p:txBody>
      </p:sp>
      <p:pic>
        <p:nvPicPr>
          <p:cNvPr id="58372" name="Content Placeholder 2" descr="ceiling made from a grid system with tiles, commonly known as a membrane ceiling">
            <a:extLst>
              <a:ext uri="{FF2B5EF4-FFF2-40B4-BE49-F238E27FC236}">
                <a16:creationId xmlns:a16="http://schemas.microsoft.com/office/drawing/2014/main" id="{86358F45-29C5-2A4D-A8EE-C0567EF1F79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5638800" cy="3760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Frequently used to protect steel floor support systems&#10;Noncombustible ceiling system or a special insulating ceiling tile&#10;Popular with designers &#10;Allows ductwork and electrical conduit to be hidden above the ceiling&#10;Provides an attractive finished surface&#10;Rated ceiling acts as a thermal barrier to the heat of a fire below it&#10;May require special provisions to maintain the integrity of the ceiling&#10;">
            <a:extLst>
              <a:ext uri="{FF2B5EF4-FFF2-40B4-BE49-F238E27FC236}">
                <a16:creationId xmlns:a16="http://schemas.microsoft.com/office/drawing/2014/main" id="{9B4755B1-6119-574B-8921-1EBBD60D123F}"/>
              </a:ext>
            </a:extLst>
          </p:cNvPr>
          <p:cNvGraphicFramePr/>
          <p:nvPr>
            <p:extLst>
              <p:ext uri="{D42A27DB-BD31-4B8C-83A1-F6EECF244321}">
                <p14:modId xmlns:p14="http://schemas.microsoft.com/office/powerpoint/2010/main" val="1035536904"/>
              </p:ext>
            </p:extLst>
          </p:nvPr>
        </p:nvGraphicFramePr>
        <p:xfrm>
          <a:off x="4953000" y="1524000"/>
          <a:ext cx="3886200"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9157B7-47D7-2E4C-89F1-E7CB9179AC05}"/>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15DF78F3-B215-AE46-A680-400DE0FFC532}"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9394" name="Title 1">
            <a:extLst>
              <a:ext uri="{FF2B5EF4-FFF2-40B4-BE49-F238E27FC236}">
                <a16:creationId xmlns:a16="http://schemas.microsoft.com/office/drawing/2014/main" id="{16DD956F-974E-D141-B541-C3E36C49D39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9395" name="Text Placeholder 2">
            <a:extLst>
              <a:ext uri="{FF2B5EF4-FFF2-40B4-BE49-F238E27FC236}">
                <a16:creationId xmlns:a16="http://schemas.microsoft.com/office/drawing/2014/main" id="{974211BE-C209-B64C-93F3-4BEB2A144F9D}"/>
              </a:ext>
            </a:extLst>
          </p:cNvPr>
          <p:cNvSpPr>
            <a:spLocks noGrp="1"/>
          </p:cNvSpPr>
          <p:nvPr>
            <p:ph type="body" sz="quarter" idx="11"/>
          </p:nvPr>
        </p:nvSpPr>
        <p:spPr bwMode="auto">
          <a:xfrm>
            <a:off x="685800" y="1752600"/>
            <a:ext cx="7086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characteristics of steel?</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27DECE-D7A0-5642-8D71-DD76FADF992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4D65E363-D186-144E-95FB-603A2C23C05C}"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18" name="Title 2">
            <a:extLst>
              <a:ext uri="{FF2B5EF4-FFF2-40B4-BE49-F238E27FC236}">
                <a16:creationId xmlns:a16="http://schemas.microsoft.com/office/drawing/2014/main" id="{29EDB58F-69FB-D949-9C9A-27E3A6A475A0}"/>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uses and characteristics of glazing.</a:t>
            </a:r>
          </a:p>
        </p:txBody>
      </p:sp>
      <p:pic>
        <p:nvPicPr>
          <p:cNvPr id="60420" name="Content Placeholder 2" descr="structural glass wall made with metal beams and large sheets of glass">
            <a:extLst>
              <a:ext uri="{FF2B5EF4-FFF2-40B4-BE49-F238E27FC236}">
                <a16:creationId xmlns:a16="http://schemas.microsoft.com/office/drawing/2014/main" id="{F8D785CA-9D18-9641-AB90-DE487A3F5C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6096000"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Present in most buildings&#10;Windows, skylights, storefronts, and anywhere light transmission is desirable&#10;Architectural applications of glass include church windows, partition walls, and some structural applications&#10;Be aware: when glazing is broken, it is often replaced with inferior glass&#10;">
            <a:extLst>
              <a:ext uri="{FF2B5EF4-FFF2-40B4-BE49-F238E27FC236}">
                <a16:creationId xmlns:a16="http://schemas.microsoft.com/office/drawing/2014/main" id="{7BB9B3D3-D942-8B4A-857C-BD4D63CE0745}"/>
              </a:ext>
            </a:extLst>
          </p:cNvPr>
          <p:cNvGraphicFramePr/>
          <p:nvPr>
            <p:extLst>
              <p:ext uri="{D42A27DB-BD31-4B8C-83A1-F6EECF244321}">
                <p14:modId xmlns:p14="http://schemas.microsoft.com/office/powerpoint/2010/main" val="1606613460"/>
              </p:ext>
            </p:extLst>
          </p:nvPr>
        </p:nvGraphicFramePr>
        <p:xfrm>
          <a:off x="5410200" y="2057400"/>
          <a:ext cx="3429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2B2F6C-A32D-7246-9119-234BBF28E0A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D23D3568-FFE7-8844-9ADE-51FDF07C7227}"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p:txBody>
      </p:sp>
      <p:sp>
        <p:nvSpPr>
          <p:cNvPr id="61442" name="Title 2">
            <a:extLst>
              <a:ext uri="{FF2B5EF4-FFF2-40B4-BE49-F238E27FC236}">
                <a16:creationId xmlns:a16="http://schemas.microsoft.com/office/drawing/2014/main" id="{0FA65E11-243E-464E-A916-BE2DBD6E4F0A}"/>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most commonly encountered types of glazing.</a:t>
            </a:r>
          </a:p>
        </p:txBody>
      </p:sp>
      <p:graphicFrame>
        <p:nvGraphicFramePr>
          <p:cNvPr id="6" name="Content Placeholder 5" descr="Single-strength annealed&#10; Produced by slowly cooling the hot glass during its production; permits the release of thermal stresses that would form if the glass were cooled rapidly&#10;Heat-strengthened&#10; Residual surface compression stronger than annealed glass of the same size and thickness; more resistant to thermally induced stresses, cyclic wind pressures, and impacts by windborne objects&#10;">
            <a:extLst>
              <a:ext uri="{FF2B5EF4-FFF2-40B4-BE49-F238E27FC236}">
                <a16:creationId xmlns:a16="http://schemas.microsoft.com/office/drawing/2014/main" id="{DB2B0DB6-7FCF-694B-8087-387F133BF440}"/>
              </a:ext>
            </a:extLst>
          </p:cNvPr>
          <p:cNvGraphicFramePr>
            <a:graphicFrameLocks noGrp="1"/>
          </p:cNvGraphicFramePr>
          <p:nvPr>
            <p:ph idx="1"/>
            <p:extLst>
              <p:ext uri="{D42A27DB-BD31-4B8C-83A1-F6EECF244321}">
                <p14:modId xmlns:p14="http://schemas.microsoft.com/office/powerpoint/2010/main" val="107095566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45" name="Text Box 7">
            <a:extLst>
              <a:ext uri="{FF2B5EF4-FFF2-40B4-BE49-F238E27FC236}">
                <a16:creationId xmlns:a16="http://schemas.microsoft.com/office/drawing/2014/main" id="{8EFD583C-C8D7-2F46-AB98-79974070EC01}"/>
              </a:ext>
            </a:extLst>
          </p:cNvPr>
          <p:cNvSpPr txBox="1">
            <a:spLocks noChangeArrowheads="1"/>
          </p:cNvSpPr>
          <p:nvPr/>
        </p:nvSpPr>
        <p:spPr bwMode="auto">
          <a:xfrm>
            <a:off x="5715000" y="627569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EA3908-6825-0242-8A65-EA4182B2CD4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A1A79D38-9915-3F4B-A800-673E1B200D93}"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6" name="Title 2">
            <a:extLst>
              <a:ext uri="{FF2B5EF4-FFF2-40B4-BE49-F238E27FC236}">
                <a16:creationId xmlns:a16="http://schemas.microsoft.com/office/drawing/2014/main" id="{F28A3DC0-6424-244A-AEAC-348C9C399B4A}"/>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most commonly encountered types of glazing.</a:t>
            </a:r>
          </a:p>
        </p:txBody>
      </p:sp>
      <p:graphicFrame>
        <p:nvGraphicFramePr>
          <p:cNvPr id="6" name="Content Placeholder 5" descr="Fully tempered&#10; Residual surface compression even stronger than heat-strengthened glass&#10; Breaks into small granules; used in windows that might be subject to high wind forces and exterior doors that people might walk into accidentally&#10;Laminated&#10; Consists of two layers of glass with a transparent layer of vinyl bonded into the center&#10; When broken, the inner core of vinyl holds the broken pieces of glass in place; used in security windows and to reduce noise transmission&#10;">
            <a:extLst>
              <a:ext uri="{FF2B5EF4-FFF2-40B4-BE49-F238E27FC236}">
                <a16:creationId xmlns:a16="http://schemas.microsoft.com/office/drawing/2014/main" id="{1B92B273-A92D-A24E-AAE9-65C7FC77022C}"/>
              </a:ext>
            </a:extLst>
          </p:cNvPr>
          <p:cNvGraphicFramePr>
            <a:graphicFrameLocks noGrp="1"/>
          </p:cNvGraphicFramePr>
          <p:nvPr>
            <p:ph idx="1"/>
            <p:extLst>
              <p:ext uri="{D42A27DB-BD31-4B8C-83A1-F6EECF244321}">
                <p14:modId xmlns:p14="http://schemas.microsoft.com/office/powerpoint/2010/main" val="3899801811"/>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2469" name="Text Box 7">
            <a:extLst>
              <a:ext uri="{FF2B5EF4-FFF2-40B4-BE49-F238E27FC236}">
                <a16:creationId xmlns:a16="http://schemas.microsoft.com/office/drawing/2014/main" id="{13225718-E44D-7346-A973-6788BB9C73CA}"/>
              </a:ext>
            </a:extLst>
          </p:cNvPr>
          <p:cNvSpPr txBox="1">
            <a:spLocks noChangeArrowheads="1"/>
          </p:cNvSpPr>
          <p:nvPr/>
        </p:nvSpPr>
        <p:spPr bwMode="auto">
          <a:xfrm>
            <a:off x="5867400" y="6283325"/>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163209-62A9-E24D-B52E-672AF03D723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32831860-3374-6940-85EB-9E7F5AAFC571}"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p:txBody>
      </p:sp>
      <p:sp>
        <p:nvSpPr>
          <p:cNvPr id="63490" name="Title 2">
            <a:extLst>
              <a:ext uri="{FF2B5EF4-FFF2-40B4-BE49-F238E27FC236}">
                <a16:creationId xmlns:a16="http://schemas.microsoft.com/office/drawing/2014/main" id="{8081EA3C-D57A-DD4E-B584-E04C3BF90570}"/>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most commonly encountered types of glazing.</a:t>
            </a:r>
          </a:p>
        </p:txBody>
      </p:sp>
      <p:graphicFrame>
        <p:nvGraphicFramePr>
          <p:cNvPr id="6" name="Content Placeholder 5" descr="Glass block&#10; Produced either as solid or hollow non-load-bearing units&#10; Can have different surface patterns&#10; May be used for the protection of limited-size openings in fire-rated walls when permitted by the local building code&#10;">
            <a:extLst>
              <a:ext uri="{FF2B5EF4-FFF2-40B4-BE49-F238E27FC236}">
                <a16:creationId xmlns:a16="http://schemas.microsoft.com/office/drawing/2014/main" id="{BC43028F-2155-4F4B-945A-B624107DE771}"/>
              </a:ext>
            </a:extLst>
          </p:cNvPr>
          <p:cNvGraphicFramePr>
            <a:graphicFrameLocks noGrp="1"/>
          </p:cNvGraphicFramePr>
          <p:nvPr>
            <p:ph idx="1"/>
            <p:extLst>
              <p:ext uri="{D42A27DB-BD31-4B8C-83A1-F6EECF244321}">
                <p14:modId xmlns:p14="http://schemas.microsoft.com/office/powerpoint/2010/main" val="2604571593"/>
              </p:ext>
            </p:extLst>
          </p:nvPr>
        </p:nvGraphicFramePr>
        <p:xfrm>
          <a:off x="762000" y="1600200"/>
          <a:ext cx="77724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1B04B0-85C3-DC44-AC16-A00D4DFCFC7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F4CC6295-8D2C-B54A-AF94-6BE449173F1B}"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4" name="Title 2">
            <a:extLst>
              <a:ext uri="{FF2B5EF4-FFF2-40B4-BE49-F238E27FC236}">
                <a16:creationId xmlns:a16="http://schemas.microsoft.com/office/drawing/2014/main" id="{9B3C2C75-0489-D742-9715-CC17553AC01B}"/>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and uses of wired glass.</a:t>
            </a:r>
          </a:p>
        </p:txBody>
      </p:sp>
      <p:graphicFrame>
        <p:nvGraphicFramePr>
          <p:cNvPr id="3" name="Content Placeholder 2" descr="Wired glass&#10; Used in both interior and exterior applications&#10; Used in fire doors, in windows adjacent to fire escapes, in corridor separations, and to protect against exterior exposures&#10; When glass breaks, the wires hold the glass in place, permitting it to act as a barrier to a fire&#10;">
            <a:extLst>
              <a:ext uri="{FF2B5EF4-FFF2-40B4-BE49-F238E27FC236}">
                <a16:creationId xmlns:a16="http://schemas.microsoft.com/office/drawing/2014/main" id="{11746B17-9D25-E042-8863-CCA2DEB55EBD}"/>
              </a:ext>
            </a:extLst>
          </p:cNvPr>
          <p:cNvGraphicFramePr>
            <a:graphicFrameLocks noGrp="1"/>
          </p:cNvGraphicFramePr>
          <p:nvPr>
            <p:ph idx="1"/>
            <p:extLst>
              <p:ext uri="{D42A27DB-BD31-4B8C-83A1-F6EECF244321}">
                <p14:modId xmlns:p14="http://schemas.microsoft.com/office/powerpoint/2010/main" val="3031260630"/>
              </p:ext>
            </p:extLst>
          </p:nvPr>
        </p:nvGraphicFramePr>
        <p:xfrm>
          <a:off x="762000" y="1905000"/>
          <a:ext cx="78486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B11443-F558-F94A-825D-CB062D3E63A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9974EC83-C36E-8645-B45F-27170ADCCEE6}"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8" name="Title 1">
            <a:extLst>
              <a:ext uri="{FF2B5EF4-FFF2-40B4-BE49-F238E27FC236}">
                <a16:creationId xmlns:a16="http://schemas.microsoft.com/office/drawing/2014/main" id="{DFE1382C-E4A9-BF43-B96E-D85A22E8D44F}"/>
              </a:ext>
            </a:extLst>
          </p:cNvPr>
          <p:cNvSpPr>
            <a:spLocks noGrp="1"/>
          </p:cNvSpPr>
          <p:nvPr>
            <p:ph type="title"/>
          </p:nvPr>
        </p:nvSpPr>
        <p:spPr bwMode="auto">
          <a:xfrm>
            <a:off x="685800" y="685800"/>
            <a:ext cx="8458200" cy="73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z="3000"/>
              <a:t>NOTE</a:t>
            </a:r>
          </a:p>
        </p:txBody>
      </p:sp>
      <p:sp>
        <p:nvSpPr>
          <p:cNvPr id="65540" name="Text Placeholder 1">
            <a:extLst>
              <a:ext uri="{FF2B5EF4-FFF2-40B4-BE49-F238E27FC236}">
                <a16:creationId xmlns:a16="http://schemas.microsoft.com/office/drawing/2014/main" id="{45615A7D-FEE8-E541-A23A-6B4A7DCF53CF}"/>
              </a:ext>
            </a:extLst>
          </p:cNvPr>
          <p:cNvSpPr>
            <a:spLocks noGrp="1"/>
          </p:cNvSpPr>
          <p:nvPr>
            <p:ph type="body" sz="quarter" idx="11"/>
          </p:nvPr>
        </p:nvSpPr>
        <p:spPr bwMode="auto">
          <a:xfrm>
            <a:off x="838200" y="2438400"/>
            <a:ext cx="74676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Not all wired glass is fire rated.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3F7263-3C36-5546-A93E-94DC29E0BE4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EA8779EB-4582-4942-83F7-F62D5C1AEF11}"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p:txBody>
      </p:sp>
      <p:sp>
        <p:nvSpPr>
          <p:cNvPr id="66562" name="Title 2">
            <a:extLst>
              <a:ext uri="{FF2B5EF4-FFF2-40B4-BE49-F238E27FC236}">
                <a16:creationId xmlns:a16="http://schemas.microsoft.com/office/drawing/2014/main" id="{16FCA5D4-2DCB-064A-9A57-8501C019034C}"/>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and uses of fire-rated glass.</a:t>
            </a:r>
          </a:p>
        </p:txBody>
      </p:sp>
      <p:pic>
        <p:nvPicPr>
          <p:cNvPr id="66564" name="Picture 1" descr="Fire Lite glass">
            <a:extLst>
              <a:ext uri="{FF2B5EF4-FFF2-40B4-BE49-F238E27FC236}">
                <a16:creationId xmlns:a16="http://schemas.microsoft.com/office/drawing/2014/main" id="{A5A02BBB-35D3-A243-BD38-FD1CE03C59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609600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Fire-rated glass&#10; Does not use interior wires&#10; Made from a combination of glass and plastic&#10; Must be installed in a fire-rated framing that is rated as an assembly&#10;">
            <a:extLst>
              <a:ext uri="{FF2B5EF4-FFF2-40B4-BE49-F238E27FC236}">
                <a16:creationId xmlns:a16="http://schemas.microsoft.com/office/drawing/2014/main" id="{F9C42D21-B559-9148-ADDF-23AE6A75C3CD}"/>
              </a:ext>
            </a:extLst>
          </p:cNvPr>
          <p:cNvGraphicFramePr>
            <a:graphicFrameLocks noGrp="1"/>
          </p:cNvGraphicFramePr>
          <p:nvPr>
            <p:ph idx="1"/>
            <p:extLst>
              <p:ext uri="{D42A27DB-BD31-4B8C-83A1-F6EECF244321}">
                <p14:modId xmlns:p14="http://schemas.microsoft.com/office/powerpoint/2010/main" val="3282967329"/>
              </p:ext>
            </p:extLst>
          </p:nvPr>
        </p:nvGraphicFramePr>
        <p:xfrm>
          <a:off x="488372" y="4343400"/>
          <a:ext cx="8503227"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566" name="Rectangle 5">
            <a:extLst>
              <a:ext uri="{FF2B5EF4-FFF2-40B4-BE49-F238E27FC236}">
                <a16:creationId xmlns:a16="http://schemas.microsoft.com/office/drawing/2014/main" id="{A9A8A257-0CD3-F34A-A3D2-17C471D62872}"/>
              </a:ext>
            </a:extLst>
          </p:cNvPr>
          <p:cNvSpPr>
            <a:spLocks noChangeArrowheads="1"/>
          </p:cNvSpPr>
          <p:nvPr/>
        </p:nvSpPr>
        <p:spPr bwMode="auto">
          <a:xfrm rot="5400000">
            <a:off x="5313363" y="3249612"/>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Strassburg</a:t>
            </a:r>
            <a:endParaRPr lang="en-US" altLang="en-US" sz="1200" b="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C11177-7EE4-C04F-A56C-41CCE96B3F0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E3DF032E-A59D-0B4E-91A6-9BAE86B31E0D}" type="slidenum">
              <a:rPr lang="en-US" altLang="en-US" sz="1200">
                <a:latin typeface="Tahoma" panose="020B0604030504040204" pitchFamily="34" charset="0"/>
              </a:rPr>
              <a:pPr eaLnBrk="1" hangingPunct="1"/>
              <a:t>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2290" name="Title 1">
            <a:extLst>
              <a:ext uri="{FF2B5EF4-FFF2-40B4-BE49-F238E27FC236}">
                <a16:creationId xmlns:a16="http://schemas.microsoft.com/office/drawing/2014/main" id="{622279B4-ABA5-F846-BB51-3DC15E85FD3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2291" name="Text Placeholder 2">
            <a:extLst>
              <a:ext uri="{FF2B5EF4-FFF2-40B4-BE49-F238E27FC236}">
                <a16:creationId xmlns:a16="http://schemas.microsoft.com/office/drawing/2014/main" id="{185CDCE5-7E3E-CE45-9497-6309CA1CE91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materials most commonly used for construction?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519204-8398-814A-AC9A-00E083FF8BC0}"/>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7312B9BF-FB9D-BB46-AD9F-3243FC14674C}"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p:txBody>
      </p:sp>
      <p:sp>
        <p:nvSpPr>
          <p:cNvPr id="67586" name="Title 1">
            <a:extLst>
              <a:ext uri="{FF2B5EF4-FFF2-40B4-BE49-F238E27FC236}">
                <a16:creationId xmlns:a16="http://schemas.microsoft.com/office/drawing/2014/main" id="{56611DD4-529A-2643-B601-6A84EAD4C911}"/>
              </a:ext>
            </a:extLst>
          </p:cNvPr>
          <p:cNvSpPr>
            <a:spLocks noGrp="1"/>
          </p:cNvSpPr>
          <p:nvPr>
            <p:ph type="title"/>
          </p:nvPr>
        </p:nvSpPr>
        <p:spPr bwMode="auto">
          <a:xfrm>
            <a:off x="685800" y="685800"/>
            <a:ext cx="8458200" cy="731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sz="3000"/>
              <a:t>NOTE</a:t>
            </a:r>
          </a:p>
        </p:txBody>
      </p:sp>
      <p:sp>
        <p:nvSpPr>
          <p:cNvPr id="67588" name="Text Placeholder 1">
            <a:extLst>
              <a:ext uri="{FF2B5EF4-FFF2-40B4-BE49-F238E27FC236}">
                <a16:creationId xmlns:a16="http://schemas.microsoft.com/office/drawing/2014/main" id="{36633C41-FCDF-A64D-A8CC-E00AC895D48F}"/>
              </a:ext>
            </a:extLst>
          </p:cNvPr>
          <p:cNvSpPr>
            <a:spLocks noGrp="1"/>
          </p:cNvSpPr>
          <p:nvPr>
            <p:ph type="body" sz="quarter" idx="11"/>
          </p:nvPr>
        </p:nvSpPr>
        <p:spPr bwMode="auto">
          <a:xfrm>
            <a:off x="838200" y="2438400"/>
            <a:ext cx="74676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All fire-rated glass is marked, whether it is wired glass or not, and the inspector should check for the appropriate markings.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DC9F0D-78E9-C14E-9B84-E91354B2083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675E5AB8-D6E6-6E40-97FC-8EB40EB1E7ED}"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8610" name="Title 1">
            <a:extLst>
              <a:ext uri="{FF2B5EF4-FFF2-40B4-BE49-F238E27FC236}">
                <a16:creationId xmlns:a16="http://schemas.microsoft.com/office/drawing/2014/main" id="{12C5E2A2-6703-7640-97DE-C96B8E472624}"/>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8611" name="Text Placeholder 2">
            <a:extLst>
              <a:ext uri="{FF2B5EF4-FFF2-40B4-BE49-F238E27FC236}">
                <a16:creationId xmlns:a16="http://schemas.microsoft.com/office/drawing/2014/main" id="{330B62EA-DF72-6B4E-AABD-5413BDC42F6A}"/>
              </a:ext>
            </a:extLst>
          </p:cNvPr>
          <p:cNvSpPr>
            <a:spLocks noGrp="1"/>
          </p:cNvSpPr>
          <p:nvPr>
            <p:ph type="body" sz="quarter" idx="11"/>
          </p:nvPr>
        </p:nvSpPr>
        <p:spPr bwMode="auto">
          <a:xfrm>
            <a:off x="685800" y="1752600"/>
            <a:ext cx="7086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most commonly encountered types of glazing (glass)?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195A1B-5BD0-1B4D-A140-AEEDF4D659F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20FC97ED-2BA3-5F44-86AC-177DCA1C1429}"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4" name="Title 2">
            <a:extLst>
              <a:ext uri="{FF2B5EF4-FFF2-40B4-BE49-F238E27FC236}">
                <a16:creationId xmlns:a16="http://schemas.microsoft.com/office/drawing/2014/main" id="{9EBAC3AA-3C89-B541-BE62-CFD624AD1D79}"/>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gypsum board.</a:t>
            </a:r>
          </a:p>
        </p:txBody>
      </p:sp>
      <p:pic>
        <p:nvPicPr>
          <p:cNvPr id="69636" name="Picture 1" descr="hallway of a building made of gypsum board, better known as drywall">
            <a:extLst>
              <a:ext uri="{FF2B5EF4-FFF2-40B4-BE49-F238E27FC236}">
                <a16:creationId xmlns:a16="http://schemas.microsoft.com/office/drawing/2014/main" id="{CE8A87C7-7CA8-154F-A72A-7AC002BC35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69691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descr="Also known as drywall or Sheetrock®&#10;Mineral-based product used to construct plaster and wallboards&#10;High water content gives it excellent heat-resistant and fire-retardant properties&#10;">
            <a:extLst>
              <a:ext uri="{FF2B5EF4-FFF2-40B4-BE49-F238E27FC236}">
                <a16:creationId xmlns:a16="http://schemas.microsoft.com/office/drawing/2014/main" id="{83D38E96-4AFA-B546-BF4D-B6E1FB7B3331}"/>
              </a:ext>
            </a:extLst>
          </p:cNvPr>
          <p:cNvGraphicFramePr>
            <a:graphicFrameLocks noGrp="1"/>
          </p:cNvGraphicFramePr>
          <p:nvPr>
            <p:ph idx="1"/>
            <p:extLst>
              <p:ext uri="{D42A27DB-BD31-4B8C-83A1-F6EECF244321}">
                <p14:modId xmlns:p14="http://schemas.microsoft.com/office/powerpoint/2010/main" val="2062665629"/>
              </p:ext>
            </p:extLst>
          </p:nvPr>
        </p:nvGraphicFramePr>
        <p:xfrm>
          <a:off x="5715000" y="2667000"/>
          <a:ext cx="2743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BB92A-305A-C346-8506-79E4BDE8468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E32CF8FB-9E11-C842-9BD8-16AAEAB57963}"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8" name="Title 2">
            <a:extLst>
              <a:ext uri="{FF2B5EF4-FFF2-40B4-BE49-F238E27FC236}">
                <a16:creationId xmlns:a16="http://schemas.microsoft.com/office/drawing/2014/main" id="{DC6858E4-B621-7940-9D08-D185ACC86519}"/>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common uses of gypsum board.</a:t>
            </a:r>
          </a:p>
        </p:txBody>
      </p:sp>
      <p:graphicFrame>
        <p:nvGraphicFramePr>
          <p:cNvPr id="5" name="Content Placeholder 4" descr="Corridor partitions&#10;Stair enclosures&#10;Shaft walls&#10;Column protection&#10;Membrane ceilings&#10;">
            <a:extLst>
              <a:ext uri="{FF2B5EF4-FFF2-40B4-BE49-F238E27FC236}">
                <a16:creationId xmlns:a16="http://schemas.microsoft.com/office/drawing/2014/main" id="{52AE6C75-3D90-694D-A3E1-9E7B5327D857}"/>
              </a:ext>
            </a:extLst>
          </p:cNvPr>
          <p:cNvGraphicFramePr>
            <a:graphicFrameLocks noGrp="1"/>
          </p:cNvGraphicFramePr>
          <p:nvPr>
            <p:ph idx="1"/>
            <p:extLst>
              <p:ext uri="{D42A27DB-BD31-4B8C-83A1-F6EECF244321}">
                <p14:modId xmlns:p14="http://schemas.microsoft.com/office/powerpoint/2010/main" val="357387706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62D3EC-A106-C146-B2D1-E5C1065451D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A283E66E-902A-1348-BB7D-FAC9F50693CF}"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sp>
        <p:nvSpPr>
          <p:cNvPr id="71682" name="Title 2">
            <a:extLst>
              <a:ext uri="{FF2B5EF4-FFF2-40B4-BE49-F238E27FC236}">
                <a16:creationId xmlns:a16="http://schemas.microsoft.com/office/drawing/2014/main" id="{64DA205A-3850-0C47-99BC-2AA642C4B511}"/>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different types of gypsum board.</a:t>
            </a:r>
          </a:p>
        </p:txBody>
      </p:sp>
      <p:graphicFrame>
        <p:nvGraphicFramePr>
          <p:cNvPr id="5" name="Content Placeholder 4" descr="Type X&#10; Used in fire-rated assemblies&#10; Produced with glass fibers that act as reinforcement and provide tensile strength; prevent its deterioration when exposed to fire&#10;Type C&#10; Contains vermiculite that expands as it is exposed to heat; allows the gypsum to maintain its integrity and remain dimensionally stable for longer periods of exposure&#10;">
            <a:extLst>
              <a:ext uri="{FF2B5EF4-FFF2-40B4-BE49-F238E27FC236}">
                <a16:creationId xmlns:a16="http://schemas.microsoft.com/office/drawing/2014/main" id="{D34CEE42-1B5F-3640-9DDB-294D2984B6AD}"/>
              </a:ext>
            </a:extLst>
          </p:cNvPr>
          <p:cNvGraphicFramePr>
            <a:graphicFrameLocks noGrp="1"/>
          </p:cNvGraphicFramePr>
          <p:nvPr>
            <p:ph idx="1"/>
            <p:extLst>
              <p:ext uri="{D42A27DB-BD31-4B8C-83A1-F6EECF244321}">
                <p14:modId xmlns:p14="http://schemas.microsoft.com/office/powerpoint/2010/main" val="418578382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28225C-B922-C54E-A196-1B1BBC0302D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E3154AEB-46C8-934A-8C15-8892DD163F1B}"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6" name="Title 2">
            <a:extLst>
              <a:ext uri="{FF2B5EF4-FFF2-40B4-BE49-F238E27FC236}">
                <a16:creationId xmlns:a16="http://schemas.microsoft.com/office/drawing/2014/main" id="{BF204F40-0DAE-0E4E-B8FA-B9FE31C72A66}"/>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Several types of gypsum board are produced for different purposes.</a:t>
            </a:r>
          </a:p>
        </p:txBody>
      </p:sp>
      <p:graphicFrame>
        <p:nvGraphicFramePr>
          <p:cNvPr id="5" name="Content Placeholder 4" descr="Regular gypsum board&#10; Used for most applications&#10;Water-resistant gypsum board&#10; Water-repellent paper facing for use where it may be exposed to moisture&#10;Type X and Type C gypsum board&#10; Used in fire-rated assemblies&#10;Foil-backed gypsum board&#10; Used to replace the vapor barrier in outside walls&#10;Gypsum backing board&#10; Used as a backing layer in multilayer assemblies&#10;Coreboard&#10; Used for shaft walls and solid partitions&#10;">
            <a:extLst>
              <a:ext uri="{FF2B5EF4-FFF2-40B4-BE49-F238E27FC236}">
                <a16:creationId xmlns:a16="http://schemas.microsoft.com/office/drawing/2014/main" id="{31B6CC02-E9CD-CB45-B98A-65FB3303B459}"/>
              </a:ext>
            </a:extLst>
          </p:cNvPr>
          <p:cNvGraphicFramePr>
            <a:graphicFrameLocks noGrp="1"/>
          </p:cNvGraphicFramePr>
          <p:nvPr>
            <p:ph idx="1"/>
            <p:extLst>
              <p:ext uri="{D42A27DB-BD31-4B8C-83A1-F6EECF244321}">
                <p14:modId xmlns:p14="http://schemas.microsoft.com/office/powerpoint/2010/main" val="657412654"/>
              </p:ext>
            </p:extLst>
          </p:nvPr>
        </p:nvGraphicFramePr>
        <p:xfrm>
          <a:off x="685800" y="1447800"/>
          <a:ext cx="80010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32EC62-2666-2F45-876B-FEB27A309C5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09C312BE-7156-DA49-B45A-03387A0C56EC}"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73730" name="Title 1">
            <a:extLst>
              <a:ext uri="{FF2B5EF4-FFF2-40B4-BE49-F238E27FC236}">
                <a16:creationId xmlns:a16="http://schemas.microsoft.com/office/drawing/2014/main" id="{5496E745-5CD0-2146-A20E-9D2587FC8DE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73731" name="Text Placeholder 2">
            <a:extLst>
              <a:ext uri="{FF2B5EF4-FFF2-40B4-BE49-F238E27FC236}">
                <a16:creationId xmlns:a16="http://schemas.microsoft.com/office/drawing/2014/main" id="{7C515E9A-B885-1F4C-9144-13C0F2C9F58A}"/>
              </a:ext>
            </a:extLst>
          </p:cNvPr>
          <p:cNvSpPr>
            <a:spLocks noGrp="1"/>
          </p:cNvSpPr>
          <p:nvPr>
            <p:ph type="body" sz="quarter" idx="11"/>
          </p:nvPr>
        </p:nvSpPr>
        <p:spPr bwMode="auto">
          <a:xfrm>
            <a:off x="685800" y="1752600"/>
            <a:ext cx="70866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In a structure, where are you most likely to find gypsum board?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15D97A-DB2D-6E49-8F38-916D51C77DF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1B2C3184-7860-D444-BA80-F6C58D6838B4}"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p:txBody>
      </p:sp>
      <p:sp>
        <p:nvSpPr>
          <p:cNvPr id="74754" name="Title 2">
            <a:extLst>
              <a:ext uri="{FF2B5EF4-FFF2-40B4-BE49-F238E27FC236}">
                <a16:creationId xmlns:a16="http://schemas.microsoft.com/office/drawing/2014/main" id="{E7C8197D-37C2-3545-82D3-4F05CF8C7738}"/>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 building construction, plastics are used for many components.</a:t>
            </a:r>
          </a:p>
        </p:txBody>
      </p:sp>
      <p:graphicFrame>
        <p:nvGraphicFramePr>
          <p:cNvPr id="5" name="Content Placeholder 4" descr="Siding&#10;Floor covering&#10;Insulation&#10;Tub/shower enclosures&#10;Vapor barriers&#10;Pipe and pipe fittings&#10;Lighting fixtures&#10;Skylights and roof domes&#10;Sprinkler piping&#10;Moldings&#10;Wall coverings&#10;Gratings and mantel pieces&#10;">
            <a:extLst>
              <a:ext uri="{FF2B5EF4-FFF2-40B4-BE49-F238E27FC236}">
                <a16:creationId xmlns:a16="http://schemas.microsoft.com/office/drawing/2014/main" id="{A0FEFC06-1B60-B443-9CBC-4C5BC2248989}"/>
              </a:ext>
            </a:extLst>
          </p:cNvPr>
          <p:cNvGraphicFramePr>
            <a:graphicFrameLocks noGrp="1"/>
          </p:cNvGraphicFramePr>
          <p:nvPr>
            <p:ph idx="1"/>
            <p:extLst>
              <p:ext uri="{D42A27DB-BD31-4B8C-83A1-F6EECF244321}">
                <p14:modId xmlns:p14="http://schemas.microsoft.com/office/powerpoint/2010/main" val="3943479898"/>
              </p:ext>
            </p:extLst>
          </p:nvPr>
        </p:nvGraphicFramePr>
        <p:xfrm>
          <a:off x="495300" y="1412875"/>
          <a:ext cx="8077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18AEC9-95FC-CE4A-9F62-67FF0D4D7EB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E1F189FF-E2FD-E24C-BBFF-2C323C1AEBF0}"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p:txBody>
      </p:sp>
      <p:sp>
        <p:nvSpPr>
          <p:cNvPr id="75778" name="Title 2">
            <a:extLst>
              <a:ext uri="{FF2B5EF4-FFF2-40B4-BE49-F238E27FC236}">
                <a16:creationId xmlns:a16="http://schemas.microsoft.com/office/drawing/2014/main" id="{40BE78FA-BBB7-3B46-96BD-AA91928F1535}"/>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plastic.</a:t>
            </a:r>
          </a:p>
        </p:txBody>
      </p:sp>
      <p:graphicFrame>
        <p:nvGraphicFramePr>
          <p:cNvPr id="5" name="Content Placeholder 4" descr="Strength of plastic materials is close to that of wood&#10;Glass-fiber-reinforced plastic may be nearly as strong as steel&#10;Not usually used for structural applications in buildings because of their generally lower strength and their greater tendency to bend&#10;">
            <a:extLst>
              <a:ext uri="{FF2B5EF4-FFF2-40B4-BE49-F238E27FC236}">
                <a16:creationId xmlns:a16="http://schemas.microsoft.com/office/drawing/2014/main" id="{FA57BA4C-502D-1145-B08A-9A3FBDCF6181}"/>
              </a:ext>
            </a:extLst>
          </p:cNvPr>
          <p:cNvGraphicFramePr>
            <a:graphicFrameLocks noGrp="1"/>
          </p:cNvGraphicFramePr>
          <p:nvPr>
            <p:ph idx="1"/>
            <p:extLst>
              <p:ext uri="{D42A27DB-BD31-4B8C-83A1-F6EECF244321}">
                <p14:modId xmlns:p14="http://schemas.microsoft.com/office/powerpoint/2010/main" val="1565093361"/>
              </p:ext>
            </p:extLst>
          </p:nvPr>
        </p:nvGraphicFramePr>
        <p:xfrm>
          <a:off x="685800" y="16002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CFF6A6-E0B4-5B4B-82C8-81ADB7367BB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63993A32-C0F5-4945-91E2-E43F630D615D}"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2" name="Title 2">
            <a:extLst>
              <a:ext uri="{FF2B5EF4-FFF2-40B4-BE49-F238E27FC236}">
                <a16:creationId xmlns:a16="http://schemas.microsoft.com/office/drawing/2014/main" id="{6FBD7238-9E40-3441-8D59-60EE3CC43BA8}"/>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plastics commonly used in construction.</a:t>
            </a:r>
          </a:p>
        </p:txBody>
      </p:sp>
      <p:pic>
        <p:nvPicPr>
          <p:cNvPr id="76804" name="Picture 2" descr="table detailing plastics commonly used in construction, see instructor for more information">
            <a:extLst>
              <a:ext uri="{FF2B5EF4-FFF2-40B4-BE49-F238E27FC236}">
                <a16:creationId xmlns:a16="http://schemas.microsoft.com/office/drawing/2014/main" id="{60B79DC4-395D-4643-BA07-04F0EC7B6A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1524000"/>
            <a:ext cx="4200525" cy="47656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5" name="Text Box 7">
            <a:extLst>
              <a:ext uri="{FF2B5EF4-FFF2-40B4-BE49-F238E27FC236}">
                <a16:creationId xmlns:a16="http://schemas.microsoft.com/office/drawing/2014/main" id="{6B3F7B14-A852-DD4B-9F61-37F7EEF6E0E8}"/>
              </a:ext>
            </a:extLst>
          </p:cNvPr>
          <p:cNvSpPr txBox="1">
            <a:spLocks noChangeArrowheads="1"/>
          </p:cNvSpPr>
          <p:nvPr/>
        </p:nvSpPr>
        <p:spPr bwMode="auto">
          <a:xfrm>
            <a:off x="7429500" y="59547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53092F-6DB5-CE40-82F3-5D134F88F38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1FB13A22-B8FD-1042-9B1A-40CBC294E61F}" type="slidenum">
              <a:rPr lang="en-US" altLang="en-US" sz="1200">
                <a:latin typeface="Tahoma" panose="020B0604030504040204" pitchFamily="34" charset="0"/>
              </a:rPr>
              <a:pPr eaLnBrk="1" hangingPunct="1"/>
              <a:t>6</a:t>
            </a:fld>
            <a:endParaRPr lang="en-US" altLang="en-US" sz="1200">
              <a:latin typeface="Tahoma" panose="020B0604030504040204" pitchFamily="34" charset="0"/>
            </a:endParaRPr>
          </a:p>
        </p:txBody>
      </p:sp>
      <p:sp>
        <p:nvSpPr>
          <p:cNvPr id="13315" name="Title 2">
            <a:extLst>
              <a:ext uri="{FF2B5EF4-FFF2-40B4-BE49-F238E27FC236}">
                <a16:creationId xmlns:a16="http://schemas.microsoft.com/office/drawing/2014/main" id="{E0EEEA93-0CFA-D247-87CD-1D52E6BF6AA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Some terms sound similar, but have unique applications.</a:t>
            </a:r>
          </a:p>
        </p:txBody>
      </p:sp>
      <p:graphicFrame>
        <p:nvGraphicFramePr>
          <p:cNvPr id="2" name="Content Placeholder 1" descr="Fire protection rating&#10; Assigned to an opening in a fire wall&#10; Indicates the length of time a protective assembly (door, window) can withstand fire conditions&#10; May use a lower rating than the surrounding fire-resistant barriers&#10; Assumed that the fire load will not be close to assemblies&#10;Fire-resistant materials&#10; Wall assemblies&#10; Rated through laboratory testing to determine ability to withstand fire conditions over a set amount of time&#10;">
            <a:extLst>
              <a:ext uri="{FF2B5EF4-FFF2-40B4-BE49-F238E27FC236}">
                <a16:creationId xmlns:a16="http://schemas.microsoft.com/office/drawing/2014/main" id="{CFE05308-444B-834E-82EE-706CF0115ED1}"/>
              </a:ext>
            </a:extLst>
          </p:cNvPr>
          <p:cNvGraphicFramePr>
            <a:graphicFrameLocks noGrp="1"/>
          </p:cNvGraphicFramePr>
          <p:nvPr>
            <p:ph idx="1"/>
            <p:extLst>
              <p:ext uri="{D42A27DB-BD31-4B8C-83A1-F6EECF244321}">
                <p14:modId xmlns:p14="http://schemas.microsoft.com/office/powerpoint/2010/main" val="1685771097"/>
              </p:ext>
            </p:extLst>
          </p:nvPr>
        </p:nvGraphicFramePr>
        <p:xfrm>
          <a:off x="762000" y="1524000"/>
          <a:ext cx="8001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7" name="Text Box 7">
            <a:extLst>
              <a:ext uri="{FF2B5EF4-FFF2-40B4-BE49-F238E27FC236}">
                <a16:creationId xmlns:a16="http://schemas.microsoft.com/office/drawing/2014/main" id="{F06C69B3-17D0-3D40-9F62-EC43B73AAAA5}"/>
              </a:ext>
            </a:extLst>
          </p:cNvPr>
          <p:cNvSpPr txBox="1">
            <a:spLocks noChangeArrowheads="1"/>
          </p:cNvSpPr>
          <p:nvPr/>
        </p:nvSpPr>
        <p:spPr bwMode="auto">
          <a:xfrm>
            <a:off x="5638800" y="6306015"/>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380950-9ED7-1043-B8F4-AED80BC6589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09677428-6F24-6D4B-912D-88EB66B8C04C}"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p:txBody>
      </p:sp>
      <p:sp>
        <p:nvSpPr>
          <p:cNvPr id="77826" name="Title 2">
            <a:extLst>
              <a:ext uri="{FF2B5EF4-FFF2-40B4-BE49-F238E27FC236}">
                <a16:creationId xmlns:a16="http://schemas.microsoft.com/office/drawing/2014/main" id="{009C0476-948E-A948-9284-E3AF9FD9ED79}"/>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plastics commonly used in construction.</a:t>
            </a:r>
          </a:p>
        </p:txBody>
      </p:sp>
      <p:pic>
        <p:nvPicPr>
          <p:cNvPr id="77828" name="Picture 3" descr="continued&#10;table detailing plastics commonly used in construction, see instructor for more information">
            <a:extLst>
              <a:ext uri="{FF2B5EF4-FFF2-40B4-BE49-F238E27FC236}">
                <a16:creationId xmlns:a16="http://schemas.microsoft.com/office/drawing/2014/main" id="{99A79E7F-DDC8-164A-9497-A23ED210E7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7425" y="1752600"/>
            <a:ext cx="4629150" cy="434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8C0C9A-5BDF-FE43-B925-7E40EFCD549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F9CB31D2-0242-7045-8162-DD3782928746}"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0" name="Title 2">
            <a:extLst>
              <a:ext uri="{FF2B5EF4-FFF2-40B4-BE49-F238E27FC236}">
                <a16:creationId xmlns:a16="http://schemas.microsoft.com/office/drawing/2014/main" id="{99FE157D-60A4-A045-A2BA-E34C9CACBACC}"/>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must recognize that the use of plastics increases the amount of combustible materials.</a:t>
            </a:r>
          </a:p>
        </p:txBody>
      </p:sp>
      <p:graphicFrame>
        <p:nvGraphicFramePr>
          <p:cNvPr id="3" name="Content Placeholder 2" descr="Increases fire hazards, both inside and outside the structure&#10;Some plastics used as thermal barriers may be invisible to the inspector once the structure is completed&#10;Other plastics, used for external veneer, may be difficult to recognize &#10;">
            <a:extLst>
              <a:ext uri="{FF2B5EF4-FFF2-40B4-BE49-F238E27FC236}">
                <a16:creationId xmlns:a16="http://schemas.microsoft.com/office/drawing/2014/main" id="{79A1604E-B785-CD44-BD7C-E2D84697A123}"/>
              </a:ext>
            </a:extLst>
          </p:cNvPr>
          <p:cNvGraphicFramePr>
            <a:graphicFrameLocks noGrp="1"/>
          </p:cNvGraphicFramePr>
          <p:nvPr>
            <p:ph idx="1"/>
            <p:extLst>
              <p:ext uri="{D42A27DB-BD31-4B8C-83A1-F6EECF244321}">
                <p14:modId xmlns:p14="http://schemas.microsoft.com/office/powerpoint/2010/main" val="2304093292"/>
              </p:ext>
            </p:extLst>
          </p:nvPr>
        </p:nvGraphicFramePr>
        <p:xfrm>
          <a:off x="7620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377E2D-5FAB-9745-B9A4-AA9FB65A5D8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6B16CAD8-775A-5345-9AA6-23B8C5890D19}"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2">
            <a:extLst>
              <a:ext uri="{FF2B5EF4-FFF2-40B4-BE49-F238E27FC236}">
                <a16:creationId xmlns:a16="http://schemas.microsoft.com/office/drawing/2014/main" id="{B7984793-FEA4-3D4F-BEC6-CD982B808D81}"/>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understand the flammability of plastics.</a:t>
            </a:r>
          </a:p>
        </p:txBody>
      </p:sp>
      <p:graphicFrame>
        <p:nvGraphicFramePr>
          <p:cNvPr id="3" name="Content Placeholder 2" descr="Flammability of plastics varies widely&#10;Some plastics, such as cellulose nitrate, burn so rapidly that they constitute a unique fire hazard&#10;Other plastics may burn slowly and stop burning when the ignition source is removed&#10;Fire retardants can be added to some plastics to reduce their flammability and ignition sensitivity&#10;Even plastics with low flammability are subject to deterioration and may give off toxic gases at temperatures above 500°F (260°C)&#10;">
            <a:extLst>
              <a:ext uri="{FF2B5EF4-FFF2-40B4-BE49-F238E27FC236}">
                <a16:creationId xmlns:a16="http://schemas.microsoft.com/office/drawing/2014/main" id="{E283C174-4C5B-514A-A12B-DE84DA5DB456}"/>
              </a:ext>
            </a:extLst>
          </p:cNvPr>
          <p:cNvGraphicFramePr>
            <a:graphicFrameLocks noGrp="1"/>
          </p:cNvGraphicFramePr>
          <p:nvPr>
            <p:ph idx="1"/>
            <p:extLst>
              <p:ext uri="{D42A27DB-BD31-4B8C-83A1-F6EECF244321}">
                <p14:modId xmlns:p14="http://schemas.microsoft.com/office/powerpoint/2010/main" val="3469588854"/>
              </p:ext>
            </p:extLst>
          </p:nvPr>
        </p:nvGraphicFramePr>
        <p:xfrm>
          <a:off x="762000" y="14478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9877" name="Text Box 7">
            <a:extLst>
              <a:ext uri="{FF2B5EF4-FFF2-40B4-BE49-F238E27FC236}">
                <a16:creationId xmlns:a16="http://schemas.microsoft.com/office/drawing/2014/main" id="{D45E8B7F-6555-1C4B-AF73-F6EC80CB1612}"/>
              </a:ext>
            </a:extLst>
          </p:cNvPr>
          <p:cNvSpPr txBox="1">
            <a:spLocks noChangeArrowheads="1"/>
          </p:cNvSpPr>
          <p:nvPr/>
        </p:nvSpPr>
        <p:spPr bwMode="auto">
          <a:xfrm>
            <a:off x="7429500" y="59547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C8EBA-2A9C-8E4E-AC4A-5F898A9169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8F5504DF-B2F1-084E-91E2-52BDB1F7C0CD}"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p:txBody>
      </p:sp>
      <p:sp>
        <p:nvSpPr>
          <p:cNvPr id="80898" name="Title 2">
            <a:extLst>
              <a:ext uri="{FF2B5EF4-FFF2-40B4-BE49-F238E27FC236}">
                <a16:creationId xmlns:a16="http://schemas.microsoft.com/office/drawing/2014/main" id="{F04221FF-9737-8842-B141-BD2A6CDFAA7C}"/>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must understand the flammability of plastics.</a:t>
            </a:r>
          </a:p>
        </p:txBody>
      </p:sp>
      <p:graphicFrame>
        <p:nvGraphicFramePr>
          <p:cNvPr id="3" name="Content Placeholder 2" descr="Plastic materials frequently exhibit burning properties different from other materials&#10; Some materials drip&#10; Some plastics generate enormous quantities of heavy smoke&#10;Products of combustion of some plastics are more toxic than nonplastic materials&#10;">
            <a:extLst>
              <a:ext uri="{FF2B5EF4-FFF2-40B4-BE49-F238E27FC236}">
                <a16:creationId xmlns:a16="http://schemas.microsoft.com/office/drawing/2014/main" id="{DB5A44A3-8F7A-364E-AA78-E4B18123E2D4}"/>
              </a:ext>
            </a:extLst>
          </p:cNvPr>
          <p:cNvGraphicFramePr>
            <a:graphicFrameLocks noGrp="1"/>
          </p:cNvGraphicFramePr>
          <p:nvPr>
            <p:ph idx="1"/>
            <p:extLst>
              <p:ext uri="{D42A27DB-BD31-4B8C-83A1-F6EECF244321}">
                <p14:modId xmlns:p14="http://schemas.microsoft.com/office/powerpoint/2010/main" val="347268867"/>
              </p:ext>
            </p:extLst>
          </p:nvPr>
        </p:nvGraphicFramePr>
        <p:xfrm>
          <a:off x="990600" y="1600200"/>
          <a:ext cx="69342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E26E9B-EBF5-8147-A50F-63E86BDC35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9B40A188-0D4A-5E4E-A7D2-E510F59C520D}"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2" name="Title 2">
            <a:extLst>
              <a:ext uri="{FF2B5EF4-FFF2-40B4-BE49-F238E27FC236}">
                <a16:creationId xmlns:a16="http://schemas.microsoft.com/office/drawing/2014/main" id="{04B47FAE-DB7E-E945-BF34-3123B2A052EC}"/>
              </a:ext>
            </a:extLst>
          </p:cNvPr>
          <p:cNvSpPr>
            <a:spLocks noGrp="1"/>
          </p:cNvSpPr>
          <p:nvPr>
            <p:ph type="title"/>
          </p:nvPr>
        </p:nvSpPr>
        <p:spPr bwMode="auto">
          <a:xfrm>
            <a:off x="685800" y="609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Plastics used in building construction increase the fire hazard.</a:t>
            </a:r>
          </a:p>
        </p:txBody>
      </p:sp>
      <p:graphicFrame>
        <p:nvGraphicFramePr>
          <p:cNvPr id="3" name="Content Placeholder 2" descr="They add to the amount of fuel in a building&#10;Increase the toxicity of products of combustion&#10;Where large amounts of plastic are used the fire hazard is greatly increased&#10; Requires special treatment like covering the surface of the insulation with a noncombustible material or installing automatic sprinklers&#10;">
            <a:extLst>
              <a:ext uri="{FF2B5EF4-FFF2-40B4-BE49-F238E27FC236}">
                <a16:creationId xmlns:a16="http://schemas.microsoft.com/office/drawing/2014/main" id="{588135C6-C66E-E741-861F-595E5F9C4A80}"/>
              </a:ext>
            </a:extLst>
          </p:cNvPr>
          <p:cNvGraphicFramePr>
            <a:graphicFrameLocks noGrp="1"/>
          </p:cNvGraphicFramePr>
          <p:nvPr>
            <p:ph idx="1"/>
            <p:extLst>
              <p:ext uri="{D42A27DB-BD31-4B8C-83A1-F6EECF244321}">
                <p14:modId xmlns:p14="http://schemas.microsoft.com/office/powerpoint/2010/main" val="2836920438"/>
              </p:ext>
            </p:extLst>
          </p:nvPr>
        </p:nvGraphicFramePr>
        <p:xfrm>
          <a:off x="9906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9AA269-F31E-9047-8CD5-C7F8C948E3B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F05F8816-32D9-874E-A221-4BA6E50CF82A}"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p:txBody>
      </p:sp>
      <p:sp>
        <p:nvSpPr>
          <p:cNvPr id="82946" name="Title 2">
            <a:extLst>
              <a:ext uri="{FF2B5EF4-FFF2-40B4-BE49-F238E27FC236}">
                <a16:creationId xmlns:a16="http://schemas.microsoft.com/office/drawing/2014/main" id="{4ED37376-70DC-AA4C-998F-DF7A54FDD97A}"/>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characteristics and uses of thermal barriers.</a:t>
            </a:r>
          </a:p>
        </p:txBody>
      </p:sp>
      <p:graphicFrame>
        <p:nvGraphicFramePr>
          <p:cNvPr id="3" name="Content Placeholder 2" descr="Installed to reduce the heat rise of the material it is protecting&#10;Adopted building codes may require the use to separate plastics and other combustible materials from the interior of the building&#10;">
            <a:extLst>
              <a:ext uri="{FF2B5EF4-FFF2-40B4-BE49-F238E27FC236}">
                <a16:creationId xmlns:a16="http://schemas.microsoft.com/office/drawing/2014/main" id="{87BEEC93-D7FC-354C-BD61-2615DF64CEC6}"/>
              </a:ext>
            </a:extLst>
          </p:cNvPr>
          <p:cNvGraphicFramePr>
            <a:graphicFrameLocks noGrp="1"/>
          </p:cNvGraphicFramePr>
          <p:nvPr>
            <p:ph idx="1"/>
            <p:extLst>
              <p:ext uri="{D42A27DB-BD31-4B8C-83A1-F6EECF244321}">
                <p14:modId xmlns:p14="http://schemas.microsoft.com/office/powerpoint/2010/main" val="3070454144"/>
              </p:ext>
            </p:extLst>
          </p:nvPr>
        </p:nvGraphicFramePr>
        <p:xfrm>
          <a:off x="990600" y="1600200"/>
          <a:ext cx="71628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5144D1-6F08-8544-82CC-E3C064596E1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E20B611A-98A0-D445-AA66-71804D357F55}"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p:txBody>
      </p:sp>
      <p:sp>
        <p:nvSpPr>
          <p:cNvPr id="83970" name="Title 2">
            <a:extLst>
              <a:ext uri="{FF2B5EF4-FFF2-40B4-BE49-F238E27FC236}">
                <a16:creationId xmlns:a16="http://schemas.microsoft.com/office/drawing/2014/main" id="{C0E993A5-984C-F444-A2B1-D1087B570BC1}"/>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the characteristics and uses of exterior insulation and finish systems (EIFS).</a:t>
            </a:r>
          </a:p>
        </p:txBody>
      </p:sp>
      <p:pic>
        <p:nvPicPr>
          <p:cNvPr id="83972" name="Content Placeholder 4" descr="building that uses an exterior insulation and finish system to cover the outer walls ofo the structure">
            <a:extLst>
              <a:ext uri="{FF2B5EF4-FFF2-40B4-BE49-F238E27FC236}">
                <a16:creationId xmlns:a16="http://schemas.microsoft.com/office/drawing/2014/main" id="{560C5904-EC8A-134C-AA72-139E7D82040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6418263" cy="4281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descr="One application for plastic in an exterior veneer system&#10;Consists of fiberglass insulation, gypsum board, expanded polystyrene beadboard , extruded foam with a noncombustible hand-troweled finish&#10;Finished product closely resembles a stucco or etched-concrete finish&#10;A way to improve the appearance of an existing masonry wall that has become deteriorated&#10;">
            <a:extLst>
              <a:ext uri="{FF2B5EF4-FFF2-40B4-BE49-F238E27FC236}">
                <a16:creationId xmlns:a16="http://schemas.microsoft.com/office/drawing/2014/main" id="{F3481CFD-ACBC-9C49-B3C3-A40358F5C5D1}"/>
              </a:ext>
            </a:extLst>
          </p:cNvPr>
          <p:cNvGraphicFramePr/>
          <p:nvPr>
            <p:extLst>
              <p:ext uri="{D42A27DB-BD31-4B8C-83A1-F6EECF244321}">
                <p14:modId xmlns:p14="http://schemas.microsoft.com/office/powerpoint/2010/main" val="1220498250"/>
              </p:ext>
            </p:extLst>
          </p:nvPr>
        </p:nvGraphicFramePr>
        <p:xfrm>
          <a:off x="5638800" y="1676400"/>
          <a:ext cx="3276600"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3974" name="Rectangle 5">
            <a:extLst>
              <a:ext uri="{FF2B5EF4-FFF2-40B4-BE49-F238E27FC236}">
                <a16:creationId xmlns:a16="http://schemas.microsoft.com/office/drawing/2014/main" id="{137B27C2-5FB7-FA40-9370-DA445454F751}"/>
              </a:ext>
            </a:extLst>
          </p:cNvPr>
          <p:cNvSpPr>
            <a:spLocks noChangeArrowheads="1"/>
          </p:cNvSpPr>
          <p:nvPr/>
        </p:nvSpPr>
        <p:spPr bwMode="auto">
          <a:xfrm>
            <a:off x="381000" y="5895975"/>
            <a:ext cx="3733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Ed Prendergast</a:t>
            </a:r>
            <a:endParaRPr lang="en-US" altLang="en-US" sz="1200" b="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4C3B04-5ADA-5141-9126-3B250E0DFB7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259CDB12-1988-6442-8DEF-4B57BE86FC88}" type="slidenum">
              <a:rPr lang="en-US" altLang="en-US" sz="1200">
                <a:latin typeface="Tahoma" panose="020B0604030504040204" pitchFamily="34" charset="0"/>
              </a:rPr>
              <a:pPr eaLnBrk="1" hangingPunct="1"/>
              <a:t>76</a:t>
            </a:fld>
            <a:endParaRPr lang="en-US" altLang="en-US" sz="1200">
              <a:latin typeface="Tahoma" panose="020B0604030504040204" pitchFamily="34" charset="0"/>
            </a:endParaRPr>
          </a:p>
        </p:txBody>
      </p:sp>
      <p:sp>
        <p:nvSpPr>
          <p:cNvPr id="84994" name="Title 2">
            <a:extLst>
              <a:ext uri="{FF2B5EF4-FFF2-40B4-BE49-F238E27FC236}">
                <a16:creationId xmlns:a16="http://schemas.microsoft.com/office/drawing/2014/main" id="{95FD076F-C60B-EA47-896D-8EC81C3F6C1D}"/>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recognize the use of EIFS in a building’s construction.</a:t>
            </a:r>
          </a:p>
        </p:txBody>
      </p:sp>
      <p:graphicFrame>
        <p:nvGraphicFramePr>
          <p:cNvPr id="3" name="Content Placeholder 2" descr="EIFS can be ignited from exterior source or radiant heat of exposed fire&#10;Building codes impose stringent regulations on the use because&#10; Foam insulation is combustible&#10; Flame spreads rapidly over its surface&#10; Typically, a code will require that foam insulation be faced with a thermal barrier&#10;">
            <a:extLst>
              <a:ext uri="{FF2B5EF4-FFF2-40B4-BE49-F238E27FC236}">
                <a16:creationId xmlns:a16="http://schemas.microsoft.com/office/drawing/2014/main" id="{974EC3F3-3590-0B40-B934-D3E28AD0461E}"/>
              </a:ext>
            </a:extLst>
          </p:cNvPr>
          <p:cNvGraphicFramePr>
            <a:graphicFrameLocks noGrp="1"/>
          </p:cNvGraphicFramePr>
          <p:nvPr>
            <p:ph idx="1"/>
            <p:extLst>
              <p:ext uri="{D42A27DB-BD31-4B8C-83A1-F6EECF244321}">
                <p14:modId xmlns:p14="http://schemas.microsoft.com/office/powerpoint/2010/main" val="253062808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B2F15D-7E39-9142-8F38-8E113EC96556}"/>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6387DFE8-E1C0-B34B-97A4-8704B4C9E9A9}" type="slidenum">
              <a:rPr lang="en-US" altLang="en-US" sz="1200">
                <a:latin typeface="Tahoma" panose="020B0604030504040204" pitchFamily="34" charset="0"/>
              </a:rPr>
              <a:pPr eaLnBrk="1" hangingPunct="1"/>
              <a:t>77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86018" name="Title 1">
            <a:extLst>
              <a:ext uri="{FF2B5EF4-FFF2-40B4-BE49-F238E27FC236}">
                <a16:creationId xmlns:a16="http://schemas.microsoft.com/office/drawing/2014/main" id="{C0C0B7B3-1AC3-3344-93B8-D61B02AE27B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86019" name="Text Placeholder 2">
            <a:extLst>
              <a:ext uri="{FF2B5EF4-FFF2-40B4-BE49-F238E27FC236}">
                <a16:creationId xmlns:a16="http://schemas.microsoft.com/office/drawing/2014/main" id="{E1205AAA-4B27-0448-A066-303921F6ED51}"/>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Why is it important for an inspector to recognize the use of plastics in building construction?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BBA537-2B75-6846-AC79-7FC8BC118A7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38C7277D-40F7-3448-AE67-12BD100EE49B}" type="slidenum">
              <a:rPr lang="en-US" altLang="en-US" sz="1200">
                <a:latin typeface="Tahoma" panose="020B0604030504040204" pitchFamily="34" charset="0"/>
              </a:rPr>
              <a:pPr eaLnBrk="1" hangingPunct="1"/>
              <a:t>78</a:t>
            </a:fld>
            <a:endParaRPr lang="en-US" altLang="en-US" sz="1200">
              <a:latin typeface="Tahoma" panose="020B0604030504040204" pitchFamily="34" charset="0"/>
            </a:endParaRPr>
          </a:p>
        </p:txBody>
      </p:sp>
      <p:sp>
        <p:nvSpPr>
          <p:cNvPr id="87043" name="Title 2">
            <a:extLst>
              <a:ext uri="{FF2B5EF4-FFF2-40B4-BE49-F238E27FC236}">
                <a16:creationId xmlns:a16="http://schemas.microsoft.com/office/drawing/2014/main" id="{220DDF51-1514-294D-8075-02A2DA988AD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87042" name="Content Placeholder 1">
            <a:extLst>
              <a:ext uri="{FF2B5EF4-FFF2-40B4-BE49-F238E27FC236}">
                <a16:creationId xmlns:a16="http://schemas.microsoft.com/office/drawing/2014/main" id="{56B94DA9-2FC6-C049-8941-8D7D1FE9250C}"/>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The inspector must have a clear understanding of the materials that are used to construct a building and the common structural components of buildings.</a:t>
            </a:r>
          </a:p>
          <a:p>
            <a:pPr marL="457200" indent="-457200" eaLnBrk="1" hangingPunct="1">
              <a:buFontTx/>
              <a:buChar char="•"/>
            </a:pPr>
            <a:r>
              <a:rPr lang="en-US" altLang="en-US"/>
              <a:t>This knowledge is necessary to evaluate the structure’s ability to resist the effects of fire.</a:t>
            </a:r>
          </a:p>
        </p:txBody>
      </p:sp>
      <p:sp>
        <p:nvSpPr>
          <p:cNvPr id="87045" name="Text Box 7">
            <a:extLst>
              <a:ext uri="{FF2B5EF4-FFF2-40B4-BE49-F238E27FC236}">
                <a16:creationId xmlns:a16="http://schemas.microsoft.com/office/drawing/2014/main" id="{6A6FEAA0-592F-934F-AEA8-44252B4858F4}"/>
              </a:ext>
            </a:extLst>
          </p:cNvPr>
          <p:cNvSpPr txBox="1">
            <a:spLocks noChangeArrowheads="1"/>
          </p:cNvSpPr>
          <p:nvPr/>
        </p:nvSpPr>
        <p:spPr bwMode="auto">
          <a:xfrm>
            <a:off x="7429500" y="59547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CACA57-2061-8C42-8C0B-CB51A2E6CA3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1B5020E6-829D-0E4F-9904-3FFF647C890E}" type="slidenum">
              <a:rPr lang="en-US" altLang="en-US" sz="1200">
                <a:latin typeface="Tahoma" panose="020B0604030504040204" pitchFamily="34" charset="0"/>
              </a:rPr>
              <a:pPr eaLnBrk="1" hangingPunct="1"/>
              <a:t>7</a:t>
            </a:fld>
            <a:endParaRPr lang="en-US" altLang="en-US" sz="1200">
              <a:latin typeface="Tahoma" panose="020B0604030504040204" pitchFamily="34" charset="0"/>
            </a:endParaRPr>
          </a:p>
        </p:txBody>
      </p:sp>
      <p:sp>
        <p:nvSpPr>
          <p:cNvPr id="14339" name="Title 2">
            <a:extLst>
              <a:ext uri="{FF2B5EF4-FFF2-40B4-BE49-F238E27FC236}">
                <a16:creationId xmlns:a16="http://schemas.microsoft.com/office/drawing/2014/main" id="{470584C2-9CF4-764F-BBCE-F606B9FB9FF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Some terms sound similar, but have unique applications.</a:t>
            </a:r>
          </a:p>
        </p:txBody>
      </p:sp>
      <p:graphicFrame>
        <p:nvGraphicFramePr>
          <p:cNvPr id="2" name="Content Placeholder 1" descr="Fire-retardant coatings&#10; Applied to the surface of combustible materials&#10; Suppress, reduce, or delay the flame-spread rating&#10; Behave in unique ways&#10;Ignition-resistant construction&#10; Materials used to decrease the vulnerability of structures&#10; Features include fire-resistance roof coverings&#10;">
            <a:extLst>
              <a:ext uri="{FF2B5EF4-FFF2-40B4-BE49-F238E27FC236}">
                <a16:creationId xmlns:a16="http://schemas.microsoft.com/office/drawing/2014/main" id="{7A77AE85-8C29-314C-AB15-52657133AB3B}"/>
              </a:ext>
            </a:extLst>
          </p:cNvPr>
          <p:cNvGraphicFramePr>
            <a:graphicFrameLocks noGrp="1"/>
          </p:cNvGraphicFramePr>
          <p:nvPr>
            <p:ph idx="1"/>
            <p:extLst>
              <p:ext uri="{D42A27DB-BD31-4B8C-83A1-F6EECF244321}">
                <p14:modId xmlns:p14="http://schemas.microsoft.com/office/powerpoint/2010/main" val="1838438263"/>
              </p:ext>
            </p:extLst>
          </p:nvPr>
        </p:nvGraphicFramePr>
        <p:xfrm>
          <a:off x="762000" y="1905000"/>
          <a:ext cx="80010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B260A0-A2C2-D34D-8A86-B478072713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5–</a:t>
            </a:r>
            <a:fld id="{733BDE6A-D623-7548-9DA7-C701AA731697}" type="slidenum">
              <a:rPr lang="en-US" altLang="en-US" sz="1200">
                <a:latin typeface="Tahoma" panose="020B0604030504040204" pitchFamily="34" charset="0"/>
              </a:rPr>
              <a:pPr eaLnBrk="1" hangingPunct="1"/>
              <a:t>79</a:t>
            </a:fld>
            <a:endParaRPr lang="en-US" altLang="en-US" sz="1200">
              <a:latin typeface="Tahoma" panose="020B0604030504040204" pitchFamily="34" charset="0"/>
            </a:endParaRPr>
          </a:p>
        </p:txBody>
      </p:sp>
      <p:sp>
        <p:nvSpPr>
          <p:cNvPr id="88067" name="Title 2">
            <a:extLst>
              <a:ext uri="{FF2B5EF4-FFF2-40B4-BE49-F238E27FC236}">
                <a16:creationId xmlns:a16="http://schemas.microsoft.com/office/drawing/2014/main" id="{9CCC7F2F-8202-F040-907C-37F510BDF3F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88066" name="Content Placeholder 1">
            <a:extLst>
              <a:ext uri="{FF2B5EF4-FFF2-40B4-BE49-F238E27FC236}">
                <a16:creationId xmlns:a16="http://schemas.microsoft.com/office/drawing/2014/main" id="{1A27D2E4-054F-3D40-B828-88DF67379ED0}"/>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Combined with the construction types (presented in the previous chapter), the inspector can readily categorize a building and determine the necessary code enforcement approaches and applications that apply to it.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FF92A4-B376-904E-A683-608F706EDB3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5</a:t>
            </a:r>
            <a:r>
              <a:rPr lang="en-US" altLang="en-US" sz="1200">
                <a:latin typeface="Tahoma" panose="020B0604030504040204" pitchFamily="34" charset="0"/>
                <a:cs typeface="Arial" panose="020B0604020202020204" pitchFamily="34" charset="0"/>
              </a:rPr>
              <a:t>–</a:t>
            </a:r>
            <a:fld id="{C18CA010-BE1F-9F44-98EF-8F9A9A6E7225}" type="slidenum">
              <a:rPr lang="en-US" altLang="en-US" sz="1200">
                <a:latin typeface="Tahoma" panose="020B0604030504040204" pitchFamily="34" charset="0"/>
              </a:rPr>
              <a:pPr eaLnBrk="1" hangingPunct="1"/>
              <a:t>8</a:t>
            </a:fld>
            <a:endParaRPr lang="en-US" altLang="en-US" sz="1200">
              <a:latin typeface="Tahoma" panose="020B0604030504040204" pitchFamily="34" charset="0"/>
            </a:endParaRPr>
          </a:p>
        </p:txBody>
      </p:sp>
      <p:sp>
        <p:nvSpPr>
          <p:cNvPr id="15362" name="Title 2">
            <a:extLst>
              <a:ext uri="{FF2B5EF4-FFF2-40B4-BE49-F238E27FC236}">
                <a16:creationId xmlns:a16="http://schemas.microsoft.com/office/drawing/2014/main" id="{55A6A54B-7EE8-0344-A17A-9FA3A036355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Wood structural members provide a large amount of fuel for combustion.</a:t>
            </a:r>
          </a:p>
        </p:txBody>
      </p:sp>
      <p:graphicFrame>
        <p:nvGraphicFramePr>
          <p:cNvPr id="5" name="Content Placeholder 4" descr="Buildings constructed of wood can be destroyed by fire&#10;Voids result in many square feet (square meters) of combustible surface area surrounded by large volumes of air&#10;Different properties of wood affect its use in construction&#10;Strength of wood varies significantly, the IBC® requires lumber be graded (labeled) to denote its strength&#10;Primarily used in construction as solid lumber and as engineered wood products&#10;">
            <a:extLst>
              <a:ext uri="{FF2B5EF4-FFF2-40B4-BE49-F238E27FC236}">
                <a16:creationId xmlns:a16="http://schemas.microsoft.com/office/drawing/2014/main" id="{F79CBEF3-95E6-6A41-84B8-01BA5E236C06}"/>
              </a:ext>
            </a:extLst>
          </p:cNvPr>
          <p:cNvGraphicFramePr>
            <a:graphicFrameLocks noGrp="1"/>
          </p:cNvGraphicFramePr>
          <p:nvPr>
            <p:ph idx="1"/>
            <p:extLst>
              <p:ext uri="{D42A27DB-BD31-4B8C-83A1-F6EECF244321}">
                <p14:modId xmlns:p14="http://schemas.microsoft.com/office/powerpoint/2010/main" val="179700951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1519</TotalTime>
  <Words>3687</Words>
  <Application>Microsoft Office PowerPoint</Application>
  <PresentationFormat>On-screen Show (4:3)</PresentationFormat>
  <Paragraphs>525</Paragraphs>
  <Slides>80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Tahoma</vt:lpstr>
      <vt:lpstr>Times New Roman</vt:lpstr>
      <vt:lpstr>Digital Presentation Template2</vt:lpstr>
      <vt:lpstr>PowerPoint Presentation</vt:lpstr>
      <vt:lpstr> Learning Objective 1</vt:lpstr>
      <vt:lpstr>Be familiar with the most commonly used construction materials.</vt:lpstr>
      <vt:lpstr>Become familiar with materials used in nonload-carrying capacities.</vt:lpstr>
      <vt:lpstr>Inspectors need to be familiar with several aspects of physical properties.</vt:lpstr>
      <vt:lpstr>REVIEW QUESTION</vt:lpstr>
      <vt:lpstr>Some terms sound similar, but have unique applications.</vt:lpstr>
      <vt:lpstr>Some terms sound similar, but have unique applications.</vt:lpstr>
      <vt:lpstr>Wood structural members provide a large amount of fuel for combustion.</vt:lpstr>
      <vt:lpstr>Solid lumber includes dimensional lumber, boards, and timbers.</vt:lpstr>
      <vt:lpstr>Engineered wood products are prefabricated from different components.</vt:lpstr>
      <vt:lpstr>Manufactured members can include many building materials.</vt:lpstr>
      <vt:lpstr>Laminated members are produced by joining smaller pieces of wood with glue.</vt:lpstr>
      <vt:lpstr>Scarf joints or finger joints are used in constructing laminated members.</vt:lpstr>
      <vt:lpstr>Wood panel products include plywood, oriented strand board (OSB), and nonveneered panels.</vt:lpstr>
      <vt:lpstr>OSB has replaced plywood and planking in many construction applications.</vt:lpstr>
      <vt:lpstr>Inspectors need to be familiar with fire-retardant treated wood.</vt:lpstr>
      <vt:lpstr>Inspectors need to be familiar with fire-retardant treated wood.</vt:lpstr>
      <vt:lpstr>Know the disadvantages and limitations of fire-retardant treated wood.</vt:lpstr>
      <vt:lpstr>Become familiar with materials used on exterior walls.</vt:lpstr>
      <vt:lpstr>Become familiar with materials used on exterior walls.</vt:lpstr>
      <vt:lpstr>Know the characteristics of foam insulation.</vt:lpstr>
      <vt:lpstr>Know the noncombustible materials used for insulation.</vt:lpstr>
      <vt:lpstr>NOTE</vt:lpstr>
      <vt:lpstr>Know the other materials that can also be used in insulation.</vt:lpstr>
      <vt:lpstr>Siding provides the exterior cladding of a wood-frame building.</vt:lpstr>
      <vt:lpstr>Siding materials provide the exterior cladding of a wood-frame building.</vt:lpstr>
      <vt:lpstr>REVIEW QUESTION</vt:lpstr>
      <vt:lpstr>SAFETY ALERT: ASBESTOS COMPONENTS</vt:lpstr>
      <vt:lpstr>SAFETY ALERT: ASBESTOS COMPONENTS</vt:lpstr>
      <vt:lpstr>REVIEW QUESTION</vt:lpstr>
      <vt:lpstr>Understand the use of masonry in construction.</vt:lpstr>
      <vt:lpstr>Masonry units can be made of several materials.</vt:lpstr>
      <vt:lpstr>Become familiar with the characteristics of brick.</vt:lpstr>
      <vt:lpstr>Become familiar with the characteristics of concrete block.</vt:lpstr>
      <vt:lpstr>Become familiar with the characteristics of stone.</vt:lpstr>
      <vt:lpstr>Become familiar with the characteristics of clay tile block and gypsum block.</vt:lpstr>
      <vt:lpstr>REVIEW QUESTION</vt:lpstr>
      <vt:lpstr>Concrete is used in many construction components.</vt:lpstr>
      <vt:lpstr>Inspectors need to know the characteristics of concrete.</vt:lpstr>
      <vt:lpstr>NOTE</vt:lpstr>
      <vt:lpstr>Concrete is weak in tension and cannot be used alone where significant tensile forces occur.</vt:lpstr>
      <vt:lpstr>REVIEW QUESTION</vt:lpstr>
      <vt:lpstr>Inspectors need to know the characteristics of steel.</vt:lpstr>
      <vt:lpstr>Inspectors need to know the characteristics of steel.</vt:lpstr>
      <vt:lpstr>Inspectors should be concerned with disadvantages of steel.</vt:lpstr>
      <vt:lpstr>The rate at which unprotected steel fails when exposed to fire depends on several factors.</vt:lpstr>
      <vt:lpstr>Recognize the materials and methods that are commonly used to provide fire protection for steel.</vt:lpstr>
      <vt:lpstr>Lighter-weight insulating materials are usually more susceptible to damage than heavier materials.</vt:lpstr>
      <vt:lpstr>Intumescent coatings are another method of providing fire protection for steel.</vt:lpstr>
      <vt:lpstr>Know the characteristics of membrane ceilings.</vt:lpstr>
      <vt:lpstr>REVIEW QUESTION</vt:lpstr>
      <vt:lpstr>Know the uses and characteristics of glazing.</vt:lpstr>
      <vt:lpstr>Understand the most commonly encountered types of glazing.</vt:lpstr>
      <vt:lpstr>Understand the most commonly encountered types of glazing.</vt:lpstr>
      <vt:lpstr>Understand the most commonly encountered types of glazing.</vt:lpstr>
      <vt:lpstr>Know the characteristics and uses of wired glass.</vt:lpstr>
      <vt:lpstr>NOTE</vt:lpstr>
      <vt:lpstr>Know the characteristics and uses of fire-rated glass.</vt:lpstr>
      <vt:lpstr>NOTE</vt:lpstr>
      <vt:lpstr>REVIEW QUESTION</vt:lpstr>
      <vt:lpstr>Know the characteristics of gypsum board.</vt:lpstr>
      <vt:lpstr>Inspectors need to know the common uses of gypsum board.</vt:lpstr>
      <vt:lpstr>Inspectors need to know the different types of gypsum board.</vt:lpstr>
      <vt:lpstr>Several types of gypsum board are produced for different purposes.</vt:lpstr>
      <vt:lpstr>REVIEW QUESTION</vt:lpstr>
      <vt:lpstr>In building construction, plastics are used for many components.</vt:lpstr>
      <vt:lpstr>Inspectors need to know the characteristics of plastic.</vt:lpstr>
      <vt:lpstr>Inspectors need to know the plastics commonly used in construction.</vt:lpstr>
      <vt:lpstr>Inspectors need to know the plastics commonly used in construction.</vt:lpstr>
      <vt:lpstr>Inspectors must recognize that the use of plastics increases the amount of combustible materials.</vt:lpstr>
      <vt:lpstr>Inspectors must understand the flammability of plastics.</vt:lpstr>
      <vt:lpstr>Inspectors must understand the flammability of plastics.</vt:lpstr>
      <vt:lpstr>Plastics used in building construction increase the fire hazard.</vt:lpstr>
      <vt:lpstr>Understand the characteristics and uses of thermal barriers.</vt:lpstr>
      <vt:lpstr>Understand the characteristics and uses of exterior insulation and finish systems (EIFS).</vt:lpstr>
      <vt:lpstr>Inspectors need to recognize the use of EIFS in a building’s construction.</vt:lpstr>
      <vt:lpstr>REVIEW QUESTION</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112</cp:revision>
  <dcterms:created xsi:type="dcterms:W3CDTF">2012-10-10T16:26:14Z</dcterms:created>
  <dcterms:modified xsi:type="dcterms:W3CDTF">2021-03-18T20:19:14Z</dcterms:modified>
</cp:coreProperties>
</file>