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</p:sldMasterIdLst>
  <p:sldIdLst>
    <p:sldId id="257" r:id="rId5"/>
    <p:sldId id="258" r:id="rId6"/>
    <p:sldId id="295" r:id="rId7"/>
    <p:sldId id="281" r:id="rId8"/>
    <p:sldId id="294" r:id="rId9"/>
    <p:sldId id="282" r:id="rId10"/>
    <p:sldId id="283" r:id="rId11"/>
    <p:sldId id="284" r:id="rId12"/>
    <p:sldId id="278" r:id="rId13"/>
    <p:sldId id="259" r:id="rId14"/>
    <p:sldId id="285" r:id="rId15"/>
    <p:sldId id="286" r:id="rId16"/>
    <p:sldId id="287" r:id="rId17"/>
    <p:sldId id="288" r:id="rId18"/>
    <p:sldId id="290" r:id="rId19"/>
    <p:sldId id="279" r:id="rId20"/>
    <p:sldId id="260" r:id="rId21"/>
    <p:sldId id="291" r:id="rId22"/>
    <p:sldId id="292" r:id="rId23"/>
    <p:sldId id="280" r:id="rId24"/>
    <p:sldId id="289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10" autoAdjust="0"/>
    <p:restoredTop sz="94595" autoAdjust="0"/>
  </p:normalViewPr>
  <p:slideViewPr>
    <p:cSldViewPr>
      <p:cViewPr>
        <p:scale>
          <a:sx n="75" d="100"/>
          <a:sy n="75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8DDE7-09F6-47B4-9D8D-3022C7EA640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8AB058-DC6C-4E9E-9A3C-D326BAD09ED1}">
      <dgm:prSet phldrT="[Text]"/>
      <dgm:spPr/>
      <dgm:t>
        <a:bodyPr/>
        <a:lstStyle/>
        <a:p>
          <a:r>
            <a:rPr lang="en-US" smtClean="0"/>
            <a:t>Forms </a:t>
          </a:r>
          <a:endParaRPr lang="en-US" dirty="0"/>
        </a:p>
      </dgm:t>
    </dgm:pt>
    <dgm:pt modelId="{66E9B1DF-C7BE-4EB2-9C10-A03FB399272B}" type="parTrans" cxnId="{B1CB6B1F-0CF1-4B58-B1C0-913FFA9D17ED}">
      <dgm:prSet/>
      <dgm:spPr/>
      <dgm:t>
        <a:bodyPr/>
        <a:lstStyle/>
        <a:p>
          <a:endParaRPr lang="en-US"/>
        </a:p>
      </dgm:t>
    </dgm:pt>
    <dgm:pt modelId="{433380D1-F0CE-4349-B091-D77C12C37FF4}" type="sibTrans" cxnId="{B1CB6B1F-0CF1-4B58-B1C0-913FFA9D17ED}">
      <dgm:prSet/>
      <dgm:spPr/>
      <dgm:t>
        <a:bodyPr/>
        <a:lstStyle/>
        <a:p>
          <a:endParaRPr lang="en-US"/>
        </a:p>
      </dgm:t>
    </dgm:pt>
    <dgm:pt modelId="{268510D7-CD21-4E28-A3F9-C8E4D12FB61D}">
      <dgm:prSet/>
      <dgm:spPr/>
      <dgm:t>
        <a:bodyPr/>
        <a:lstStyle/>
        <a:p>
          <a:r>
            <a:rPr lang="en-US" dirty="0" smtClean="0"/>
            <a:t>Guidelines </a:t>
          </a:r>
          <a:endParaRPr lang="en-US" dirty="0"/>
        </a:p>
      </dgm:t>
    </dgm:pt>
    <dgm:pt modelId="{D3898B27-478E-4A3E-8322-3A61B74164D3}" type="parTrans" cxnId="{52557E61-09EA-4DF1-9F0B-CCBDDE6C9CA2}">
      <dgm:prSet/>
      <dgm:spPr/>
      <dgm:t>
        <a:bodyPr/>
        <a:lstStyle/>
        <a:p>
          <a:endParaRPr lang="en-US"/>
        </a:p>
      </dgm:t>
    </dgm:pt>
    <dgm:pt modelId="{070FA867-8CFC-40ED-925D-7DDDDA6E5053}" type="sibTrans" cxnId="{52557E61-09EA-4DF1-9F0B-CCBDDE6C9CA2}">
      <dgm:prSet/>
      <dgm:spPr/>
      <dgm:t>
        <a:bodyPr/>
        <a:lstStyle/>
        <a:p>
          <a:endParaRPr lang="en-US"/>
        </a:p>
      </dgm:t>
    </dgm:pt>
    <dgm:pt modelId="{14AB5731-9FAE-439D-86B0-DF7EC8B2C3D8}">
      <dgm:prSet/>
      <dgm:spPr/>
      <dgm:t>
        <a:bodyPr/>
        <a:lstStyle/>
        <a:p>
          <a:r>
            <a:rPr lang="en-US" dirty="0" smtClean="0"/>
            <a:t>Processes </a:t>
          </a:r>
          <a:endParaRPr lang="en-US" dirty="0"/>
        </a:p>
      </dgm:t>
    </dgm:pt>
    <dgm:pt modelId="{34B1A619-3983-4A4A-AE17-47DA94E7AFF3}" type="parTrans" cxnId="{828CF3BB-B5FD-4429-86CA-7278AF3580EF}">
      <dgm:prSet/>
      <dgm:spPr/>
      <dgm:t>
        <a:bodyPr/>
        <a:lstStyle/>
        <a:p>
          <a:endParaRPr lang="en-US"/>
        </a:p>
      </dgm:t>
    </dgm:pt>
    <dgm:pt modelId="{77F2D547-6C8D-4464-BDED-AD4E0BC591FD}" type="sibTrans" cxnId="{828CF3BB-B5FD-4429-86CA-7278AF3580EF}">
      <dgm:prSet/>
      <dgm:spPr/>
      <dgm:t>
        <a:bodyPr/>
        <a:lstStyle/>
        <a:p>
          <a:endParaRPr lang="en-US"/>
        </a:p>
      </dgm:t>
    </dgm:pt>
    <dgm:pt modelId="{7072B2EE-E4E8-47B5-A596-A4CB120CBE9C}">
      <dgm:prSet/>
      <dgm:spPr/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AC9016BA-619A-420B-B37A-2B099BA0CC5C}" type="parTrans" cxnId="{F1A45F70-7530-441E-AA9F-8F6D112F41A6}">
      <dgm:prSet/>
      <dgm:spPr/>
      <dgm:t>
        <a:bodyPr/>
        <a:lstStyle/>
        <a:p>
          <a:endParaRPr lang="en-US"/>
        </a:p>
      </dgm:t>
    </dgm:pt>
    <dgm:pt modelId="{545FD825-771F-4D1E-812A-ACD3C890FCD2}" type="sibTrans" cxnId="{F1A45F70-7530-441E-AA9F-8F6D112F41A6}">
      <dgm:prSet/>
      <dgm:spPr/>
      <dgm:t>
        <a:bodyPr/>
        <a:lstStyle/>
        <a:p>
          <a:endParaRPr lang="en-US"/>
        </a:p>
      </dgm:t>
    </dgm:pt>
    <dgm:pt modelId="{625D638E-B687-4B22-915C-461A39D261C5}" type="pres">
      <dgm:prSet presAssocID="{9638DDE7-09F6-47B4-9D8D-3022C7EA640A}" presName="diagram" presStyleCnt="0">
        <dgm:presLayoutVars>
          <dgm:dir/>
          <dgm:resizeHandles val="exact"/>
        </dgm:presLayoutVars>
      </dgm:prSet>
      <dgm:spPr/>
    </dgm:pt>
    <dgm:pt modelId="{BBCF6CC4-CA08-4454-B43D-A6F67CDBEE67}" type="pres">
      <dgm:prSet presAssocID="{4F8AB058-DC6C-4E9E-9A3C-D326BAD09E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34981-2429-4F40-95C8-F2369A555506}" type="pres">
      <dgm:prSet presAssocID="{433380D1-F0CE-4349-B091-D77C12C37FF4}" presName="sibTrans" presStyleCnt="0"/>
      <dgm:spPr/>
    </dgm:pt>
    <dgm:pt modelId="{BE1060B0-2F04-428C-802F-E5DAA857EEF4}" type="pres">
      <dgm:prSet presAssocID="{268510D7-CD21-4E28-A3F9-C8E4D12FB6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4A874-150D-437B-BDD1-F0E27BDA7529}" type="pres">
      <dgm:prSet presAssocID="{070FA867-8CFC-40ED-925D-7DDDDA6E5053}" presName="sibTrans" presStyleCnt="0"/>
      <dgm:spPr/>
    </dgm:pt>
    <dgm:pt modelId="{2E8989E4-8E9B-482B-92F2-2C2F7DC0EC6C}" type="pres">
      <dgm:prSet presAssocID="{14AB5731-9FAE-439D-86B0-DF7EC8B2C3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4AC98-D69A-4D60-B93E-AC076FF7843E}" type="pres">
      <dgm:prSet presAssocID="{77F2D547-6C8D-4464-BDED-AD4E0BC591FD}" presName="sibTrans" presStyleCnt="0"/>
      <dgm:spPr/>
    </dgm:pt>
    <dgm:pt modelId="{2B17573F-B9BD-4ACD-98EA-D0E459981142}" type="pres">
      <dgm:prSet presAssocID="{7072B2EE-E4E8-47B5-A596-A4CB120CBE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32593-8A4D-4646-AECA-331E61114EB3}" type="presOf" srcId="{268510D7-CD21-4E28-A3F9-C8E4D12FB61D}" destId="{BE1060B0-2F04-428C-802F-E5DAA857EEF4}" srcOrd="0" destOrd="0" presId="urn:microsoft.com/office/officeart/2005/8/layout/default"/>
    <dgm:cxn modelId="{52557E61-09EA-4DF1-9F0B-CCBDDE6C9CA2}" srcId="{9638DDE7-09F6-47B4-9D8D-3022C7EA640A}" destId="{268510D7-CD21-4E28-A3F9-C8E4D12FB61D}" srcOrd="1" destOrd="0" parTransId="{D3898B27-478E-4A3E-8322-3A61B74164D3}" sibTransId="{070FA867-8CFC-40ED-925D-7DDDDA6E5053}"/>
    <dgm:cxn modelId="{5EC1C131-0400-482D-AFA7-84DB7EA57A17}" type="presOf" srcId="{14AB5731-9FAE-439D-86B0-DF7EC8B2C3D8}" destId="{2E8989E4-8E9B-482B-92F2-2C2F7DC0EC6C}" srcOrd="0" destOrd="0" presId="urn:microsoft.com/office/officeart/2005/8/layout/default"/>
    <dgm:cxn modelId="{828CF3BB-B5FD-4429-86CA-7278AF3580EF}" srcId="{9638DDE7-09F6-47B4-9D8D-3022C7EA640A}" destId="{14AB5731-9FAE-439D-86B0-DF7EC8B2C3D8}" srcOrd="2" destOrd="0" parTransId="{34B1A619-3983-4A4A-AE17-47DA94E7AFF3}" sibTransId="{77F2D547-6C8D-4464-BDED-AD4E0BC591FD}"/>
    <dgm:cxn modelId="{F1A45F70-7530-441E-AA9F-8F6D112F41A6}" srcId="{9638DDE7-09F6-47B4-9D8D-3022C7EA640A}" destId="{7072B2EE-E4E8-47B5-A596-A4CB120CBE9C}" srcOrd="3" destOrd="0" parTransId="{AC9016BA-619A-420B-B37A-2B099BA0CC5C}" sibTransId="{545FD825-771F-4D1E-812A-ACD3C890FCD2}"/>
    <dgm:cxn modelId="{227D6D64-F21E-4B9A-9221-475D1B144DD1}" type="presOf" srcId="{7072B2EE-E4E8-47B5-A596-A4CB120CBE9C}" destId="{2B17573F-B9BD-4ACD-98EA-D0E459981142}" srcOrd="0" destOrd="0" presId="urn:microsoft.com/office/officeart/2005/8/layout/default"/>
    <dgm:cxn modelId="{B1CB6B1F-0CF1-4B58-B1C0-913FFA9D17ED}" srcId="{9638DDE7-09F6-47B4-9D8D-3022C7EA640A}" destId="{4F8AB058-DC6C-4E9E-9A3C-D326BAD09ED1}" srcOrd="0" destOrd="0" parTransId="{66E9B1DF-C7BE-4EB2-9C10-A03FB399272B}" sibTransId="{433380D1-F0CE-4349-B091-D77C12C37FF4}"/>
    <dgm:cxn modelId="{4B13F58E-FC7B-49A3-8CCA-D3D10B1ADDF9}" type="presOf" srcId="{9638DDE7-09F6-47B4-9D8D-3022C7EA640A}" destId="{625D638E-B687-4B22-915C-461A39D261C5}" srcOrd="0" destOrd="0" presId="urn:microsoft.com/office/officeart/2005/8/layout/default"/>
    <dgm:cxn modelId="{6542A625-2CF6-467D-994B-00A8533A8BA3}" type="presOf" srcId="{4F8AB058-DC6C-4E9E-9A3C-D326BAD09ED1}" destId="{BBCF6CC4-CA08-4454-B43D-A6F67CDBEE67}" srcOrd="0" destOrd="0" presId="urn:microsoft.com/office/officeart/2005/8/layout/default"/>
    <dgm:cxn modelId="{F10F77CF-D047-463F-B1B3-19A47ADB3837}" type="presParOf" srcId="{625D638E-B687-4B22-915C-461A39D261C5}" destId="{BBCF6CC4-CA08-4454-B43D-A6F67CDBEE67}" srcOrd="0" destOrd="0" presId="urn:microsoft.com/office/officeart/2005/8/layout/default"/>
    <dgm:cxn modelId="{7539A294-F7AD-4E20-BD6F-F8CC60E4DE1E}" type="presParOf" srcId="{625D638E-B687-4B22-915C-461A39D261C5}" destId="{83B34981-2429-4F40-95C8-F2369A555506}" srcOrd="1" destOrd="0" presId="urn:microsoft.com/office/officeart/2005/8/layout/default"/>
    <dgm:cxn modelId="{DA2ABBDF-07AE-441A-9267-E363356572C3}" type="presParOf" srcId="{625D638E-B687-4B22-915C-461A39D261C5}" destId="{BE1060B0-2F04-428C-802F-E5DAA857EEF4}" srcOrd="2" destOrd="0" presId="urn:microsoft.com/office/officeart/2005/8/layout/default"/>
    <dgm:cxn modelId="{6B8BFD99-29F5-44D1-95FE-0223DF63F891}" type="presParOf" srcId="{625D638E-B687-4B22-915C-461A39D261C5}" destId="{03C4A874-150D-437B-BDD1-F0E27BDA7529}" srcOrd="3" destOrd="0" presId="urn:microsoft.com/office/officeart/2005/8/layout/default"/>
    <dgm:cxn modelId="{DA042B6A-F0B1-4F0F-94D7-215211FCFCA3}" type="presParOf" srcId="{625D638E-B687-4B22-915C-461A39D261C5}" destId="{2E8989E4-8E9B-482B-92F2-2C2F7DC0EC6C}" srcOrd="4" destOrd="0" presId="urn:microsoft.com/office/officeart/2005/8/layout/default"/>
    <dgm:cxn modelId="{8BBB67FE-8A68-4837-BCC6-A734F3D880C1}" type="presParOf" srcId="{625D638E-B687-4B22-915C-461A39D261C5}" destId="{BC34AC98-D69A-4D60-B93E-AC076FF7843E}" srcOrd="5" destOrd="0" presId="urn:microsoft.com/office/officeart/2005/8/layout/default"/>
    <dgm:cxn modelId="{A1291FA5-8D91-4638-A036-1E332E22299D}" type="presParOf" srcId="{625D638E-B687-4B22-915C-461A39D261C5}" destId="{2B17573F-B9BD-4ACD-98EA-D0E45998114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D50BA9-05F4-49CE-960E-5F9D1CD79D0A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F1F7F5-D203-4A04-8FD6-FE197FCE2FCB}">
      <dgm:prSet phldrT="[Text]"/>
      <dgm:spPr/>
      <dgm:t>
        <a:bodyPr/>
        <a:lstStyle/>
        <a:p>
          <a:r>
            <a:rPr lang="en-US" b="1" u="none" dirty="0" smtClean="0"/>
            <a:t>Reaction</a:t>
          </a:r>
          <a:endParaRPr lang="en-US" dirty="0"/>
        </a:p>
      </dgm:t>
    </dgm:pt>
    <dgm:pt modelId="{193B33E6-6CA5-4F8D-8902-B468835D8738}" type="parTrans" cxnId="{680C80C7-11B8-4396-B9B8-D94CAF926F9C}">
      <dgm:prSet/>
      <dgm:spPr/>
      <dgm:t>
        <a:bodyPr/>
        <a:lstStyle/>
        <a:p>
          <a:endParaRPr lang="en-US"/>
        </a:p>
      </dgm:t>
    </dgm:pt>
    <dgm:pt modelId="{EBA61553-3C71-4244-A4DB-2064D4ECC55E}" type="sibTrans" cxnId="{680C80C7-11B8-4396-B9B8-D94CAF926F9C}">
      <dgm:prSet/>
      <dgm:spPr/>
      <dgm:t>
        <a:bodyPr/>
        <a:lstStyle/>
        <a:p>
          <a:endParaRPr lang="en-US"/>
        </a:p>
      </dgm:t>
    </dgm:pt>
    <dgm:pt modelId="{C7590A12-12D0-4A9A-B9A6-3F12BF8B53D4}">
      <dgm:prSet/>
      <dgm:spPr/>
      <dgm:t>
        <a:bodyPr/>
        <a:lstStyle/>
        <a:p>
          <a:r>
            <a:rPr lang="en-US" b="1" u="none" smtClean="0"/>
            <a:t>Results</a:t>
          </a:r>
          <a:endParaRPr lang="en-US" b="1" u="none" dirty="0"/>
        </a:p>
      </dgm:t>
    </dgm:pt>
    <dgm:pt modelId="{55B6644C-7788-4C29-A4CB-E1270B571800}" type="parTrans" cxnId="{F17F5A79-78A7-4972-AEBC-C8AF3A163639}">
      <dgm:prSet/>
      <dgm:spPr/>
      <dgm:t>
        <a:bodyPr/>
        <a:lstStyle/>
        <a:p>
          <a:endParaRPr lang="en-US"/>
        </a:p>
      </dgm:t>
    </dgm:pt>
    <dgm:pt modelId="{59FD237F-BC11-4848-8C4E-E1AE292E0F64}" type="sibTrans" cxnId="{F17F5A79-78A7-4972-AEBC-C8AF3A163639}">
      <dgm:prSet/>
      <dgm:spPr/>
      <dgm:t>
        <a:bodyPr/>
        <a:lstStyle/>
        <a:p>
          <a:endParaRPr lang="en-US"/>
        </a:p>
      </dgm:t>
    </dgm:pt>
    <dgm:pt modelId="{46B3CC50-F11B-47AF-B140-04712F2E026A}">
      <dgm:prSet/>
      <dgm:spPr/>
      <dgm:t>
        <a:bodyPr/>
        <a:lstStyle/>
        <a:p>
          <a:r>
            <a:rPr lang="en-US" b="1" u="none" smtClean="0"/>
            <a:t>Materials</a:t>
          </a:r>
          <a:endParaRPr lang="en-US" b="1" u="none" dirty="0"/>
        </a:p>
      </dgm:t>
    </dgm:pt>
    <dgm:pt modelId="{067FE864-3AAD-4701-9B3A-BB3F56C3B26E}" type="parTrans" cxnId="{8A3D59D3-87B2-4796-947B-A94E3C27EC81}">
      <dgm:prSet/>
      <dgm:spPr/>
      <dgm:t>
        <a:bodyPr/>
        <a:lstStyle/>
        <a:p>
          <a:endParaRPr lang="en-US"/>
        </a:p>
      </dgm:t>
    </dgm:pt>
    <dgm:pt modelId="{E67544D8-8480-4A6B-8F44-E6227B82CE6B}" type="sibTrans" cxnId="{8A3D59D3-87B2-4796-947B-A94E3C27EC81}">
      <dgm:prSet/>
      <dgm:spPr/>
      <dgm:t>
        <a:bodyPr/>
        <a:lstStyle/>
        <a:p>
          <a:endParaRPr lang="en-US"/>
        </a:p>
      </dgm:t>
    </dgm:pt>
    <dgm:pt modelId="{8FA4D024-75A5-4435-BC3E-FC7F0785AF11}">
      <dgm:prSet/>
      <dgm:spPr/>
      <dgm:t>
        <a:bodyPr/>
        <a:lstStyle/>
        <a:p>
          <a:r>
            <a:rPr lang="en-US" b="1" u="none" smtClean="0"/>
            <a:t>Safety</a:t>
          </a:r>
          <a:endParaRPr lang="en-US" b="1" u="none" dirty="0"/>
        </a:p>
      </dgm:t>
    </dgm:pt>
    <dgm:pt modelId="{C2D1C10D-8733-4F7E-9BF1-9718B0EDD60C}" type="parTrans" cxnId="{6A7925C0-59DD-42BB-BDE9-D47A53042C3C}">
      <dgm:prSet/>
      <dgm:spPr/>
      <dgm:t>
        <a:bodyPr/>
        <a:lstStyle/>
        <a:p>
          <a:endParaRPr lang="en-US"/>
        </a:p>
      </dgm:t>
    </dgm:pt>
    <dgm:pt modelId="{429B48A9-0E35-4759-AD54-1D36D09834FF}" type="sibTrans" cxnId="{6A7925C0-59DD-42BB-BDE9-D47A53042C3C}">
      <dgm:prSet/>
      <dgm:spPr/>
      <dgm:t>
        <a:bodyPr/>
        <a:lstStyle/>
        <a:p>
          <a:endParaRPr lang="en-US"/>
        </a:p>
      </dgm:t>
    </dgm:pt>
    <dgm:pt modelId="{281D837D-E9E6-4954-8043-23F49990C50A}">
      <dgm:prSet/>
      <dgm:spPr/>
      <dgm:t>
        <a:bodyPr/>
        <a:lstStyle/>
        <a:p>
          <a:r>
            <a:rPr lang="en-US" b="1" u="none" smtClean="0"/>
            <a:t>Environment</a:t>
          </a:r>
          <a:endParaRPr lang="en-US" b="1" u="none" dirty="0"/>
        </a:p>
      </dgm:t>
    </dgm:pt>
    <dgm:pt modelId="{EFC31FEB-F7F6-4C42-88EE-82C6034E9D73}" type="parTrans" cxnId="{1AD228CB-EEC2-4E0C-91A4-F8A508E074AC}">
      <dgm:prSet/>
      <dgm:spPr/>
      <dgm:t>
        <a:bodyPr/>
        <a:lstStyle/>
        <a:p>
          <a:endParaRPr lang="en-US"/>
        </a:p>
      </dgm:t>
    </dgm:pt>
    <dgm:pt modelId="{00F16B8C-E20F-4B51-A2AD-2EF7BF9BB700}" type="sibTrans" cxnId="{1AD228CB-EEC2-4E0C-91A4-F8A508E074AC}">
      <dgm:prSet/>
      <dgm:spPr/>
      <dgm:t>
        <a:bodyPr/>
        <a:lstStyle/>
        <a:p>
          <a:endParaRPr lang="en-US"/>
        </a:p>
      </dgm:t>
    </dgm:pt>
    <dgm:pt modelId="{D9488A2F-C3AE-4F08-B00B-7D888E96540C}">
      <dgm:prSet/>
      <dgm:spPr/>
      <dgm:t>
        <a:bodyPr/>
        <a:lstStyle/>
        <a:p>
          <a:r>
            <a:rPr lang="en-US" b="1" u="none" smtClean="0"/>
            <a:t>Attitudes</a:t>
          </a:r>
          <a:endParaRPr lang="en-US" b="1" u="none" dirty="0"/>
        </a:p>
      </dgm:t>
    </dgm:pt>
    <dgm:pt modelId="{C7F88793-0033-4B17-8ECF-DD561ABE4BAD}" type="parTrans" cxnId="{DE5D659F-60ED-4034-9B00-FEA2325884ED}">
      <dgm:prSet/>
      <dgm:spPr/>
      <dgm:t>
        <a:bodyPr/>
        <a:lstStyle/>
        <a:p>
          <a:endParaRPr lang="en-US"/>
        </a:p>
      </dgm:t>
    </dgm:pt>
    <dgm:pt modelId="{341989CE-96DE-411B-84CC-31010C4B1F81}" type="sibTrans" cxnId="{DE5D659F-60ED-4034-9B00-FEA2325884ED}">
      <dgm:prSet/>
      <dgm:spPr/>
      <dgm:t>
        <a:bodyPr/>
        <a:lstStyle/>
        <a:p>
          <a:endParaRPr lang="en-US"/>
        </a:p>
      </dgm:t>
    </dgm:pt>
    <dgm:pt modelId="{665B4EB7-01C8-4A10-804B-235EE2C2673E}">
      <dgm:prSet/>
      <dgm:spPr/>
      <dgm:t>
        <a:bodyPr/>
        <a:lstStyle/>
        <a:p>
          <a:r>
            <a:rPr lang="en-US" b="1" u="none" smtClean="0"/>
            <a:t>Skills</a:t>
          </a:r>
          <a:endParaRPr lang="en-US" b="1" u="none" dirty="0"/>
        </a:p>
      </dgm:t>
    </dgm:pt>
    <dgm:pt modelId="{653A8ED1-67B7-4AA8-82D9-BC76D65BAC6C}" type="parTrans" cxnId="{959D22A1-7FFD-48CA-BEC8-05ED968132D2}">
      <dgm:prSet/>
      <dgm:spPr/>
      <dgm:t>
        <a:bodyPr/>
        <a:lstStyle/>
        <a:p>
          <a:endParaRPr lang="en-US"/>
        </a:p>
      </dgm:t>
    </dgm:pt>
    <dgm:pt modelId="{D4337682-EE7A-4E4D-B7CE-58684434B59F}" type="sibTrans" cxnId="{959D22A1-7FFD-48CA-BEC8-05ED968132D2}">
      <dgm:prSet/>
      <dgm:spPr/>
      <dgm:t>
        <a:bodyPr/>
        <a:lstStyle/>
        <a:p>
          <a:endParaRPr lang="en-US"/>
        </a:p>
      </dgm:t>
    </dgm:pt>
    <dgm:pt modelId="{48DDEFBD-08A7-46D2-9787-B07041090A27}">
      <dgm:prSet phldrT="[Text]"/>
      <dgm:spPr/>
      <dgm:t>
        <a:bodyPr/>
        <a:lstStyle/>
        <a:p>
          <a:r>
            <a:rPr lang="en-US" b="1" u="none" smtClean="0"/>
            <a:t>Knowledge</a:t>
          </a:r>
          <a:endParaRPr lang="en-US" dirty="0"/>
        </a:p>
      </dgm:t>
    </dgm:pt>
    <dgm:pt modelId="{CCA231C8-E2B5-4655-B33B-19B532A685FD}" type="parTrans" cxnId="{751B6AA8-F926-442F-8562-3BC913ADF508}">
      <dgm:prSet/>
      <dgm:spPr/>
      <dgm:t>
        <a:bodyPr/>
        <a:lstStyle/>
        <a:p>
          <a:endParaRPr lang="en-US"/>
        </a:p>
      </dgm:t>
    </dgm:pt>
    <dgm:pt modelId="{7558453F-1EEF-44CB-B2B2-236181306D41}" type="sibTrans" cxnId="{751B6AA8-F926-442F-8562-3BC913ADF508}">
      <dgm:prSet/>
      <dgm:spPr/>
      <dgm:t>
        <a:bodyPr/>
        <a:lstStyle/>
        <a:p>
          <a:endParaRPr lang="en-US"/>
        </a:p>
      </dgm:t>
    </dgm:pt>
    <dgm:pt modelId="{F872CE57-E35C-4751-8E32-D3448539AB45}" type="pres">
      <dgm:prSet presAssocID="{95D50BA9-05F4-49CE-960E-5F9D1CD79D0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65AB1CB-786C-44E1-91AB-B9DC60705E91}" type="pres">
      <dgm:prSet presAssocID="{22F1F7F5-D203-4A04-8FD6-FE197FCE2FCB}" presName="noChildren" presStyleCnt="0"/>
      <dgm:spPr/>
    </dgm:pt>
    <dgm:pt modelId="{9983F0A6-BF7A-458D-B8A5-2A205726D78E}" type="pres">
      <dgm:prSet presAssocID="{22F1F7F5-D203-4A04-8FD6-FE197FCE2FCB}" presName="gap" presStyleCnt="0"/>
      <dgm:spPr/>
    </dgm:pt>
    <dgm:pt modelId="{BD9AD89B-9422-4FB2-BF85-1CD54013618C}" type="pres">
      <dgm:prSet presAssocID="{22F1F7F5-D203-4A04-8FD6-FE197FCE2FCB}" presName="medCircle2" presStyleLbl="vennNode1" presStyleIdx="0" presStyleCnt="8"/>
      <dgm:spPr/>
    </dgm:pt>
    <dgm:pt modelId="{FB5589A5-CF96-4294-BE87-69F700980593}" type="pres">
      <dgm:prSet presAssocID="{22F1F7F5-D203-4A04-8FD6-FE197FCE2FCB}" presName="txLvlOnly1" presStyleLbl="revTx" presStyleIdx="0" presStyleCnt="8"/>
      <dgm:spPr/>
      <dgm:t>
        <a:bodyPr/>
        <a:lstStyle/>
        <a:p>
          <a:endParaRPr lang="en-US"/>
        </a:p>
      </dgm:t>
    </dgm:pt>
    <dgm:pt modelId="{EE71FC4C-2F94-43C4-8A36-6C34F1CAA72D}" type="pres">
      <dgm:prSet presAssocID="{48DDEFBD-08A7-46D2-9787-B07041090A27}" presName="noChildren" presStyleCnt="0"/>
      <dgm:spPr/>
    </dgm:pt>
    <dgm:pt modelId="{03972640-654B-4A83-B51C-9919A6F2F29E}" type="pres">
      <dgm:prSet presAssocID="{48DDEFBD-08A7-46D2-9787-B07041090A27}" presName="gap" presStyleCnt="0"/>
      <dgm:spPr/>
    </dgm:pt>
    <dgm:pt modelId="{3FF212C8-69B8-4E92-A943-51E4C0B74214}" type="pres">
      <dgm:prSet presAssocID="{48DDEFBD-08A7-46D2-9787-B07041090A27}" presName="medCircle2" presStyleLbl="vennNode1" presStyleIdx="1" presStyleCnt="8"/>
      <dgm:spPr/>
    </dgm:pt>
    <dgm:pt modelId="{BF9BB522-81C8-485E-A831-F800DD0FF917}" type="pres">
      <dgm:prSet presAssocID="{48DDEFBD-08A7-46D2-9787-B07041090A27}" presName="txLvlOnly1" presStyleLbl="revTx" presStyleIdx="1" presStyleCnt="8"/>
      <dgm:spPr/>
      <dgm:t>
        <a:bodyPr/>
        <a:lstStyle/>
        <a:p>
          <a:endParaRPr lang="en-US"/>
        </a:p>
      </dgm:t>
    </dgm:pt>
    <dgm:pt modelId="{D102A3F5-88D3-4BCB-9164-BAD2D54FBFA3}" type="pres">
      <dgm:prSet presAssocID="{665B4EB7-01C8-4A10-804B-235EE2C2673E}" presName="noChildren" presStyleCnt="0"/>
      <dgm:spPr/>
    </dgm:pt>
    <dgm:pt modelId="{EE5C2701-0E7B-4FFE-A4D9-6F97B7BD26A1}" type="pres">
      <dgm:prSet presAssocID="{665B4EB7-01C8-4A10-804B-235EE2C2673E}" presName="gap" presStyleCnt="0"/>
      <dgm:spPr/>
    </dgm:pt>
    <dgm:pt modelId="{30CFE06E-0EEA-4AE2-930F-62CDCA1402A6}" type="pres">
      <dgm:prSet presAssocID="{665B4EB7-01C8-4A10-804B-235EE2C2673E}" presName="medCircle2" presStyleLbl="vennNode1" presStyleIdx="2" presStyleCnt="8"/>
      <dgm:spPr/>
    </dgm:pt>
    <dgm:pt modelId="{A9794DAC-72E0-432C-89D2-A15FC1B0F4C6}" type="pres">
      <dgm:prSet presAssocID="{665B4EB7-01C8-4A10-804B-235EE2C2673E}" presName="txLvlOnly1" presStyleLbl="revTx" presStyleIdx="2" presStyleCnt="8"/>
      <dgm:spPr/>
      <dgm:t>
        <a:bodyPr/>
        <a:lstStyle/>
        <a:p>
          <a:endParaRPr lang="en-US"/>
        </a:p>
      </dgm:t>
    </dgm:pt>
    <dgm:pt modelId="{C0B202A1-D0FC-4280-849F-8389CD776978}" type="pres">
      <dgm:prSet presAssocID="{D9488A2F-C3AE-4F08-B00B-7D888E96540C}" presName="noChildren" presStyleCnt="0"/>
      <dgm:spPr/>
    </dgm:pt>
    <dgm:pt modelId="{4673195C-D348-4AE3-A967-1742E6449138}" type="pres">
      <dgm:prSet presAssocID="{D9488A2F-C3AE-4F08-B00B-7D888E96540C}" presName="gap" presStyleCnt="0"/>
      <dgm:spPr/>
    </dgm:pt>
    <dgm:pt modelId="{1F133395-AF65-43A1-92D0-768547066678}" type="pres">
      <dgm:prSet presAssocID="{D9488A2F-C3AE-4F08-B00B-7D888E96540C}" presName="medCircle2" presStyleLbl="vennNode1" presStyleIdx="3" presStyleCnt="8"/>
      <dgm:spPr/>
    </dgm:pt>
    <dgm:pt modelId="{F622604E-24CA-4AD8-82E8-218AC5681975}" type="pres">
      <dgm:prSet presAssocID="{D9488A2F-C3AE-4F08-B00B-7D888E96540C}" presName="txLvlOnly1" presStyleLbl="revTx" presStyleIdx="3" presStyleCnt="8"/>
      <dgm:spPr/>
      <dgm:t>
        <a:bodyPr/>
        <a:lstStyle/>
        <a:p>
          <a:endParaRPr lang="en-US"/>
        </a:p>
      </dgm:t>
    </dgm:pt>
    <dgm:pt modelId="{9CA57CC9-728A-4915-BD02-49D63F40B569}" type="pres">
      <dgm:prSet presAssocID="{281D837D-E9E6-4954-8043-23F49990C50A}" presName="noChildren" presStyleCnt="0"/>
      <dgm:spPr/>
    </dgm:pt>
    <dgm:pt modelId="{521265B5-0A72-435A-ACA6-8EEAE1EAEAB3}" type="pres">
      <dgm:prSet presAssocID="{281D837D-E9E6-4954-8043-23F49990C50A}" presName="gap" presStyleCnt="0"/>
      <dgm:spPr/>
    </dgm:pt>
    <dgm:pt modelId="{C896B900-E4E7-40B7-A0AB-C8B4C52919E8}" type="pres">
      <dgm:prSet presAssocID="{281D837D-E9E6-4954-8043-23F49990C50A}" presName="medCircle2" presStyleLbl="vennNode1" presStyleIdx="4" presStyleCnt="8"/>
      <dgm:spPr/>
    </dgm:pt>
    <dgm:pt modelId="{44D1ED67-78F6-452F-889C-A421F01C8557}" type="pres">
      <dgm:prSet presAssocID="{281D837D-E9E6-4954-8043-23F49990C50A}" presName="txLvlOnly1" presStyleLbl="revTx" presStyleIdx="4" presStyleCnt="8"/>
      <dgm:spPr/>
      <dgm:t>
        <a:bodyPr/>
        <a:lstStyle/>
        <a:p>
          <a:endParaRPr lang="en-US"/>
        </a:p>
      </dgm:t>
    </dgm:pt>
    <dgm:pt modelId="{B5CBBF4A-2590-41FD-9501-B8074640658B}" type="pres">
      <dgm:prSet presAssocID="{8FA4D024-75A5-4435-BC3E-FC7F0785AF11}" presName="noChildren" presStyleCnt="0"/>
      <dgm:spPr/>
    </dgm:pt>
    <dgm:pt modelId="{B8247597-056A-4CCD-9846-19DCC81748E4}" type="pres">
      <dgm:prSet presAssocID="{8FA4D024-75A5-4435-BC3E-FC7F0785AF11}" presName="gap" presStyleCnt="0"/>
      <dgm:spPr/>
    </dgm:pt>
    <dgm:pt modelId="{700E0AA9-1FAB-4C89-9D56-C191F9723C4F}" type="pres">
      <dgm:prSet presAssocID="{8FA4D024-75A5-4435-BC3E-FC7F0785AF11}" presName="medCircle2" presStyleLbl="vennNode1" presStyleIdx="5" presStyleCnt="8"/>
      <dgm:spPr/>
    </dgm:pt>
    <dgm:pt modelId="{C686D85A-E773-4007-8009-D997449F1EE0}" type="pres">
      <dgm:prSet presAssocID="{8FA4D024-75A5-4435-BC3E-FC7F0785AF11}" presName="txLvlOnly1" presStyleLbl="revTx" presStyleIdx="5" presStyleCnt="8"/>
      <dgm:spPr/>
      <dgm:t>
        <a:bodyPr/>
        <a:lstStyle/>
        <a:p>
          <a:endParaRPr lang="en-US"/>
        </a:p>
      </dgm:t>
    </dgm:pt>
    <dgm:pt modelId="{3DB8F173-AAD9-4BBC-9FCB-5DD3EC3AFEC5}" type="pres">
      <dgm:prSet presAssocID="{46B3CC50-F11B-47AF-B140-04712F2E026A}" presName="noChildren" presStyleCnt="0"/>
      <dgm:spPr/>
    </dgm:pt>
    <dgm:pt modelId="{3E59C86E-DF31-41AC-A0BE-FF243E59C6CC}" type="pres">
      <dgm:prSet presAssocID="{46B3CC50-F11B-47AF-B140-04712F2E026A}" presName="gap" presStyleCnt="0"/>
      <dgm:spPr/>
    </dgm:pt>
    <dgm:pt modelId="{35A1F8A8-1ACA-444A-93C7-C3EC0B8995ED}" type="pres">
      <dgm:prSet presAssocID="{46B3CC50-F11B-47AF-B140-04712F2E026A}" presName="medCircle2" presStyleLbl="vennNode1" presStyleIdx="6" presStyleCnt="8"/>
      <dgm:spPr/>
    </dgm:pt>
    <dgm:pt modelId="{55A0474B-D106-47F9-94EA-3E36E974D9A1}" type="pres">
      <dgm:prSet presAssocID="{46B3CC50-F11B-47AF-B140-04712F2E026A}" presName="txLvlOnly1" presStyleLbl="revTx" presStyleIdx="6" presStyleCnt="8"/>
      <dgm:spPr/>
      <dgm:t>
        <a:bodyPr/>
        <a:lstStyle/>
        <a:p>
          <a:endParaRPr lang="en-US"/>
        </a:p>
      </dgm:t>
    </dgm:pt>
    <dgm:pt modelId="{C8DEC5D4-9593-40B9-98D8-8F9E9978F650}" type="pres">
      <dgm:prSet presAssocID="{C7590A12-12D0-4A9A-B9A6-3F12BF8B53D4}" presName="noChildren" presStyleCnt="0"/>
      <dgm:spPr/>
    </dgm:pt>
    <dgm:pt modelId="{0FAFEEA9-5739-46C6-B8EE-70759B9EC6DD}" type="pres">
      <dgm:prSet presAssocID="{C7590A12-12D0-4A9A-B9A6-3F12BF8B53D4}" presName="gap" presStyleCnt="0"/>
      <dgm:spPr/>
    </dgm:pt>
    <dgm:pt modelId="{CA47365A-4596-4BE6-AA9B-30DF4F8652A9}" type="pres">
      <dgm:prSet presAssocID="{C7590A12-12D0-4A9A-B9A6-3F12BF8B53D4}" presName="medCircle2" presStyleLbl="vennNode1" presStyleIdx="7" presStyleCnt="8"/>
      <dgm:spPr/>
    </dgm:pt>
    <dgm:pt modelId="{A9C38C77-2ADC-4394-9981-AC88061F1BBA}" type="pres">
      <dgm:prSet presAssocID="{C7590A12-12D0-4A9A-B9A6-3F12BF8B53D4}" presName="txLvlOnly1" presStyleLbl="revTx" presStyleIdx="7" presStyleCnt="8"/>
      <dgm:spPr/>
      <dgm:t>
        <a:bodyPr/>
        <a:lstStyle/>
        <a:p>
          <a:endParaRPr lang="en-US"/>
        </a:p>
      </dgm:t>
    </dgm:pt>
  </dgm:ptLst>
  <dgm:cxnLst>
    <dgm:cxn modelId="{8A3D59D3-87B2-4796-947B-A94E3C27EC81}" srcId="{95D50BA9-05F4-49CE-960E-5F9D1CD79D0A}" destId="{46B3CC50-F11B-47AF-B140-04712F2E026A}" srcOrd="6" destOrd="0" parTransId="{067FE864-3AAD-4701-9B3A-BB3F56C3B26E}" sibTransId="{E67544D8-8480-4A6B-8F44-E6227B82CE6B}"/>
    <dgm:cxn modelId="{1AD228CB-EEC2-4E0C-91A4-F8A508E074AC}" srcId="{95D50BA9-05F4-49CE-960E-5F9D1CD79D0A}" destId="{281D837D-E9E6-4954-8043-23F49990C50A}" srcOrd="4" destOrd="0" parTransId="{EFC31FEB-F7F6-4C42-88EE-82C6034E9D73}" sibTransId="{00F16B8C-E20F-4B51-A2AD-2EF7BF9BB700}"/>
    <dgm:cxn modelId="{959D22A1-7FFD-48CA-BEC8-05ED968132D2}" srcId="{95D50BA9-05F4-49CE-960E-5F9D1CD79D0A}" destId="{665B4EB7-01C8-4A10-804B-235EE2C2673E}" srcOrd="2" destOrd="0" parTransId="{653A8ED1-67B7-4AA8-82D9-BC76D65BAC6C}" sibTransId="{D4337682-EE7A-4E4D-B7CE-58684434B59F}"/>
    <dgm:cxn modelId="{751B6AA8-F926-442F-8562-3BC913ADF508}" srcId="{95D50BA9-05F4-49CE-960E-5F9D1CD79D0A}" destId="{48DDEFBD-08A7-46D2-9787-B07041090A27}" srcOrd="1" destOrd="0" parTransId="{CCA231C8-E2B5-4655-B33B-19B532A685FD}" sibTransId="{7558453F-1EEF-44CB-B2B2-236181306D41}"/>
    <dgm:cxn modelId="{3F9E9FCD-EBEC-486A-9F38-2C3DBEC3E3E2}" type="presOf" srcId="{C7590A12-12D0-4A9A-B9A6-3F12BF8B53D4}" destId="{A9C38C77-2ADC-4394-9981-AC88061F1BBA}" srcOrd="0" destOrd="0" presId="urn:microsoft.com/office/officeart/2008/layout/VerticalCircleList"/>
    <dgm:cxn modelId="{1F1FE47A-CF3F-4668-948D-5E99BC0F43C0}" type="presOf" srcId="{22F1F7F5-D203-4A04-8FD6-FE197FCE2FCB}" destId="{FB5589A5-CF96-4294-BE87-69F700980593}" srcOrd="0" destOrd="0" presId="urn:microsoft.com/office/officeart/2008/layout/VerticalCircleList"/>
    <dgm:cxn modelId="{F17F5A79-78A7-4972-AEBC-C8AF3A163639}" srcId="{95D50BA9-05F4-49CE-960E-5F9D1CD79D0A}" destId="{C7590A12-12D0-4A9A-B9A6-3F12BF8B53D4}" srcOrd="7" destOrd="0" parTransId="{55B6644C-7788-4C29-A4CB-E1270B571800}" sibTransId="{59FD237F-BC11-4848-8C4E-E1AE292E0F64}"/>
    <dgm:cxn modelId="{07CE1901-35D3-4FE9-B534-15AE705A5BF2}" type="presOf" srcId="{48DDEFBD-08A7-46D2-9787-B07041090A27}" destId="{BF9BB522-81C8-485E-A831-F800DD0FF917}" srcOrd="0" destOrd="0" presId="urn:microsoft.com/office/officeart/2008/layout/VerticalCircleList"/>
    <dgm:cxn modelId="{2333DFC8-2781-4ED8-84A3-CE3BAC96714B}" type="presOf" srcId="{8FA4D024-75A5-4435-BC3E-FC7F0785AF11}" destId="{C686D85A-E773-4007-8009-D997449F1EE0}" srcOrd="0" destOrd="0" presId="urn:microsoft.com/office/officeart/2008/layout/VerticalCircleList"/>
    <dgm:cxn modelId="{5EDB8A91-6E19-4918-B75F-1C7A6529EE05}" type="presOf" srcId="{D9488A2F-C3AE-4F08-B00B-7D888E96540C}" destId="{F622604E-24CA-4AD8-82E8-218AC5681975}" srcOrd="0" destOrd="0" presId="urn:microsoft.com/office/officeart/2008/layout/VerticalCircleList"/>
    <dgm:cxn modelId="{DE5D659F-60ED-4034-9B00-FEA2325884ED}" srcId="{95D50BA9-05F4-49CE-960E-5F9D1CD79D0A}" destId="{D9488A2F-C3AE-4F08-B00B-7D888E96540C}" srcOrd="3" destOrd="0" parTransId="{C7F88793-0033-4B17-8ECF-DD561ABE4BAD}" sibTransId="{341989CE-96DE-411B-84CC-31010C4B1F81}"/>
    <dgm:cxn modelId="{680C80C7-11B8-4396-B9B8-D94CAF926F9C}" srcId="{95D50BA9-05F4-49CE-960E-5F9D1CD79D0A}" destId="{22F1F7F5-D203-4A04-8FD6-FE197FCE2FCB}" srcOrd="0" destOrd="0" parTransId="{193B33E6-6CA5-4F8D-8902-B468835D8738}" sibTransId="{EBA61553-3C71-4244-A4DB-2064D4ECC55E}"/>
    <dgm:cxn modelId="{E5F89310-B023-46CE-A9BC-CD54954816BE}" type="presOf" srcId="{46B3CC50-F11B-47AF-B140-04712F2E026A}" destId="{55A0474B-D106-47F9-94EA-3E36E974D9A1}" srcOrd="0" destOrd="0" presId="urn:microsoft.com/office/officeart/2008/layout/VerticalCircleList"/>
    <dgm:cxn modelId="{6A7925C0-59DD-42BB-BDE9-D47A53042C3C}" srcId="{95D50BA9-05F4-49CE-960E-5F9D1CD79D0A}" destId="{8FA4D024-75A5-4435-BC3E-FC7F0785AF11}" srcOrd="5" destOrd="0" parTransId="{C2D1C10D-8733-4F7E-9BF1-9718B0EDD60C}" sibTransId="{429B48A9-0E35-4759-AD54-1D36D09834FF}"/>
    <dgm:cxn modelId="{86837C80-64F9-4E60-A440-269483D16F41}" type="presOf" srcId="{665B4EB7-01C8-4A10-804B-235EE2C2673E}" destId="{A9794DAC-72E0-432C-89D2-A15FC1B0F4C6}" srcOrd="0" destOrd="0" presId="urn:microsoft.com/office/officeart/2008/layout/VerticalCircleList"/>
    <dgm:cxn modelId="{90752C35-4D39-4CF7-A79F-936F5D5D7C44}" type="presOf" srcId="{95D50BA9-05F4-49CE-960E-5F9D1CD79D0A}" destId="{F872CE57-E35C-4751-8E32-D3448539AB45}" srcOrd="0" destOrd="0" presId="urn:microsoft.com/office/officeart/2008/layout/VerticalCircleList"/>
    <dgm:cxn modelId="{9B17183C-23CE-4608-B883-E6C8D8C5CDB6}" type="presOf" srcId="{281D837D-E9E6-4954-8043-23F49990C50A}" destId="{44D1ED67-78F6-452F-889C-A421F01C8557}" srcOrd="0" destOrd="0" presId="urn:microsoft.com/office/officeart/2008/layout/VerticalCircleList"/>
    <dgm:cxn modelId="{2F73A931-940E-4969-A42D-B18EA81DE90E}" type="presParOf" srcId="{F872CE57-E35C-4751-8E32-D3448539AB45}" destId="{765AB1CB-786C-44E1-91AB-B9DC60705E91}" srcOrd="0" destOrd="0" presId="urn:microsoft.com/office/officeart/2008/layout/VerticalCircleList"/>
    <dgm:cxn modelId="{8AAE18BB-212F-4835-8C69-A6E4649A9406}" type="presParOf" srcId="{765AB1CB-786C-44E1-91AB-B9DC60705E91}" destId="{9983F0A6-BF7A-458D-B8A5-2A205726D78E}" srcOrd="0" destOrd="0" presId="urn:microsoft.com/office/officeart/2008/layout/VerticalCircleList"/>
    <dgm:cxn modelId="{FCC0A5E6-6043-4FA5-8B2E-B3B437A5DC34}" type="presParOf" srcId="{765AB1CB-786C-44E1-91AB-B9DC60705E91}" destId="{BD9AD89B-9422-4FB2-BF85-1CD54013618C}" srcOrd="1" destOrd="0" presId="urn:microsoft.com/office/officeart/2008/layout/VerticalCircleList"/>
    <dgm:cxn modelId="{9EE4DBB9-3ECC-435C-8AB6-60752944C3D2}" type="presParOf" srcId="{765AB1CB-786C-44E1-91AB-B9DC60705E91}" destId="{FB5589A5-CF96-4294-BE87-69F700980593}" srcOrd="2" destOrd="0" presId="urn:microsoft.com/office/officeart/2008/layout/VerticalCircleList"/>
    <dgm:cxn modelId="{08E3406B-C524-4EA1-B7B9-A13A69E87A43}" type="presParOf" srcId="{F872CE57-E35C-4751-8E32-D3448539AB45}" destId="{EE71FC4C-2F94-43C4-8A36-6C34F1CAA72D}" srcOrd="1" destOrd="0" presId="urn:microsoft.com/office/officeart/2008/layout/VerticalCircleList"/>
    <dgm:cxn modelId="{10A222CD-7B60-442C-8A03-57E9AF725B35}" type="presParOf" srcId="{EE71FC4C-2F94-43C4-8A36-6C34F1CAA72D}" destId="{03972640-654B-4A83-B51C-9919A6F2F29E}" srcOrd="0" destOrd="0" presId="urn:microsoft.com/office/officeart/2008/layout/VerticalCircleList"/>
    <dgm:cxn modelId="{704BD97A-6FE3-4B16-A7E6-BCBA1246D05E}" type="presParOf" srcId="{EE71FC4C-2F94-43C4-8A36-6C34F1CAA72D}" destId="{3FF212C8-69B8-4E92-A943-51E4C0B74214}" srcOrd="1" destOrd="0" presId="urn:microsoft.com/office/officeart/2008/layout/VerticalCircleList"/>
    <dgm:cxn modelId="{414BE7CA-782D-4D9F-B4A9-FDEB598F3CC3}" type="presParOf" srcId="{EE71FC4C-2F94-43C4-8A36-6C34F1CAA72D}" destId="{BF9BB522-81C8-485E-A831-F800DD0FF917}" srcOrd="2" destOrd="0" presId="urn:microsoft.com/office/officeart/2008/layout/VerticalCircleList"/>
    <dgm:cxn modelId="{6B9811C3-5859-46BA-BA26-761F8DE7FEBC}" type="presParOf" srcId="{F872CE57-E35C-4751-8E32-D3448539AB45}" destId="{D102A3F5-88D3-4BCB-9164-BAD2D54FBFA3}" srcOrd="2" destOrd="0" presId="urn:microsoft.com/office/officeart/2008/layout/VerticalCircleList"/>
    <dgm:cxn modelId="{270EAD5A-FB5E-43C9-B7B7-38EBFB8D9460}" type="presParOf" srcId="{D102A3F5-88D3-4BCB-9164-BAD2D54FBFA3}" destId="{EE5C2701-0E7B-4FFE-A4D9-6F97B7BD26A1}" srcOrd="0" destOrd="0" presId="urn:microsoft.com/office/officeart/2008/layout/VerticalCircleList"/>
    <dgm:cxn modelId="{C65AC050-1E91-4A17-B374-3DE061C5404B}" type="presParOf" srcId="{D102A3F5-88D3-4BCB-9164-BAD2D54FBFA3}" destId="{30CFE06E-0EEA-4AE2-930F-62CDCA1402A6}" srcOrd="1" destOrd="0" presId="urn:microsoft.com/office/officeart/2008/layout/VerticalCircleList"/>
    <dgm:cxn modelId="{44C54654-A30F-49EC-B0A5-EBF69E6F09BB}" type="presParOf" srcId="{D102A3F5-88D3-4BCB-9164-BAD2D54FBFA3}" destId="{A9794DAC-72E0-432C-89D2-A15FC1B0F4C6}" srcOrd="2" destOrd="0" presId="urn:microsoft.com/office/officeart/2008/layout/VerticalCircleList"/>
    <dgm:cxn modelId="{5CE78A74-3156-431A-AC00-2719A15BC650}" type="presParOf" srcId="{F872CE57-E35C-4751-8E32-D3448539AB45}" destId="{C0B202A1-D0FC-4280-849F-8389CD776978}" srcOrd="3" destOrd="0" presId="urn:microsoft.com/office/officeart/2008/layout/VerticalCircleList"/>
    <dgm:cxn modelId="{10C702AF-8589-4366-8AC6-AE32C7A501FD}" type="presParOf" srcId="{C0B202A1-D0FC-4280-849F-8389CD776978}" destId="{4673195C-D348-4AE3-A967-1742E6449138}" srcOrd="0" destOrd="0" presId="urn:microsoft.com/office/officeart/2008/layout/VerticalCircleList"/>
    <dgm:cxn modelId="{9979B6DF-E60A-44BD-A673-E6012355A144}" type="presParOf" srcId="{C0B202A1-D0FC-4280-849F-8389CD776978}" destId="{1F133395-AF65-43A1-92D0-768547066678}" srcOrd="1" destOrd="0" presId="urn:microsoft.com/office/officeart/2008/layout/VerticalCircleList"/>
    <dgm:cxn modelId="{04CB9A31-A636-478C-9E76-8AB74B858011}" type="presParOf" srcId="{C0B202A1-D0FC-4280-849F-8389CD776978}" destId="{F622604E-24CA-4AD8-82E8-218AC5681975}" srcOrd="2" destOrd="0" presId="urn:microsoft.com/office/officeart/2008/layout/VerticalCircleList"/>
    <dgm:cxn modelId="{375C61A3-D3DA-486A-896F-8D93F65F3577}" type="presParOf" srcId="{F872CE57-E35C-4751-8E32-D3448539AB45}" destId="{9CA57CC9-728A-4915-BD02-49D63F40B569}" srcOrd="4" destOrd="0" presId="urn:microsoft.com/office/officeart/2008/layout/VerticalCircleList"/>
    <dgm:cxn modelId="{F8BA5290-87AE-4337-8302-8586485DEDB0}" type="presParOf" srcId="{9CA57CC9-728A-4915-BD02-49D63F40B569}" destId="{521265B5-0A72-435A-ACA6-8EEAE1EAEAB3}" srcOrd="0" destOrd="0" presId="urn:microsoft.com/office/officeart/2008/layout/VerticalCircleList"/>
    <dgm:cxn modelId="{6571B8E1-9FCF-470A-BF8A-EDD98C852BAE}" type="presParOf" srcId="{9CA57CC9-728A-4915-BD02-49D63F40B569}" destId="{C896B900-E4E7-40B7-A0AB-C8B4C52919E8}" srcOrd="1" destOrd="0" presId="urn:microsoft.com/office/officeart/2008/layout/VerticalCircleList"/>
    <dgm:cxn modelId="{5A72F1DC-3F9B-4DD6-AE46-20559A34A4FD}" type="presParOf" srcId="{9CA57CC9-728A-4915-BD02-49D63F40B569}" destId="{44D1ED67-78F6-452F-889C-A421F01C8557}" srcOrd="2" destOrd="0" presId="urn:microsoft.com/office/officeart/2008/layout/VerticalCircleList"/>
    <dgm:cxn modelId="{17014A22-76A7-4445-B57A-047C98062B24}" type="presParOf" srcId="{F872CE57-E35C-4751-8E32-D3448539AB45}" destId="{B5CBBF4A-2590-41FD-9501-B8074640658B}" srcOrd="5" destOrd="0" presId="urn:microsoft.com/office/officeart/2008/layout/VerticalCircleList"/>
    <dgm:cxn modelId="{AFA2B88D-49F2-4DB2-8315-B51BB0855518}" type="presParOf" srcId="{B5CBBF4A-2590-41FD-9501-B8074640658B}" destId="{B8247597-056A-4CCD-9846-19DCC81748E4}" srcOrd="0" destOrd="0" presId="urn:microsoft.com/office/officeart/2008/layout/VerticalCircleList"/>
    <dgm:cxn modelId="{59AC134B-BC2E-4CAD-939B-092837C17DD0}" type="presParOf" srcId="{B5CBBF4A-2590-41FD-9501-B8074640658B}" destId="{700E0AA9-1FAB-4C89-9D56-C191F9723C4F}" srcOrd="1" destOrd="0" presId="urn:microsoft.com/office/officeart/2008/layout/VerticalCircleList"/>
    <dgm:cxn modelId="{86A1A9C7-C828-445B-8F43-7BB691649AB1}" type="presParOf" srcId="{B5CBBF4A-2590-41FD-9501-B8074640658B}" destId="{C686D85A-E773-4007-8009-D997449F1EE0}" srcOrd="2" destOrd="0" presId="urn:microsoft.com/office/officeart/2008/layout/VerticalCircleList"/>
    <dgm:cxn modelId="{C087770E-7583-4508-83C9-DFB47D8378EC}" type="presParOf" srcId="{F872CE57-E35C-4751-8E32-D3448539AB45}" destId="{3DB8F173-AAD9-4BBC-9FCB-5DD3EC3AFEC5}" srcOrd="6" destOrd="0" presId="urn:microsoft.com/office/officeart/2008/layout/VerticalCircleList"/>
    <dgm:cxn modelId="{22F19F8D-43C6-437A-B9AD-4321919A4CE0}" type="presParOf" srcId="{3DB8F173-AAD9-4BBC-9FCB-5DD3EC3AFEC5}" destId="{3E59C86E-DF31-41AC-A0BE-FF243E59C6CC}" srcOrd="0" destOrd="0" presId="urn:microsoft.com/office/officeart/2008/layout/VerticalCircleList"/>
    <dgm:cxn modelId="{868378CF-15A2-4E3A-9787-85A8CA5C4E7A}" type="presParOf" srcId="{3DB8F173-AAD9-4BBC-9FCB-5DD3EC3AFEC5}" destId="{35A1F8A8-1ACA-444A-93C7-C3EC0B8995ED}" srcOrd="1" destOrd="0" presId="urn:microsoft.com/office/officeart/2008/layout/VerticalCircleList"/>
    <dgm:cxn modelId="{36D49925-CA3B-4C82-857A-6001794C299E}" type="presParOf" srcId="{3DB8F173-AAD9-4BBC-9FCB-5DD3EC3AFEC5}" destId="{55A0474B-D106-47F9-94EA-3E36E974D9A1}" srcOrd="2" destOrd="0" presId="urn:microsoft.com/office/officeart/2008/layout/VerticalCircleList"/>
    <dgm:cxn modelId="{23F84E39-A859-43D1-9476-E91F3EC0867B}" type="presParOf" srcId="{F872CE57-E35C-4751-8E32-D3448539AB45}" destId="{C8DEC5D4-9593-40B9-98D8-8F9E9978F650}" srcOrd="7" destOrd="0" presId="urn:microsoft.com/office/officeart/2008/layout/VerticalCircleList"/>
    <dgm:cxn modelId="{B7C74D76-4F0D-42FE-93C6-C50800092C65}" type="presParOf" srcId="{C8DEC5D4-9593-40B9-98D8-8F9E9978F650}" destId="{0FAFEEA9-5739-46C6-B8EE-70759B9EC6DD}" srcOrd="0" destOrd="0" presId="urn:microsoft.com/office/officeart/2008/layout/VerticalCircleList"/>
    <dgm:cxn modelId="{DB78314E-F381-4072-8184-E0E59EC0E21B}" type="presParOf" srcId="{C8DEC5D4-9593-40B9-98D8-8F9E9978F650}" destId="{CA47365A-4596-4BE6-AA9B-30DF4F8652A9}" srcOrd="1" destOrd="0" presId="urn:microsoft.com/office/officeart/2008/layout/VerticalCircleList"/>
    <dgm:cxn modelId="{49D6B603-10D6-4990-B29B-347365B8B02E}" type="presParOf" srcId="{C8DEC5D4-9593-40B9-98D8-8F9E9978F650}" destId="{A9C38C77-2ADC-4394-9981-AC88061F1BB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EFE6A8-3462-4279-AAB3-7C1A5D409EFA}" type="doc">
      <dgm:prSet loTypeId="urn:microsoft.com/office/officeart/2005/8/layout/arrow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95CC716-8749-4EC0-88E9-0D180A7E7E28}">
      <dgm:prSet phldrT="[Text]"/>
      <dgm:spPr/>
      <dgm:t>
        <a:bodyPr/>
        <a:lstStyle/>
        <a:p>
          <a:r>
            <a:rPr lang="en-US" dirty="0" smtClean="0"/>
            <a:t>Strengths should be cultivated and used to the benefit of the individual instructor, division, organization, and community</a:t>
          </a:r>
          <a:endParaRPr lang="en-US" dirty="0"/>
        </a:p>
      </dgm:t>
    </dgm:pt>
    <dgm:pt modelId="{14CFC2F8-3F42-43BD-8619-DB319846B495}" type="parTrans" cxnId="{618AEEBC-552A-4951-9906-31C989FCD68E}">
      <dgm:prSet/>
      <dgm:spPr/>
      <dgm:t>
        <a:bodyPr/>
        <a:lstStyle/>
        <a:p>
          <a:endParaRPr lang="en-US"/>
        </a:p>
      </dgm:t>
    </dgm:pt>
    <dgm:pt modelId="{2BEAE80B-C6DD-41C1-A2C6-1625DB55AE59}" type="sibTrans" cxnId="{618AEEBC-552A-4951-9906-31C989FCD68E}">
      <dgm:prSet/>
      <dgm:spPr/>
      <dgm:t>
        <a:bodyPr/>
        <a:lstStyle/>
        <a:p>
          <a:endParaRPr lang="en-US"/>
        </a:p>
      </dgm:t>
    </dgm:pt>
    <dgm:pt modelId="{6F226F4E-DC0C-4BB4-A783-23AEA4747AC1}" type="pres">
      <dgm:prSet presAssocID="{0BEFE6A8-3462-4279-AAB3-7C1A5D409EF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A0F14F-7A54-4540-A2D2-9A1613198281}" type="pres">
      <dgm:prSet presAssocID="{E95CC716-8749-4EC0-88E9-0D180A7E7E28}" presName="upArrow" presStyleLbl="node1" presStyleIdx="0" presStyleCnt="1"/>
      <dgm:spPr/>
    </dgm:pt>
    <dgm:pt modelId="{F01B2793-CBAA-4A7D-AF2F-25A88F9BD847}" type="pres">
      <dgm:prSet presAssocID="{E95CC716-8749-4EC0-88E9-0D180A7E7E28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AEEBC-552A-4951-9906-31C989FCD68E}" srcId="{0BEFE6A8-3462-4279-AAB3-7C1A5D409EFA}" destId="{E95CC716-8749-4EC0-88E9-0D180A7E7E28}" srcOrd="0" destOrd="0" parTransId="{14CFC2F8-3F42-43BD-8619-DB319846B495}" sibTransId="{2BEAE80B-C6DD-41C1-A2C6-1625DB55AE59}"/>
    <dgm:cxn modelId="{16FFB65D-B34D-4625-835C-EBBFF026978E}" type="presOf" srcId="{0BEFE6A8-3462-4279-AAB3-7C1A5D409EFA}" destId="{6F226F4E-DC0C-4BB4-A783-23AEA4747AC1}" srcOrd="0" destOrd="0" presId="urn:microsoft.com/office/officeart/2005/8/layout/arrow4"/>
    <dgm:cxn modelId="{A7117507-DEE4-44AC-A3CE-EC5682D1B80F}" type="presOf" srcId="{E95CC716-8749-4EC0-88E9-0D180A7E7E28}" destId="{F01B2793-CBAA-4A7D-AF2F-25A88F9BD847}" srcOrd="0" destOrd="0" presId="urn:microsoft.com/office/officeart/2005/8/layout/arrow4"/>
    <dgm:cxn modelId="{28195D8E-2F16-48DA-86C9-C81E0D32295B}" type="presParOf" srcId="{6F226F4E-DC0C-4BB4-A783-23AEA4747AC1}" destId="{F1A0F14F-7A54-4540-A2D2-9A1613198281}" srcOrd="0" destOrd="0" presId="urn:microsoft.com/office/officeart/2005/8/layout/arrow4"/>
    <dgm:cxn modelId="{0E36735F-7535-4D2C-83D3-D74A56BE1B30}" type="presParOf" srcId="{6F226F4E-DC0C-4BB4-A783-23AEA4747AC1}" destId="{F01B2793-CBAA-4A7D-AF2F-25A88F9BD847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5E95BC-F2E7-4BAA-9818-B5AE11713FFE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734479-664A-41AE-9059-7463DC7678D1}">
      <dgm:prSet phldrT="[Text]"/>
      <dgm:spPr/>
      <dgm:t>
        <a:bodyPr/>
        <a:lstStyle/>
        <a:p>
          <a:r>
            <a:rPr lang="en-US" b="1" dirty="0" smtClean="0"/>
            <a:t>Further steps that can be taken:</a:t>
          </a:r>
          <a:endParaRPr lang="en-US" dirty="0"/>
        </a:p>
      </dgm:t>
    </dgm:pt>
    <dgm:pt modelId="{DD9EEA9A-F8E3-4799-8519-C61984F85A66}" type="parTrans" cxnId="{60667641-1F29-48C1-897E-3BE30522DCA9}">
      <dgm:prSet/>
      <dgm:spPr/>
      <dgm:t>
        <a:bodyPr/>
        <a:lstStyle/>
        <a:p>
          <a:endParaRPr lang="en-US"/>
        </a:p>
      </dgm:t>
    </dgm:pt>
    <dgm:pt modelId="{56CBEF2F-E44D-41AA-994B-673204886E22}" type="sibTrans" cxnId="{60667641-1F29-48C1-897E-3BE30522DCA9}">
      <dgm:prSet/>
      <dgm:spPr/>
      <dgm:t>
        <a:bodyPr/>
        <a:lstStyle/>
        <a:p>
          <a:endParaRPr lang="en-US"/>
        </a:p>
      </dgm:t>
    </dgm:pt>
    <dgm:pt modelId="{1F673A89-42A9-4423-B6EF-37EB6124AB56}">
      <dgm:prSet phldrT="[Text]"/>
      <dgm:spPr/>
      <dgm:t>
        <a:bodyPr/>
        <a:lstStyle/>
        <a:p>
          <a:r>
            <a:rPr lang="en-US" b="1" dirty="0" smtClean="0"/>
            <a:t>Professional counseling</a:t>
          </a:r>
          <a:endParaRPr lang="en-US" dirty="0"/>
        </a:p>
      </dgm:t>
    </dgm:pt>
    <dgm:pt modelId="{5A94F0AE-0FC6-459F-8B36-54BC815B00BC}" type="parTrans" cxnId="{1667BA20-A4DC-4AF4-BF95-D9F8247309B0}">
      <dgm:prSet/>
      <dgm:spPr/>
      <dgm:t>
        <a:bodyPr/>
        <a:lstStyle/>
        <a:p>
          <a:endParaRPr lang="en-US"/>
        </a:p>
      </dgm:t>
    </dgm:pt>
    <dgm:pt modelId="{2F652DCD-2E24-4188-BDED-8800555F4261}" type="sibTrans" cxnId="{1667BA20-A4DC-4AF4-BF95-D9F8247309B0}">
      <dgm:prSet/>
      <dgm:spPr/>
      <dgm:t>
        <a:bodyPr/>
        <a:lstStyle/>
        <a:p>
          <a:endParaRPr lang="en-US"/>
        </a:p>
      </dgm:t>
    </dgm:pt>
    <dgm:pt modelId="{2016927C-2FE5-412F-AE53-2B6C1CEEAC9C}">
      <dgm:prSet phldrT="[Text]"/>
      <dgm:spPr/>
      <dgm:t>
        <a:bodyPr/>
        <a:lstStyle/>
        <a:p>
          <a:r>
            <a:rPr lang="en-US" b="1" dirty="0" smtClean="0"/>
            <a:t>Disciplinary action</a:t>
          </a:r>
          <a:endParaRPr lang="en-US" dirty="0"/>
        </a:p>
      </dgm:t>
    </dgm:pt>
    <dgm:pt modelId="{9F8AE90B-4B01-4D9E-B02E-C9FF3EFB0C96}" type="parTrans" cxnId="{611D3F84-DFB9-4C4D-AAF1-7FEBEC389693}">
      <dgm:prSet/>
      <dgm:spPr/>
      <dgm:t>
        <a:bodyPr/>
        <a:lstStyle/>
        <a:p>
          <a:endParaRPr lang="en-US"/>
        </a:p>
      </dgm:t>
    </dgm:pt>
    <dgm:pt modelId="{F0FB81B5-87E9-4AEC-AB2F-816757F150CD}" type="sibTrans" cxnId="{611D3F84-DFB9-4C4D-AAF1-7FEBEC389693}">
      <dgm:prSet/>
      <dgm:spPr/>
      <dgm:t>
        <a:bodyPr/>
        <a:lstStyle/>
        <a:p>
          <a:endParaRPr lang="en-US"/>
        </a:p>
      </dgm:t>
    </dgm:pt>
    <dgm:pt modelId="{D59A89A9-8AEC-4F93-95B0-0560517C919C}">
      <dgm:prSet phldrT="[Text]"/>
      <dgm:spPr/>
      <dgm:t>
        <a:bodyPr/>
        <a:lstStyle/>
        <a:p>
          <a:r>
            <a:rPr lang="en-US" b="1" dirty="0" smtClean="0"/>
            <a:t>Retraining</a:t>
          </a:r>
          <a:endParaRPr lang="en-US" dirty="0"/>
        </a:p>
      </dgm:t>
    </dgm:pt>
    <dgm:pt modelId="{05ED5DDD-79D4-41BA-90BD-94C77E742738}" type="parTrans" cxnId="{D24A514D-C245-4F31-8377-82E0686B92B8}">
      <dgm:prSet/>
      <dgm:spPr/>
      <dgm:t>
        <a:bodyPr/>
        <a:lstStyle/>
        <a:p>
          <a:endParaRPr lang="en-US"/>
        </a:p>
      </dgm:t>
    </dgm:pt>
    <dgm:pt modelId="{53B8CE8D-FA2E-4424-B28E-E57933850A7E}" type="sibTrans" cxnId="{D24A514D-C245-4F31-8377-82E0686B92B8}">
      <dgm:prSet/>
      <dgm:spPr/>
      <dgm:t>
        <a:bodyPr/>
        <a:lstStyle/>
        <a:p>
          <a:endParaRPr lang="en-US"/>
        </a:p>
      </dgm:t>
    </dgm:pt>
    <dgm:pt modelId="{3DF6E567-7595-48F1-8F8A-C2B71CDFBD2C}" type="pres">
      <dgm:prSet presAssocID="{C25E95BC-F2E7-4BAA-9818-B5AE11713F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EF808E-C4F7-4473-A05C-D5EAE1E4861C}" type="pres">
      <dgm:prSet presAssocID="{76734479-664A-41AE-9059-7463DC7678D1}" presName="boxAndChildren" presStyleCnt="0"/>
      <dgm:spPr/>
    </dgm:pt>
    <dgm:pt modelId="{CCEAB252-C1AD-4969-8A86-8B99E5F29D36}" type="pres">
      <dgm:prSet presAssocID="{76734479-664A-41AE-9059-7463DC7678D1}" presName="parentTextBox" presStyleLbl="node1" presStyleIdx="0" presStyleCnt="1"/>
      <dgm:spPr/>
      <dgm:t>
        <a:bodyPr/>
        <a:lstStyle/>
        <a:p>
          <a:endParaRPr lang="en-US"/>
        </a:p>
      </dgm:t>
    </dgm:pt>
    <dgm:pt modelId="{29307F5D-7052-455D-BE49-F1E351FA0D67}" type="pres">
      <dgm:prSet presAssocID="{76734479-664A-41AE-9059-7463DC7678D1}" presName="entireBox" presStyleLbl="node1" presStyleIdx="0" presStyleCnt="1"/>
      <dgm:spPr/>
      <dgm:t>
        <a:bodyPr/>
        <a:lstStyle/>
        <a:p>
          <a:endParaRPr lang="en-US"/>
        </a:p>
      </dgm:t>
    </dgm:pt>
    <dgm:pt modelId="{2DCD057D-2DA5-473C-80A4-C51250388B85}" type="pres">
      <dgm:prSet presAssocID="{76734479-664A-41AE-9059-7463DC7678D1}" presName="descendantBox" presStyleCnt="0"/>
      <dgm:spPr/>
    </dgm:pt>
    <dgm:pt modelId="{B9D16F24-D271-49F3-8DFE-C10BBF404A0A}" type="pres">
      <dgm:prSet presAssocID="{D59A89A9-8AEC-4F93-95B0-0560517C919C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0E81D-4D70-44D4-BA6C-1BEB0FA68C17}" type="pres">
      <dgm:prSet presAssocID="{1F673A89-42A9-4423-B6EF-37EB6124AB56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24C1B-2423-4DD3-87EA-EE24CC79B0AE}" type="pres">
      <dgm:prSet presAssocID="{2016927C-2FE5-412F-AE53-2B6C1CEEAC9C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7BA20-A4DC-4AF4-BF95-D9F8247309B0}" srcId="{76734479-664A-41AE-9059-7463DC7678D1}" destId="{1F673A89-42A9-4423-B6EF-37EB6124AB56}" srcOrd="1" destOrd="0" parTransId="{5A94F0AE-0FC6-459F-8B36-54BC815B00BC}" sibTransId="{2F652DCD-2E24-4188-BDED-8800555F4261}"/>
    <dgm:cxn modelId="{60667641-1F29-48C1-897E-3BE30522DCA9}" srcId="{C25E95BC-F2E7-4BAA-9818-B5AE11713FFE}" destId="{76734479-664A-41AE-9059-7463DC7678D1}" srcOrd="0" destOrd="0" parTransId="{DD9EEA9A-F8E3-4799-8519-C61984F85A66}" sibTransId="{56CBEF2F-E44D-41AA-994B-673204886E22}"/>
    <dgm:cxn modelId="{F3AC60FD-814F-479B-B2F8-F0BBC098270F}" type="presOf" srcId="{2016927C-2FE5-412F-AE53-2B6C1CEEAC9C}" destId="{1CA24C1B-2423-4DD3-87EA-EE24CC79B0AE}" srcOrd="0" destOrd="0" presId="urn:microsoft.com/office/officeart/2005/8/layout/process4"/>
    <dgm:cxn modelId="{B7C5DA15-A6B1-42CD-AA37-5662CED0EB73}" type="presOf" srcId="{76734479-664A-41AE-9059-7463DC7678D1}" destId="{29307F5D-7052-455D-BE49-F1E351FA0D67}" srcOrd="1" destOrd="0" presId="urn:microsoft.com/office/officeart/2005/8/layout/process4"/>
    <dgm:cxn modelId="{C81AE62D-B0D5-4D74-9CE6-D5EA4D08763E}" type="presOf" srcId="{76734479-664A-41AE-9059-7463DC7678D1}" destId="{CCEAB252-C1AD-4969-8A86-8B99E5F29D36}" srcOrd="0" destOrd="0" presId="urn:microsoft.com/office/officeart/2005/8/layout/process4"/>
    <dgm:cxn modelId="{D24A514D-C245-4F31-8377-82E0686B92B8}" srcId="{76734479-664A-41AE-9059-7463DC7678D1}" destId="{D59A89A9-8AEC-4F93-95B0-0560517C919C}" srcOrd="0" destOrd="0" parTransId="{05ED5DDD-79D4-41BA-90BD-94C77E742738}" sibTransId="{53B8CE8D-FA2E-4424-B28E-E57933850A7E}"/>
    <dgm:cxn modelId="{D654400B-47F1-4D82-B289-B40FA91CD0B7}" type="presOf" srcId="{C25E95BC-F2E7-4BAA-9818-B5AE11713FFE}" destId="{3DF6E567-7595-48F1-8F8A-C2B71CDFBD2C}" srcOrd="0" destOrd="0" presId="urn:microsoft.com/office/officeart/2005/8/layout/process4"/>
    <dgm:cxn modelId="{C04AB93F-EA47-43B2-AC99-218077C823B1}" type="presOf" srcId="{1F673A89-42A9-4423-B6EF-37EB6124AB56}" destId="{EC70E81D-4D70-44D4-BA6C-1BEB0FA68C17}" srcOrd="0" destOrd="0" presId="urn:microsoft.com/office/officeart/2005/8/layout/process4"/>
    <dgm:cxn modelId="{611D3F84-DFB9-4C4D-AAF1-7FEBEC389693}" srcId="{76734479-664A-41AE-9059-7463DC7678D1}" destId="{2016927C-2FE5-412F-AE53-2B6C1CEEAC9C}" srcOrd="2" destOrd="0" parTransId="{9F8AE90B-4B01-4D9E-B02E-C9FF3EFB0C96}" sibTransId="{F0FB81B5-87E9-4AEC-AB2F-816757F150CD}"/>
    <dgm:cxn modelId="{F09C9F22-35A4-4461-A866-F4F9A5C526A9}" type="presOf" srcId="{D59A89A9-8AEC-4F93-95B0-0560517C919C}" destId="{B9D16F24-D271-49F3-8DFE-C10BBF404A0A}" srcOrd="0" destOrd="0" presId="urn:microsoft.com/office/officeart/2005/8/layout/process4"/>
    <dgm:cxn modelId="{6D55FA5F-50C4-4BC7-9A2E-C1CDA8E49A01}" type="presParOf" srcId="{3DF6E567-7595-48F1-8F8A-C2B71CDFBD2C}" destId="{10EF808E-C4F7-4473-A05C-D5EAE1E4861C}" srcOrd="0" destOrd="0" presId="urn:microsoft.com/office/officeart/2005/8/layout/process4"/>
    <dgm:cxn modelId="{A9862EAE-CA2D-4BCD-9665-9F2CB7C4B67B}" type="presParOf" srcId="{10EF808E-C4F7-4473-A05C-D5EAE1E4861C}" destId="{CCEAB252-C1AD-4969-8A86-8B99E5F29D36}" srcOrd="0" destOrd="0" presId="urn:microsoft.com/office/officeart/2005/8/layout/process4"/>
    <dgm:cxn modelId="{A30954B2-74AC-4E8A-B406-B485EF2CF06F}" type="presParOf" srcId="{10EF808E-C4F7-4473-A05C-D5EAE1E4861C}" destId="{29307F5D-7052-455D-BE49-F1E351FA0D67}" srcOrd="1" destOrd="0" presId="urn:microsoft.com/office/officeart/2005/8/layout/process4"/>
    <dgm:cxn modelId="{D8EEFDD5-F643-4DE1-8148-A3C0FD582592}" type="presParOf" srcId="{10EF808E-C4F7-4473-A05C-D5EAE1E4861C}" destId="{2DCD057D-2DA5-473C-80A4-C51250388B85}" srcOrd="2" destOrd="0" presId="urn:microsoft.com/office/officeart/2005/8/layout/process4"/>
    <dgm:cxn modelId="{18405378-A381-4396-BD00-2501833F6671}" type="presParOf" srcId="{2DCD057D-2DA5-473C-80A4-C51250388B85}" destId="{B9D16F24-D271-49F3-8DFE-C10BBF404A0A}" srcOrd="0" destOrd="0" presId="urn:microsoft.com/office/officeart/2005/8/layout/process4"/>
    <dgm:cxn modelId="{783369BA-557B-4880-A8D9-7C20633B2324}" type="presParOf" srcId="{2DCD057D-2DA5-473C-80A4-C51250388B85}" destId="{EC70E81D-4D70-44D4-BA6C-1BEB0FA68C17}" srcOrd="1" destOrd="0" presId="urn:microsoft.com/office/officeart/2005/8/layout/process4"/>
    <dgm:cxn modelId="{CBF63881-662B-43BB-AE07-7700F115A0B2}" type="presParOf" srcId="{2DCD057D-2DA5-473C-80A4-C51250388B85}" destId="{1CA24C1B-2423-4DD3-87EA-EE24CC79B0A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46A4B-475B-43BA-8E7D-2F4D27562F4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7CC89A-A9A4-4A21-9BE8-C2CF34690081}">
      <dgm:prSet phldrT="[Text]"/>
      <dgm:spPr/>
      <dgm:t>
        <a:bodyPr/>
        <a:lstStyle/>
        <a:p>
          <a:r>
            <a:rPr lang="en-US" b="1" u="none" dirty="0" smtClean="0"/>
            <a:t>Classroom management considerations</a:t>
          </a:r>
          <a:endParaRPr lang="en-US" dirty="0"/>
        </a:p>
      </dgm:t>
    </dgm:pt>
    <dgm:pt modelId="{C9064605-D544-45FF-9BAD-3BE16599265F}" type="parTrans" cxnId="{C3F32B87-EB5F-4CE6-AB26-2394E8235C93}">
      <dgm:prSet/>
      <dgm:spPr/>
      <dgm:t>
        <a:bodyPr/>
        <a:lstStyle/>
        <a:p>
          <a:endParaRPr lang="en-US"/>
        </a:p>
      </dgm:t>
    </dgm:pt>
    <dgm:pt modelId="{093BCB99-DBE5-4CDB-B402-556D3A7F9B4D}" type="sibTrans" cxnId="{C3F32B87-EB5F-4CE6-AB26-2394E8235C93}">
      <dgm:prSet/>
      <dgm:spPr/>
      <dgm:t>
        <a:bodyPr/>
        <a:lstStyle/>
        <a:p>
          <a:endParaRPr lang="en-US"/>
        </a:p>
      </dgm:t>
    </dgm:pt>
    <dgm:pt modelId="{28C21FDB-D4DB-4C28-A825-CC783DF430E1}">
      <dgm:prSet/>
      <dgm:spPr/>
      <dgm:t>
        <a:bodyPr/>
        <a:lstStyle/>
        <a:p>
          <a:r>
            <a:rPr lang="en-US" b="1" u="none" smtClean="0"/>
            <a:t>Effective interaction with students</a:t>
          </a:r>
          <a:endParaRPr lang="en-US" b="1" u="none"/>
        </a:p>
      </dgm:t>
    </dgm:pt>
    <dgm:pt modelId="{E7DB7BAF-F7EA-4E74-B6C3-18F28F726E2B}" type="parTrans" cxnId="{5D46AB94-39EF-4753-AAC1-035731911521}">
      <dgm:prSet/>
      <dgm:spPr/>
      <dgm:t>
        <a:bodyPr/>
        <a:lstStyle/>
        <a:p>
          <a:endParaRPr lang="en-US"/>
        </a:p>
      </dgm:t>
    </dgm:pt>
    <dgm:pt modelId="{0478DCE0-4A3C-447D-9173-5239BB545991}" type="sibTrans" cxnId="{5D46AB94-39EF-4753-AAC1-035731911521}">
      <dgm:prSet/>
      <dgm:spPr/>
      <dgm:t>
        <a:bodyPr/>
        <a:lstStyle/>
        <a:p>
          <a:endParaRPr lang="en-US"/>
        </a:p>
      </dgm:t>
    </dgm:pt>
    <dgm:pt modelId="{98DDAE5C-2DCF-4B41-8173-3377AEDC4DB4}">
      <dgm:prSet/>
      <dgm:spPr/>
      <dgm:t>
        <a:bodyPr/>
        <a:lstStyle/>
        <a:p>
          <a:r>
            <a:rPr lang="en-US" b="1" u="none" dirty="0" smtClean="0"/>
            <a:t>Proper use of verbal and </a:t>
          </a:r>
          <a:r>
            <a:rPr lang="en-US" b="1" u="none" smtClean="0"/>
            <a:t>nonverbal communication</a:t>
          </a:r>
          <a:endParaRPr lang="en-US" b="1" u="none" dirty="0"/>
        </a:p>
      </dgm:t>
    </dgm:pt>
    <dgm:pt modelId="{225B7C95-6B24-40AC-977D-790FED7A4E60}" type="parTrans" cxnId="{5F94FA8F-BC2C-4F6E-9AAD-98550708A9A3}">
      <dgm:prSet/>
      <dgm:spPr/>
      <dgm:t>
        <a:bodyPr/>
        <a:lstStyle/>
        <a:p>
          <a:endParaRPr lang="en-US"/>
        </a:p>
      </dgm:t>
    </dgm:pt>
    <dgm:pt modelId="{D35AADAF-B0CF-4CDC-B0F0-DF240AE87D2A}" type="sibTrans" cxnId="{5F94FA8F-BC2C-4F6E-9AAD-98550708A9A3}">
      <dgm:prSet/>
      <dgm:spPr/>
      <dgm:t>
        <a:bodyPr/>
        <a:lstStyle/>
        <a:p>
          <a:endParaRPr lang="en-US"/>
        </a:p>
      </dgm:t>
    </dgm:pt>
    <dgm:pt modelId="{3ED8BDD6-2D5E-41F6-8390-12F0C3B970E7}" type="pres">
      <dgm:prSet presAssocID="{98446A4B-475B-43BA-8E7D-2F4D27562F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88AAD0-FC1A-47CE-8447-576BEDA2D72D}" type="pres">
      <dgm:prSet presAssocID="{E07CC89A-A9A4-4A21-9BE8-C2CF346900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BE3B4-D4C4-4A93-8A12-46DE94BE4D68}" type="pres">
      <dgm:prSet presAssocID="{093BCB99-DBE5-4CDB-B402-556D3A7F9B4D}" presName="spacer" presStyleCnt="0"/>
      <dgm:spPr/>
    </dgm:pt>
    <dgm:pt modelId="{32F3570D-C54E-47D7-94A8-70618BCECA67}" type="pres">
      <dgm:prSet presAssocID="{28C21FDB-D4DB-4C28-A825-CC783DF430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728AC-B5FF-4023-9F59-6A9BBC14E07D}" type="pres">
      <dgm:prSet presAssocID="{0478DCE0-4A3C-447D-9173-5239BB545991}" presName="spacer" presStyleCnt="0"/>
      <dgm:spPr/>
    </dgm:pt>
    <dgm:pt modelId="{FE4B9569-9BAC-4C04-B1A7-C642457958F4}" type="pres">
      <dgm:prSet presAssocID="{98DDAE5C-2DCF-4B41-8173-3377AEDC4D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4296A-08AF-4AC5-AD63-0220559B9458}" type="presOf" srcId="{28C21FDB-D4DB-4C28-A825-CC783DF430E1}" destId="{32F3570D-C54E-47D7-94A8-70618BCECA67}" srcOrd="0" destOrd="0" presId="urn:microsoft.com/office/officeart/2005/8/layout/vList2"/>
    <dgm:cxn modelId="{5F94FA8F-BC2C-4F6E-9AAD-98550708A9A3}" srcId="{98446A4B-475B-43BA-8E7D-2F4D27562F47}" destId="{98DDAE5C-2DCF-4B41-8173-3377AEDC4DB4}" srcOrd="2" destOrd="0" parTransId="{225B7C95-6B24-40AC-977D-790FED7A4E60}" sibTransId="{D35AADAF-B0CF-4CDC-B0F0-DF240AE87D2A}"/>
    <dgm:cxn modelId="{C3F32B87-EB5F-4CE6-AB26-2394E8235C93}" srcId="{98446A4B-475B-43BA-8E7D-2F4D27562F47}" destId="{E07CC89A-A9A4-4A21-9BE8-C2CF34690081}" srcOrd="0" destOrd="0" parTransId="{C9064605-D544-45FF-9BAD-3BE16599265F}" sibTransId="{093BCB99-DBE5-4CDB-B402-556D3A7F9B4D}"/>
    <dgm:cxn modelId="{5D46AB94-39EF-4753-AAC1-035731911521}" srcId="{98446A4B-475B-43BA-8E7D-2F4D27562F47}" destId="{28C21FDB-D4DB-4C28-A825-CC783DF430E1}" srcOrd="1" destOrd="0" parTransId="{E7DB7BAF-F7EA-4E74-B6C3-18F28F726E2B}" sibTransId="{0478DCE0-4A3C-447D-9173-5239BB545991}"/>
    <dgm:cxn modelId="{1FFE20A8-6713-4E08-9264-3EDA1A97AF0C}" type="presOf" srcId="{98DDAE5C-2DCF-4B41-8173-3377AEDC4DB4}" destId="{FE4B9569-9BAC-4C04-B1A7-C642457958F4}" srcOrd="0" destOrd="0" presId="urn:microsoft.com/office/officeart/2005/8/layout/vList2"/>
    <dgm:cxn modelId="{FA9C5B93-BF75-48F6-9FF6-334452FBAE25}" type="presOf" srcId="{E07CC89A-A9A4-4A21-9BE8-C2CF34690081}" destId="{6C88AAD0-FC1A-47CE-8447-576BEDA2D72D}" srcOrd="0" destOrd="0" presId="urn:microsoft.com/office/officeart/2005/8/layout/vList2"/>
    <dgm:cxn modelId="{ADC07CDA-02AD-46EA-8118-ACF5376A7B72}" type="presOf" srcId="{98446A4B-475B-43BA-8E7D-2F4D27562F47}" destId="{3ED8BDD6-2D5E-41F6-8390-12F0C3B970E7}" srcOrd="0" destOrd="0" presId="urn:microsoft.com/office/officeart/2005/8/layout/vList2"/>
    <dgm:cxn modelId="{9590D531-EAB4-4677-857E-7B65F58DD5EE}" type="presParOf" srcId="{3ED8BDD6-2D5E-41F6-8390-12F0C3B970E7}" destId="{6C88AAD0-FC1A-47CE-8447-576BEDA2D72D}" srcOrd="0" destOrd="0" presId="urn:microsoft.com/office/officeart/2005/8/layout/vList2"/>
    <dgm:cxn modelId="{33058C5A-A58E-4131-A3B1-90F4558BDB78}" type="presParOf" srcId="{3ED8BDD6-2D5E-41F6-8390-12F0C3B970E7}" destId="{EEBBE3B4-D4C4-4A93-8A12-46DE94BE4D68}" srcOrd="1" destOrd="0" presId="urn:microsoft.com/office/officeart/2005/8/layout/vList2"/>
    <dgm:cxn modelId="{5FB87831-59A6-4774-B25F-7FAC587C110A}" type="presParOf" srcId="{3ED8BDD6-2D5E-41F6-8390-12F0C3B970E7}" destId="{32F3570D-C54E-47D7-94A8-70618BCECA67}" srcOrd="2" destOrd="0" presId="urn:microsoft.com/office/officeart/2005/8/layout/vList2"/>
    <dgm:cxn modelId="{FE1068D6-6C56-4E9E-9962-F0E12FCCFB68}" type="presParOf" srcId="{3ED8BDD6-2D5E-41F6-8390-12F0C3B970E7}" destId="{67D728AC-B5FF-4023-9F59-6A9BBC14E07D}" srcOrd="3" destOrd="0" presId="urn:microsoft.com/office/officeart/2005/8/layout/vList2"/>
    <dgm:cxn modelId="{5567FC14-4052-4F31-8332-E339E57E09E7}" type="presParOf" srcId="{3ED8BDD6-2D5E-41F6-8390-12F0C3B970E7}" destId="{FE4B9569-9BAC-4C04-B1A7-C642457958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5BED95-5CD9-4804-84B8-D3370E6BE4B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E8F7B1-543D-4032-928F-ECEA2BDA5394}">
      <dgm:prSet/>
      <dgm:spPr/>
      <dgm:t>
        <a:bodyPr/>
        <a:lstStyle/>
        <a:p>
          <a:r>
            <a:rPr lang="en-US" b="1" u="none" dirty="0" smtClean="0"/>
            <a:t>Proper use of audiovisual training aids or other equipment</a:t>
          </a:r>
          <a:endParaRPr lang="en-US" dirty="0"/>
        </a:p>
      </dgm:t>
    </dgm:pt>
    <dgm:pt modelId="{B3ABA218-7679-4E57-B1D8-FCE5DE003EED}" type="parTrans" cxnId="{3F94264A-7ED2-4DCF-A561-23BBBF697300}">
      <dgm:prSet/>
      <dgm:spPr/>
      <dgm:t>
        <a:bodyPr/>
        <a:lstStyle/>
        <a:p>
          <a:endParaRPr lang="en-US"/>
        </a:p>
      </dgm:t>
    </dgm:pt>
    <dgm:pt modelId="{BC4751C4-EA7E-4FA0-A776-9568AFCCFB7E}" type="sibTrans" cxnId="{3F94264A-7ED2-4DCF-A561-23BBBF697300}">
      <dgm:prSet/>
      <dgm:spPr/>
      <dgm:t>
        <a:bodyPr/>
        <a:lstStyle/>
        <a:p>
          <a:endParaRPr lang="en-US"/>
        </a:p>
      </dgm:t>
    </dgm:pt>
    <dgm:pt modelId="{13FADA14-F472-436E-9ED2-6212F258E71E}">
      <dgm:prSet/>
      <dgm:spPr/>
      <dgm:t>
        <a:bodyPr/>
        <a:lstStyle/>
        <a:p>
          <a:r>
            <a:rPr lang="en-US" b="1" u="none" dirty="0" smtClean="0"/>
            <a:t>Communication of all learning objectives to students</a:t>
          </a:r>
          <a:endParaRPr lang="en-US" b="1" u="none" dirty="0"/>
        </a:p>
      </dgm:t>
    </dgm:pt>
    <dgm:pt modelId="{12B8D951-F6F6-4773-A974-E98DD9FF7654}" type="parTrans" cxnId="{A16AFA8C-46C1-4EDE-8A5F-6E0350FE2D25}">
      <dgm:prSet/>
      <dgm:spPr/>
      <dgm:t>
        <a:bodyPr/>
        <a:lstStyle/>
        <a:p>
          <a:endParaRPr lang="en-US"/>
        </a:p>
      </dgm:t>
    </dgm:pt>
    <dgm:pt modelId="{EB87AF13-D766-4172-802B-9A30AA805286}" type="sibTrans" cxnId="{A16AFA8C-46C1-4EDE-8A5F-6E0350FE2D25}">
      <dgm:prSet/>
      <dgm:spPr/>
      <dgm:t>
        <a:bodyPr/>
        <a:lstStyle/>
        <a:p>
          <a:endParaRPr lang="en-US"/>
        </a:p>
      </dgm:t>
    </dgm:pt>
    <dgm:pt modelId="{6722AEF9-31A6-45A2-AB34-09E318F19E73}">
      <dgm:prSet/>
      <dgm:spPr/>
      <dgm:t>
        <a:bodyPr/>
        <a:lstStyle/>
        <a:p>
          <a:r>
            <a:rPr lang="en-US" b="1" u="none" dirty="0" smtClean="0"/>
            <a:t>Appropriate use of questions</a:t>
          </a:r>
          <a:endParaRPr lang="en-US" b="1" u="none" dirty="0"/>
        </a:p>
      </dgm:t>
    </dgm:pt>
    <dgm:pt modelId="{0CB56FCC-D94A-4634-96F3-6332754B67AD}" type="parTrans" cxnId="{15A0BB49-9A26-4CAD-81A3-74E0F4122009}">
      <dgm:prSet/>
      <dgm:spPr/>
      <dgm:t>
        <a:bodyPr/>
        <a:lstStyle/>
        <a:p>
          <a:endParaRPr lang="en-US"/>
        </a:p>
      </dgm:t>
    </dgm:pt>
    <dgm:pt modelId="{E8CE190D-67E3-42FF-A1CE-9DF5960103B8}" type="sibTrans" cxnId="{15A0BB49-9A26-4CAD-81A3-74E0F4122009}">
      <dgm:prSet/>
      <dgm:spPr/>
      <dgm:t>
        <a:bodyPr/>
        <a:lstStyle/>
        <a:p>
          <a:endParaRPr lang="en-US"/>
        </a:p>
      </dgm:t>
    </dgm:pt>
    <dgm:pt modelId="{7F2C9CE5-7AC0-4A99-B9EB-63E54B95CE92}">
      <dgm:prSet/>
      <dgm:spPr/>
      <dgm:t>
        <a:bodyPr/>
        <a:lstStyle/>
        <a:p>
          <a:r>
            <a:rPr lang="en-US" b="1" dirty="0" smtClean="0"/>
            <a:t>Use of appropriate instructional methods</a:t>
          </a:r>
          <a:endParaRPr lang="en-US" b="1" dirty="0"/>
        </a:p>
      </dgm:t>
    </dgm:pt>
    <dgm:pt modelId="{4AA7E380-31BF-4A8C-BBDB-D4689F4BE366}" type="parTrans" cxnId="{28B1D2AF-1554-4400-BBDD-94C9CC4FE36F}">
      <dgm:prSet/>
      <dgm:spPr/>
      <dgm:t>
        <a:bodyPr/>
        <a:lstStyle/>
        <a:p>
          <a:endParaRPr lang="en-US"/>
        </a:p>
      </dgm:t>
    </dgm:pt>
    <dgm:pt modelId="{C15D61FD-C244-4BF7-80B5-A0BBA189F4CA}" type="sibTrans" cxnId="{28B1D2AF-1554-4400-BBDD-94C9CC4FE36F}">
      <dgm:prSet/>
      <dgm:spPr/>
      <dgm:t>
        <a:bodyPr/>
        <a:lstStyle/>
        <a:p>
          <a:endParaRPr lang="en-US"/>
        </a:p>
      </dgm:t>
    </dgm:pt>
    <dgm:pt modelId="{D9249280-D01E-4213-B31D-E874CE813D86}" type="pres">
      <dgm:prSet presAssocID="{095BED95-5CD9-4804-84B8-D3370E6BE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6D8E98-990B-4E27-B22D-21CDB3EAEA4E}" type="pres">
      <dgm:prSet presAssocID="{95E8F7B1-543D-4032-928F-ECEA2BDA53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A2F4D-E83D-4198-80CC-6750A56478EC}" type="pres">
      <dgm:prSet presAssocID="{BC4751C4-EA7E-4FA0-A776-9568AFCCFB7E}" presName="spacer" presStyleCnt="0"/>
      <dgm:spPr/>
    </dgm:pt>
    <dgm:pt modelId="{BAE970C7-49F8-4E2E-AE13-D215365F569D}" type="pres">
      <dgm:prSet presAssocID="{13FADA14-F472-436E-9ED2-6212F258E7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C5D4-4872-4F8A-A870-2F9BE27B6133}" type="pres">
      <dgm:prSet presAssocID="{EB87AF13-D766-4172-802B-9A30AA805286}" presName="spacer" presStyleCnt="0"/>
      <dgm:spPr/>
    </dgm:pt>
    <dgm:pt modelId="{ED62B00A-5A68-45CA-81CE-FE2ECE7BEB18}" type="pres">
      <dgm:prSet presAssocID="{6722AEF9-31A6-45A2-AB34-09E318F19E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EAFDB-3FF4-4640-95B8-F4514C598370}" type="pres">
      <dgm:prSet presAssocID="{E8CE190D-67E3-42FF-A1CE-9DF5960103B8}" presName="spacer" presStyleCnt="0"/>
      <dgm:spPr/>
    </dgm:pt>
    <dgm:pt modelId="{E0D7F65E-998C-44A4-9EB1-A4E858E119C3}" type="pres">
      <dgm:prSet presAssocID="{7F2C9CE5-7AC0-4A99-B9EB-63E54B95CE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1D2AF-1554-4400-BBDD-94C9CC4FE36F}" srcId="{095BED95-5CD9-4804-84B8-D3370E6BE4BC}" destId="{7F2C9CE5-7AC0-4A99-B9EB-63E54B95CE92}" srcOrd="3" destOrd="0" parTransId="{4AA7E380-31BF-4A8C-BBDB-D4689F4BE366}" sibTransId="{C15D61FD-C244-4BF7-80B5-A0BBA189F4CA}"/>
    <dgm:cxn modelId="{3F94264A-7ED2-4DCF-A561-23BBBF697300}" srcId="{095BED95-5CD9-4804-84B8-D3370E6BE4BC}" destId="{95E8F7B1-543D-4032-928F-ECEA2BDA5394}" srcOrd="0" destOrd="0" parTransId="{B3ABA218-7679-4E57-B1D8-FCE5DE003EED}" sibTransId="{BC4751C4-EA7E-4FA0-A776-9568AFCCFB7E}"/>
    <dgm:cxn modelId="{A16AFA8C-46C1-4EDE-8A5F-6E0350FE2D25}" srcId="{095BED95-5CD9-4804-84B8-D3370E6BE4BC}" destId="{13FADA14-F472-436E-9ED2-6212F258E71E}" srcOrd="1" destOrd="0" parTransId="{12B8D951-F6F6-4773-A974-E98DD9FF7654}" sibTransId="{EB87AF13-D766-4172-802B-9A30AA805286}"/>
    <dgm:cxn modelId="{55138F51-840B-4BC9-8270-04BB811B9516}" type="presOf" srcId="{095BED95-5CD9-4804-84B8-D3370E6BE4BC}" destId="{D9249280-D01E-4213-B31D-E874CE813D86}" srcOrd="0" destOrd="0" presId="urn:microsoft.com/office/officeart/2005/8/layout/vList2"/>
    <dgm:cxn modelId="{F971B74E-1833-4C8D-AF92-50BA47626496}" type="presOf" srcId="{13FADA14-F472-436E-9ED2-6212F258E71E}" destId="{BAE970C7-49F8-4E2E-AE13-D215365F569D}" srcOrd="0" destOrd="0" presId="urn:microsoft.com/office/officeart/2005/8/layout/vList2"/>
    <dgm:cxn modelId="{47294BC9-EF46-4674-836C-572F432CA2BE}" type="presOf" srcId="{95E8F7B1-543D-4032-928F-ECEA2BDA5394}" destId="{486D8E98-990B-4E27-B22D-21CDB3EAEA4E}" srcOrd="0" destOrd="0" presId="urn:microsoft.com/office/officeart/2005/8/layout/vList2"/>
    <dgm:cxn modelId="{15A0BB49-9A26-4CAD-81A3-74E0F4122009}" srcId="{095BED95-5CD9-4804-84B8-D3370E6BE4BC}" destId="{6722AEF9-31A6-45A2-AB34-09E318F19E73}" srcOrd="2" destOrd="0" parTransId="{0CB56FCC-D94A-4634-96F3-6332754B67AD}" sibTransId="{E8CE190D-67E3-42FF-A1CE-9DF5960103B8}"/>
    <dgm:cxn modelId="{2275F822-568A-491B-8993-69BE92396E7E}" type="presOf" srcId="{6722AEF9-31A6-45A2-AB34-09E318F19E73}" destId="{ED62B00A-5A68-45CA-81CE-FE2ECE7BEB18}" srcOrd="0" destOrd="0" presId="urn:microsoft.com/office/officeart/2005/8/layout/vList2"/>
    <dgm:cxn modelId="{F7EFB259-C551-4EDD-B4BD-C35EAE5596AF}" type="presOf" srcId="{7F2C9CE5-7AC0-4A99-B9EB-63E54B95CE92}" destId="{E0D7F65E-998C-44A4-9EB1-A4E858E119C3}" srcOrd="0" destOrd="0" presId="urn:microsoft.com/office/officeart/2005/8/layout/vList2"/>
    <dgm:cxn modelId="{539C87FE-A3E8-421B-9C10-9790A1CBD2F0}" type="presParOf" srcId="{D9249280-D01E-4213-B31D-E874CE813D86}" destId="{486D8E98-990B-4E27-B22D-21CDB3EAEA4E}" srcOrd="0" destOrd="0" presId="urn:microsoft.com/office/officeart/2005/8/layout/vList2"/>
    <dgm:cxn modelId="{0FC6AFD9-D337-4D20-B348-C65FA81530FF}" type="presParOf" srcId="{D9249280-D01E-4213-B31D-E874CE813D86}" destId="{262A2F4D-E83D-4198-80CC-6750A56478EC}" srcOrd="1" destOrd="0" presId="urn:microsoft.com/office/officeart/2005/8/layout/vList2"/>
    <dgm:cxn modelId="{3616AD93-2F04-4C71-8CDF-2C7F08B8ADE8}" type="presParOf" srcId="{D9249280-D01E-4213-B31D-E874CE813D86}" destId="{BAE970C7-49F8-4E2E-AE13-D215365F569D}" srcOrd="2" destOrd="0" presId="urn:microsoft.com/office/officeart/2005/8/layout/vList2"/>
    <dgm:cxn modelId="{D13D35C6-B91C-4335-B882-9C154A8E1B7B}" type="presParOf" srcId="{D9249280-D01E-4213-B31D-E874CE813D86}" destId="{0C53C5D4-4872-4F8A-A870-2F9BE27B6133}" srcOrd="3" destOrd="0" presId="urn:microsoft.com/office/officeart/2005/8/layout/vList2"/>
    <dgm:cxn modelId="{D5F2C31D-FF5F-44AE-861C-35C26ED673D9}" type="presParOf" srcId="{D9249280-D01E-4213-B31D-E874CE813D86}" destId="{ED62B00A-5A68-45CA-81CE-FE2ECE7BEB18}" srcOrd="4" destOrd="0" presId="urn:microsoft.com/office/officeart/2005/8/layout/vList2"/>
    <dgm:cxn modelId="{2A320F3D-AE43-48D3-8E9F-5FFC70C4C8EF}" type="presParOf" srcId="{D9249280-D01E-4213-B31D-E874CE813D86}" destId="{0F5EAFDB-3FF4-4640-95B8-F4514C598370}" srcOrd="5" destOrd="0" presId="urn:microsoft.com/office/officeart/2005/8/layout/vList2"/>
    <dgm:cxn modelId="{F4AD518C-8E7F-48DD-A3ED-0F00768C4564}" type="presParOf" srcId="{D9249280-D01E-4213-B31D-E874CE813D86}" destId="{E0D7F65E-998C-44A4-9EB1-A4E858E119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BF009-57A7-451C-8973-F55CC36F4A1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8EB752-EC02-4ACE-ACFD-178C8CFE3462}">
      <dgm:prSet phldrT="[Text]"/>
      <dgm:spPr/>
      <dgm:t>
        <a:bodyPr/>
        <a:lstStyle/>
        <a:p>
          <a:r>
            <a:rPr lang="en-US" b="1" dirty="0" smtClean="0"/>
            <a:t>Guidelines for formal evaluations</a:t>
          </a:r>
          <a:endParaRPr lang="en-US" dirty="0"/>
        </a:p>
      </dgm:t>
    </dgm:pt>
    <dgm:pt modelId="{4B1780D2-C180-4C5B-9D02-78DE9AA6C295}" type="parTrans" cxnId="{F8080AF9-BA8D-432A-810D-BA10066A1D36}">
      <dgm:prSet/>
      <dgm:spPr/>
      <dgm:t>
        <a:bodyPr/>
        <a:lstStyle/>
        <a:p>
          <a:endParaRPr lang="en-US"/>
        </a:p>
      </dgm:t>
    </dgm:pt>
    <dgm:pt modelId="{57771C56-2759-4CD6-AC59-2CFA8563A97C}" type="sibTrans" cxnId="{F8080AF9-BA8D-432A-810D-BA10066A1D36}">
      <dgm:prSet/>
      <dgm:spPr/>
      <dgm:t>
        <a:bodyPr/>
        <a:lstStyle/>
        <a:p>
          <a:endParaRPr lang="en-US"/>
        </a:p>
      </dgm:t>
    </dgm:pt>
    <dgm:pt modelId="{03BAFAEA-DD2C-4789-8BE2-D2DF0DF49746}">
      <dgm:prSet/>
      <dgm:spPr/>
      <dgm:t>
        <a:bodyPr/>
        <a:lstStyle/>
        <a:p>
          <a:r>
            <a:rPr lang="en-US" b="1" u="none" smtClean="0"/>
            <a:t>Train supervisors properly </a:t>
          </a:r>
          <a:endParaRPr lang="en-US" b="1" u="none"/>
        </a:p>
      </dgm:t>
    </dgm:pt>
    <dgm:pt modelId="{E9918A4C-25A5-4DD6-908A-923ACA7536FF}" type="parTrans" cxnId="{4D84C48D-4533-4249-BE53-2271A2072795}">
      <dgm:prSet/>
      <dgm:spPr/>
      <dgm:t>
        <a:bodyPr/>
        <a:lstStyle/>
        <a:p>
          <a:endParaRPr lang="en-US"/>
        </a:p>
      </dgm:t>
    </dgm:pt>
    <dgm:pt modelId="{CB4702B4-1A65-44D9-BB95-EDEED8EA5CE5}" type="sibTrans" cxnId="{4D84C48D-4533-4249-BE53-2271A2072795}">
      <dgm:prSet/>
      <dgm:spPr/>
      <dgm:t>
        <a:bodyPr/>
        <a:lstStyle/>
        <a:p>
          <a:endParaRPr lang="en-US"/>
        </a:p>
      </dgm:t>
    </dgm:pt>
    <dgm:pt modelId="{B9002EF2-1C48-4860-B7BF-FAD107625FCD}">
      <dgm:prSet/>
      <dgm:spPr/>
      <dgm:t>
        <a:bodyPr/>
        <a:lstStyle/>
        <a:p>
          <a:r>
            <a:rPr lang="en-US" b="1" u="none" smtClean="0"/>
            <a:t>Apply in a timely manner </a:t>
          </a:r>
          <a:endParaRPr lang="en-US" b="1" u="none"/>
        </a:p>
      </dgm:t>
    </dgm:pt>
    <dgm:pt modelId="{684FFB08-0B4E-4771-87CB-74430F902142}" type="parTrans" cxnId="{82CE0290-9C63-49B3-B76D-60EC33051EF5}">
      <dgm:prSet/>
      <dgm:spPr/>
      <dgm:t>
        <a:bodyPr/>
        <a:lstStyle/>
        <a:p>
          <a:endParaRPr lang="en-US"/>
        </a:p>
      </dgm:t>
    </dgm:pt>
    <dgm:pt modelId="{D5469944-F115-4D83-810D-B265621E0BDF}" type="sibTrans" cxnId="{82CE0290-9C63-49B3-B76D-60EC33051EF5}">
      <dgm:prSet/>
      <dgm:spPr/>
      <dgm:t>
        <a:bodyPr/>
        <a:lstStyle/>
        <a:p>
          <a:endParaRPr lang="en-US"/>
        </a:p>
      </dgm:t>
    </dgm:pt>
    <dgm:pt modelId="{14B36CDF-D7C4-417E-BAAD-AFD51C92025A}">
      <dgm:prSet/>
      <dgm:spPr/>
      <dgm:t>
        <a:bodyPr/>
        <a:lstStyle/>
        <a:p>
          <a:r>
            <a:rPr lang="en-US" b="1" u="none" smtClean="0"/>
            <a:t>State criteria clearly </a:t>
          </a:r>
          <a:endParaRPr lang="en-US" b="1" u="none"/>
        </a:p>
      </dgm:t>
    </dgm:pt>
    <dgm:pt modelId="{FEAAD002-96F6-4CA8-9AE3-457639E2C0EB}" type="parTrans" cxnId="{DA57D825-7896-4BD3-A8A9-DAEDD3FD36A1}">
      <dgm:prSet/>
      <dgm:spPr/>
      <dgm:t>
        <a:bodyPr/>
        <a:lstStyle/>
        <a:p>
          <a:endParaRPr lang="en-US"/>
        </a:p>
      </dgm:t>
    </dgm:pt>
    <dgm:pt modelId="{38A478C8-60C1-4946-83DC-5D0E87F825B7}" type="sibTrans" cxnId="{DA57D825-7896-4BD3-A8A9-DAEDD3FD36A1}">
      <dgm:prSet/>
      <dgm:spPr/>
      <dgm:t>
        <a:bodyPr/>
        <a:lstStyle/>
        <a:p>
          <a:endParaRPr lang="en-US"/>
        </a:p>
      </dgm:t>
    </dgm:pt>
    <dgm:pt modelId="{A4FBAE71-E71A-4D64-AFBE-31E85F143ED4}">
      <dgm:prSet/>
      <dgm:spPr/>
      <dgm:t>
        <a:bodyPr/>
        <a:lstStyle/>
        <a:p>
          <a:r>
            <a:rPr lang="en-US" b="1" u="none" smtClean="0"/>
            <a:t>Ensure standards are not discriminatory </a:t>
          </a:r>
          <a:endParaRPr lang="en-US" b="1" u="none"/>
        </a:p>
      </dgm:t>
    </dgm:pt>
    <dgm:pt modelId="{9596C1C6-53AC-45B2-AB03-7EBBD1F7F230}" type="parTrans" cxnId="{8596116F-C891-4291-9AC7-D9EB0829BAA9}">
      <dgm:prSet/>
      <dgm:spPr/>
      <dgm:t>
        <a:bodyPr/>
        <a:lstStyle/>
        <a:p>
          <a:endParaRPr lang="en-US"/>
        </a:p>
      </dgm:t>
    </dgm:pt>
    <dgm:pt modelId="{2E2B2737-05E0-4427-89BE-7D85D7193AE1}" type="sibTrans" cxnId="{8596116F-C891-4291-9AC7-D9EB0829BAA9}">
      <dgm:prSet/>
      <dgm:spPr/>
      <dgm:t>
        <a:bodyPr/>
        <a:lstStyle/>
        <a:p>
          <a:endParaRPr lang="en-US"/>
        </a:p>
      </dgm:t>
    </dgm:pt>
    <dgm:pt modelId="{FED90056-0D2B-4CAC-A7AF-3E088A01F92B}">
      <dgm:prSet/>
      <dgm:spPr/>
      <dgm:t>
        <a:bodyPr/>
        <a:lstStyle/>
        <a:p>
          <a:r>
            <a:rPr lang="en-US" b="1" u="none" smtClean="0"/>
            <a:t>Maintain consistency </a:t>
          </a:r>
          <a:endParaRPr lang="en-US" b="1" u="none"/>
        </a:p>
      </dgm:t>
    </dgm:pt>
    <dgm:pt modelId="{8B959131-061C-4B15-9633-86C9151C74E7}" type="parTrans" cxnId="{E50EF635-F9A2-4826-948D-9DD6A929F5E8}">
      <dgm:prSet/>
      <dgm:spPr/>
      <dgm:t>
        <a:bodyPr/>
        <a:lstStyle/>
        <a:p>
          <a:endParaRPr lang="en-US"/>
        </a:p>
      </dgm:t>
    </dgm:pt>
    <dgm:pt modelId="{43074732-6D46-4C35-AEB9-9C64C60C0984}" type="sibTrans" cxnId="{E50EF635-F9A2-4826-948D-9DD6A929F5E8}">
      <dgm:prSet/>
      <dgm:spPr/>
      <dgm:t>
        <a:bodyPr/>
        <a:lstStyle/>
        <a:p>
          <a:endParaRPr lang="en-US"/>
        </a:p>
      </dgm:t>
    </dgm:pt>
    <dgm:pt modelId="{858F0012-B9E2-476D-AAC7-779F70626C27}">
      <dgm:prSet/>
      <dgm:spPr/>
      <dgm:t>
        <a:bodyPr/>
        <a:lstStyle/>
        <a:p>
          <a:r>
            <a:rPr lang="en-US" b="1" u="none" smtClean="0"/>
            <a:t>Maintain thorough records </a:t>
          </a:r>
          <a:endParaRPr lang="en-US" b="1" u="none"/>
        </a:p>
      </dgm:t>
    </dgm:pt>
    <dgm:pt modelId="{F3A5E875-1D70-413D-B8B1-4E784EEEAAC9}" type="parTrans" cxnId="{8E206645-F8CA-4CE8-8ADA-386BE1293628}">
      <dgm:prSet/>
      <dgm:spPr/>
      <dgm:t>
        <a:bodyPr/>
        <a:lstStyle/>
        <a:p>
          <a:endParaRPr lang="en-US"/>
        </a:p>
      </dgm:t>
    </dgm:pt>
    <dgm:pt modelId="{A3908040-9F6B-4468-A0FD-DAA50CF41717}" type="sibTrans" cxnId="{8E206645-F8CA-4CE8-8ADA-386BE1293628}">
      <dgm:prSet/>
      <dgm:spPr/>
      <dgm:t>
        <a:bodyPr/>
        <a:lstStyle/>
        <a:p>
          <a:endParaRPr lang="en-US"/>
        </a:p>
      </dgm:t>
    </dgm:pt>
    <dgm:pt modelId="{72138A46-D2AD-4271-9312-F011F135CAC8}">
      <dgm:prSet/>
      <dgm:spPr/>
      <dgm:t>
        <a:bodyPr/>
        <a:lstStyle/>
        <a:p>
          <a:r>
            <a:rPr lang="en-US" b="1" dirty="0" smtClean="0"/>
            <a:t>Ensure objectivity</a:t>
          </a:r>
          <a:endParaRPr lang="en-US" b="1" dirty="0"/>
        </a:p>
      </dgm:t>
    </dgm:pt>
    <dgm:pt modelId="{E2F45A8B-36C8-49CD-AA24-768463AA2C96}" type="parTrans" cxnId="{2E1E3789-00B1-43CA-8D62-5B36E4BBA6DC}">
      <dgm:prSet/>
      <dgm:spPr/>
      <dgm:t>
        <a:bodyPr/>
        <a:lstStyle/>
        <a:p>
          <a:endParaRPr lang="en-US"/>
        </a:p>
      </dgm:t>
    </dgm:pt>
    <dgm:pt modelId="{7DB6B122-DB45-42A9-9879-BE2647E826E3}" type="sibTrans" cxnId="{2E1E3789-00B1-43CA-8D62-5B36E4BBA6DC}">
      <dgm:prSet/>
      <dgm:spPr/>
      <dgm:t>
        <a:bodyPr/>
        <a:lstStyle/>
        <a:p>
          <a:endParaRPr lang="en-US"/>
        </a:p>
      </dgm:t>
    </dgm:pt>
    <dgm:pt modelId="{AC5E7214-1A65-4A73-A4CF-D505AF6485CF}" type="pres">
      <dgm:prSet presAssocID="{851BF009-57A7-451C-8973-F55CC36F4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6EBDB-F491-4253-A98F-0495E6F167DD}" type="pres">
      <dgm:prSet presAssocID="{AD8EB752-EC02-4ACE-ACFD-178C8CFE34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810A4-8927-4FF9-9196-CDEF3A5E5342}" type="pres">
      <dgm:prSet presAssocID="{AD8EB752-EC02-4ACE-ACFD-178C8CFE346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6116F-C891-4291-9AC7-D9EB0829BAA9}" srcId="{AD8EB752-EC02-4ACE-ACFD-178C8CFE3462}" destId="{A4FBAE71-E71A-4D64-AFBE-31E85F143ED4}" srcOrd="3" destOrd="0" parTransId="{9596C1C6-53AC-45B2-AB03-7EBBD1F7F230}" sibTransId="{2E2B2737-05E0-4427-89BE-7D85D7193AE1}"/>
    <dgm:cxn modelId="{0ACCA069-17C8-4204-91F4-D2A833A3F681}" type="presOf" srcId="{03BAFAEA-DD2C-4789-8BE2-D2DF0DF49746}" destId="{7FA810A4-8927-4FF9-9196-CDEF3A5E5342}" srcOrd="0" destOrd="0" presId="urn:microsoft.com/office/officeart/2005/8/layout/vList2"/>
    <dgm:cxn modelId="{4D84C48D-4533-4249-BE53-2271A2072795}" srcId="{AD8EB752-EC02-4ACE-ACFD-178C8CFE3462}" destId="{03BAFAEA-DD2C-4789-8BE2-D2DF0DF49746}" srcOrd="0" destOrd="0" parTransId="{E9918A4C-25A5-4DD6-908A-923ACA7536FF}" sibTransId="{CB4702B4-1A65-44D9-BB95-EDEED8EA5CE5}"/>
    <dgm:cxn modelId="{82CE0290-9C63-49B3-B76D-60EC33051EF5}" srcId="{AD8EB752-EC02-4ACE-ACFD-178C8CFE3462}" destId="{B9002EF2-1C48-4860-B7BF-FAD107625FCD}" srcOrd="1" destOrd="0" parTransId="{684FFB08-0B4E-4771-87CB-74430F902142}" sibTransId="{D5469944-F115-4D83-810D-B265621E0BDF}"/>
    <dgm:cxn modelId="{DA57D825-7896-4BD3-A8A9-DAEDD3FD36A1}" srcId="{AD8EB752-EC02-4ACE-ACFD-178C8CFE3462}" destId="{14B36CDF-D7C4-417E-BAAD-AFD51C92025A}" srcOrd="2" destOrd="0" parTransId="{FEAAD002-96F6-4CA8-9AE3-457639E2C0EB}" sibTransId="{38A478C8-60C1-4946-83DC-5D0E87F825B7}"/>
    <dgm:cxn modelId="{A9161D32-1638-49BE-B884-CC1D2F6E4719}" type="presOf" srcId="{A4FBAE71-E71A-4D64-AFBE-31E85F143ED4}" destId="{7FA810A4-8927-4FF9-9196-CDEF3A5E5342}" srcOrd="0" destOrd="3" presId="urn:microsoft.com/office/officeart/2005/8/layout/vList2"/>
    <dgm:cxn modelId="{8E206645-F8CA-4CE8-8ADA-386BE1293628}" srcId="{AD8EB752-EC02-4ACE-ACFD-178C8CFE3462}" destId="{858F0012-B9E2-476D-AAC7-779F70626C27}" srcOrd="5" destOrd="0" parTransId="{F3A5E875-1D70-413D-B8B1-4E784EEEAAC9}" sibTransId="{A3908040-9F6B-4468-A0FD-DAA50CF41717}"/>
    <dgm:cxn modelId="{8CB0AE35-B287-4B53-8F77-D5E72698E27D}" type="presOf" srcId="{14B36CDF-D7C4-417E-BAAD-AFD51C92025A}" destId="{7FA810A4-8927-4FF9-9196-CDEF3A5E5342}" srcOrd="0" destOrd="2" presId="urn:microsoft.com/office/officeart/2005/8/layout/vList2"/>
    <dgm:cxn modelId="{E50EF635-F9A2-4826-948D-9DD6A929F5E8}" srcId="{AD8EB752-EC02-4ACE-ACFD-178C8CFE3462}" destId="{FED90056-0D2B-4CAC-A7AF-3E088A01F92B}" srcOrd="4" destOrd="0" parTransId="{8B959131-061C-4B15-9633-86C9151C74E7}" sibTransId="{43074732-6D46-4C35-AEB9-9C64C60C0984}"/>
    <dgm:cxn modelId="{4DE21A2B-7F00-470B-BA84-03600A055651}" type="presOf" srcId="{858F0012-B9E2-476D-AAC7-779F70626C27}" destId="{7FA810A4-8927-4FF9-9196-CDEF3A5E5342}" srcOrd="0" destOrd="5" presId="urn:microsoft.com/office/officeart/2005/8/layout/vList2"/>
    <dgm:cxn modelId="{AC813050-A3BF-4321-BC4E-53C6B92A3403}" type="presOf" srcId="{72138A46-D2AD-4271-9312-F011F135CAC8}" destId="{7FA810A4-8927-4FF9-9196-CDEF3A5E5342}" srcOrd="0" destOrd="6" presId="urn:microsoft.com/office/officeart/2005/8/layout/vList2"/>
    <dgm:cxn modelId="{2176DD5C-0B90-4832-B583-75D0F36B5322}" type="presOf" srcId="{B9002EF2-1C48-4860-B7BF-FAD107625FCD}" destId="{7FA810A4-8927-4FF9-9196-CDEF3A5E5342}" srcOrd="0" destOrd="1" presId="urn:microsoft.com/office/officeart/2005/8/layout/vList2"/>
    <dgm:cxn modelId="{52C109EC-7DD7-485A-8C94-ECF17682DF88}" type="presOf" srcId="{FED90056-0D2B-4CAC-A7AF-3E088A01F92B}" destId="{7FA810A4-8927-4FF9-9196-CDEF3A5E5342}" srcOrd="0" destOrd="4" presId="urn:microsoft.com/office/officeart/2005/8/layout/vList2"/>
    <dgm:cxn modelId="{E51E86CF-26B8-45ED-832F-EC065475EA9F}" type="presOf" srcId="{AD8EB752-EC02-4ACE-ACFD-178C8CFE3462}" destId="{FD66EBDB-F491-4253-A98F-0495E6F167DD}" srcOrd="0" destOrd="0" presId="urn:microsoft.com/office/officeart/2005/8/layout/vList2"/>
    <dgm:cxn modelId="{043C445B-380E-42B1-BAEC-6BF622827ED7}" type="presOf" srcId="{851BF009-57A7-451C-8973-F55CC36F4A1E}" destId="{AC5E7214-1A65-4A73-A4CF-D505AF6485CF}" srcOrd="0" destOrd="0" presId="urn:microsoft.com/office/officeart/2005/8/layout/vList2"/>
    <dgm:cxn modelId="{2E1E3789-00B1-43CA-8D62-5B36E4BBA6DC}" srcId="{AD8EB752-EC02-4ACE-ACFD-178C8CFE3462}" destId="{72138A46-D2AD-4271-9312-F011F135CAC8}" srcOrd="6" destOrd="0" parTransId="{E2F45A8B-36C8-49CD-AA24-768463AA2C96}" sibTransId="{7DB6B122-DB45-42A9-9879-BE2647E826E3}"/>
    <dgm:cxn modelId="{F8080AF9-BA8D-432A-810D-BA10066A1D36}" srcId="{851BF009-57A7-451C-8973-F55CC36F4A1E}" destId="{AD8EB752-EC02-4ACE-ACFD-178C8CFE3462}" srcOrd="0" destOrd="0" parTransId="{4B1780D2-C180-4C5B-9D02-78DE9AA6C295}" sibTransId="{57771C56-2759-4CD6-AC59-2CFA8563A97C}"/>
    <dgm:cxn modelId="{A9997E33-EF41-4F35-8BB4-0B839C9B3FF6}" type="presParOf" srcId="{AC5E7214-1A65-4A73-A4CF-D505AF6485CF}" destId="{FD66EBDB-F491-4253-A98F-0495E6F167DD}" srcOrd="0" destOrd="0" presId="urn:microsoft.com/office/officeart/2005/8/layout/vList2"/>
    <dgm:cxn modelId="{3B154F19-9AA8-40B3-BBA6-84D2ACFC0608}" type="presParOf" srcId="{AC5E7214-1A65-4A73-A4CF-D505AF6485CF}" destId="{7FA810A4-8927-4FF9-9196-CDEF3A5E534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608AA0-6CAD-4489-A0AA-B55FC7F5398E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7914F3-20FA-4AA4-A247-D3CB89ADC70A}">
      <dgm:prSet phldrT="[Text]"/>
      <dgm:spPr/>
      <dgm:t>
        <a:bodyPr/>
        <a:lstStyle/>
        <a:p>
          <a:r>
            <a:rPr lang="en-US" b="1" dirty="0" smtClean="0"/>
            <a:t>Before evaluation</a:t>
          </a:r>
          <a:endParaRPr lang="en-US" dirty="0"/>
        </a:p>
      </dgm:t>
    </dgm:pt>
    <dgm:pt modelId="{47A1B1E1-24DF-49EB-951E-9ECD60C1C012}" type="parTrans" cxnId="{9BDDD51E-9507-4700-92A5-111CF22633D0}">
      <dgm:prSet/>
      <dgm:spPr/>
      <dgm:t>
        <a:bodyPr/>
        <a:lstStyle/>
        <a:p>
          <a:endParaRPr lang="en-US"/>
        </a:p>
      </dgm:t>
    </dgm:pt>
    <dgm:pt modelId="{95DE006B-E395-4D18-B058-8550D5112AE1}" type="sibTrans" cxnId="{9BDDD51E-9507-4700-92A5-111CF22633D0}">
      <dgm:prSet/>
      <dgm:spPr/>
      <dgm:t>
        <a:bodyPr/>
        <a:lstStyle/>
        <a:p>
          <a:endParaRPr lang="en-US"/>
        </a:p>
      </dgm:t>
    </dgm:pt>
    <dgm:pt modelId="{08C35CEB-AEDD-4629-9FC5-571A3044009E}">
      <dgm:prSet/>
      <dgm:spPr/>
      <dgm:t>
        <a:bodyPr/>
        <a:lstStyle/>
        <a:p>
          <a:r>
            <a:rPr lang="en-US" b="1" dirty="0" smtClean="0"/>
            <a:t>Observation</a:t>
          </a:r>
          <a:endParaRPr lang="en-US" b="1" dirty="0"/>
        </a:p>
      </dgm:t>
    </dgm:pt>
    <dgm:pt modelId="{17ED80FE-C6F3-492A-BB46-1E547523A83F}" type="parTrans" cxnId="{C64B67AC-7659-46A7-9F18-9FB0CFBC4EB0}">
      <dgm:prSet/>
      <dgm:spPr/>
      <dgm:t>
        <a:bodyPr/>
        <a:lstStyle/>
        <a:p>
          <a:endParaRPr lang="en-US"/>
        </a:p>
      </dgm:t>
    </dgm:pt>
    <dgm:pt modelId="{E5FD8200-1A61-4948-B64F-FF83A1C22A36}" type="sibTrans" cxnId="{C64B67AC-7659-46A7-9F18-9FB0CFBC4EB0}">
      <dgm:prSet/>
      <dgm:spPr/>
      <dgm:t>
        <a:bodyPr/>
        <a:lstStyle/>
        <a:p>
          <a:endParaRPr lang="en-US"/>
        </a:p>
      </dgm:t>
    </dgm:pt>
    <dgm:pt modelId="{3781B96B-823B-45F5-8CE4-72D9F8565269}">
      <dgm:prSet/>
      <dgm:spPr/>
      <dgm:t>
        <a:bodyPr/>
        <a:lstStyle/>
        <a:p>
          <a:r>
            <a:rPr lang="en-US" b="1" smtClean="0"/>
            <a:t>Performance review</a:t>
          </a:r>
          <a:endParaRPr lang="en-US" b="1" dirty="0"/>
        </a:p>
      </dgm:t>
    </dgm:pt>
    <dgm:pt modelId="{836DC3E6-D3F5-4C84-92F2-2F1D8ECB6E3C}" type="sibTrans" cxnId="{C027968C-30CE-4AA6-AE9F-C2272C60D5DB}">
      <dgm:prSet/>
      <dgm:spPr/>
      <dgm:t>
        <a:bodyPr/>
        <a:lstStyle/>
        <a:p>
          <a:endParaRPr lang="en-US"/>
        </a:p>
      </dgm:t>
    </dgm:pt>
    <dgm:pt modelId="{A7ED31EE-5521-48EC-B5A4-C2A51ACAB0C4}" type="parTrans" cxnId="{C027968C-30CE-4AA6-AE9F-C2272C60D5DB}">
      <dgm:prSet/>
      <dgm:spPr/>
      <dgm:t>
        <a:bodyPr/>
        <a:lstStyle/>
        <a:p>
          <a:endParaRPr lang="en-US"/>
        </a:p>
      </dgm:t>
    </dgm:pt>
    <dgm:pt modelId="{9F659A7A-110B-419E-814F-3682BC21250E}" type="pres">
      <dgm:prSet presAssocID="{E9608AA0-6CAD-4489-A0AA-B55FC7F539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D414D-C805-4DE7-9D65-E72885E5E03D}" type="pres">
      <dgm:prSet presAssocID="{3781B96B-823B-45F5-8CE4-72D9F8565269}" presName="boxAndChildren" presStyleCnt="0"/>
      <dgm:spPr/>
    </dgm:pt>
    <dgm:pt modelId="{D1777934-E600-4842-92E9-C29F60E74782}" type="pres">
      <dgm:prSet presAssocID="{3781B96B-823B-45F5-8CE4-72D9F8565269}" presName="parentTextBox" presStyleLbl="node1" presStyleIdx="0" presStyleCnt="3"/>
      <dgm:spPr/>
      <dgm:t>
        <a:bodyPr/>
        <a:lstStyle/>
        <a:p>
          <a:endParaRPr lang="en-US"/>
        </a:p>
      </dgm:t>
    </dgm:pt>
    <dgm:pt modelId="{563826D5-EE44-468B-A2B2-92407E1EAD0C}" type="pres">
      <dgm:prSet presAssocID="{E5FD8200-1A61-4948-B64F-FF83A1C22A36}" presName="sp" presStyleCnt="0"/>
      <dgm:spPr/>
    </dgm:pt>
    <dgm:pt modelId="{98AF7679-385C-476C-B5D0-D68AE303CE4F}" type="pres">
      <dgm:prSet presAssocID="{08C35CEB-AEDD-4629-9FC5-571A3044009E}" presName="arrowAndChildren" presStyleCnt="0"/>
      <dgm:spPr/>
    </dgm:pt>
    <dgm:pt modelId="{A4A2FF87-81EA-4B23-953A-440B0D89B880}" type="pres">
      <dgm:prSet presAssocID="{08C35CEB-AEDD-4629-9FC5-571A3044009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4056270-78E7-42CE-BC5F-A09D63ABC033}" type="pres">
      <dgm:prSet presAssocID="{95DE006B-E395-4D18-B058-8550D5112AE1}" presName="sp" presStyleCnt="0"/>
      <dgm:spPr/>
    </dgm:pt>
    <dgm:pt modelId="{9621166E-61BB-48A9-8278-B41BCC5C4FC0}" type="pres">
      <dgm:prSet presAssocID="{4B7914F3-20FA-4AA4-A247-D3CB89ADC70A}" presName="arrowAndChildren" presStyleCnt="0"/>
      <dgm:spPr/>
    </dgm:pt>
    <dgm:pt modelId="{17AAB2B9-92F9-41D1-ADCE-226E4C341AA0}" type="pres">
      <dgm:prSet presAssocID="{4B7914F3-20FA-4AA4-A247-D3CB89ADC70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027968C-30CE-4AA6-AE9F-C2272C60D5DB}" srcId="{E9608AA0-6CAD-4489-A0AA-B55FC7F5398E}" destId="{3781B96B-823B-45F5-8CE4-72D9F8565269}" srcOrd="2" destOrd="0" parTransId="{A7ED31EE-5521-48EC-B5A4-C2A51ACAB0C4}" sibTransId="{836DC3E6-D3F5-4C84-92F2-2F1D8ECB6E3C}"/>
    <dgm:cxn modelId="{B746AE83-E1B0-450E-B36B-E7851AED606C}" type="presOf" srcId="{E9608AA0-6CAD-4489-A0AA-B55FC7F5398E}" destId="{9F659A7A-110B-419E-814F-3682BC21250E}" srcOrd="0" destOrd="0" presId="urn:microsoft.com/office/officeart/2005/8/layout/process4"/>
    <dgm:cxn modelId="{B320E4F7-AD46-4B49-AA2F-4ED0F3FBE881}" type="presOf" srcId="{3781B96B-823B-45F5-8CE4-72D9F8565269}" destId="{D1777934-E600-4842-92E9-C29F60E74782}" srcOrd="0" destOrd="0" presId="urn:microsoft.com/office/officeart/2005/8/layout/process4"/>
    <dgm:cxn modelId="{F818F241-A682-4745-9B37-7DAC432580EF}" type="presOf" srcId="{08C35CEB-AEDD-4629-9FC5-571A3044009E}" destId="{A4A2FF87-81EA-4B23-953A-440B0D89B880}" srcOrd="0" destOrd="0" presId="urn:microsoft.com/office/officeart/2005/8/layout/process4"/>
    <dgm:cxn modelId="{C64B67AC-7659-46A7-9F18-9FB0CFBC4EB0}" srcId="{E9608AA0-6CAD-4489-A0AA-B55FC7F5398E}" destId="{08C35CEB-AEDD-4629-9FC5-571A3044009E}" srcOrd="1" destOrd="0" parTransId="{17ED80FE-C6F3-492A-BB46-1E547523A83F}" sibTransId="{E5FD8200-1A61-4948-B64F-FF83A1C22A36}"/>
    <dgm:cxn modelId="{539026FA-A6B2-4AA6-ACDF-544586AC920B}" type="presOf" srcId="{4B7914F3-20FA-4AA4-A247-D3CB89ADC70A}" destId="{17AAB2B9-92F9-41D1-ADCE-226E4C341AA0}" srcOrd="0" destOrd="0" presId="urn:microsoft.com/office/officeart/2005/8/layout/process4"/>
    <dgm:cxn modelId="{9BDDD51E-9507-4700-92A5-111CF22633D0}" srcId="{E9608AA0-6CAD-4489-A0AA-B55FC7F5398E}" destId="{4B7914F3-20FA-4AA4-A247-D3CB89ADC70A}" srcOrd="0" destOrd="0" parTransId="{47A1B1E1-24DF-49EB-951E-9ECD60C1C012}" sibTransId="{95DE006B-E395-4D18-B058-8550D5112AE1}"/>
    <dgm:cxn modelId="{B7DBF0A7-D676-4FDC-9CAB-7E8C13CAD7D7}" type="presParOf" srcId="{9F659A7A-110B-419E-814F-3682BC21250E}" destId="{681D414D-C805-4DE7-9D65-E72885E5E03D}" srcOrd="0" destOrd="0" presId="urn:microsoft.com/office/officeart/2005/8/layout/process4"/>
    <dgm:cxn modelId="{EC77CD6E-DC70-4F6D-BBFC-44111517A040}" type="presParOf" srcId="{681D414D-C805-4DE7-9D65-E72885E5E03D}" destId="{D1777934-E600-4842-92E9-C29F60E74782}" srcOrd="0" destOrd="0" presId="urn:microsoft.com/office/officeart/2005/8/layout/process4"/>
    <dgm:cxn modelId="{587EB703-CB47-4CF0-888F-D23C1E1DA17B}" type="presParOf" srcId="{9F659A7A-110B-419E-814F-3682BC21250E}" destId="{563826D5-EE44-468B-A2B2-92407E1EAD0C}" srcOrd="1" destOrd="0" presId="urn:microsoft.com/office/officeart/2005/8/layout/process4"/>
    <dgm:cxn modelId="{B2D6D0EE-F70C-4C0B-9D97-5B0B2FEB7E3F}" type="presParOf" srcId="{9F659A7A-110B-419E-814F-3682BC21250E}" destId="{98AF7679-385C-476C-B5D0-D68AE303CE4F}" srcOrd="2" destOrd="0" presId="urn:microsoft.com/office/officeart/2005/8/layout/process4"/>
    <dgm:cxn modelId="{F1A9717C-385B-42E5-90A3-C64E2E593829}" type="presParOf" srcId="{98AF7679-385C-476C-B5D0-D68AE303CE4F}" destId="{A4A2FF87-81EA-4B23-953A-440B0D89B880}" srcOrd="0" destOrd="0" presId="urn:microsoft.com/office/officeart/2005/8/layout/process4"/>
    <dgm:cxn modelId="{DA32480D-6812-442A-9C98-56A6F029B78E}" type="presParOf" srcId="{9F659A7A-110B-419E-814F-3682BC21250E}" destId="{94056270-78E7-42CE-BC5F-A09D63ABC033}" srcOrd="3" destOrd="0" presId="urn:microsoft.com/office/officeart/2005/8/layout/process4"/>
    <dgm:cxn modelId="{7A3211B0-9331-4917-86B8-1B43FF9B4FEC}" type="presParOf" srcId="{9F659A7A-110B-419E-814F-3682BC21250E}" destId="{9621166E-61BB-48A9-8278-B41BCC5C4FC0}" srcOrd="4" destOrd="0" presId="urn:microsoft.com/office/officeart/2005/8/layout/process4"/>
    <dgm:cxn modelId="{C943FD9B-ABCB-4A53-989E-4BE0DC62886A}" type="presParOf" srcId="{9621166E-61BB-48A9-8278-B41BCC5C4FC0}" destId="{17AAB2B9-92F9-41D1-ADCE-226E4C341A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217674-E5CB-4EEB-A778-BE6EEF07156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0E61D0-30D4-48FA-A705-AD8A33BD4ECB}">
      <dgm:prSet phldrT="[Text]"/>
      <dgm:spPr/>
      <dgm:t>
        <a:bodyPr/>
        <a:lstStyle/>
        <a:p>
          <a:r>
            <a:rPr lang="en-US" b="1" dirty="0" smtClean="0"/>
            <a:t>Factors may influence student responses</a:t>
          </a:r>
          <a:endParaRPr lang="en-US" dirty="0"/>
        </a:p>
      </dgm:t>
    </dgm:pt>
    <dgm:pt modelId="{F35C6241-13B5-4661-8FB0-FB66D0045A9C}" type="parTrans" cxnId="{D2B7CD78-3742-4AF7-864D-1599D3CF813D}">
      <dgm:prSet/>
      <dgm:spPr/>
      <dgm:t>
        <a:bodyPr/>
        <a:lstStyle/>
        <a:p>
          <a:endParaRPr lang="en-US"/>
        </a:p>
      </dgm:t>
    </dgm:pt>
    <dgm:pt modelId="{107347CA-86F2-47B1-8CB8-38975DCF39EA}" type="sibTrans" cxnId="{D2B7CD78-3742-4AF7-864D-1599D3CF813D}">
      <dgm:prSet/>
      <dgm:spPr/>
      <dgm:t>
        <a:bodyPr/>
        <a:lstStyle/>
        <a:p>
          <a:endParaRPr lang="en-US"/>
        </a:p>
      </dgm:t>
    </dgm:pt>
    <dgm:pt modelId="{CB6D21DE-3D46-4AFA-89CE-545AAA2ED42C}">
      <dgm:prSet/>
      <dgm:spPr/>
      <dgm:t>
        <a:bodyPr/>
        <a:lstStyle/>
        <a:p>
          <a:r>
            <a:rPr lang="en-US" b="1" u="none" dirty="0" smtClean="0"/>
            <a:t>Student's background knowledge</a:t>
          </a:r>
          <a:endParaRPr lang="en-US" b="1" u="none" dirty="0"/>
        </a:p>
      </dgm:t>
    </dgm:pt>
    <dgm:pt modelId="{4122538A-C13F-46BB-86B5-EA3774BF4C19}" type="parTrans" cxnId="{11C6EB84-E115-4798-86CD-FF3F27D9A9BF}">
      <dgm:prSet/>
      <dgm:spPr/>
      <dgm:t>
        <a:bodyPr/>
        <a:lstStyle/>
        <a:p>
          <a:endParaRPr lang="en-US"/>
        </a:p>
      </dgm:t>
    </dgm:pt>
    <dgm:pt modelId="{C05F5A32-240E-4FAB-8876-10D775136A0D}" type="sibTrans" cxnId="{11C6EB84-E115-4798-86CD-FF3F27D9A9BF}">
      <dgm:prSet/>
      <dgm:spPr/>
      <dgm:t>
        <a:bodyPr/>
        <a:lstStyle/>
        <a:p>
          <a:endParaRPr lang="en-US"/>
        </a:p>
      </dgm:t>
    </dgm:pt>
    <dgm:pt modelId="{D5427D72-EB69-4623-BE0E-01E3FB68A43F}">
      <dgm:prSet/>
      <dgm:spPr/>
      <dgm:t>
        <a:bodyPr/>
        <a:lstStyle/>
        <a:p>
          <a:r>
            <a:rPr lang="en-US" b="1" dirty="0" smtClean="0"/>
            <a:t>Frustration or pressure the student feels at the time</a:t>
          </a:r>
          <a:endParaRPr lang="en-US" b="1" dirty="0"/>
        </a:p>
      </dgm:t>
    </dgm:pt>
    <dgm:pt modelId="{10DEEBA9-6A73-42A1-B40A-333E4E78653A}" type="parTrans" cxnId="{F56AD0F8-0196-46D6-88AC-5D250D3C0B23}">
      <dgm:prSet/>
      <dgm:spPr/>
      <dgm:t>
        <a:bodyPr/>
        <a:lstStyle/>
        <a:p>
          <a:endParaRPr lang="en-US"/>
        </a:p>
      </dgm:t>
    </dgm:pt>
    <dgm:pt modelId="{B4B4D274-36A8-4040-B2EB-BB610CB49354}" type="sibTrans" cxnId="{F56AD0F8-0196-46D6-88AC-5D250D3C0B23}">
      <dgm:prSet/>
      <dgm:spPr/>
      <dgm:t>
        <a:bodyPr/>
        <a:lstStyle/>
        <a:p>
          <a:endParaRPr lang="en-US"/>
        </a:p>
      </dgm:t>
    </dgm:pt>
    <dgm:pt modelId="{1C64F6A4-A917-4F0E-8773-7FF8F2FDF1B7}">
      <dgm:prSet/>
      <dgm:spPr/>
      <dgm:t>
        <a:bodyPr/>
        <a:lstStyle/>
        <a:p>
          <a:r>
            <a:rPr lang="en-US" b="1" u="none" dirty="0" smtClean="0"/>
            <a:t>Personality</a:t>
          </a:r>
          <a:endParaRPr lang="en-US" b="1" u="none" dirty="0"/>
        </a:p>
      </dgm:t>
    </dgm:pt>
    <dgm:pt modelId="{F1B51FDC-C853-4D16-A4EB-DDDED7A7B218}" type="parTrans" cxnId="{06D74221-8F5A-400C-839D-B0BED80F517E}">
      <dgm:prSet/>
      <dgm:spPr/>
      <dgm:t>
        <a:bodyPr/>
        <a:lstStyle/>
        <a:p>
          <a:endParaRPr lang="en-US"/>
        </a:p>
      </dgm:t>
    </dgm:pt>
    <dgm:pt modelId="{E984629A-E58F-4795-93CA-4E942A36E5A4}" type="sibTrans" cxnId="{06D74221-8F5A-400C-839D-B0BED80F517E}">
      <dgm:prSet/>
      <dgm:spPr/>
      <dgm:t>
        <a:bodyPr/>
        <a:lstStyle/>
        <a:p>
          <a:endParaRPr lang="en-US"/>
        </a:p>
      </dgm:t>
    </dgm:pt>
    <dgm:pt modelId="{15DE18D6-5533-4BB9-98AC-DA9D2E80489A}">
      <dgm:prSet/>
      <dgm:spPr/>
      <dgm:t>
        <a:bodyPr/>
        <a:lstStyle/>
        <a:p>
          <a:r>
            <a:rPr lang="en-US" b="1" u="none" dirty="0" smtClean="0"/>
            <a:t>Preconceived ideas held by the student </a:t>
          </a:r>
          <a:endParaRPr lang="en-US" b="1" u="none" dirty="0"/>
        </a:p>
      </dgm:t>
    </dgm:pt>
    <dgm:pt modelId="{68DDB2C9-1D70-458A-87E4-D0E5F6C9AEFC}" type="parTrans" cxnId="{06402384-B580-4633-A6F5-1EC091E1D462}">
      <dgm:prSet/>
      <dgm:spPr/>
      <dgm:t>
        <a:bodyPr/>
        <a:lstStyle/>
        <a:p>
          <a:endParaRPr lang="en-US"/>
        </a:p>
      </dgm:t>
    </dgm:pt>
    <dgm:pt modelId="{78339002-E871-455F-939D-C7AF5C12A48C}" type="sibTrans" cxnId="{06402384-B580-4633-A6F5-1EC091E1D462}">
      <dgm:prSet/>
      <dgm:spPr/>
      <dgm:t>
        <a:bodyPr/>
        <a:lstStyle/>
        <a:p>
          <a:endParaRPr lang="en-US"/>
        </a:p>
      </dgm:t>
    </dgm:pt>
    <dgm:pt modelId="{F42DD864-528D-478B-914E-501DA319654D}">
      <dgm:prSet/>
      <dgm:spPr/>
      <dgm:t>
        <a:bodyPr/>
        <a:lstStyle/>
        <a:p>
          <a:r>
            <a:rPr lang="en-US" b="1" u="none" dirty="0" smtClean="0"/>
            <a:t>Student's reason for attending the class</a:t>
          </a:r>
          <a:endParaRPr lang="en-US" b="1" u="none" dirty="0"/>
        </a:p>
      </dgm:t>
    </dgm:pt>
    <dgm:pt modelId="{EF16D517-3410-4675-877A-F083FF203201}" type="parTrans" cxnId="{54DE5146-8094-445D-B5AA-9F85D8A75A03}">
      <dgm:prSet/>
      <dgm:spPr/>
      <dgm:t>
        <a:bodyPr/>
        <a:lstStyle/>
        <a:p>
          <a:endParaRPr lang="en-US"/>
        </a:p>
      </dgm:t>
    </dgm:pt>
    <dgm:pt modelId="{DA0E4B53-26DF-4978-8FC4-94F09F5900C6}" type="sibTrans" cxnId="{54DE5146-8094-445D-B5AA-9F85D8A75A03}">
      <dgm:prSet/>
      <dgm:spPr/>
      <dgm:t>
        <a:bodyPr/>
        <a:lstStyle/>
        <a:p>
          <a:endParaRPr lang="en-US"/>
        </a:p>
      </dgm:t>
    </dgm:pt>
    <dgm:pt modelId="{39303386-92A7-464F-BA2B-5FFF088791BF}" type="pres">
      <dgm:prSet presAssocID="{07217674-E5CB-4EEB-A778-BE6EEF0715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11EE5-43E5-4ABC-B1B1-55566129C03F}" type="pres">
      <dgm:prSet presAssocID="{0D0E61D0-30D4-48FA-A705-AD8A33BD4ECB}" presName="linNode" presStyleCnt="0"/>
      <dgm:spPr/>
    </dgm:pt>
    <dgm:pt modelId="{0C1B1315-80C4-409D-8026-4E4BD12D8B4C}" type="pres">
      <dgm:prSet presAssocID="{0D0E61D0-30D4-48FA-A705-AD8A33BD4EC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D6CD8-362C-4C56-8D8D-C777E649DA84}" type="pres">
      <dgm:prSet presAssocID="{0D0E61D0-30D4-48FA-A705-AD8A33BD4EC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6AD0F8-0196-46D6-88AC-5D250D3C0B23}" srcId="{0D0E61D0-30D4-48FA-A705-AD8A33BD4ECB}" destId="{D5427D72-EB69-4623-BE0E-01E3FB68A43F}" srcOrd="4" destOrd="0" parTransId="{10DEEBA9-6A73-42A1-B40A-333E4E78653A}" sibTransId="{B4B4D274-36A8-4040-B2EB-BB610CB49354}"/>
    <dgm:cxn modelId="{43BF25A3-56DC-405B-AB59-E72C02703E8D}" type="presOf" srcId="{CB6D21DE-3D46-4AFA-89CE-545AAA2ED42C}" destId="{65BD6CD8-362C-4C56-8D8D-C777E649DA84}" srcOrd="0" destOrd="0" presId="urn:microsoft.com/office/officeart/2005/8/layout/vList5"/>
    <dgm:cxn modelId="{16B18E37-5D42-4667-9C05-D1DD586FE7D7}" type="presOf" srcId="{15DE18D6-5533-4BB9-98AC-DA9D2E80489A}" destId="{65BD6CD8-362C-4C56-8D8D-C777E649DA84}" srcOrd="0" destOrd="3" presId="urn:microsoft.com/office/officeart/2005/8/layout/vList5"/>
    <dgm:cxn modelId="{1A3A80F1-E61C-4280-8A3C-A19857C8B9A3}" type="presOf" srcId="{D5427D72-EB69-4623-BE0E-01E3FB68A43F}" destId="{65BD6CD8-362C-4C56-8D8D-C777E649DA84}" srcOrd="0" destOrd="4" presId="urn:microsoft.com/office/officeart/2005/8/layout/vList5"/>
    <dgm:cxn modelId="{06D74221-8F5A-400C-839D-B0BED80F517E}" srcId="{0D0E61D0-30D4-48FA-A705-AD8A33BD4ECB}" destId="{1C64F6A4-A917-4F0E-8773-7FF8F2FDF1B7}" srcOrd="2" destOrd="0" parTransId="{F1B51FDC-C853-4D16-A4EB-DDDED7A7B218}" sibTransId="{E984629A-E58F-4795-93CA-4E942A36E5A4}"/>
    <dgm:cxn modelId="{D2B7CD78-3742-4AF7-864D-1599D3CF813D}" srcId="{07217674-E5CB-4EEB-A778-BE6EEF07156C}" destId="{0D0E61D0-30D4-48FA-A705-AD8A33BD4ECB}" srcOrd="0" destOrd="0" parTransId="{F35C6241-13B5-4661-8FB0-FB66D0045A9C}" sibTransId="{107347CA-86F2-47B1-8CB8-38975DCF39EA}"/>
    <dgm:cxn modelId="{11C6EB84-E115-4798-86CD-FF3F27D9A9BF}" srcId="{0D0E61D0-30D4-48FA-A705-AD8A33BD4ECB}" destId="{CB6D21DE-3D46-4AFA-89CE-545AAA2ED42C}" srcOrd="0" destOrd="0" parTransId="{4122538A-C13F-46BB-86B5-EA3774BF4C19}" sibTransId="{C05F5A32-240E-4FAB-8876-10D775136A0D}"/>
    <dgm:cxn modelId="{2EF56E84-B01B-453A-8376-2DA49A8AEAE4}" type="presOf" srcId="{F42DD864-528D-478B-914E-501DA319654D}" destId="{65BD6CD8-362C-4C56-8D8D-C777E649DA84}" srcOrd="0" destOrd="1" presId="urn:microsoft.com/office/officeart/2005/8/layout/vList5"/>
    <dgm:cxn modelId="{FAD8496A-705C-425E-8EC6-85AFCA457882}" type="presOf" srcId="{1C64F6A4-A917-4F0E-8773-7FF8F2FDF1B7}" destId="{65BD6CD8-362C-4C56-8D8D-C777E649DA84}" srcOrd="0" destOrd="2" presId="urn:microsoft.com/office/officeart/2005/8/layout/vList5"/>
    <dgm:cxn modelId="{16B66BEA-51CE-405F-A1A1-A21D992A79FB}" type="presOf" srcId="{07217674-E5CB-4EEB-A778-BE6EEF07156C}" destId="{39303386-92A7-464F-BA2B-5FFF088791BF}" srcOrd="0" destOrd="0" presId="urn:microsoft.com/office/officeart/2005/8/layout/vList5"/>
    <dgm:cxn modelId="{54DE5146-8094-445D-B5AA-9F85D8A75A03}" srcId="{0D0E61D0-30D4-48FA-A705-AD8A33BD4ECB}" destId="{F42DD864-528D-478B-914E-501DA319654D}" srcOrd="1" destOrd="0" parTransId="{EF16D517-3410-4675-877A-F083FF203201}" sibTransId="{DA0E4B53-26DF-4978-8FC4-94F09F5900C6}"/>
    <dgm:cxn modelId="{06402384-B580-4633-A6F5-1EC091E1D462}" srcId="{0D0E61D0-30D4-48FA-A705-AD8A33BD4ECB}" destId="{15DE18D6-5533-4BB9-98AC-DA9D2E80489A}" srcOrd="3" destOrd="0" parTransId="{68DDB2C9-1D70-458A-87E4-D0E5F6C9AEFC}" sibTransId="{78339002-E871-455F-939D-C7AF5C12A48C}"/>
    <dgm:cxn modelId="{1A40BFFC-3BDE-4E22-B10C-18E039FA541C}" type="presOf" srcId="{0D0E61D0-30D4-48FA-A705-AD8A33BD4ECB}" destId="{0C1B1315-80C4-409D-8026-4E4BD12D8B4C}" srcOrd="0" destOrd="0" presId="urn:microsoft.com/office/officeart/2005/8/layout/vList5"/>
    <dgm:cxn modelId="{7578F947-A96C-4AE9-92A4-54B2DD3DC7C0}" type="presParOf" srcId="{39303386-92A7-464F-BA2B-5FFF088791BF}" destId="{63411EE5-43E5-4ABC-B1B1-55566129C03F}" srcOrd="0" destOrd="0" presId="urn:microsoft.com/office/officeart/2005/8/layout/vList5"/>
    <dgm:cxn modelId="{EE69CE62-4F05-4DC5-A779-707D406C9899}" type="presParOf" srcId="{63411EE5-43E5-4ABC-B1B1-55566129C03F}" destId="{0C1B1315-80C4-409D-8026-4E4BD12D8B4C}" srcOrd="0" destOrd="0" presId="urn:microsoft.com/office/officeart/2005/8/layout/vList5"/>
    <dgm:cxn modelId="{8B3B75E9-3207-4BED-830A-09C783C80E3E}" type="presParOf" srcId="{63411EE5-43E5-4ABC-B1B1-55566129C03F}" destId="{65BD6CD8-362C-4C56-8D8D-C777E649DA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A2EB9-62A7-406D-B5FB-921A0AD8659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812A80-2634-4D02-B360-FF4723D4E6EE}">
      <dgm:prSet phldrT="[Text]"/>
      <dgm:spPr/>
      <dgm:t>
        <a:bodyPr/>
        <a:lstStyle/>
        <a:p>
          <a:r>
            <a:rPr lang="en-US" b="1" u="none" dirty="0" smtClean="0"/>
            <a:t>Preparation</a:t>
          </a:r>
          <a:endParaRPr lang="en-US" dirty="0"/>
        </a:p>
      </dgm:t>
    </dgm:pt>
    <dgm:pt modelId="{6852C4F4-A2F7-4BF3-9D30-9F608882D577}" type="parTrans" cxnId="{C074E01A-E602-4071-A300-DE7744F05A64}">
      <dgm:prSet/>
      <dgm:spPr/>
      <dgm:t>
        <a:bodyPr/>
        <a:lstStyle/>
        <a:p>
          <a:endParaRPr lang="en-US"/>
        </a:p>
      </dgm:t>
    </dgm:pt>
    <dgm:pt modelId="{ADCBBF2E-0F76-4FD2-A52C-9193A419D6C8}" type="sibTrans" cxnId="{C074E01A-E602-4071-A300-DE7744F05A64}">
      <dgm:prSet/>
      <dgm:spPr/>
      <dgm:t>
        <a:bodyPr/>
        <a:lstStyle/>
        <a:p>
          <a:endParaRPr lang="en-US"/>
        </a:p>
      </dgm:t>
    </dgm:pt>
    <dgm:pt modelId="{CC7767F7-BB28-4B7E-92CF-D558EEC097F4}">
      <dgm:prSet/>
      <dgm:spPr/>
      <dgm:t>
        <a:bodyPr/>
        <a:lstStyle/>
        <a:p>
          <a:r>
            <a:rPr lang="en-US" b="1" u="none" smtClean="0"/>
            <a:t>Presentation skills</a:t>
          </a:r>
          <a:endParaRPr lang="en-US" b="1" u="none"/>
        </a:p>
      </dgm:t>
    </dgm:pt>
    <dgm:pt modelId="{379CCCA7-CA6A-4224-9278-7D2CD804E872}" type="parTrans" cxnId="{5BDAF61F-1D00-47D4-935F-025AE16E844D}">
      <dgm:prSet/>
      <dgm:spPr/>
      <dgm:t>
        <a:bodyPr/>
        <a:lstStyle/>
        <a:p>
          <a:endParaRPr lang="en-US"/>
        </a:p>
      </dgm:t>
    </dgm:pt>
    <dgm:pt modelId="{5B6E4052-09BF-4142-93E1-8450E916D115}" type="sibTrans" cxnId="{5BDAF61F-1D00-47D4-935F-025AE16E844D}">
      <dgm:prSet/>
      <dgm:spPr/>
      <dgm:t>
        <a:bodyPr/>
        <a:lstStyle/>
        <a:p>
          <a:endParaRPr lang="en-US"/>
        </a:p>
      </dgm:t>
    </dgm:pt>
    <dgm:pt modelId="{9ABFADA2-A2E3-430A-870F-597D75DDE8B5}">
      <dgm:prSet/>
      <dgm:spPr/>
      <dgm:t>
        <a:bodyPr/>
        <a:lstStyle/>
        <a:p>
          <a:r>
            <a:rPr lang="en-US" b="1" u="none" smtClean="0"/>
            <a:t>Knowledge of the subject</a:t>
          </a:r>
          <a:endParaRPr lang="en-US" b="1" u="none"/>
        </a:p>
      </dgm:t>
    </dgm:pt>
    <dgm:pt modelId="{FA88F12C-34F8-4266-8650-1FF2DC90046F}" type="parTrans" cxnId="{6ABFC884-7DB5-4115-9230-1071DB214A22}">
      <dgm:prSet/>
      <dgm:spPr/>
      <dgm:t>
        <a:bodyPr/>
        <a:lstStyle/>
        <a:p>
          <a:endParaRPr lang="en-US"/>
        </a:p>
      </dgm:t>
    </dgm:pt>
    <dgm:pt modelId="{86E89CCD-38F1-4615-849C-EB00E66F14EB}" type="sibTrans" cxnId="{6ABFC884-7DB5-4115-9230-1071DB214A22}">
      <dgm:prSet/>
      <dgm:spPr/>
      <dgm:t>
        <a:bodyPr/>
        <a:lstStyle/>
        <a:p>
          <a:endParaRPr lang="en-US"/>
        </a:p>
      </dgm:t>
    </dgm:pt>
    <dgm:pt modelId="{7F2947EB-421F-4D62-BE06-93598916A64A}">
      <dgm:prSet/>
      <dgm:spPr/>
      <dgm:t>
        <a:bodyPr/>
        <a:lstStyle/>
        <a:p>
          <a:r>
            <a:rPr lang="en-US" b="1" u="none" smtClean="0"/>
            <a:t>Interest and enthusiasm for the subject</a:t>
          </a:r>
          <a:endParaRPr lang="en-US" b="1" u="none"/>
        </a:p>
      </dgm:t>
    </dgm:pt>
    <dgm:pt modelId="{1DD3EEC2-841C-43A7-8A4C-051F593A008C}" type="parTrans" cxnId="{C8760996-8742-4F44-9A99-D6559EDF0AF8}">
      <dgm:prSet/>
      <dgm:spPr/>
      <dgm:t>
        <a:bodyPr/>
        <a:lstStyle/>
        <a:p>
          <a:endParaRPr lang="en-US"/>
        </a:p>
      </dgm:t>
    </dgm:pt>
    <dgm:pt modelId="{F487919E-E173-4045-9FDB-9855357D9EA3}" type="sibTrans" cxnId="{C8760996-8742-4F44-9A99-D6559EDF0AF8}">
      <dgm:prSet/>
      <dgm:spPr/>
      <dgm:t>
        <a:bodyPr/>
        <a:lstStyle/>
        <a:p>
          <a:endParaRPr lang="en-US"/>
        </a:p>
      </dgm:t>
    </dgm:pt>
    <dgm:pt modelId="{CC151894-77A1-4D18-9300-D28E91CA1A51}">
      <dgm:prSet/>
      <dgm:spPr/>
      <dgm:t>
        <a:bodyPr/>
        <a:lstStyle/>
        <a:p>
          <a:r>
            <a:rPr lang="en-US" b="1" u="none" smtClean="0"/>
            <a:t>Ability to answer students’ questions</a:t>
          </a:r>
          <a:endParaRPr lang="en-US" b="1" u="none"/>
        </a:p>
      </dgm:t>
    </dgm:pt>
    <dgm:pt modelId="{DFBD7099-F05E-4CA1-AE20-910A8124EB4A}" type="parTrans" cxnId="{3853BDA8-EA5B-46BE-9ECB-9504190613AA}">
      <dgm:prSet/>
      <dgm:spPr/>
      <dgm:t>
        <a:bodyPr/>
        <a:lstStyle/>
        <a:p>
          <a:endParaRPr lang="en-US"/>
        </a:p>
      </dgm:t>
    </dgm:pt>
    <dgm:pt modelId="{ECC7004C-31A8-4AF1-8831-57D7AE1A074F}" type="sibTrans" cxnId="{3853BDA8-EA5B-46BE-9ECB-9504190613AA}">
      <dgm:prSet/>
      <dgm:spPr/>
      <dgm:t>
        <a:bodyPr/>
        <a:lstStyle/>
        <a:p>
          <a:endParaRPr lang="en-US"/>
        </a:p>
      </dgm:t>
    </dgm:pt>
    <dgm:pt modelId="{377682AB-AF1B-402E-AA85-6999558BA14A}">
      <dgm:prSet/>
      <dgm:spPr/>
      <dgm:t>
        <a:bodyPr/>
        <a:lstStyle/>
        <a:p>
          <a:r>
            <a:rPr lang="en-US" b="1" u="none" smtClean="0"/>
            <a:t>Interaction with students</a:t>
          </a:r>
          <a:endParaRPr lang="en-US" b="1" u="none"/>
        </a:p>
      </dgm:t>
    </dgm:pt>
    <dgm:pt modelId="{1AB3498E-067F-4F7D-8A59-688672F951E1}" type="parTrans" cxnId="{05C3771D-17DB-4595-95A6-CDAF75FEEB5C}">
      <dgm:prSet/>
      <dgm:spPr/>
      <dgm:t>
        <a:bodyPr/>
        <a:lstStyle/>
        <a:p>
          <a:endParaRPr lang="en-US"/>
        </a:p>
      </dgm:t>
    </dgm:pt>
    <dgm:pt modelId="{5E620B24-CEDA-406B-A3D4-BE485A3A2B9A}" type="sibTrans" cxnId="{05C3771D-17DB-4595-95A6-CDAF75FEEB5C}">
      <dgm:prSet/>
      <dgm:spPr/>
      <dgm:t>
        <a:bodyPr/>
        <a:lstStyle/>
        <a:p>
          <a:endParaRPr lang="en-US"/>
        </a:p>
      </dgm:t>
    </dgm:pt>
    <dgm:pt modelId="{2E4F0965-733E-4488-95B9-BE9E07E1D05A}" type="pres">
      <dgm:prSet presAssocID="{DB2A2EB9-62A7-406D-B5FB-921A0AD865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08993-FFBD-444C-B03E-E2776E015C79}" type="pres">
      <dgm:prSet presAssocID="{FA812A80-2634-4D02-B360-FF4723D4E6E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EE77B-83AF-4A22-BF44-06E190BB33D9}" type="pres">
      <dgm:prSet presAssocID="{ADCBBF2E-0F76-4FD2-A52C-9193A419D6C8}" presName="sibTrans" presStyleCnt="0"/>
      <dgm:spPr/>
    </dgm:pt>
    <dgm:pt modelId="{080BF8B4-2A73-4729-8948-9FD3FF0FF350}" type="pres">
      <dgm:prSet presAssocID="{CC7767F7-BB28-4B7E-92CF-D558EEC097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CA6E3-FAE0-4F58-81F4-0F7227AF4E21}" type="pres">
      <dgm:prSet presAssocID="{5B6E4052-09BF-4142-93E1-8450E916D115}" presName="sibTrans" presStyleCnt="0"/>
      <dgm:spPr/>
    </dgm:pt>
    <dgm:pt modelId="{1AFCA1AD-EFB7-4F87-B6D1-DF052BB50839}" type="pres">
      <dgm:prSet presAssocID="{9ABFADA2-A2E3-430A-870F-597D75DDE8B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520C6-FD9C-49C2-8180-7D480395F558}" type="pres">
      <dgm:prSet presAssocID="{86E89CCD-38F1-4615-849C-EB00E66F14EB}" presName="sibTrans" presStyleCnt="0"/>
      <dgm:spPr/>
    </dgm:pt>
    <dgm:pt modelId="{181BAAD7-465D-49B7-A28B-8A8735B28D08}" type="pres">
      <dgm:prSet presAssocID="{7F2947EB-421F-4D62-BE06-93598916A64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AA10-4ABF-4AFC-A246-9CDE7F177FE5}" type="pres">
      <dgm:prSet presAssocID="{F487919E-E173-4045-9FDB-9855357D9EA3}" presName="sibTrans" presStyleCnt="0"/>
      <dgm:spPr/>
    </dgm:pt>
    <dgm:pt modelId="{A4C571CE-2F79-4C52-885F-F2162A413EC8}" type="pres">
      <dgm:prSet presAssocID="{CC151894-77A1-4D18-9300-D28E91CA1A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7C2CF-BBAA-4633-BEA1-B3446F7BA2FE}" type="pres">
      <dgm:prSet presAssocID="{ECC7004C-31A8-4AF1-8831-57D7AE1A074F}" presName="sibTrans" presStyleCnt="0"/>
      <dgm:spPr/>
    </dgm:pt>
    <dgm:pt modelId="{811E055B-DF92-45BE-AB1A-5CAF9995326F}" type="pres">
      <dgm:prSet presAssocID="{377682AB-AF1B-402E-AA85-6999558BA1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0C46-1919-48A0-9320-9AEDD0BE5924}" type="presOf" srcId="{DB2A2EB9-62A7-406D-B5FB-921A0AD8659C}" destId="{2E4F0965-733E-4488-95B9-BE9E07E1D05A}" srcOrd="0" destOrd="0" presId="urn:microsoft.com/office/officeart/2005/8/layout/default"/>
    <dgm:cxn modelId="{E6586365-0F5E-48B0-9E14-0D8C3F7A7FB6}" type="presOf" srcId="{377682AB-AF1B-402E-AA85-6999558BA14A}" destId="{811E055B-DF92-45BE-AB1A-5CAF9995326F}" srcOrd="0" destOrd="0" presId="urn:microsoft.com/office/officeart/2005/8/layout/default"/>
    <dgm:cxn modelId="{13ECCF10-8BBF-454C-AB8E-1F28F4C017EC}" type="presOf" srcId="{CC151894-77A1-4D18-9300-D28E91CA1A51}" destId="{A4C571CE-2F79-4C52-885F-F2162A413EC8}" srcOrd="0" destOrd="0" presId="urn:microsoft.com/office/officeart/2005/8/layout/default"/>
    <dgm:cxn modelId="{9F8F6D6C-1331-49D0-8E08-0A6B83530B27}" type="presOf" srcId="{FA812A80-2634-4D02-B360-FF4723D4E6EE}" destId="{1C708993-FFBD-444C-B03E-E2776E015C79}" srcOrd="0" destOrd="0" presId="urn:microsoft.com/office/officeart/2005/8/layout/default"/>
    <dgm:cxn modelId="{C074E01A-E602-4071-A300-DE7744F05A64}" srcId="{DB2A2EB9-62A7-406D-B5FB-921A0AD8659C}" destId="{FA812A80-2634-4D02-B360-FF4723D4E6EE}" srcOrd="0" destOrd="0" parTransId="{6852C4F4-A2F7-4BF3-9D30-9F608882D577}" sibTransId="{ADCBBF2E-0F76-4FD2-A52C-9193A419D6C8}"/>
    <dgm:cxn modelId="{F4F15CF0-E33B-4C4F-AD60-97CCBFCAF86B}" type="presOf" srcId="{CC7767F7-BB28-4B7E-92CF-D558EEC097F4}" destId="{080BF8B4-2A73-4729-8948-9FD3FF0FF350}" srcOrd="0" destOrd="0" presId="urn:microsoft.com/office/officeart/2005/8/layout/default"/>
    <dgm:cxn modelId="{05C3771D-17DB-4595-95A6-CDAF75FEEB5C}" srcId="{DB2A2EB9-62A7-406D-B5FB-921A0AD8659C}" destId="{377682AB-AF1B-402E-AA85-6999558BA14A}" srcOrd="5" destOrd="0" parTransId="{1AB3498E-067F-4F7D-8A59-688672F951E1}" sibTransId="{5E620B24-CEDA-406B-A3D4-BE485A3A2B9A}"/>
    <dgm:cxn modelId="{3853BDA8-EA5B-46BE-9ECB-9504190613AA}" srcId="{DB2A2EB9-62A7-406D-B5FB-921A0AD8659C}" destId="{CC151894-77A1-4D18-9300-D28E91CA1A51}" srcOrd="4" destOrd="0" parTransId="{DFBD7099-F05E-4CA1-AE20-910A8124EB4A}" sibTransId="{ECC7004C-31A8-4AF1-8831-57D7AE1A074F}"/>
    <dgm:cxn modelId="{844988C8-8A22-4177-84CB-AF1290161114}" type="presOf" srcId="{7F2947EB-421F-4D62-BE06-93598916A64A}" destId="{181BAAD7-465D-49B7-A28B-8A8735B28D08}" srcOrd="0" destOrd="0" presId="urn:microsoft.com/office/officeart/2005/8/layout/default"/>
    <dgm:cxn modelId="{5BDAF61F-1D00-47D4-935F-025AE16E844D}" srcId="{DB2A2EB9-62A7-406D-B5FB-921A0AD8659C}" destId="{CC7767F7-BB28-4B7E-92CF-D558EEC097F4}" srcOrd="1" destOrd="0" parTransId="{379CCCA7-CA6A-4224-9278-7D2CD804E872}" sibTransId="{5B6E4052-09BF-4142-93E1-8450E916D115}"/>
    <dgm:cxn modelId="{1A881B31-16CC-4671-A1BB-EEE4DAE8BDDA}" type="presOf" srcId="{9ABFADA2-A2E3-430A-870F-597D75DDE8B5}" destId="{1AFCA1AD-EFB7-4F87-B6D1-DF052BB50839}" srcOrd="0" destOrd="0" presId="urn:microsoft.com/office/officeart/2005/8/layout/default"/>
    <dgm:cxn modelId="{6ABFC884-7DB5-4115-9230-1071DB214A22}" srcId="{DB2A2EB9-62A7-406D-B5FB-921A0AD8659C}" destId="{9ABFADA2-A2E3-430A-870F-597D75DDE8B5}" srcOrd="2" destOrd="0" parTransId="{FA88F12C-34F8-4266-8650-1FF2DC90046F}" sibTransId="{86E89CCD-38F1-4615-849C-EB00E66F14EB}"/>
    <dgm:cxn modelId="{C8760996-8742-4F44-9A99-D6559EDF0AF8}" srcId="{DB2A2EB9-62A7-406D-B5FB-921A0AD8659C}" destId="{7F2947EB-421F-4D62-BE06-93598916A64A}" srcOrd="3" destOrd="0" parTransId="{1DD3EEC2-841C-43A7-8A4C-051F593A008C}" sibTransId="{F487919E-E173-4045-9FDB-9855357D9EA3}"/>
    <dgm:cxn modelId="{CD8BEB50-290C-4BB8-B9B9-B18DF074E183}" type="presParOf" srcId="{2E4F0965-733E-4488-95B9-BE9E07E1D05A}" destId="{1C708993-FFBD-444C-B03E-E2776E015C79}" srcOrd="0" destOrd="0" presId="urn:microsoft.com/office/officeart/2005/8/layout/default"/>
    <dgm:cxn modelId="{18825A2A-8F54-4E90-BE0A-DC8FA8E321BC}" type="presParOf" srcId="{2E4F0965-733E-4488-95B9-BE9E07E1D05A}" destId="{FFCEE77B-83AF-4A22-BF44-06E190BB33D9}" srcOrd="1" destOrd="0" presId="urn:microsoft.com/office/officeart/2005/8/layout/default"/>
    <dgm:cxn modelId="{2D7D68A2-629F-40F4-93DB-1B1A468965F0}" type="presParOf" srcId="{2E4F0965-733E-4488-95B9-BE9E07E1D05A}" destId="{080BF8B4-2A73-4729-8948-9FD3FF0FF350}" srcOrd="2" destOrd="0" presId="urn:microsoft.com/office/officeart/2005/8/layout/default"/>
    <dgm:cxn modelId="{B01F7648-3645-4E63-800C-346536865682}" type="presParOf" srcId="{2E4F0965-733E-4488-95B9-BE9E07E1D05A}" destId="{A3DCA6E3-FAE0-4F58-81F4-0F7227AF4E21}" srcOrd="3" destOrd="0" presId="urn:microsoft.com/office/officeart/2005/8/layout/default"/>
    <dgm:cxn modelId="{F9922E1D-FAD9-4593-A9FD-1703921AEFB4}" type="presParOf" srcId="{2E4F0965-733E-4488-95B9-BE9E07E1D05A}" destId="{1AFCA1AD-EFB7-4F87-B6D1-DF052BB50839}" srcOrd="4" destOrd="0" presId="urn:microsoft.com/office/officeart/2005/8/layout/default"/>
    <dgm:cxn modelId="{E60A0D6C-7FB0-4112-9D0D-05A63380C1CA}" type="presParOf" srcId="{2E4F0965-733E-4488-95B9-BE9E07E1D05A}" destId="{D11520C6-FD9C-49C2-8180-7D480395F558}" srcOrd="5" destOrd="0" presId="urn:microsoft.com/office/officeart/2005/8/layout/default"/>
    <dgm:cxn modelId="{99EC98A8-D29A-4FE4-A238-519F8C3F491D}" type="presParOf" srcId="{2E4F0965-733E-4488-95B9-BE9E07E1D05A}" destId="{181BAAD7-465D-49B7-A28B-8A8735B28D08}" srcOrd="6" destOrd="0" presId="urn:microsoft.com/office/officeart/2005/8/layout/default"/>
    <dgm:cxn modelId="{415C5E84-5644-4436-834F-83B3B56F9E53}" type="presParOf" srcId="{2E4F0965-733E-4488-95B9-BE9E07E1D05A}" destId="{F610AA10-4ABF-4AFC-A246-9CDE7F177FE5}" srcOrd="7" destOrd="0" presId="urn:microsoft.com/office/officeart/2005/8/layout/default"/>
    <dgm:cxn modelId="{4DB7F620-5764-4C08-94A2-E9549BA3178D}" type="presParOf" srcId="{2E4F0965-733E-4488-95B9-BE9E07E1D05A}" destId="{A4C571CE-2F79-4C52-885F-F2162A413EC8}" srcOrd="8" destOrd="0" presId="urn:microsoft.com/office/officeart/2005/8/layout/default"/>
    <dgm:cxn modelId="{01376F13-4061-4943-A992-6C1A677219F2}" type="presParOf" srcId="{2E4F0965-733E-4488-95B9-BE9E07E1D05A}" destId="{9E17C2CF-BBAA-4633-BEA1-B3446F7BA2FE}" srcOrd="9" destOrd="0" presId="urn:microsoft.com/office/officeart/2005/8/layout/default"/>
    <dgm:cxn modelId="{0CE76D7C-62BF-468E-A2C3-E2531B88A728}" type="presParOf" srcId="{2E4F0965-733E-4488-95B9-BE9E07E1D05A}" destId="{811E055B-DF92-45BE-AB1A-5CAF9995326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AD296C-4677-454C-B1E6-58A8C6B9189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CACBE5-F1A5-4878-92C2-256ECE4BBC69}">
      <dgm:prSet/>
      <dgm:spPr/>
      <dgm:t>
        <a:bodyPr/>
        <a:lstStyle/>
        <a:p>
          <a:r>
            <a:rPr lang="en-US" b="1" u="none" dirty="0" smtClean="0"/>
            <a:t>Concern for students</a:t>
          </a:r>
          <a:endParaRPr lang="en-US" dirty="0"/>
        </a:p>
      </dgm:t>
    </dgm:pt>
    <dgm:pt modelId="{97A928BF-517B-4524-89D8-ECF624234292}" type="parTrans" cxnId="{E957876D-70FB-4DA3-A019-4C1E929110EE}">
      <dgm:prSet/>
      <dgm:spPr/>
      <dgm:t>
        <a:bodyPr/>
        <a:lstStyle/>
        <a:p>
          <a:endParaRPr lang="en-US"/>
        </a:p>
      </dgm:t>
    </dgm:pt>
    <dgm:pt modelId="{60C98C89-9E24-4931-A698-0B73CC8573DE}" type="sibTrans" cxnId="{E957876D-70FB-4DA3-A019-4C1E929110EE}">
      <dgm:prSet/>
      <dgm:spPr/>
      <dgm:t>
        <a:bodyPr/>
        <a:lstStyle/>
        <a:p>
          <a:endParaRPr lang="en-US"/>
        </a:p>
      </dgm:t>
    </dgm:pt>
    <dgm:pt modelId="{86B3FFB7-1381-4EB2-A2DE-7C706CFCE268}">
      <dgm:prSet/>
      <dgm:spPr/>
      <dgm:t>
        <a:bodyPr/>
        <a:lstStyle/>
        <a:p>
          <a:r>
            <a:rPr lang="en-US" b="1" u="none" dirty="0" smtClean="0"/>
            <a:t>Strengths, both interpersonal and instructional</a:t>
          </a:r>
          <a:endParaRPr lang="en-US" b="1" u="none" dirty="0"/>
        </a:p>
      </dgm:t>
    </dgm:pt>
    <dgm:pt modelId="{06AA4542-37F8-4EA4-B66E-3E99517600D8}" type="parTrans" cxnId="{7BD09A0E-F509-44BC-8726-0ABF4FCA559B}">
      <dgm:prSet/>
      <dgm:spPr/>
      <dgm:t>
        <a:bodyPr/>
        <a:lstStyle/>
        <a:p>
          <a:endParaRPr lang="en-US"/>
        </a:p>
      </dgm:t>
    </dgm:pt>
    <dgm:pt modelId="{CA98D554-9D7B-490B-9C2C-48B5B273A391}" type="sibTrans" cxnId="{7BD09A0E-F509-44BC-8726-0ABF4FCA559B}">
      <dgm:prSet/>
      <dgm:spPr/>
      <dgm:t>
        <a:bodyPr/>
        <a:lstStyle/>
        <a:p>
          <a:endParaRPr lang="en-US"/>
        </a:p>
      </dgm:t>
    </dgm:pt>
    <dgm:pt modelId="{89E77EF9-A043-400D-8AF5-C75F3C3EB0B1}">
      <dgm:prSet/>
      <dgm:spPr/>
      <dgm:t>
        <a:bodyPr/>
        <a:lstStyle/>
        <a:p>
          <a:r>
            <a:rPr lang="en-US" b="1" u="none" dirty="0" smtClean="0"/>
            <a:t>Weaknesses, both interpersonal and instructional</a:t>
          </a:r>
          <a:endParaRPr lang="en-US" b="1" u="none" dirty="0"/>
        </a:p>
      </dgm:t>
    </dgm:pt>
    <dgm:pt modelId="{4F6A4714-36E5-43F1-8C85-85D5435EC1E6}" type="parTrans" cxnId="{9D754EE4-90EB-4D0C-8E1B-ACC7F50518DA}">
      <dgm:prSet/>
      <dgm:spPr/>
      <dgm:t>
        <a:bodyPr/>
        <a:lstStyle/>
        <a:p>
          <a:endParaRPr lang="en-US"/>
        </a:p>
      </dgm:t>
    </dgm:pt>
    <dgm:pt modelId="{37BBB555-5F48-46B3-BFB5-4945380F150B}" type="sibTrans" cxnId="{9D754EE4-90EB-4D0C-8E1B-ACC7F50518DA}">
      <dgm:prSet/>
      <dgm:spPr/>
      <dgm:t>
        <a:bodyPr/>
        <a:lstStyle/>
        <a:p>
          <a:endParaRPr lang="en-US"/>
        </a:p>
      </dgm:t>
    </dgm:pt>
    <dgm:pt modelId="{B75C5BE0-24C9-4067-A70D-97C6488138D7}">
      <dgm:prSet/>
      <dgm:spPr/>
      <dgm:t>
        <a:bodyPr/>
        <a:lstStyle/>
        <a:p>
          <a:r>
            <a:rPr lang="en-US" b="1" u="none" dirty="0" smtClean="0"/>
            <a:t>Time-management skills</a:t>
          </a:r>
          <a:endParaRPr lang="en-US" b="1" u="none" dirty="0"/>
        </a:p>
      </dgm:t>
    </dgm:pt>
    <dgm:pt modelId="{460D353B-CA94-4503-BEFB-5F3A31FE3E90}" type="parTrans" cxnId="{C92D375A-8C91-4A00-A35C-D0D8179997F7}">
      <dgm:prSet/>
      <dgm:spPr/>
      <dgm:t>
        <a:bodyPr/>
        <a:lstStyle/>
        <a:p>
          <a:endParaRPr lang="en-US"/>
        </a:p>
      </dgm:t>
    </dgm:pt>
    <dgm:pt modelId="{4605DE39-3D0A-4978-8231-AE6EA2BAE70F}" type="sibTrans" cxnId="{C92D375A-8C91-4A00-A35C-D0D8179997F7}">
      <dgm:prSet/>
      <dgm:spPr/>
      <dgm:t>
        <a:bodyPr/>
        <a:lstStyle/>
        <a:p>
          <a:endParaRPr lang="en-US"/>
        </a:p>
      </dgm:t>
    </dgm:pt>
    <dgm:pt modelId="{5236B4C4-06D8-44E5-9516-B3549C0CFA7A}">
      <dgm:prSet/>
      <dgm:spPr/>
      <dgm:t>
        <a:bodyPr/>
        <a:lstStyle/>
        <a:p>
          <a:r>
            <a:rPr lang="en-US" b="1" u="none" dirty="0" smtClean="0"/>
            <a:t>Whether or not students would choose to take another class with an instructor</a:t>
          </a:r>
          <a:endParaRPr lang="en-US" b="1" u="none" dirty="0"/>
        </a:p>
      </dgm:t>
    </dgm:pt>
    <dgm:pt modelId="{54577AF2-B6C9-4E48-83A0-7816DBA3DC70}" type="parTrans" cxnId="{AF12F558-51F9-46B8-9C9A-AE58E5990676}">
      <dgm:prSet/>
      <dgm:spPr/>
      <dgm:t>
        <a:bodyPr/>
        <a:lstStyle/>
        <a:p>
          <a:endParaRPr lang="en-US"/>
        </a:p>
      </dgm:t>
    </dgm:pt>
    <dgm:pt modelId="{C0E0FD1D-3CC7-47BE-858C-3EC7FE5D798D}" type="sibTrans" cxnId="{AF12F558-51F9-46B8-9C9A-AE58E5990676}">
      <dgm:prSet/>
      <dgm:spPr/>
      <dgm:t>
        <a:bodyPr/>
        <a:lstStyle/>
        <a:p>
          <a:endParaRPr lang="en-US"/>
        </a:p>
      </dgm:t>
    </dgm:pt>
    <dgm:pt modelId="{6A76316A-2B9B-4A09-A212-DCA1DD88B329}" type="pres">
      <dgm:prSet presAssocID="{7CAD296C-4677-454C-B1E6-58A8C6B918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58797-2E21-446F-BFD9-F1054BF096FA}" type="pres">
      <dgm:prSet presAssocID="{6BCACBE5-F1A5-4878-92C2-256ECE4BBC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3EDC9-C23E-45F2-958F-C94A2FF87117}" type="pres">
      <dgm:prSet presAssocID="{60C98C89-9E24-4931-A698-0B73CC8573DE}" presName="sibTrans" presStyleCnt="0"/>
      <dgm:spPr/>
    </dgm:pt>
    <dgm:pt modelId="{53F14DE6-475E-4894-9A4E-507C869F2F69}" type="pres">
      <dgm:prSet presAssocID="{86B3FFB7-1381-4EB2-A2DE-7C706CFCE2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CCA7C-82AF-426B-8235-DB25AB79AD63}" type="pres">
      <dgm:prSet presAssocID="{CA98D554-9D7B-490B-9C2C-48B5B273A391}" presName="sibTrans" presStyleCnt="0"/>
      <dgm:spPr/>
    </dgm:pt>
    <dgm:pt modelId="{659553C3-6272-4E89-B2D0-1AD92017AB85}" type="pres">
      <dgm:prSet presAssocID="{89E77EF9-A043-400D-8AF5-C75F3C3EB0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708C9-F82A-4EB1-806A-704C0AA42C42}" type="pres">
      <dgm:prSet presAssocID="{37BBB555-5F48-46B3-BFB5-4945380F150B}" presName="sibTrans" presStyleCnt="0"/>
      <dgm:spPr/>
    </dgm:pt>
    <dgm:pt modelId="{4F4C4A13-4885-4188-BFFF-CADEDFE32A2E}" type="pres">
      <dgm:prSet presAssocID="{B75C5BE0-24C9-4067-A70D-97C6488138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9D89D-4B31-4C68-9946-1ADBE1AFC2C9}" type="pres">
      <dgm:prSet presAssocID="{4605DE39-3D0A-4978-8231-AE6EA2BAE70F}" presName="sibTrans" presStyleCnt="0"/>
      <dgm:spPr/>
    </dgm:pt>
    <dgm:pt modelId="{EEA349D8-5563-42B3-B9DC-15D80435AD4F}" type="pres">
      <dgm:prSet presAssocID="{5236B4C4-06D8-44E5-9516-B3549C0CFA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7876D-70FB-4DA3-A019-4C1E929110EE}" srcId="{7CAD296C-4677-454C-B1E6-58A8C6B91895}" destId="{6BCACBE5-F1A5-4878-92C2-256ECE4BBC69}" srcOrd="0" destOrd="0" parTransId="{97A928BF-517B-4524-89D8-ECF624234292}" sibTransId="{60C98C89-9E24-4931-A698-0B73CC8573DE}"/>
    <dgm:cxn modelId="{48D16625-35D3-42D7-AC74-4FF03E296E21}" type="presOf" srcId="{B75C5BE0-24C9-4067-A70D-97C6488138D7}" destId="{4F4C4A13-4885-4188-BFFF-CADEDFE32A2E}" srcOrd="0" destOrd="0" presId="urn:microsoft.com/office/officeart/2005/8/layout/default"/>
    <dgm:cxn modelId="{440BA0B8-AC57-412B-AC86-7EABC85964C4}" type="presOf" srcId="{6BCACBE5-F1A5-4878-92C2-256ECE4BBC69}" destId="{9D558797-2E21-446F-BFD9-F1054BF096FA}" srcOrd="0" destOrd="0" presId="urn:microsoft.com/office/officeart/2005/8/layout/default"/>
    <dgm:cxn modelId="{EE7E02FF-1EFA-48A7-B11B-67B8577E70D0}" type="presOf" srcId="{89E77EF9-A043-400D-8AF5-C75F3C3EB0B1}" destId="{659553C3-6272-4E89-B2D0-1AD92017AB85}" srcOrd="0" destOrd="0" presId="urn:microsoft.com/office/officeart/2005/8/layout/default"/>
    <dgm:cxn modelId="{C92D375A-8C91-4A00-A35C-D0D8179997F7}" srcId="{7CAD296C-4677-454C-B1E6-58A8C6B91895}" destId="{B75C5BE0-24C9-4067-A70D-97C6488138D7}" srcOrd="3" destOrd="0" parTransId="{460D353B-CA94-4503-BEFB-5F3A31FE3E90}" sibTransId="{4605DE39-3D0A-4978-8231-AE6EA2BAE70F}"/>
    <dgm:cxn modelId="{9D754EE4-90EB-4D0C-8E1B-ACC7F50518DA}" srcId="{7CAD296C-4677-454C-B1E6-58A8C6B91895}" destId="{89E77EF9-A043-400D-8AF5-C75F3C3EB0B1}" srcOrd="2" destOrd="0" parTransId="{4F6A4714-36E5-43F1-8C85-85D5435EC1E6}" sibTransId="{37BBB555-5F48-46B3-BFB5-4945380F150B}"/>
    <dgm:cxn modelId="{1651BE4C-3571-42EC-A50B-B5F9E664FF72}" type="presOf" srcId="{86B3FFB7-1381-4EB2-A2DE-7C706CFCE268}" destId="{53F14DE6-475E-4894-9A4E-507C869F2F69}" srcOrd="0" destOrd="0" presId="urn:microsoft.com/office/officeart/2005/8/layout/default"/>
    <dgm:cxn modelId="{7BD09A0E-F509-44BC-8726-0ABF4FCA559B}" srcId="{7CAD296C-4677-454C-B1E6-58A8C6B91895}" destId="{86B3FFB7-1381-4EB2-A2DE-7C706CFCE268}" srcOrd="1" destOrd="0" parTransId="{06AA4542-37F8-4EA4-B66E-3E99517600D8}" sibTransId="{CA98D554-9D7B-490B-9C2C-48B5B273A391}"/>
    <dgm:cxn modelId="{AF12F558-51F9-46B8-9C9A-AE58E5990676}" srcId="{7CAD296C-4677-454C-B1E6-58A8C6B91895}" destId="{5236B4C4-06D8-44E5-9516-B3549C0CFA7A}" srcOrd="4" destOrd="0" parTransId="{54577AF2-B6C9-4E48-83A0-7816DBA3DC70}" sibTransId="{C0E0FD1D-3CC7-47BE-858C-3EC7FE5D798D}"/>
    <dgm:cxn modelId="{2C915F2E-764D-4870-AFD2-1888B197E4B1}" type="presOf" srcId="{7CAD296C-4677-454C-B1E6-58A8C6B91895}" destId="{6A76316A-2B9B-4A09-A212-DCA1DD88B329}" srcOrd="0" destOrd="0" presId="urn:microsoft.com/office/officeart/2005/8/layout/default"/>
    <dgm:cxn modelId="{30FC311F-0C88-4D02-A98F-DCB13EB75EC6}" type="presOf" srcId="{5236B4C4-06D8-44E5-9516-B3549C0CFA7A}" destId="{EEA349D8-5563-42B3-B9DC-15D80435AD4F}" srcOrd="0" destOrd="0" presId="urn:microsoft.com/office/officeart/2005/8/layout/default"/>
    <dgm:cxn modelId="{7AF68612-7C84-4348-B1B3-45D67AF14493}" type="presParOf" srcId="{6A76316A-2B9B-4A09-A212-DCA1DD88B329}" destId="{9D558797-2E21-446F-BFD9-F1054BF096FA}" srcOrd="0" destOrd="0" presId="urn:microsoft.com/office/officeart/2005/8/layout/default"/>
    <dgm:cxn modelId="{7666C930-D9DF-44B3-814D-FA3EA2891B31}" type="presParOf" srcId="{6A76316A-2B9B-4A09-A212-DCA1DD88B329}" destId="{DD93EDC9-C23E-45F2-958F-C94A2FF87117}" srcOrd="1" destOrd="0" presId="urn:microsoft.com/office/officeart/2005/8/layout/default"/>
    <dgm:cxn modelId="{3A796270-5E5A-4D9E-828B-22F64D13F77F}" type="presParOf" srcId="{6A76316A-2B9B-4A09-A212-DCA1DD88B329}" destId="{53F14DE6-475E-4894-9A4E-507C869F2F69}" srcOrd="2" destOrd="0" presId="urn:microsoft.com/office/officeart/2005/8/layout/default"/>
    <dgm:cxn modelId="{F3006A4E-44C2-4BA1-8CBA-80DF6EE7600B}" type="presParOf" srcId="{6A76316A-2B9B-4A09-A212-DCA1DD88B329}" destId="{6EECCA7C-82AF-426B-8235-DB25AB79AD63}" srcOrd="3" destOrd="0" presId="urn:microsoft.com/office/officeart/2005/8/layout/default"/>
    <dgm:cxn modelId="{6211019F-E64B-4C8C-B0E5-2FEB61F92F6E}" type="presParOf" srcId="{6A76316A-2B9B-4A09-A212-DCA1DD88B329}" destId="{659553C3-6272-4E89-B2D0-1AD92017AB85}" srcOrd="4" destOrd="0" presId="urn:microsoft.com/office/officeart/2005/8/layout/default"/>
    <dgm:cxn modelId="{9B200D6E-93DC-420E-B36C-DA27FC8D3B8F}" type="presParOf" srcId="{6A76316A-2B9B-4A09-A212-DCA1DD88B329}" destId="{20F708C9-F82A-4EB1-806A-704C0AA42C42}" srcOrd="5" destOrd="0" presId="urn:microsoft.com/office/officeart/2005/8/layout/default"/>
    <dgm:cxn modelId="{FCC8B752-B6F3-4C14-BEA0-154A0116F91F}" type="presParOf" srcId="{6A76316A-2B9B-4A09-A212-DCA1DD88B329}" destId="{4F4C4A13-4885-4188-BFFF-CADEDFE32A2E}" srcOrd="6" destOrd="0" presId="urn:microsoft.com/office/officeart/2005/8/layout/default"/>
    <dgm:cxn modelId="{AC5424EA-7798-419C-96FD-C33489A94285}" type="presParOf" srcId="{6A76316A-2B9B-4A09-A212-DCA1DD88B329}" destId="{CA39D89D-4B31-4C68-9946-1ADBE1AFC2C9}" srcOrd="7" destOrd="0" presId="urn:microsoft.com/office/officeart/2005/8/layout/default"/>
    <dgm:cxn modelId="{36FB7305-4298-4178-9D1D-D9C5C840301D}" type="presParOf" srcId="{6A76316A-2B9B-4A09-A212-DCA1DD88B329}" destId="{EEA349D8-5563-42B3-B9DC-15D80435AD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C34D1B-B349-4984-9302-A998E0C1042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B543EA-DB34-47E2-8953-20ABE5F41B4E}">
      <dgm:prSet phldrT="[Text]"/>
      <dgm:spPr/>
      <dgm:t>
        <a:bodyPr/>
        <a:lstStyle/>
        <a:p>
          <a:r>
            <a:rPr lang="en-US" b="1" u="none" dirty="0" smtClean="0"/>
            <a:t>Help determine the effectiveness of the instructor</a:t>
          </a:r>
          <a:endParaRPr lang="en-US" dirty="0"/>
        </a:p>
      </dgm:t>
    </dgm:pt>
    <dgm:pt modelId="{F0861C01-55A8-4CC0-8031-0153AC66649E}" type="parTrans" cxnId="{045730C1-3186-4B82-A709-CB58D4B1F1F7}">
      <dgm:prSet/>
      <dgm:spPr/>
      <dgm:t>
        <a:bodyPr/>
        <a:lstStyle/>
        <a:p>
          <a:endParaRPr lang="en-US"/>
        </a:p>
      </dgm:t>
    </dgm:pt>
    <dgm:pt modelId="{964CAE1E-C05E-4088-9083-87615ABE43C1}" type="sibTrans" cxnId="{045730C1-3186-4B82-A709-CB58D4B1F1F7}">
      <dgm:prSet/>
      <dgm:spPr/>
      <dgm:t>
        <a:bodyPr/>
        <a:lstStyle/>
        <a:p>
          <a:endParaRPr lang="en-US"/>
        </a:p>
      </dgm:t>
    </dgm:pt>
    <dgm:pt modelId="{85D110FD-2B17-45F6-BDEC-6BF4D88445F7}">
      <dgm:prSet/>
      <dgm:spPr/>
      <dgm:t>
        <a:bodyPr/>
        <a:lstStyle/>
        <a:p>
          <a:r>
            <a:rPr lang="en-US" b="1" u="none" dirty="0" smtClean="0"/>
            <a:t>When weaknesses are consistently mentioned, the supervisor should schedule a review with the instructor</a:t>
          </a:r>
          <a:endParaRPr lang="en-US" b="1" u="none" dirty="0"/>
        </a:p>
      </dgm:t>
    </dgm:pt>
    <dgm:pt modelId="{3D600CCC-31E1-43A9-9A39-9602442B19A9}" type="parTrans" cxnId="{113C42E1-EA2B-4A80-B81E-5B3BFBD8218D}">
      <dgm:prSet/>
      <dgm:spPr/>
      <dgm:t>
        <a:bodyPr/>
        <a:lstStyle/>
        <a:p>
          <a:endParaRPr lang="en-US"/>
        </a:p>
      </dgm:t>
    </dgm:pt>
    <dgm:pt modelId="{28045630-833A-43ED-8B30-215C05FA8B05}" type="sibTrans" cxnId="{113C42E1-EA2B-4A80-B81E-5B3BFBD8218D}">
      <dgm:prSet/>
      <dgm:spPr/>
      <dgm:t>
        <a:bodyPr/>
        <a:lstStyle/>
        <a:p>
          <a:endParaRPr lang="en-US"/>
        </a:p>
      </dgm:t>
    </dgm:pt>
    <dgm:pt modelId="{EA426C62-0AC7-49EE-B685-20850887FE26}">
      <dgm:prSet/>
      <dgm:spPr/>
      <dgm:t>
        <a:bodyPr/>
        <a:lstStyle/>
        <a:p>
          <a:r>
            <a:rPr lang="en-US" b="1" dirty="0" smtClean="0"/>
            <a:t>Instructors who receive positive remarks should be informed of the remarks and commended</a:t>
          </a:r>
          <a:endParaRPr lang="en-US" b="1" dirty="0"/>
        </a:p>
      </dgm:t>
    </dgm:pt>
    <dgm:pt modelId="{AE46351B-6E79-4F9F-9399-C59C51059544}" type="parTrans" cxnId="{068FA8EA-3694-45FB-A592-8C7F91FE555E}">
      <dgm:prSet/>
      <dgm:spPr/>
      <dgm:t>
        <a:bodyPr/>
        <a:lstStyle/>
        <a:p>
          <a:endParaRPr lang="en-US"/>
        </a:p>
      </dgm:t>
    </dgm:pt>
    <dgm:pt modelId="{452FECE3-D11C-47D4-917C-6C8159137308}" type="sibTrans" cxnId="{068FA8EA-3694-45FB-A592-8C7F91FE555E}">
      <dgm:prSet/>
      <dgm:spPr/>
      <dgm:t>
        <a:bodyPr/>
        <a:lstStyle/>
        <a:p>
          <a:endParaRPr lang="en-US"/>
        </a:p>
      </dgm:t>
    </dgm:pt>
    <dgm:pt modelId="{A57E35FC-F7A5-406A-8ED9-D586DE6106C4}" type="pres">
      <dgm:prSet presAssocID="{07C34D1B-B349-4984-9302-A998E0C104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8494B-ECE2-47D0-BF1A-72E0A52FBEA2}" type="pres">
      <dgm:prSet presAssocID="{18B543EA-DB34-47E2-8953-20ABE5F41B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94F69-AA89-44FF-A678-E68751D48CF3}" type="pres">
      <dgm:prSet presAssocID="{964CAE1E-C05E-4088-9083-87615ABE43C1}" presName="spacer" presStyleCnt="0"/>
      <dgm:spPr/>
    </dgm:pt>
    <dgm:pt modelId="{2A1794F5-45B0-4545-ACC1-2192F52180DD}" type="pres">
      <dgm:prSet presAssocID="{85D110FD-2B17-45F6-BDEC-6BF4D88445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02F26-11E0-4E1F-92F0-7D1EAB60B82E}" type="pres">
      <dgm:prSet presAssocID="{28045630-833A-43ED-8B30-215C05FA8B05}" presName="spacer" presStyleCnt="0"/>
      <dgm:spPr/>
    </dgm:pt>
    <dgm:pt modelId="{9301FFDD-E1AB-4106-A932-278B341AC8B8}" type="pres">
      <dgm:prSet presAssocID="{EA426C62-0AC7-49EE-B685-20850887FE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730C1-3186-4B82-A709-CB58D4B1F1F7}" srcId="{07C34D1B-B349-4984-9302-A998E0C1042D}" destId="{18B543EA-DB34-47E2-8953-20ABE5F41B4E}" srcOrd="0" destOrd="0" parTransId="{F0861C01-55A8-4CC0-8031-0153AC66649E}" sibTransId="{964CAE1E-C05E-4088-9083-87615ABE43C1}"/>
    <dgm:cxn modelId="{2DCEB3F9-B98E-4AFE-9A75-451693BF10FD}" type="presOf" srcId="{85D110FD-2B17-45F6-BDEC-6BF4D88445F7}" destId="{2A1794F5-45B0-4545-ACC1-2192F52180DD}" srcOrd="0" destOrd="0" presId="urn:microsoft.com/office/officeart/2005/8/layout/vList2"/>
    <dgm:cxn modelId="{14F4CFCA-1728-40D6-80FF-31A8D78FB0FC}" type="presOf" srcId="{18B543EA-DB34-47E2-8953-20ABE5F41B4E}" destId="{6868494B-ECE2-47D0-BF1A-72E0A52FBEA2}" srcOrd="0" destOrd="0" presId="urn:microsoft.com/office/officeart/2005/8/layout/vList2"/>
    <dgm:cxn modelId="{068FA8EA-3694-45FB-A592-8C7F91FE555E}" srcId="{07C34D1B-B349-4984-9302-A998E0C1042D}" destId="{EA426C62-0AC7-49EE-B685-20850887FE26}" srcOrd="2" destOrd="0" parTransId="{AE46351B-6E79-4F9F-9399-C59C51059544}" sibTransId="{452FECE3-D11C-47D4-917C-6C8159137308}"/>
    <dgm:cxn modelId="{33E84D33-1864-4F30-8474-A55FA373BC9A}" type="presOf" srcId="{EA426C62-0AC7-49EE-B685-20850887FE26}" destId="{9301FFDD-E1AB-4106-A932-278B341AC8B8}" srcOrd="0" destOrd="0" presId="urn:microsoft.com/office/officeart/2005/8/layout/vList2"/>
    <dgm:cxn modelId="{113C42E1-EA2B-4A80-B81E-5B3BFBD8218D}" srcId="{07C34D1B-B349-4984-9302-A998E0C1042D}" destId="{85D110FD-2B17-45F6-BDEC-6BF4D88445F7}" srcOrd="1" destOrd="0" parTransId="{3D600CCC-31E1-43A9-9A39-9602442B19A9}" sibTransId="{28045630-833A-43ED-8B30-215C05FA8B05}"/>
    <dgm:cxn modelId="{C6341B5B-3A2B-484C-A501-A0B9254F7465}" type="presOf" srcId="{07C34D1B-B349-4984-9302-A998E0C1042D}" destId="{A57E35FC-F7A5-406A-8ED9-D586DE6106C4}" srcOrd="0" destOrd="0" presId="urn:microsoft.com/office/officeart/2005/8/layout/vList2"/>
    <dgm:cxn modelId="{0499F491-F1D1-4976-827E-4FED4DB76295}" type="presParOf" srcId="{A57E35FC-F7A5-406A-8ED9-D586DE6106C4}" destId="{6868494B-ECE2-47D0-BF1A-72E0A52FBEA2}" srcOrd="0" destOrd="0" presId="urn:microsoft.com/office/officeart/2005/8/layout/vList2"/>
    <dgm:cxn modelId="{3F9E959D-B693-46C5-814D-01992F6F8A89}" type="presParOf" srcId="{A57E35FC-F7A5-406A-8ED9-D586DE6106C4}" destId="{00B94F69-AA89-44FF-A678-E68751D48CF3}" srcOrd="1" destOrd="0" presId="urn:microsoft.com/office/officeart/2005/8/layout/vList2"/>
    <dgm:cxn modelId="{CAB73658-DBBC-41EF-821F-386F76401F79}" type="presParOf" srcId="{A57E35FC-F7A5-406A-8ED9-D586DE6106C4}" destId="{2A1794F5-45B0-4545-ACC1-2192F52180DD}" srcOrd="2" destOrd="0" presId="urn:microsoft.com/office/officeart/2005/8/layout/vList2"/>
    <dgm:cxn modelId="{5D3DA0C5-3717-4906-9F39-11EA2B123C57}" type="presParOf" srcId="{A57E35FC-F7A5-406A-8ED9-D586DE6106C4}" destId="{33402F26-11E0-4E1F-92F0-7D1EAB60B82E}" srcOrd="3" destOrd="0" presId="urn:microsoft.com/office/officeart/2005/8/layout/vList2"/>
    <dgm:cxn modelId="{B36FAB60-0752-493C-B7B3-D7F2548BE961}" type="presParOf" srcId="{A57E35FC-F7A5-406A-8ED9-D586DE6106C4}" destId="{9301FFDD-E1AB-4106-A932-278B341AC8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F6CC4-CA08-4454-B43D-A6F67CDBEE67}">
      <dsp:nvSpPr>
        <dsp:cNvPr id="0" name=""/>
        <dsp:cNvSpPr/>
      </dsp:nvSpPr>
      <dsp:spPr>
        <a:xfrm>
          <a:off x="562815" y="66"/>
          <a:ext cx="3165127" cy="1899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Forms </a:t>
          </a:r>
          <a:endParaRPr lang="en-US" sz="4800" kern="1200" dirty="0"/>
        </a:p>
      </dsp:txBody>
      <dsp:txXfrm>
        <a:off x="562815" y="66"/>
        <a:ext cx="3165127" cy="1899076"/>
      </dsp:txXfrm>
    </dsp:sp>
    <dsp:sp modelId="{BE1060B0-2F04-428C-802F-E5DAA857EEF4}">
      <dsp:nvSpPr>
        <dsp:cNvPr id="0" name=""/>
        <dsp:cNvSpPr/>
      </dsp:nvSpPr>
      <dsp:spPr>
        <a:xfrm>
          <a:off x="4044456" y="66"/>
          <a:ext cx="3165127" cy="1899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Guidelines </a:t>
          </a:r>
          <a:endParaRPr lang="en-US" sz="4800" kern="1200" dirty="0"/>
        </a:p>
      </dsp:txBody>
      <dsp:txXfrm>
        <a:off x="4044456" y="66"/>
        <a:ext cx="3165127" cy="1899076"/>
      </dsp:txXfrm>
    </dsp:sp>
    <dsp:sp modelId="{2E8989E4-8E9B-482B-92F2-2C2F7DC0EC6C}">
      <dsp:nvSpPr>
        <dsp:cNvPr id="0" name=""/>
        <dsp:cNvSpPr/>
      </dsp:nvSpPr>
      <dsp:spPr>
        <a:xfrm>
          <a:off x="562815" y="2215656"/>
          <a:ext cx="3165127" cy="1899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Processes </a:t>
          </a:r>
          <a:endParaRPr lang="en-US" sz="4800" kern="1200" dirty="0"/>
        </a:p>
      </dsp:txBody>
      <dsp:txXfrm>
        <a:off x="562815" y="2215656"/>
        <a:ext cx="3165127" cy="1899076"/>
      </dsp:txXfrm>
    </dsp:sp>
    <dsp:sp modelId="{2B17573F-B9BD-4ACD-98EA-D0E459981142}">
      <dsp:nvSpPr>
        <dsp:cNvPr id="0" name=""/>
        <dsp:cNvSpPr/>
      </dsp:nvSpPr>
      <dsp:spPr>
        <a:xfrm>
          <a:off x="4044456" y="2215656"/>
          <a:ext cx="3165127" cy="1899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Findings</a:t>
          </a:r>
          <a:endParaRPr lang="en-US" sz="4800" kern="1200" dirty="0"/>
        </a:p>
      </dsp:txBody>
      <dsp:txXfrm>
        <a:off x="4044456" y="2215656"/>
        <a:ext cx="3165127" cy="18990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8AAD0-FC1A-47CE-8447-576BEDA2D72D}">
      <dsp:nvSpPr>
        <dsp:cNvPr id="0" name=""/>
        <dsp:cNvSpPr/>
      </dsp:nvSpPr>
      <dsp:spPr>
        <a:xfrm>
          <a:off x="0" y="45000"/>
          <a:ext cx="77724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u="none" kern="1200" dirty="0" smtClean="0"/>
            <a:t>Classroom management considerations</a:t>
          </a:r>
          <a:endParaRPr lang="en-US" sz="3400" kern="1200" dirty="0"/>
        </a:p>
      </dsp:txBody>
      <dsp:txXfrm>
        <a:off x="66025" y="111025"/>
        <a:ext cx="7640350" cy="1220470"/>
      </dsp:txXfrm>
    </dsp:sp>
    <dsp:sp modelId="{32F3570D-C54E-47D7-94A8-70618BCECA67}">
      <dsp:nvSpPr>
        <dsp:cNvPr id="0" name=""/>
        <dsp:cNvSpPr/>
      </dsp:nvSpPr>
      <dsp:spPr>
        <a:xfrm>
          <a:off x="0" y="1495440"/>
          <a:ext cx="77724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u="none" kern="1200" smtClean="0"/>
            <a:t>Effective interaction with students</a:t>
          </a:r>
          <a:endParaRPr lang="en-US" sz="3400" b="1" u="none" kern="1200"/>
        </a:p>
      </dsp:txBody>
      <dsp:txXfrm>
        <a:off x="66025" y="1561465"/>
        <a:ext cx="7640350" cy="1220470"/>
      </dsp:txXfrm>
    </dsp:sp>
    <dsp:sp modelId="{FE4B9569-9BAC-4C04-B1A7-C642457958F4}">
      <dsp:nvSpPr>
        <dsp:cNvPr id="0" name=""/>
        <dsp:cNvSpPr/>
      </dsp:nvSpPr>
      <dsp:spPr>
        <a:xfrm>
          <a:off x="0" y="2945880"/>
          <a:ext cx="77724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u="none" kern="1200" dirty="0" smtClean="0"/>
            <a:t>Proper use of verbal and </a:t>
          </a:r>
          <a:r>
            <a:rPr lang="en-US" sz="3400" b="1" u="none" kern="1200" smtClean="0"/>
            <a:t>nonverbal communication</a:t>
          </a:r>
          <a:endParaRPr lang="en-US" sz="3400" b="1" u="none" kern="1200" dirty="0"/>
        </a:p>
      </dsp:txBody>
      <dsp:txXfrm>
        <a:off x="66025" y="3011905"/>
        <a:ext cx="7640350" cy="122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D8E98-990B-4E27-B22D-21CDB3EAEA4E}">
      <dsp:nvSpPr>
        <dsp:cNvPr id="0" name=""/>
        <dsp:cNvSpPr/>
      </dsp:nvSpPr>
      <dsp:spPr>
        <a:xfrm>
          <a:off x="0" y="74700"/>
          <a:ext cx="77724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Proper use of audiovisual training aids or other equipment</a:t>
          </a:r>
          <a:endParaRPr lang="en-US" sz="2500" kern="1200" dirty="0"/>
        </a:p>
      </dsp:txBody>
      <dsp:txXfrm>
        <a:off x="48547" y="123247"/>
        <a:ext cx="7675306" cy="897406"/>
      </dsp:txXfrm>
    </dsp:sp>
    <dsp:sp modelId="{BAE970C7-49F8-4E2E-AE13-D215365F569D}">
      <dsp:nvSpPr>
        <dsp:cNvPr id="0" name=""/>
        <dsp:cNvSpPr/>
      </dsp:nvSpPr>
      <dsp:spPr>
        <a:xfrm>
          <a:off x="0" y="1141200"/>
          <a:ext cx="77724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Communication of all learning objectives to students</a:t>
          </a:r>
          <a:endParaRPr lang="en-US" sz="2500" b="1" u="none" kern="1200" dirty="0"/>
        </a:p>
      </dsp:txBody>
      <dsp:txXfrm>
        <a:off x="48547" y="1189747"/>
        <a:ext cx="7675306" cy="897406"/>
      </dsp:txXfrm>
    </dsp:sp>
    <dsp:sp modelId="{ED62B00A-5A68-45CA-81CE-FE2ECE7BEB18}">
      <dsp:nvSpPr>
        <dsp:cNvPr id="0" name=""/>
        <dsp:cNvSpPr/>
      </dsp:nvSpPr>
      <dsp:spPr>
        <a:xfrm>
          <a:off x="0" y="2207700"/>
          <a:ext cx="77724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Appropriate use of questions</a:t>
          </a:r>
          <a:endParaRPr lang="en-US" sz="2500" b="1" u="none" kern="1200" dirty="0"/>
        </a:p>
      </dsp:txBody>
      <dsp:txXfrm>
        <a:off x="48547" y="2256247"/>
        <a:ext cx="7675306" cy="897406"/>
      </dsp:txXfrm>
    </dsp:sp>
    <dsp:sp modelId="{E0D7F65E-998C-44A4-9EB1-A4E858E119C3}">
      <dsp:nvSpPr>
        <dsp:cNvPr id="0" name=""/>
        <dsp:cNvSpPr/>
      </dsp:nvSpPr>
      <dsp:spPr>
        <a:xfrm>
          <a:off x="0" y="3274200"/>
          <a:ext cx="77724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Use of appropriate instructional methods</a:t>
          </a:r>
          <a:endParaRPr lang="en-US" sz="2500" b="1" kern="1200" dirty="0"/>
        </a:p>
      </dsp:txBody>
      <dsp:txXfrm>
        <a:off x="48547" y="3322747"/>
        <a:ext cx="7675306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6EBDB-F491-4253-A98F-0495E6F167DD}">
      <dsp:nvSpPr>
        <dsp:cNvPr id="0" name=""/>
        <dsp:cNvSpPr/>
      </dsp:nvSpPr>
      <dsp:spPr>
        <a:xfrm>
          <a:off x="0" y="145214"/>
          <a:ext cx="7772400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Guidelines for formal evaluations</a:t>
          </a:r>
          <a:endParaRPr lang="en-US" sz="3400" kern="1200" dirty="0"/>
        </a:p>
      </dsp:txBody>
      <dsp:txXfrm>
        <a:off x="39809" y="185023"/>
        <a:ext cx="7692782" cy="735872"/>
      </dsp:txXfrm>
    </dsp:sp>
    <dsp:sp modelId="{7FA810A4-8927-4FF9-9196-CDEF3A5E5342}">
      <dsp:nvSpPr>
        <dsp:cNvPr id="0" name=""/>
        <dsp:cNvSpPr/>
      </dsp:nvSpPr>
      <dsp:spPr>
        <a:xfrm>
          <a:off x="0" y="960705"/>
          <a:ext cx="7772400" cy="323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u="none" kern="1200" smtClean="0"/>
            <a:t>Train supervisors properly </a:t>
          </a:r>
          <a:endParaRPr lang="en-US" sz="2700" b="1" u="none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u="none" kern="1200" smtClean="0"/>
            <a:t>Apply in a timely manner </a:t>
          </a:r>
          <a:endParaRPr lang="en-US" sz="2700" b="1" u="none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u="none" kern="1200" smtClean="0"/>
            <a:t>State criteria clearly </a:t>
          </a:r>
          <a:endParaRPr lang="en-US" sz="2700" b="1" u="none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u="none" kern="1200" smtClean="0"/>
            <a:t>Ensure standards are not discriminatory </a:t>
          </a:r>
          <a:endParaRPr lang="en-US" sz="2700" b="1" u="none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u="none" kern="1200" smtClean="0"/>
            <a:t>Maintain consistency </a:t>
          </a:r>
          <a:endParaRPr lang="en-US" sz="2700" b="1" u="none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u="none" kern="1200" smtClean="0"/>
            <a:t>Maintain thorough records </a:t>
          </a:r>
          <a:endParaRPr lang="en-US" sz="2700" b="1" u="none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 dirty="0" smtClean="0"/>
            <a:t>Ensure objectivity</a:t>
          </a:r>
          <a:endParaRPr lang="en-US" sz="2700" b="1" kern="1200" dirty="0"/>
        </a:p>
      </dsp:txBody>
      <dsp:txXfrm>
        <a:off x="0" y="960705"/>
        <a:ext cx="7772400" cy="3237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77934-E600-4842-92E9-C29F60E74782}">
      <dsp:nvSpPr>
        <dsp:cNvPr id="0" name=""/>
        <dsp:cNvSpPr/>
      </dsp:nvSpPr>
      <dsp:spPr>
        <a:xfrm>
          <a:off x="0" y="3097427"/>
          <a:ext cx="7848600" cy="10166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/>
            <a:t>Performance review</a:t>
          </a:r>
          <a:endParaRPr lang="en-US" sz="3600" b="1" kern="1200" dirty="0"/>
        </a:p>
      </dsp:txBody>
      <dsp:txXfrm>
        <a:off x="0" y="3097427"/>
        <a:ext cx="7848600" cy="1016644"/>
      </dsp:txXfrm>
    </dsp:sp>
    <dsp:sp modelId="{A4A2FF87-81EA-4B23-953A-440B0D89B880}">
      <dsp:nvSpPr>
        <dsp:cNvPr id="0" name=""/>
        <dsp:cNvSpPr/>
      </dsp:nvSpPr>
      <dsp:spPr>
        <a:xfrm rot="10800000">
          <a:off x="0" y="1549077"/>
          <a:ext cx="7848600" cy="156359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Observation</a:t>
          </a:r>
          <a:endParaRPr lang="en-US" sz="3600" b="1" kern="1200" dirty="0"/>
        </a:p>
      </dsp:txBody>
      <dsp:txXfrm rot="10800000">
        <a:off x="0" y="1549077"/>
        <a:ext cx="7848600" cy="1015980"/>
      </dsp:txXfrm>
    </dsp:sp>
    <dsp:sp modelId="{17AAB2B9-92F9-41D1-ADCE-226E4C341AA0}">
      <dsp:nvSpPr>
        <dsp:cNvPr id="0" name=""/>
        <dsp:cNvSpPr/>
      </dsp:nvSpPr>
      <dsp:spPr>
        <a:xfrm rot="10800000">
          <a:off x="0" y="727"/>
          <a:ext cx="7848600" cy="156359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Before evaluation</a:t>
          </a:r>
          <a:endParaRPr lang="en-US" sz="3600" kern="1200" dirty="0"/>
        </a:p>
      </dsp:txBody>
      <dsp:txXfrm rot="10800000">
        <a:off x="0" y="727"/>
        <a:ext cx="7848600" cy="1015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6CD8-362C-4C56-8D8D-C777E649DA84}">
      <dsp:nvSpPr>
        <dsp:cNvPr id="0" name=""/>
        <dsp:cNvSpPr/>
      </dsp:nvSpPr>
      <dsp:spPr>
        <a:xfrm rot="5400000">
          <a:off x="3712464" y="-440436"/>
          <a:ext cx="3352800" cy="507187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u="none" kern="1200" dirty="0" smtClean="0"/>
            <a:t>Student's background knowledge</a:t>
          </a:r>
          <a:endParaRPr lang="en-US" sz="2200" b="1" u="none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u="none" kern="1200" dirty="0" smtClean="0"/>
            <a:t>Student's reason for attending the class</a:t>
          </a:r>
          <a:endParaRPr lang="en-US" sz="2200" b="1" u="none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u="none" kern="1200" dirty="0" smtClean="0"/>
            <a:t>Personality</a:t>
          </a:r>
          <a:endParaRPr lang="en-US" sz="2200" b="1" u="none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u="none" kern="1200" dirty="0" smtClean="0"/>
            <a:t>Preconceived ideas held by the student </a:t>
          </a:r>
          <a:endParaRPr lang="en-US" sz="2200" b="1" u="none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Frustration or pressure the student feels at the time</a:t>
          </a:r>
          <a:endParaRPr lang="en-US" sz="2200" b="1" kern="1200" dirty="0"/>
        </a:p>
      </dsp:txBody>
      <dsp:txXfrm rot="-5400000">
        <a:off x="2852928" y="582770"/>
        <a:ext cx="4908202" cy="3025460"/>
      </dsp:txXfrm>
    </dsp:sp>
    <dsp:sp modelId="{0C1B1315-80C4-409D-8026-4E4BD12D8B4C}">
      <dsp:nvSpPr>
        <dsp:cNvPr id="0" name=""/>
        <dsp:cNvSpPr/>
      </dsp:nvSpPr>
      <dsp:spPr>
        <a:xfrm>
          <a:off x="0" y="0"/>
          <a:ext cx="2852928" cy="419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Factors may influence student responses</a:t>
          </a:r>
          <a:endParaRPr lang="en-US" sz="3500" kern="1200" dirty="0"/>
        </a:p>
      </dsp:txBody>
      <dsp:txXfrm>
        <a:off x="139268" y="139268"/>
        <a:ext cx="2574392" cy="39124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3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4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1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8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3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and Emergency Services Instructor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8th Edition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20483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sz="3200" b="1" i="1" dirty="0">
                <a:solidFill>
                  <a:srgbClr val="000000"/>
                </a:solidFill>
              </a:rPr>
              <a:t>Chapter </a:t>
            </a:r>
            <a:r>
              <a:rPr lang="en-US" sz="3200" b="1" i="1" dirty="0" smtClean="0">
                <a:solidFill>
                  <a:srgbClr val="000000"/>
                </a:solidFill>
              </a:rPr>
              <a:t>14 </a:t>
            </a:r>
            <a:r>
              <a:rPr lang="en-US" sz="3200" b="1" i="1" dirty="0">
                <a:solidFill>
                  <a:srgbClr val="000000"/>
                </a:solidFill>
              </a:rPr>
              <a:t>— </a:t>
            </a:r>
            <a:r>
              <a:rPr lang="en-US" sz="3200" b="1" i="1" dirty="0" smtClean="0">
                <a:solidFill>
                  <a:srgbClr val="000000"/>
                </a:solidFill>
              </a:rPr>
              <a:t>Instructor and Class Evaluations</a:t>
            </a:r>
            <a:endParaRPr lang="en-US" sz="3200" b="1" i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1200" b="1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8"/>
          <a:stretch/>
        </p:blipFill>
        <p:spPr>
          <a:xfrm>
            <a:off x="856876" y="4876800"/>
            <a:ext cx="7556500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0" eaLnBrk="1" hangingPunct="1">
              <a:buFontTx/>
              <a:buNone/>
            </a:pPr>
            <a:endParaRPr lang="en-US" dirty="0"/>
          </a:p>
          <a:p>
            <a:pPr marL="609600" indent="0" eaLnBrk="1" hangingPunct="1">
              <a:buFontTx/>
              <a:buNone/>
            </a:pPr>
            <a:r>
              <a:rPr lang="en-US" dirty="0" smtClean="0">
                <a:ea typeface="Times New Roman"/>
              </a:rPr>
              <a:t>Discuss </a:t>
            </a:r>
            <a:r>
              <a:rPr lang="en-US" dirty="0">
                <a:ea typeface="Times New Roman"/>
              </a:rPr>
              <a:t>the considerations for </a:t>
            </a:r>
            <a:r>
              <a:rPr lang="en-US" dirty="0" smtClean="0">
                <a:ea typeface="Times New Roman"/>
              </a:rPr>
              <a:t>developing class </a:t>
            </a:r>
            <a:r>
              <a:rPr lang="en-US" dirty="0">
                <a:ea typeface="Times New Roman"/>
              </a:rPr>
              <a:t>evaluation instruments</a:t>
            </a:r>
            <a:r>
              <a:rPr lang="en-US" i="1" dirty="0">
                <a:ea typeface="Times New Roman"/>
              </a:rPr>
              <a:t>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14–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1597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The most </a:t>
            </a:r>
            <a:r>
              <a:rPr lang="en-US" sz="3000" dirty="0">
                <a:ea typeface="Times New Roman"/>
                <a:cs typeface="Times New Roman"/>
              </a:rPr>
              <a:t>immediate form of feedback an instructor receives after a </a:t>
            </a:r>
            <a:r>
              <a:rPr lang="en-US" sz="3000" dirty="0" smtClean="0">
                <a:ea typeface="Times New Roman"/>
                <a:cs typeface="Times New Roman"/>
              </a:rPr>
              <a:t>course are student evaluations.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2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43015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Evaluation forms should include questions on </a:t>
            </a:r>
            <a:r>
              <a:rPr lang="en-US" sz="3000" dirty="0" smtClean="0">
                <a:ea typeface="Times New Roman"/>
                <a:cs typeface="Times New Roman"/>
              </a:rPr>
              <a:t>instructor characteristics.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5791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10873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25287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Evaluation forms should include questions on instructor characteristics.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0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982749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Completed student surveys should be gathered and forwarded to the instructor’s </a:t>
            </a:r>
            <a:r>
              <a:rPr lang="en-US" sz="3000" dirty="0" smtClean="0">
                <a:ea typeface="Times New Roman"/>
                <a:cs typeface="Times New Roman"/>
              </a:rPr>
              <a:t>supervisor.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0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8682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A thorough evaluation survey should ask students about their classroom </a:t>
            </a:r>
            <a:r>
              <a:rPr lang="en-US" sz="3000" dirty="0" smtClean="0">
                <a:ea typeface="Times New Roman"/>
                <a:cs typeface="Times New Roman"/>
              </a:rPr>
              <a:t>experience.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2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What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should be considered when developing instructor and class evaluation forms that students will complete?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 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14–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Explain the benefits of evaluation findings.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14–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46448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Helping an instructor build upon strengths is one of the best ways to build the instructor’s </a:t>
            </a:r>
            <a:r>
              <a:rPr lang="en-US" sz="3000" dirty="0" smtClean="0">
                <a:ea typeface="Times New Roman"/>
                <a:cs typeface="Times New Roman"/>
              </a:rPr>
              <a:t>confidence.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664608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Counseling, coaching, and mentoring </a:t>
            </a:r>
            <a:r>
              <a:rPr lang="en-US" sz="3000" dirty="0" smtClean="0">
                <a:ea typeface="Times New Roman"/>
                <a:cs typeface="Times New Roman"/>
              </a:rPr>
              <a:t>are useful </a:t>
            </a:r>
            <a:r>
              <a:rPr lang="en-US" sz="3000" dirty="0">
                <a:ea typeface="Times New Roman"/>
                <a:cs typeface="Times New Roman"/>
              </a:rPr>
              <a:t>when </a:t>
            </a:r>
            <a:r>
              <a:rPr lang="en-US" sz="3000" dirty="0" smtClean="0">
                <a:ea typeface="Times New Roman"/>
                <a:cs typeface="Times New Roman"/>
              </a:rPr>
              <a:t>helping an </a:t>
            </a:r>
            <a:r>
              <a:rPr lang="en-US" sz="3000" dirty="0">
                <a:ea typeface="Times New Roman"/>
                <a:cs typeface="Times New Roman"/>
              </a:rPr>
              <a:t>instructor improve teaching </a:t>
            </a:r>
            <a:r>
              <a:rPr lang="en-US" sz="3000" dirty="0" smtClean="0">
                <a:ea typeface="Times New Roman"/>
                <a:cs typeface="Times New Roman"/>
              </a:rPr>
              <a:t>performance.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5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Describe the process for evaluating instructors.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14–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How do you address strengths and weaknesses that are revealed during instructor evaluations?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Level </a:t>
            </a:r>
            <a:r>
              <a:rPr lang="en-US" sz="3000" dirty="0"/>
              <a:t>II Instructors typically supervise Level I Instructors in the training division.</a:t>
            </a:r>
          </a:p>
          <a:p>
            <a:r>
              <a:rPr lang="en-US" sz="3000" dirty="0" smtClean="0"/>
              <a:t>This </a:t>
            </a:r>
            <a:r>
              <a:rPr lang="en-US" sz="3000" dirty="0"/>
              <a:t>responsibility includes evaluating the job-performance of each instructor and evaluating the courses and lessons that instructors teach.</a:t>
            </a:r>
          </a:p>
          <a:p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14–</a:t>
            </a:r>
            <a:fld id="{F71D8991-CBB8-4427-A929-46CD154E634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5715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7885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sz="3000" dirty="0" smtClean="0"/>
              <a:t>Instructor-supervisors </a:t>
            </a:r>
            <a:r>
              <a:rPr lang="en-US" sz="3000" dirty="0"/>
              <a:t>must be trained </a:t>
            </a:r>
            <a:r>
              <a:rPr lang="en-US" sz="3000" dirty="0" smtClean="0"/>
              <a:t>in using evaluation techniques, administering </a:t>
            </a:r>
            <a:r>
              <a:rPr lang="en-US" sz="3000" dirty="0"/>
              <a:t>the organization’s personnel </a:t>
            </a:r>
            <a:r>
              <a:rPr lang="en-US" sz="3000" dirty="0" smtClean="0"/>
              <a:t>evaluation program, developing </a:t>
            </a:r>
            <a:r>
              <a:rPr lang="en-US" sz="3000" dirty="0"/>
              <a:t>evaluation forms and </a:t>
            </a:r>
            <a:r>
              <a:rPr lang="en-US" sz="3000" dirty="0" smtClean="0"/>
              <a:t>surveys, and using </a:t>
            </a:r>
            <a:r>
              <a:rPr lang="en-US" sz="3000" dirty="0"/>
              <a:t>information from </a:t>
            </a:r>
            <a:r>
              <a:rPr lang="en-US" sz="3000" dirty="0" smtClean="0"/>
              <a:t>student evaluations </a:t>
            </a:r>
            <a:r>
              <a:rPr lang="en-US" sz="3000" dirty="0"/>
              <a:t>of instructors and </a:t>
            </a:r>
            <a:r>
              <a:rPr lang="en-US" sz="3000" dirty="0" smtClean="0"/>
              <a:t>courses.</a:t>
            </a:r>
            <a:endParaRPr lang="en-US" sz="3000" dirty="0"/>
          </a:p>
          <a:p>
            <a:r>
              <a:rPr lang="en-US" sz="3000" dirty="0" smtClean="0"/>
              <a:t>The </a:t>
            </a:r>
            <a:r>
              <a:rPr lang="en-US" sz="3000" dirty="0"/>
              <a:t>instructor-supervisor may also be required to create these evaluation forms.</a:t>
            </a:r>
          </a:p>
          <a:p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14–</a:t>
            </a:r>
            <a:fld id="{F71D8991-CBB8-4427-A929-46CD154E634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77431"/>
              </p:ext>
            </p:extLst>
          </p:nvPr>
        </p:nvGraphicFramePr>
        <p:xfrm>
          <a:off x="685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instructor </a:t>
            </a:r>
            <a:r>
              <a:rPr lang="en-US" sz="3000" dirty="0"/>
              <a:t>should know the elements of a personnel evaluation </a:t>
            </a:r>
            <a:r>
              <a:rPr lang="en-US" sz="3000" dirty="0" smtClean="0"/>
              <a:t>program.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4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34350"/>
              </p:ext>
            </p:extLst>
          </p:nvPr>
        </p:nvGraphicFramePr>
        <p:xfrm>
          <a:off x="7620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A supervisory evaluation form should address the skills and behaviors an instructor should </a:t>
            </a:r>
            <a:r>
              <a:rPr lang="en-US" sz="3000" dirty="0" smtClean="0">
                <a:ea typeface="Times New Roman"/>
                <a:cs typeface="Times New Roman"/>
              </a:rPr>
              <a:t>possess.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15913" y="5867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3877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99921"/>
              </p:ext>
            </p:extLst>
          </p:nvPr>
        </p:nvGraphicFramePr>
        <p:xfrm>
          <a:off x="7620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A supervisory evaluation form should address the skills and behaviors an instructor should possess.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2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76195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Segoe UI"/>
              </a:rPr>
              <a:t>Level I Instructors are evaluated both formally and informally by Level II Instructors.</a:t>
            </a:r>
            <a:endParaRPr lang="en-US" sz="3000" dirty="0">
              <a:effectLst/>
              <a:latin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9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1795"/>
            <a:ext cx="6553200" cy="44168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Informal evaluations </a:t>
            </a:r>
            <a:r>
              <a:rPr lang="en-US" sz="3200" dirty="0" smtClean="0">
                <a:ea typeface="Times New Roman"/>
                <a:cs typeface="Times New Roman"/>
              </a:rPr>
              <a:t>are immediate and observational.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1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188674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three stages of instructor evaluations.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guidelines should be followed during the formal evaluation process?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14-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591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Default Design</vt:lpstr>
      <vt:lpstr>1_Default Design</vt:lpstr>
      <vt:lpstr>2_Default Design</vt:lpstr>
      <vt:lpstr>3_Default Design</vt:lpstr>
      <vt:lpstr>PowerPoint Presentation</vt:lpstr>
      <vt:lpstr>Learning Objective 1</vt:lpstr>
      <vt:lpstr>The instructor should know the elements of a personnel evaluation program.</vt:lpstr>
      <vt:lpstr>A supervisory evaluation form should address the skills and behaviors an instructor should possess.</vt:lpstr>
      <vt:lpstr>A supervisory evaluation form should address the skills and behaviors an instructor should possess.</vt:lpstr>
      <vt:lpstr>Level I Instructors are evaluated both formally and informally by Level II Instructors.</vt:lpstr>
      <vt:lpstr>Informal evaluations are immediate and observational. </vt:lpstr>
      <vt:lpstr>Know the three stages of instructor evaluations.</vt:lpstr>
      <vt:lpstr>REVIEW QUESTION</vt:lpstr>
      <vt:lpstr>Learning Objective 2</vt:lpstr>
      <vt:lpstr>The most immediate form of feedback an instructor receives after a course are student evaluations. </vt:lpstr>
      <vt:lpstr>Evaluation forms should include questions on instructor characteristics.</vt:lpstr>
      <vt:lpstr>Evaluation forms should include questions on instructor characteristics.</vt:lpstr>
      <vt:lpstr>Completed student surveys should be gathered and forwarded to the instructor’s supervisor.</vt:lpstr>
      <vt:lpstr>A thorough evaluation survey should ask students about their classroom experience.</vt:lpstr>
      <vt:lpstr>REVIEW QUESTION</vt:lpstr>
      <vt:lpstr>Learning Objective 3</vt:lpstr>
      <vt:lpstr>Helping an instructor build upon strengths is one of the best ways to build the instructor’s confidence.</vt:lpstr>
      <vt:lpstr>Counseling, coaching, and mentoring are useful when helping an instructor improve teaching performance.</vt:lpstr>
      <vt:lpstr>REVIEW QUESTION</vt:lpstr>
      <vt:lpstr>Summary</vt:lpstr>
      <vt:lpstr>Summary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 Protection Publications</dc:creator>
  <cp:lastModifiedBy>Fire Protection Publications</cp:lastModifiedBy>
  <cp:revision>34</cp:revision>
  <dcterms:created xsi:type="dcterms:W3CDTF">2011-09-16T19:15:38Z</dcterms:created>
  <dcterms:modified xsi:type="dcterms:W3CDTF">2012-01-09T20:55:52Z</dcterms:modified>
</cp:coreProperties>
</file>