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</p:sldMasterIdLst>
  <p:sldIdLst>
    <p:sldId id="257" r:id="rId6"/>
    <p:sldId id="258" r:id="rId7"/>
    <p:sldId id="282" r:id="rId8"/>
    <p:sldId id="283" r:id="rId9"/>
    <p:sldId id="284" r:id="rId10"/>
    <p:sldId id="285" r:id="rId11"/>
    <p:sldId id="286" r:id="rId12"/>
    <p:sldId id="287" r:id="rId13"/>
    <p:sldId id="278" r:id="rId14"/>
    <p:sldId id="259" r:id="rId15"/>
    <p:sldId id="288" r:id="rId16"/>
    <p:sldId id="289" r:id="rId17"/>
    <p:sldId id="290" r:id="rId18"/>
    <p:sldId id="279" r:id="rId19"/>
    <p:sldId id="260" r:id="rId20"/>
    <p:sldId id="291" r:id="rId21"/>
    <p:sldId id="292" r:id="rId22"/>
    <p:sldId id="280" r:id="rId23"/>
    <p:sldId id="261" r:id="rId24"/>
    <p:sldId id="293" r:id="rId25"/>
    <p:sldId id="281" r:id="rId26"/>
    <p:sldId id="294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0" autoAdjust="0"/>
    <p:restoredTop sz="94660"/>
  </p:normalViewPr>
  <p:slideViewPr>
    <p:cSldViewPr>
      <p:cViewPr>
        <p:scale>
          <a:sx n="75" d="100"/>
          <a:sy n="75" d="100"/>
        </p:scale>
        <p:origin x="-8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0C8F86-2E3C-44A5-B07D-D4106A4942C7}" type="doc">
      <dgm:prSet loTypeId="urn:microsoft.com/office/officeart/2005/8/layout/targe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BA551C5-AD03-43E4-A85B-7F47879F6490}">
      <dgm:prSet phldrT="[Text]"/>
      <dgm:spPr/>
      <dgm:t>
        <a:bodyPr/>
        <a:lstStyle/>
        <a:p>
          <a:r>
            <a:rPr lang="en-US" dirty="0" smtClean="0"/>
            <a:t>Provide realistic training situations that are similar to actual emergencies while still providing the maximum level of safety</a:t>
          </a:r>
          <a:endParaRPr lang="en-US" dirty="0"/>
        </a:p>
      </dgm:t>
    </dgm:pt>
    <dgm:pt modelId="{0348FC28-9FAB-4443-92BD-3E7CDED4DE5A}" type="parTrans" cxnId="{0B28E42A-6AC3-4B04-B021-D3D785DB2A57}">
      <dgm:prSet/>
      <dgm:spPr/>
      <dgm:t>
        <a:bodyPr/>
        <a:lstStyle/>
        <a:p>
          <a:endParaRPr lang="en-US"/>
        </a:p>
      </dgm:t>
    </dgm:pt>
    <dgm:pt modelId="{E477FA0F-55EC-4E96-BBC2-F23068B52079}" type="sibTrans" cxnId="{0B28E42A-6AC3-4B04-B021-D3D785DB2A57}">
      <dgm:prSet/>
      <dgm:spPr/>
      <dgm:t>
        <a:bodyPr/>
        <a:lstStyle/>
        <a:p>
          <a:endParaRPr lang="en-US"/>
        </a:p>
      </dgm:t>
    </dgm:pt>
    <dgm:pt modelId="{7CEB76D8-1F3B-467B-9D15-AF1AEA4B3349}" type="pres">
      <dgm:prSet presAssocID="{290C8F86-2E3C-44A5-B07D-D4106A4942C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390559-4B31-46C0-9202-B31A322158D7}" type="pres">
      <dgm:prSet presAssocID="{ABA551C5-AD03-43E4-A85B-7F47879F6490}" presName="circle1" presStyleLbl="node1" presStyleIdx="0" presStyleCnt="1"/>
      <dgm:spPr/>
    </dgm:pt>
    <dgm:pt modelId="{8382F264-E0BB-4836-AE40-46CFFC3465AC}" type="pres">
      <dgm:prSet presAssocID="{ABA551C5-AD03-43E4-A85B-7F47879F6490}" presName="space" presStyleCnt="0"/>
      <dgm:spPr/>
    </dgm:pt>
    <dgm:pt modelId="{0C32C557-EC1E-4A09-BC63-0050B5712C46}" type="pres">
      <dgm:prSet presAssocID="{ABA551C5-AD03-43E4-A85B-7F47879F6490}" presName="rect1" presStyleLbl="alignAcc1" presStyleIdx="0" presStyleCnt="1"/>
      <dgm:spPr/>
      <dgm:t>
        <a:bodyPr/>
        <a:lstStyle/>
        <a:p>
          <a:endParaRPr lang="en-US"/>
        </a:p>
      </dgm:t>
    </dgm:pt>
    <dgm:pt modelId="{BA17EF16-70A9-40CD-81A6-777B7796E44C}" type="pres">
      <dgm:prSet presAssocID="{ABA551C5-AD03-43E4-A85B-7F47879F649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28E42A-6AC3-4B04-B021-D3D785DB2A57}" srcId="{290C8F86-2E3C-44A5-B07D-D4106A4942C7}" destId="{ABA551C5-AD03-43E4-A85B-7F47879F6490}" srcOrd="0" destOrd="0" parTransId="{0348FC28-9FAB-4443-92BD-3E7CDED4DE5A}" sibTransId="{E477FA0F-55EC-4E96-BBC2-F23068B52079}"/>
    <dgm:cxn modelId="{C71DD808-3EA2-4664-9195-DD02DA9D1FD2}" type="presOf" srcId="{ABA551C5-AD03-43E4-A85B-7F47879F6490}" destId="{BA17EF16-70A9-40CD-81A6-777B7796E44C}" srcOrd="1" destOrd="0" presId="urn:microsoft.com/office/officeart/2005/8/layout/target3"/>
    <dgm:cxn modelId="{5DF2976F-4DFB-4783-9D6D-23C05A79DC5F}" type="presOf" srcId="{ABA551C5-AD03-43E4-A85B-7F47879F6490}" destId="{0C32C557-EC1E-4A09-BC63-0050B5712C46}" srcOrd="0" destOrd="0" presId="urn:microsoft.com/office/officeart/2005/8/layout/target3"/>
    <dgm:cxn modelId="{5492AA13-3C0B-4372-AF45-BB6664894A91}" type="presOf" srcId="{290C8F86-2E3C-44A5-B07D-D4106A4942C7}" destId="{7CEB76D8-1F3B-467B-9D15-AF1AEA4B3349}" srcOrd="0" destOrd="0" presId="urn:microsoft.com/office/officeart/2005/8/layout/target3"/>
    <dgm:cxn modelId="{8CDFE59A-7E69-4225-A0AE-441A52B06C18}" type="presParOf" srcId="{7CEB76D8-1F3B-467B-9D15-AF1AEA4B3349}" destId="{C6390559-4B31-46C0-9202-B31A322158D7}" srcOrd="0" destOrd="0" presId="urn:microsoft.com/office/officeart/2005/8/layout/target3"/>
    <dgm:cxn modelId="{4D102F86-B1DD-473D-BE08-06B469B9A09F}" type="presParOf" srcId="{7CEB76D8-1F3B-467B-9D15-AF1AEA4B3349}" destId="{8382F264-E0BB-4836-AE40-46CFFC3465AC}" srcOrd="1" destOrd="0" presId="urn:microsoft.com/office/officeart/2005/8/layout/target3"/>
    <dgm:cxn modelId="{120147DD-9974-49A7-9AE0-2F82EA16A809}" type="presParOf" srcId="{7CEB76D8-1F3B-467B-9D15-AF1AEA4B3349}" destId="{0C32C557-EC1E-4A09-BC63-0050B5712C46}" srcOrd="2" destOrd="0" presId="urn:microsoft.com/office/officeart/2005/8/layout/target3"/>
    <dgm:cxn modelId="{3F25656F-C5A7-4BBA-BFB7-282C1ECA47A8}" type="presParOf" srcId="{7CEB76D8-1F3B-467B-9D15-AF1AEA4B3349}" destId="{BA17EF16-70A9-40CD-81A6-777B7796E44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9CE037-1A17-418F-9905-D812447E3951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1639B48-B4FE-4171-AEF8-49BB9D1E11B7}">
      <dgm:prSet phldrT="[Text]"/>
      <dgm:spPr/>
      <dgm:t>
        <a:bodyPr/>
        <a:lstStyle/>
        <a:p>
          <a:r>
            <a:rPr lang="en-US" b="1" dirty="0" smtClean="0"/>
            <a:t>Step 1: Adhere to all environmental rules and regulations imposed by all levels of government</a:t>
          </a:r>
          <a:endParaRPr lang="en-US" dirty="0"/>
        </a:p>
      </dgm:t>
    </dgm:pt>
    <dgm:pt modelId="{17C98183-F33E-4559-A96B-9E55857EC100}" type="parTrans" cxnId="{AAD22326-7AE2-4611-BB79-46044CEBF711}">
      <dgm:prSet/>
      <dgm:spPr/>
      <dgm:t>
        <a:bodyPr/>
        <a:lstStyle/>
        <a:p>
          <a:endParaRPr lang="en-US"/>
        </a:p>
      </dgm:t>
    </dgm:pt>
    <dgm:pt modelId="{1C5FC2D4-C14B-4774-BE6A-BFEB2F46E4F8}" type="sibTrans" cxnId="{AAD22326-7AE2-4611-BB79-46044CEBF711}">
      <dgm:prSet/>
      <dgm:spPr/>
      <dgm:t>
        <a:bodyPr/>
        <a:lstStyle/>
        <a:p>
          <a:endParaRPr lang="en-US"/>
        </a:p>
      </dgm:t>
    </dgm:pt>
    <dgm:pt modelId="{F97564D9-2E44-4BD3-9336-709499F511F6}">
      <dgm:prSet/>
      <dgm:spPr/>
      <dgm:t>
        <a:bodyPr/>
        <a:lstStyle/>
        <a:p>
          <a:r>
            <a:rPr lang="en-US" b="1" smtClean="0"/>
            <a:t>Step 2: Meet EPA guidelines for the use of Class B (flammable/combustible) liquids</a:t>
          </a:r>
          <a:endParaRPr lang="en-US" b="1"/>
        </a:p>
      </dgm:t>
    </dgm:pt>
    <dgm:pt modelId="{67C39427-5A9A-4E11-8D9B-AEDE87C28978}" type="parTrans" cxnId="{D3117C63-9E2E-4A47-8EFC-43B5522DF6EC}">
      <dgm:prSet/>
      <dgm:spPr/>
      <dgm:t>
        <a:bodyPr/>
        <a:lstStyle/>
        <a:p>
          <a:endParaRPr lang="en-US"/>
        </a:p>
      </dgm:t>
    </dgm:pt>
    <dgm:pt modelId="{8E992E66-83A1-462B-960F-7B43BFF0ADE3}" type="sibTrans" cxnId="{D3117C63-9E2E-4A47-8EFC-43B5522DF6EC}">
      <dgm:prSet/>
      <dgm:spPr/>
      <dgm:t>
        <a:bodyPr/>
        <a:lstStyle/>
        <a:p>
          <a:endParaRPr lang="en-US"/>
        </a:p>
      </dgm:t>
    </dgm:pt>
    <dgm:pt modelId="{A9744B18-4A19-422E-A9D5-B4D681D69713}">
      <dgm:prSet/>
      <dgm:spPr/>
      <dgm:t>
        <a:bodyPr/>
        <a:lstStyle/>
        <a:p>
          <a:r>
            <a:rPr lang="en-US" b="1" dirty="0" smtClean="0"/>
            <a:t>Step 3: Ensure that weather conditions do </a:t>
          </a:r>
          <a:r>
            <a:rPr lang="en-US" b="1" i="1" dirty="0" smtClean="0"/>
            <a:t>not</a:t>
          </a:r>
          <a:r>
            <a:rPr lang="en-US" b="1" dirty="0" smtClean="0"/>
            <a:t> spread contaminants into populated areas</a:t>
          </a:r>
          <a:endParaRPr lang="en-US" b="1" dirty="0"/>
        </a:p>
      </dgm:t>
    </dgm:pt>
    <dgm:pt modelId="{F07D5D5D-00C4-4744-BD74-EBB05EB7D8AB}" type="parTrans" cxnId="{757EBBB6-D101-40D1-B313-72C4362F047F}">
      <dgm:prSet/>
      <dgm:spPr/>
      <dgm:t>
        <a:bodyPr/>
        <a:lstStyle/>
        <a:p>
          <a:endParaRPr lang="en-US"/>
        </a:p>
      </dgm:t>
    </dgm:pt>
    <dgm:pt modelId="{5FABDB2D-E1D7-4A39-AF62-78451427D568}" type="sibTrans" cxnId="{757EBBB6-D101-40D1-B313-72C4362F047F}">
      <dgm:prSet/>
      <dgm:spPr/>
      <dgm:t>
        <a:bodyPr/>
        <a:lstStyle/>
        <a:p>
          <a:endParaRPr lang="en-US"/>
        </a:p>
      </dgm:t>
    </dgm:pt>
    <dgm:pt modelId="{D78FFAA0-2FED-46DC-8DFB-A9D944033D7A}">
      <dgm:prSet/>
      <dgm:spPr/>
      <dgm:t>
        <a:bodyPr/>
        <a:lstStyle/>
        <a:p>
          <a:r>
            <a:rPr lang="en-US" b="1" dirty="0" smtClean="0"/>
            <a:t>Step 4: Provide spark and cinder control for adjacent areas</a:t>
          </a:r>
          <a:endParaRPr lang="en-US" b="1" dirty="0"/>
        </a:p>
      </dgm:t>
    </dgm:pt>
    <dgm:pt modelId="{DC227227-8769-42E0-9DA2-EF47692E27C6}" type="parTrans" cxnId="{8A925D5D-1A51-4631-BEF1-7B7D4FA1D40A}">
      <dgm:prSet/>
      <dgm:spPr/>
      <dgm:t>
        <a:bodyPr/>
        <a:lstStyle/>
        <a:p>
          <a:endParaRPr lang="en-US"/>
        </a:p>
      </dgm:t>
    </dgm:pt>
    <dgm:pt modelId="{5515484E-0C82-41A0-8FEF-685754B47B71}" type="sibTrans" cxnId="{8A925D5D-1A51-4631-BEF1-7B7D4FA1D40A}">
      <dgm:prSet/>
      <dgm:spPr/>
      <dgm:t>
        <a:bodyPr/>
        <a:lstStyle/>
        <a:p>
          <a:endParaRPr lang="en-US"/>
        </a:p>
      </dgm:t>
    </dgm:pt>
    <dgm:pt modelId="{D2E4103E-0382-4D86-B2FB-69CE250C79F1}" type="pres">
      <dgm:prSet presAssocID="{AE9CE037-1A17-418F-9905-D812447E39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EFC70B-98B0-4B09-8018-D92E4F20EA5A}" type="pres">
      <dgm:prSet presAssocID="{D78FFAA0-2FED-46DC-8DFB-A9D944033D7A}" presName="boxAndChildren" presStyleCnt="0"/>
      <dgm:spPr/>
    </dgm:pt>
    <dgm:pt modelId="{A653846C-A2A4-4998-B1A3-1050650404FA}" type="pres">
      <dgm:prSet presAssocID="{D78FFAA0-2FED-46DC-8DFB-A9D944033D7A}" presName="parentTextBox" presStyleLbl="node1" presStyleIdx="0" presStyleCnt="4"/>
      <dgm:spPr/>
      <dgm:t>
        <a:bodyPr/>
        <a:lstStyle/>
        <a:p>
          <a:endParaRPr lang="en-US"/>
        </a:p>
      </dgm:t>
    </dgm:pt>
    <dgm:pt modelId="{1FA57A9F-CAA0-4645-9360-8E3D701FF011}" type="pres">
      <dgm:prSet presAssocID="{5FABDB2D-E1D7-4A39-AF62-78451427D568}" presName="sp" presStyleCnt="0"/>
      <dgm:spPr/>
    </dgm:pt>
    <dgm:pt modelId="{AD26369F-79D6-4389-8B80-7A8D35AE011D}" type="pres">
      <dgm:prSet presAssocID="{A9744B18-4A19-422E-A9D5-B4D681D69713}" presName="arrowAndChildren" presStyleCnt="0"/>
      <dgm:spPr/>
    </dgm:pt>
    <dgm:pt modelId="{8897AD60-EB26-45DB-BEE5-C6E369C72C08}" type="pres">
      <dgm:prSet presAssocID="{A9744B18-4A19-422E-A9D5-B4D681D69713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D4F6A984-26B3-4D7D-9F16-5951AC90E5FA}" type="pres">
      <dgm:prSet presAssocID="{8E992E66-83A1-462B-960F-7B43BFF0ADE3}" presName="sp" presStyleCnt="0"/>
      <dgm:spPr/>
    </dgm:pt>
    <dgm:pt modelId="{7F12EAA1-64F1-4A69-8820-7733BB1C0711}" type="pres">
      <dgm:prSet presAssocID="{F97564D9-2E44-4BD3-9336-709499F511F6}" presName="arrowAndChildren" presStyleCnt="0"/>
      <dgm:spPr/>
    </dgm:pt>
    <dgm:pt modelId="{567A6594-F113-4025-9EB8-4210B81B6F0F}" type="pres">
      <dgm:prSet presAssocID="{F97564D9-2E44-4BD3-9336-709499F511F6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4CD8620B-098E-4A8B-993E-D3FC474BA76A}" type="pres">
      <dgm:prSet presAssocID="{1C5FC2D4-C14B-4774-BE6A-BFEB2F46E4F8}" presName="sp" presStyleCnt="0"/>
      <dgm:spPr/>
    </dgm:pt>
    <dgm:pt modelId="{1E11BE77-E0C3-4B55-96A1-36B621E1FF01}" type="pres">
      <dgm:prSet presAssocID="{D1639B48-B4FE-4171-AEF8-49BB9D1E11B7}" presName="arrowAndChildren" presStyleCnt="0"/>
      <dgm:spPr/>
    </dgm:pt>
    <dgm:pt modelId="{51DF31AD-69F2-4A4E-8E2A-79B2E85432C8}" type="pres">
      <dgm:prSet presAssocID="{D1639B48-B4FE-4171-AEF8-49BB9D1E11B7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AAD22326-7AE2-4611-BB79-46044CEBF711}" srcId="{AE9CE037-1A17-418F-9905-D812447E3951}" destId="{D1639B48-B4FE-4171-AEF8-49BB9D1E11B7}" srcOrd="0" destOrd="0" parTransId="{17C98183-F33E-4559-A96B-9E55857EC100}" sibTransId="{1C5FC2D4-C14B-4774-BE6A-BFEB2F46E4F8}"/>
    <dgm:cxn modelId="{C247BDF3-E672-49E6-BDD3-6C6716F907FC}" type="presOf" srcId="{D1639B48-B4FE-4171-AEF8-49BB9D1E11B7}" destId="{51DF31AD-69F2-4A4E-8E2A-79B2E85432C8}" srcOrd="0" destOrd="0" presId="urn:microsoft.com/office/officeart/2005/8/layout/process4"/>
    <dgm:cxn modelId="{8D14177B-AAED-42BA-93C0-75C4EE1A7A2A}" type="presOf" srcId="{A9744B18-4A19-422E-A9D5-B4D681D69713}" destId="{8897AD60-EB26-45DB-BEE5-C6E369C72C08}" srcOrd="0" destOrd="0" presId="urn:microsoft.com/office/officeart/2005/8/layout/process4"/>
    <dgm:cxn modelId="{757EBBB6-D101-40D1-B313-72C4362F047F}" srcId="{AE9CE037-1A17-418F-9905-D812447E3951}" destId="{A9744B18-4A19-422E-A9D5-B4D681D69713}" srcOrd="2" destOrd="0" parTransId="{F07D5D5D-00C4-4744-BD74-EBB05EB7D8AB}" sibTransId="{5FABDB2D-E1D7-4A39-AF62-78451427D568}"/>
    <dgm:cxn modelId="{572A4358-A9CD-4642-B6D1-4545A655E123}" type="presOf" srcId="{D78FFAA0-2FED-46DC-8DFB-A9D944033D7A}" destId="{A653846C-A2A4-4998-B1A3-1050650404FA}" srcOrd="0" destOrd="0" presId="urn:microsoft.com/office/officeart/2005/8/layout/process4"/>
    <dgm:cxn modelId="{8A925D5D-1A51-4631-BEF1-7B7D4FA1D40A}" srcId="{AE9CE037-1A17-418F-9905-D812447E3951}" destId="{D78FFAA0-2FED-46DC-8DFB-A9D944033D7A}" srcOrd="3" destOrd="0" parTransId="{DC227227-8769-42E0-9DA2-EF47692E27C6}" sibTransId="{5515484E-0C82-41A0-8FEF-685754B47B71}"/>
    <dgm:cxn modelId="{509A9A6D-5F8A-46A3-BA6E-8F220242B1B5}" type="presOf" srcId="{F97564D9-2E44-4BD3-9336-709499F511F6}" destId="{567A6594-F113-4025-9EB8-4210B81B6F0F}" srcOrd="0" destOrd="0" presId="urn:microsoft.com/office/officeart/2005/8/layout/process4"/>
    <dgm:cxn modelId="{D3117C63-9E2E-4A47-8EFC-43B5522DF6EC}" srcId="{AE9CE037-1A17-418F-9905-D812447E3951}" destId="{F97564D9-2E44-4BD3-9336-709499F511F6}" srcOrd="1" destOrd="0" parTransId="{67C39427-5A9A-4E11-8D9B-AEDE87C28978}" sibTransId="{8E992E66-83A1-462B-960F-7B43BFF0ADE3}"/>
    <dgm:cxn modelId="{639F2AC0-C3A4-4703-9B79-100531F1A390}" type="presOf" srcId="{AE9CE037-1A17-418F-9905-D812447E3951}" destId="{D2E4103E-0382-4D86-B2FB-69CE250C79F1}" srcOrd="0" destOrd="0" presId="urn:microsoft.com/office/officeart/2005/8/layout/process4"/>
    <dgm:cxn modelId="{54DB6A7B-60BD-4185-BC13-E6AE14B94CAA}" type="presParOf" srcId="{D2E4103E-0382-4D86-B2FB-69CE250C79F1}" destId="{6CEFC70B-98B0-4B09-8018-D92E4F20EA5A}" srcOrd="0" destOrd="0" presId="urn:microsoft.com/office/officeart/2005/8/layout/process4"/>
    <dgm:cxn modelId="{53C0B50D-B6E9-4E98-9067-941A9051B5C5}" type="presParOf" srcId="{6CEFC70B-98B0-4B09-8018-D92E4F20EA5A}" destId="{A653846C-A2A4-4998-B1A3-1050650404FA}" srcOrd="0" destOrd="0" presId="urn:microsoft.com/office/officeart/2005/8/layout/process4"/>
    <dgm:cxn modelId="{825619FC-58CA-4CA1-B3E1-C63C624F9598}" type="presParOf" srcId="{D2E4103E-0382-4D86-B2FB-69CE250C79F1}" destId="{1FA57A9F-CAA0-4645-9360-8E3D701FF011}" srcOrd="1" destOrd="0" presId="urn:microsoft.com/office/officeart/2005/8/layout/process4"/>
    <dgm:cxn modelId="{8224CF10-A923-4144-B6D5-0624E1656BA1}" type="presParOf" srcId="{D2E4103E-0382-4D86-B2FB-69CE250C79F1}" destId="{AD26369F-79D6-4389-8B80-7A8D35AE011D}" srcOrd="2" destOrd="0" presId="urn:microsoft.com/office/officeart/2005/8/layout/process4"/>
    <dgm:cxn modelId="{71050843-72C5-4CA2-B22E-60AA998F9A40}" type="presParOf" srcId="{AD26369F-79D6-4389-8B80-7A8D35AE011D}" destId="{8897AD60-EB26-45DB-BEE5-C6E369C72C08}" srcOrd="0" destOrd="0" presId="urn:microsoft.com/office/officeart/2005/8/layout/process4"/>
    <dgm:cxn modelId="{CEF4E3F3-38D7-485E-85FB-B978D124816A}" type="presParOf" srcId="{D2E4103E-0382-4D86-B2FB-69CE250C79F1}" destId="{D4F6A984-26B3-4D7D-9F16-5951AC90E5FA}" srcOrd="3" destOrd="0" presId="urn:microsoft.com/office/officeart/2005/8/layout/process4"/>
    <dgm:cxn modelId="{E837A676-5A5E-463F-A9E3-3874855C89AC}" type="presParOf" srcId="{D2E4103E-0382-4D86-B2FB-69CE250C79F1}" destId="{7F12EAA1-64F1-4A69-8820-7733BB1C0711}" srcOrd="4" destOrd="0" presId="urn:microsoft.com/office/officeart/2005/8/layout/process4"/>
    <dgm:cxn modelId="{1FAEF931-F6DA-4391-B84E-2E43414D05DE}" type="presParOf" srcId="{7F12EAA1-64F1-4A69-8820-7733BB1C0711}" destId="{567A6594-F113-4025-9EB8-4210B81B6F0F}" srcOrd="0" destOrd="0" presId="urn:microsoft.com/office/officeart/2005/8/layout/process4"/>
    <dgm:cxn modelId="{1A16D795-904D-4BDF-B055-1CB1D7AE89E9}" type="presParOf" srcId="{D2E4103E-0382-4D86-B2FB-69CE250C79F1}" destId="{4CD8620B-098E-4A8B-993E-D3FC474BA76A}" srcOrd="5" destOrd="0" presId="urn:microsoft.com/office/officeart/2005/8/layout/process4"/>
    <dgm:cxn modelId="{E40A703F-2B46-4D1E-81F6-E30142FC4007}" type="presParOf" srcId="{D2E4103E-0382-4D86-B2FB-69CE250C79F1}" destId="{1E11BE77-E0C3-4B55-96A1-36B621E1FF01}" srcOrd="6" destOrd="0" presId="urn:microsoft.com/office/officeart/2005/8/layout/process4"/>
    <dgm:cxn modelId="{29780AE1-D86A-4314-80EE-0DDA3E38866F}" type="presParOf" srcId="{1E11BE77-E0C3-4B55-96A1-36B621E1FF01}" destId="{51DF31AD-69F2-4A4E-8E2A-79B2E85432C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FB3F422-A404-4970-86F2-392FA03AD0E6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00B3702-55A0-438F-A310-8CDFB74FF792}">
      <dgm:prSet phldrT="[Text]"/>
      <dgm:spPr/>
      <dgm:t>
        <a:bodyPr/>
        <a:lstStyle/>
        <a:p>
          <a:r>
            <a:rPr lang="en-US" b="1" dirty="0" smtClean="0"/>
            <a:t>Report the accident according to organizational policies</a:t>
          </a:r>
          <a:endParaRPr lang="en-US" dirty="0"/>
        </a:p>
      </dgm:t>
    </dgm:pt>
    <dgm:pt modelId="{8996CE36-BC0E-4E96-8F35-1892AA287515}" type="parTrans" cxnId="{14787132-8E67-4C33-B000-2AAC11143327}">
      <dgm:prSet/>
      <dgm:spPr/>
      <dgm:t>
        <a:bodyPr/>
        <a:lstStyle/>
        <a:p>
          <a:endParaRPr lang="en-US"/>
        </a:p>
      </dgm:t>
    </dgm:pt>
    <dgm:pt modelId="{322BE60D-0EDC-4338-8373-E66B67BFDE5F}" type="sibTrans" cxnId="{14787132-8E67-4C33-B000-2AAC11143327}">
      <dgm:prSet/>
      <dgm:spPr/>
      <dgm:t>
        <a:bodyPr/>
        <a:lstStyle/>
        <a:p>
          <a:endParaRPr lang="en-US"/>
        </a:p>
      </dgm:t>
    </dgm:pt>
    <dgm:pt modelId="{45B0AF2F-FD9C-4419-92A9-23923DF62C4D}">
      <dgm:prSet/>
      <dgm:spPr/>
      <dgm:t>
        <a:bodyPr/>
        <a:lstStyle/>
        <a:p>
          <a:r>
            <a:rPr lang="en-US" b="1" smtClean="0"/>
            <a:t>Answer any questions asked by investigators about the accident</a:t>
          </a:r>
          <a:endParaRPr lang="en-US" b="1"/>
        </a:p>
      </dgm:t>
    </dgm:pt>
    <dgm:pt modelId="{51B49B54-8146-46F0-9C0F-354EA7ADBDE8}" type="parTrans" cxnId="{372C4668-EFAD-4215-B0FB-5A526BB04605}">
      <dgm:prSet/>
      <dgm:spPr/>
      <dgm:t>
        <a:bodyPr/>
        <a:lstStyle/>
        <a:p>
          <a:endParaRPr lang="en-US"/>
        </a:p>
      </dgm:t>
    </dgm:pt>
    <dgm:pt modelId="{CDE53F2D-6626-44CB-BAEF-AD10EC6F86D3}" type="sibTrans" cxnId="{372C4668-EFAD-4215-B0FB-5A526BB04605}">
      <dgm:prSet/>
      <dgm:spPr/>
      <dgm:t>
        <a:bodyPr/>
        <a:lstStyle/>
        <a:p>
          <a:endParaRPr lang="en-US"/>
        </a:p>
      </dgm:t>
    </dgm:pt>
    <dgm:pt modelId="{A6B6BE87-A178-4513-B3F1-45A4EB5D7662}">
      <dgm:prSet/>
      <dgm:spPr/>
      <dgm:t>
        <a:bodyPr/>
        <a:lstStyle/>
        <a:p>
          <a:r>
            <a:rPr lang="en-US" b="1" smtClean="0"/>
            <a:t>Complete any appropriate forms</a:t>
          </a:r>
          <a:endParaRPr lang="en-US" b="1"/>
        </a:p>
      </dgm:t>
    </dgm:pt>
    <dgm:pt modelId="{FA5B8F52-EDA2-40B5-9E5A-253E9E21E501}" type="parTrans" cxnId="{235A948D-77E6-47DA-8BAC-3D82BF0515B4}">
      <dgm:prSet/>
      <dgm:spPr/>
      <dgm:t>
        <a:bodyPr/>
        <a:lstStyle/>
        <a:p>
          <a:endParaRPr lang="en-US"/>
        </a:p>
      </dgm:t>
    </dgm:pt>
    <dgm:pt modelId="{118354CF-4BA8-41D8-857E-B6FF9C671719}" type="sibTrans" cxnId="{235A948D-77E6-47DA-8BAC-3D82BF0515B4}">
      <dgm:prSet/>
      <dgm:spPr/>
      <dgm:t>
        <a:bodyPr/>
        <a:lstStyle/>
        <a:p>
          <a:endParaRPr lang="en-US"/>
        </a:p>
      </dgm:t>
    </dgm:pt>
    <dgm:pt modelId="{DB9EFD49-562F-4146-B10A-9A55ACCBABBD}">
      <dgm:prSet/>
      <dgm:spPr/>
      <dgm:t>
        <a:bodyPr/>
        <a:lstStyle/>
        <a:p>
          <a:r>
            <a:rPr lang="en-US" b="1" smtClean="0"/>
            <a:t>Decide whether or not the training evolution can continue after the accident has occurred</a:t>
          </a:r>
          <a:endParaRPr lang="en-US" b="1"/>
        </a:p>
      </dgm:t>
    </dgm:pt>
    <dgm:pt modelId="{E7BA8B8F-1F20-4E02-8002-97AB47CD9AB1}" type="parTrans" cxnId="{BCB71FB7-7AA8-457A-8D24-5C83170DB898}">
      <dgm:prSet/>
      <dgm:spPr/>
      <dgm:t>
        <a:bodyPr/>
        <a:lstStyle/>
        <a:p>
          <a:endParaRPr lang="en-US"/>
        </a:p>
      </dgm:t>
    </dgm:pt>
    <dgm:pt modelId="{AF9A4F9A-E4C9-4C40-817F-6842686165AB}" type="sibTrans" cxnId="{BCB71FB7-7AA8-457A-8D24-5C83170DB898}">
      <dgm:prSet/>
      <dgm:spPr/>
      <dgm:t>
        <a:bodyPr/>
        <a:lstStyle/>
        <a:p>
          <a:endParaRPr lang="en-US"/>
        </a:p>
      </dgm:t>
    </dgm:pt>
    <dgm:pt modelId="{B625EFFF-5DC1-4530-8367-46C5FAB0ADE4}">
      <dgm:prSet/>
      <dgm:spPr/>
      <dgm:t>
        <a:bodyPr/>
        <a:lstStyle/>
        <a:p>
          <a:r>
            <a:rPr lang="en-US" b="1" dirty="0" smtClean="0"/>
            <a:t>Obtain witness statements immediately after the </a:t>
          </a:r>
          <a:r>
            <a:rPr lang="en-US" b="1" smtClean="0"/>
            <a:t>accident </a:t>
          </a:r>
          <a:endParaRPr lang="en-US" b="1" dirty="0"/>
        </a:p>
      </dgm:t>
    </dgm:pt>
    <dgm:pt modelId="{065229C7-F91B-4954-B361-E5DEB99A2188}" type="parTrans" cxnId="{9C9E0F4A-E8E0-4F56-BB37-E70F645E6577}">
      <dgm:prSet/>
      <dgm:spPr/>
      <dgm:t>
        <a:bodyPr/>
        <a:lstStyle/>
        <a:p>
          <a:endParaRPr lang="en-US"/>
        </a:p>
      </dgm:t>
    </dgm:pt>
    <dgm:pt modelId="{B9DBE94B-94C0-41F1-80FD-119B7963B58A}" type="sibTrans" cxnId="{9C9E0F4A-E8E0-4F56-BB37-E70F645E6577}">
      <dgm:prSet/>
      <dgm:spPr/>
      <dgm:t>
        <a:bodyPr/>
        <a:lstStyle/>
        <a:p>
          <a:endParaRPr lang="en-US"/>
        </a:p>
      </dgm:t>
    </dgm:pt>
    <dgm:pt modelId="{3E6008FD-C71B-4D22-A812-224F7032F405}" type="pres">
      <dgm:prSet presAssocID="{2FB3F422-A404-4970-86F2-392FA03AD0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DE7380-AF53-43DA-9D27-BB8421729E64}" type="pres">
      <dgm:prSet presAssocID="{000B3702-55A0-438F-A310-8CDFB74FF7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148BB-6B0A-4BD8-8CE9-062815ACFA3E}" type="pres">
      <dgm:prSet presAssocID="{322BE60D-0EDC-4338-8373-E66B67BFDE5F}" presName="spacer" presStyleCnt="0"/>
      <dgm:spPr/>
    </dgm:pt>
    <dgm:pt modelId="{740CFA9E-B58B-4DDF-8B6D-7C7C212F5360}" type="pres">
      <dgm:prSet presAssocID="{45B0AF2F-FD9C-4419-92A9-23923DF62C4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6F2AE-526B-4374-A768-E002C4556F46}" type="pres">
      <dgm:prSet presAssocID="{CDE53F2D-6626-44CB-BAEF-AD10EC6F86D3}" presName="spacer" presStyleCnt="0"/>
      <dgm:spPr/>
    </dgm:pt>
    <dgm:pt modelId="{E3588B5B-D9CC-4D2F-9B4D-71638C17A654}" type="pres">
      <dgm:prSet presAssocID="{A6B6BE87-A178-4513-B3F1-45A4EB5D766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23CC22-4C9A-4F38-9324-7EC79A5F0530}" type="pres">
      <dgm:prSet presAssocID="{118354CF-4BA8-41D8-857E-B6FF9C671719}" presName="spacer" presStyleCnt="0"/>
      <dgm:spPr/>
    </dgm:pt>
    <dgm:pt modelId="{5F953847-FFA9-4744-A35F-A3B79CB51264}" type="pres">
      <dgm:prSet presAssocID="{DB9EFD49-562F-4146-B10A-9A55ACCBABB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F5769-6D79-4C07-AF56-402520A7646B}" type="pres">
      <dgm:prSet presAssocID="{AF9A4F9A-E4C9-4C40-817F-6842686165AB}" presName="spacer" presStyleCnt="0"/>
      <dgm:spPr/>
    </dgm:pt>
    <dgm:pt modelId="{DF1690D1-D117-405E-9829-F01C897BAC6E}" type="pres">
      <dgm:prSet presAssocID="{B625EFFF-5DC1-4530-8367-46C5FAB0ADE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5A948D-77E6-47DA-8BAC-3D82BF0515B4}" srcId="{2FB3F422-A404-4970-86F2-392FA03AD0E6}" destId="{A6B6BE87-A178-4513-B3F1-45A4EB5D7662}" srcOrd="2" destOrd="0" parTransId="{FA5B8F52-EDA2-40B5-9E5A-253E9E21E501}" sibTransId="{118354CF-4BA8-41D8-857E-B6FF9C671719}"/>
    <dgm:cxn modelId="{06373774-0286-40BC-BB43-428FE81CDDD2}" type="presOf" srcId="{DB9EFD49-562F-4146-B10A-9A55ACCBABBD}" destId="{5F953847-FFA9-4744-A35F-A3B79CB51264}" srcOrd="0" destOrd="0" presId="urn:microsoft.com/office/officeart/2005/8/layout/vList2"/>
    <dgm:cxn modelId="{C6B4B7AE-1659-4BF8-AFCF-7035F6F4F35B}" type="presOf" srcId="{45B0AF2F-FD9C-4419-92A9-23923DF62C4D}" destId="{740CFA9E-B58B-4DDF-8B6D-7C7C212F5360}" srcOrd="0" destOrd="0" presId="urn:microsoft.com/office/officeart/2005/8/layout/vList2"/>
    <dgm:cxn modelId="{BCB71FB7-7AA8-457A-8D24-5C83170DB898}" srcId="{2FB3F422-A404-4970-86F2-392FA03AD0E6}" destId="{DB9EFD49-562F-4146-B10A-9A55ACCBABBD}" srcOrd="3" destOrd="0" parTransId="{E7BA8B8F-1F20-4E02-8002-97AB47CD9AB1}" sibTransId="{AF9A4F9A-E4C9-4C40-817F-6842686165AB}"/>
    <dgm:cxn modelId="{372C4668-EFAD-4215-B0FB-5A526BB04605}" srcId="{2FB3F422-A404-4970-86F2-392FA03AD0E6}" destId="{45B0AF2F-FD9C-4419-92A9-23923DF62C4D}" srcOrd="1" destOrd="0" parTransId="{51B49B54-8146-46F0-9C0F-354EA7ADBDE8}" sibTransId="{CDE53F2D-6626-44CB-BAEF-AD10EC6F86D3}"/>
    <dgm:cxn modelId="{14787132-8E67-4C33-B000-2AAC11143327}" srcId="{2FB3F422-A404-4970-86F2-392FA03AD0E6}" destId="{000B3702-55A0-438F-A310-8CDFB74FF792}" srcOrd="0" destOrd="0" parTransId="{8996CE36-BC0E-4E96-8F35-1892AA287515}" sibTransId="{322BE60D-0EDC-4338-8373-E66B67BFDE5F}"/>
    <dgm:cxn modelId="{6E69EFBC-8DB4-4BDB-AE2F-D5AA6747F43D}" type="presOf" srcId="{B625EFFF-5DC1-4530-8367-46C5FAB0ADE4}" destId="{DF1690D1-D117-405E-9829-F01C897BAC6E}" srcOrd="0" destOrd="0" presId="urn:microsoft.com/office/officeart/2005/8/layout/vList2"/>
    <dgm:cxn modelId="{3A47A709-7E10-4849-9E63-03CB3369C007}" type="presOf" srcId="{000B3702-55A0-438F-A310-8CDFB74FF792}" destId="{69DE7380-AF53-43DA-9D27-BB8421729E64}" srcOrd="0" destOrd="0" presId="urn:microsoft.com/office/officeart/2005/8/layout/vList2"/>
    <dgm:cxn modelId="{CCE25122-EB20-4E9E-85C6-1F12B3EA1270}" type="presOf" srcId="{A6B6BE87-A178-4513-B3F1-45A4EB5D7662}" destId="{E3588B5B-D9CC-4D2F-9B4D-71638C17A654}" srcOrd="0" destOrd="0" presId="urn:microsoft.com/office/officeart/2005/8/layout/vList2"/>
    <dgm:cxn modelId="{B0C35416-8E08-4A93-9891-36C71BF0C4D3}" type="presOf" srcId="{2FB3F422-A404-4970-86F2-392FA03AD0E6}" destId="{3E6008FD-C71B-4D22-A812-224F7032F405}" srcOrd="0" destOrd="0" presId="urn:microsoft.com/office/officeart/2005/8/layout/vList2"/>
    <dgm:cxn modelId="{9C9E0F4A-E8E0-4F56-BB37-E70F645E6577}" srcId="{2FB3F422-A404-4970-86F2-392FA03AD0E6}" destId="{B625EFFF-5DC1-4530-8367-46C5FAB0ADE4}" srcOrd="4" destOrd="0" parTransId="{065229C7-F91B-4954-B361-E5DEB99A2188}" sibTransId="{B9DBE94B-94C0-41F1-80FD-119B7963B58A}"/>
    <dgm:cxn modelId="{E9D23634-6CEF-4E64-94A4-D6F55786F66D}" type="presParOf" srcId="{3E6008FD-C71B-4D22-A812-224F7032F405}" destId="{69DE7380-AF53-43DA-9D27-BB8421729E64}" srcOrd="0" destOrd="0" presId="urn:microsoft.com/office/officeart/2005/8/layout/vList2"/>
    <dgm:cxn modelId="{C2E563B7-461D-40C6-96FC-B10484791337}" type="presParOf" srcId="{3E6008FD-C71B-4D22-A812-224F7032F405}" destId="{A85148BB-6B0A-4BD8-8CE9-062815ACFA3E}" srcOrd="1" destOrd="0" presId="urn:microsoft.com/office/officeart/2005/8/layout/vList2"/>
    <dgm:cxn modelId="{4956DC6D-2B50-4101-A80C-16976F723B50}" type="presParOf" srcId="{3E6008FD-C71B-4D22-A812-224F7032F405}" destId="{740CFA9E-B58B-4DDF-8B6D-7C7C212F5360}" srcOrd="2" destOrd="0" presId="urn:microsoft.com/office/officeart/2005/8/layout/vList2"/>
    <dgm:cxn modelId="{7D33D304-83A2-414B-872A-3391AB96FB13}" type="presParOf" srcId="{3E6008FD-C71B-4D22-A812-224F7032F405}" destId="{4BD6F2AE-526B-4374-A768-E002C4556F46}" srcOrd="3" destOrd="0" presId="urn:microsoft.com/office/officeart/2005/8/layout/vList2"/>
    <dgm:cxn modelId="{76609D61-DA52-4DD1-850F-422C7D2DBD61}" type="presParOf" srcId="{3E6008FD-C71B-4D22-A812-224F7032F405}" destId="{E3588B5B-D9CC-4D2F-9B4D-71638C17A654}" srcOrd="4" destOrd="0" presId="urn:microsoft.com/office/officeart/2005/8/layout/vList2"/>
    <dgm:cxn modelId="{88E84CD3-D23D-4B20-9E99-2801F187823F}" type="presParOf" srcId="{3E6008FD-C71B-4D22-A812-224F7032F405}" destId="{9B23CC22-4C9A-4F38-9324-7EC79A5F0530}" srcOrd="5" destOrd="0" presId="urn:microsoft.com/office/officeart/2005/8/layout/vList2"/>
    <dgm:cxn modelId="{4783E65A-7722-465A-ADB1-B767ED706DB2}" type="presParOf" srcId="{3E6008FD-C71B-4D22-A812-224F7032F405}" destId="{5F953847-FFA9-4744-A35F-A3B79CB51264}" srcOrd="6" destOrd="0" presId="urn:microsoft.com/office/officeart/2005/8/layout/vList2"/>
    <dgm:cxn modelId="{5FF1D8A9-11A8-442A-98E5-E7FE5F35DB26}" type="presParOf" srcId="{3E6008FD-C71B-4D22-A812-224F7032F405}" destId="{5C5F5769-6D79-4C07-AF56-402520A7646B}" srcOrd="7" destOrd="0" presId="urn:microsoft.com/office/officeart/2005/8/layout/vList2"/>
    <dgm:cxn modelId="{F8947967-9B0F-44CF-865E-C4EEB3E089F3}" type="presParOf" srcId="{3E6008FD-C71B-4D22-A812-224F7032F405}" destId="{DF1690D1-D117-405E-9829-F01C897BAC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C1AEC4-879C-4983-8A67-FB54B5C6C3D3}" type="doc">
      <dgm:prSet loTypeId="urn:microsoft.com/office/officeart/2005/8/layout/h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61D3888-4DC4-480B-97DA-CF909548D4C0}">
      <dgm:prSet phldrT="[Text]"/>
      <dgm:spPr/>
      <dgm:t>
        <a:bodyPr/>
        <a:lstStyle/>
        <a:p>
          <a:r>
            <a:rPr lang="en-US" dirty="0" smtClean="0"/>
            <a:t>Recommendations </a:t>
          </a:r>
          <a:endParaRPr lang="en-US" dirty="0"/>
        </a:p>
      </dgm:t>
    </dgm:pt>
    <dgm:pt modelId="{79664823-269B-4206-B2F4-E012B1C4B2FD}" type="parTrans" cxnId="{851DA27A-A4B1-4557-8F03-B3F2FF74E233}">
      <dgm:prSet/>
      <dgm:spPr/>
      <dgm:t>
        <a:bodyPr/>
        <a:lstStyle/>
        <a:p>
          <a:endParaRPr lang="en-US"/>
        </a:p>
      </dgm:t>
    </dgm:pt>
    <dgm:pt modelId="{2AA4999A-4872-4624-9F86-202C1E46CA5C}" type="sibTrans" cxnId="{851DA27A-A4B1-4557-8F03-B3F2FF74E233}">
      <dgm:prSet/>
      <dgm:spPr/>
      <dgm:t>
        <a:bodyPr/>
        <a:lstStyle/>
        <a:p>
          <a:endParaRPr lang="en-US"/>
        </a:p>
      </dgm:t>
    </dgm:pt>
    <dgm:pt modelId="{2E887F2D-01CF-420C-BBE6-87E0D822A6E8}">
      <dgm:prSet phldrT="[Text]"/>
      <dgm:spPr/>
      <dgm:t>
        <a:bodyPr/>
        <a:lstStyle/>
        <a:p>
          <a:r>
            <a:rPr lang="en-US" b="1" dirty="0" smtClean="0"/>
            <a:t>Follow guidelines, procedures, and training and safety standards</a:t>
          </a:r>
          <a:endParaRPr lang="en-US" dirty="0"/>
        </a:p>
      </dgm:t>
    </dgm:pt>
    <dgm:pt modelId="{79120C1B-A6BB-41AB-A3AE-31447B8F0EE0}" type="parTrans" cxnId="{888A82DC-6F0F-4BB1-BBAF-7DA3374AA95F}">
      <dgm:prSet/>
      <dgm:spPr/>
      <dgm:t>
        <a:bodyPr/>
        <a:lstStyle/>
        <a:p>
          <a:endParaRPr lang="en-US"/>
        </a:p>
      </dgm:t>
    </dgm:pt>
    <dgm:pt modelId="{C59D5E54-649F-44AF-9722-6B23D28F39E0}" type="sibTrans" cxnId="{888A82DC-6F0F-4BB1-BBAF-7DA3374AA95F}">
      <dgm:prSet/>
      <dgm:spPr/>
      <dgm:t>
        <a:bodyPr/>
        <a:lstStyle/>
        <a:p>
          <a:endParaRPr lang="en-US"/>
        </a:p>
      </dgm:t>
    </dgm:pt>
    <dgm:pt modelId="{85E5E407-AE91-41F8-BEC9-651F533D203C}">
      <dgm:prSet phldrT="[Text]"/>
      <dgm:spPr/>
      <dgm:t>
        <a:bodyPr/>
        <a:lstStyle/>
        <a:p>
          <a:r>
            <a:rPr lang="en-US" b="1" dirty="0" smtClean="0"/>
            <a:t>Have a risk-management plan</a:t>
          </a:r>
          <a:endParaRPr lang="en-US" b="1" dirty="0"/>
        </a:p>
      </dgm:t>
    </dgm:pt>
    <dgm:pt modelId="{ECA58BD2-3510-4F2C-9B2F-05DE661606CC}" type="parTrans" cxnId="{0A5F7D8F-1BDC-4692-94C6-EBAF52E8A6ED}">
      <dgm:prSet/>
      <dgm:spPr/>
      <dgm:t>
        <a:bodyPr/>
        <a:lstStyle/>
        <a:p>
          <a:endParaRPr lang="en-US"/>
        </a:p>
      </dgm:t>
    </dgm:pt>
    <dgm:pt modelId="{9E60330D-4E5F-4D38-9EB2-6F1C201A5E6D}" type="sibTrans" cxnId="{0A5F7D8F-1BDC-4692-94C6-EBAF52E8A6ED}">
      <dgm:prSet/>
      <dgm:spPr/>
      <dgm:t>
        <a:bodyPr/>
        <a:lstStyle/>
        <a:p>
          <a:endParaRPr lang="en-US"/>
        </a:p>
      </dgm:t>
    </dgm:pt>
    <dgm:pt modelId="{01337BFB-107C-4EFC-936E-9A69ACD431BA}">
      <dgm:prSet/>
      <dgm:spPr/>
      <dgm:t>
        <a:bodyPr/>
        <a:lstStyle/>
        <a:p>
          <a:r>
            <a:rPr lang="en-US" b="1" dirty="0" smtClean="0"/>
            <a:t>Conduct live-burn evolutions in a variety of structure types</a:t>
          </a:r>
          <a:endParaRPr lang="en-US" b="1" dirty="0"/>
        </a:p>
      </dgm:t>
    </dgm:pt>
    <dgm:pt modelId="{7BA0BE35-BC93-4D59-B641-322B5361F3FA}" type="parTrans" cxnId="{63ABBFB6-F920-4D21-AA49-BA522CF5A7ED}">
      <dgm:prSet/>
      <dgm:spPr/>
      <dgm:t>
        <a:bodyPr/>
        <a:lstStyle/>
        <a:p>
          <a:endParaRPr lang="en-US"/>
        </a:p>
      </dgm:t>
    </dgm:pt>
    <dgm:pt modelId="{CE2E5081-54D9-4CF4-BEC7-8D5A76BC94F5}" type="sibTrans" cxnId="{63ABBFB6-F920-4D21-AA49-BA522CF5A7ED}">
      <dgm:prSet/>
      <dgm:spPr/>
      <dgm:t>
        <a:bodyPr/>
        <a:lstStyle/>
        <a:p>
          <a:endParaRPr lang="en-US"/>
        </a:p>
      </dgm:t>
    </dgm:pt>
    <dgm:pt modelId="{85801680-1D98-423C-B227-D882F12D68C3}">
      <dgm:prSet/>
      <dgm:spPr/>
      <dgm:t>
        <a:bodyPr/>
        <a:lstStyle/>
        <a:p>
          <a:r>
            <a:rPr lang="en-US" b="1" smtClean="0"/>
            <a:t>Train to recognize the visual and physical clues to impending danger</a:t>
          </a:r>
          <a:endParaRPr lang="en-US" b="1" dirty="0"/>
        </a:p>
      </dgm:t>
    </dgm:pt>
    <dgm:pt modelId="{87FC9E4C-03D4-4D7D-B8AE-D781C5AA5C4F}" type="parTrans" cxnId="{8869AE50-156B-4486-BE38-146C9D1012B1}">
      <dgm:prSet/>
      <dgm:spPr/>
      <dgm:t>
        <a:bodyPr/>
        <a:lstStyle/>
        <a:p>
          <a:endParaRPr lang="en-US"/>
        </a:p>
      </dgm:t>
    </dgm:pt>
    <dgm:pt modelId="{497969E7-24DE-47D8-BA2B-616044FEFE63}" type="sibTrans" cxnId="{8869AE50-156B-4486-BE38-146C9D1012B1}">
      <dgm:prSet/>
      <dgm:spPr/>
      <dgm:t>
        <a:bodyPr/>
        <a:lstStyle/>
        <a:p>
          <a:endParaRPr lang="en-US"/>
        </a:p>
      </dgm:t>
    </dgm:pt>
    <dgm:pt modelId="{FB15D86C-9F5B-4EC2-ACE3-992A019E6ACF}" type="pres">
      <dgm:prSet presAssocID="{C6C1AEC4-879C-4983-8A67-FB54B5C6C3D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BF8A65-4734-461A-945A-B9322CED262A}" type="pres">
      <dgm:prSet presAssocID="{061D3888-4DC4-480B-97DA-CF909548D4C0}" presName="roof" presStyleLbl="dkBgShp" presStyleIdx="0" presStyleCnt="2"/>
      <dgm:spPr/>
      <dgm:t>
        <a:bodyPr/>
        <a:lstStyle/>
        <a:p>
          <a:endParaRPr lang="en-US"/>
        </a:p>
      </dgm:t>
    </dgm:pt>
    <dgm:pt modelId="{D0691AEF-AB6A-4A5A-87BB-E2DB86B860E6}" type="pres">
      <dgm:prSet presAssocID="{061D3888-4DC4-480B-97DA-CF909548D4C0}" presName="pillars" presStyleCnt="0"/>
      <dgm:spPr/>
    </dgm:pt>
    <dgm:pt modelId="{7369A15E-BE93-4BD6-B413-68A099759EAB}" type="pres">
      <dgm:prSet presAssocID="{061D3888-4DC4-480B-97DA-CF909548D4C0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A830B-428E-49C1-9C7B-60AB9AB79907}" type="pres">
      <dgm:prSet presAssocID="{01337BFB-107C-4EFC-936E-9A69ACD431BA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3CDAC-3590-4AA9-B546-3AFD0835C906}" type="pres">
      <dgm:prSet presAssocID="{85801680-1D98-423C-B227-D882F12D68C3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7E577-CE79-4500-AB4D-87F319988B47}" type="pres">
      <dgm:prSet presAssocID="{85E5E407-AE91-41F8-BEC9-651F533D203C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1E29B-F4CD-41EB-B2FE-382C9CD2F9F2}" type="pres">
      <dgm:prSet presAssocID="{061D3888-4DC4-480B-97DA-CF909548D4C0}" presName="base" presStyleLbl="dkBgShp" presStyleIdx="1" presStyleCnt="2"/>
      <dgm:spPr/>
    </dgm:pt>
  </dgm:ptLst>
  <dgm:cxnLst>
    <dgm:cxn modelId="{EC5B704C-326D-485D-A88C-331C00EF3E45}" type="presOf" srcId="{C6C1AEC4-879C-4983-8A67-FB54B5C6C3D3}" destId="{FB15D86C-9F5B-4EC2-ACE3-992A019E6ACF}" srcOrd="0" destOrd="0" presId="urn:microsoft.com/office/officeart/2005/8/layout/hList3"/>
    <dgm:cxn modelId="{BB8EEDF8-CD7C-4032-BC84-808EBADC4244}" type="presOf" srcId="{01337BFB-107C-4EFC-936E-9A69ACD431BA}" destId="{65EA830B-428E-49C1-9C7B-60AB9AB79907}" srcOrd="0" destOrd="0" presId="urn:microsoft.com/office/officeart/2005/8/layout/hList3"/>
    <dgm:cxn modelId="{8869AE50-156B-4486-BE38-146C9D1012B1}" srcId="{061D3888-4DC4-480B-97DA-CF909548D4C0}" destId="{85801680-1D98-423C-B227-D882F12D68C3}" srcOrd="2" destOrd="0" parTransId="{87FC9E4C-03D4-4D7D-B8AE-D781C5AA5C4F}" sibTransId="{497969E7-24DE-47D8-BA2B-616044FEFE63}"/>
    <dgm:cxn modelId="{9A40D82A-F948-455B-8C8D-48B121E65495}" type="presOf" srcId="{2E887F2D-01CF-420C-BBE6-87E0D822A6E8}" destId="{7369A15E-BE93-4BD6-B413-68A099759EAB}" srcOrd="0" destOrd="0" presId="urn:microsoft.com/office/officeart/2005/8/layout/hList3"/>
    <dgm:cxn modelId="{2250D14F-2027-421B-8E0A-203A347972B4}" type="presOf" srcId="{85801680-1D98-423C-B227-D882F12D68C3}" destId="{6C63CDAC-3590-4AA9-B546-3AFD0835C906}" srcOrd="0" destOrd="0" presId="urn:microsoft.com/office/officeart/2005/8/layout/hList3"/>
    <dgm:cxn modelId="{851DA27A-A4B1-4557-8F03-B3F2FF74E233}" srcId="{C6C1AEC4-879C-4983-8A67-FB54B5C6C3D3}" destId="{061D3888-4DC4-480B-97DA-CF909548D4C0}" srcOrd="0" destOrd="0" parTransId="{79664823-269B-4206-B2F4-E012B1C4B2FD}" sibTransId="{2AA4999A-4872-4624-9F86-202C1E46CA5C}"/>
    <dgm:cxn modelId="{3AEDCD70-2123-4893-8839-F5BDAF54CCC3}" type="presOf" srcId="{061D3888-4DC4-480B-97DA-CF909548D4C0}" destId="{A5BF8A65-4734-461A-945A-B9322CED262A}" srcOrd="0" destOrd="0" presId="urn:microsoft.com/office/officeart/2005/8/layout/hList3"/>
    <dgm:cxn modelId="{0A5F7D8F-1BDC-4692-94C6-EBAF52E8A6ED}" srcId="{061D3888-4DC4-480B-97DA-CF909548D4C0}" destId="{85E5E407-AE91-41F8-BEC9-651F533D203C}" srcOrd="3" destOrd="0" parTransId="{ECA58BD2-3510-4F2C-9B2F-05DE661606CC}" sibTransId="{9E60330D-4E5F-4D38-9EB2-6F1C201A5E6D}"/>
    <dgm:cxn modelId="{888A82DC-6F0F-4BB1-BBAF-7DA3374AA95F}" srcId="{061D3888-4DC4-480B-97DA-CF909548D4C0}" destId="{2E887F2D-01CF-420C-BBE6-87E0D822A6E8}" srcOrd="0" destOrd="0" parTransId="{79120C1B-A6BB-41AB-A3AE-31447B8F0EE0}" sibTransId="{C59D5E54-649F-44AF-9722-6B23D28F39E0}"/>
    <dgm:cxn modelId="{0B7D9909-8B7D-4FEC-A5E9-C128734F49F6}" type="presOf" srcId="{85E5E407-AE91-41F8-BEC9-651F533D203C}" destId="{0D07E577-CE79-4500-AB4D-87F319988B47}" srcOrd="0" destOrd="0" presId="urn:microsoft.com/office/officeart/2005/8/layout/hList3"/>
    <dgm:cxn modelId="{63ABBFB6-F920-4D21-AA49-BA522CF5A7ED}" srcId="{061D3888-4DC4-480B-97DA-CF909548D4C0}" destId="{01337BFB-107C-4EFC-936E-9A69ACD431BA}" srcOrd="1" destOrd="0" parTransId="{7BA0BE35-BC93-4D59-B641-322B5361F3FA}" sibTransId="{CE2E5081-54D9-4CF4-BEC7-8D5A76BC94F5}"/>
    <dgm:cxn modelId="{7381A887-A69C-4335-87D5-1360FB857472}" type="presParOf" srcId="{FB15D86C-9F5B-4EC2-ACE3-992A019E6ACF}" destId="{A5BF8A65-4734-461A-945A-B9322CED262A}" srcOrd="0" destOrd="0" presId="urn:microsoft.com/office/officeart/2005/8/layout/hList3"/>
    <dgm:cxn modelId="{8EC496C6-3AA9-4006-B0A8-55FC355C5430}" type="presParOf" srcId="{FB15D86C-9F5B-4EC2-ACE3-992A019E6ACF}" destId="{D0691AEF-AB6A-4A5A-87BB-E2DB86B860E6}" srcOrd="1" destOrd="0" presId="urn:microsoft.com/office/officeart/2005/8/layout/hList3"/>
    <dgm:cxn modelId="{9110CC7B-DF23-4BE3-891C-D4DA8D0115CE}" type="presParOf" srcId="{D0691AEF-AB6A-4A5A-87BB-E2DB86B860E6}" destId="{7369A15E-BE93-4BD6-B413-68A099759EAB}" srcOrd="0" destOrd="0" presId="urn:microsoft.com/office/officeart/2005/8/layout/hList3"/>
    <dgm:cxn modelId="{09D554C2-059E-4939-8326-01FB0CB082F6}" type="presParOf" srcId="{D0691AEF-AB6A-4A5A-87BB-E2DB86B860E6}" destId="{65EA830B-428E-49C1-9C7B-60AB9AB79907}" srcOrd="1" destOrd="0" presId="urn:microsoft.com/office/officeart/2005/8/layout/hList3"/>
    <dgm:cxn modelId="{9654CA16-9186-46CB-BEE6-01283D430CEF}" type="presParOf" srcId="{D0691AEF-AB6A-4A5A-87BB-E2DB86B860E6}" destId="{6C63CDAC-3590-4AA9-B546-3AFD0835C906}" srcOrd="2" destOrd="0" presId="urn:microsoft.com/office/officeart/2005/8/layout/hList3"/>
    <dgm:cxn modelId="{539C73EE-2BC8-4507-BBCB-1AB23C1B5711}" type="presParOf" srcId="{D0691AEF-AB6A-4A5A-87BB-E2DB86B860E6}" destId="{0D07E577-CE79-4500-AB4D-87F319988B47}" srcOrd="3" destOrd="0" presId="urn:microsoft.com/office/officeart/2005/8/layout/hList3"/>
    <dgm:cxn modelId="{326675C5-57FC-4EED-9994-D0B85E9A3A00}" type="presParOf" srcId="{FB15D86C-9F5B-4EC2-ACE3-992A019E6ACF}" destId="{ADE1E29B-F4CD-41EB-B2FE-382C9CD2F9F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702209-5CBF-435F-8BC3-741FF1407C04}" type="doc">
      <dgm:prSet loTypeId="urn:microsoft.com/office/officeart/2008/layout/VerticalCircleLis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F31ABB6-6B5B-410B-85A2-7FB18BD2EB7F}">
      <dgm:prSet phldrT="[Text]"/>
      <dgm:spPr/>
      <dgm:t>
        <a:bodyPr/>
        <a:lstStyle/>
        <a:p>
          <a:r>
            <a:rPr lang="en-US" b="1" dirty="0" smtClean="0"/>
            <a:t>Provide adequate personal protective equipment (PPE)</a:t>
          </a:r>
          <a:endParaRPr lang="en-US" dirty="0"/>
        </a:p>
      </dgm:t>
    </dgm:pt>
    <dgm:pt modelId="{29FA8820-B162-4778-8BB3-5EA47F76E4C3}" type="parTrans" cxnId="{96D35D25-90D4-463E-802F-E3697D42F10C}">
      <dgm:prSet/>
      <dgm:spPr/>
      <dgm:t>
        <a:bodyPr/>
        <a:lstStyle/>
        <a:p>
          <a:endParaRPr lang="en-US"/>
        </a:p>
      </dgm:t>
    </dgm:pt>
    <dgm:pt modelId="{3442F74D-CAF9-43D8-BD05-345164D90298}" type="sibTrans" cxnId="{96D35D25-90D4-463E-802F-E3697D42F10C}">
      <dgm:prSet/>
      <dgm:spPr/>
      <dgm:t>
        <a:bodyPr/>
        <a:lstStyle/>
        <a:p>
          <a:endParaRPr lang="en-US"/>
        </a:p>
      </dgm:t>
    </dgm:pt>
    <dgm:pt modelId="{01C3C2AC-72D7-4BB1-97A7-8AFBA7DA979D}">
      <dgm:prSet/>
      <dgm:spPr/>
      <dgm:t>
        <a:bodyPr/>
        <a:lstStyle/>
        <a:p>
          <a:r>
            <a:rPr lang="en-US" b="1" smtClean="0"/>
            <a:t>Ensure that all apparatus and equipment are maintained</a:t>
          </a:r>
          <a:endParaRPr lang="en-US" b="1"/>
        </a:p>
      </dgm:t>
    </dgm:pt>
    <dgm:pt modelId="{6433E593-CD25-4923-A436-0CDBDF23CA30}" type="parTrans" cxnId="{51AA9DF9-21C0-4D02-A31A-51A29CD393C1}">
      <dgm:prSet/>
      <dgm:spPr/>
      <dgm:t>
        <a:bodyPr/>
        <a:lstStyle/>
        <a:p>
          <a:endParaRPr lang="en-US"/>
        </a:p>
      </dgm:t>
    </dgm:pt>
    <dgm:pt modelId="{742AA6DD-D5D9-4CEB-87D2-6129434D03F1}" type="sibTrans" cxnId="{51AA9DF9-21C0-4D02-A31A-51A29CD393C1}">
      <dgm:prSet/>
      <dgm:spPr/>
      <dgm:t>
        <a:bodyPr/>
        <a:lstStyle/>
        <a:p>
          <a:endParaRPr lang="en-US"/>
        </a:p>
      </dgm:t>
    </dgm:pt>
    <dgm:pt modelId="{E547D13F-E2EB-4BE2-8819-F53A13FF63F7}">
      <dgm:prSet/>
      <dgm:spPr/>
      <dgm:t>
        <a:bodyPr/>
        <a:lstStyle/>
        <a:p>
          <a:r>
            <a:rPr lang="en-US" b="1" dirty="0" smtClean="0"/>
            <a:t>Ensure that all safety equipment is properly installed and operating</a:t>
          </a:r>
          <a:endParaRPr lang="en-US" b="1" dirty="0"/>
        </a:p>
      </dgm:t>
    </dgm:pt>
    <dgm:pt modelId="{20ED2F08-DD5A-4F05-B746-35C05B66DFC6}" type="parTrans" cxnId="{26A3FDF2-31AD-4AFF-AC70-1BA6993851D5}">
      <dgm:prSet/>
      <dgm:spPr/>
      <dgm:t>
        <a:bodyPr/>
        <a:lstStyle/>
        <a:p>
          <a:endParaRPr lang="en-US"/>
        </a:p>
      </dgm:t>
    </dgm:pt>
    <dgm:pt modelId="{6F790F8F-E0FA-4625-B4CE-E941DEB557AF}" type="sibTrans" cxnId="{26A3FDF2-31AD-4AFF-AC70-1BA6993851D5}">
      <dgm:prSet/>
      <dgm:spPr/>
      <dgm:t>
        <a:bodyPr/>
        <a:lstStyle/>
        <a:p>
          <a:endParaRPr lang="en-US"/>
        </a:p>
      </dgm:t>
    </dgm:pt>
    <dgm:pt modelId="{5CC81DB1-4EC5-478D-BF9C-F649C224A182}">
      <dgm:prSet/>
      <dgm:spPr/>
      <dgm:t>
        <a:bodyPr/>
        <a:lstStyle/>
        <a:p>
          <a:r>
            <a:rPr lang="en-US" b="1" dirty="0" smtClean="0"/>
            <a:t>Provide policies and procedures for the safe use of the apparatus and equipment</a:t>
          </a:r>
          <a:endParaRPr lang="en-US" b="1" dirty="0"/>
        </a:p>
      </dgm:t>
    </dgm:pt>
    <dgm:pt modelId="{DDBB6BB0-3C7E-49BF-AEB3-47B62CCFC970}" type="parTrans" cxnId="{DFD0B642-D9F3-41C8-9E8C-0A727BD98B44}">
      <dgm:prSet/>
      <dgm:spPr/>
      <dgm:t>
        <a:bodyPr/>
        <a:lstStyle/>
        <a:p>
          <a:endParaRPr lang="en-US"/>
        </a:p>
      </dgm:t>
    </dgm:pt>
    <dgm:pt modelId="{A94C8C0E-ED6D-4600-9BD8-A50E41F2C5C7}" type="sibTrans" cxnId="{DFD0B642-D9F3-41C8-9E8C-0A727BD98B44}">
      <dgm:prSet/>
      <dgm:spPr/>
      <dgm:t>
        <a:bodyPr/>
        <a:lstStyle/>
        <a:p>
          <a:endParaRPr lang="en-US"/>
        </a:p>
      </dgm:t>
    </dgm:pt>
    <dgm:pt modelId="{9D6756CF-B240-4273-BBDA-CC2B535A5543}">
      <dgm:prSet/>
      <dgm:spPr/>
      <dgm:t>
        <a:bodyPr/>
        <a:lstStyle/>
        <a:p>
          <a:r>
            <a:rPr lang="en-US" b="1" dirty="0" smtClean="0"/>
            <a:t>Address the fitness, health, and wellness of personnel </a:t>
          </a:r>
          <a:endParaRPr lang="en-US" b="1" dirty="0"/>
        </a:p>
      </dgm:t>
    </dgm:pt>
    <dgm:pt modelId="{080F5648-832F-4CF5-A101-A5684AF32F5E}" type="parTrans" cxnId="{1092E6F8-0EEE-467C-B693-663D27B576AE}">
      <dgm:prSet/>
      <dgm:spPr/>
      <dgm:t>
        <a:bodyPr/>
        <a:lstStyle/>
        <a:p>
          <a:endParaRPr lang="en-US"/>
        </a:p>
      </dgm:t>
    </dgm:pt>
    <dgm:pt modelId="{4FB4DB02-7DFB-4347-96E7-735E83B56472}" type="sibTrans" cxnId="{1092E6F8-0EEE-467C-B693-663D27B576AE}">
      <dgm:prSet/>
      <dgm:spPr/>
      <dgm:t>
        <a:bodyPr/>
        <a:lstStyle/>
        <a:p>
          <a:endParaRPr lang="en-US"/>
        </a:p>
      </dgm:t>
    </dgm:pt>
    <dgm:pt modelId="{C83772D0-C718-49CE-BE15-41633B41233B}" type="pres">
      <dgm:prSet presAssocID="{C0702209-5CBF-435F-8BC3-741FF1407C04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8E1C0227-5F4B-4570-93EE-62690EE2F689}" type="pres">
      <dgm:prSet presAssocID="{9F31ABB6-6B5B-410B-85A2-7FB18BD2EB7F}" presName="noChildren" presStyleCnt="0"/>
      <dgm:spPr/>
      <dgm:t>
        <a:bodyPr/>
        <a:lstStyle/>
        <a:p>
          <a:endParaRPr lang="en-US"/>
        </a:p>
      </dgm:t>
    </dgm:pt>
    <dgm:pt modelId="{1E42CE9C-8EFB-4FBC-A976-D90699936738}" type="pres">
      <dgm:prSet presAssocID="{9F31ABB6-6B5B-410B-85A2-7FB18BD2EB7F}" presName="gap" presStyleCnt="0"/>
      <dgm:spPr/>
      <dgm:t>
        <a:bodyPr/>
        <a:lstStyle/>
        <a:p>
          <a:endParaRPr lang="en-US"/>
        </a:p>
      </dgm:t>
    </dgm:pt>
    <dgm:pt modelId="{BC264954-C87F-43C9-B7CD-DC28CA768B72}" type="pres">
      <dgm:prSet presAssocID="{9F31ABB6-6B5B-410B-85A2-7FB18BD2EB7F}" presName="medCircle2" presStyleLbl="vennNode1" presStyleIdx="0" presStyleCnt="5"/>
      <dgm:spPr/>
      <dgm:t>
        <a:bodyPr/>
        <a:lstStyle/>
        <a:p>
          <a:endParaRPr lang="en-US"/>
        </a:p>
      </dgm:t>
    </dgm:pt>
    <dgm:pt modelId="{7754A816-43F0-4E5E-B7F1-9F7F40791816}" type="pres">
      <dgm:prSet presAssocID="{9F31ABB6-6B5B-410B-85A2-7FB18BD2EB7F}" presName="txLvlOnly1" presStyleLbl="revTx" presStyleIdx="0" presStyleCnt="5"/>
      <dgm:spPr/>
      <dgm:t>
        <a:bodyPr/>
        <a:lstStyle/>
        <a:p>
          <a:endParaRPr lang="en-US"/>
        </a:p>
      </dgm:t>
    </dgm:pt>
    <dgm:pt modelId="{E9728E9E-A9FB-44DF-A9F2-5DBBC0085F6D}" type="pres">
      <dgm:prSet presAssocID="{01C3C2AC-72D7-4BB1-97A7-8AFBA7DA979D}" presName="noChildren" presStyleCnt="0"/>
      <dgm:spPr/>
      <dgm:t>
        <a:bodyPr/>
        <a:lstStyle/>
        <a:p>
          <a:endParaRPr lang="en-US"/>
        </a:p>
      </dgm:t>
    </dgm:pt>
    <dgm:pt modelId="{0D18B633-575D-4175-8679-CFB6E602351D}" type="pres">
      <dgm:prSet presAssocID="{01C3C2AC-72D7-4BB1-97A7-8AFBA7DA979D}" presName="gap" presStyleCnt="0"/>
      <dgm:spPr/>
      <dgm:t>
        <a:bodyPr/>
        <a:lstStyle/>
        <a:p>
          <a:endParaRPr lang="en-US"/>
        </a:p>
      </dgm:t>
    </dgm:pt>
    <dgm:pt modelId="{2A9FED6A-659D-45F2-9A9B-5C6C8DA27C9E}" type="pres">
      <dgm:prSet presAssocID="{01C3C2AC-72D7-4BB1-97A7-8AFBA7DA979D}" presName="medCircle2" presStyleLbl="vennNode1" presStyleIdx="1" presStyleCnt="5"/>
      <dgm:spPr/>
      <dgm:t>
        <a:bodyPr/>
        <a:lstStyle/>
        <a:p>
          <a:endParaRPr lang="en-US"/>
        </a:p>
      </dgm:t>
    </dgm:pt>
    <dgm:pt modelId="{1C667091-71B3-4638-B0BA-AFC704A0E7B2}" type="pres">
      <dgm:prSet presAssocID="{01C3C2AC-72D7-4BB1-97A7-8AFBA7DA979D}" presName="txLvlOnly1" presStyleLbl="revTx" presStyleIdx="1" presStyleCnt="5"/>
      <dgm:spPr/>
      <dgm:t>
        <a:bodyPr/>
        <a:lstStyle/>
        <a:p>
          <a:endParaRPr lang="en-US"/>
        </a:p>
      </dgm:t>
    </dgm:pt>
    <dgm:pt modelId="{3FE5926A-D169-4D56-A8AB-C5440A815D81}" type="pres">
      <dgm:prSet presAssocID="{E547D13F-E2EB-4BE2-8819-F53A13FF63F7}" presName="noChildren" presStyleCnt="0"/>
      <dgm:spPr/>
      <dgm:t>
        <a:bodyPr/>
        <a:lstStyle/>
        <a:p>
          <a:endParaRPr lang="en-US"/>
        </a:p>
      </dgm:t>
    </dgm:pt>
    <dgm:pt modelId="{0EB802D4-970B-4E17-BEC8-D71A15306BCE}" type="pres">
      <dgm:prSet presAssocID="{E547D13F-E2EB-4BE2-8819-F53A13FF63F7}" presName="gap" presStyleCnt="0"/>
      <dgm:spPr/>
      <dgm:t>
        <a:bodyPr/>
        <a:lstStyle/>
        <a:p>
          <a:endParaRPr lang="en-US"/>
        </a:p>
      </dgm:t>
    </dgm:pt>
    <dgm:pt modelId="{EB53A7ED-C292-4EB5-9BA9-A747D3CB3BCC}" type="pres">
      <dgm:prSet presAssocID="{E547D13F-E2EB-4BE2-8819-F53A13FF63F7}" presName="medCircle2" presStyleLbl="vennNode1" presStyleIdx="2" presStyleCnt="5"/>
      <dgm:spPr/>
      <dgm:t>
        <a:bodyPr/>
        <a:lstStyle/>
        <a:p>
          <a:endParaRPr lang="en-US"/>
        </a:p>
      </dgm:t>
    </dgm:pt>
    <dgm:pt modelId="{F56F0957-E63C-4761-839D-805071744ECB}" type="pres">
      <dgm:prSet presAssocID="{E547D13F-E2EB-4BE2-8819-F53A13FF63F7}" presName="txLvlOnly1" presStyleLbl="revTx" presStyleIdx="2" presStyleCnt="5"/>
      <dgm:spPr/>
      <dgm:t>
        <a:bodyPr/>
        <a:lstStyle/>
        <a:p>
          <a:endParaRPr lang="en-US"/>
        </a:p>
      </dgm:t>
    </dgm:pt>
    <dgm:pt modelId="{CDC5E7FE-A0C6-4B74-B35C-40212C84F35D}" type="pres">
      <dgm:prSet presAssocID="{5CC81DB1-4EC5-478D-BF9C-F649C224A182}" presName="noChildren" presStyleCnt="0"/>
      <dgm:spPr/>
      <dgm:t>
        <a:bodyPr/>
        <a:lstStyle/>
        <a:p>
          <a:endParaRPr lang="en-US"/>
        </a:p>
      </dgm:t>
    </dgm:pt>
    <dgm:pt modelId="{5F53DF25-D6CD-443A-81CB-AB655EC7A2C9}" type="pres">
      <dgm:prSet presAssocID="{5CC81DB1-4EC5-478D-BF9C-F649C224A182}" presName="gap" presStyleCnt="0"/>
      <dgm:spPr/>
      <dgm:t>
        <a:bodyPr/>
        <a:lstStyle/>
        <a:p>
          <a:endParaRPr lang="en-US"/>
        </a:p>
      </dgm:t>
    </dgm:pt>
    <dgm:pt modelId="{C0EDEE77-CEC1-4150-A143-411D68E7DCD1}" type="pres">
      <dgm:prSet presAssocID="{5CC81DB1-4EC5-478D-BF9C-F649C224A182}" presName="medCircle2" presStyleLbl="vennNode1" presStyleIdx="3" presStyleCnt="5"/>
      <dgm:spPr/>
      <dgm:t>
        <a:bodyPr/>
        <a:lstStyle/>
        <a:p>
          <a:endParaRPr lang="en-US"/>
        </a:p>
      </dgm:t>
    </dgm:pt>
    <dgm:pt modelId="{F1ACC722-4C76-4255-A44B-4D302A1E22CF}" type="pres">
      <dgm:prSet presAssocID="{5CC81DB1-4EC5-478D-BF9C-F649C224A182}" presName="txLvlOnly1" presStyleLbl="revTx" presStyleIdx="3" presStyleCnt="5"/>
      <dgm:spPr/>
      <dgm:t>
        <a:bodyPr/>
        <a:lstStyle/>
        <a:p>
          <a:endParaRPr lang="en-US"/>
        </a:p>
      </dgm:t>
    </dgm:pt>
    <dgm:pt modelId="{CDDBFE53-CD82-407E-8CA2-CB3B8D2B24B7}" type="pres">
      <dgm:prSet presAssocID="{9D6756CF-B240-4273-BBDA-CC2B535A5543}" presName="noChildren" presStyleCnt="0"/>
      <dgm:spPr/>
      <dgm:t>
        <a:bodyPr/>
        <a:lstStyle/>
        <a:p>
          <a:endParaRPr lang="en-US"/>
        </a:p>
      </dgm:t>
    </dgm:pt>
    <dgm:pt modelId="{29330011-804A-46CA-A535-38B086F56B0B}" type="pres">
      <dgm:prSet presAssocID="{9D6756CF-B240-4273-BBDA-CC2B535A5543}" presName="gap" presStyleCnt="0"/>
      <dgm:spPr/>
      <dgm:t>
        <a:bodyPr/>
        <a:lstStyle/>
        <a:p>
          <a:endParaRPr lang="en-US"/>
        </a:p>
      </dgm:t>
    </dgm:pt>
    <dgm:pt modelId="{29F750A6-1600-4C15-8BD6-FAE4552F1055}" type="pres">
      <dgm:prSet presAssocID="{9D6756CF-B240-4273-BBDA-CC2B535A5543}" presName="medCircle2" presStyleLbl="vennNode1" presStyleIdx="4" presStyleCnt="5"/>
      <dgm:spPr/>
      <dgm:t>
        <a:bodyPr/>
        <a:lstStyle/>
        <a:p>
          <a:endParaRPr lang="en-US"/>
        </a:p>
      </dgm:t>
    </dgm:pt>
    <dgm:pt modelId="{615EFCBA-CD88-4E60-9046-389241FDEB81}" type="pres">
      <dgm:prSet presAssocID="{9D6756CF-B240-4273-BBDA-CC2B535A5543}" presName="txLvlOnly1" presStyleLbl="revTx" presStyleIdx="4" presStyleCnt="5"/>
      <dgm:spPr/>
      <dgm:t>
        <a:bodyPr/>
        <a:lstStyle/>
        <a:p>
          <a:endParaRPr lang="en-US"/>
        </a:p>
      </dgm:t>
    </dgm:pt>
  </dgm:ptLst>
  <dgm:cxnLst>
    <dgm:cxn modelId="{51AA9DF9-21C0-4D02-A31A-51A29CD393C1}" srcId="{C0702209-5CBF-435F-8BC3-741FF1407C04}" destId="{01C3C2AC-72D7-4BB1-97A7-8AFBA7DA979D}" srcOrd="1" destOrd="0" parTransId="{6433E593-CD25-4923-A436-0CDBDF23CA30}" sibTransId="{742AA6DD-D5D9-4CEB-87D2-6129434D03F1}"/>
    <dgm:cxn modelId="{96D35D25-90D4-463E-802F-E3697D42F10C}" srcId="{C0702209-5CBF-435F-8BC3-741FF1407C04}" destId="{9F31ABB6-6B5B-410B-85A2-7FB18BD2EB7F}" srcOrd="0" destOrd="0" parTransId="{29FA8820-B162-4778-8BB3-5EA47F76E4C3}" sibTransId="{3442F74D-CAF9-43D8-BD05-345164D90298}"/>
    <dgm:cxn modelId="{192D2217-5436-4151-9863-7059B15129E4}" type="presOf" srcId="{C0702209-5CBF-435F-8BC3-741FF1407C04}" destId="{C83772D0-C718-49CE-BE15-41633B41233B}" srcOrd="0" destOrd="0" presId="urn:microsoft.com/office/officeart/2008/layout/VerticalCircleList"/>
    <dgm:cxn modelId="{314620F6-4E23-43D6-A660-2908E168A069}" type="presOf" srcId="{5CC81DB1-4EC5-478D-BF9C-F649C224A182}" destId="{F1ACC722-4C76-4255-A44B-4D302A1E22CF}" srcOrd="0" destOrd="0" presId="urn:microsoft.com/office/officeart/2008/layout/VerticalCircleList"/>
    <dgm:cxn modelId="{1092E6F8-0EEE-467C-B693-663D27B576AE}" srcId="{C0702209-5CBF-435F-8BC3-741FF1407C04}" destId="{9D6756CF-B240-4273-BBDA-CC2B535A5543}" srcOrd="4" destOrd="0" parTransId="{080F5648-832F-4CF5-A101-A5684AF32F5E}" sibTransId="{4FB4DB02-7DFB-4347-96E7-735E83B56472}"/>
    <dgm:cxn modelId="{9599ACB7-9936-4208-8D2C-9FB19F5F493A}" type="presOf" srcId="{01C3C2AC-72D7-4BB1-97A7-8AFBA7DA979D}" destId="{1C667091-71B3-4638-B0BA-AFC704A0E7B2}" srcOrd="0" destOrd="0" presId="urn:microsoft.com/office/officeart/2008/layout/VerticalCircleList"/>
    <dgm:cxn modelId="{CDAC62EB-6CAA-4847-B5BA-5DEF08042851}" type="presOf" srcId="{9F31ABB6-6B5B-410B-85A2-7FB18BD2EB7F}" destId="{7754A816-43F0-4E5E-B7F1-9F7F40791816}" srcOrd="0" destOrd="0" presId="urn:microsoft.com/office/officeart/2008/layout/VerticalCircleList"/>
    <dgm:cxn modelId="{B19EF568-3860-47F9-A06B-6DFB2BEE31EB}" type="presOf" srcId="{9D6756CF-B240-4273-BBDA-CC2B535A5543}" destId="{615EFCBA-CD88-4E60-9046-389241FDEB81}" srcOrd="0" destOrd="0" presId="urn:microsoft.com/office/officeart/2008/layout/VerticalCircleList"/>
    <dgm:cxn modelId="{DFD0B642-D9F3-41C8-9E8C-0A727BD98B44}" srcId="{C0702209-5CBF-435F-8BC3-741FF1407C04}" destId="{5CC81DB1-4EC5-478D-BF9C-F649C224A182}" srcOrd="3" destOrd="0" parTransId="{DDBB6BB0-3C7E-49BF-AEB3-47B62CCFC970}" sibTransId="{A94C8C0E-ED6D-4600-9BD8-A50E41F2C5C7}"/>
    <dgm:cxn modelId="{0BC54071-E1E0-4879-8AFC-C1FE8B77D449}" type="presOf" srcId="{E547D13F-E2EB-4BE2-8819-F53A13FF63F7}" destId="{F56F0957-E63C-4761-839D-805071744ECB}" srcOrd="0" destOrd="0" presId="urn:microsoft.com/office/officeart/2008/layout/VerticalCircleList"/>
    <dgm:cxn modelId="{26A3FDF2-31AD-4AFF-AC70-1BA6993851D5}" srcId="{C0702209-5CBF-435F-8BC3-741FF1407C04}" destId="{E547D13F-E2EB-4BE2-8819-F53A13FF63F7}" srcOrd="2" destOrd="0" parTransId="{20ED2F08-DD5A-4F05-B746-35C05B66DFC6}" sibTransId="{6F790F8F-E0FA-4625-B4CE-E941DEB557AF}"/>
    <dgm:cxn modelId="{12FD86E3-0397-4C09-81CB-31572B9B3F0E}" type="presParOf" srcId="{C83772D0-C718-49CE-BE15-41633B41233B}" destId="{8E1C0227-5F4B-4570-93EE-62690EE2F689}" srcOrd="0" destOrd="0" presId="urn:microsoft.com/office/officeart/2008/layout/VerticalCircleList"/>
    <dgm:cxn modelId="{E178170A-BBEB-4D94-BEA3-3EBE5BB5E52D}" type="presParOf" srcId="{8E1C0227-5F4B-4570-93EE-62690EE2F689}" destId="{1E42CE9C-8EFB-4FBC-A976-D90699936738}" srcOrd="0" destOrd="0" presId="urn:microsoft.com/office/officeart/2008/layout/VerticalCircleList"/>
    <dgm:cxn modelId="{6ABCA5F5-CD64-45ED-98EF-1DFD75331D39}" type="presParOf" srcId="{8E1C0227-5F4B-4570-93EE-62690EE2F689}" destId="{BC264954-C87F-43C9-B7CD-DC28CA768B72}" srcOrd="1" destOrd="0" presId="urn:microsoft.com/office/officeart/2008/layout/VerticalCircleList"/>
    <dgm:cxn modelId="{FC321C4F-FBAB-4E61-A892-E4C72FD546D2}" type="presParOf" srcId="{8E1C0227-5F4B-4570-93EE-62690EE2F689}" destId="{7754A816-43F0-4E5E-B7F1-9F7F40791816}" srcOrd="2" destOrd="0" presId="urn:microsoft.com/office/officeart/2008/layout/VerticalCircleList"/>
    <dgm:cxn modelId="{27557AB7-D52E-4BB7-98F0-C1F079BA61B6}" type="presParOf" srcId="{C83772D0-C718-49CE-BE15-41633B41233B}" destId="{E9728E9E-A9FB-44DF-A9F2-5DBBC0085F6D}" srcOrd="1" destOrd="0" presId="urn:microsoft.com/office/officeart/2008/layout/VerticalCircleList"/>
    <dgm:cxn modelId="{1CE67C0D-E1AA-4C29-9BAD-B3B184FE92C3}" type="presParOf" srcId="{E9728E9E-A9FB-44DF-A9F2-5DBBC0085F6D}" destId="{0D18B633-575D-4175-8679-CFB6E602351D}" srcOrd="0" destOrd="0" presId="urn:microsoft.com/office/officeart/2008/layout/VerticalCircleList"/>
    <dgm:cxn modelId="{5C7DD29B-B2DD-4DAF-A015-33E141BFAD97}" type="presParOf" srcId="{E9728E9E-A9FB-44DF-A9F2-5DBBC0085F6D}" destId="{2A9FED6A-659D-45F2-9A9B-5C6C8DA27C9E}" srcOrd="1" destOrd="0" presId="urn:microsoft.com/office/officeart/2008/layout/VerticalCircleList"/>
    <dgm:cxn modelId="{672B0F60-F5C2-4307-8D21-21A6A2EEDE87}" type="presParOf" srcId="{E9728E9E-A9FB-44DF-A9F2-5DBBC0085F6D}" destId="{1C667091-71B3-4638-B0BA-AFC704A0E7B2}" srcOrd="2" destOrd="0" presId="urn:microsoft.com/office/officeart/2008/layout/VerticalCircleList"/>
    <dgm:cxn modelId="{01597C64-D07F-4E4C-A6D0-D812A74FF413}" type="presParOf" srcId="{C83772D0-C718-49CE-BE15-41633B41233B}" destId="{3FE5926A-D169-4D56-A8AB-C5440A815D81}" srcOrd="2" destOrd="0" presId="urn:microsoft.com/office/officeart/2008/layout/VerticalCircleList"/>
    <dgm:cxn modelId="{8C07C370-6EB0-48B3-B272-8E6946DD5E50}" type="presParOf" srcId="{3FE5926A-D169-4D56-A8AB-C5440A815D81}" destId="{0EB802D4-970B-4E17-BEC8-D71A15306BCE}" srcOrd="0" destOrd="0" presId="urn:microsoft.com/office/officeart/2008/layout/VerticalCircleList"/>
    <dgm:cxn modelId="{CF0B56D6-2D8C-443E-9644-D2F79FE0DFDC}" type="presParOf" srcId="{3FE5926A-D169-4D56-A8AB-C5440A815D81}" destId="{EB53A7ED-C292-4EB5-9BA9-A747D3CB3BCC}" srcOrd="1" destOrd="0" presId="urn:microsoft.com/office/officeart/2008/layout/VerticalCircleList"/>
    <dgm:cxn modelId="{5CDAE4B0-F20A-46BB-9581-FE925CC28684}" type="presParOf" srcId="{3FE5926A-D169-4D56-A8AB-C5440A815D81}" destId="{F56F0957-E63C-4761-839D-805071744ECB}" srcOrd="2" destOrd="0" presId="urn:microsoft.com/office/officeart/2008/layout/VerticalCircleList"/>
    <dgm:cxn modelId="{3BB2CB3F-8FB9-4573-ACE3-F611303CBEF2}" type="presParOf" srcId="{C83772D0-C718-49CE-BE15-41633B41233B}" destId="{CDC5E7FE-A0C6-4B74-B35C-40212C84F35D}" srcOrd="3" destOrd="0" presId="urn:microsoft.com/office/officeart/2008/layout/VerticalCircleList"/>
    <dgm:cxn modelId="{2620FE09-45E5-4238-AFC4-5C4884FA4AC0}" type="presParOf" srcId="{CDC5E7FE-A0C6-4B74-B35C-40212C84F35D}" destId="{5F53DF25-D6CD-443A-81CB-AB655EC7A2C9}" srcOrd="0" destOrd="0" presId="urn:microsoft.com/office/officeart/2008/layout/VerticalCircleList"/>
    <dgm:cxn modelId="{0B6CA6AC-8111-4C6C-9417-C301E22CE226}" type="presParOf" srcId="{CDC5E7FE-A0C6-4B74-B35C-40212C84F35D}" destId="{C0EDEE77-CEC1-4150-A143-411D68E7DCD1}" srcOrd="1" destOrd="0" presId="urn:microsoft.com/office/officeart/2008/layout/VerticalCircleList"/>
    <dgm:cxn modelId="{38142848-6E95-4D59-8665-4B1C011DDFE9}" type="presParOf" srcId="{CDC5E7FE-A0C6-4B74-B35C-40212C84F35D}" destId="{F1ACC722-4C76-4255-A44B-4D302A1E22CF}" srcOrd="2" destOrd="0" presId="urn:microsoft.com/office/officeart/2008/layout/VerticalCircleList"/>
    <dgm:cxn modelId="{99A97EDE-229A-4A57-AF6D-A3FB8F05AF1C}" type="presParOf" srcId="{C83772D0-C718-49CE-BE15-41633B41233B}" destId="{CDDBFE53-CD82-407E-8CA2-CB3B8D2B24B7}" srcOrd="4" destOrd="0" presId="urn:microsoft.com/office/officeart/2008/layout/VerticalCircleList"/>
    <dgm:cxn modelId="{2106D675-1AD6-47E2-A083-24AC4B83E187}" type="presParOf" srcId="{CDDBFE53-CD82-407E-8CA2-CB3B8D2B24B7}" destId="{29330011-804A-46CA-A535-38B086F56B0B}" srcOrd="0" destOrd="0" presId="urn:microsoft.com/office/officeart/2008/layout/VerticalCircleList"/>
    <dgm:cxn modelId="{56CCA239-87C7-48F9-8E08-3E68AA5BCAA7}" type="presParOf" srcId="{CDDBFE53-CD82-407E-8CA2-CB3B8D2B24B7}" destId="{29F750A6-1600-4C15-8BD6-FAE4552F1055}" srcOrd="1" destOrd="0" presId="urn:microsoft.com/office/officeart/2008/layout/VerticalCircleList"/>
    <dgm:cxn modelId="{28838F6A-4327-4B0E-B85A-CC86E5432C0C}" type="presParOf" srcId="{CDDBFE53-CD82-407E-8CA2-CB3B8D2B24B7}" destId="{615EFCBA-CD88-4E60-9046-389241FDEB81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8142E2-E18E-4C56-8603-44503D266C75}" type="doc">
      <dgm:prSet loTypeId="urn:microsoft.com/office/officeart/2005/8/layout/default#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0953FF-E1C6-4D3D-97C8-C224D98D41CB}">
      <dgm:prSet phldrT="[Text]"/>
      <dgm:spPr/>
      <dgm:t>
        <a:bodyPr/>
        <a:lstStyle/>
        <a:p>
          <a:r>
            <a:rPr lang="en-US" b="1" dirty="0" smtClean="0"/>
            <a:t>Improper attitude </a:t>
          </a:r>
          <a:endParaRPr lang="en-US" dirty="0"/>
        </a:p>
      </dgm:t>
    </dgm:pt>
    <dgm:pt modelId="{678A4532-9B0A-43A2-9DFB-4F2C416D9E2D}" type="parTrans" cxnId="{1A0A7118-C6DA-4AFD-ACB6-201A61EFE3B3}">
      <dgm:prSet/>
      <dgm:spPr/>
      <dgm:t>
        <a:bodyPr/>
        <a:lstStyle/>
        <a:p>
          <a:endParaRPr lang="en-US"/>
        </a:p>
      </dgm:t>
    </dgm:pt>
    <dgm:pt modelId="{B238F841-44E6-4B94-94AC-473EEA061D29}" type="sibTrans" cxnId="{1A0A7118-C6DA-4AFD-ACB6-201A61EFE3B3}">
      <dgm:prSet/>
      <dgm:spPr/>
      <dgm:t>
        <a:bodyPr/>
        <a:lstStyle/>
        <a:p>
          <a:endParaRPr lang="en-US"/>
        </a:p>
      </dgm:t>
    </dgm:pt>
    <dgm:pt modelId="{A18EDF7F-939C-4959-9AE5-82853014893E}">
      <dgm:prSet/>
      <dgm:spPr/>
      <dgm:t>
        <a:bodyPr/>
        <a:lstStyle/>
        <a:p>
          <a:r>
            <a:rPr lang="en-US" b="1" smtClean="0"/>
            <a:t>Complacency </a:t>
          </a:r>
          <a:endParaRPr lang="en-US" b="1"/>
        </a:p>
      </dgm:t>
    </dgm:pt>
    <dgm:pt modelId="{651FFD4A-4970-4533-81F5-4A655CAA7D61}" type="parTrans" cxnId="{B10A2DC4-F362-4A9D-B994-209671850C41}">
      <dgm:prSet/>
      <dgm:spPr/>
      <dgm:t>
        <a:bodyPr/>
        <a:lstStyle/>
        <a:p>
          <a:endParaRPr lang="en-US"/>
        </a:p>
      </dgm:t>
    </dgm:pt>
    <dgm:pt modelId="{99060310-58A3-4BCB-B3C0-CB65F5C15885}" type="sibTrans" cxnId="{B10A2DC4-F362-4A9D-B994-209671850C41}">
      <dgm:prSet/>
      <dgm:spPr/>
      <dgm:t>
        <a:bodyPr/>
        <a:lstStyle/>
        <a:p>
          <a:endParaRPr lang="en-US"/>
        </a:p>
      </dgm:t>
    </dgm:pt>
    <dgm:pt modelId="{92AB153B-F1F2-4522-B95E-2859D5AB8F10}">
      <dgm:prSet/>
      <dgm:spPr/>
      <dgm:t>
        <a:bodyPr/>
        <a:lstStyle/>
        <a:p>
          <a:r>
            <a:rPr lang="en-US" b="1" smtClean="0"/>
            <a:t>Lack of knowledge or skill </a:t>
          </a:r>
          <a:endParaRPr lang="en-US" b="1"/>
        </a:p>
      </dgm:t>
    </dgm:pt>
    <dgm:pt modelId="{A6F622AB-DF91-421F-9CDB-A67A1286000D}" type="parTrans" cxnId="{85778942-5429-46F4-BAA4-8AD535CA0ABE}">
      <dgm:prSet/>
      <dgm:spPr/>
      <dgm:t>
        <a:bodyPr/>
        <a:lstStyle/>
        <a:p>
          <a:endParaRPr lang="en-US"/>
        </a:p>
      </dgm:t>
    </dgm:pt>
    <dgm:pt modelId="{D5A6D993-8404-427A-9BE7-3D75813207BB}" type="sibTrans" cxnId="{85778942-5429-46F4-BAA4-8AD535CA0ABE}">
      <dgm:prSet/>
      <dgm:spPr/>
      <dgm:t>
        <a:bodyPr/>
        <a:lstStyle/>
        <a:p>
          <a:endParaRPr lang="en-US"/>
        </a:p>
      </dgm:t>
    </dgm:pt>
    <dgm:pt modelId="{D647143E-64CC-4CBB-B1EC-158E8C813CCA}">
      <dgm:prSet/>
      <dgm:spPr/>
      <dgm:t>
        <a:bodyPr/>
        <a:lstStyle/>
        <a:p>
          <a:r>
            <a:rPr lang="en-US" b="1" dirty="0" smtClean="0"/>
            <a:t>Physical limitations</a:t>
          </a:r>
          <a:endParaRPr lang="en-US" b="1" dirty="0"/>
        </a:p>
      </dgm:t>
    </dgm:pt>
    <dgm:pt modelId="{0847F192-5718-46D7-BFA1-8AA78BFD6525}" type="parTrans" cxnId="{67BA06E2-EFD8-439B-B6B5-63E1872C26E8}">
      <dgm:prSet/>
      <dgm:spPr/>
      <dgm:t>
        <a:bodyPr/>
        <a:lstStyle/>
        <a:p>
          <a:endParaRPr lang="en-US"/>
        </a:p>
      </dgm:t>
    </dgm:pt>
    <dgm:pt modelId="{B87C6EAA-04AE-4576-9E22-902B6BD7F5C6}" type="sibTrans" cxnId="{67BA06E2-EFD8-439B-B6B5-63E1872C26E8}">
      <dgm:prSet/>
      <dgm:spPr/>
      <dgm:t>
        <a:bodyPr/>
        <a:lstStyle/>
        <a:p>
          <a:endParaRPr lang="en-US"/>
        </a:p>
      </dgm:t>
    </dgm:pt>
    <dgm:pt modelId="{7C940C11-91FE-4AFA-AB6B-B488467AEA04}" type="pres">
      <dgm:prSet presAssocID="{9E8142E2-E18E-4C56-8603-44503D266C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F21173-341E-4899-929F-EFD2EBAF1C59}" type="pres">
      <dgm:prSet presAssocID="{510953FF-E1C6-4D3D-97C8-C224D98D41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5D8F9-D24E-4830-8859-C3CA454D62B5}" type="pres">
      <dgm:prSet presAssocID="{B238F841-44E6-4B94-94AC-473EEA061D29}" presName="sibTrans" presStyleCnt="0"/>
      <dgm:spPr/>
    </dgm:pt>
    <dgm:pt modelId="{C03EA783-0FF4-4DA6-8CAF-E016F10AB762}" type="pres">
      <dgm:prSet presAssocID="{A18EDF7F-939C-4959-9AE5-82853014893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5854D-A8CA-4120-88E7-CC27F5AE8300}" type="pres">
      <dgm:prSet presAssocID="{99060310-58A3-4BCB-B3C0-CB65F5C15885}" presName="sibTrans" presStyleCnt="0"/>
      <dgm:spPr/>
    </dgm:pt>
    <dgm:pt modelId="{B4324D7B-BD90-4000-8D08-B724D7EE399C}" type="pres">
      <dgm:prSet presAssocID="{92AB153B-F1F2-4522-B95E-2859D5AB8F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F338A-0AE0-45F7-BB0B-59ABF69E4EFB}" type="pres">
      <dgm:prSet presAssocID="{D5A6D993-8404-427A-9BE7-3D75813207BB}" presName="sibTrans" presStyleCnt="0"/>
      <dgm:spPr/>
    </dgm:pt>
    <dgm:pt modelId="{3BF34E40-EBD4-4847-B4E9-0FC16028E398}" type="pres">
      <dgm:prSet presAssocID="{D647143E-64CC-4CBB-B1EC-158E8C813C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2CB150-0561-480F-A108-7B9C9BA9AA51}" type="presOf" srcId="{9E8142E2-E18E-4C56-8603-44503D266C75}" destId="{7C940C11-91FE-4AFA-AB6B-B488467AEA04}" srcOrd="0" destOrd="0" presId="urn:microsoft.com/office/officeart/2005/8/layout/default#1"/>
    <dgm:cxn modelId="{67BA06E2-EFD8-439B-B6B5-63E1872C26E8}" srcId="{9E8142E2-E18E-4C56-8603-44503D266C75}" destId="{D647143E-64CC-4CBB-B1EC-158E8C813CCA}" srcOrd="3" destOrd="0" parTransId="{0847F192-5718-46D7-BFA1-8AA78BFD6525}" sibTransId="{B87C6EAA-04AE-4576-9E22-902B6BD7F5C6}"/>
    <dgm:cxn modelId="{1A0A7118-C6DA-4AFD-ACB6-201A61EFE3B3}" srcId="{9E8142E2-E18E-4C56-8603-44503D266C75}" destId="{510953FF-E1C6-4D3D-97C8-C224D98D41CB}" srcOrd="0" destOrd="0" parTransId="{678A4532-9B0A-43A2-9DFB-4F2C416D9E2D}" sibTransId="{B238F841-44E6-4B94-94AC-473EEA061D29}"/>
    <dgm:cxn modelId="{B10A2DC4-F362-4A9D-B994-209671850C41}" srcId="{9E8142E2-E18E-4C56-8603-44503D266C75}" destId="{A18EDF7F-939C-4959-9AE5-82853014893E}" srcOrd="1" destOrd="0" parTransId="{651FFD4A-4970-4533-81F5-4A655CAA7D61}" sibTransId="{99060310-58A3-4BCB-B3C0-CB65F5C15885}"/>
    <dgm:cxn modelId="{85778942-5429-46F4-BAA4-8AD535CA0ABE}" srcId="{9E8142E2-E18E-4C56-8603-44503D266C75}" destId="{92AB153B-F1F2-4522-B95E-2859D5AB8F10}" srcOrd="2" destOrd="0" parTransId="{A6F622AB-DF91-421F-9CDB-A67A1286000D}" sibTransId="{D5A6D993-8404-427A-9BE7-3D75813207BB}"/>
    <dgm:cxn modelId="{E27D9757-49CD-4CFF-AF0C-32DB2016BB2C}" type="presOf" srcId="{A18EDF7F-939C-4959-9AE5-82853014893E}" destId="{C03EA783-0FF4-4DA6-8CAF-E016F10AB762}" srcOrd="0" destOrd="0" presId="urn:microsoft.com/office/officeart/2005/8/layout/default#1"/>
    <dgm:cxn modelId="{E7616BF3-130F-45AA-BC33-C19F6A931620}" type="presOf" srcId="{D647143E-64CC-4CBB-B1EC-158E8C813CCA}" destId="{3BF34E40-EBD4-4847-B4E9-0FC16028E398}" srcOrd="0" destOrd="0" presId="urn:microsoft.com/office/officeart/2005/8/layout/default#1"/>
    <dgm:cxn modelId="{2B6D57CA-0993-4029-A2B0-BDBC376CF783}" type="presOf" srcId="{510953FF-E1C6-4D3D-97C8-C224D98D41CB}" destId="{FCF21173-341E-4899-929F-EFD2EBAF1C59}" srcOrd="0" destOrd="0" presId="urn:microsoft.com/office/officeart/2005/8/layout/default#1"/>
    <dgm:cxn modelId="{FCEFA07D-973A-4C81-93BB-BE7BF68C45E2}" type="presOf" srcId="{92AB153B-F1F2-4522-B95E-2859D5AB8F10}" destId="{B4324D7B-BD90-4000-8D08-B724D7EE399C}" srcOrd="0" destOrd="0" presId="urn:microsoft.com/office/officeart/2005/8/layout/default#1"/>
    <dgm:cxn modelId="{73AAA78C-AC5A-4287-B062-EEC53C03CCC9}" type="presParOf" srcId="{7C940C11-91FE-4AFA-AB6B-B488467AEA04}" destId="{FCF21173-341E-4899-929F-EFD2EBAF1C59}" srcOrd="0" destOrd="0" presId="urn:microsoft.com/office/officeart/2005/8/layout/default#1"/>
    <dgm:cxn modelId="{1392FFEC-8704-472D-BDF1-4B93645C4E17}" type="presParOf" srcId="{7C940C11-91FE-4AFA-AB6B-B488467AEA04}" destId="{85A5D8F9-D24E-4830-8859-C3CA454D62B5}" srcOrd="1" destOrd="0" presId="urn:microsoft.com/office/officeart/2005/8/layout/default#1"/>
    <dgm:cxn modelId="{FFBC629C-A902-4189-A21D-9272579D227D}" type="presParOf" srcId="{7C940C11-91FE-4AFA-AB6B-B488467AEA04}" destId="{C03EA783-0FF4-4DA6-8CAF-E016F10AB762}" srcOrd="2" destOrd="0" presId="urn:microsoft.com/office/officeart/2005/8/layout/default#1"/>
    <dgm:cxn modelId="{67D97818-9AAC-4348-95BC-DAB9B24491D1}" type="presParOf" srcId="{7C940C11-91FE-4AFA-AB6B-B488467AEA04}" destId="{5FD5854D-A8CA-4120-88E7-CC27F5AE8300}" srcOrd="3" destOrd="0" presId="urn:microsoft.com/office/officeart/2005/8/layout/default#1"/>
    <dgm:cxn modelId="{67D9714E-DE0E-480C-A237-DA5EEF9F0D17}" type="presParOf" srcId="{7C940C11-91FE-4AFA-AB6B-B488467AEA04}" destId="{B4324D7B-BD90-4000-8D08-B724D7EE399C}" srcOrd="4" destOrd="0" presId="urn:microsoft.com/office/officeart/2005/8/layout/default#1"/>
    <dgm:cxn modelId="{9BE0754C-1F51-46E8-AC40-A02E1684150E}" type="presParOf" srcId="{7C940C11-91FE-4AFA-AB6B-B488467AEA04}" destId="{4FEF338A-0AE0-45F7-BB0B-59ABF69E4EFB}" srcOrd="5" destOrd="0" presId="urn:microsoft.com/office/officeart/2005/8/layout/default#1"/>
    <dgm:cxn modelId="{4A80808C-E4E7-48A7-AC2B-74B53BD84AA7}" type="presParOf" srcId="{7C940C11-91FE-4AFA-AB6B-B488467AEA04}" destId="{3BF34E40-EBD4-4847-B4E9-0FC16028E398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17B5DA-E814-40CA-B88D-E1F62036EAC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E166138-76AF-40E7-95FE-E8EC4BA33DBC}">
      <dgm:prSet phldrT="[Text]"/>
      <dgm:spPr/>
      <dgm:t>
        <a:bodyPr/>
        <a:lstStyle/>
        <a:p>
          <a:r>
            <a:rPr lang="en-US" b="1" dirty="0" smtClean="0"/>
            <a:t>Perform task analysis to determine the necessary tasks</a:t>
          </a:r>
          <a:endParaRPr lang="en-US" b="1" dirty="0"/>
        </a:p>
      </dgm:t>
    </dgm:pt>
    <dgm:pt modelId="{B7E99922-452F-4C4C-B887-1866EB4D6CD3}" type="parTrans" cxnId="{6A800F03-D059-4B5B-93DC-BF171FA2EC98}">
      <dgm:prSet/>
      <dgm:spPr/>
      <dgm:t>
        <a:bodyPr/>
        <a:lstStyle/>
        <a:p>
          <a:endParaRPr lang="en-US"/>
        </a:p>
      </dgm:t>
    </dgm:pt>
    <dgm:pt modelId="{AFB2D3A3-B20C-486D-BF6F-9268164DE95D}" type="sibTrans" cxnId="{6A800F03-D059-4B5B-93DC-BF171FA2EC98}">
      <dgm:prSet/>
      <dgm:spPr/>
      <dgm:t>
        <a:bodyPr/>
        <a:lstStyle/>
        <a:p>
          <a:endParaRPr lang="en-US"/>
        </a:p>
      </dgm:t>
    </dgm:pt>
    <dgm:pt modelId="{A1B355C1-1553-4F50-B652-D1218B118A11}">
      <dgm:prSet phldrT="[Text]"/>
      <dgm:spPr/>
      <dgm:t>
        <a:bodyPr/>
        <a:lstStyle/>
        <a:p>
          <a:r>
            <a:rPr lang="en-US" b="1" dirty="0" smtClean="0"/>
            <a:t>Heed any potential risks outlined in prepared lesson plans</a:t>
          </a:r>
          <a:endParaRPr lang="en-US" b="1" dirty="0"/>
        </a:p>
      </dgm:t>
    </dgm:pt>
    <dgm:pt modelId="{48A4BC2F-D289-4654-9B9D-7CEBD115AF4B}" type="parTrans" cxnId="{7B39ED0E-8B5A-40B1-92AD-B84A48FF3793}">
      <dgm:prSet/>
      <dgm:spPr/>
      <dgm:t>
        <a:bodyPr/>
        <a:lstStyle/>
        <a:p>
          <a:endParaRPr lang="en-US"/>
        </a:p>
      </dgm:t>
    </dgm:pt>
    <dgm:pt modelId="{3626666A-DCC8-4159-B8B3-99A00B6DF3A5}" type="sibTrans" cxnId="{7B39ED0E-8B5A-40B1-92AD-B84A48FF3793}">
      <dgm:prSet/>
      <dgm:spPr/>
      <dgm:t>
        <a:bodyPr/>
        <a:lstStyle/>
        <a:p>
          <a:endParaRPr lang="en-US"/>
        </a:p>
      </dgm:t>
    </dgm:pt>
    <dgm:pt modelId="{B749F1B5-0382-4515-A69A-E10513E846BA}">
      <dgm:prSet phldrT="[Text]"/>
      <dgm:spPr/>
      <dgm:t>
        <a:bodyPr/>
        <a:lstStyle/>
        <a:p>
          <a:r>
            <a:rPr lang="en-US" b="1" dirty="0" smtClean="0"/>
            <a:t>Eliminate hazardous environments near training areas</a:t>
          </a:r>
          <a:endParaRPr lang="en-US" b="1" dirty="0"/>
        </a:p>
      </dgm:t>
    </dgm:pt>
    <dgm:pt modelId="{37443EC2-C06C-4D78-96F2-290D341950E7}" type="parTrans" cxnId="{E53A6A0E-773C-4B50-BB48-DB9FCD7DB935}">
      <dgm:prSet/>
      <dgm:spPr/>
      <dgm:t>
        <a:bodyPr/>
        <a:lstStyle/>
        <a:p>
          <a:endParaRPr lang="en-US"/>
        </a:p>
      </dgm:t>
    </dgm:pt>
    <dgm:pt modelId="{04613030-5241-4C73-A92E-F74EDDDA3120}" type="sibTrans" cxnId="{E53A6A0E-773C-4B50-BB48-DB9FCD7DB935}">
      <dgm:prSet/>
      <dgm:spPr/>
      <dgm:t>
        <a:bodyPr/>
        <a:lstStyle/>
        <a:p>
          <a:endParaRPr lang="en-US"/>
        </a:p>
      </dgm:t>
    </dgm:pt>
    <dgm:pt modelId="{14B85385-893C-4DC3-8CA5-F6E741F82C48}">
      <dgm:prSet phldrT="[Text]"/>
      <dgm:spPr/>
      <dgm:t>
        <a:bodyPr/>
        <a:lstStyle/>
        <a:p>
          <a:r>
            <a:rPr lang="en-US" b="1" dirty="0" smtClean="0"/>
            <a:t>Follow all aspects of risk-management plans</a:t>
          </a:r>
          <a:endParaRPr lang="en-US" b="1" dirty="0"/>
        </a:p>
      </dgm:t>
    </dgm:pt>
    <dgm:pt modelId="{EED4D8FF-7306-40E1-9021-7C8963F4DE57}" type="parTrans" cxnId="{6C14EB49-6899-45CF-949D-5AD3584C4AC9}">
      <dgm:prSet/>
      <dgm:spPr/>
      <dgm:t>
        <a:bodyPr/>
        <a:lstStyle/>
        <a:p>
          <a:endParaRPr lang="en-US"/>
        </a:p>
      </dgm:t>
    </dgm:pt>
    <dgm:pt modelId="{86153AD1-451F-4128-BA44-B2EC35494A7D}" type="sibTrans" cxnId="{6C14EB49-6899-45CF-949D-5AD3584C4AC9}">
      <dgm:prSet/>
      <dgm:spPr/>
      <dgm:t>
        <a:bodyPr/>
        <a:lstStyle/>
        <a:p>
          <a:endParaRPr lang="en-US"/>
        </a:p>
      </dgm:t>
    </dgm:pt>
    <dgm:pt modelId="{F231DC68-1F3D-4540-BA7D-CFA48FE83B35}" type="pres">
      <dgm:prSet presAssocID="{C517B5DA-E814-40CA-B88D-E1F62036EA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21C26A-6330-465E-BD20-A2E930D5F69B}" type="pres">
      <dgm:prSet presAssocID="{0E166138-76AF-40E7-95FE-E8EC4BA33DB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B1530-E614-485B-A162-054F1A1E650B}" type="pres">
      <dgm:prSet presAssocID="{AFB2D3A3-B20C-486D-BF6F-9268164DE95D}" presName="spacer" presStyleCnt="0"/>
      <dgm:spPr/>
    </dgm:pt>
    <dgm:pt modelId="{58F1D941-9438-4363-8690-7C2A027C9EB9}" type="pres">
      <dgm:prSet presAssocID="{14B85385-893C-4DC3-8CA5-F6E741F82C4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4B2E10-CB71-4544-8841-2A36E2E700F9}" type="pres">
      <dgm:prSet presAssocID="{86153AD1-451F-4128-BA44-B2EC35494A7D}" presName="spacer" presStyleCnt="0"/>
      <dgm:spPr/>
    </dgm:pt>
    <dgm:pt modelId="{F35F7C67-1679-402D-B35F-A5E4FCF8F5FF}" type="pres">
      <dgm:prSet presAssocID="{A1B355C1-1553-4F50-B652-D1218B118A1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549C8B-A1DC-4E6C-B790-35240E3EFF8B}" type="pres">
      <dgm:prSet presAssocID="{3626666A-DCC8-4159-B8B3-99A00B6DF3A5}" presName="spacer" presStyleCnt="0"/>
      <dgm:spPr/>
    </dgm:pt>
    <dgm:pt modelId="{4B523310-08CB-413D-97FB-F92A120B2F72}" type="pres">
      <dgm:prSet presAssocID="{B749F1B5-0382-4515-A69A-E10513E846B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FECAEC-C4C0-4E9C-BEE2-8351E15602F6}" type="presOf" srcId="{A1B355C1-1553-4F50-B652-D1218B118A11}" destId="{F35F7C67-1679-402D-B35F-A5E4FCF8F5FF}" srcOrd="0" destOrd="0" presId="urn:microsoft.com/office/officeart/2005/8/layout/vList2"/>
    <dgm:cxn modelId="{E53A6A0E-773C-4B50-BB48-DB9FCD7DB935}" srcId="{C517B5DA-E814-40CA-B88D-E1F62036EAC2}" destId="{B749F1B5-0382-4515-A69A-E10513E846BA}" srcOrd="3" destOrd="0" parTransId="{37443EC2-C06C-4D78-96F2-290D341950E7}" sibTransId="{04613030-5241-4C73-A92E-F74EDDDA3120}"/>
    <dgm:cxn modelId="{F47AC0A9-FF60-4EBC-B6D8-412E6EC63E55}" type="presOf" srcId="{C517B5DA-E814-40CA-B88D-E1F62036EAC2}" destId="{F231DC68-1F3D-4540-BA7D-CFA48FE83B35}" srcOrd="0" destOrd="0" presId="urn:microsoft.com/office/officeart/2005/8/layout/vList2"/>
    <dgm:cxn modelId="{79239F00-F1C8-4CA5-956B-F4F531C830CC}" type="presOf" srcId="{B749F1B5-0382-4515-A69A-E10513E846BA}" destId="{4B523310-08CB-413D-97FB-F92A120B2F72}" srcOrd="0" destOrd="0" presId="urn:microsoft.com/office/officeart/2005/8/layout/vList2"/>
    <dgm:cxn modelId="{7B39ED0E-8B5A-40B1-92AD-B84A48FF3793}" srcId="{C517B5DA-E814-40CA-B88D-E1F62036EAC2}" destId="{A1B355C1-1553-4F50-B652-D1218B118A11}" srcOrd="2" destOrd="0" parTransId="{48A4BC2F-D289-4654-9B9D-7CEBD115AF4B}" sibTransId="{3626666A-DCC8-4159-B8B3-99A00B6DF3A5}"/>
    <dgm:cxn modelId="{3B735A0B-D183-4568-AF35-AABD6208E27A}" type="presOf" srcId="{14B85385-893C-4DC3-8CA5-F6E741F82C48}" destId="{58F1D941-9438-4363-8690-7C2A027C9EB9}" srcOrd="0" destOrd="0" presId="urn:microsoft.com/office/officeart/2005/8/layout/vList2"/>
    <dgm:cxn modelId="{6C14EB49-6899-45CF-949D-5AD3584C4AC9}" srcId="{C517B5DA-E814-40CA-B88D-E1F62036EAC2}" destId="{14B85385-893C-4DC3-8CA5-F6E741F82C48}" srcOrd="1" destOrd="0" parTransId="{EED4D8FF-7306-40E1-9021-7C8963F4DE57}" sibTransId="{86153AD1-451F-4128-BA44-B2EC35494A7D}"/>
    <dgm:cxn modelId="{C8E6112D-D8E3-4DFA-ACA5-1899F18DCA75}" type="presOf" srcId="{0E166138-76AF-40E7-95FE-E8EC4BA33DBC}" destId="{AA21C26A-6330-465E-BD20-A2E930D5F69B}" srcOrd="0" destOrd="0" presId="urn:microsoft.com/office/officeart/2005/8/layout/vList2"/>
    <dgm:cxn modelId="{6A800F03-D059-4B5B-93DC-BF171FA2EC98}" srcId="{C517B5DA-E814-40CA-B88D-E1F62036EAC2}" destId="{0E166138-76AF-40E7-95FE-E8EC4BA33DBC}" srcOrd="0" destOrd="0" parTransId="{B7E99922-452F-4C4C-B887-1866EB4D6CD3}" sibTransId="{AFB2D3A3-B20C-486D-BF6F-9268164DE95D}"/>
    <dgm:cxn modelId="{EC3B6642-3C70-452C-9B0A-01388510CB49}" type="presParOf" srcId="{F231DC68-1F3D-4540-BA7D-CFA48FE83B35}" destId="{AA21C26A-6330-465E-BD20-A2E930D5F69B}" srcOrd="0" destOrd="0" presId="urn:microsoft.com/office/officeart/2005/8/layout/vList2"/>
    <dgm:cxn modelId="{B132DAB9-3A15-4EAE-9C51-7F9F7C6F68F4}" type="presParOf" srcId="{F231DC68-1F3D-4540-BA7D-CFA48FE83B35}" destId="{DFAB1530-E614-485B-A162-054F1A1E650B}" srcOrd="1" destOrd="0" presId="urn:microsoft.com/office/officeart/2005/8/layout/vList2"/>
    <dgm:cxn modelId="{66DC099D-336A-4F52-8202-3041198FB3A0}" type="presParOf" srcId="{F231DC68-1F3D-4540-BA7D-CFA48FE83B35}" destId="{58F1D941-9438-4363-8690-7C2A027C9EB9}" srcOrd="2" destOrd="0" presId="urn:microsoft.com/office/officeart/2005/8/layout/vList2"/>
    <dgm:cxn modelId="{7AA1FACF-FFCD-4370-9D1C-84A7FF03422B}" type="presParOf" srcId="{F231DC68-1F3D-4540-BA7D-CFA48FE83B35}" destId="{0C4B2E10-CB71-4544-8841-2A36E2E700F9}" srcOrd="3" destOrd="0" presId="urn:microsoft.com/office/officeart/2005/8/layout/vList2"/>
    <dgm:cxn modelId="{77EA743C-D12A-4FAA-9D9C-CE67A3FEC4BB}" type="presParOf" srcId="{F231DC68-1F3D-4540-BA7D-CFA48FE83B35}" destId="{F35F7C67-1679-402D-B35F-A5E4FCF8F5FF}" srcOrd="4" destOrd="0" presId="urn:microsoft.com/office/officeart/2005/8/layout/vList2"/>
    <dgm:cxn modelId="{00977DBA-5F9D-4394-B780-E9105A1604B6}" type="presParOf" srcId="{F231DC68-1F3D-4540-BA7D-CFA48FE83B35}" destId="{AB549C8B-A1DC-4E6C-B790-35240E3EFF8B}" srcOrd="5" destOrd="0" presId="urn:microsoft.com/office/officeart/2005/8/layout/vList2"/>
    <dgm:cxn modelId="{A93A73E1-B826-4BF4-AF11-F206297C43A6}" type="presParOf" srcId="{F231DC68-1F3D-4540-BA7D-CFA48FE83B35}" destId="{4B523310-08CB-413D-97FB-F92A120B2F7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5F3CC7-6D1E-4193-9C49-272004AF6ECA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CA41DD5-4582-475C-965C-683CE782340D}">
      <dgm:prSet phldrT="[Text]" custT="1"/>
      <dgm:spPr/>
      <dgm:t>
        <a:bodyPr/>
        <a:lstStyle/>
        <a:p>
          <a:pPr algn="r"/>
          <a:r>
            <a:rPr lang="en-US" sz="2400" b="1" dirty="0" smtClean="0"/>
            <a:t>Examples of ICS positions</a:t>
          </a:r>
          <a:endParaRPr lang="en-US" sz="2400" dirty="0"/>
        </a:p>
      </dgm:t>
    </dgm:pt>
    <dgm:pt modelId="{2D6AFEF1-3A4E-44A8-BF03-3498DE3E5B69}" type="parTrans" cxnId="{48B9699F-07DB-4B8A-840A-EF59E1B06EF1}">
      <dgm:prSet/>
      <dgm:spPr/>
      <dgm:t>
        <a:bodyPr/>
        <a:lstStyle/>
        <a:p>
          <a:endParaRPr lang="en-US" sz="1400"/>
        </a:p>
      </dgm:t>
    </dgm:pt>
    <dgm:pt modelId="{E59B29A7-22B1-4CA5-BF1F-FA1D24DAEBB4}" type="sibTrans" cxnId="{48B9699F-07DB-4B8A-840A-EF59E1B06EF1}">
      <dgm:prSet/>
      <dgm:spPr/>
      <dgm:t>
        <a:bodyPr/>
        <a:lstStyle/>
        <a:p>
          <a:endParaRPr lang="en-US" sz="1400"/>
        </a:p>
      </dgm:t>
    </dgm:pt>
    <dgm:pt modelId="{2594B234-8F3C-4617-9AE6-FF4BB2FB726C}">
      <dgm:prSet custT="1"/>
      <dgm:spPr/>
      <dgm:t>
        <a:bodyPr/>
        <a:lstStyle/>
        <a:p>
          <a:pPr algn="r"/>
          <a:r>
            <a:rPr lang="en-US" sz="1600" b="1" dirty="0" smtClean="0"/>
            <a:t>Incident Commander</a:t>
          </a:r>
          <a:endParaRPr lang="en-US" sz="1600" b="1" dirty="0"/>
        </a:p>
      </dgm:t>
    </dgm:pt>
    <dgm:pt modelId="{3EDF253D-6389-4CF7-845D-D60198A44B56}" type="parTrans" cxnId="{76A43B1D-1527-46EE-83F4-E489E8104DDC}">
      <dgm:prSet/>
      <dgm:spPr/>
      <dgm:t>
        <a:bodyPr/>
        <a:lstStyle/>
        <a:p>
          <a:endParaRPr lang="en-US" sz="1400"/>
        </a:p>
      </dgm:t>
    </dgm:pt>
    <dgm:pt modelId="{07FA4D51-539C-4C4C-B6B5-627AD4DF6DB5}" type="sibTrans" cxnId="{76A43B1D-1527-46EE-83F4-E489E8104DDC}">
      <dgm:prSet/>
      <dgm:spPr/>
      <dgm:t>
        <a:bodyPr/>
        <a:lstStyle/>
        <a:p>
          <a:endParaRPr lang="en-US" sz="1400"/>
        </a:p>
      </dgm:t>
    </dgm:pt>
    <dgm:pt modelId="{C93A390A-708D-4C9A-BCFA-04AD6C379512}">
      <dgm:prSet custT="1"/>
      <dgm:spPr/>
      <dgm:t>
        <a:bodyPr/>
        <a:lstStyle/>
        <a:p>
          <a:pPr algn="r"/>
          <a:r>
            <a:rPr lang="en-US" sz="1600" b="1" dirty="0" smtClean="0"/>
            <a:t>Logistics Officer </a:t>
          </a:r>
          <a:endParaRPr lang="en-US" sz="1600" b="1" dirty="0"/>
        </a:p>
      </dgm:t>
    </dgm:pt>
    <dgm:pt modelId="{3D912BC2-7D92-45FA-BCD1-208EC1887DF3}" type="parTrans" cxnId="{D83B4D59-B03E-4DC2-BA22-555D14490AA3}">
      <dgm:prSet/>
      <dgm:spPr/>
      <dgm:t>
        <a:bodyPr/>
        <a:lstStyle/>
        <a:p>
          <a:endParaRPr lang="en-US" sz="1400"/>
        </a:p>
      </dgm:t>
    </dgm:pt>
    <dgm:pt modelId="{CB75F50C-DA64-4E0B-8977-805FFD576C38}" type="sibTrans" cxnId="{D83B4D59-B03E-4DC2-BA22-555D14490AA3}">
      <dgm:prSet/>
      <dgm:spPr/>
      <dgm:t>
        <a:bodyPr/>
        <a:lstStyle/>
        <a:p>
          <a:endParaRPr lang="en-US" sz="1400"/>
        </a:p>
      </dgm:t>
    </dgm:pt>
    <dgm:pt modelId="{7A77EC52-2173-4F01-884E-D31744F8F7E2}">
      <dgm:prSet custT="1"/>
      <dgm:spPr/>
      <dgm:t>
        <a:bodyPr/>
        <a:lstStyle/>
        <a:p>
          <a:pPr algn="r"/>
          <a:r>
            <a:rPr lang="en-US" sz="1600" b="1" dirty="0" smtClean="0"/>
            <a:t>Staging Officer </a:t>
          </a:r>
          <a:endParaRPr lang="en-US" sz="1600" b="1" dirty="0"/>
        </a:p>
      </dgm:t>
    </dgm:pt>
    <dgm:pt modelId="{DE4929C9-6A0C-4811-AB0A-32E0072055ED}" type="parTrans" cxnId="{7B87D372-AB68-43BF-BC95-5A4F8378BA85}">
      <dgm:prSet/>
      <dgm:spPr/>
      <dgm:t>
        <a:bodyPr/>
        <a:lstStyle/>
        <a:p>
          <a:endParaRPr lang="en-US" sz="1400"/>
        </a:p>
      </dgm:t>
    </dgm:pt>
    <dgm:pt modelId="{6326D04D-F638-45FD-9C2D-C441A6472D77}" type="sibTrans" cxnId="{7B87D372-AB68-43BF-BC95-5A4F8378BA85}">
      <dgm:prSet/>
      <dgm:spPr/>
      <dgm:t>
        <a:bodyPr/>
        <a:lstStyle/>
        <a:p>
          <a:endParaRPr lang="en-US" sz="1400"/>
        </a:p>
      </dgm:t>
    </dgm:pt>
    <dgm:pt modelId="{D8488C60-5CFA-40A2-B876-E48C927A915F}">
      <dgm:prSet custT="1"/>
      <dgm:spPr/>
      <dgm:t>
        <a:bodyPr/>
        <a:lstStyle/>
        <a:p>
          <a:pPr algn="r"/>
          <a:r>
            <a:rPr lang="en-US" sz="1600" b="1" dirty="0" smtClean="0"/>
            <a:t>Division or Group Supervisor </a:t>
          </a:r>
          <a:endParaRPr lang="en-US" sz="1600" b="1" dirty="0"/>
        </a:p>
      </dgm:t>
    </dgm:pt>
    <dgm:pt modelId="{636EDDEE-F673-41AC-96E9-201D073DC89D}" type="parTrans" cxnId="{98DA50D7-6AF1-45A5-A811-C296D927F7A9}">
      <dgm:prSet/>
      <dgm:spPr/>
      <dgm:t>
        <a:bodyPr/>
        <a:lstStyle/>
        <a:p>
          <a:endParaRPr lang="en-US" sz="1400"/>
        </a:p>
      </dgm:t>
    </dgm:pt>
    <dgm:pt modelId="{A691B2AB-2A04-4E7F-874D-DFCD96105F42}" type="sibTrans" cxnId="{98DA50D7-6AF1-45A5-A811-C296D927F7A9}">
      <dgm:prSet/>
      <dgm:spPr/>
      <dgm:t>
        <a:bodyPr/>
        <a:lstStyle/>
        <a:p>
          <a:endParaRPr lang="en-US" sz="1400"/>
        </a:p>
      </dgm:t>
    </dgm:pt>
    <dgm:pt modelId="{587853AF-652B-4155-A175-D39C23879049}">
      <dgm:prSet custT="1"/>
      <dgm:spPr/>
      <dgm:t>
        <a:bodyPr/>
        <a:lstStyle/>
        <a:p>
          <a:pPr algn="r"/>
          <a:r>
            <a:rPr lang="en-US" sz="1600" b="1" dirty="0" smtClean="0"/>
            <a:t>Communications Officer </a:t>
          </a:r>
          <a:endParaRPr lang="en-US" sz="1600" b="1" dirty="0"/>
        </a:p>
      </dgm:t>
    </dgm:pt>
    <dgm:pt modelId="{3923107B-9587-41E5-9D2E-5AF2B6654998}" type="parTrans" cxnId="{018FBA93-AAAB-4738-B953-CD6F354034EA}">
      <dgm:prSet/>
      <dgm:spPr/>
      <dgm:t>
        <a:bodyPr/>
        <a:lstStyle/>
        <a:p>
          <a:endParaRPr lang="en-US" sz="1400"/>
        </a:p>
      </dgm:t>
    </dgm:pt>
    <dgm:pt modelId="{1BF774F3-31AE-4339-8C53-07A42F86DA2E}" type="sibTrans" cxnId="{018FBA93-AAAB-4738-B953-CD6F354034EA}">
      <dgm:prSet/>
      <dgm:spPr/>
      <dgm:t>
        <a:bodyPr/>
        <a:lstStyle/>
        <a:p>
          <a:endParaRPr lang="en-US" sz="1400"/>
        </a:p>
      </dgm:t>
    </dgm:pt>
    <dgm:pt modelId="{C14367AC-29F3-4C37-990E-876510C5AAB9}">
      <dgm:prSet custT="1"/>
      <dgm:spPr/>
      <dgm:t>
        <a:bodyPr/>
        <a:lstStyle/>
        <a:p>
          <a:pPr algn="r"/>
          <a:r>
            <a:rPr lang="en-US" sz="1600" b="1" dirty="0" smtClean="0"/>
            <a:t>Ignition Officer</a:t>
          </a:r>
          <a:endParaRPr lang="en-US" sz="1600" b="1" dirty="0"/>
        </a:p>
      </dgm:t>
    </dgm:pt>
    <dgm:pt modelId="{B93E1EE6-9AB0-4A28-A36B-E4647ED8200F}" type="parTrans" cxnId="{FB01DB40-BEE4-44EF-80BA-517406BCE92B}">
      <dgm:prSet/>
      <dgm:spPr/>
      <dgm:t>
        <a:bodyPr/>
        <a:lstStyle/>
        <a:p>
          <a:endParaRPr lang="en-US" sz="1400"/>
        </a:p>
      </dgm:t>
    </dgm:pt>
    <dgm:pt modelId="{F0ACFB15-ADD9-4F34-A719-479B8614F025}" type="sibTrans" cxnId="{FB01DB40-BEE4-44EF-80BA-517406BCE92B}">
      <dgm:prSet/>
      <dgm:spPr/>
      <dgm:t>
        <a:bodyPr/>
        <a:lstStyle/>
        <a:p>
          <a:endParaRPr lang="en-US" sz="1400"/>
        </a:p>
      </dgm:t>
    </dgm:pt>
    <dgm:pt modelId="{CE17994D-150A-4D14-9E0C-63A0BE82C0A5}">
      <dgm:prSet custT="1"/>
      <dgm:spPr/>
      <dgm:t>
        <a:bodyPr/>
        <a:lstStyle/>
        <a:p>
          <a:pPr algn="r"/>
          <a:r>
            <a:rPr lang="en-US" sz="1600" b="1" dirty="0" smtClean="0"/>
            <a:t>Water Supply Officer</a:t>
          </a:r>
          <a:endParaRPr lang="en-US" sz="1600" b="1" dirty="0"/>
        </a:p>
      </dgm:t>
    </dgm:pt>
    <dgm:pt modelId="{58E8D1C2-16D5-4503-B099-904072FB6008}" type="parTrans" cxnId="{4E6F0B2A-0C92-4046-B189-EBF0960B79AE}">
      <dgm:prSet/>
      <dgm:spPr/>
      <dgm:t>
        <a:bodyPr/>
        <a:lstStyle/>
        <a:p>
          <a:endParaRPr lang="en-US" sz="1400"/>
        </a:p>
      </dgm:t>
    </dgm:pt>
    <dgm:pt modelId="{308250AF-715C-4AB8-AE6C-F5867C818FFE}" type="sibTrans" cxnId="{4E6F0B2A-0C92-4046-B189-EBF0960B79AE}">
      <dgm:prSet/>
      <dgm:spPr/>
      <dgm:t>
        <a:bodyPr/>
        <a:lstStyle/>
        <a:p>
          <a:endParaRPr lang="en-US" sz="1400"/>
        </a:p>
      </dgm:t>
    </dgm:pt>
    <dgm:pt modelId="{4F00C1C4-742C-44A4-AF73-1D7248E403F6}">
      <dgm:prSet custT="1"/>
      <dgm:spPr/>
      <dgm:t>
        <a:bodyPr/>
        <a:lstStyle/>
        <a:p>
          <a:pPr algn="r"/>
          <a:r>
            <a:rPr lang="en-US" sz="1600" b="1" dirty="0" smtClean="0"/>
            <a:t>Public Information Officer</a:t>
          </a:r>
          <a:endParaRPr lang="en-US" sz="1600" b="1" dirty="0"/>
        </a:p>
      </dgm:t>
    </dgm:pt>
    <dgm:pt modelId="{3134BE5B-4552-4B13-B1C2-227681FBC946}" type="parTrans" cxnId="{3AE864E7-9A95-438C-9A8D-BA03C45BDC92}">
      <dgm:prSet/>
      <dgm:spPr/>
      <dgm:t>
        <a:bodyPr/>
        <a:lstStyle/>
        <a:p>
          <a:endParaRPr lang="en-US" sz="1400"/>
        </a:p>
      </dgm:t>
    </dgm:pt>
    <dgm:pt modelId="{F5B86251-2EB0-43D7-8278-F2D93788B94D}" type="sibTrans" cxnId="{3AE864E7-9A95-438C-9A8D-BA03C45BDC92}">
      <dgm:prSet/>
      <dgm:spPr/>
      <dgm:t>
        <a:bodyPr/>
        <a:lstStyle/>
        <a:p>
          <a:endParaRPr lang="en-US" sz="1400"/>
        </a:p>
      </dgm:t>
    </dgm:pt>
    <dgm:pt modelId="{AD5D6431-CDB3-42C2-8C45-7AD7B65AD0C7}">
      <dgm:prSet custT="1"/>
      <dgm:spPr/>
      <dgm:t>
        <a:bodyPr/>
        <a:lstStyle/>
        <a:p>
          <a:pPr algn="r"/>
          <a:r>
            <a:rPr lang="en-US" sz="1600" b="1" dirty="0" smtClean="0"/>
            <a:t>Safety Officer</a:t>
          </a:r>
          <a:endParaRPr lang="en-US" sz="1600" b="1" dirty="0"/>
        </a:p>
      </dgm:t>
    </dgm:pt>
    <dgm:pt modelId="{4FDE107A-22AA-4F91-8A77-92D3C9CF43A6}" type="parTrans" cxnId="{4EDED0C3-00AF-466F-B00B-2E8E82CF0DE0}">
      <dgm:prSet/>
      <dgm:spPr/>
      <dgm:t>
        <a:bodyPr/>
        <a:lstStyle/>
        <a:p>
          <a:endParaRPr lang="en-US"/>
        </a:p>
      </dgm:t>
    </dgm:pt>
    <dgm:pt modelId="{62D8A52F-247A-464D-8AF7-D319F38CBCCC}" type="sibTrans" cxnId="{4EDED0C3-00AF-466F-B00B-2E8E82CF0DE0}">
      <dgm:prSet/>
      <dgm:spPr/>
      <dgm:t>
        <a:bodyPr/>
        <a:lstStyle/>
        <a:p>
          <a:endParaRPr lang="en-US"/>
        </a:p>
      </dgm:t>
    </dgm:pt>
    <dgm:pt modelId="{43343DFB-9308-4588-BAE4-4B2B936E23CE}" type="pres">
      <dgm:prSet presAssocID="{785F3CC7-6D1E-4193-9C49-272004AF6EC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B700EC-62A4-40A0-BDC7-2FB650EC0B30}" type="pres">
      <dgm:prSet presAssocID="{8CA41DD5-4582-475C-965C-683CE782340D}" presName="comp" presStyleCnt="0"/>
      <dgm:spPr/>
    </dgm:pt>
    <dgm:pt modelId="{53CBBD72-C2EA-4F01-B710-ABA37D2DF506}" type="pres">
      <dgm:prSet presAssocID="{8CA41DD5-4582-475C-965C-683CE782340D}" presName="rect2" presStyleLbl="node1" presStyleIdx="0" presStyleCnt="1" custScaleX="100175" custScaleY="114112" custLinFactNeighborX="-914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884B7-7074-4A5A-80A3-A4563F0B6D3F}" type="pres">
      <dgm:prSet presAssocID="{8CA41DD5-4582-475C-965C-683CE782340D}" presName="rect1" presStyleLbl="lnNode1" presStyleIdx="0" presStyleCnt="1" custScaleX="135013" custScaleY="126123" custLinFactNeighborX="20821" custLinFactNeighborY="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</dgm:pt>
  </dgm:ptLst>
  <dgm:cxnLst>
    <dgm:cxn modelId="{4E6F0B2A-0C92-4046-B189-EBF0960B79AE}" srcId="{8CA41DD5-4582-475C-965C-683CE782340D}" destId="{CE17994D-150A-4D14-9E0C-63A0BE82C0A5}" srcOrd="7" destOrd="0" parTransId="{58E8D1C2-16D5-4503-B099-904072FB6008}" sibTransId="{308250AF-715C-4AB8-AE6C-F5867C818FFE}"/>
    <dgm:cxn modelId="{0A61E418-A2B1-4F3F-BB9A-D006905DA663}" type="presOf" srcId="{7A77EC52-2173-4F01-884E-D31744F8F7E2}" destId="{53CBBD72-C2EA-4F01-B710-ABA37D2DF506}" srcOrd="0" destOrd="4" presId="urn:microsoft.com/office/officeart/2008/layout/AlternatingPictureBlocks"/>
    <dgm:cxn modelId="{4EDED0C3-00AF-466F-B00B-2E8E82CF0DE0}" srcId="{8CA41DD5-4582-475C-965C-683CE782340D}" destId="{AD5D6431-CDB3-42C2-8C45-7AD7B65AD0C7}" srcOrd="1" destOrd="0" parTransId="{4FDE107A-22AA-4F91-8A77-92D3C9CF43A6}" sibTransId="{62D8A52F-247A-464D-8AF7-D319F38CBCCC}"/>
    <dgm:cxn modelId="{BA216E7E-7449-4F2E-97EC-3FF4DA728ADF}" type="presOf" srcId="{AD5D6431-CDB3-42C2-8C45-7AD7B65AD0C7}" destId="{53CBBD72-C2EA-4F01-B710-ABA37D2DF506}" srcOrd="0" destOrd="2" presId="urn:microsoft.com/office/officeart/2008/layout/AlternatingPictureBlocks"/>
    <dgm:cxn modelId="{EA9A338B-CB19-4373-BB9F-F6813F5D60A0}" type="presOf" srcId="{C93A390A-708D-4C9A-BCFA-04AD6C379512}" destId="{53CBBD72-C2EA-4F01-B710-ABA37D2DF506}" srcOrd="0" destOrd="3" presId="urn:microsoft.com/office/officeart/2008/layout/AlternatingPictureBlocks"/>
    <dgm:cxn modelId="{9F18D739-6B09-4128-9DB8-52E963BCDAB1}" type="presOf" srcId="{C14367AC-29F3-4C37-990E-876510C5AAB9}" destId="{53CBBD72-C2EA-4F01-B710-ABA37D2DF506}" srcOrd="0" destOrd="7" presId="urn:microsoft.com/office/officeart/2008/layout/AlternatingPictureBlocks"/>
    <dgm:cxn modelId="{33CFB707-015A-4596-A8D2-A87FDFE235B3}" type="presOf" srcId="{D8488C60-5CFA-40A2-B876-E48C927A915F}" destId="{53CBBD72-C2EA-4F01-B710-ABA37D2DF506}" srcOrd="0" destOrd="5" presId="urn:microsoft.com/office/officeart/2008/layout/AlternatingPictureBlocks"/>
    <dgm:cxn modelId="{C75D940C-E2AB-4A8C-8D11-4A75317D54D3}" type="presOf" srcId="{CE17994D-150A-4D14-9E0C-63A0BE82C0A5}" destId="{53CBBD72-C2EA-4F01-B710-ABA37D2DF506}" srcOrd="0" destOrd="8" presId="urn:microsoft.com/office/officeart/2008/layout/AlternatingPictureBlocks"/>
    <dgm:cxn modelId="{98DA50D7-6AF1-45A5-A811-C296D927F7A9}" srcId="{8CA41DD5-4582-475C-965C-683CE782340D}" destId="{D8488C60-5CFA-40A2-B876-E48C927A915F}" srcOrd="4" destOrd="0" parTransId="{636EDDEE-F673-41AC-96E9-201D073DC89D}" sibTransId="{A691B2AB-2A04-4E7F-874D-DFCD96105F42}"/>
    <dgm:cxn modelId="{FB01DB40-BEE4-44EF-80BA-517406BCE92B}" srcId="{8CA41DD5-4582-475C-965C-683CE782340D}" destId="{C14367AC-29F3-4C37-990E-876510C5AAB9}" srcOrd="6" destOrd="0" parTransId="{B93E1EE6-9AB0-4A28-A36B-E4647ED8200F}" sibTransId="{F0ACFB15-ADD9-4F34-A719-479B8614F025}"/>
    <dgm:cxn modelId="{48B9699F-07DB-4B8A-840A-EF59E1B06EF1}" srcId="{785F3CC7-6D1E-4193-9C49-272004AF6ECA}" destId="{8CA41DD5-4582-475C-965C-683CE782340D}" srcOrd="0" destOrd="0" parTransId="{2D6AFEF1-3A4E-44A8-BF03-3498DE3E5B69}" sibTransId="{E59B29A7-22B1-4CA5-BF1F-FA1D24DAEBB4}"/>
    <dgm:cxn modelId="{76A43B1D-1527-46EE-83F4-E489E8104DDC}" srcId="{8CA41DD5-4582-475C-965C-683CE782340D}" destId="{2594B234-8F3C-4617-9AE6-FF4BB2FB726C}" srcOrd="0" destOrd="0" parTransId="{3EDF253D-6389-4CF7-845D-D60198A44B56}" sibTransId="{07FA4D51-539C-4C4C-B6B5-627AD4DF6DB5}"/>
    <dgm:cxn modelId="{D83B4D59-B03E-4DC2-BA22-555D14490AA3}" srcId="{8CA41DD5-4582-475C-965C-683CE782340D}" destId="{C93A390A-708D-4C9A-BCFA-04AD6C379512}" srcOrd="2" destOrd="0" parTransId="{3D912BC2-7D92-45FA-BCD1-208EC1887DF3}" sibTransId="{CB75F50C-DA64-4E0B-8977-805FFD576C38}"/>
    <dgm:cxn modelId="{B8E546D7-354B-42D1-AD4E-CD2CBDA072A4}" type="presOf" srcId="{8CA41DD5-4582-475C-965C-683CE782340D}" destId="{53CBBD72-C2EA-4F01-B710-ABA37D2DF506}" srcOrd="0" destOrd="0" presId="urn:microsoft.com/office/officeart/2008/layout/AlternatingPictureBlocks"/>
    <dgm:cxn modelId="{6BFD643B-A41B-41A8-BE54-CA384472BE13}" type="presOf" srcId="{4F00C1C4-742C-44A4-AF73-1D7248E403F6}" destId="{53CBBD72-C2EA-4F01-B710-ABA37D2DF506}" srcOrd="0" destOrd="9" presId="urn:microsoft.com/office/officeart/2008/layout/AlternatingPictureBlocks"/>
    <dgm:cxn modelId="{3AE864E7-9A95-438C-9A8D-BA03C45BDC92}" srcId="{8CA41DD5-4582-475C-965C-683CE782340D}" destId="{4F00C1C4-742C-44A4-AF73-1D7248E403F6}" srcOrd="8" destOrd="0" parTransId="{3134BE5B-4552-4B13-B1C2-227681FBC946}" sibTransId="{F5B86251-2EB0-43D7-8278-F2D93788B94D}"/>
    <dgm:cxn modelId="{7B87D372-AB68-43BF-BC95-5A4F8378BA85}" srcId="{8CA41DD5-4582-475C-965C-683CE782340D}" destId="{7A77EC52-2173-4F01-884E-D31744F8F7E2}" srcOrd="3" destOrd="0" parTransId="{DE4929C9-6A0C-4811-AB0A-32E0072055ED}" sibTransId="{6326D04D-F638-45FD-9C2D-C441A6472D77}"/>
    <dgm:cxn modelId="{2D7C183B-6E38-43D0-A7BF-599F375691B0}" type="presOf" srcId="{587853AF-652B-4155-A175-D39C23879049}" destId="{53CBBD72-C2EA-4F01-B710-ABA37D2DF506}" srcOrd="0" destOrd="6" presId="urn:microsoft.com/office/officeart/2008/layout/AlternatingPictureBlocks"/>
    <dgm:cxn modelId="{A9FC2F5E-92A8-48AC-85CC-F0BFC9226847}" type="presOf" srcId="{2594B234-8F3C-4617-9AE6-FF4BB2FB726C}" destId="{53CBBD72-C2EA-4F01-B710-ABA37D2DF506}" srcOrd="0" destOrd="1" presId="urn:microsoft.com/office/officeart/2008/layout/AlternatingPictureBlocks"/>
    <dgm:cxn modelId="{4BC33063-ED77-4E07-8924-06B429F98AFB}" type="presOf" srcId="{785F3CC7-6D1E-4193-9C49-272004AF6ECA}" destId="{43343DFB-9308-4588-BAE4-4B2B936E23CE}" srcOrd="0" destOrd="0" presId="urn:microsoft.com/office/officeart/2008/layout/AlternatingPictureBlocks"/>
    <dgm:cxn modelId="{018FBA93-AAAB-4738-B953-CD6F354034EA}" srcId="{8CA41DD5-4582-475C-965C-683CE782340D}" destId="{587853AF-652B-4155-A175-D39C23879049}" srcOrd="5" destOrd="0" parTransId="{3923107B-9587-41E5-9D2E-5AF2B6654998}" sibTransId="{1BF774F3-31AE-4339-8C53-07A42F86DA2E}"/>
    <dgm:cxn modelId="{1E0F299A-C584-4933-B02E-A6DDBBB2F21D}" type="presParOf" srcId="{43343DFB-9308-4588-BAE4-4B2B936E23CE}" destId="{F9B700EC-62A4-40A0-BDC7-2FB650EC0B30}" srcOrd="0" destOrd="0" presId="urn:microsoft.com/office/officeart/2008/layout/AlternatingPictureBlocks"/>
    <dgm:cxn modelId="{67174B8A-19B9-4FAA-8BEE-C8C02939A58B}" type="presParOf" srcId="{F9B700EC-62A4-40A0-BDC7-2FB650EC0B30}" destId="{53CBBD72-C2EA-4F01-B710-ABA37D2DF506}" srcOrd="0" destOrd="0" presId="urn:microsoft.com/office/officeart/2008/layout/AlternatingPictureBlocks"/>
    <dgm:cxn modelId="{1197BE1D-8784-45F8-A9F1-D595EBBD5E5C}" type="presParOf" srcId="{F9B700EC-62A4-40A0-BDC7-2FB650EC0B30}" destId="{68C884B7-7074-4A5A-80A3-A4563F0B6D3F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2DB63A-FED6-493A-B19A-0A19A7AA0BFE}" type="doc">
      <dgm:prSet loTypeId="urn:microsoft.com/office/officeart/2005/8/layout/hProcess6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4470E6A-88AA-4803-B068-FD8A76DF4BF9}">
      <dgm:prSet phldrT="[Text]"/>
      <dgm:spPr/>
      <dgm:t>
        <a:bodyPr/>
        <a:lstStyle/>
        <a:p>
          <a:r>
            <a:rPr lang="en-US" dirty="0" smtClean="0"/>
            <a:t>Objectives</a:t>
          </a:r>
          <a:endParaRPr lang="en-US" dirty="0"/>
        </a:p>
      </dgm:t>
    </dgm:pt>
    <dgm:pt modelId="{6ACF3630-601B-45CD-8B93-22235FF17734}" type="parTrans" cxnId="{41A95CAB-3D76-4511-9C86-6EAA1CC3964A}">
      <dgm:prSet/>
      <dgm:spPr/>
      <dgm:t>
        <a:bodyPr/>
        <a:lstStyle/>
        <a:p>
          <a:endParaRPr lang="en-US"/>
        </a:p>
      </dgm:t>
    </dgm:pt>
    <dgm:pt modelId="{3B7A4F08-5A1F-4FC9-81BF-02D5790336E6}" type="sibTrans" cxnId="{41A95CAB-3D76-4511-9C86-6EAA1CC3964A}">
      <dgm:prSet/>
      <dgm:spPr/>
      <dgm:t>
        <a:bodyPr/>
        <a:lstStyle/>
        <a:p>
          <a:endParaRPr lang="en-US"/>
        </a:p>
      </dgm:t>
    </dgm:pt>
    <dgm:pt modelId="{796B565B-D29A-43A3-8A12-05CC6B7EFE09}">
      <dgm:prSet phldrT="[Text]"/>
      <dgm:spPr/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06D4CCF6-FE88-4528-89E2-CBA9775DC6A9}" type="parTrans" cxnId="{A6442005-B783-49E8-A8AC-1744A7FCF226}">
      <dgm:prSet/>
      <dgm:spPr/>
      <dgm:t>
        <a:bodyPr/>
        <a:lstStyle/>
        <a:p>
          <a:endParaRPr lang="en-US"/>
        </a:p>
      </dgm:t>
    </dgm:pt>
    <dgm:pt modelId="{2F213CAE-4F66-48C5-8D75-9D9C056880A2}" type="sibTrans" cxnId="{A6442005-B783-49E8-A8AC-1744A7FCF226}">
      <dgm:prSet/>
      <dgm:spPr/>
      <dgm:t>
        <a:bodyPr/>
        <a:lstStyle/>
        <a:p>
          <a:endParaRPr lang="en-US"/>
        </a:p>
      </dgm:t>
    </dgm:pt>
    <dgm:pt modelId="{E8A33703-5A4C-4CBE-BC1E-B31ECEFF45D5}">
      <dgm:prSet phldrT="[Text]"/>
      <dgm:spPr/>
      <dgm:t>
        <a:bodyPr/>
        <a:lstStyle/>
        <a:p>
          <a:r>
            <a:rPr lang="en-US" dirty="0" smtClean="0"/>
            <a:t>Assignments</a:t>
          </a:r>
          <a:endParaRPr lang="en-US" dirty="0"/>
        </a:p>
      </dgm:t>
    </dgm:pt>
    <dgm:pt modelId="{51847023-89E1-4128-8F08-D247C3A95755}" type="parTrans" cxnId="{0477BBD3-A766-4F03-BFDB-9DB2B04EE7D0}">
      <dgm:prSet/>
      <dgm:spPr/>
      <dgm:t>
        <a:bodyPr/>
        <a:lstStyle/>
        <a:p>
          <a:endParaRPr lang="en-US"/>
        </a:p>
      </dgm:t>
    </dgm:pt>
    <dgm:pt modelId="{3F9526FF-B6E3-4C70-90A1-C83CB288469E}" type="sibTrans" cxnId="{0477BBD3-A766-4F03-BFDB-9DB2B04EE7D0}">
      <dgm:prSet/>
      <dgm:spPr/>
      <dgm:t>
        <a:bodyPr/>
        <a:lstStyle/>
        <a:p>
          <a:endParaRPr lang="en-US"/>
        </a:p>
      </dgm:t>
    </dgm:pt>
    <dgm:pt modelId="{AFE2C129-6334-4A7F-8E3C-88A69EF4E5CB}">
      <dgm:prSet phldrT="[Text]"/>
      <dgm:spPr/>
      <dgm:t>
        <a:bodyPr/>
        <a:lstStyle/>
        <a:p>
          <a:r>
            <a:rPr lang="en-US" dirty="0" smtClean="0"/>
            <a:t>Support materials</a:t>
          </a:r>
          <a:endParaRPr lang="en-US" dirty="0"/>
        </a:p>
      </dgm:t>
    </dgm:pt>
    <dgm:pt modelId="{7BC0141C-C561-4FF8-A498-54F7C8988411}" type="parTrans" cxnId="{3313A90F-AABC-405F-B495-3EDD8993A394}">
      <dgm:prSet/>
      <dgm:spPr/>
      <dgm:t>
        <a:bodyPr/>
        <a:lstStyle/>
        <a:p>
          <a:endParaRPr lang="en-US"/>
        </a:p>
      </dgm:t>
    </dgm:pt>
    <dgm:pt modelId="{0F0913BE-E393-4AE0-92D5-58097E600075}" type="sibTrans" cxnId="{3313A90F-AABC-405F-B495-3EDD8993A394}">
      <dgm:prSet/>
      <dgm:spPr/>
      <dgm:t>
        <a:bodyPr/>
        <a:lstStyle/>
        <a:p>
          <a:endParaRPr lang="en-US"/>
        </a:p>
      </dgm:t>
    </dgm:pt>
    <dgm:pt modelId="{16493D3C-D0CC-4D9B-B5B2-271384B1B97C}">
      <dgm:prSet phldrT="[Text]"/>
      <dgm:spPr/>
      <dgm:t>
        <a:bodyPr/>
        <a:lstStyle/>
        <a:p>
          <a:r>
            <a:rPr lang="en-US" dirty="0" smtClean="0"/>
            <a:t>Safety message</a:t>
          </a:r>
          <a:endParaRPr lang="en-US" dirty="0"/>
        </a:p>
      </dgm:t>
    </dgm:pt>
    <dgm:pt modelId="{C28C51CB-404B-4169-9EB6-A4A2CAC2BD4B}" type="parTrans" cxnId="{06493468-5617-4796-B5B8-384281ED68AD}">
      <dgm:prSet/>
      <dgm:spPr/>
      <dgm:t>
        <a:bodyPr/>
        <a:lstStyle/>
        <a:p>
          <a:endParaRPr lang="en-US"/>
        </a:p>
      </dgm:t>
    </dgm:pt>
    <dgm:pt modelId="{5D4EF00C-2BA6-41FC-801C-4F0A9C5B6FC9}" type="sibTrans" cxnId="{06493468-5617-4796-B5B8-384281ED68AD}">
      <dgm:prSet/>
      <dgm:spPr/>
      <dgm:t>
        <a:bodyPr/>
        <a:lstStyle/>
        <a:p>
          <a:endParaRPr lang="en-US"/>
        </a:p>
      </dgm:t>
    </dgm:pt>
    <dgm:pt modelId="{A2E2BAD7-1F16-44D4-84BD-13E475F7D276}">
      <dgm:prSet phldrT="[Text]"/>
      <dgm:spPr/>
      <dgm:t>
        <a:bodyPr/>
        <a:lstStyle/>
        <a:p>
          <a:r>
            <a:rPr lang="en-US" dirty="0" smtClean="0"/>
            <a:t>Elements in training plans</a:t>
          </a:r>
          <a:endParaRPr lang="en-US" dirty="0"/>
        </a:p>
      </dgm:t>
    </dgm:pt>
    <dgm:pt modelId="{75E490CC-3560-4C51-B5B7-41E1DC4C35C1}" type="parTrans" cxnId="{3CBA163B-6FE3-4CBC-BE77-C6DAA5200865}">
      <dgm:prSet/>
      <dgm:spPr/>
    </dgm:pt>
    <dgm:pt modelId="{263DD31D-6381-42B9-86B1-2B96CA1238A9}" type="sibTrans" cxnId="{3CBA163B-6FE3-4CBC-BE77-C6DAA5200865}">
      <dgm:prSet/>
      <dgm:spPr/>
    </dgm:pt>
    <dgm:pt modelId="{98B36280-0650-408C-A794-0E73E921E91B}" type="pres">
      <dgm:prSet presAssocID="{DF2DB63A-FED6-493A-B19A-0A19A7AA0BF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7833B7-C250-474C-B25A-E4A8DBEC5D8A}" type="pres">
      <dgm:prSet presAssocID="{A2E2BAD7-1F16-44D4-84BD-13E475F7D276}" presName="compNode" presStyleCnt="0"/>
      <dgm:spPr/>
    </dgm:pt>
    <dgm:pt modelId="{E917AFCA-E85F-41C7-8852-0CA83030FCCB}" type="pres">
      <dgm:prSet presAssocID="{A2E2BAD7-1F16-44D4-84BD-13E475F7D276}" presName="noGeometry" presStyleCnt="0"/>
      <dgm:spPr/>
    </dgm:pt>
    <dgm:pt modelId="{8AD42CAC-41B3-44F2-9646-1EA6A7BA1A2F}" type="pres">
      <dgm:prSet presAssocID="{A2E2BAD7-1F16-44D4-84BD-13E475F7D276}" presName="childTextVisible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2C43F-C103-4ADF-8008-7E13BE5C9D76}" type="pres">
      <dgm:prSet presAssocID="{A2E2BAD7-1F16-44D4-84BD-13E475F7D276}" presName="childTextHidden" presStyleLbl="bgAccFollowNode1" presStyleIdx="0" presStyleCnt="1"/>
      <dgm:spPr/>
      <dgm:t>
        <a:bodyPr/>
        <a:lstStyle/>
        <a:p>
          <a:endParaRPr lang="en-US"/>
        </a:p>
      </dgm:t>
    </dgm:pt>
    <dgm:pt modelId="{48E8190B-52A8-495C-9B8D-C0977370B0BE}" type="pres">
      <dgm:prSet presAssocID="{A2E2BAD7-1F16-44D4-84BD-13E475F7D27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442005-B783-49E8-A8AC-1744A7FCF226}" srcId="{A2E2BAD7-1F16-44D4-84BD-13E475F7D276}" destId="{796B565B-D29A-43A3-8A12-05CC6B7EFE09}" srcOrd="1" destOrd="0" parTransId="{06D4CCF6-FE88-4528-89E2-CBA9775DC6A9}" sibTransId="{2F213CAE-4F66-48C5-8D75-9D9C056880A2}"/>
    <dgm:cxn modelId="{68B7A733-88F6-4BA7-BDDC-E5D7DD6CAFA3}" type="presOf" srcId="{E4470E6A-88AA-4803-B068-FD8A76DF4BF9}" destId="{8AD42CAC-41B3-44F2-9646-1EA6A7BA1A2F}" srcOrd="0" destOrd="0" presId="urn:microsoft.com/office/officeart/2005/8/layout/hProcess6"/>
    <dgm:cxn modelId="{88E83D73-51C2-42F5-8762-D53164F672DE}" type="presOf" srcId="{E8A33703-5A4C-4CBE-BC1E-B31ECEFF45D5}" destId="{C722C43F-C103-4ADF-8008-7E13BE5C9D76}" srcOrd="1" destOrd="2" presId="urn:microsoft.com/office/officeart/2005/8/layout/hProcess6"/>
    <dgm:cxn modelId="{BD74EB44-1A34-41FD-ACF4-BA46C3558F45}" type="presOf" srcId="{16493D3C-D0CC-4D9B-B5B2-271384B1B97C}" destId="{C722C43F-C103-4ADF-8008-7E13BE5C9D76}" srcOrd="1" destOrd="4" presId="urn:microsoft.com/office/officeart/2005/8/layout/hProcess6"/>
    <dgm:cxn modelId="{3E6DB026-673F-412D-ABFC-81FFDA1ACDC8}" type="presOf" srcId="{16493D3C-D0CC-4D9B-B5B2-271384B1B97C}" destId="{8AD42CAC-41B3-44F2-9646-1EA6A7BA1A2F}" srcOrd="0" destOrd="4" presId="urn:microsoft.com/office/officeart/2005/8/layout/hProcess6"/>
    <dgm:cxn modelId="{41A95CAB-3D76-4511-9C86-6EAA1CC3964A}" srcId="{A2E2BAD7-1F16-44D4-84BD-13E475F7D276}" destId="{E4470E6A-88AA-4803-B068-FD8A76DF4BF9}" srcOrd="0" destOrd="0" parTransId="{6ACF3630-601B-45CD-8B93-22235FF17734}" sibTransId="{3B7A4F08-5A1F-4FC9-81BF-02D5790336E6}"/>
    <dgm:cxn modelId="{3A56F294-3412-4870-922C-E706EB6049A4}" type="presOf" srcId="{AFE2C129-6334-4A7F-8E3C-88A69EF4E5CB}" destId="{8AD42CAC-41B3-44F2-9646-1EA6A7BA1A2F}" srcOrd="0" destOrd="3" presId="urn:microsoft.com/office/officeart/2005/8/layout/hProcess6"/>
    <dgm:cxn modelId="{3CBA163B-6FE3-4CBC-BE77-C6DAA5200865}" srcId="{DF2DB63A-FED6-493A-B19A-0A19A7AA0BFE}" destId="{A2E2BAD7-1F16-44D4-84BD-13E475F7D276}" srcOrd="0" destOrd="0" parTransId="{75E490CC-3560-4C51-B5B7-41E1DC4C35C1}" sibTransId="{263DD31D-6381-42B9-86B1-2B96CA1238A9}"/>
    <dgm:cxn modelId="{0477BBD3-A766-4F03-BFDB-9DB2B04EE7D0}" srcId="{A2E2BAD7-1F16-44D4-84BD-13E475F7D276}" destId="{E8A33703-5A4C-4CBE-BC1E-B31ECEFF45D5}" srcOrd="2" destOrd="0" parTransId="{51847023-89E1-4128-8F08-D247C3A95755}" sibTransId="{3F9526FF-B6E3-4C70-90A1-C83CB288469E}"/>
    <dgm:cxn modelId="{740A3318-E3DB-460A-B8D4-B6B826E9889B}" type="presOf" srcId="{DF2DB63A-FED6-493A-B19A-0A19A7AA0BFE}" destId="{98B36280-0650-408C-A794-0E73E921E91B}" srcOrd="0" destOrd="0" presId="urn:microsoft.com/office/officeart/2005/8/layout/hProcess6"/>
    <dgm:cxn modelId="{06493468-5617-4796-B5B8-384281ED68AD}" srcId="{A2E2BAD7-1F16-44D4-84BD-13E475F7D276}" destId="{16493D3C-D0CC-4D9B-B5B2-271384B1B97C}" srcOrd="4" destOrd="0" parTransId="{C28C51CB-404B-4169-9EB6-A4A2CAC2BD4B}" sibTransId="{5D4EF00C-2BA6-41FC-801C-4F0A9C5B6FC9}"/>
    <dgm:cxn modelId="{C7C29298-1FE1-412A-9A24-0F150BDB58AC}" type="presOf" srcId="{796B565B-D29A-43A3-8A12-05CC6B7EFE09}" destId="{C722C43F-C103-4ADF-8008-7E13BE5C9D76}" srcOrd="1" destOrd="1" presId="urn:microsoft.com/office/officeart/2005/8/layout/hProcess6"/>
    <dgm:cxn modelId="{3313A90F-AABC-405F-B495-3EDD8993A394}" srcId="{A2E2BAD7-1F16-44D4-84BD-13E475F7D276}" destId="{AFE2C129-6334-4A7F-8E3C-88A69EF4E5CB}" srcOrd="3" destOrd="0" parTransId="{7BC0141C-C561-4FF8-A498-54F7C8988411}" sibTransId="{0F0913BE-E393-4AE0-92D5-58097E600075}"/>
    <dgm:cxn modelId="{B7A35549-4FDD-4F6B-8DBB-F1597CCF5A5B}" type="presOf" srcId="{E4470E6A-88AA-4803-B068-FD8A76DF4BF9}" destId="{C722C43F-C103-4ADF-8008-7E13BE5C9D76}" srcOrd="1" destOrd="0" presId="urn:microsoft.com/office/officeart/2005/8/layout/hProcess6"/>
    <dgm:cxn modelId="{D6E44BD8-EF29-4365-83F6-C99565BCB635}" type="presOf" srcId="{A2E2BAD7-1F16-44D4-84BD-13E475F7D276}" destId="{48E8190B-52A8-495C-9B8D-C0977370B0BE}" srcOrd="0" destOrd="0" presId="urn:microsoft.com/office/officeart/2005/8/layout/hProcess6"/>
    <dgm:cxn modelId="{7DB2F90A-A884-4D43-B22F-C0B87A3D79FE}" type="presOf" srcId="{E8A33703-5A4C-4CBE-BC1E-B31ECEFF45D5}" destId="{8AD42CAC-41B3-44F2-9646-1EA6A7BA1A2F}" srcOrd="0" destOrd="2" presId="urn:microsoft.com/office/officeart/2005/8/layout/hProcess6"/>
    <dgm:cxn modelId="{AF7C5F67-F858-447B-A882-3B6F575BF9E8}" type="presOf" srcId="{796B565B-D29A-43A3-8A12-05CC6B7EFE09}" destId="{8AD42CAC-41B3-44F2-9646-1EA6A7BA1A2F}" srcOrd="0" destOrd="1" presId="urn:microsoft.com/office/officeart/2005/8/layout/hProcess6"/>
    <dgm:cxn modelId="{BBC2561E-05C4-4338-9671-9B42226B33D5}" type="presOf" srcId="{AFE2C129-6334-4A7F-8E3C-88A69EF4E5CB}" destId="{C722C43F-C103-4ADF-8008-7E13BE5C9D76}" srcOrd="1" destOrd="3" presId="urn:microsoft.com/office/officeart/2005/8/layout/hProcess6"/>
    <dgm:cxn modelId="{E5ACE443-8968-404F-99E1-2C50F0FCB097}" type="presParOf" srcId="{98B36280-0650-408C-A794-0E73E921E91B}" destId="{407833B7-C250-474C-B25A-E4A8DBEC5D8A}" srcOrd="0" destOrd="0" presId="urn:microsoft.com/office/officeart/2005/8/layout/hProcess6"/>
    <dgm:cxn modelId="{BF0BA5D9-32CA-441A-88CF-BDA1B8D9E7EE}" type="presParOf" srcId="{407833B7-C250-474C-B25A-E4A8DBEC5D8A}" destId="{E917AFCA-E85F-41C7-8852-0CA83030FCCB}" srcOrd="0" destOrd="0" presId="urn:microsoft.com/office/officeart/2005/8/layout/hProcess6"/>
    <dgm:cxn modelId="{37D02DC0-F79B-4DC0-9EAB-EED0C67E2289}" type="presParOf" srcId="{407833B7-C250-474C-B25A-E4A8DBEC5D8A}" destId="{8AD42CAC-41B3-44F2-9646-1EA6A7BA1A2F}" srcOrd="1" destOrd="0" presId="urn:microsoft.com/office/officeart/2005/8/layout/hProcess6"/>
    <dgm:cxn modelId="{7459D665-D89F-4072-B296-9CF99CA038EE}" type="presParOf" srcId="{407833B7-C250-474C-B25A-E4A8DBEC5D8A}" destId="{C722C43F-C103-4ADF-8008-7E13BE5C9D76}" srcOrd="2" destOrd="0" presId="urn:microsoft.com/office/officeart/2005/8/layout/hProcess6"/>
    <dgm:cxn modelId="{2A1B0B28-65D6-4175-BAD5-D59DC576BF75}" type="presParOf" srcId="{407833B7-C250-474C-B25A-E4A8DBEC5D8A}" destId="{48E8190B-52A8-495C-9B8D-C0977370B0BE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4965CE-08C2-48DC-AC18-C642A8B7105B}" type="doc">
      <dgm:prSet loTypeId="urn:microsoft.com/office/officeart/2008/layout/RadialCluster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B64D4D3-3869-4749-A967-8D8CC4307ABD}">
      <dgm:prSet phldrT="[Text]"/>
      <dgm:spPr/>
      <dgm:t>
        <a:bodyPr/>
        <a:lstStyle/>
        <a:p>
          <a:r>
            <a:rPr lang="en-US" b="1" dirty="0" smtClean="0"/>
            <a:t>Purposes</a:t>
          </a:r>
          <a:endParaRPr lang="en-US" dirty="0"/>
        </a:p>
      </dgm:t>
    </dgm:pt>
    <dgm:pt modelId="{4092F0AF-987A-4D92-9A7B-0AA5BA4F7056}" type="parTrans" cxnId="{FB57A508-B6A1-40D3-BE1B-52BFDF8D1011}">
      <dgm:prSet/>
      <dgm:spPr/>
      <dgm:t>
        <a:bodyPr/>
        <a:lstStyle/>
        <a:p>
          <a:endParaRPr lang="en-US"/>
        </a:p>
      </dgm:t>
    </dgm:pt>
    <dgm:pt modelId="{5860F56D-A583-4847-B0F5-572D2CE0C79E}" type="sibTrans" cxnId="{FB57A508-B6A1-40D3-BE1B-52BFDF8D1011}">
      <dgm:prSet/>
      <dgm:spPr/>
      <dgm:t>
        <a:bodyPr/>
        <a:lstStyle/>
        <a:p>
          <a:endParaRPr lang="en-US"/>
        </a:p>
      </dgm:t>
    </dgm:pt>
    <dgm:pt modelId="{12ED9136-0017-4A42-BD1F-FE002CD307B2}">
      <dgm:prSet custT="1"/>
      <dgm:spPr/>
      <dgm:t>
        <a:bodyPr/>
        <a:lstStyle/>
        <a:p>
          <a:r>
            <a:rPr lang="en-US" sz="1600" b="1" dirty="0" smtClean="0"/>
            <a:t>Evaluates student skills and learning</a:t>
          </a:r>
          <a:endParaRPr lang="en-US" sz="1600" b="1" dirty="0"/>
        </a:p>
      </dgm:t>
    </dgm:pt>
    <dgm:pt modelId="{35508A48-245F-4657-821F-2D7BB8DE6AB6}" type="parTrans" cxnId="{4572BA44-D310-4A02-87ED-1271BC658488}">
      <dgm:prSet/>
      <dgm:spPr/>
      <dgm:t>
        <a:bodyPr/>
        <a:lstStyle/>
        <a:p>
          <a:endParaRPr lang="en-US"/>
        </a:p>
      </dgm:t>
    </dgm:pt>
    <dgm:pt modelId="{E2628C34-6EDA-40C0-AACF-44C73160B95F}" type="sibTrans" cxnId="{4572BA44-D310-4A02-87ED-1271BC658488}">
      <dgm:prSet/>
      <dgm:spPr/>
      <dgm:t>
        <a:bodyPr/>
        <a:lstStyle/>
        <a:p>
          <a:endParaRPr lang="en-US"/>
        </a:p>
      </dgm:t>
    </dgm:pt>
    <dgm:pt modelId="{27355731-1151-4732-80ED-F1BE2C954E3C}">
      <dgm:prSet custT="1"/>
      <dgm:spPr/>
      <dgm:t>
        <a:bodyPr/>
        <a:lstStyle/>
        <a:p>
          <a:r>
            <a:rPr lang="en-US" sz="1600" b="1" dirty="0" smtClean="0"/>
            <a:t>Evaluates the practical training evolution</a:t>
          </a:r>
          <a:endParaRPr lang="en-US" sz="1600" b="1" dirty="0"/>
        </a:p>
      </dgm:t>
    </dgm:pt>
    <dgm:pt modelId="{E3A41A0B-8257-460E-B5AA-408297FA5E29}" type="parTrans" cxnId="{2B81B747-8043-4617-BE3E-4C3237B4C833}">
      <dgm:prSet/>
      <dgm:spPr/>
      <dgm:t>
        <a:bodyPr/>
        <a:lstStyle/>
        <a:p>
          <a:endParaRPr lang="en-US"/>
        </a:p>
      </dgm:t>
    </dgm:pt>
    <dgm:pt modelId="{F3517C32-1059-4C19-86E7-9928A0877123}" type="sibTrans" cxnId="{2B81B747-8043-4617-BE3E-4C3237B4C833}">
      <dgm:prSet/>
      <dgm:spPr/>
      <dgm:t>
        <a:bodyPr/>
        <a:lstStyle/>
        <a:p>
          <a:endParaRPr lang="en-US"/>
        </a:p>
      </dgm:t>
    </dgm:pt>
    <dgm:pt modelId="{5A23F52E-8184-4A63-9A4F-E16E3F490387}">
      <dgm:prSet custT="1"/>
      <dgm:spPr/>
      <dgm:t>
        <a:bodyPr/>
        <a:lstStyle/>
        <a:p>
          <a:r>
            <a:rPr lang="en-US" sz="1600" b="1" dirty="0" smtClean="0"/>
            <a:t>Determines safety problems</a:t>
          </a:r>
          <a:endParaRPr lang="en-US" sz="1600" b="1" dirty="0"/>
        </a:p>
      </dgm:t>
    </dgm:pt>
    <dgm:pt modelId="{0B396FC3-62B7-4719-8A30-D49A3F51B465}" type="parTrans" cxnId="{86D76149-5958-4B41-97EE-5E524C1E0320}">
      <dgm:prSet/>
      <dgm:spPr/>
      <dgm:t>
        <a:bodyPr/>
        <a:lstStyle/>
        <a:p>
          <a:endParaRPr lang="en-US"/>
        </a:p>
      </dgm:t>
    </dgm:pt>
    <dgm:pt modelId="{7DD3D23F-4636-4088-8C04-B6B5E9A8CCC6}" type="sibTrans" cxnId="{86D76149-5958-4B41-97EE-5E524C1E0320}">
      <dgm:prSet/>
      <dgm:spPr/>
      <dgm:t>
        <a:bodyPr/>
        <a:lstStyle/>
        <a:p>
          <a:endParaRPr lang="en-US"/>
        </a:p>
      </dgm:t>
    </dgm:pt>
    <dgm:pt modelId="{6B4F3FAA-A566-4DED-B2C3-8A9F62AC002C}">
      <dgm:prSet custT="1"/>
      <dgm:spPr/>
      <dgm:t>
        <a:bodyPr/>
        <a:lstStyle/>
        <a:p>
          <a:r>
            <a:rPr lang="en-US" sz="1600" b="1" dirty="0" smtClean="0"/>
            <a:t>Evaluates supervisory and teaching skills</a:t>
          </a:r>
          <a:endParaRPr lang="en-US" sz="1600" b="1" dirty="0"/>
        </a:p>
      </dgm:t>
    </dgm:pt>
    <dgm:pt modelId="{89670489-F080-4479-BF57-DD31D60EAC54}" type="parTrans" cxnId="{4352BF48-FC53-43B5-8D83-0F06AA679406}">
      <dgm:prSet/>
      <dgm:spPr/>
      <dgm:t>
        <a:bodyPr/>
        <a:lstStyle/>
        <a:p>
          <a:endParaRPr lang="en-US"/>
        </a:p>
      </dgm:t>
    </dgm:pt>
    <dgm:pt modelId="{7D53E9AE-F980-44F0-9B4B-5582AFD0D6EC}" type="sibTrans" cxnId="{4352BF48-FC53-43B5-8D83-0F06AA679406}">
      <dgm:prSet/>
      <dgm:spPr/>
      <dgm:t>
        <a:bodyPr/>
        <a:lstStyle/>
        <a:p>
          <a:endParaRPr lang="en-US"/>
        </a:p>
      </dgm:t>
    </dgm:pt>
    <dgm:pt modelId="{A0FB19EA-1E38-47A8-983A-294740806400}">
      <dgm:prSet custT="1"/>
      <dgm:spPr/>
      <dgm:t>
        <a:bodyPr/>
        <a:lstStyle/>
        <a:p>
          <a:r>
            <a:rPr lang="en-US" sz="1600" b="1" dirty="0" smtClean="0"/>
            <a:t>Trains students in the post-incident critique process</a:t>
          </a:r>
          <a:endParaRPr lang="en-US" sz="1600" b="1" dirty="0"/>
        </a:p>
      </dgm:t>
    </dgm:pt>
    <dgm:pt modelId="{6A7523FA-8D1D-478F-8E06-3FED38FBE13F}" type="parTrans" cxnId="{6AD39548-1D6A-4AD3-B29E-CFF157174E0B}">
      <dgm:prSet/>
      <dgm:spPr/>
      <dgm:t>
        <a:bodyPr/>
        <a:lstStyle/>
        <a:p>
          <a:endParaRPr lang="en-US"/>
        </a:p>
      </dgm:t>
    </dgm:pt>
    <dgm:pt modelId="{E34F6823-C888-4000-BB20-4A74466A67BF}" type="sibTrans" cxnId="{6AD39548-1D6A-4AD3-B29E-CFF157174E0B}">
      <dgm:prSet/>
      <dgm:spPr/>
      <dgm:t>
        <a:bodyPr/>
        <a:lstStyle/>
        <a:p>
          <a:endParaRPr lang="en-US"/>
        </a:p>
      </dgm:t>
    </dgm:pt>
    <dgm:pt modelId="{67584C61-ECC7-47D1-83A4-D8914EA6532A}" type="pres">
      <dgm:prSet presAssocID="{564965CE-08C2-48DC-AC18-C642A8B7105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B481E56-06AD-4C09-BBCA-AC036A56A023}" type="pres">
      <dgm:prSet presAssocID="{CB64D4D3-3869-4749-A967-8D8CC4307ABD}" presName="singleCycle" presStyleCnt="0"/>
      <dgm:spPr/>
    </dgm:pt>
    <dgm:pt modelId="{0302B320-8BC4-4370-BCB9-CD6B515569D4}" type="pres">
      <dgm:prSet presAssocID="{CB64D4D3-3869-4749-A967-8D8CC4307ABD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8D14C4A-0E09-4A3F-8227-7C20CEFCAB1B}" type="pres">
      <dgm:prSet presAssocID="{35508A48-245F-4657-821F-2D7BB8DE6AB6}" presName="Name56" presStyleLbl="parChTrans1D2" presStyleIdx="0" presStyleCnt="5"/>
      <dgm:spPr/>
      <dgm:t>
        <a:bodyPr/>
        <a:lstStyle/>
        <a:p>
          <a:endParaRPr lang="en-US"/>
        </a:p>
      </dgm:t>
    </dgm:pt>
    <dgm:pt modelId="{2C5A4281-0965-402E-BC04-9F12AF2637A4}" type="pres">
      <dgm:prSet presAssocID="{12ED9136-0017-4A42-BD1F-FE002CD307B2}" presName="text0" presStyleLbl="node1" presStyleIdx="1" presStyleCnt="6" custScaleX="172700" custScaleY="151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E837B-0371-4E98-99C5-A07879A92CB7}" type="pres">
      <dgm:prSet presAssocID="{E3A41A0B-8257-460E-B5AA-408297FA5E29}" presName="Name56" presStyleLbl="parChTrans1D2" presStyleIdx="1" presStyleCnt="5"/>
      <dgm:spPr/>
      <dgm:t>
        <a:bodyPr/>
        <a:lstStyle/>
        <a:p>
          <a:endParaRPr lang="en-US"/>
        </a:p>
      </dgm:t>
    </dgm:pt>
    <dgm:pt modelId="{7398B377-BCDB-4AEA-B60A-10ED227F6556}" type="pres">
      <dgm:prSet presAssocID="{27355731-1151-4732-80ED-F1BE2C954E3C}" presName="text0" presStyleLbl="node1" presStyleIdx="2" presStyleCnt="6" custScaleX="172700" custScaleY="151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AAC74-D3B3-4F9E-A2D3-C7FFA3F66209}" type="pres">
      <dgm:prSet presAssocID="{0B396FC3-62B7-4719-8A30-D49A3F51B465}" presName="Name56" presStyleLbl="parChTrans1D2" presStyleIdx="2" presStyleCnt="5"/>
      <dgm:spPr/>
      <dgm:t>
        <a:bodyPr/>
        <a:lstStyle/>
        <a:p>
          <a:endParaRPr lang="en-US"/>
        </a:p>
      </dgm:t>
    </dgm:pt>
    <dgm:pt modelId="{EF3D204C-C6FA-4A4B-A9C5-8795578D18FC}" type="pres">
      <dgm:prSet presAssocID="{5A23F52E-8184-4A63-9A4F-E16E3F490387}" presName="text0" presStyleLbl="node1" presStyleIdx="3" presStyleCnt="6" custScaleX="172700" custScaleY="151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52403-4DAF-4C9B-A684-463B79DFCE58}" type="pres">
      <dgm:prSet presAssocID="{6A7523FA-8D1D-478F-8E06-3FED38FBE13F}" presName="Name56" presStyleLbl="parChTrans1D2" presStyleIdx="3" presStyleCnt="5"/>
      <dgm:spPr/>
      <dgm:t>
        <a:bodyPr/>
        <a:lstStyle/>
        <a:p>
          <a:endParaRPr lang="en-US"/>
        </a:p>
      </dgm:t>
    </dgm:pt>
    <dgm:pt modelId="{10EA75FB-000A-4328-8354-229DBD7395EE}" type="pres">
      <dgm:prSet presAssocID="{A0FB19EA-1E38-47A8-983A-294740806400}" presName="text0" presStyleLbl="node1" presStyleIdx="4" presStyleCnt="6" custScaleX="172700" custScaleY="151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223B5-91E3-47C0-9AC8-D9129FDA68F3}" type="pres">
      <dgm:prSet presAssocID="{89670489-F080-4479-BF57-DD31D60EAC5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D5DE4FDE-47D1-481E-8C95-01E8AE79A41C}" type="pres">
      <dgm:prSet presAssocID="{6B4F3FAA-A566-4DED-B2C3-8A9F62AC002C}" presName="text0" presStyleLbl="node1" presStyleIdx="5" presStyleCnt="6" custScaleX="172700" custScaleY="151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81EA0E-88EB-4C26-AD80-A0449F2A4BB4}" type="presOf" srcId="{564965CE-08C2-48DC-AC18-C642A8B7105B}" destId="{67584C61-ECC7-47D1-83A4-D8914EA6532A}" srcOrd="0" destOrd="0" presId="urn:microsoft.com/office/officeart/2008/layout/RadialCluster"/>
    <dgm:cxn modelId="{2B81B747-8043-4617-BE3E-4C3237B4C833}" srcId="{CB64D4D3-3869-4749-A967-8D8CC4307ABD}" destId="{27355731-1151-4732-80ED-F1BE2C954E3C}" srcOrd="1" destOrd="0" parTransId="{E3A41A0B-8257-460E-B5AA-408297FA5E29}" sibTransId="{F3517C32-1059-4C19-86E7-9928A0877123}"/>
    <dgm:cxn modelId="{86D76149-5958-4B41-97EE-5E524C1E0320}" srcId="{CB64D4D3-3869-4749-A967-8D8CC4307ABD}" destId="{5A23F52E-8184-4A63-9A4F-E16E3F490387}" srcOrd="2" destOrd="0" parTransId="{0B396FC3-62B7-4719-8A30-D49A3F51B465}" sibTransId="{7DD3D23F-4636-4088-8C04-B6B5E9A8CCC6}"/>
    <dgm:cxn modelId="{2181BD63-6691-4A59-8FE7-BB9BF34345A6}" type="presOf" srcId="{6A7523FA-8D1D-478F-8E06-3FED38FBE13F}" destId="{87752403-4DAF-4C9B-A684-463B79DFCE58}" srcOrd="0" destOrd="0" presId="urn:microsoft.com/office/officeart/2008/layout/RadialCluster"/>
    <dgm:cxn modelId="{F48F6157-5611-4CCB-B7F1-3B4FAED3B545}" type="presOf" srcId="{6B4F3FAA-A566-4DED-B2C3-8A9F62AC002C}" destId="{D5DE4FDE-47D1-481E-8C95-01E8AE79A41C}" srcOrd="0" destOrd="0" presId="urn:microsoft.com/office/officeart/2008/layout/RadialCluster"/>
    <dgm:cxn modelId="{C679D7AE-17F2-41BD-BE28-B10E6B4DD927}" type="presOf" srcId="{27355731-1151-4732-80ED-F1BE2C954E3C}" destId="{7398B377-BCDB-4AEA-B60A-10ED227F6556}" srcOrd="0" destOrd="0" presId="urn:microsoft.com/office/officeart/2008/layout/RadialCluster"/>
    <dgm:cxn modelId="{DAE45070-30B5-4E47-86C4-B7A6AAA2661F}" type="presOf" srcId="{89670489-F080-4479-BF57-DD31D60EAC54}" destId="{4D1223B5-91E3-47C0-9AC8-D9129FDA68F3}" srcOrd="0" destOrd="0" presId="urn:microsoft.com/office/officeart/2008/layout/RadialCluster"/>
    <dgm:cxn modelId="{5F34A2AA-E29A-4806-A74A-2E0972FE0308}" type="presOf" srcId="{5A23F52E-8184-4A63-9A4F-E16E3F490387}" destId="{EF3D204C-C6FA-4A4B-A9C5-8795578D18FC}" srcOrd="0" destOrd="0" presId="urn:microsoft.com/office/officeart/2008/layout/RadialCluster"/>
    <dgm:cxn modelId="{6AD39548-1D6A-4AD3-B29E-CFF157174E0B}" srcId="{CB64D4D3-3869-4749-A967-8D8CC4307ABD}" destId="{A0FB19EA-1E38-47A8-983A-294740806400}" srcOrd="3" destOrd="0" parTransId="{6A7523FA-8D1D-478F-8E06-3FED38FBE13F}" sibTransId="{E34F6823-C888-4000-BB20-4A74466A67BF}"/>
    <dgm:cxn modelId="{4572BA44-D310-4A02-87ED-1271BC658488}" srcId="{CB64D4D3-3869-4749-A967-8D8CC4307ABD}" destId="{12ED9136-0017-4A42-BD1F-FE002CD307B2}" srcOrd="0" destOrd="0" parTransId="{35508A48-245F-4657-821F-2D7BB8DE6AB6}" sibTransId="{E2628C34-6EDA-40C0-AACF-44C73160B95F}"/>
    <dgm:cxn modelId="{5A0E4A19-140C-417B-B61A-33834B9F0B2D}" type="presOf" srcId="{A0FB19EA-1E38-47A8-983A-294740806400}" destId="{10EA75FB-000A-4328-8354-229DBD7395EE}" srcOrd="0" destOrd="0" presId="urn:microsoft.com/office/officeart/2008/layout/RadialCluster"/>
    <dgm:cxn modelId="{93C6AC9E-9BAF-4585-9F6F-26A0163821EA}" type="presOf" srcId="{E3A41A0B-8257-460E-B5AA-408297FA5E29}" destId="{DDAE837B-0371-4E98-99C5-A07879A92CB7}" srcOrd="0" destOrd="0" presId="urn:microsoft.com/office/officeart/2008/layout/RadialCluster"/>
    <dgm:cxn modelId="{4D963215-82B6-4486-9A16-AAC7C0A4CA4E}" type="presOf" srcId="{CB64D4D3-3869-4749-A967-8D8CC4307ABD}" destId="{0302B320-8BC4-4370-BCB9-CD6B515569D4}" srcOrd="0" destOrd="0" presId="urn:microsoft.com/office/officeart/2008/layout/RadialCluster"/>
    <dgm:cxn modelId="{8E66C932-0C62-450D-914C-64577F8ACB4A}" type="presOf" srcId="{35508A48-245F-4657-821F-2D7BB8DE6AB6}" destId="{98D14C4A-0E09-4A3F-8227-7C20CEFCAB1B}" srcOrd="0" destOrd="0" presId="urn:microsoft.com/office/officeart/2008/layout/RadialCluster"/>
    <dgm:cxn modelId="{FB57A508-B6A1-40D3-BE1B-52BFDF8D1011}" srcId="{564965CE-08C2-48DC-AC18-C642A8B7105B}" destId="{CB64D4D3-3869-4749-A967-8D8CC4307ABD}" srcOrd="0" destOrd="0" parTransId="{4092F0AF-987A-4D92-9A7B-0AA5BA4F7056}" sibTransId="{5860F56D-A583-4847-B0F5-572D2CE0C79E}"/>
    <dgm:cxn modelId="{88F2AEA4-03EF-4E97-A952-52BE0C6299E8}" type="presOf" srcId="{12ED9136-0017-4A42-BD1F-FE002CD307B2}" destId="{2C5A4281-0965-402E-BC04-9F12AF2637A4}" srcOrd="0" destOrd="0" presId="urn:microsoft.com/office/officeart/2008/layout/RadialCluster"/>
    <dgm:cxn modelId="{5169D532-0CD1-402D-AFE0-7EA4974600AC}" type="presOf" srcId="{0B396FC3-62B7-4719-8A30-D49A3F51B465}" destId="{213AAC74-D3B3-4F9E-A2D3-C7FFA3F66209}" srcOrd="0" destOrd="0" presId="urn:microsoft.com/office/officeart/2008/layout/RadialCluster"/>
    <dgm:cxn modelId="{4352BF48-FC53-43B5-8D83-0F06AA679406}" srcId="{CB64D4D3-3869-4749-A967-8D8CC4307ABD}" destId="{6B4F3FAA-A566-4DED-B2C3-8A9F62AC002C}" srcOrd="4" destOrd="0" parTransId="{89670489-F080-4479-BF57-DD31D60EAC54}" sibTransId="{7D53E9AE-F980-44F0-9B4B-5582AFD0D6EC}"/>
    <dgm:cxn modelId="{DB5BC90D-585F-4E33-9FD0-F084F1572137}" type="presParOf" srcId="{67584C61-ECC7-47D1-83A4-D8914EA6532A}" destId="{AB481E56-06AD-4C09-BBCA-AC036A56A023}" srcOrd="0" destOrd="0" presId="urn:microsoft.com/office/officeart/2008/layout/RadialCluster"/>
    <dgm:cxn modelId="{A994428F-E7BE-477F-9E3B-4AE1B21F3BD6}" type="presParOf" srcId="{AB481E56-06AD-4C09-BBCA-AC036A56A023}" destId="{0302B320-8BC4-4370-BCB9-CD6B515569D4}" srcOrd="0" destOrd="0" presId="urn:microsoft.com/office/officeart/2008/layout/RadialCluster"/>
    <dgm:cxn modelId="{534740D2-27FD-4F5D-B5F2-83C3C0182B99}" type="presParOf" srcId="{AB481E56-06AD-4C09-BBCA-AC036A56A023}" destId="{98D14C4A-0E09-4A3F-8227-7C20CEFCAB1B}" srcOrd="1" destOrd="0" presId="urn:microsoft.com/office/officeart/2008/layout/RadialCluster"/>
    <dgm:cxn modelId="{D249A5E4-3299-4CF0-9CF6-365D77295B0F}" type="presParOf" srcId="{AB481E56-06AD-4C09-BBCA-AC036A56A023}" destId="{2C5A4281-0965-402E-BC04-9F12AF2637A4}" srcOrd="2" destOrd="0" presId="urn:microsoft.com/office/officeart/2008/layout/RadialCluster"/>
    <dgm:cxn modelId="{9F073709-32EE-4377-B628-0F0661C62DBC}" type="presParOf" srcId="{AB481E56-06AD-4C09-BBCA-AC036A56A023}" destId="{DDAE837B-0371-4E98-99C5-A07879A92CB7}" srcOrd="3" destOrd="0" presId="urn:microsoft.com/office/officeart/2008/layout/RadialCluster"/>
    <dgm:cxn modelId="{58B24869-9F4A-4B37-8433-1C41988CB4BD}" type="presParOf" srcId="{AB481E56-06AD-4C09-BBCA-AC036A56A023}" destId="{7398B377-BCDB-4AEA-B60A-10ED227F6556}" srcOrd="4" destOrd="0" presId="urn:microsoft.com/office/officeart/2008/layout/RadialCluster"/>
    <dgm:cxn modelId="{BE72856A-B736-4D62-9527-89DD68D4C681}" type="presParOf" srcId="{AB481E56-06AD-4C09-BBCA-AC036A56A023}" destId="{213AAC74-D3B3-4F9E-A2D3-C7FFA3F66209}" srcOrd="5" destOrd="0" presId="urn:microsoft.com/office/officeart/2008/layout/RadialCluster"/>
    <dgm:cxn modelId="{6AFFA3CC-97ED-490A-8B91-EBB86CC6FE4B}" type="presParOf" srcId="{AB481E56-06AD-4C09-BBCA-AC036A56A023}" destId="{EF3D204C-C6FA-4A4B-A9C5-8795578D18FC}" srcOrd="6" destOrd="0" presId="urn:microsoft.com/office/officeart/2008/layout/RadialCluster"/>
    <dgm:cxn modelId="{81F9B8A7-6923-40F9-99AB-64C8FC8EE674}" type="presParOf" srcId="{AB481E56-06AD-4C09-BBCA-AC036A56A023}" destId="{87752403-4DAF-4C9B-A684-463B79DFCE58}" srcOrd="7" destOrd="0" presId="urn:microsoft.com/office/officeart/2008/layout/RadialCluster"/>
    <dgm:cxn modelId="{3E4E0B97-EEB9-42DF-9A16-E71779328557}" type="presParOf" srcId="{AB481E56-06AD-4C09-BBCA-AC036A56A023}" destId="{10EA75FB-000A-4328-8354-229DBD7395EE}" srcOrd="8" destOrd="0" presId="urn:microsoft.com/office/officeart/2008/layout/RadialCluster"/>
    <dgm:cxn modelId="{A95C237A-1E4D-41BB-B25D-59FBA3B27636}" type="presParOf" srcId="{AB481E56-06AD-4C09-BBCA-AC036A56A023}" destId="{4D1223B5-91E3-47C0-9AC8-D9129FDA68F3}" srcOrd="9" destOrd="0" presId="urn:microsoft.com/office/officeart/2008/layout/RadialCluster"/>
    <dgm:cxn modelId="{A6B28309-ADD0-4A1E-B139-EB9855F2BE3E}" type="presParOf" srcId="{AB481E56-06AD-4C09-BBCA-AC036A56A023}" destId="{D5DE4FDE-47D1-481E-8C95-01E8AE79A41C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748B7B-75A6-40AA-BFFC-A42141527F7B}" type="doc">
      <dgm:prSet loTypeId="urn:microsoft.com/office/officeart/2005/8/layout/funnel1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7BF2400-C4B5-4482-9833-F40C6D2D8C67}">
      <dgm:prSet phldrT="[Text]"/>
      <dgm:spPr/>
      <dgm:t>
        <a:bodyPr/>
        <a:lstStyle/>
        <a:p>
          <a:r>
            <a:rPr lang="en-US" dirty="0" smtClean="0"/>
            <a:t>Water</a:t>
          </a:r>
          <a:endParaRPr lang="en-US" dirty="0"/>
        </a:p>
      </dgm:t>
    </dgm:pt>
    <dgm:pt modelId="{EBF2DA9E-25F2-4653-8329-BAA390590368}" type="parTrans" cxnId="{68A4FD1B-91B8-48F6-A5B4-8AD57D71A843}">
      <dgm:prSet/>
      <dgm:spPr/>
      <dgm:t>
        <a:bodyPr/>
        <a:lstStyle/>
        <a:p>
          <a:endParaRPr lang="en-US"/>
        </a:p>
      </dgm:t>
    </dgm:pt>
    <dgm:pt modelId="{4C1D8FC7-DCD8-4837-8F67-1F38D21548EE}" type="sibTrans" cxnId="{68A4FD1B-91B8-48F6-A5B4-8AD57D71A843}">
      <dgm:prSet/>
      <dgm:spPr/>
      <dgm:t>
        <a:bodyPr/>
        <a:lstStyle/>
        <a:p>
          <a:endParaRPr lang="en-US"/>
        </a:p>
      </dgm:t>
    </dgm:pt>
    <dgm:pt modelId="{D7B50DD7-8A09-4BEC-AC2E-457848A36FDA}">
      <dgm:prSet phldrT="[Text]"/>
      <dgm:spPr/>
      <dgm:t>
        <a:bodyPr/>
        <a:lstStyle/>
        <a:p>
          <a:r>
            <a:rPr lang="en-US" dirty="0" smtClean="0"/>
            <a:t>Atmosphere</a:t>
          </a:r>
          <a:endParaRPr lang="en-US" dirty="0"/>
        </a:p>
      </dgm:t>
    </dgm:pt>
    <dgm:pt modelId="{8A552F71-6D7B-455B-A88E-11E24F0BC773}" type="parTrans" cxnId="{7588003D-AA0A-4425-8AF4-B29122DAA3BC}">
      <dgm:prSet/>
      <dgm:spPr/>
      <dgm:t>
        <a:bodyPr/>
        <a:lstStyle/>
        <a:p>
          <a:endParaRPr lang="en-US"/>
        </a:p>
      </dgm:t>
    </dgm:pt>
    <dgm:pt modelId="{CAE36577-0E76-4F25-B73A-F269F799394E}" type="sibTrans" cxnId="{7588003D-AA0A-4425-8AF4-B29122DAA3BC}">
      <dgm:prSet/>
      <dgm:spPr/>
      <dgm:t>
        <a:bodyPr/>
        <a:lstStyle/>
        <a:p>
          <a:endParaRPr lang="en-US"/>
        </a:p>
      </dgm:t>
    </dgm:pt>
    <dgm:pt modelId="{B9DDD2E4-2659-4533-A9BF-743413BC16DA}">
      <dgm:prSet phldrT="[Text]"/>
      <dgm:spPr/>
      <dgm:t>
        <a:bodyPr/>
        <a:lstStyle/>
        <a:p>
          <a:r>
            <a:rPr lang="en-US" dirty="0" smtClean="0"/>
            <a:t>Soil</a:t>
          </a:r>
          <a:endParaRPr lang="en-US" dirty="0"/>
        </a:p>
      </dgm:t>
    </dgm:pt>
    <dgm:pt modelId="{B7C26812-8FE2-4605-91C7-5E780097EB49}" type="parTrans" cxnId="{1C023380-514B-4EBC-A89E-822CFA8677AD}">
      <dgm:prSet/>
      <dgm:spPr/>
      <dgm:t>
        <a:bodyPr/>
        <a:lstStyle/>
        <a:p>
          <a:endParaRPr lang="en-US"/>
        </a:p>
      </dgm:t>
    </dgm:pt>
    <dgm:pt modelId="{FF8054EB-C040-46B7-A66A-5094BE6006FA}" type="sibTrans" cxnId="{1C023380-514B-4EBC-A89E-822CFA8677AD}">
      <dgm:prSet/>
      <dgm:spPr/>
      <dgm:t>
        <a:bodyPr/>
        <a:lstStyle/>
        <a:p>
          <a:endParaRPr lang="en-US"/>
        </a:p>
      </dgm:t>
    </dgm:pt>
    <dgm:pt modelId="{0F506A16-3F4A-4BD9-A3FD-D00B55F4E8E0}">
      <dgm:prSet phldrT="[Text]" custT="1"/>
      <dgm:spPr/>
      <dgm:t>
        <a:bodyPr/>
        <a:lstStyle/>
        <a:p>
          <a:r>
            <a:rPr lang="en-US" sz="1800" b="1" dirty="0" smtClean="0"/>
            <a:t>Apply for the necessary permits before conducting any training that may release harmful agents into the environment</a:t>
          </a:r>
          <a:endParaRPr lang="en-US" sz="1800" dirty="0"/>
        </a:p>
      </dgm:t>
    </dgm:pt>
    <dgm:pt modelId="{4C4AB357-0B2D-4FC1-A7F2-F2EC2FE8F2D1}" type="parTrans" cxnId="{AFD71A89-914C-4A3C-9265-98A9E64712B6}">
      <dgm:prSet/>
      <dgm:spPr/>
      <dgm:t>
        <a:bodyPr/>
        <a:lstStyle/>
        <a:p>
          <a:endParaRPr lang="en-US"/>
        </a:p>
      </dgm:t>
    </dgm:pt>
    <dgm:pt modelId="{71107C2B-0404-489D-8BFA-EB896B7AA70F}" type="sibTrans" cxnId="{AFD71A89-914C-4A3C-9265-98A9E64712B6}">
      <dgm:prSet/>
      <dgm:spPr/>
      <dgm:t>
        <a:bodyPr/>
        <a:lstStyle/>
        <a:p>
          <a:endParaRPr lang="en-US"/>
        </a:p>
      </dgm:t>
    </dgm:pt>
    <dgm:pt modelId="{B3692B7C-2D40-4AF8-A306-FA4447A45969}" type="pres">
      <dgm:prSet presAssocID="{30748B7B-75A6-40AA-BFFC-A42141527F7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A5FA61-2F6E-4651-9A9F-A4191A1CF1F4}" type="pres">
      <dgm:prSet presAssocID="{30748B7B-75A6-40AA-BFFC-A42141527F7B}" presName="ellipse" presStyleLbl="trBgShp" presStyleIdx="0" presStyleCnt="1"/>
      <dgm:spPr/>
      <dgm:t>
        <a:bodyPr/>
        <a:lstStyle/>
        <a:p>
          <a:endParaRPr lang="en-US"/>
        </a:p>
      </dgm:t>
    </dgm:pt>
    <dgm:pt modelId="{C7E6068E-1955-48B2-BB37-01BE5E1E1508}" type="pres">
      <dgm:prSet presAssocID="{30748B7B-75A6-40AA-BFFC-A42141527F7B}" presName="arrow1" presStyleLbl="fgShp" presStyleIdx="0" presStyleCnt="1"/>
      <dgm:spPr/>
      <dgm:t>
        <a:bodyPr/>
        <a:lstStyle/>
        <a:p>
          <a:endParaRPr lang="en-US"/>
        </a:p>
      </dgm:t>
    </dgm:pt>
    <dgm:pt modelId="{E76D080A-0944-4002-9D77-2205F42E62E3}" type="pres">
      <dgm:prSet presAssocID="{30748B7B-75A6-40AA-BFFC-A42141527F7B}" presName="rectangle" presStyleLbl="revTx" presStyleIdx="0" presStyleCnt="1" custScaleX="107602" custScaleY="136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C142C-5AFB-4EAB-BD04-54679C1AAD17}" type="pres">
      <dgm:prSet presAssocID="{D7B50DD7-8A09-4BEC-AC2E-457848A36FD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832E70-CA9D-4A5D-9DA0-7FD1BC39D3A7}" type="pres">
      <dgm:prSet presAssocID="{B9DDD2E4-2659-4533-A9BF-743413BC16DA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C0F33-E7CE-408C-BBD2-5006D4EE3431}" type="pres">
      <dgm:prSet presAssocID="{0F506A16-3F4A-4BD9-A3FD-D00B55F4E8E0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AB1C9-72EC-42D5-8BBC-A5ECE2C57FC9}" type="pres">
      <dgm:prSet presAssocID="{30748B7B-75A6-40AA-BFFC-A42141527F7B}" presName="funnel" presStyleLbl="trAlignAcc1" presStyleIdx="0" presStyleCnt="1"/>
      <dgm:spPr/>
      <dgm:t>
        <a:bodyPr/>
        <a:lstStyle/>
        <a:p>
          <a:endParaRPr lang="en-US"/>
        </a:p>
      </dgm:t>
    </dgm:pt>
  </dgm:ptLst>
  <dgm:cxnLst>
    <dgm:cxn modelId="{7588003D-AA0A-4425-8AF4-B29122DAA3BC}" srcId="{30748B7B-75A6-40AA-BFFC-A42141527F7B}" destId="{D7B50DD7-8A09-4BEC-AC2E-457848A36FDA}" srcOrd="1" destOrd="0" parTransId="{8A552F71-6D7B-455B-A88E-11E24F0BC773}" sibTransId="{CAE36577-0E76-4F25-B73A-F269F799394E}"/>
    <dgm:cxn modelId="{AFD71A89-914C-4A3C-9265-98A9E64712B6}" srcId="{30748B7B-75A6-40AA-BFFC-A42141527F7B}" destId="{0F506A16-3F4A-4BD9-A3FD-D00B55F4E8E0}" srcOrd="3" destOrd="0" parTransId="{4C4AB357-0B2D-4FC1-A7F2-F2EC2FE8F2D1}" sibTransId="{71107C2B-0404-489D-8BFA-EB896B7AA70F}"/>
    <dgm:cxn modelId="{69A0CFE0-6EC3-4ACF-AECE-DD72711C853F}" type="presOf" srcId="{77BF2400-C4B5-4482-9833-F40C6D2D8C67}" destId="{9BBC0F33-E7CE-408C-BBD2-5006D4EE3431}" srcOrd="0" destOrd="0" presId="urn:microsoft.com/office/officeart/2005/8/layout/funnel1"/>
    <dgm:cxn modelId="{68A4FD1B-91B8-48F6-A5B4-8AD57D71A843}" srcId="{30748B7B-75A6-40AA-BFFC-A42141527F7B}" destId="{77BF2400-C4B5-4482-9833-F40C6D2D8C67}" srcOrd="0" destOrd="0" parTransId="{EBF2DA9E-25F2-4653-8329-BAA390590368}" sibTransId="{4C1D8FC7-DCD8-4837-8F67-1F38D21548EE}"/>
    <dgm:cxn modelId="{C2767D4C-39EB-4189-86D5-11EFC7709D03}" type="presOf" srcId="{0F506A16-3F4A-4BD9-A3FD-D00B55F4E8E0}" destId="{E76D080A-0944-4002-9D77-2205F42E62E3}" srcOrd="0" destOrd="0" presId="urn:microsoft.com/office/officeart/2005/8/layout/funnel1"/>
    <dgm:cxn modelId="{1C023380-514B-4EBC-A89E-822CFA8677AD}" srcId="{30748B7B-75A6-40AA-BFFC-A42141527F7B}" destId="{B9DDD2E4-2659-4533-A9BF-743413BC16DA}" srcOrd="2" destOrd="0" parTransId="{B7C26812-8FE2-4605-91C7-5E780097EB49}" sibTransId="{FF8054EB-C040-46B7-A66A-5094BE6006FA}"/>
    <dgm:cxn modelId="{15D67227-7125-483B-94B3-325D0D81C4E2}" type="presOf" srcId="{D7B50DD7-8A09-4BEC-AC2E-457848A36FDA}" destId="{3E832E70-CA9D-4A5D-9DA0-7FD1BC39D3A7}" srcOrd="0" destOrd="0" presId="urn:microsoft.com/office/officeart/2005/8/layout/funnel1"/>
    <dgm:cxn modelId="{2DCBD2E5-2646-4F2A-BE31-E0BFE7297957}" type="presOf" srcId="{30748B7B-75A6-40AA-BFFC-A42141527F7B}" destId="{B3692B7C-2D40-4AF8-A306-FA4447A45969}" srcOrd="0" destOrd="0" presId="urn:microsoft.com/office/officeart/2005/8/layout/funnel1"/>
    <dgm:cxn modelId="{9916917C-38D2-4325-946F-67CC407F487B}" type="presOf" srcId="{B9DDD2E4-2659-4533-A9BF-743413BC16DA}" destId="{1FFC142C-5AFB-4EAB-BD04-54679C1AAD17}" srcOrd="0" destOrd="0" presId="urn:microsoft.com/office/officeart/2005/8/layout/funnel1"/>
    <dgm:cxn modelId="{D15DF24C-1ECE-4001-B136-35F7A41DC15B}" type="presParOf" srcId="{B3692B7C-2D40-4AF8-A306-FA4447A45969}" destId="{57A5FA61-2F6E-4651-9A9F-A4191A1CF1F4}" srcOrd="0" destOrd="0" presId="urn:microsoft.com/office/officeart/2005/8/layout/funnel1"/>
    <dgm:cxn modelId="{8B85B9A9-D5C2-4F06-9771-0CBC46E229BF}" type="presParOf" srcId="{B3692B7C-2D40-4AF8-A306-FA4447A45969}" destId="{C7E6068E-1955-48B2-BB37-01BE5E1E1508}" srcOrd="1" destOrd="0" presId="urn:microsoft.com/office/officeart/2005/8/layout/funnel1"/>
    <dgm:cxn modelId="{B9C31F02-9B3C-48E6-9941-CF36262631ED}" type="presParOf" srcId="{B3692B7C-2D40-4AF8-A306-FA4447A45969}" destId="{E76D080A-0944-4002-9D77-2205F42E62E3}" srcOrd="2" destOrd="0" presId="urn:microsoft.com/office/officeart/2005/8/layout/funnel1"/>
    <dgm:cxn modelId="{6F05A1B7-CA0D-47BE-B700-CE55E0A669F7}" type="presParOf" srcId="{B3692B7C-2D40-4AF8-A306-FA4447A45969}" destId="{1FFC142C-5AFB-4EAB-BD04-54679C1AAD17}" srcOrd="3" destOrd="0" presId="urn:microsoft.com/office/officeart/2005/8/layout/funnel1"/>
    <dgm:cxn modelId="{0BBD3BA3-2DAF-420F-BAAD-3EC0AFFB3CBD}" type="presParOf" srcId="{B3692B7C-2D40-4AF8-A306-FA4447A45969}" destId="{3E832E70-CA9D-4A5D-9DA0-7FD1BC39D3A7}" srcOrd="4" destOrd="0" presId="urn:microsoft.com/office/officeart/2005/8/layout/funnel1"/>
    <dgm:cxn modelId="{F07B9725-3844-4631-840E-22757404DEE5}" type="presParOf" srcId="{B3692B7C-2D40-4AF8-A306-FA4447A45969}" destId="{9BBC0F33-E7CE-408C-BBD2-5006D4EE3431}" srcOrd="5" destOrd="0" presId="urn:microsoft.com/office/officeart/2005/8/layout/funnel1"/>
    <dgm:cxn modelId="{ECC7A408-2F8A-475D-AAE7-90BB72A29961}" type="presParOf" srcId="{B3692B7C-2D40-4AF8-A306-FA4447A45969}" destId="{58BAB1C9-72EC-42D5-8BBC-A5ECE2C57FC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90559-4B31-46C0-9202-B31A322158D7}">
      <dsp:nvSpPr>
        <dsp:cNvPr id="0" name=""/>
        <dsp:cNvSpPr/>
      </dsp:nvSpPr>
      <dsp:spPr>
        <a:xfrm>
          <a:off x="0" y="0"/>
          <a:ext cx="4191000" cy="41910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2C557-EC1E-4A09-BC63-0050B5712C46}">
      <dsp:nvSpPr>
        <dsp:cNvPr id="0" name=""/>
        <dsp:cNvSpPr/>
      </dsp:nvSpPr>
      <dsp:spPr>
        <a:xfrm>
          <a:off x="2095500" y="0"/>
          <a:ext cx="5524499" cy="419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Provide realistic training situations that are similar to actual emergencies while still providing the maximum level of safety</a:t>
          </a:r>
          <a:endParaRPr lang="en-US" sz="4000" kern="1200" dirty="0"/>
        </a:p>
      </dsp:txBody>
      <dsp:txXfrm>
        <a:off x="2095500" y="0"/>
        <a:ext cx="5524499" cy="4191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3846C-A2A4-4998-B1A3-1050650404FA}">
      <dsp:nvSpPr>
        <dsp:cNvPr id="0" name=""/>
        <dsp:cNvSpPr/>
      </dsp:nvSpPr>
      <dsp:spPr>
        <a:xfrm>
          <a:off x="0" y="3312527"/>
          <a:ext cx="7924800" cy="7246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4: Provide spark and cinder control for adjacent areas</a:t>
          </a:r>
          <a:endParaRPr lang="en-US" sz="1700" b="1" kern="1200" dirty="0"/>
        </a:p>
      </dsp:txBody>
      <dsp:txXfrm>
        <a:off x="0" y="3312527"/>
        <a:ext cx="7924800" cy="724699"/>
      </dsp:txXfrm>
    </dsp:sp>
    <dsp:sp modelId="{8897AD60-EB26-45DB-BEE5-C6E369C72C08}">
      <dsp:nvSpPr>
        <dsp:cNvPr id="0" name=""/>
        <dsp:cNvSpPr/>
      </dsp:nvSpPr>
      <dsp:spPr>
        <a:xfrm rot="10800000">
          <a:off x="0" y="2208809"/>
          <a:ext cx="7924800" cy="111458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3: Ensure that weather conditions do </a:t>
          </a:r>
          <a:r>
            <a:rPr lang="en-US" sz="1700" b="1" i="1" kern="1200" dirty="0" smtClean="0"/>
            <a:t>not</a:t>
          </a:r>
          <a:r>
            <a:rPr lang="en-US" sz="1700" b="1" kern="1200" dirty="0" smtClean="0"/>
            <a:t> spread contaminants into populated areas</a:t>
          </a:r>
          <a:endParaRPr lang="en-US" sz="1700" b="1" kern="1200" dirty="0"/>
        </a:p>
      </dsp:txBody>
      <dsp:txXfrm rot="10800000">
        <a:off x="0" y="2208809"/>
        <a:ext cx="7924800" cy="724226"/>
      </dsp:txXfrm>
    </dsp:sp>
    <dsp:sp modelId="{567A6594-F113-4025-9EB8-4210B81B6F0F}">
      <dsp:nvSpPr>
        <dsp:cNvPr id="0" name=""/>
        <dsp:cNvSpPr/>
      </dsp:nvSpPr>
      <dsp:spPr>
        <a:xfrm rot="10800000">
          <a:off x="0" y="1105091"/>
          <a:ext cx="7924800" cy="111458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Step 2: Meet EPA guidelines for the use of Class B (flammable/combustible) liquids</a:t>
          </a:r>
          <a:endParaRPr lang="en-US" sz="1700" b="1" kern="1200"/>
        </a:p>
      </dsp:txBody>
      <dsp:txXfrm rot="10800000">
        <a:off x="0" y="1105091"/>
        <a:ext cx="7924800" cy="724226"/>
      </dsp:txXfrm>
    </dsp:sp>
    <dsp:sp modelId="{51DF31AD-69F2-4A4E-8E2A-79B2E85432C8}">
      <dsp:nvSpPr>
        <dsp:cNvPr id="0" name=""/>
        <dsp:cNvSpPr/>
      </dsp:nvSpPr>
      <dsp:spPr>
        <a:xfrm rot="10800000">
          <a:off x="0" y="1372"/>
          <a:ext cx="7924800" cy="111458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1: Adhere to all environmental rules and regulations imposed by all levels of government</a:t>
          </a:r>
          <a:endParaRPr lang="en-US" sz="1700" kern="1200" dirty="0"/>
        </a:p>
      </dsp:txBody>
      <dsp:txXfrm rot="10800000">
        <a:off x="0" y="1372"/>
        <a:ext cx="7924800" cy="7242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E7380-AF53-43DA-9D27-BB8421729E64}">
      <dsp:nvSpPr>
        <dsp:cNvPr id="0" name=""/>
        <dsp:cNvSpPr/>
      </dsp:nvSpPr>
      <dsp:spPr>
        <a:xfrm>
          <a:off x="0" y="99115"/>
          <a:ext cx="79248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Report the accident according to organizational policies</a:t>
          </a:r>
          <a:endParaRPr lang="en-US" sz="1900" kern="1200" dirty="0"/>
        </a:p>
      </dsp:txBody>
      <dsp:txXfrm>
        <a:off x="36845" y="135960"/>
        <a:ext cx="7851110" cy="681087"/>
      </dsp:txXfrm>
    </dsp:sp>
    <dsp:sp modelId="{740CFA9E-B58B-4DDF-8B6D-7C7C212F5360}">
      <dsp:nvSpPr>
        <dsp:cNvPr id="0" name=""/>
        <dsp:cNvSpPr/>
      </dsp:nvSpPr>
      <dsp:spPr>
        <a:xfrm>
          <a:off x="0" y="908613"/>
          <a:ext cx="79248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Answer any questions asked by investigators about the accident</a:t>
          </a:r>
          <a:endParaRPr lang="en-US" sz="1900" b="1" kern="1200"/>
        </a:p>
      </dsp:txBody>
      <dsp:txXfrm>
        <a:off x="36845" y="945458"/>
        <a:ext cx="7851110" cy="681087"/>
      </dsp:txXfrm>
    </dsp:sp>
    <dsp:sp modelId="{E3588B5B-D9CC-4D2F-9B4D-71638C17A654}">
      <dsp:nvSpPr>
        <dsp:cNvPr id="0" name=""/>
        <dsp:cNvSpPr/>
      </dsp:nvSpPr>
      <dsp:spPr>
        <a:xfrm>
          <a:off x="0" y="1718111"/>
          <a:ext cx="79248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Complete any appropriate forms</a:t>
          </a:r>
          <a:endParaRPr lang="en-US" sz="1900" b="1" kern="1200"/>
        </a:p>
      </dsp:txBody>
      <dsp:txXfrm>
        <a:off x="36845" y="1754956"/>
        <a:ext cx="7851110" cy="681087"/>
      </dsp:txXfrm>
    </dsp:sp>
    <dsp:sp modelId="{5F953847-FFA9-4744-A35F-A3B79CB51264}">
      <dsp:nvSpPr>
        <dsp:cNvPr id="0" name=""/>
        <dsp:cNvSpPr/>
      </dsp:nvSpPr>
      <dsp:spPr>
        <a:xfrm>
          <a:off x="0" y="2527608"/>
          <a:ext cx="79248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Decide whether or not the training evolution can continue after the accident has occurred</a:t>
          </a:r>
          <a:endParaRPr lang="en-US" sz="1900" b="1" kern="1200"/>
        </a:p>
      </dsp:txBody>
      <dsp:txXfrm>
        <a:off x="36845" y="2564453"/>
        <a:ext cx="7851110" cy="681087"/>
      </dsp:txXfrm>
    </dsp:sp>
    <dsp:sp modelId="{DF1690D1-D117-405E-9829-F01C897BAC6E}">
      <dsp:nvSpPr>
        <dsp:cNvPr id="0" name=""/>
        <dsp:cNvSpPr/>
      </dsp:nvSpPr>
      <dsp:spPr>
        <a:xfrm>
          <a:off x="0" y="3337106"/>
          <a:ext cx="79248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Obtain witness statements immediately after the </a:t>
          </a:r>
          <a:r>
            <a:rPr lang="en-US" sz="1900" b="1" kern="1200" smtClean="0"/>
            <a:t>accident </a:t>
          </a:r>
          <a:endParaRPr lang="en-US" sz="1900" b="1" kern="1200" dirty="0"/>
        </a:p>
      </dsp:txBody>
      <dsp:txXfrm>
        <a:off x="36845" y="3373951"/>
        <a:ext cx="7851110" cy="681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F8A65-4734-461A-945A-B9322CED262A}">
      <dsp:nvSpPr>
        <dsp:cNvPr id="0" name=""/>
        <dsp:cNvSpPr/>
      </dsp:nvSpPr>
      <dsp:spPr>
        <a:xfrm>
          <a:off x="0" y="0"/>
          <a:ext cx="7848600" cy="125730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Recommendations </a:t>
          </a:r>
          <a:endParaRPr lang="en-US" sz="5800" kern="1200" dirty="0"/>
        </a:p>
      </dsp:txBody>
      <dsp:txXfrm>
        <a:off x="0" y="0"/>
        <a:ext cx="7848600" cy="1257300"/>
      </dsp:txXfrm>
    </dsp:sp>
    <dsp:sp modelId="{7369A15E-BE93-4BD6-B413-68A099759EAB}">
      <dsp:nvSpPr>
        <dsp:cNvPr id="0" name=""/>
        <dsp:cNvSpPr/>
      </dsp:nvSpPr>
      <dsp:spPr>
        <a:xfrm>
          <a:off x="0" y="1257300"/>
          <a:ext cx="1962150" cy="2640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Follow guidelines, procedures, and training and safety standards</a:t>
          </a:r>
          <a:endParaRPr lang="en-US" sz="2100" kern="1200" dirty="0"/>
        </a:p>
      </dsp:txBody>
      <dsp:txXfrm>
        <a:off x="0" y="1257300"/>
        <a:ext cx="1962150" cy="2640330"/>
      </dsp:txXfrm>
    </dsp:sp>
    <dsp:sp modelId="{65EA830B-428E-49C1-9C7B-60AB9AB79907}">
      <dsp:nvSpPr>
        <dsp:cNvPr id="0" name=""/>
        <dsp:cNvSpPr/>
      </dsp:nvSpPr>
      <dsp:spPr>
        <a:xfrm>
          <a:off x="1962149" y="1257300"/>
          <a:ext cx="1962150" cy="2640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Conduct live-burn evolutions in a variety of structure types</a:t>
          </a:r>
          <a:endParaRPr lang="en-US" sz="2100" b="1" kern="1200" dirty="0"/>
        </a:p>
      </dsp:txBody>
      <dsp:txXfrm>
        <a:off x="1962149" y="1257300"/>
        <a:ext cx="1962150" cy="2640330"/>
      </dsp:txXfrm>
    </dsp:sp>
    <dsp:sp modelId="{6C63CDAC-3590-4AA9-B546-3AFD0835C906}">
      <dsp:nvSpPr>
        <dsp:cNvPr id="0" name=""/>
        <dsp:cNvSpPr/>
      </dsp:nvSpPr>
      <dsp:spPr>
        <a:xfrm>
          <a:off x="3924299" y="1257300"/>
          <a:ext cx="1962150" cy="2640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/>
            <a:t>Train to recognize the visual and physical clues to impending danger</a:t>
          </a:r>
          <a:endParaRPr lang="en-US" sz="2100" b="1" kern="1200" dirty="0"/>
        </a:p>
      </dsp:txBody>
      <dsp:txXfrm>
        <a:off x="3924299" y="1257300"/>
        <a:ext cx="1962150" cy="2640330"/>
      </dsp:txXfrm>
    </dsp:sp>
    <dsp:sp modelId="{0D07E577-CE79-4500-AB4D-87F319988B47}">
      <dsp:nvSpPr>
        <dsp:cNvPr id="0" name=""/>
        <dsp:cNvSpPr/>
      </dsp:nvSpPr>
      <dsp:spPr>
        <a:xfrm>
          <a:off x="5886450" y="1257300"/>
          <a:ext cx="1962150" cy="26403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Have a risk-management plan</a:t>
          </a:r>
          <a:endParaRPr lang="en-US" sz="2100" b="1" kern="1200" dirty="0"/>
        </a:p>
      </dsp:txBody>
      <dsp:txXfrm>
        <a:off x="5886450" y="1257300"/>
        <a:ext cx="1962150" cy="2640330"/>
      </dsp:txXfrm>
    </dsp:sp>
    <dsp:sp modelId="{ADE1E29B-F4CD-41EB-B2FE-382C9CD2F9F2}">
      <dsp:nvSpPr>
        <dsp:cNvPr id="0" name=""/>
        <dsp:cNvSpPr/>
      </dsp:nvSpPr>
      <dsp:spPr>
        <a:xfrm>
          <a:off x="0" y="3897630"/>
          <a:ext cx="7848600" cy="29337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64954-C87F-43C9-B7CD-DC28CA768B72}">
      <dsp:nvSpPr>
        <dsp:cNvPr id="0" name=""/>
        <dsp:cNvSpPr/>
      </dsp:nvSpPr>
      <dsp:spPr>
        <a:xfrm>
          <a:off x="1477104" y="2530"/>
          <a:ext cx="837187" cy="83718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754A816-43F0-4E5E-B7F1-9F7F40791816}">
      <dsp:nvSpPr>
        <dsp:cNvPr id="0" name=""/>
        <dsp:cNvSpPr/>
      </dsp:nvSpPr>
      <dsp:spPr>
        <a:xfrm>
          <a:off x="1895698" y="2530"/>
          <a:ext cx="4466704" cy="83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Provide adequate personal protective equipment (PPE)</a:t>
          </a:r>
          <a:endParaRPr lang="en-US" sz="1900" kern="1200" dirty="0"/>
        </a:p>
      </dsp:txBody>
      <dsp:txXfrm>
        <a:off x="1895698" y="2530"/>
        <a:ext cx="4466704" cy="837187"/>
      </dsp:txXfrm>
    </dsp:sp>
    <dsp:sp modelId="{2A9FED6A-659D-45F2-9A9B-5C6C8DA27C9E}">
      <dsp:nvSpPr>
        <dsp:cNvPr id="0" name=""/>
        <dsp:cNvSpPr/>
      </dsp:nvSpPr>
      <dsp:spPr>
        <a:xfrm>
          <a:off x="1477104" y="839718"/>
          <a:ext cx="837187" cy="83718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667091-71B3-4638-B0BA-AFC704A0E7B2}">
      <dsp:nvSpPr>
        <dsp:cNvPr id="0" name=""/>
        <dsp:cNvSpPr/>
      </dsp:nvSpPr>
      <dsp:spPr>
        <a:xfrm>
          <a:off x="1895698" y="839718"/>
          <a:ext cx="4466704" cy="83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Ensure that all apparatus and equipment are maintained</a:t>
          </a:r>
          <a:endParaRPr lang="en-US" sz="1900" b="1" kern="1200"/>
        </a:p>
      </dsp:txBody>
      <dsp:txXfrm>
        <a:off x="1895698" y="839718"/>
        <a:ext cx="4466704" cy="837187"/>
      </dsp:txXfrm>
    </dsp:sp>
    <dsp:sp modelId="{EB53A7ED-C292-4EB5-9BA9-A747D3CB3BCC}">
      <dsp:nvSpPr>
        <dsp:cNvPr id="0" name=""/>
        <dsp:cNvSpPr/>
      </dsp:nvSpPr>
      <dsp:spPr>
        <a:xfrm>
          <a:off x="1477104" y="1676906"/>
          <a:ext cx="837187" cy="83718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56F0957-E63C-4761-839D-805071744ECB}">
      <dsp:nvSpPr>
        <dsp:cNvPr id="0" name=""/>
        <dsp:cNvSpPr/>
      </dsp:nvSpPr>
      <dsp:spPr>
        <a:xfrm>
          <a:off x="1895698" y="1676906"/>
          <a:ext cx="4466704" cy="83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Ensure that all safety equipment is properly installed and operating</a:t>
          </a:r>
          <a:endParaRPr lang="en-US" sz="1900" b="1" kern="1200" dirty="0"/>
        </a:p>
      </dsp:txBody>
      <dsp:txXfrm>
        <a:off x="1895698" y="1676906"/>
        <a:ext cx="4466704" cy="837187"/>
      </dsp:txXfrm>
    </dsp:sp>
    <dsp:sp modelId="{C0EDEE77-CEC1-4150-A143-411D68E7DCD1}">
      <dsp:nvSpPr>
        <dsp:cNvPr id="0" name=""/>
        <dsp:cNvSpPr/>
      </dsp:nvSpPr>
      <dsp:spPr>
        <a:xfrm>
          <a:off x="1477104" y="2514093"/>
          <a:ext cx="837187" cy="83718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1ACC722-4C76-4255-A44B-4D302A1E22CF}">
      <dsp:nvSpPr>
        <dsp:cNvPr id="0" name=""/>
        <dsp:cNvSpPr/>
      </dsp:nvSpPr>
      <dsp:spPr>
        <a:xfrm>
          <a:off x="1895698" y="2514093"/>
          <a:ext cx="4466704" cy="83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Provide policies and procedures for the safe use of the apparatus and equipment</a:t>
          </a:r>
          <a:endParaRPr lang="en-US" sz="1900" b="1" kern="1200" dirty="0"/>
        </a:p>
      </dsp:txBody>
      <dsp:txXfrm>
        <a:off x="1895698" y="2514093"/>
        <a:ext cx="4466704" cy="837187"/>
      </dsp:txXfrm>
    </dsp:sp>
    <dsp:sp modelId="{29F750A6-1600-4C15-8BD6-FAE4552F1055}">
      <dsp:nvSpPr>
        <dsp:cNvPr id="0" name=""/>
        <dsp:cNvSpPr/>
      </dsp:nvSpPr>
      <dsp:spPr>
        <a:xfrm>
          <a:off x="1477104" y="3351281"/>
          <a:ext cx="837187" cy="83718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15EFCBA-CD88-4E60-9046-389241FDEB81}">
      <dsp:nvSpPr>
        <dsp:cNvPr id="0" name=""/>
        <dsp:cNvSpPr/>
      </dsp:nvSpPr>
      <dsp:spPr>
        <a:xfrm>
          <a:off x="1895698" y="3351281"/>
          <a:ext cx="4466704" cy="83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Address the fitness, health, and wellness of personnel </a:t>
          </a:r>
          <a:endParaRPr lang="en-US" sz="1900" b="1" kern="1200" dirty="0"/>
        </a:p>
      </dsp:txBody>
      <dsp:txXfrm>
        <a:off x="1895698" y="3351281"/>
        <a:ext cx="4466704" cy="8371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21173-341E-4899-929F-EFD2EBAF1C59}">
      <dsp:nvSpPr>
        <dsp:cNvPr id="0" name=""/>
        <dsp:cNvSpPr/>
      </dsp:nvSpPr>
      <dsp:spPr>
        <a:xfrm>
          <a:off x="604549" y="2316"/>
          <a:ext cx="3161667" cy="1897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Improper attitude </a:t>
          </a:r>
          <a:endParaRPr lang="en-US" sz="3400" kern="1200" dirty="0"/>
        </a:p>
      </dsp:txBody>
      <dsp:txXfrm>
        <a:off x="604549" y="2316"/>
        <a:ext cx="3161667" cy="1897000"/>
      </dsp:txXfrm>
    </dsp:sp>
    <dsp:sp modelId="{C03EA783-0FF4-4DA6-8CAF-E016F10AB762}">
      <dsp:nvSpPr>
        <dsp:cNvPr id="0" name=""/>
        <dsp:cNvSpPr/>
      </dsp:nvSpPr>
      <dsp:spPr>
        <a:xfrm>
          <a:off x="4082383" y="2316"/>
          <a:ext cx="3161667" cy="1897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smtClean="0"/>
            <a:t>Complacency </a:t>
          </a:r>
          <a:endParaRPr lang="en-US" sz="3400" b="1" kern="1200"/>
        </a:p>
      </dsp:txBody>
      <dsp:txXfrm>
        <a:off x="4082383" y="2316"/>
        <a:ext cx="3161667" cy="1897000"/>
      </dsp:txXfrm>
    </dsp:sp>
    <dsp:sp modelId="{B4324D7B-BD90-4000-8D08-B724D7EE399C}">
      <dsp:nvSpPr>
        <dsp:cNvPr id="0" name=""/>
        <dsp:cNvSpPr/>
      </dsp:nvSpPr>
      <dsp:spPr>
        <a:xfrm>
          <a:off x="604549" y="2215483"/>
          <a:ext cx="3161667" cy="1897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smtClean="0"/>
            <a:t>Lack of knowledge or skill </a:t>
          </a:r>
          <a:endParaRPr lang="en-US" sz="3400" b="1" kern="1200"/>
        </a:p>
      </dsp:txBody>
      <dsp:txXfrm>
        <a:off x="604549" y="2215483"/>
        <a:ext cx="3161667" cy="1897000"/>
      </dsp:txXfrm>
    </dsp:sp>
    <dsp:sp modelId="{3BF34E40-EBD4-4847-B4E9-0FC16028E398}">
      <dsp:nvSpPr>
        <dsp:cNvPr id="0" name=""/>
        <dsp:cNvSpPr/>
      </dsp:nvSpPr>
      <dsp:spPr>
        <a:xfrm>
          <a:off x="4082383" y="2215483"/>
          <a:ext cx="3161667" cy="1897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Physical limitations</a:t>
          </a:r>
          <a:endParaRPr lang="en-US" sz="3400" b="1" kern="1200" dirty="0"/>
        </a:p>
      </dsp:txBody>
      <dsp:txXfrm>
        <a:off x="4082383" y="2215483"/>
        <a:ext cx="3161667" cy="1897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1C26A-6330-465E-BD20-A2E930D5F69B}">
      <dsp:nvSpPr>
        <dsp:cNvPr id="0" name=""/>
        <dsp:cNvSpPr/>
      </dsp:nvSpPr>
      <dsp:spPr>
        <a:xfrm>
          <a:off x="0" y="44280"/>
          <a:ext cx="8077200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Perform task analysis to determine the necessary tasks</a:t>
          </a:r>
          <a:endParaRPr lang="en-US" sz="2400" b="1" kern="1200" dirty="0"/>
        </a:p>
      </dsp:txBody>
      <dsp:txXfrm>
        <a:off x="46606" y="90886"/>
        <a:ext cx="7983988" cy="861507"/>
      </dsp:txXfrm>
    </dsp:sp>
    <dsp:sp modelId="{58F1D941-9438-4363-8690-7C2A027C9EB9}">
      <dsp:nvSpPr>
        <dsp:cNvPr id="0" name=""/>
        <dsp:cNvSpPr/>
      </dsp:nvSpPr>
      <dsp:spPr>
        <a:xfrm>
          <a:off x="0" y="1068120"/>
          <a:ext cx="8077200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Follow all aspects of risk-management plans</a:t>
          </a:r>
          <a:endParaRPr lang="en-US" sz="2400" b="1" kern="1200" dirty="0"/>
        </a:p>
      </dsp:txBody>
      <dsp:txXfrm>
        <a:off x="46606" y="1114726"/>
        <a:ext cx="7983988" cy="861507"/>
      </dsp:txXfrm>
    </dsp:sp>
    <dsp:sp modelId="{F35F7C67-1679-402D-B35F-A5E4FCF8F5FF}">
      <dsp:nvSpPr>
        <dsp:cNvPr id="0" name=""/>
        <dsp:cNvSpPr/>
      </dsp:nvSpPr>
      <dsp:spPr>
        <a:xfrm>
          <a:off x="0" y="2091960"/>
          <a:ext cx="8077200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Heed any potential risks outlined in prepared lesson plans</a:t>
          </a:r>
          <a:endParaRPr lang="en-US" sz="2400" b="1" kern="1200" dirty="0"/>
        </a:p>
      </dsp:txBody>
      <dsp:txXfrm>
        <a:off x="46606" y="2138566"/>
        <a:ext cx="7983988" cy="861507"/>
      </dsp:txXfrm>
    </dsp:sp>
    <dsp:sp modelId="{4B523310-08CB-413D-97FB-F92A120B2F72}">
      <dsp:nvSpPr>
        <dsp:cNvPr id="0" name=""/>
        <dsp:cNvSpPr/>
      </dsp:nvSpPr>
      <dsp:spPr>
        <a:xfrm>
          <a:off x="0" y="3115800"/>
          <a:ext cx="8077200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Eliminate hazardous environments near training areas</a:t>
          </a:r>
          <a:endParaRPr lang="en-US" sz="2400" b="1" kern="1200" dirty="0"/>
        </a:p>
      </dsp:txBody>
      <dsp:txXfrm>
        <a:off x="46606" y="3162406"/>
        <a:ext cx="7983988" cy="8615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BBD72-C2EA-4F01-B710-ABA37D2DF506}">
      <dsp:nvSpPr>
        <dsp:cNvPr id="0" name=""/>
        <dsp:cNvSpPr/>
      </dsp:nvSpPr>
      <dsp:spPr>
        <a:xfrm>
          <a:off x="2466962" y="990592"/>
          <a:ext cx="5620273" cy="2895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Examples of ICS positions</a:t>
          </a:r>
          <a:endParaRPr lang="en-US" sz="2400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Incident Commander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Safety Officer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Logistics Officer 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Staging Officer 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Division or Group Supervisor 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Communications Officer 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Ignition Officer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Water Supply Officer</a:t>
          </a:r>
          <a:endParaRPr lang="en-US" sz="1600" b="1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Public Information Officer</a:t>
          </a:r>
          <a:endParaRPr lang="en-US" sz="1600" b="1" kern="1200" dirty="0"/>
        </a:p>
      </dsp:txBody>
      <dsp:txXfrm>
        <a:off x="2466962" y="990592"/>
        <a:ext cx="5620273" cy="2895614"/>
      </dsp:txXfrm>
    </dsp:sp>
    <dsp:sp modelId="{68C884B7-7074-4A5A-80A3-A4563F0B6D3F}">
      <dsp:nvSpPr>
        <dsp:cNvPr id="0" name=""/>
        <dsp:cNvSpPr/>
      </dsp:nvSpPr>
      <dsp:spPr>
        <a:xfrm>
          <a:off x="304797" y="838202"/>
          <a:ext cx="3391721" cy="320039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42CAC-41B3-44F2-9646-1EA6A7BA1A2F}">
      <dsp:nvSpPr>
        <dsp:cNvPr id="0" name=""/>
        <dsp:cNvSpPr/>
      </dsp:nvSpPr>
      <dsp:spPr>
        <a:xfrm>
          <a:off x="2022881" y="0"/>
          <a:ext cx="4968849" cy="43434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3556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Objectives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Organization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Assignments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Support materials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Safety message</a:t>
          </a:r>
          <a:endParaRPr lang="en-US" sz="2800" kern="1200" dirty="0"/>
        </a:p>
      </dsp:txBody>
      <dsp:txXfrm>
        <a:off x="3265093" y="651510"/>
        <a:ext cx="2422314" cy="3040380"/>
      </dsp:txXfrm>
    </dsp:sp>
    <dsp:sp modelId="{48E8190B-52A8-495C-9B8D-C0977370B0BE}">
      <dsp:nvSpPr>
        <dsp:cNvPr id="0" name=""/>
        <dsp:cNvSpPr/>
      </dsp:nvSpPr>
      <dsp:spPr>
        <a:xfrm>
          <a:off x="780668" y="929487"/>
          <a:ext cx="2484424" cy="24844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Elements in training plans</a:t>
          </a:r>
          <a:endParaRPr lang="en-US" sz="3100" kern="1200" dirty="0"/>
        </a:p>
      </dsp:txBody>
      <dsp:txXfrm>
        <a:off x="1144503" y="1293322"/>
        <a:ext cx="1756754" cy="17567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2B320-8BC4-4370-BCB9-CD6B515569D4}">
      <dsp:nvSpPr>
        <dsp:cNvPr id="0" name=""/>
        <dsp:cNvSpPr/>
      </dsp:nvSpPr>
      <dsp:spPr>
        <a:xfrm>
          <a:off x="3406140" y="1842983"/>
          <a:ext cx="1417320" cy="1417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Purposes</a:t>
          </a:r>
          <a:endParaRPr lang="en-US" sz="2000" kern="1200" dirty="0"/>
        </a:p>
      </dsp:txBody>
      <dsp:txXfrm>
        <a:off x="3475328" y="1912171"/>
        <a:ext cx="1278944" cy="1278944"/>
      </dsp:txXfrm>
    </dsp:sp>
    <dsp:sp modelId="{98D14C4A-0E09-4A3F-8227-7C20CEFCAB1B}">
      <dsp:nvSpPr>
        <dsp:cNvPr id="0" name=""/>
        <dsp:cNvSpPr/>
      </dsp:nvSpPr>
      <dsp:spPr>
        <a:xfrm rot="16200000">
          <a:off x="3836886" y="1565070"/>
          <a:ext cx="5558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5827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A4281-0965-402E-BC04-9F12AF2637A4}">
      <dsp:nvSpPr>
        <dsp:cNvPr id="0" name=""/>
        <dsp:cNvSpPr/>
      </dsp:nvSpPr>
      <dsp:spPr>
        <a:xfrm>
          <a:off x="3294816" y="-151627"/>
          <a:ext cx="1639966" cy="14387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Evaluates student skills and learning</a:t>
          </a:r>
          <a:endParaRPr lang="en-US" sz="1600" b="1" kern="1200" dirty="0"/>
        </a:p>
      </dsp:txBody>
      <dsp:txXfrm>
        <a:off x="3365052" y="-81391"/>
        <a:ext cx="1499494" cy="1298311"/>
      </dsp:txXfrm>
    </dsp:sp>
    <dsp:sp modelId="{DDAE837B-0371-4E98-99C5-A07879A92CB7}">
      <dsp:nvSpPr>
        <dsp:cNvPr id="0" name=""/>
        <dsp:cNvSpPr/>
      </dsp:nvSpPr>
      <dsp:spPr>
        <a:xfrm rot="20520000">
          <a:off x="4814244" y="2263203"/>
          <a:ext cx="376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6568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8B377-BCDB-4AEA-B60A-10ED227F6556}">
      <dsp:nvSpPr>
        <dsp:cNvPr id="0" name=""/>
        <dsp:cNvSpPr/>
      </dsp:nvSpPr>
      <dsp:spPr>
        <a:xfrm>
          <a:off x="5181597" y="1219199"/>
          <a:ext cx="1639966" cy="14387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Evaluates the practical training evolution</a:t>
          </a:r>
          <a:endParaRPr lang="en-US" sz="1600" b="1" kern="1200" dirty="0"/>
        </a:p>
      </dsp:txBody>
      <dsp:txXfrm>
        <a:off x="5251833" y="1289435"/>
        <a:ext cx="1499494" cy="1298311"/>
      </dsp:txXfrm>
    </dsp:sp>
    <dsp:sp modelId="{213AAC74-D3B3-4F9E-A2D3-C7FFA3F66209}">
      <dsp:nvSpPr>
        <dsp:cNvPr id="0" name=""/>
        <dsp:cNvSpPr/>
      </dsp:nvSpPr>
      <dsp:spPr>
        <a:xfrm rot="3240000">
          <a:off x="4584593" y="3348773"/>
          <a:ext cx="2187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709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D204C-C6FA-4A4B-A9C5-8795578D18FC}">
      <dsp:nvSpPr>
        <dsp:cNvPr id="0" name=""/>
        <dsp:cNvSpPr/>
      </dsp:nvSpPr>
      <dsp:spPr>
        <a:xfrm>
          <a:off x="4460911" y="3437243"/>
          <a:ext cx="1639966" cy="14387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Determines safety problems</a:t>
          </a:r>
          <a:endParaRPr lang="en-US" sz="1600" b="1" kern="1200" dirty="0"/>
        </a:p>
      </dsp:txBody>
      <dsp:txXfrm>
        <a:off x="4531147" y="3507479"/>
        <a:ext cx="1499494" cy="1298311"/>
      </dsp:txXfrm>
    </dsp:sp>
    <dsp:sp modelId="{87752403-4DAF-4C9B-A684-463B79DFCE58}">
      <dsp:nvSpPr>
        <dsp:cNvPr id="0" name=""/>
        <dsp:cNvSpPr/>
      </dsp:nvSpPr>
      <dsp:spPr>
        <a:xfrm rot="7560000">
          <a:off x="3426296" y="3348773"/>
          <a:ext cx="2187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8709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A75FB-000A-4328-8354-229DBD7395EE}">
      <dsp:nvSpPr>
        <dsp:cNvPr id="0" name=""/>
        <dsp:cNvSpPr/>
      </dsp:nvSpPr>
      <dsp:spPr>
        <a:xfrm>
          <a:off x="2128721" y="3437243"/>
          <a:ext cx="1639966" cy="14387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Trains students in the post-incident critique process</a:t>
          </a:r>
          <a:endParaRPr lang="en-US" sz="1600" b="1" kern="1200" dirty="0"/>
        </a:p>
      </dsp:txBody>
      <dsp:txXfrm>
        <a:off x="2198957" y="3507479"/>
        <a:ext cx="1499494" cy="1298311"/>
      </dsp:txXfrm>
    </dsp:sp>
    <dsp:sp modelId="{4D1223B5-91E3-47C0-9AC8-D9129FDA68F3}">
      <dsp:nvSpPr>
        <dsp:cNvPr id="0" name=""/>
        <dsp:cNvSpPr/>
      </dsp:nvSpPr>
      <dsp:spPr>
        <a:xfrm rot="11880000">
          <a:off x="3038787" y="2263203"/>
          <a:ext cx="376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6568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E4FDE-47D1-481E-8C95-01E8AE79A41C}">
      <dsp:nvSpPr>
        <dsp:cNvPr id="0" name=""/>
        <dsp:cNvSpPr/>
      </dsp:nvSpPr>
      <dsp:spPr>
        <a:xfrm>
          <a:off x="1408035" y="1219199"/>
          <a:ext cx="1639966" cy="14387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Evaluates supervisory and teaching skills</a:t>
          </a:r>
          <a:endParaRPr lang="en-US" sz="1600" b="1" kern="1200" dirty="0"/>
        </a:p>
      </dsp:txBody>
      <dsp:txXfrm>
        <a:off x="1478271" y="1289435"/>
        <a:ext cx="1499494" cy="129831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5FA61-2F6E-4651-9A9F-A4191A1CF1F4}">
      <dsp:nvSpPr>
        <dsp:cNvPr id="0" name=""/>
        <dsp:cNvSpPr/>
      </dsp:nvSpPr>
      <dsp:spPr>
        <a:xfrm>
          <a:off x="2068210" y="105493"/>
          <a:ext cx="3624738" cy="1258824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6068E-1955-48B2-BB37-01BE5E1E1508}">
      <dsp:nvSpPr>
        <dsp:cNvPr id="0" name=""/>
        <dsp:cNvSpPr/>
      </dsp:nvSpPr>
      <dsp:spPr>
        <a:xfrm>
          <a:off x="3534965" y="3187926"/>
          <a:ext cx="702468" cy="449580"/>
        </a:xfrm>
        <a:prstGeom prst="downArrow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76D080A-0944-4002-9D77-2205F42E62E3}">
      <dsp:nvSpPr>
        <dsp:cNvPr id="0" name=""/>
        <dsp:cNvSpPr/>
      </dsp:nvSpPr>
      <dsp:spPr>
        <a:xfrm>
          <a:off x="2072110" y="3393294"/>
          <a:ext cx="3628178" cy="1151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Apply for the necessary permits before conducting any training that may release harmful agents into the environment</a:t>
          </a:r>
          <a:endParaRPr lang="en-US" sz="1800" kern="1200" dirty="0"/>
        </a:p>
      </dsp:txBody>
      <dsp:txXfrm>
        <a:off x="2072110" y="3393294"/>
        <a:ext cx="3628178" cy="1151554"/>
      </dsp:txXfrm>
    </dsp:sp>
    <dsp:sp modelId="{1FFC142C-5AFB-4EAB-BD04-54679C1AAD17}">
      <dsp:nvSpPr>
        <dsp:cNvPr id="0" name=""/>
        <dsp:cNvSpPr/>
      </dsp:nvSpPr>
      <dsp:spPr>
        <a:xfrm>
          <a:off x="3386042" y="1461539"/>
          <a:ext cx="1264443" cy="12644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Soil</a:t>
          </a:r>
          <a:endParaRPr lang="en-US" sz="1200" kern="1200" dirty="0"/>
        </a:p>
      </dsp:txBody>
      <dsp:txXfrm>
        <a:off x="3571215" y="1646712"/>
        <a:ext cx="894097" cy="894097"/>
      </dsp:txXfrm>
    </dsp:sp>
    <dsp:sp modelId="{3E832E70-CA9D-4A5D-9DA0-7FD1BC39D3A7}">
      <dsp:nvSpPr>
        <dsp:cNvPr id="0" name=""/>
        <dsp:cNvSpPr/>
      </dsp:nvSpPr>
      <dsp:spPr>
        <a:xfrm>
          <a:off x="2481262" y="512925"/>
          <a:ext cx="1264443" cy="12644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Atmosphere</a:t>
          </a:r>
          <a:endParaRPr lang="en-US" sz="1200" kern="1200" dirty="0"/>
        </a:p>
      </dsp:txBody>
      <dsp:txXfrm>
        <a:off x="2666435" y="698098"/>
        <a:ext cx="894097" cy="894097"/>
      </dsp:txXfrm>
    </dsp:sp>
    <dsp:sp modelId="{9BBC0F33-E7CE-408C-BBD2-5006D4EE3431}">
      <dsp:nvSpPr>
        <dsp:cNvPr id="0" name=""/>
        <dsp:cNvSpPr/>
      </dsp:nvSpPr>
      <dsp:spPr>
        <a:xfrm>
          <a:off x="3773805" y="207211"/>
          <a:ext cx="1264443" cy="12644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Water</a:t>
          </a:r>
          <a:endParaRPr lang="en-US" sz="1200" kern="1200" dirty="0"/>
        </a:p>
      </dsp:txBody>
      <dsp:txXfrm>
        <a:off x="3958978" y="392384"/>
        <a:ext cx="894097" cy="894097"/>
      </dsp:txXfrm>
    </dsp:sp>
    <dsp:sp modelId="{58BAB1C9-72EC-42D5-8BBC-A5ECE2C57FC9}">
      <dsp:nvSpPr>
        <dsp:cNvPr id="0" name=""/>
        <dsp:cNvSpPr/>
      </dsp:nvSpPr>
      <dsp:spPr>
        <a:xfrm>
          <a:off x="1919287" y="-49049"/>
          <a:ext cx="3933825" cy="31470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5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9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37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9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20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73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85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69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03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17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8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14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34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730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156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24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56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041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89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9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21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514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3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09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02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25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15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441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04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78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59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2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093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02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094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40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38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09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02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25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159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4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983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04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78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593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205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02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094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40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38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35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02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256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15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441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04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78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593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205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02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0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348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4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6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6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5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Fire and Emergency Services Instructor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8th Edition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20483" name="Rectangle 1030"/>
          <p:cNvSpPr>
            <a:spLocks noChangeArrowheads="1"/>
          </p:cNvSpPr>
          <p:nvPr/>
        </p:nvSpPr>
        <p:spPr bwMode="auto">
          <a:xfrm>
            <a:off x="990600" y="3429000"/>
            <a:ext cx="7391400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sz="3200" b="1" i="1" dirty="0">
                <a:solidFill>
                  <a:srgbClr val="000000"/>
                </a:solidFill>
              </a:rPr>
              <a:t>Chapter </a:t>
            </a:r>
            <a:r>
              <a:rPr lang="en-US" sz="3200" b="1" i="1" dirty="0" smtClean="0">
                <a:solidFill>
                  <a:srgbClr val="000000"/>
                </a:solidFill>
              </a:rPr>
              <a:t>11 </a:t>
            </a:r>
            <a:r>
              <a:rPr lang="en-US" sz="3200" b="1" i="1" dirty="0">
                <a:solidFill>
                  <a:srgbClr val="000000"/>
                </a:solidFill>
              </a:rPr>
              <a:t>— </a:t>
            </a:r>
            <a:r>
              <a:rPr lang="en-US" sz="3200" b="1" i="1" dirty="0" smtClean="0">
                <a:solidFill>
                  <a:srgbClr val="000000"/>
                </a:solidFill>
              </a:rPr>
              <a:t>Training Evolution Supervision</a:t>
            </a:r>
            <a:endParaRPr lang="en-US" sz="3200" b="1" i="1" dirty="0">
              <a:solidFill>
                <a:srgbClr val="000000"/>
              </a:solidFill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1200" b="1" i="1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68"/>
          <a:stretch/>
        </p:blipFill>
        <p:spPr>
          <a:xfrm>
            <a:off x="829982" y="4854388"/>
            <a:ext cx="7556500" cy="124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>
                <a:ea typeface="Times New Roman"/>
              </a:rPr>
              <a:t>Summarize the use of the ICS model to supervise training. </a:t>
            </a:r>
            <a:endParaRPr lang="en-US" dirty="0" smtClean="0"/>
          </a:p>
        </p:txBody>
      </p:sp>
      <p:sp>
        <p:nvSpPr>
          <p:cNvPr id="4" name="Footer Placeholder 4"/>
          <p:cNvSpPr txBox="1">
            <a:spLocks noGrp="1"/>
          </p:cNvSpPr>
          <p:nvPr/>
        </p:nvSpPr>
        <p:spPr bwMode="auto">
          <a:xfrm>
            <a:off x="3124200" y="5867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11–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283175"/>
              </p:ext>
            </p:extLst>
          </p:nvPr>
        </p:nvGraphicFramePr>
        <p:xfrm>
          <a:off x="304800" y="15240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Level II Instructors should have a working knowledge of incident command </a:t>
            </a:r>
            <a:r>
              <a:rPr lang="en-US" sz="3000" dirty="0" smtClean="0">
                <a:ea typeface="Times New Roman"/>
                <a:cs typeface="Times New Roman"/>
              </a:rPr>
              <a:t>systems.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36910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imes New Roman"/>
                <a:cs typeface="Times New Roman"/>
              </a:rPr>
              <a:t>Every lesson requires a lesson </a:t>
            </a:r>
            <a:r>
              <a:rPr lang="en-US" sz="3200" dirty="0" smtClean="0">
                <a:ea typeface="Times New Roman"/>
                <a:cs typeface="Times New Roman"/>
              </a:rPr>
              <a:t>plan.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54090"/>
              </p:ext>
            </p:extLst>
          </p:nvPr>
        </p:nvGraphicFramePr>
        <p:xfrm>
          <a:off x="304800" y="16764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At the termination of the practical training evolution, a </a:t>
            </a:r>
            <a:r>
              <a:rPr lang="en-US" sz="3000" dirty="0" err="1">
                <a:ea typeface="Times New Roman"/>
                <a:cs typeface="Times New Roman"/>
              </a:rPr>
              <a:t>postincident</a:t>
            </a:r>
            <a:r>
              <a:rPr lang="en-US" sz="3000" dirty="0">
                <a:ea typeface="Times New Roman"/>
                <a:cs typeface="Times New Roman"/>
              </a:rPr>
              <a:t> critique or analysis should be </a:t>
            </a:r>
            <a:r>
              <a:rPr lang="en-US" sz="3000" dirty="0" smtClean="0">
                <a:ea typeface="Times New Roman"/>
                <a:cs typeface="Times New Roman"/>
              </a:rPr>
              <a:t>held.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How does an instructor use </a:t>
            </a:r>
            <a:r>
              <a:rPr lang="en-US" dirty="0" smtClean="0">
                <a:solidFill>
                  <a:schemeClr val="bg1"/>
                </a:solidFill>
                <a:ea typeface="Times New Roman"/>
                <a:cs typeface="Times New Roman"/>
              </a:rPr>
              <a:t>the ICS </a:t>
            </a: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to supervise training?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11–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82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</a:p>
          <a:p>
            <a:pPr marL="609600" indent="0" eaLnBrk="1" hangingPunct="1">
              <a:buFontTx/>
              <a:buNone/>
            </a:pPr>
            <a:r>
              <a:rPr lang="en-US" dirty="0">
                <a:ea typeface="Times New Roman"/>
              </a:rPr>
              <a:t>Discuss environmental regulations that affect training evolutions. </a:t>
            </a:r>
            <a:r>
              <a:rPr lang="en-US" dirty="0" smtClean="0">
                <a:ea typeface="Times New Roman"/>
              </a:rPr>
              <a:t>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11–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151004"/>
              </p:ext>
            </p:extLst>
          </p:nvPr>
        </p:nvGraphicFramePr>
        <p:xfrm>
          <a:off x="685800" y="1752600"/>
          <a:ext cx="7772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The </a:t>
            </a:r>
            <a:r>
              <a:rPr lang="en-US" sz="3000" dirty="0" smtClean="0">
                <a:ea typeface="Times New Roman"/>
                <a:cs typeface="Times New Roman"/>
              </a:rPr>
              <a:t>EPA </a:t>
            </a:r>
            <a:r>
              <a:rPr lang="en-US" sz="3000" dirty="0">
                <a:ea typeface="Times New Roman"/>
                <a:cs typeface="Times New Roman"/>
              </a:rPr>
              <a:t>regulates activities that affect the nation’s water, atmosphere, and </a:t>
            </a:r>
            <a:r>
              <a:rPr lang="en-US" sz="3000" dirty="0" smtClean="0">
                <a:ea typeface="Times New Roman"/>
                <a:cs typeface="Times New Roman"/>
              </a:rPr>
              <a:t>soil.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53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813480"/>
              </p:ext>
            </p:extLst>
          </p:nvPr>
        </p:nvGraphicFramePr>
        <p:xfrm>
          <a:off x="685800" y="1752600"/>
          <a:ext cx="7924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ea typeface="Times New Roman"/>
                <a:cs typeface="Times New Roman"/>
              </a:rPr>
              <a:t>Instructors should take steps to ensure that training does not pose an environmental threat.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87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What environmental issues may arise during all phases of training evolutions? </a:t>
            </a:r>
            <a:r>
              <a:rPr lang="en-US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61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</a:p>
          <a:p>
            <a:pPr marL="609600" indent="0" eaLnBrk="1" hangingPunct="1">
              <a:buFontTx/>
              <a:buNone/>
            </a:pPr>
            <a:r>
              <a:rPr lang="en-US" dirty="0">
                <a:ea typeface="Times New Roman"/>
              </a:rPr>
              <a:t>Discuss the roles and responsibilities of the instructor during </a:t>
            </a:r>
            <a:r>
              <a:rPr lang="en-US" dirty="0" smtClean="0">
                <a:ea typeface="Times New Roman"/>
              </a:rPr>
              <a:t>an accident </a:t>
            </a:r>
            <a:r>
              <a:rPr lang="en-US" dirty="0">
                <a:ea typeface="Times New Roman"/>
              </a:rPr>
              <a:t>investigation.</a:t>
            </a:r>
            <a:endParaRPr lang="en-US" dirty="0" smtClean="0"/>
          </a:p>
        </p:txBody>
      </p:sp>
      <p:sp>
        <p:nvSpPr>
          <p:cNvPr id="4" name="Footer Placeholder 4"/>
          <p:cNvSpPr txBox="1">
            <a:spLocks noGrp="1"/>
          </p:cNvSpPr>
          <p:nvPr/>
        </p:nvSpPr>
        <p:spPr bwMode="auto">
          <a:xfrm>
            <a:off x="3124200" y="5867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11–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0" eaLnBrk="1" hangingPunct="1">
              <a:buFontTx/>
              <a:buNone/>
            </a:pPr>
            <a:r>
              <a:rPr lang="en-US" dirty="0">
                <a:ea typeface="Times New Roman"/>
              </a:rPr>
              <a:t>Describe the safety challenges an instructor faces during a training evolution. </a:t>
            </a:r>
            <a:r>
              <a:rPr lang="en-US" dirty="0" smtClean="0">
                <a:ea typeface="Times New Roman"/>
                <a:cs typeface="Times New Roman"/>
              </a:rPr>
              <a:t>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11–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513042"/>
              </p:ext>
            </p:extLst>
          </p:nvPr>
        </p:nvGraphicFramePr>
        <p:xfrm>
          <a:off x="685800" y="1752600"/>
          <a:ext cx="79248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 the procedures to take after any training accident.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883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What are the roles and responsibilities of the instructor </a:t>
            </a:r>
            <a:r>
              <a:rPr lang="en-US">
                <a:solidFill>
                  <a:schemeClr val="bg1"/>
                </a:solidFill>
                <a:ea typeface="Times New Roman"/>
                <a:cs typeface="Times New Roman"/>
              </a:rPr>
              <a:t>during </a:t>
            </a:r>
            <a:r>
              <a:rPr lang="en-US" smtClean="0">
                <a:solidFill>
                  <a:schemeClr val="bg1"/>
                </a:solidFill>
                <a:ea typeface="Times New Roman"/>
                <a:cs typeface="Times New Roman"/>
              </a:rPr>
              <a:t>an accident </a:t>
            </a: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investigation?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79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Summary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</a:t>
            </a:r>
            <a:r>
              <a:rPr lang="en-US" dirty="0"/>
              <a:t>II Instructors are responsible for supervising large-scale, skills-based training and operational training evolutions.</a:t>
            </a:r>
          </a:p>
          <a:p>
            <a:r>
              <a:rPr lang="en-US" dirty="0" smtClean="0"/>
              <a:t>They </a:t>
            </a:r>
            <a:r>
              <a:rPr lang="en-US" dirty="0"/>
              <a:t>need to understand the safety challenges involved with supervising a large number of students during training. </a:t>
            </a: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527A80B2-9F93-4D3F-A716-C9AF7712271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7200" y="548640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i="1" dirty="0">
                <a:solidFill>
                  <a:srgbClr val="000000"/>
                </a:solidFill>
                <a:latin typeface="Arial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213727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Summary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 smtClean="0"/>
              <a:t>They </a:t>
            </a:r>
            <a:r>
              <a:rPr lang="en-US" sz="3100" dirty="0"/>
              <a:t>must understand the uses of ICS as a tool for organizing training evolutions.</a:t>
            </a:r>
          </a:p>
          <a:p>
            <a:r>
              <a:rPr lang="en-US" sz="3100" dirty="0" smtClean="0"/>
              <a:t>Instructors </a:t>
            </a:r>
            <a:r>
              <a:rPr lang="en-US" sz="3100" dirty="0"/>
              <a:t>should take into account how the training might affect the environment when training at acquired structures.</a:t>
            </a:r>
          </a:p>
          <a:p>
            <a:r>
              <a:rPr lang="en-US" sz="3100" dirty="0" smtClean="0"/>
              <a:t>Instructors </a:t>
            </a:r>
            <a:r>
              <a:rPr lang="en-US" sz="3100" dirty="0"/>
              <a:t>should understand how accidents are investigated.</a:t>
            </a: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527A80B2-9F93-4D3F-A716-C9AF7712271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5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448956"/>
              </p:ext>
            </p:extLst>
          </p:nvPr>
        </p:nvGraphicFramePr>
        <p:xfrm>
          <a:off x="685800" y="1676400"/>
          <a:ext cx="7620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the safety challenge.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392978"/>
              </p:ext>
            </p:extLst>
          </p:nvPr>
        </p:nvGraphicFramePr>
        <p:xfrm>
          <a:off x="685800" y="1752600"/>
          <a:ext cx="7848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ea typeface="Times New Roman"/>
                <a:cs typeface="Times New Roman"/>
              </a:rPr>
              <a:t>Changes </a:t>
            </a:r>
            <a:r>
              <a:rPr lang="en-US" sz="3000" dirty="0">
                <a:ea typeface="Times New Roman"/>
                <a:cs typeface="Times New Roman"/>
              </a:rPr>
              <a:t>in organizational policy can reduce the number of training </a:t>
            </a:r>
            <a:r>
              <a:rPr lang="en-US" sz="3000" dirty="0" smtClean="0">
                <a:ea typeface="Times New Roman"/>
                <a:cs typeface="Times New Roman"/>
              </a:rPr>
              <a:t>accidents.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01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382006"/>
              </p:ext>
            </p:extLst>
          </p:nvPr>
        </p:nvGraphicFramePr>
        <p:xfrm>
          <a:off x="838200" y="1676400"/>
          <a:ext cx="7620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It is the administration’s responsibility to perform </a:t>
            </a:r>
            <a:r>
              <a:rPr lang="en-US" sz="3000" dirty="0" smtClean="0">
                <a:ea typeface="Times New Roman"/>
                <a:cs typeface="Times New Roman"/>
              </a:rPr>
              <a:t>certain actions.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6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199772"/>
              </p:ext>
            </p:extLst>
          </p:nvPr>
        </p:nvGraphicFramePr>
        <p:xfrm>
          <a:off x="685800" y="1752600"/>
          <a:ext cx="7848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An instructor should determine whether </a:t>
            </a:r>
            <a:r>
              <a:rPr lang="en-US" sz="3000" dirty="0" smtClean="0">
                <a:ea typeface="Times New Roman"/>
                <a:cs typeface="Times New Roman"/>
              </a:rPr>
              <a:t>unsafe behavior applies </a:t>
            </a:r>
            <a:r>
              <a:rPr lang="en-US" sz="3000" dirty="0">
                <a:ea typeface="Times New Roman"/>
                <a:cs typeface="Times New Roman"/>
              </a:rPr>
              <a:t>to an individual </a:t>
            </a:r>
            <a:r>
              <a:rPr lang="en-US" sz="3000" dirty="0" smtClean="0">
                <a:ea typeface="Times New Roman"/>
                <a:cs typeface="Times New Roman"/>
              </a:rPr>
              <a:t>student.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3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269210"/>
              </p:ext>
            </p:extLst>
          </p:nvPr>
        </p:nvGraphicFramePr>
        <p:xfrm>
          <a:off x="685800" y="1752600"/>
          <a:ext cx="8077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1143000"/>
          </a:xfrm>
        </p:spPr>
        <p:txBody>
          <a:bodyPr/>
          <a:lstStyle/>
          <a:p>
            <a:r>
              <a:rPr lang="en-US" sz="3000" dirty="0" smtClean="0"/>
              <a:t>A hazard or risk analysis </a:t>
            </a:r>
            <a:r>
              <a:rPr lang="en-US" sz="3000" dirty="0" smtClean="0">
                <a:cs typeface="Times New Roman"/>
              </a:rPr>
              <a:t>i</a:t>
            </a:r>
            <a:r>
              <a:rPr lang="en-US" sz="3000" dirty="0" smtClean="0">
                <a:ea typeface="Times New Roman"/>
                <a:cs typeface="Times New Roman"/>
              </a:rPr>
              <a:t>dentifies </a:t>
            </a:r>
            <a:r>
              <a:rPr lang="en-US" sz="3000" dirty="0">
                <a:ea typeface="Times New Roman"/>
                <a:cs typeface="Times New Roman"/>
              </a:rPr>
              <a:t>potential problem areas and </a:t>
            </a:r>
            <a:r>
              <a:rPr lang="en-US" sz="3000" dirty="0" smtClean="0">
                <a:ea typeface="Times New Roman"/>
                <a:cs typeface="Times New Roman"/>
              </a:rPr>
              <a:t>is the foundation for a risk-management plan.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9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ea typeface="Times New Roman"/>
                <a:cs typeface="Times New Roman"/>
              </a:rPr>
              <a:t>Investigators </a:t>
            </a:r>
            <a:r>
              <a:rPr lang="en-US" sz="3000" dirty="0">
                <a:ea typeface="Times New Roman"/>
                <a:cs typeface="Times New Roman"/>
              </a:rPr>
              <a:t>should prioritize potential hazards that have led to </a:t>
            </a:r>
            <a:r>
              <a:rPr lang="en-US" sz="3000" dirty="0" smtClean="0">
                <a:ea typeface="Times New Roman"/>
                <a:cs typeface="Times New Roman"/>
              </a:rPr>
              <a:t>injuries.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b="1" dirty="0">
              <a:solidFill>
                <a:srgbClr val="00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506071"/>
            <a:ext cx="4311316" cy="4818529"/>
          </a:xfrm>
        </p:spPr>
      </p:pic>
    </p:spTree>
    <p:extLst>
      <p:ext uri="{BB962C8B-B14F-4D97-AF65-F5344CB8AC3E}">
        <p14:creationId xmlns:p14="http://schemas.microsoft.com/office/powerpoint/2010/main" val="1583817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What safety challenges does an instructor face when supervising a training evolution?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11-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65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666</Words>
  <Application>Microsoft Office PowerPoint</Application>
  <PresentationFormat>On-screen Show (4:3)</PresentationFormat>
  <Paragraphs>129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Default Design</vt:lpstr>
      <vt:lpstr>1_Default Design</vt:lpstr>
      <vt:lpstr>2_Default Design</vt:lpstr>
      <vt:lpstr>3_Default Design</vt:lpstr>
      <vt:lpstr>4_Default Design</vt:lpstr>
      <vt:lpstr>PowerPoint Presentation</vt:lpstr>
      <vt:lpstr>Learning Objective 1</vt:lpstr>
      <vt:lpstr>Know the safety challenge. </vt:lpstr>
      <vt:lpstr>Changes in organizational policy can reduce the number of training accidents.</vt:lpstr>
      <vt:lpstr>It is the administration’s responsibility to perform certain actions.</vt:lpstr>
      <vt:lpstr>An instructor should determine whether unsafe behavior applies to an individual student.</vt:lpstr>
      <vt:lpstr>A hazard or risk analysis identifies potential problem areas and is the foundation for a risk-management plan.</vt:lpstr>
      <vt:lpstr>Investigators should prioritize potential hazards that have led to injuries. </vt:lpstr>
      <vt:lpstr>REVIEW QUESTION</vt:lpstr>
      <vt:lpstr>Learning Objective 2</vt:lpstr>
      <vt:lpstr>Level II Instructors should have a working knowledge of incident command systems.</vt:lpstr>
      <vt:lpstr>Every lesson requires a lesson plan.</vt:lpstr>
      <vt:lpstr>At the termination of the practical training evolution, a postincident critique or analysis should be held.</vt:lpstr>
      <vt:lpstr>REVIEW QUESTION</vt:lpstr>
      <vt:lpstr>Learning Objective 3</vt:lpstr>
      <vt:lpstr>The EPA regulates activities that affect the nation’s water, atmosphere, and soil.</vt:lpstr>
      <vt:lpstr>Instructors should take steps to ensure that training does not pose an environmental threat.</vt:lpstr>
      <vt:lpstr>REVIEW QUESTION</vt:lpstr>
      <vt:lpstr>Learning Objective 4</vt:lpstr>
      <vt:lpstr>Know the procedures to take after any training accident.</vt:lpstr>
      <vt:lpstr>REVIEW QUESTION</vt:lpstr>
      <vt:lpstr>Summary</vt:lpstr>
      <vt:lpstr>Summary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Fire Protection Publications</dc:creator>
  <cp:lastModifiedBy>Fire Protection Publications</cp:lastModifiedBy>
  <cp:revision>41</cp:revision>
  <dcterms:created xsi:type="dcterms:W3CDTF">2011-09-16T19:15:38Z</dcterms:created>
  <dcterms:modified xsi:type="dcterms:W3CDTF">2011-10-17T21:30:01Z</dcterms:modified>
</cp:coreProperties>
</file>