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</p:sldMasterIdLst>
  <p:sldIdLst>
    <p:sldId id="257" r:id="rId6"/>
    <p:sldId id="258" r:id="rId7"/>
    <p:sldId id="286" r:id="rId8"/>
    <p:sldId id="278" r:id="rId9"/>
    <p:sldId id="259" r:id="rId10"/>
    <p:sldId id="287" r:id="rId11"/>
    <p:sldId id="288" r:id="rId12"/>
    <p:sldId id="289" r:id="rId13"/>
    <p:sldId id="290" r:id="rId14"/>
    <p:sldId id="291" r:id="rId15"/>
    <p:sldId id="304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5" r:id="rId25"/>
    <p:sldId id="306" r:id="rId26"/>
    <p:sldId id="279" r:id="rId27"/>
    <p:sldId id="260" r:id="rId28"/>
    <p:sldId id="300" r:id="rId29"/>
    <p:sldId id="280" r:id="rId30"/>
    <p:sldId id="261" r:id="rId31"/>
    <p:sldId id="301" r:id="rId32"/>
    <p:sldId id="281" r:id="rId33"/>
    <p:sldId id="282" r:id="rId34"/>
    <p:sldId id="302" r:id="rId35"/>
    <p:sldId id="303" r:id="rId36"/>
    <p:sldId id="283" r:id="rId37"/>
    <p:sldId id="284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0" autoAdjust="0"/>
    <p:restoredTop sz="94660"/>
  </p:normalViewPr>
  <p:slideViewPr>
    <p:cSldViewPr>
      <p:cViewPr>
        <p:scale>
          <a:sx n="75" d="100"/>
          <a:sy n="75" d="100"/>
        </p:scale>
        <p:origin x="-8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8330A-8E50-48D9-A13D-A9EE433F7BB5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E7EA898-6367-483A-9207-C1F3DBB03803}">
      <dgm:prSet phldrT="[Text]"/>
      <dgm:spPr/>
      <dgm:t>
        <a:bodyPr/>
        <a:lstStyle/>
        <a:p>
          <a:r>
            <a:rPr lang="en-US" dirty="0" smtClean="0"/>
            <a:t>Readiness</a:t>
          </a:r>
        </a:p>
      </dgm:t>
    </dgm:pt>
    <dgm:pt modelId="{EBD1790D-BFEB-4ABD-AC1C-F65D2E04C465}" type="parTrans" cxnId="{8E7EF34C-7914-49F1-BC73-85C2B12B16A9}">
      <dgm:prSet/>
      <dgm:spPr/>
      <dgm:t>
        <a:bodyPr/>
        <a:lstStyle/>
        <a:p>
          <a:endParaRPr lang="en-US"/>
        </a:p>
      </dgm:t>
    </dgm:pt>
    <dgm:pt modelId="{C7798A6E-B1AD-4BFA-BAFC-28EA2122D2FD}" type="sibTrans" cxnId="{8E7EF34C-7914-49F1-BC73-85C2B12B16A9}">
      <dgm:prSet/>
      <dgm:spPr/>
      <dgm:t>
        <a:bodyPr/>
        <a:lstStyle/>
        <a:p>
          <a:endParaRPr lang="en-US"/>
        </a:p>
      </dgm:t>
    </dgm:pt>
    <dgm:pt modelId="{E920F592-94CE-4F54-AE13-0F060C05A230}">
      <dgm:prSet phldrT="[Text]"/>
      <dgm:spPr/>
      <dgm:t>
        <a:bodyPr/>
        <a:lstStyle/>
        <a:p>
          <a:r>
            <a:rPr lang="en-US" dirty="0" smtClean="0"/>
            <a:t>Exercise</a:t>
          </a:r>
          <a:endParaRPr lang="en-US" dirty="0"/>
        </a:p>
      </dgm:t>
    </dgm:pt>
    <dgm:pt modelId="{9B4058F0-431D-4493-932F-7174E8B9FCB6}" type="parTrans" cxnId="{06998673-98E8-48C8-8C64-FA49E45B2745}">
      <dgm:prSet/>
      <dgm:spPr/>
      <dgm:t>
        <a:bodyPr/>
        <a:lstStyle/>
        <a:p>
          <a:endParaRPr lang="en-US"/>
        </a:p>
      </dgm:t>
    </dgm:pt>
    <dgm:pt modelId="{B09E5D80-8D76-4788-83DE-9C287483CC7D}" type="sibTrans" cxnId="{06998673-98E8-48C8-8C64-FA49E45B2745}">
      <dgm:prSet/>
      <dgm:spPr/>
      <dgm:t>
        <a:bodyPr/>
        <a:lstStyle/>
        <a:p>
          <a:endParaRPr lang="en-US"/>
        </a:p>
      </dgm:t>
    </dgm:pt>
    <dgm:pt modelId="{F0485A35-C031-402E-83C9-5A5622972B94}">
      <dgm:prSet phldrT="[Text]"/>
      <dgm:spPr/>
      <dgm:t>
        <a:bodyPr/>
        <a:lstStyle/>
        <a:p>
          <a:r>
            <a:rPr lang="en-US" dirty="0" smtClean="0"/>
            <a:t>Effect</a:t>
          </a:r>
          <a:endParaRPr lang="en-US" dirty="0"/>
        </a:p>
      </dgm:t>
    </dgm:pt>
    <dgm:pt modelId="{41F88E67-A85F-415B-9765-5A690324CCAD}" type="parTrans" cxnId="{2D963D76-8B05-4B55-A3C4-D096374451F4}">
      <dgm:prSet/>
      <dgm:spPr/>
      <dgm:t>
        <a:bodyPr/>
        <a:lstStyle/>
        <a:p>
          <a:endParaRPr lang="en-US"/>
        </a:p>
      </dgm:t>
    </dgm:pt>
    <dgm:pt modelId="{4CDB4436-7EB7-486C-9133-EF5A419D5C9F}" type="sibTrans" cxnId="{2D963D76-8B05-4B55-A3C4-D096374451F4}">
      <dgm:prSet/>
      <dgm:spPr/>
      <dgm:t>
        <a:bodyPr/>
        <a:lstStyle/>
        <a:p>
          <a:endParaRPr lang="en-US"/>
        </a:p>
      </dgm:t>
    </dgm:pt>
    <dgm:pt modelId="{FD8CB4CD-AC67-47A6-9CD1-AB126A76F2B8}">
      <dgm:prSet phldrT="[Text]"/>
      <dgm:spPr/>
      <dgm:t>
        <a:bodyPr/>
        <a:lstStyle/>
        <a:p>
          <a:r>
            <a:rPr lang="en-US" dirty="0" smtClean="0"/>
            <a:t>Association</a:t>
          </a:r>
          <a:endParaRPr lang="en-US" dirty="0"/>
        </a:p>
      </dgm:t>
    </dgm:pt>
    <dgm:pt modelId="{5D7C9B3B-959B-4163-8E1E-E26BFB7A7CC6}" type="parTrans" cxnId="{03DE0C56-09CC-46BC-A936-67FAD8B79343}">
      <dgm:prSet/>
      <dgm:spPr/>
      <dgm:t>
        <a:bodyPr/>
        <a:lstStyle/>
        <a:p>
          <a:endParaRPr lang="en-US"/>
        </a:p>
      </dgm:t>
    </dgm:pt>
    <dgm:pt modelId="{4667F469-1C06-44FD-941B-9DA6777B81B5}" type="sibTrans" cxnId="{03DE0C56-09CC-46BC-A936-67FAD8B79343}">
      <dgm:prSet/>
      <dgm:spPr/>
      <dgm:t>
        <a:bodyPr/>
        <a:lstStyle/>
        <a:p>
          <a:endParaRPr lang="en-US"/>
        </a:p>
      </dgm:t>
    </dgm:pt>
    <dgm:pt modelId="{98570033-3B97-49AB-A555-D0A752FD81E0}">
      <dgm:prSet phldrT="[Text]"/>
      <dgm:spPr/>
      <dgm:t>
        <a:bodyPr/>
        <a:lstStyle/>
        <a:p>
          <a:r>
            <a:rPr lang="en-US" dirty="0" err="1" smtClean="0"/>
            <a:t>Recency</a:t>
          </a:r>
          <a:endParaRPr lang="en-US" dirty="0"/>
        </a:p>
      </dgm:t>
    </dgm:pt>
    <dgm:pt modelId="{7BC900E1-E327-4D9C-A98F-CE83D09EB764}" type="parTrans" cxnId="{193935B9-F51B-4FE3-8F39-E0EA4345E0AC}">
      <dgm:prSet/>
      <dgm:spPr/>
      <dgm:t>
        <a:bodyPr/>
        <a:lstStyle/>
        <a:p>
          <a:endParaRPr lang="en-US"/>
        </a:p>
      </dgm:t>
    </dgm:pt>
    <dgm:pt modelId="{B63BC3C8-5EFF-466C-9E3C-23E2985EA76D}" type="sibTrans" cxnId="{193935B9-F51B-4FE3-8F39-E0EA4345E0AC}">
      <dgm:prSet/>
      <dgm:spPr/>
      <dgm:t>
        <a:bodyPr/>
        <a:lstStyle/>
        <a:p>
          <a:endParaRPr lang="en-US"/>
        </a:p>
      </dgm:t>
    </dgm:pt>
    <dgm:pt modelId="{CDAEBD6A-115C-4CFD-8638-C3B6DBE93364}">
      <dgm:prSet phldrT="[Text]"/>
      <dgm:spPr/>
      <dgm:t>
        <a:bodyPr/>
        <a:lstStyle/>
        <a:p>
          <a:r>
            <a:rPr lang="en-US" dirty="0" smtClean="0"/>
            <a:t>Primacy</a:t>
          </a:r>
          <a:endParaRPr lang="en-US" dirty="0"/>
        </a:p>
      </dgm:t>
    </dgm:pt>
    <dgm:pt modelId="{C531E3CF-8CE3-48DC-9729-D3765D60BA23}" type="parTrans" cxnId="{A31B54C5-0B9F-44D1-B1EE-B2197B67AACC}">
      <dgm:prSet/>
      <dgm:spPr/>
      <dgm:t>
        <a:bodyPr/>
        <a:lstStyle/>
        <a:p>
          <a:endParaRPr lang="en-US"/>
        </a:p>
      </dgm:t>
    </dgm:pt>
    <dgm:pt modelId="{284A0D5F-CC00-45EB-996B-5705437B9E80}" type="sibTrans" cxnId="{A31B54C5-0B9F-44D1-B1EE-B2197B67AACC}">
      <dgm:prSet/>
      <dgm:spPr/>
      <dgm:t>
        <a:bodyPr/>
        <a:lstStyle/>
        <a:p>
          <a:endParaRPr lang="en-US"/>
        </a:p>
      </dgm:t>
    </dgm:pt>
    <dgm:pt modelId="{0B6A7F90-2862-40E4-A29B-6D17C9196A08}">
      <dgm:prSet phldrT="[Text]"/>
      <dgm:spPr/>
      <dgm:t>
        <a:bodyPr/>
        <a:lstStyle/>
        <a:p>
          <a:r>
            <a:rPr lang="en-US" dirty="0" smtClean="0"/>
            <a:t>Intensity</a:t>
          </a:r>
          <a:endParaRPr lang="en-US" dirty="0"/>
        </a:p>
      </dgm:t>
    </dgm:pt>
    <dgm:pt modelId="{54A0131B-B114-45E6-BF7F-26BDA6CE6ACE}" type="parTrans" cxnId="{2CEE03ED-AF3E-4E99-85E9-EEAE680508C6}">
      <dgm:prSet/>
      <dgm:spPr/>
      <dgm:t>
        <a:bodyPr/>
        <a:lstStyle/>
        <a:p>
          <a:endParaRPr lang="en-US"/>
        </a:p>
      </dgm:t>
    </dgm:pt>
    <dgm:pt modelId="{50DE7E2F-08C2-4A76-89F1-C43737539D2E}" type="sibTrans" cxnId="{2CEE03ED-AF3E-4E99-85E9-EEAE680508C6}">
      <dgm:prSet/>
      <dgm:spPr/>
      <dgm:t>
        <a:bodyPr/>
        <a:lstStyle/>
        <a:p>
          <a:endParaRPr lang="en-US"/>
        </a:p>
      </dgm:t>
    </dgm:pt>
    <dgm:pt modelId="{90768E52-2455-42A9-8D50-3CF5F35EFFD2}">
      <dgm:prSet phldrT="[Text]"/>
      <dgm:spPr/>
      <dgm:t>
        <a:bodyPr/>
        <a:lstStyle/>
        <a:p>
          <a:r>
            <a:rPr lang="en-US" dirty="0" smtClean="0"/>
            <a:t>Disuse</a:t>
          </a:r>
          <a:endParaRPr lang="en-US" dirty="0"/>
        </a:p>
      </dgm:t>
    </dgm:pt>
    <dgm:pt modelId="{CB0E2F72-8EB4-46D6-B027-1A300C6F0DE2}" type="parTrans" cxnId="{78FDAF60-B287-4ED7-928F-DF5B32F7ABAA}">
      <dgm:prSet/>
      <dgm:spPr/>
      <dgm:t>
        <a:bodyPr/>
        <a:lstStyle/>
        <a:p>
          <a:endParaRPr lang="en-US"/>
        </a:p>
      </dgm:t>
    </dgm:pt>
    <dgm:pt modelId="{35FCD080-C525-4A70-9E85-82CFBC3AA867}" type="sibTrans" cxnId="{78FDAF60-B287-4ED7-928F-DF5B32F7ABAA}">
      <dgm:prSet/>
      <dgm:spPr/>
      <dgm:t>
        <a:bodyPr/>
        <a:lstStyle/>
        <a:p>
          <a:endParaRPr lang="en-US"/>
        </a:p>
      </dgm:t>
    </dgm:pt>
    <dgm:pt modelId="{B417FBC2-FBD9-45F1-9196-36B8BF0DA9AE}" type="pres">
      <dgm:prSet presAssocID="{9018330A-8E50-48D9-A13D-A9EE433F7B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684F3F-23F5-4499-848D-3BCD070367CE}" type="pres">
      <dgm:prSet presAssocID="{1E7EA898-6367-483A-9207-C1F3DBB03803}" presName="linNode" presStyleCnt="0"/>
      <dgm:spPr/>
    </dgm:pt>
    <dgm:pt modelId="{7456B45C-4068-4B86-9631-AAD61539B1C8}" type="pres">
      <dgm:prSet presAssocID="{1E7EA898-6367-483A-9207-C1F3DBB03803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1B5B5-7D8F-4B4C-9974-C5D66901A7F8}" type="pres">
      <dgm:prSet presAssocID="{C7798A6E-B1AD-4BFA-BAFC-28EA2122D2FD}" presName="sp" presStyleCnt="0"/>
      <dgm:spPr/>
    </dgm:pt>
    <dgm:pt modelId="{393B8070-8F97-467A-BE1B-D9BADD4224C9}" type="pres">
      <dgm:prSet presAssocID="{E920F592-94CE-4F54-AE13-0F060C05A230}" presName="linNode" presStyleCnt="0"/>
      <dgm:spPr/>
    </dgm:pt>
    <dgm:pt modelId="{C289C956-6FFC-4CA6-9A6B-1602D8D27720}" type="pres">
      <dgm:prSet presAssocID="{E920F592-94CE-4F54-AE13-0F060C05A230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972AD4-E1DA-4EF8-B7B7-12147970B8E8}" type="pres">
      <dgm:prSet presAssocID="{B09E5D80-8D76-4788-83DE-9C287483CC7D}" presName="sp" presStyleCnt="0"/>
      <dgm:spPr/>
    </dgm:pt>
    <dgm:pt modelId="{D9DD89B7-D6B2-4DE4-9648-4A96ACB5D176}" type="pres">
      <dgm:prSet presAssocID="{F0485A35-C031-402E-83C9-5A5622972B94}" presName="linNode" presStyleCnt="0"/>
      <dgm:spPr/>
    </dgm:pt>
    <dgm:pt modelId="{B0577C4E-861C-484B-A58D-CEBF1A4861B0}" type="pres">
      <dgm:prSet presAssocID="{F0485A35-C031-402E-83C9-5A5622972B94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0D9E2-4F6E-4F31-9828-921B19D5B4E7}" type="pres">
      <dgm:prSet presAssocID="{4CDB4436-7EB7-486C-9133-EF5A419D5C9F}" presName="sp" presStyleCnt="0"/>
      <dgm:spPr/>
    </dgm:pt>
    <dgm:pt modelId="{BFD089EF-91A8-4A96-B113-4290009276EE}" type="pres">
      <dgm:prSet presAssocID="{90768E52-2455-42A9-8D50-3CF5F35EFFD2}" presName="linNode" presStyleCnt="0"/>
      <dgm:spPr/>
    </dgm:pt>
    <dgm:pt modelId="{F28F6A6E-6396-4572-8004-ACA18C3E68AC}" type="pres">
      <dgm:prSet presAssocID="{90768E52-2455-42A9-8D50-3CF5F35EFFD2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D5FA7-A42A-4EE7-9131-16251BF895D9}" type="pres">
      <dgm:prSet presAssocID="{35FCD080-C525-4A70-9E85-82CFBC3AA867}" presName="sp" presStyleCnt="0"/>
      <dgm:spPr/>
    </dgm:pt>
    <dgm:pt modelId="{3243AF70-9314-4F4A-B342-58EF59ABEA67}" type="pres">
      <dgm:prSet presAssocID="{FD8CB4CD-AC67-47A6-9CD1-AB126A76F2B8}" presName="linNode" presStyleCnt="0"/>
      <dgm:spPr/>
    </dgm:pt>
    <dgm:pt modelId="{258FF937-4380-48B1-B127-E2ABF9314549}" type="pres">
      <dgm:prSet presAssocID="{FD8CB4CD-AC67-47A6-9CD1-AB126A76F2B8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2A4FB-4EA6-4F33-87E6-5453D34C3923}" type="pres">
      <dgm:prSet presAssocID="{4667F469-1C06-44FD-941B-9DA6777B81B5}" presName="sp" presStyleCnt="0"/>
      <dgm:spPr/>
    </dgm:pt>
    <dgm:pt modelId="{A06BBBC1-D5D1-4DE7-B3AB-08AE22E136BF}" type="pres">
      <dgm:prSet presAssocID="{98570033-3B97-49AB-A555-D0A752FD81E0}" presName="linNode" presStyleCnt="0"/>
      <dgm:spPr/>
    </dgm:pt>
    <dgm:pt modelId="{12EE89E0-7DE1-47A8-9E92-E1669A01D682}" type="pres">
      <dgm:prSet presAssocID="{98570033-3B97-49AB-A555-D0A752FD81E0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78A79-0419-4496-9DCC-466D75A22773}" type="pres">
      <dgm:prSet presAssocID="{B63BC3C8-5EFF-466C-9E3C-23E2985EA76D}" presName="sp" presStyleCnt="0"/>
      <dgm:spPr/>
    </dgm:pt>
    <dgm:pt modelId="{857F4FB9-E2D1-4566-8134-C7E51BFB7B0B}" type="pres">
      <dgm:prSet presAssocID="{CDAEBD6A-115C-4CFD-8638-C3B6DBE93364}" presName="linNode" presStyleCnt="0"/>
      <dgm:spPr/>
    </dgm:pt>
    <dgm:pt modelId="{EE9D78F9-A6D2-454F-B2AF-5322B1D189B6}" type="pres">
      <dgm:prSet presAssocID="{CDAEBD6A-115C-4CFD-8638-C3B6DBE93364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96181-1ED8-4CC3-8C01-DCA4EB5DE248}" type="pres">
      <dgm:prSet presAssocID="{284A0D5F-CC00-45EB-996B-5705437B9E80}" presName="sp" presStyleCnt="0"/>
      <dgm:spPr/>
    </dgm:pt>
    <dgm:pt modelId="{4BDE5B7E-BFDE-4854-8F63-1B41CB42D2A9}" type="pres">
      <dgm:prSet presAssocID="{0B6A7F90-2862-40E4-A29B-6D17C9196A08}" presName="linNode" presStyleCnt="0"/>
      <dgm:spPr/>
    </dgm:pt>
    <dgm:pt modelId="{5E536E4D-EAF6-4BF5-8D6A-7B2217F7162D}" type="pres">
      <dgm:prSet presAssocID="{0B6A7F90-2862-40E4-A29B-6D17C9196A08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E3BE22-8F6A-4676-AEA2-B25B5B7F2E6F}" type="presOf" srcId="{E920F592-94CE-4F54-AE13-0F060C05A230}" destId="{C289C956-6FFC-4CA6-9A6B-1602D8D27720}" srcOrd="0" destOrd="0" presId="urn:microsoft.com/office/officeart/2005/8/layout/vList5"/>
    <dgm:cxn modelId="{16DE8E31-312C-4F83-B791-BD5EEE6E6281}" type="presOf" srcId="{0B6A7F90-2862-40E4-A29B-6D17C9196A08}" destId="{5E536E4D-EAF6-4BF5-8D6A-7B2217F7162D}" srcOrd="0" destOrd="0" presId="urn:microsoft.com/office/officeart/2005/8/layout/vList5"/>
    <dgm:cxn modelId="{78FDAF60-B287-4ED7-928F-DF5B32F7ABAA}" srcId="{9018330A-8E50-48D9-A13D-A9EE433F7BB5}" destId="{90768E52-2455-42A9-8D50-3CF5F35EFFD2}" srcOrd="3" destOrd="0" parTransId="{CB0E2F72-8EB4-46D6-B027-1A300C6F0DE2}" sibTransId="{35FCD080-C525-4A70-9E85-82CFBC3AA867}"/>
    <dgm:cxn modelId="{2CEE03ED-AF3E-4E99-85E9-EEAE680508C6}" srcId="{9018330A-8E50-48D9-A13D-A9EE433F7BB5}" destId="{0B6A7F90-2862-40E4-A29B-6D17C9196A08}" srcOrd="7" destOrd="0" parTransId="{54A0131B-B114-45E6-BF7F-26BDA6CE6ACE}" sibTransId="{50DE7E2F-08C2-4A76-89F1-C43737539D2E}"/>
    <dgm:cxn modelId="{299A9470-1199-4E4F-B9F5-E2EB1355C5C5}" type="presOf" srcId="{9018330A-8E50-48D9-A13D-A9EE433F7BB5}" destId="{B417FBC2-FBD9-45F1-9196-36B8BF0DA9AE}" srcOrd="0" destOrd="0" presId="urn:microsoft.com/office/officeart/2005/8/layout/vList5"/>
    <dgm:cxn modelId="{6BE89DDB-9D13-45FC-AB2A-FC827AF2B670}" type="presOf" srcId="{90768E52-2455-42A9-8D50-3CF5F35EFFD2}" destId="{F28F6A6E-6396-4572-8004-ACA18C3E68AC}" srcOrd="0" destOrd="0" presId="urn:microsoft.com/office/officeart/2005/8/layout/vList5"/>
    <dgm:cxn modelId="{6BE58FF7-2663-4F36-A080-3EC3F384D185}" type="presOf" srcId="{1E7EA898-6367-483A-9207-C1F3DBB03803}" destId="{7456B45C-4068-4B86-9631-AAD61539B1C8}" srcOrd="0" destOrd="0" presId="urn:microsoft.com/office/officeart/2005/8/layout/vList5"/>
    <dgm:cxn modelId="{2D963D76-8B05-4B55-A3C4-D096374451F4}" srcId="{9018330A-8E50-48D9-A13D-A9EE433F7BB5}" destId="{F0485A35-C031-402E-83C9-5A5622972B94}" srcOrd="2" destOrd="0" parTransId="{41F88E67-A85F-415B-9765-5A690324CCAD}" sibTransId="{4CDB4436-7EB7-486C-9133-EF5A419D5C9F}"/>
    <dgm:cxn modelId="{193935B9-F51B-4FE3-8F39-E0EA4345E0AC}" srcId="{9018330A-8E50-48D9-A13D-A9EE433F7BB5}" destId="{98570033-3B97-49AB-A555-D0A752FD81E0}" srcOrd="5" destOrd="0" parTransId="{7BC900E1-E327-4D9C-A98F-CE83D09EB764}" sibTransId="{B63BC3C8-5EFF-466C-9E3C-23E2985EA76D}"/>
    <dgm:cxn modelId="{03DE0C56-09CC-46BC-A936-67FAD8B79343}" srcId="{9018330A-8E50-48D9-A13D-A9EE433F7BB5}" destId="{FD8CB4CD-AC67-47A6-9CD1-AB126A76F2B8}" srcOrd="4" destOrd="0" parTransId="{5D7C9B3B-959B-4163-8E1E-E26BFB7A7CC6}" sibTransId="{4667F469-1C06-44FD-941B-9DA6777B81B5}"/>
    <dgm:cxn modelId="{06998673-98E8-48C8-8C64-FA49E45B2745}" srcId="{9018330A-8E50-48D9-A13D-A9EE433F7BB5}" destId="{E920F592-94CE-4F54-AE13-0F060C05A230}" srcOrd="1" destOrd="0" parTransId="{9B4058F0-431D-4493-932F-7174E8B9FCB6}" sibTransId="{B09E5D80-8D76-4788-83DE-9C287483CC7D}"/>
    <dgm:cxn modelId="{7CDF08E2-A79D-42B8-853E-8CF5B24D5E28}" type="presOf" srcId="{CDAEBD6A-115C-4CFD-8638-C3B6DBE93364}" destId="{EE9D78F9-A6D2-454F-B2AF-5322B1D189B6}" srcOrd="0" destOrd="0" presId="urn:microsoft.com/office/officeart/2005/8/layout/vList5"/>
    <dgm:cxn modelId="{8E7EF34C-7914-49F1-BC73-85C2B12B16A9}" srcId="{9018330A-8E50-48D9-A13D-A9EE433F7BB5}" destId="{1E7EA898-6367-483A-9207-C1F3DBB03803}" srcOrd="0" destOrd="0" parTransId="{EBD1790D-BFEB-4ABD-AC1C-F65D2E04C465}" sibTransId="{C7798A6E-B1AD-4BFA-BAFC-28EA2122D2FD}"/>
    <dgm:cxn modelId="{7A7E3E46-1F93-4AD6-9390-592E244F771E}" type="presOf" srcId="{FD8CB4CD-AC67-47A6-9CD1-AB126A76F2B8}" destId="{258FF937-4380-48B1-B127-E2ABF9314549}" srcOrd="0" destOrd="0" presId="urn:microsoft.com/office/officeart/2005/8/layout/vList5"/>
    <dgm:cxn modelId="{A31B54C5-0B9F-44D1-B1EE-B2197B67AACC}" srcId="{9018330A-8E50-48D9-A13D-A9EE433F7BB5}" destId="{CDAEBD6A-115C-4CFD-8638-C3B6DBE93364}" srcOrd="6" destOrd="0" parTransId="{C531E3CF-8CE3-48DC-9729-D3765D60BA23}" sibTransId="{284A0D5F-CC00-45EB-996B-5705437B9E80}"/>
    <dgm:cxn modelId="{84103B73-8E8C-4F3F-BE79-DB0F57B8B09D}" type="presOf" srcId="{98570033-3B97-49AB-A555-D0A752FD81E0}" destId="{12EE89E0-7DE1-47A8-9E92-E1669A01D682}" srcOrd="0" destOrd="0" presId="urn:microsoft.com/office/officeart/2005/8/layout/vList5"/>
    <dgm:cxn modelId="{5CDB6667-D419-44D4-9720-F725534753C9}" type="presOf" srcId="{F0485A35-C031-402E-83C9-5A5622972B94}" destId="{B0577C4E-861C-484B-A58D-CEBF1A4861B0}" srcOrd="0" destOrd="0" presId="urn:microsoft.com/office/officeart/2005/8/layout/vList5"/>
    <dgm:cxn modelId="{C9005EEA-03A0-42EA-BB3B-244ABB9B1B7A}" type="presParOf" srcId="{B417FBC2-FBD9-45F1-9196-36B8BF0DA9AE}" destId="{41684F3F-23F5-4499-848D-3BCD070367CE}" srcOrd="0" destOrd="0" presId="urn:microsoft.com/office/officeart/2005/8/layout/vList5"/>
    <dgm:cxn modelId="{DCD87DBD-8E60-4254-8228-F9200E6B7D21}" type="presParOf" srcId="{41684F3F-23F5-4499-848D-3BCD070367CE}" destId="{7456B45C-4068-4B86-9631-AAD61539B1C8}" srcOrd="0" destOrd="0" presId="urn:microsoft.com/office/officeart/2005/8/layout/vList5"/>
    <dgm:cxn modelId="{E8FA9CB1-51BE-489F-8445-A29DBB8BE182}" type="presParOf" srcId="{B417FBC2-FBD9-45F1-9196-36B8BF0DA9AE}" destId="{5BF1B5B5-7D8F-4B4C-9974-C5D66901A7F8}" srcOrd="1" destOrd="0" presId="urn:microsoft.com/office/officeart/2005/8/layout/vList5"/>
    <dgm:cxn modelId="{7D4689BC-AFA6-4BD0-9FB1-28ADCDCC7440}" type="presParOf" srcId="{B417FBC2-FBD9-45F1-9196-36B8BF0DA9AE}" destId="{393B8070-8F97-467A-BE1B-D9BADD4224C9}" srcOrd="2" destOrd="0" presId="urn:microsoft.com/office/officeart/2005/8/layout/vList5"/>
    <dgm:cxn modelId="{BB67A143-D42C-499B-853C-DB0AEC6FFC05}" type="presParOf" srcId="{393B8070-8F97-467A-BE1B-D9BADD4224C9}" destId="{C289C956-6FFC-4CA6-9A6B-1602D8D27720}" srcOrd="0" destOrd="0" presId="urn:microsoft.com/office/officeart/2005/8/layout/vList5"/>
    <dgm:cxn modelId="{B3B2950C-A2B4-4C4A-8D7A-4FF6AF249B31}" type="presParOf" srcId="{B417FBC2-FBD9-45F1-9196-36B8BF0DA9AE}" destId="{6A972AD4-E1DA-4EF8-B7B7-12147970B8E8}" srcOrd="3" destOrd="0" presId="urn:microsoft.com/office/officeart/2005/8/layout/vList5"/>
    <dgm:cxn modelId="{83FCDB9D-406C-408E-B7CF-DDB370CBF5D5}" type="presParOf" srcId="{B417FBC2-FBD9-45F1-9196-36B8BF0DA9AE}" destId="{D9DD89B7-D6B2-4DE4-9648-4A96ACB5D176}" srcOrd="4" destOrd="0" presId="urn:microsoft.com/office/officeart/2005/8/layout/vList5"/>
    <dgm:cxn modelId="{E15C2BC2-A99F-43C6-B612-C492053FA6B8}" type="presParOf" srcId="{D9DD89B7-D6B2-4DE4-9648-4A96ACB5D176}" destId="{B0577C4E-861C-484B-A58D-CEBF1A4861B0}" srcOrd="0" destOrd="0" presId="urn:microsoft.com/office/officeart/2005/8/layout/vList5"/>
    <dgm:cxn modelId="{8B1DBFF2-DD6A-494E-9238-F7EDDE27DE9C}" type="presParOf" srcId="{B417FBC2-FBD9-45F1-9196-36B8BF0DA9AE}" destId="{5E60D9E2-4F6E-4F31-9828-921B19D5B4E7}" srcOrd="5" destOrd="0" presId="urn:microsoft.com/office/officeart/2005/8/layout/vList5"/>
    <dgm:cxn modelId="{8EF2F8F2-7805-4C09-87EE-6365B76445C0}" type="presParOf" srcId="{B417FBC2-FBD9-45F1-9196-36B8BF0DA9AE}" destId="{BFD089EF-91A8-4A96-B113-4290009276EE}" srcOrd="6" destOrd="0" presId="urn:microsoft.com/office/officeart/2005/8/layout/vList5"/>
    <dgm:cxn modelId="{10AE14F9-62FB-41E6-ACAA-8F312B27D3F6}" type="presParOf" srcId="{BFD089EF-91A8-4A96-B113-4290009276EE}" destId="{F28F6A6E-6396-4572-8004-ACA18C3E68AC}" srcOrd="0" destOrd="0" presId="urn:microsoft.com/office/officeart/2005/8/layout/vList5"/>
    <dgm:cxn modelId="{514289F3-C488-4BBF-8785-9FF87BFF5CAA}" type="presParOf" srcId="{B417FBC2-FBD9-45F1-9196-36B8BF0DA9AE}" destId="{CA2D5FA7-A42A-4EE7-9131-16251BF895D9}" srcOrd="7" destOrd="0" presId="urn:microsoft.com/office/officeart/2005/8/layout/vList5"/>
    <dgm:cxn modelId="{A1DC4B93-8821-42F5-A563-DC2C851D4512}" type="presParOf" srcId="{B417FBC2-FBD9-45F1-9196-36B8BF0DA9AE}" destId="{3243AF70-9314-4F4A-B342-58EF59ABEA67}" srcOrd="8" destOrd="0" presId="urn:microsoft.com/office/officeart/2005/8/layout/vList5"/>
    <dgm:cxn modelId="{02654810-A431-4257-BBDE-3CB7DBBFD3FF}" type="presParOf" srcId="{3243AF70-9314-4F4A-B342-58EF59ABEA67}" destId="{258FF937-4380-48B1-B127-E2ABF9314549}" srcOrd="0" destOrd="0" presId="urn:microsoft.com/office/officeart/2005/8/layout/vList5"/>
    <dgm:cxn modelId="{62BC3248-EBF8-4632-B9FA-1F55AE768551}" type="presParOf" srcId="{B417FBC2-FBD9-45F1-9196-36B8BF0DA9AE}" destId="{7272A4FB-4EA6-4F33-87E6-5453D34C3923}" srcOrd="9" destOrd="0" presId="urn:microsoft.com/office/officeart/2005/8/layout/vList5"/>
    <dgm:cxn modelId="{68652568-41E8-4350-9F2A-F7A7D90016DE}" type="presParOf" srcId="{B417FBC2-FBD9-45F1-9196-36B8BF0DA9AE}" destId="{A06BBBC1-D5D1-4DE7-B3AB-08AE22E136BF}" srcOrd="10" destOrd="0" presId="urn:microsoft.com/office/officeart/2005/8/layout/vList5"/>
    <dgm:cxn modelId="{E38BF5B5-8E1E-4E67-9E69-A29DCD7A436A}" type="presParOf" srcId="{A06BBBC1-D5D1-4DE7-B3AB-08AE22E136BF}" destId="{12EE89E0-7DE1-47A8-9E92-E1669A01D682}" srcOrd="0" destOrd="0" presId="urn:microsoft.com/office/officeart/2005/8/layout/vList5"/>
    <dgm:cxn modelId="{955F60D6-4962-4DD4-8D26-204F8FE860CB}" type="presParOf" srcId="{B417FBC2-FBD9-45F1-9196-36B8BF0DA9AE}" destId="{56778A79-0419-4496-9DCC-466D75A22773}" srcOrd="11" destOrd="0" presId="urn:microsoft.com/office/officeart/2005/8/layout/vList5"/>
    <dgm:cxn modelId="{3436CB0D-F265-4F35-91C6-2E13F26A6B80}" type="presParOf" srcId="{B417FBC2-FBD9-45F1-9196-36B8BF0DA9AE}" destId="{857F4FB9-E2D1-4566-8134-C7E51BFB7B0B}" srcOrd="12" destOrd="0" presId="urn:microsoft.com/office/officeart/2005/8/layout/vList5"/>
    <dgm:cxn modelId="{AD4BF730-9550-4D17-AC8D-E8D4CD647CC7}" type="presParOf" srcId="{857F4FB9-E2D1-4566-8134-C7E51BFB7B0B}" destId="{EE9D78F9-A6D2-454F-B2AF-5322B1D189B6}" srcOrd="0" destOrd="0" presId="urn:microsoft.com/office/officeart/2005/8/layout/vList5"/>
    <dgm:cxn modelId="{8C3D5205-38A9-44D4-B64C-31EDA7E775BC}" type="presParOf" srcId="{B417FBC2-FBD9-45F1-9196-36B8BF0DA9AE}" destId="{35A96181-1ED8-4CC3-8C01-DCA4EB5DE248}" srcOrd="13" destOrd="0" presId="urn:microsoft.com/office/officeart/2005/8/layout/vList5"/>
    <dgm:cxn modelId="{79938397-0C08-4A9B-9AB8-3B6A5F0C361B}" type="presParOf" srcId="{B417FBC2-FBD9-45F1-9196-36B8BF0DA9AE}" destId="{4BDE5B7E-BFDE-4854-8F63-1B41CB42D2A9}" srcOrd="14" destOrd="0" presId="urn:microsoft.com/office/officeart/2005/8/layout/vList5"/>
    <dgm:cxn modelId="{3456A3E1-E6E1-42C9-B1FB-7119FCA1B9FD}" type="presParOf" srcId="{4BDE5B7E-BFDE-4854-8F63-1B41CB42D2A9}" destId="{5E536E4D-EAF6-4BF5-8D6A-7B2217F7162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A0821E-A8E4-4463-BBBE-F924174F62DD}" type="doc">
      <dgm:prSet loTypeId="urn:microsoft.com/office/officeart/2005/8/layout/default#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E1DF3F2-5CA4-4AAF-9300-C2F0E0408D10}">
      <dgm:prSet phldrT="[Text]"/>
      <dgm:spPr/>
      <dgm:t>
        <a:bodyPr/>
        <a:lstStyle/>
        <a:p>
          <a:r>
            <a:rPr lang="x-none" b="1" u="none" smtClean="0"/>
            <a:t>Observation</a:t>
          </a:r>
          <a:endParaRPr lang="en-US" dirty="0"/>
        </a:p>
      </dgm:t>
    </dgm:pt>
    <dgm:pt modelId="{17ABD158-5320-4081-8948-68928F36D740}" type="parTrans" cxnId="{763349C1-0FE7-4917-8E8D-8CC45F63C2C3}">
      <dgm:prSet/>
      <dgm:spPr/>
      <dgm:t>
        <a:bodyPr/>
        <a:lstStyle/>
        <a:p>
          <a:endParaRPr lang="en-US"/>
        </a:p>
      </dgm:t>
    </dgm:pt>
    <dgm:pt modelId="{AE6A87E0-2E62-4BEE-8613-2F4D54D0E76E}" type="sibTrans" cxnId="{763349C1-0FE7-4917-8E8D-8CC45F63C2C3}">
      <dgm:prSet/>
      <dgm:spPr/>
      <dgm:t>
        <a:bodyPr/>
        <a:lstStyle/>
        <a:p>
          <a:endParaRPr lang="en-US"/>
        </a:p>
      </dgm:t>
    </dgm:pt>
    <dgm:pt modelId="{79E57201-7A9E-43D9-9EFF-02209628DC70}">
      <dgm:prSet phldrT="[Text]"/>
      <dgm:spPr/>
      <dgm:t>
        <a:bodyPr/>
        <a:lstStyle/>
        <a:p>
          <a:r>
            <a:rPr lang="x-none" b="1" u="none" smtClean="0"/>
            <a:t>Imitation</a:t>
          </a:r>
          <a:endParaRPr lang="en-US" dirty="0"/>
        </a:p>
      </dgm:t>
    </dgm:pt>
    <dgm:pt modelId="{FA681F86-3ACF-4383-BB7B-71C5E8F0532A}" type="parTrans" cxnId="{DF10A3FB-10DE-41B4-88D8-CD61F406664C}">
      <dgm:prSet/>
      <dgm:spPr/>
    </dgm:pt>
    <dgm:pt modelId="{7E40F40F-4D95-41DD-9990-3E55F9233BB0}" type="sibTrans" cxnId="{DF10A3FB-10DE-41B4-88D8-CD61F406664C}">
      <dgm:prSet/>
      <dgm:spPr/>
    </dgm:pt>
    <dgm:pt modelId="{6D9A0D74-1639-4EF7-8D16-F633C1EBB55F}">
      <dgm:prSet phldrT="[Text]"/>
      <dgm:spPr/>
      <dgm:t>
        <a:bodyPr/>
        <a:lstStyle/>
        <a:p>
          <a:r>
            <a:rPr lang="x-none" b="1" u="none" smtClean="0"/>
            <a:t>Adaptation</a:t>
          </a:r>
          <a:endParaRPr lang="en-US" dirty="0"/>
        </a:p>
      </dgm:t>
    </dgm:pt>
    <dgm:pt modelId="{0E033B1E-F592-4B90-B2D5-116A609F21B0}" type="parTrans" cxnId="{157BE107-CD25-479B-BF77-47F0BF81C2E3}">
      <dgm:prSet/>
      <dgm:spPr/>
    </dgm:pt>
    <dgm:pt modelId="{A2267CB7-459B-4AA5-BC79-59AFD44AF4FC}" type="sibTrans" cxnId="{157BE107-CD25-479B-BF77-47F0BF81C2E3}">
      <dgm:prSet/>
      <dgm:spPr/>
    </dgm:pt>
    <dgm:pt modelId="{F355AA7B-BE8A-430B-BAC3-15565ECED1D6}">
      <dgm:prSet phldrT="[Text]"/>
      <dgm:spPr/>
      <dgm:t>
        <a:bodyPr/>
        <a:lstStyle/>
        <a:p>
          <a:r>
            <a:rPr lang="x-none" b="1" u="none" smtClean="0"/>
            <a:t>Performance</a:t>
          </a:r>
          <a:endParaRPr lang="en-US" dirty="0"/>
        </a:p>
      </dgm:t>
    </dgm:pt>
    <dgm:pt modelId="{66A03431-88B8-4737-B0D4-06AEA2C1C745}" type="parTrans" cxnId="{2CA8C747-24B6-435F-8ACB-D65E0EC25E8E}">
      <dgm:prSet/>
      <dgm:spPr/>
    </dgm:pt>
    <dgm:pt modelId="{B3F144D3-0630-4DFC-9462-F3EB0F8CCA97}" type="sibTrans" cxnId="{2CA8C747-24B6-435F-8ACB-D65E0EC25E8E}">
      <dgm:prSet/>
      <dgm:spPr/>
    </dgm:pt>
    <dgm:pt modelId="{9E0F8AAE-7976-4A64-A753-442868F61059}">
      <dgm:prSet phldrT="[Text]"/>
      <dgm:spPr/>
      <dgm:t>
        <a:bodyPr/>
        <a:lstStyle/>
        <a:p>
          <a:r>
            <a:rPr lang="x-none" b="1" u="none" smtClean="0"/>
            <a:t>Perfection</a:t>
          </a:r>
          <a:endParaRPr lang="en-US" dirty="0"/>
        </a:p>
      </dgm:t>
    </dgm:pt>
    <dgm:pt modelId="{C8D7CF57-A117-4206-BB2B-FCCE9890829D}" type="parTrans" cxnId="{9B291ED4-86B9-442E-B90D-5EBBA788012D}">
      <dgm:prSet/>
      <dgm:spPr/>
    </dgm:pt>
    <dgm:pt modelId="{3310483E-F691-4AE5-9134-683356A153DD}" type="sibTrans" cxnId="{9B291ED4-86B9-442E-B90D-5EBBA788012D}">
      <dgm:prSet/>
      <dgm:spPr/>
    </dgm:pt>
    <dgm:pt modelId="{7462363D-1DEE-44D7-857E-A49338E10C96}" type="pres">
      <dgm:prSet presAssocID="{E8A0821E-A8E4-4463-BBBE-F924174F62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12334C-A776-4227-9B55-B1394F6B6B90}" type="pres">
      <dgm:prSet presAssocID="{6E1DF3F2-5CA4-4AAF-9300-C2F0E0408D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49C2A-C304-4A80-85C2-F7A001FD42F0}" type="pres">
      <dgm:prSet presAssocID="{AE6A87E0-2E62-4BEE-8613-2F4D54D0E76E}" presName="sibTrans" presStyleCnt="0"/>
      <dgm:spPr/>
    </dgm:pt>
    <dgm:pt modelId="{ACB5E832-9DC3-49A1-B2D1-258D97DC01FD}" type="pres">
      <dgm:prSet presAssocID="{79E57201-7A9E-43D9-9EFF-02209628DC7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434A6-0C2A-4030-85F5-45D660D6E4A9}" type="pres">
      <dgm:prSet presAssocID="{7E40F40F-4D95-41DD-9990-3E55F9233BB0}" presName="sibTrans" presStyleCnt="0"/>
      <dgm:spPr/>
    </dgm:pt>
    <dgm:pt modelId="{E1F106F6-CA9C-4BF7-83FB-C6E3AF750239}" type="pres">
      <dgm:prSet presAssocID="{6D9A0D74-1639-4EF7-8D16-F633C1EBB55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B00B8-72B7-4EA5-868E-A6E75E323C83}" type="pres">
      <dgm:prSet presAssocID="{A2267CB7-459B-4AA5-BC79-59AFD44AF4FC}" presName="sibTrans" presStyleCnt="0"/>
      <dgm:spPr/>
    </dgm:pt>
    <dgm:pt modelId="{84E407B0-CEBC-4EEF-B008-A2901AF1E927}" type="pres">
      <dgm:prSet presAssocID="{F355AA7B-BE8A-430B-BAC3-15565ECED1D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1AE24-9364-4699-96F1-B8ADB35E4643}" type="pres">
      <dgm:prSet presAssocID="{B3F144D3-0630-4DFC-9462-F3EB0F8CCA97}" presName="sibTrans" presStyleCnt="0"/>
      <dgm:spPr/>
    </dgm:pt>
    <dgm:pt modelId="{1048FE65-D0FA-4DFC-B013-273E44F6A751}" type="pres">
      <dgm:prSet presAssocID="{9E0F8AAE-7976-4A64-A753-442868F610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7BE107-CD25-479B-BF77-47F0BF81C2E3}" srcId="{E8A0821E-A8E4-4463-BBBE-F924174F62DD}" destId="{6D9A0D74-1639-4EF7-8D16-F633C1EBB55F}" srcOrd="2" destOrd="0" parTransId="{0E033B1E-F592-4B90-B2D5-116A609F21B0}" sibTransId="{A2267CB7-459B-4AA5-BC79-59AFD44AF4FC}"/>
    <dgm:cxn modelId="{DF10A3FB-10DE-41B4-88D8-CD61F406664C}" srcId="{E8A0821E-A8E4-4463-BBBE-F924174F62DD}" destId="{79E57201-7A9E-43D9-9EFF-02209628DC70}" srcOrd="1" destOrd="0" parTransId="{FA681F86-3ACF-4383-BB7B-71C5E8F0532A}" sibTransId="{7E40F40F-4D95-41DD-9990-3E55F9233BB0}"/>
    <dgm:cxn modelId="{7EB05087-698E-457D-B0E3-4EF95C9A4F3D}" type="presOf" srcId="{9E0F8AAE-7976-4A64-A753-442868F61059}" destId="{1048FE65-D0FA-4DFC-B013-273E44F6A751}" srcOrd="0" destOrd="0" presId="urn:microsoft.com/office/officeart/2005/8/layout/default#1"/>
    <dgm:cxn modelId="{E6DDECEF-F2E5-4B69-B9DA-FAD7DFC81440}" type="presOf" srcId="{6D9A0D74-1639-4EF7-8D16-F633C1EBB55F}" destId="{E1F106F6-CA9C-4BF7-83FB-C6E3AF750239}" srcOrd="0" destOrd="0" presId="urn:microsoft.com/office/officeart/2005/8/layout/default#1"/>
    <dgm:cxn modelId="{486CADD3-14B0-4B8D-A55F-3FF918671702}" type="presOf" srcId="{6E1DF3F2-5CA4-4AAF-9300-C2F0E0408D10}" destId="{7012334C-A776-4227-9B55-B1394F6B6B90}" srcOrd="0" destOrd="0" presId="urn:microsoft.com/office/officeart/2005/8/layout/default#1"/>
    <dgm:cxn modelId="{9B291ED4-86B9-442E-B90D-5EBBA788012D}" srcId="{E8A0821E-A8E4-4463-BBBE-F924174F62DD}" destId="{9E0F8AAE-7976-4A64-A753-442868F61059}" srcOrd="4" destOrd="0" parTransId="{C8D7CF57-A117-4206-BB2B-FCCE9890829D}" sibTransId="{3310483E-F691-4AE5-9134-683356A153DD}"/>
    <dgm:cxn modelId="{F415CD97-6892-4BE6-9346-5F3960E97888}" type="presOf" srcId="{E8A0821E-A8E4-4463-BBBE-F924174F62DD}" destId="{7462363D-1DEE-44D7-857E-A49338E10C96}" srcOrd="0" destOrd="0" presId="urn:microsoft.com/office/officeart/2005/8/layout/default#1"/>
    <dgm:cxn modelId="{1DEB2DE5-A87C-4018-B48E-0D7DA56ACF2A}" type="presOf" srcId="{79E57201-7A9E-43D9-9EFF-02209628DC70}" destId="{ACB5E832-9DC3-49A1-B2D1-258D97DC01FD}" srcOrd="0" destOrd="0" presId="urn:microsoft.com/office/officeart/2005/8/layout/default#1"/>
    <dgm:cxn modelId="{F6A04B08-B967-42E6-A492-1DB1459495F3}" type="presOf" srcId="{F355AA7B-BE8A-430B-BAC3-15565ECED1D6}" destId="{84E407B0-CEBC-4EEF-B008-A2901AF1E927}" srcOrd="0" destOrd="0" presId="urn:microsoft.com/office/officeart/2005/8/layout/default#1"/>
    <dgm:cxn modelId="{2CA8C747-24B6-435F-8ACB-D65E0EC25E8E}" srcId="{E8A0821E-A8E4-4463-BBBE-F924174F62DD}" destId="{F355AA7B-BE8A-430B-BAC3-15565ECED1D6}" srcOrd="3" destOrd="0" parTransId="{66A03431-88B8-4737-B0D4-06AEA2C1C745}" sibTransId="{B3F144D3-0630-4DFC-9462-F3EB0F8CCA97}"/>
    <dgm:cxn modelId="{763349C1-0FE7-4917-8E8D-8CC45F63C2C3}" srcId="{E8A0821E-A8E4-4463-BBBE-F924174F62DD}" destId="{6E1DF3F2-5CA4-4AAF-9300-C2F0E0408D10}" srcOrd="0" destOrd="0" parTransId="{17ABD158-5320-4081-8948-68928F36D740}" sibTransId="{AE6A87E0-2E62-4BEE-8613-2F4D54D0E76E}"/>
    <dgm:cxn modelId="{4CDD01D7-9152-485D-8B3B-A5ED91F64814}" type="presParOf" srcId="{7462363D-1DEE-44D7-857E-A49338E10C96}" destId="{7012334C-A776-4227-9B55-B1394F6B6B90}" srcOrd="0" destOrd="0" presId="urn:microsoft.com/office/officeart/2005/8/layout/default#1"/>
    <dgm:cxn modelId="{DE089434-692D-4630-B2CB-98709254C039}" type="presParOf" srcId="{7462363D-1DEE-44D7-857E-A49338E10C96}" destId="{D9549C2A-C304-4A80-85C2-F7A001FD42F0}" srcOrd="1" destOrd="0" presId="urn:microsoft.com/office/officeart/2005/8/layout/default#1"/>
    <dgm:cxn modelId="{998ACDF1-A1A0-4DAD-AD55-0A8BAB2D2CDC}" type="presParOf" srcId="{7462363D-1DEE-44D7-857E-A49338E10C96}" destId="{ACB5E832-9DC3-49A1-B2D1-258D97DC01FD}" srcOrd="2" destOrd="0" presId="urn:microsoft.com/office/officeart/2005/8/layout/default#1"/>
    <dgm:cxn modelId="{783CDDE6-DDD0-419B-8124-66B65281529E}" type="presParOf" srcId="{7462363D-1DEE-44D7-857E-A49338E10C96}" destId="{BC3434A6-0C2A-4030-85F5-45D660D6E4A9}" srcOrd="3" destOrd="0" presId="urn:microsoft.com/office/officeart/2005/8/layout/default#1"/>
    <dgm:cxn modelId="{E34AC041-1FCD-4C20-8160-5C453334732D}" type="presParOf" srcId="{7462363D-1DEE-44D7-857E-A49338E10C96}" destId="{E1F106F6-CA9C-4BF7-83FB-C6E3AF750239}" srcOrd="4" destOrd="0" presId="urn:microsoft.com/office/officeart/2005/8/layout/default#1"/>
    <dgm:cxn modelId="{B94CAE1B-2C8E-4BF6-BB43-D9976AABA5CA}" type="presParOf" srcId="{7462363D-1DEE-44D7-857E-A49338E10C96}" destId="{709B00B8-72B7-4EA5-868E-A6E75E323C83}" srcOrd="5" destOrd="0" presId="urn:microsoft.com/office/officeart/2005/8/layout/default#1"/>
    <dgm:cxn modelId="{CB247115-98C5-40CB-A832-F97297252601}" type="presParOf" srcId="{7462363D-1DEE-44D7-857E-A49338E10C96}" destId="{84E407B0-CEBC-4EEF-B008-A2901AF1E927}" srcOrd="6" destOrd="0" presId="urn:microsoft.com/office/officeart/2005/8/layout/default#1"/>
    <dgm:cxn modelId="{A08FDF3A-411F-41D0-9199-5EE361ED8C60}" type="presParOf" srcId="{7462363D-1DEE-44D7-857E-A49338E10C96}" destId="{FE91AE24-9364-4699-96F1-B8ADB35E4643}" srcOrd="7" destOrd="0" presId="urn:microsoft.com/office/officeart/2005/8/layout/default#1"/>
    <dgm:cxn modelId="{3554BE20-8D97-429B-9E35-192AFF0528A2}" type="presParOf" srcId="{7462363D-1DEE-44D7-857E-A49338E10C96}" destId="{1048FE65-D0FA-4DFC-B013-273E44F6A751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E767FA-18BB-4D0A-A45F-1947371520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CB9C362-7461-4064-83B2-861C34421C8D}">
      <dgm:prSet phldrT="[Text]"/>
      <dgm:spPr/>
      <dgm:t>
        <a:bodyPr/>
        <a:lstStyle/>
        <a:p>
          <a:r>
            <a:rPr lang="en-US" dirty="0" smtClean="0"/>
            <a:t>Must be determined in advance</a:t>
          </a:r>
          <a:endParaRPr lang="en-US" dirty="0"/>
        </a:p>
      </dgm:t>
    </dgm:pt>
    <dgm:pt modelId="{77CC22A1-89B1-4610-A1E3-7ECE943B5D8A}" type="parTrans" cxnId="{9E5EC719-5F54-49F8-ADB0-5D6316D5655A}">
      <dgm:prSet/>
      <dgm:spPr/>
      <dgm:t>
        <a:bodyPr/>
        <a:lstStyle/>
        <a:p>
          <a:endParaRPr lang="en-US"/>
        </a:p>
      </dgm:t>
    </dgm:pt>
    <dgm:pt modelId="{5E3721A0-0B28-49AE-8480-1CA1198CDC84}" type="sibTrans" cxnId="{9E5EC719-5F54-49F8-ADB0-5D6316D5655A}">
      <dgm:prSet/>
      <dgm:spPr/>
      <dgm:t>
        <a:bodyPr/>
        <a:lstStyle/>
        <a:p>
          <a:endParaRPr lang="en-US"/>
        </a:p>
      </dgm:t>
    </dgm:pt>
    <dgm:pt modelId="{53F36B8B-1DBE-4561-A235-A370DE84E3E9}">
      <dgm:prSet phldrT="[Text]"/>
      <dgm:spPr/>
      <dgm:t>
        <a:bodyPr/>
        <a:lstStyle/>
        <a:p>
          <a:r>
            <a:rPr lang="en-US" dirty="0" smtClean="0"/>
            <a:t>Emphasize the correct behavior</a:t>
          </a:r>
          <a:endParaRPr lang="en-US" dirty="0"/>
        </a:p>
      </dgm:t>
    </dgm:pt>
    <dgm:pt modelId="{162B37B5-A2BF-4D17-AEDD-3C62711CBD52}" type="parTrans" cxnId="{57EEFB93-622F-4211-9CF9-F6CAA037C1C8}">
      <dgm:prSet/>
      <dgm:spPr/>
      <dgm:t>
        <a:bodyPr/>
        <a:lstStyle/>
        <a:p>
          <a:endParaRPr lang="en-US"/>
        </a:p>
      </dgm:t>
    </dgm:pt>
    <dgm:pt modelId="{D369474C-F928-48F5-955D-3786E77D6B45}" type="sibTrans" cxnId="{57EEFB93-622F-4211-9CF9-F6CAA037C1C8}">
      <dgm:prSet/>
      <dgm:spPr/>
      <dgm:t>
        <a:bodyPr/>
        <a:lstStyle/>
        <a:p>
          <a:endParaRPr lang="en-US"/>
        </a:p>
      </dgm:t>
    </dgm:pt>
    <dgm:pt modelId="{870EA6C7-2C1A-41AC-9D13-7D34CC1A4AD0}">
      <dgm:prSet phldrT="[Text]"/>
      <dgm:spPr/>
      <dgm:t>
        <a:bodyPr/>
        <a:lstStyle/>
        <a:p>
          <a:r>
            <a:rPr lang="en-US" dirty="0" smtClean="0"/>
            <a:t>Use words such as confident or satisfied</a:t>
          </a:r>
          <a:endParaRPr lang="en-US" dirty="0"/>
        </a:p>
      </dgm:t>
    </dgm:pt>
    <dgm:pt modelId="{A1ACADCB-C2A8-4788-B194-06DED65317F7}" type="parTrans" cxnId="{B6B2E425-8EF5-4247-B9AC-0B28932D9597}">
      <dgm:prSet/>
      <dgm:spPr/>
      <dgm:t>
        <a:bodyPr/>
        <a:lstStyle/>
        <a:p>
          <a:endParaRPr lang="en-US"/>
        </a:p>
      </dgm:t>
    </dgm:pt>
    <dgm:pt modelId="{4EB079E1-A657-4E58-9647-7B06A346367C}" type="sibTrans" cxnId="{B6B2E425-8EF5-4247-B9AC-0B28932D9597}">
      <dgm:prSet/>
      <dgm:spPr/>
      <dgm:t>
        <a:bodyPr/>
        <a:lstStyle/>
        <a:p>
          <a:endParaRPr lang="en-US"/>
        </a:p>
      </dgm:t>
    </dgm:pt>
    <dgm:pt modelId="{A9B84C45-8B45-4398-ABB6-1FCAA3F509E3}">
      <dgm:prSet phldrT="[Text]"/>
      <dgm:spPr/>
      <dgm:t>
        <a:bodyPr/>
        <a:lstStyle/>
        <a:p>
          <a:r>
            <a:rPr lang="en-US" dirty="0" smtClean="0"/>
            <a:t>Develop alongside cognitive and psychomotor learning</a:t>
          </a:r>
          <a:endParaRPr lang="en-US" dirty="0"/>
        </a:p>
      </dgm:t>
    </dgm:pt>
    <dgm:pt modelId="{38F69DC5-7F8A-4CA0-A5BB-BDB3106C52F4}" type="parTrans" cxnId="{CDFC5D72-9D25-4BF4-A2FD-E7AA22C3B291}">
      <dgm:prSet/>
      <dgm:spPr/>
      <dgm:t>
        <a:bodyPr/>
        <a:lstStyle/>
        <a:p>
          <a:endParaRPr lang="en-US"/>
        </a:p>
      </dgm:t>
    </dgm:pt>
    <dgm:pt modelId="{73F8D60A-0A7D-442F-88DD-50143D64197C}" type="sibTrans" cxnId="{CDFC5D72-9D25-4BF4-A2FD-E7AA22C3B291}">
      <dgm:prSet/>
      <dgm:spPr/>
      <dgm:t>
        <a:bodyPr/>
        <a:lstStyle/>
        <a:p>
          <a:endParaRPr lang="en-US"/>
        </a:p>
      </dgm:t>
    </dgm:pt>
    <dgm:pt modelId="{BED07A86-83D7-4426-A0BB-6FF537F021E5}">
      <dgm:prSet phldrT="[Text]"/>
      <dgm:spPr/>
      <dgm:t>
        <a:bodyPr/>
        <a:lstStyle/>
        <a:p>
          <a:r>
            <a:rPr lang="en-US" dirty="0" smtClean="0"/>
            <a:t>Difficult to measure objectively</a:t>
          </a:r>
          <a:endParaRPr lang="en-US" dirty="0"/>
        </a:p>
      </dgm:t>
    </dgm:pt>
    <dgm:pt modelId="{AAF5EACF-043D-4DA2-8658-05C50B5EAB96}" type="parTrans" cxnId="{006618F8-3281-4F47-A3D0-EBF4777EDF7F}">
      <dgm:prSet/>
      <dgm:spPr/>
      <dgm:t>
        <a:bodyPr/>
        <a:lstStyle/>
        <a:p>
          <a:endParaRPr lang="en-US"/>
        </a:p>
      </dgm:t>
    </dgm:pt>
    <dgm:pt modelId="{9C4F1890-44DA-470A-A6FC-8468BA28EBAE}" type="sibTrans" cxnId="{006618F8-3281-4F47-A3D0-EBF4777EDF7F}">
      <dgm:prSet/>
      <dgm:spPr/>
      <dgm:t>
        <a:bodyPr/>
        <a:lstStyle/>
        <a:p>
          <a:endParaRPr lang="en-US"/>
        </a:p>
      </dgm:t>
    </dgm:pt>
    <dgm:pt modelId="{482344A7-AA12-4B85-AC5E-F4445BEB373F}" type="pres">
      <dgm:prSet presAssocID="{C7E767FA-18BB-4D0A-A45F-1947371520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BAA30CF-28EB-4245-8AF3-669FC5DDBBD7}" type="pres">
      <dgm:prSet presAssocID="{C7E767FA-18BB-4D0A-A45F-1947371520FB}" presName="Name1" presStyleCnt="0"/>
      <dgm:spPr/>
    </dgm:pt>
    <dgm:pt modelId="{B64845CD-2E5E-4AEB-AEE3-BB4E2BBA6CA5}" type="pres">
      <dgm:prSet presAssocID="{C7E767FA-18BB-4D0A-A45F-1947371520FB}" presName="cycle" presStyleCnt="0"/>
      <dgm:spPr/>
    </dgm:pt>
    <dgm:pt modelId="{05B90B5B-C22B-4E5F-AE51-93FEBC1E4598}" type="pres">
      <dgm:prSet presAssocID="{C7E767FA-18BB-4D0A-A45F-1947371520FB}" presName="srcNode" presStyleLbl="node1" presStyleIdx="0" presStyleCnt="5"/>
      <dgm:spPr/>
    </dgm:pt>
    <dgm:pt modelId="{9C7F6FF5-3BCE-4169-913B-A4AD82BDBF41}" type="pres">
      <dgm:prSet presAssocID="{C7E767FA-18BB-4D0A-A45F-1947371520FB}" presName="conn" presStyleLbl="parChTrans1D2" presStyleIdx="0" presStyleCnt="1"/>
      <dgm:spPr/>
      <dgm:t>
        <a:bodyPr/>
        <a:lstStyle/>
        <a:p>
          <a:endParaRPr lang="en-US"/>
        </a:p>
      </dgm:t>
    </dgm:pt>
    <dgm:pt modelId="{EC4E34F3-12D9-4985-A3F7-7D94996BAB8E}" type="pres">
      <dgm:prSet presAssocID="{C7E767FA-18BB-4D0A-A45F-1947371520FB}" presName="extraNode" presStyleLbl="node1" presStyleIdx="0" presStyleCnt="5"/>
      <dgm:spPr/>
    </dgm:pt>
    <dgm:pt modelId="{E74A9D88-22CE-4C97-ADE3-103649208718}" type="pres">
      <dgm:prSet presAssocID="{C7E767FA-18BB-4D0A-A45F-1947371520FB}" presName="dstNode" presStyleLbl="node1" presStyleIdx="0" presStyleCnt="5"/>
      <dgm:spPr/>
    </dgm:pt>
    <dgm:pt modelId="{CEFB3F7B-7715-4314-8ED4-6F7533159A4F}" type="pres">
      <dgm:prSet presAssocID="{CCB9C362-7461-4064-83B2-861C34421C8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8D114-01BA-4648-B66A-D7D136265E1A}" type="pres">
      <dgm:prSet presAssocID="{CCB9C362-7461-4064-83B2-861C34421C8D}" presName="accent_1" presStyleCnt="0"/>
      <dgm:spPr/>
    </dgm:pt>
    <dgm:pt modelId="{1B76179D-FE44-43E5-9DF2-BB6BD7FAD387}" type="pres">
      <dgm:prSet presAssocID="{CCB9C362-7461-4064-83B2-861C34421C8D}" presName="accentRepeatNode" presStyleLbl="solidFgAcc1" presStyleIdx="0" presStyleCnt="5"/>
      <dgm:spPr/>
    </dgm:pt>
    <dgm:pt modelId="{316B4DB6-1A4B-441E-90B7-80B9258605EB}" type="pres">
      <dgm:prSet presAssocID="{53F36B8B-1DBE-4561-A235-A370DE84E3E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FFDD60-9E3E-482B-A004-37B2501DFFAD}" type="pres">
      <dgm:prSet presAssocID="{53F36B8B-1DBE-4561-A235-A370DE84E3E9}" presName="accent_2" presStyleCnt="0"/>
      <dgm:spPr/>
    </dgm:pt>
    <dgm:pt modelId="{23D3FB41-4774-442F-9604-A1D99D0BC4BD}" type="pres">
      <dgm:prSet presAssocID="{53F36B8B-1DBE-4561-A235-A370DE84E3E9}" presName="accentRepeatNode" presStyleLbl="solidFgAcc1" presStyleIdx="1" presStyleCnt="5"/>
      <dgm:spPr/>
    </dgm:pt>
    <dgm:pt modelId="{E079038C-5313-4609-8B68-D60D9740F0A2}" type="pres">
      <dgm:prSet presAssocID="{870EA6C7-2C1A-41AC-9D13-7D34CC1A4AD0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D4D51-CFD6-45C3-84BA-5CB21BD266A4}" type="pres">
      <dgm:prSet presAssocID="{870EA6C7-2C1A-41AC-9D13-7D34CC1A4AD0}" presName="accent_3" presStyleCnt="0"/>
      <dgm:spPr/>
    </dgm:pt>
    <dgm:pt modelId="{EEDA554D-F1F4-424A-82BE-5514CAF3946B}" type="pres">
      <dgm:prSet presAssocID="{870EA6C7-2C1A-41AC-9D13-7D34CC1A4AD0}" presName="accentRepeatNode" presStyleLbl="solidFgAcc1" presStyleIdx="2" presStyleCnt="5"/>
      <dgm:spPr/>
    </dgm:pt>
    <dgm:pt modelId="{BE2F13A9-C9A7-405A-85F9-5445E07D9D58}" type="pres">
      <dgm:prSet presAssocID="{A9B84C45-8B45-4398-ABB6-1FCAA3F509E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6C9A07-AB01-482D-82B2-D768B3FEB7C3}" type="pres">
      <dgm:prSet presAssocID="{A9B84C45-8B45-4398-ABB6-1FCAA3F509E3}" presName="accent_4" presStyleCnt="0"/>
      <dgm:spPr/>
    </dgm:pt>
    <dgm:pt modelId="{BD4C9C07-AB57-4988-A244-414AE8115B28}" type="pres">
      <dgm:prSet presAssocID="{A9B84C45-8B45-4398-ABB6-1FCAA3F509E3}" presName="accentRepeatNode" presStyleLbl="solidFgAcc1" presStyleIdx="3" presStyleCnt="5"/>
      <dgm:spPr/>
    </dgm:pt>
    <dgm:pt modelId="{2CAC6A5C-B70F-4902-9D1E-48D92D64F9B2}" type="pres">
      <dgm:prSet presAssocID="{BED07A86-83D7-4426-A0BB-6FF537F021E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2E0D9-A4E9-4220-9363-FE206EF3C6C0}" type="pres">
      <dgm:prSet presAssocID="{BED07A86-83D7-4426-A0BB-6FF537F021E5}" presName="accent_5" presStyleCnt="0"/>
      <dgm:spPr/>
    </dgm:pt>
    <dgm:pt modelId="{C4470021-FDEA-4A57-A589-43F062A8AE11}" type="pres">
      <dgm:prSet presAssocID="{BED07A86-83D7-4426-A0BB-6FF537F021E5}" presName="accentRepeatNode" presStyleLbl="solidFgAcc1" presStyleIdx="4" presStyleCnt="5"/>
      <dgm:spPr/>
    </dgm:pt>
  </dgm:ptLst>
  <dgm:cxnLst>
    <dgm:cxn modelId="{D55ECEDA-7BE3-4D7A-8E2E-D49D21AD86C5}" type="presOf" srcId="{A9B84C45-8B45-4398-ABB6-1FCAA3F509E3}" destId="{BE2F13A9-C9A7-405A-85F9-5445E07D9D58}" srcOrd="0" destOrd="0" presId="urn:microsoft.com/office/officeart/2008/layout/VerticalCurvedList"/>
    <dgm:cxn modelId="{9E5EC719-5F54-49F8-ADB0-5D6316D5655A}" srcId="{C7E767FA-18BB-4D0A-A45F-1947371520FB}" destId="{CCB9C362-7461-4064-83B2-861C34421C8D}" srcOrd="0" destOrd="0" parTransId="{77CC22A1-89B1-4610-A1E3-7ECE943B5D8A}" sibTransId="{5E3721A0-0B28-49AE-8480-1CA1198CDC84}"/>
    <dgm:cxn modelId="{57EEFB93-622F-4211-9CF9-F6CAA037C1C8}" srcId="{C7E767FA-18BB-4D0A-A45F-1947371520FB}" destId="{53F36B8B-1DBE-4561-A235-A370DE84E3E9}" srcOrd="1" destOrd="0" parTransId="{162B37B5-A2BF-4D17-AEDD-3C62711CBD52}" sibTransId="{D369474C-F928-48F5-955D-3786E77D6B45}"/>
    <dgm:cxn modelId="{72A5D1F7-5D42-4DD9-998E-D25D5925F6C6}" type="presOf" srcId="{C7E767FA-18BB-4D0A-A45F-1947371520FB}" destId="{482344A7-AA12-4B85-AC5E-F4445BEB373F}" srcOrd="0" destOrd="0" presId="urn:microsoft.com/office/officeart/2008/layout/VerticalCurvedList"/>
    <dgm:cxn modelId="{312E9F02-59F1-4872-8085-51B975B83DFB}" type="presOf" srcId="{5E3721A0-0B28-49AE-8480-1CA1198CDC84}" destId="{9C7F6FF5-3BCE-4169-913B-A4AD82BDBF41}" srcOrd="0" destOrd="0" presId="urn:microsoft.com/office/officeart/2008/layout/VerticalCurvedList"/>
    <dgm:cxn modelId="{73A995A8-41D7-48AE-883C-7BA043B9F9D8}" type="presOf" srcId="{53F36B8B-1DBE-4561-A235-A370DE84E3E9}" destId="{316B4DB6-1A4B-441E-90B7-80B9258605EB}" srcOrd="0" destOrd="0" presId="urn:microsoft.com/office/officeart/2008/layout/VerticalCurvedList"/>
    <dgm:cxn modelId="{006618F8-3281-4F47-A3D0-EBF4777EDF7F}" srcId="{C7E767FA-18BB-4D0A-A45F-1947371520FB}" destId="{BED07A86-83D7-4426-A0BB-6FF537F021E5}" srcOrd="4" destOrd="0" parTransId="{AAF5EACF-043D-4DA2-8658-05C50B5EAB96}" sibTransId="{9C4F1890-44DA-470A-A6FC-8468BA28EBAE}"/>
    <dgm:cxn modelId="{24CD4AD3-D7CA-4339-99BA-0E71953FB83D}" type="presOf" srcId="{CCB9C362-7461-4064-83B2-861C34421C8D}" destId="{CEFB3F7B-7715-4314-8ED4-6F7533159A4F}" srcOrd="0" destOrd="0" presId="urn:microsoft.com/office/officeart/2008/layout/VerticalCurvedList"/>
    <dgm:cxn modelId="{B6B2E425-8EF5-4247-B9AC-0B28932D9597}" srcId="{C7E767FA-18BB-4D0A-A45F-1947371520FB}" destId="{870EA6C7-2C1A-41AC-9D13-7D34CC1A4AD0}" srcOrd="2" destOrd="0" parTransId="{A1ACADCB-C2A8-4788-B194-06DED65317F7}" sibTransId="{4EB079E1-A657-4E58-9647-7B06A346367C}"/>
    <dgm:cxn modelId="{CDFC5D72-9D25-4BF4-A2FD-E7AA22C3B291}" srcId="{C7E767FA-18BB-4D0A-A45F-1947371520FB}" destId="{A9B84C45-8B45-4398-ABB6-1FCAA3F509E3}" srcOrd="3" destOrd="0" parTransId="{38F69DC5-7F8A-4CA0-A5BB-BDB3106C52F4}" sibTransId="{73F8D60A-0A7D-442F-88DD-50143D64197C}"/>
    <dgm:cxn modelId="{2505DF9F-35FB-481A-AA48-AB3C06021D18}" type="presOf" srcId="{BED07A86-83D7-4426-A0BB-6FF537F021E5}" destId="{2CAC6A5C-B70F-4902-9D1E-48D92D64F9B2}" srcOrd="0" destOrd="0" presId="urn:microsoft.com/office/officeart/2008/layout/VerticalCurvedList"/>
    <dgm:cxn modelId="{377BB361-67A8-48EE-93A9-4C009BDCE71E}" type="presOf" srcId="{870EA6C7-2C1A-41AC-9D13-7D34CC1A4AD0}" destId="{E079038C-5313-4609-8B68-D60D9740F0A2}" srcOrd="0" destOrd="0" presId="urn:microsoft.com/office/officeart/2008/layout/VerticalCurvedList"/>
    <dgm:cxn modelId="{D43D8078-EEDD-4E42-9A30-3530C5E0172F}" type="presParOf" srcId="{482344A7-AA12-4B85-AC5E-F4445BEB373F}" destId="{CBAA30CF-28EB-4245-8AF3-669FC5DDBBD7}" srcOrd="0" destOrd="0" presId="urn:microsoft.com/office/officeart/2008/layout/VerticalCurvedList"/>
    <dgm:cxn modelId="{013E58EA-7F88-4350-BAB3-575B52D6FBE3}" type="presParOf" srcId="{CBAA30CF-28EB-4245-8AF3-669FC5DDBBD7}" destId="{B64845CD-2E5E-4AEB-AEE3-BB4E2BBA6CA5}" srcOrd="0" destOrd="0" presId="urn:microsoft.com/office/officeart/2008/layout/VerticalCurvedList"/>
    <dgm:cxn modelId="{35080C03-9677-482A-8F5E-073D0F710F55}" type="presParOf" srcId="{B64845CD-2E5E-4AEB-AEE3-BB4E2BBA6CA5}" destId="{05B90B5B-C22B-4E5F-AE51-93FEBC1E4598}" srcOrd="0" destOrd="0" presId="urn:microsoft.com/office/officeart/2008/layout/VerticalCurvedList"/>
    <dgm:cxn modelId="{1485D274-5408-4199-A803-544CC53F110D}" type="presParOf" srcId="{B64845CD-2E5E-4AEB-AEE3-BB4E2BBA6CA5}" destId="{9C7F6FF5-3BCE-4169-913B-A4AD82BDBF41}" srcOrd="1" destOrd="0" presId="urn:microsoft.com/office/officeart/2008/layout/VerticalCurvedList"/>
    <dgm:cxn modelId="{8DE874B1-D615-4A4A-B1BF-DD6D5CE9043E}" type="presParOf" srcId="{B64845CD-2E5E-4AEB-AEE3-BB4E2BBA6CA5}" destId="{EC4E34F3-12D9-4985-A3F7-7D94996BAB8E}" srcOrd="2" destOrd="0" presId="urn:microsoft.com/office/officeart/2008/layout/VerticalCurvedList"/>
    <dgm:cxn modelId="{3F716570-0D89-405D-8BC8-F12A01D5B8C4}" type="presParOf" srcId="{B64845CD-2E5E-4AEB-AEE3-BB4E2BBA6CA5}" destId="{E74A9D88-22CE-4C97-ADE3-103649208718}" srcOrd="3" destOrd="0" presId="urn:microsoft.com/office/officeart/2008/layout/VerticalCurvedList"/>
    <dgm:cxn modelId="{F762E7DF-A909-48B1-A98D-C52E4DB2505C}" type="presParOf" srcId="{CBAA30CF-28EB-4245-8AF3-669FC5DDBBD7}" destId="{CEFB3F7B-7715-4314-8ED4-6F7533159A4F}" srcOrd="1" destOrd="0" presId="urn:microsoft.com/office/officeart/2008/layout/VerticalCurvedList"/>
    <dgm:cxn modelId="{5D8CF619-E029-43EB-BE4E-247BAAA424CF}" type="presParOf" srcId="{CBAA30CF-28EB-4245-8AF3-669FC5DDBBD7}" destId="{9C68D114-01BA-4648-B66A-D7D136265E1A}" srcOrd="2" destOrd="0" presId="urn:microsoft.com/office/officeart/2008/layout/VerticalCurvedList"/>
    <dgm:cxn modelId="{6A86524C-8304-4310-BE3E-90A51DD610DA}" type="presParOf" srcId="{9C68D114-01BA-4648-B66A-D7D136265E1A}" destId="{1B76179D-FE44-43E5-9DF2-BB6BD7FAD387}" srcOrd="0" destOrd="0" presId="urn:microsoft.com/office/officeart/2008/layout/VerticalCurvedList"/>
    <dgm:cxn modelId="{7E9DE6A0-E840-445C-B127-4D2651D1D2DE}" type="presParOf" srcId="{CBAA30CF-28EB-4245-8AF3-669FC5DDBBD7}" destId="{316B4DB6-1A4B-441E-90B7-80B9258605EB}" srcOrd="3" destOrd="0" presId="urn:microsoft.com/office/officeart/2008/layout/VerticalCurvedList"/>
    <dgm:cxn modelId="{088F7173-59F6-464F-8615-98FC6E15262E}" type="presParOf" srcId="{CBAA30CF-28EB-4245-8AF3-669FC5DDBBD7}" destId="{31FFDD60-9E3E-482B-A004-37B2501DFFAD}" srcOrd="4" destOrd="0" presId="urn:microsoft.com/office/officeart/2008/layout/VerticalCurvedList"/>
    <dgm:cxn modelId="{D7B663E1-BA5C-4126-B3A9-E139680E2612}" type="presParOf" srcId="{31FFDD60-9E3E-482B-A004-37B2501DFFAD}" destId="{23D3FB41-4774-442F-9604-A1D99D0BC4BD}" srcOrd="0" destOrd="0" presId="urn:microsoft.com/office/officeart/2008/layout/VerticalCurvedList"/>
    <dgm:cxn modelId="{7CE31975-B389-4064-B80F-4E968E67D577}" type="presParOf" srcId="{CBAA30CF-28EB-4245-8AF3-669FC5DDBBD7}" destId="{E079038C-5313-4609-8B68-D60D9740F0A2}" srcOrd="5" destOrd="0" presId="urn:microsoft.com/office/officeart/2008/layout/VerticalCurvedList"/>
    <dgm:cxn modelId="{1D1B9E1A-4A4F-4B9D-B3FA-58C8F33926F5}" type="presParOf" srcId="{CBAA30CF-28EB-4245-8AF3-669FC5DDBBD7}" destId="{991D4D51-CFD6-45C3-84BA-5CB21BD266A4}" srcOrd="6" destOrd="0" presId="urn:microsoft.com/office/officeart/2008/layout/VerticalCurvedList"/>
    <dgm:cxn modelId="{6681DBFD-EA09-47DC-B5BE-7C6F23A3C105}" type="presParOf" srcId="{991D4D51-CFD6-45C3-84BA-5CB21BD266A4}" destId="{EEDA554D-F1F4-424A-82BE-5514CAF3946B}" srcOrd="0" destOrd="0" presId="urn:microsoft.com/office/officeart/2008/layout/VerticalCurvedList"/>
    <dgm:cxn modelId="{37BF9BD5-5537-46EC-835D-EB6270EE040A}" type="presParOf" srcId="{CBAA30CF-28EB-4245-8AF3-669FC5DDBBD7}" destId="{BE2F13A9-C9A7-405A-85F9-5445E07D9D58}" srcOrd="7" destOrd="0" presId="urn:microsoft.com/office/officeart/2008/layout/VerticalCurvedList"/>
    <dgm:cxn modelId="{FBED112F-B04F-4B72-B23F-BA958521911D}" type="presParOf" srcId="{CBAA30CF-28EB-4245-8AF3-669FC5DDBBD7}" destId="{426C9A07-AB01-482D-82B2-D768B3FEB7C3}" srcOrd="8" destOrd="0" presId="urn:microsoft.com/office/officeart/2008/layout/VerticalCurvedList"/>
    <dgm:cxn modelId="{339FB49B-D934-48FC-910B-E9BF00F1B8C1}" type="presParOf" srcId="{426C9A07-AB01-482D-82B2-D768B3FEB7C3}" destId="{BD4C9C07-AB57-4988-A244-414AE8115B28}" srcOrd="0" destOrd="0" presId="urn:microsoft.com/office/officeart/2008/layout/VerticalCurvedList"/>
    <dgm:cxn modelId="{C209800B-1ECD-488C-BF42-905ABEF7A954}" type="presParOf" srcId="{CBAA30CF-28EB-4245-8AF3-669FC5DDBBD7}" destId="{2CAC6A5C-B70F-4902-9D1E-48D92D64F9B2}" srcOrd="9" destOrd="0" presId="urn:microsoft.com/office/officeart/2008/layout/VerticalCurvedList"/>
    <dgm:cxn modelId="{621580DB-C085-4542-86DE-CA4C5862E0CC}" type="presParOf" srcId="{CBAA30CF-28EB-4245-8AF3-669FC5DDBBD7}" destId="{6902E0D9-A4E9-4220-9363-FE206EF3C6C0}" srcOrd="10" destOrd="0" presId="urn:microsoft.com/office/officeart/2008/layout/VerticalCurvedList"/>
    <dgm:cxn modelId="{6B5E389C-81A3-403E-8351-0D655C35E980}" type="presParOf" srcId="{6902E0D9-A4E9-4220-9363-FE206EF3C6C0}" destId="{C4470021-FDEA-4A57-A589-43F062A8AE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1429A0-6604-431D-9421-7E099ABBD546}" type="doc">
      <dgm:prSet loTypeId="urn:microsoft.com/office/officeart/2005/8/layout/default#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410A744-00F5-4828-8D72-431CE24EA6B8}">
      <dgm:prSet phldrT="[Text]"/>
      <dgm:spPr/>
      <dgm:t>
        <a:bodyPr/>
        <a:lstStyle/>
        <a:p>
          <a:r>
            <a:rPr lang="en-US" dirty="0" smtClean="0"/>
            <a:t>Organize the learning objectives into the order that the instructor should teach</a:t>
          </a:r>
          <a:endParaRPr lang="en-US" dirty="0"/>
        </a:p>
      </dgm:t>
    </dgm:pt>
    <dgm:pt modelId="{D9988623-2CEE-4454-9D61-1C9AB6FB622A}" type="parTrans" cxnId="{330E5E9A-FDC9-4BD7-A3B1-B1EB38886275}">
      <dgm:prSet/>
      <dgm:spPr/>
      <dgm:t>
        <a:bodyPr/>
        <a:lstStyle/>
        <a:p>
          <a:endParaRPr lang="en-US"/>
        </a:p>
      </dgm:t>
    </dgm:pt>
    <dgm:pt modelId="{A1378071-9362-41EC-9CE5-64A9D8F9F393}" type="sibTrans" cxnId="{330E5E9A-FDC9-4BD7-A3B1-B1EB38886275}">
      <dgm:prSet/>
      <dgm:spPr/>
      <dgm:t>
        <a:bodyPr/>
        <a:lstStyle/>
        <a:p>
          <a:endParaRPr lang="en-US"/>
        </a:p>
      </dgm:t>
    </dgm:pt>
    <dgm:pt modelId="{CD4BF2C7-0E04-4461-8BE5-22A0253A96C9}">
      <dgm:prSet phldrT="[Text]"/>
      <dgm:spPr/>
      <dgm:t>
        <a:bodyPr/>
        <a:lstStyle/>
        <a:p>
          <a:r>
            <a:rPr lang="en-US" dirty="0" smtClean="0"/>
            <a:t>Remember that a lesson outline is not enough for developing a course for another instructor</a:t>
          </a:r>
          <a:endParaRPr lang="en-US" dirty="0"/>
        </a:p>
      </dgm:t>
    </dgm:pt>
    <dgm:pt modelId="{6EEEA5B5-55D8-4834-A783-3B40EFA9AC96}" type="parTrans" cxnId="{560932C1-04F4-4C56-AE5C-6430AF8F36E3}">
      <dgm:prSet/>
      <dgm:spPr/>
      <dgm:t>
        <a:bodyPr/>
        <a:lstStyle/>
        <a:p>
          <a:endParaRPr lang="en-US"/>
        </a:p>
      </dgm:t>
    </dgm:pt>
    <dgm:pt modelId="{7C107947-D09A-4960-9DF2-2735B1BACB4C}" type="sibTrans" cxnId="{560932C1-04F4-4C56-AE5C-6430AF8F36E3}">
      <dgm:prSet/>
      <dgm:spPr/>
      <dgm:t>
        <a:bodyPr/>
        <a:lstStyle/>
        <a:p>
          <a:endParaRPr lang="en-US"/>
        </a:p>
      </dgm:t>
    </dgm:pt>
    <dgm:pt modelId="{11C66028-0871-41B7-BCFC-0BEF54DA3F94}" type="pres">
      <dgm:prSet presAssocID="{FF1429A0-6604-431D-9421-7E099ABBD5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FB28ED-0EC3-43AB-A8A3-EA5DCB3A198C}" type="pres">
      <dgm:prSet presAssocID="{7410A744-00F5-4828-8D72-431CE24EA6B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B38667-5280-4750-8EA7-B5B557A9E5F7}" type="pres">
      <dgm:prSet presAssocID="{A1378071-9362-41EC-9CE5-64A9D8F9F393}" presName="sibTrans" presStyleCnt="0"/>
      <dgm:spPr/>
    </dgm:pt>
    <dgm:pt modelId="{BCE75E8E-F4EC-48E6-A576-63C91BC92976}" type="pres">
      <dgm:prSet presAssocID="{CD4BF2C7-0E04-4461-8BE5-22A0253A96C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0E5E9A-FDC9-4BD7-A3B1-B1EB38886275}" srcId="{FF1429A0-6604-431D-9421-7E099ABBD546}" destId="{7410A744-00F5-4828-8D72-431CE24EA6B8}" srcOrd="0" destOrd="0" parTransId="{D9988623-2CEE-4454-9D61-1C9AB6FB622A}" sibTransId="{A1378071-9362-41EC-9CE5-64A9D8F9F393}"/>
    <dgm:cxn modelId="{560932C1-04F4-4C56-AE5C-6430AF8F36E3}" srcId="{FF1429A0-6604-431D-9421-7E099ABBD546}" destId="{CD4BF2C7-0E04-4461-8BE5-22A0253A96C9}" srcOrd="1" destOrd="0" parTransId="{6EEEA5B5-55D8-4834-A783-3B40EFA9AC96}" sibTransId="{7C107947-D09A-4960-9DF2-2735B1BACB4C}"/>
    <dgm:cxn modelId="{37222893-2368-4F17-8779-1DA60805CD20}" type="presOf" srcId="{7410A744-00F5-4828-8D72-431CE24EA6B8}" destId="{FAFB28ED-0EC3-43AB-A8A3-EA5DCB3A198C}" srcOrd="0" destOrd="0" presId="urn:microsoft.com/office/officeart/2005/8/layout/default#2"/>
    <dgm:cxn modelId="{E504066C-D0F5-49FB-B52B-A9C1BEE3B5EB}" type="presOf" srcId="{FF1429A0-6604-431D-9421-7E099ABBD546}" destId="{11C66028-0871-41B7-BCFC-0BEF54DA3F94}" srcOrd="0" destOrd="0" presId="urn:microsoft.com/office/officeart/2005/8/layout/default#2"/>
    <dgm:cxn modelId="{342E10EF-AFA7-4B43-9042-FE75DDFC2AB6}" type="presOf" srcId="{CD4BF2C7-0E04-4461-8BE5-22A0253A96C9}" destId="{BCE75E8E-F4EC-48E6-A576-63C91BC92976}" srcOrd="0" destOrd="0" presId="urn:microsoft.com/office/officeart/2005/8/layout/default#2"/>
    <dgm:cxn modelId="{F7F975AC-A33F-4E62-B77A-D2786EE64A57}" type="presParOf" srcId="{11C66028-0871-41B7-BCFC-0BEF54DA3F94}" destId="{FAFB28ED-0EC3-43AB-A8A3-EA5DCB3A198C}" srcOrd="0" destOrd="0" presId="urn:microsoft.com/office/officeart/2005/8/layout/default#2"/>
    <dgm:cxn modelId="{1E8E3773-AE56-43B6-BB27-62FEA1E67063}" type="presParOf" srcId="{11C66028-0871-41B7-BCFC-0BEF54DA3F94}" destId="{1CB38667-5280-4750-8EA7-B5B557A9E5F7}" srcOrd="1" destOrd="0" presId="urn:microsoft.com/office/officeart/2005/8/layout/default#2"/>
    <dgm:cxn modelId="{64F7DDEA-8056-428D-96A3-5663DE024C6F}" type="presParOf" srcId="{11C66028-0871-41B7-BCFC-0BEF54DA3F94}" destId="{BCE75E8E-F4EC-48E6-A576-63C91BC92976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017168-43A4-4A26-A2AE-60E75A45D890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C95FAED-4E1E-4AD1-BB37-49671F0C7BE2}">
      <dgm:prSet phldrT="[Text]"/>
      <dgm:spPr/>
      <dgm:t>
        <a:bodyPr/>
        <a:lstStyle/>
        <a:p>
          <a:r>
            <a:rPr lang="en-US" dirty="0" smtClean="0"/>
            <a:t>Lessons should also employ a number of different instructional methods in order to reach a variety of learning styles</a:t>
          </a:r>
          <a:endParaRPr lang="en-US" dirty="0"/>
        </a:p>
      </dgm:t>
    </dgm:pt>
    <dgm:pt modelId="{64B2D9BC-B634-4EE3-A1C3-9E5686A36463}" type="parTrans" cxnId="{F5A7C847-5540-4541-8372-6CA01B8BC190}">
      <dgm:prSet/>
      <dgm:spPr/>
      <dgm:t>
        <a:bodyPr/>
        <a:lstStyle/>
        <a:p>
          <a:endParaRPr lang="en-US"/>
        </a:p>
      </dgm:t>
    </dgm:pt>
    <dgm:pt modelId="{0442F1F1-DB58-42A1-A369-FD19B485EF47}" type="sibTrans" cxnId="{F5A7C847-5540-4541-8372-6CA01B8BC190}">
      <dgm:prSet/>
      <dgm:spPr/>
      <dgm:t>
        <a:bodyPr/>
        <a:lstStyle/>
        <a:p>
          <a:endParaRPr lang="en-US"/>
        </a:p>
      </dgm:t>
    </dgm:pt>
    <dgm:pt modelId="{C2F4E9C1-0473-472A-AA1A-CB9D96E162B1}" type="pres">
      <dgm:prSet presAssocID="{BC017168-43A4-4A26-A2AE-60E75A45D89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C9F065F-4A21-49BB-8A0C-D0037657845E}" type="pres">
      <dgm:prSet presAssocID="{BC017168-43A4-4A26-A2AE-60E75A45D890}" presName="pyramid" presStyleLbl="node1" presStyleIdx="0" presStyleCnt="1"/>
      <dgm:spPr/>
    </dgm:pt>
    <dgm:pt modelId="{51458578-5921-46FF-B015-234E11F5FE3B}" type="pres">
      <dgm:prSet presAssocID="{BC017168-43A4-4A26-A2AE-60E75A45D890}" presName="theList" presStyleCnt="0"/>
      <dgm:spPr/>
    </dgm:pt>
    <dgm:pt modelId="{7E978B44-6CB1-497E-BB67-C236AF0E50F7}" type="pres">
      <dgm:prSet presAssocID="{7C95FAED-4E1E-4AD1-BB37-49671F0C7BE2}" presName="aNode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BB6FD-052E-4C95-A0D9-4E948DCE3F77}" type="pres">
      <dgm:prSet presAssocID="{7C95FAED-4E1E-4AD1-BB37-49671F0C7BE2}" presName="aSpace" presStyleCnt="0"/>
      <dgm:spPr/>
    </dgm:pt>
  </dgm:ptLst>
  <dgm:cxnLst>
    <dgm:cxn modelId="{92578D8A-7BD1-4193-8F95-715AD0BB41B2}" type="presOf" srcId="{BC017168-43A4-4A26-A2AE-60E75A45D890}" destId="{C2F4E9C1-0473-472A-AA1A-CB9D96E162B1}" srcOrd="0" destOrd="0" presId="urn:microsoft.com/office/officeart/2005/8/layout/pyramid2"/>
    <dgm:cxn modelId="{F5A7C847-5540-4541-8372-6CA01B8BC190}" srcId="{BC017168-43A4-4A26-A2AE-60E75A45D890}" destId="{7C95FAED-4E1E-4AD1-BB37-49671F0C7BE2}" srcOrd="0" destOrd="0" parTransId="{64B2D9BC-B634-4EE3-A1C3-9E5686A36463}" sibTransId="{0442F1F1-DB58-42A1-A369-FD19B485EF47}"/>
    <dgm:cxn modelId="{4D6BD63D-09B7-4A5A-9712-C8658EA8DB25}" type="presOf" srcId="{7C95FAED-4E1E-4AD1-BB37-49671F0C7BE2}" destId="{7E978B44-6CB1-497E-BB67-C236AF0E50F7}" srcOrd="0" destOrd="0" presId="urn:microsoft.com/office/officeart/2005/8/layout/pyramid2"/>
    <dgm:cxn modelId="{CDC4DF0A-605B-4639-95F7-A6C05B36E726}" type="presParOf" srcId="{C2F4E9C1-0473-472A-AA1A-CB9D96E162B1}" destId="{AC9F065F-4A21-49BB-8A0C-D0037657845E}" srcOrd="0" destOrd="0" presId="urn:microsoft.com/office/officeart/2005/8/layout/pyramid2"/>
    <dgm:cxn modelId="{B6A4E7A2-2CEF-4DA4-84D3-688442A7A931}" type="presParOf" srcId="{C2F4E9C1-0473-472A-AA1A-CB9D96E162B1}" destId="{51458578-5921-46FF-B015-234E11F5FE3B}" srcOrd="1" destOrd="0" presId="urn:microsoft.com/office/officeart/2005/8/layout/pyramid2"/>
    <dgm:cxn modelId="{9D646E41-B162-4C78-9BF5-CDBCFF2363F0}" type="presParOf" srcId="{51458578-5921-46FF-B015-234E11F5FE3B}" destId="{7E978B44-6CB1-497E-BB67-C236AF0E50F7}" srcOrd="0" destOrd="0" presId="urn:microsoft.com/office/officeart/2005/8/layout/pyramid2"/>
    <dgm:cxn modelId="{6A719A4B-5BE4-4D78-A745-326107ED8C2F}" type="presParOf" srcId="{51458578-5921-46FF-B015-234E11F5FE3B}" destId="{4E1BB6FD-052E-4C95-A0D9-4E948DCE3F77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1D1D151-BAFD-4B57-BD48-7F774ED8D7DA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25A62E4-37B7-4379-97AB-9482AA626152}">
      <dgm:prSet phldrT="[Text]"/>
      <dgm:spPr/>
      <dgm:t>
        <a:bodyPr/>
        <a:lstStyle/>
        <a:p>
          <a:r>
            <a:rPr lang="en-US" dirty="0" smtClean="0"/>
            <a:t>Whole group discussion</a:t>
          </a:r>
          <a:endParaRPr lang="en-US" dirty="0"/>
        </a:p>
      </dgm:t>
    </dgm:pt>
    <dgm:pt modelId="{91C0CAA2-3957-4589-B875-C0471A110F19}" type="parTrans" cxnId="{BFF9C67C-00BC-448C-B0F7-041842CC5A7A}">
      <dgm:prSet/>
      <dgm:spPr/>
      <dgm:t>
        <a:bodyPr/>
        <a:lstStyle/>
        <a:p>
          <a:endParaRPr lang="en-US"/>
        </a:p>
      </dgm:t>
    </dgm:pt>
    <dgm:pt modelId="{F7D526F3-0A2C-4542-A350-8B675B2D825E}" type="sibTrans" cxnId="{BFF9C67C-00BC-448C-B0F7-041842CC5A7A}">
      <dgm:prSet/>
      <dgm:spPr/>
      <dgm:t>
        <a:bodyPr/>
        <a:lstStyle/>
        <a:p>
          <a:endParaRPr lang="en-US"/>
        </a:p>
      </dgm:t>
    </dgm:pt>
    <dgm:pt modelId="{93D9C3E0-EEFA-417B-A2FE-DA865354C192}">
      <dgm:prSet phldrT="[Text]"/>
      <dgm:spPr/>
      <dgm:t>
        <a:bodyPr/>
        <a:lstStyle/>
        <a:p>
          <a:r>
            <a:rPr lang="en-US" dirty="0" smtClean="0"/>
            <a:t>Case study</a:t>
          </a:r>
          <a:endParaRPr lang="en-US" dirty="0"/>
        </a:p>
      </dgm:t>
    </dgm:pt>
    <dgm:pt modelId="{15917513-7AB9-4833-A7AC-0241252CFC55}" type="parTrans" cxnId="{73597F76-8ABF-47AE-97C9-1DA0308BA596}">
      <dgm:prSet/>
      <dgm:spPr/>
      <dgm:t>
        <a:bodyPr/>
        <a:lstStyle/>
        <a:p>
          <a:endParaRPr lang="en-US"/>
        </a:p>
      </dgm:t>
    </dgm:pt>
    <dgm:pt modelId="{477DAAB7-E8E5-4A9E-A8F8-098AF31367F5}" type="sibTrans" cxnId="{73597F76-8ABF-47AE-97C9-1DA0308BA596}">
      <dgm:prSet/>
      <dgm:spPr/>
      <dgm:t>
        <a:bodyPr/>
        <a:lstStyle/>
        <a:p>
          <a:endParaRPr lang="en-US"/>
        </a:p>
      </dgm:t>
    </dgm:pt>
    <dgm:pt modelId="{5782BE5A-9BF7-4B9D-B4C0-3AF75CCE97FB}">
      <dgm:prSet phldrT="[Text]"/>
      <dgm:spPr/>
      <dgm:t>
        <a:bodyPr/>
        <a:lstStyle/>
        <a:p>
          <a:r>
            <a:rPr lang="en-US" dirty="0" smtClean="0"/>
            <a:t>Role play</a:t>
          </a:r>
          <a:endParaRPr lang="en-US" dirty="0"/>
        </a:p>
      </dgm:t>
    </dgm:pt>
    <dgm:pt modelId="{E41AA05F-FE21-4B2C-8B0F-875D44D79BCB}" type="parTrans" cxnId="{B0DB47B7-D41E-47DA-8EA2-03D6750AE746}">
      <dgm:prSet/>
      <dgm:spPr/>
      <dgm:t>
        <a:bodyPr/>
        <a:lstStyle/>
        <a:p>
          <a:endParaRPr lang="en-US"/>
        </a:p>
      </dgm:t>
    </dgm:pt>
    <dgm:pt modelId="{01FC4A29-0347-43C1-9983-FDB42ED724A9}" type="sibTrans" cxnId="{B0DB47B7-D41E-47DA-8EA2-03D6750AE746}">
      <dgm:prSet/>
      <dgm:spPr/>
      <dgm:t>
        <a:bodyPr/>
        <a:lstStyle/>
        <a:p>
          <a:endParaRPr lang="en-US"/>
        </a:p>
      </dgm:t>
    </dgm:pt>
    <dgm:pt modelId="{A7E6B028-9A0A-44DA-9F69-ABC8CFD93610}">
      <dgm:prSet phldrT="[Text]"/>
      <dgm:spPr/>
      <dgm:t>
        <a:bodyPr/>
        <a:lstStyle/>
        <a:p>
          <a:r>
            <a:rPr lang="en-US" dirty="0" smtClean="0"/>
            <a:t>Small group discussion</a:t>
          </a:r>
          <a:endParaRPr lang="en-US" dirty="0"/>
        </a:p>
      </dgm:t>
    </dgm:pt>
    <dgm:pt modelId="{D15DB6BB-0F08-463D-881F-DA8A9F42A4C6}" type="parTrans" cxnId="{70AB2E4F-E688-4673-BBF3-6EF00ABC0FDF}">
      <dgm:prSet/>
      <dgm:spPr/>
    </dgm:pt>
    <dgm:pt modelId="{353061B1-E631-41B5-B128-63D4D5E716B6}" type="sibTrans" cxnId="{70AB2E4F-E688-4673-BBF3-6EF00ABC0FDF}">
      <dgm:prSet/>
      <dgm:spPr/>
    </dgm:pt>
    <dgm:pt modelId="{6838AFC4-4F80-4214-ADDE-5AED9418F941}" type="pres">
      <dgm:prSet presAssocID="{51D1D151-BAFD-4B57-BD48-7F774ED8D7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06D19B-A921-4001-B425-65DC3BAA0CDA}" type="pres">
      <dgm:prSet presAssocID="{F25A62E4-37B7-4379-97AB-9482AA62615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340C7-9A5C-459D-A373-3BD66D907D9C}" type="pres">
      <dgm:prSet presAssocID="{F7D526F3-0A2C-4542-A350-8B675B2D825E}" presName="sibTrans" presStyleCnt="0"/>
      <dgm:spPr/>
    </dgm:pt>
    <dgm:pt modelId="{6F0360C4-ACCB-48BE-9C2C-8FD8CE2CB3B8}" type="pres">
      <dgm:prSet presAssocID="{A7E6B028-9A0A-44DA-9F69-ABC8CFD9361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A0C93-FE84-47E3-A847-53E92AD7130C}" type="pres">
      <dgm:prSet presAssocID="{353061B1-E631-41B5-B128-63D4D5E716B6}" presName="sibTrans" presStyleCnt="0"/>
      <dgm:spPr/>
    </dgm:pt>
    <dgm:pt modelId="{3276355E-A35F-4DEE-9CEB-0D4825119616}" type="pres">
      <dgm:prSet presAssocID="{93D9C3E0-EEFA-417B-A2FE-DA865354C19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0074-1AF2-4F1E-910C-E79920563964}" type="pres">
      <dgm:prSet presAssocID="{477DAAB7-E8E5-4A9E-A8F8-098AF31367F5}" presName="sibTrans" presStyleCnt="0"/>
      <dgm:spPr/>
    </dgm:pt>
    <dgm:pt modelId="{10ED02EB-48E8-45E8-AB03-4916BF652C77}" type="pres">
      <dgm:prSet presAssocID="{5782BE5A-9BF7-4B9D-B4C0-3AF75CCE97F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79F8A7-12B8-49DB-8C2C-2149F3C7E4F2}" type="presOf" srcId="{93D9C3E0-EEFA-417B-A2FE-DA865354C192}" destId="{3276355E-A35F-4DEE-9CEB-0D4825119616}" srcOrd="0" destOrd="0" presId="urn:microsoft.com/office/officeart/2005/8/layout/hList6"/>
    <dgm:cxn modelId="{5F78FD12-8B08-43F2-83B5-E6E446433F69}" type="presOf" srcId="{F25A62E4-37B7-4379-97AB-9482AA626152}" destId="{F606D19B-A921-4001-B425-65DC3BAA0CDA}" srcOrd="0" destOrd="0" presId="urn:microsoft.com/office/officeart/2005/8/layout/hList6"/>
    <dgm:cxn modelId="{BFF9C67C-00BC-448C-B0F7-041842CC5A7A}" srcId="{51D1D151-BAFD-4B57-BD48-7F774ED8D7DA}" destId="{F25A62E4-37B7-4379-97AB-9482AA626152}" srcOrd="0" destOrd="0" parTransId="{91C0CAA2-3957-4589-B875-C0471A110F19}" sibTransId="{F7D526F3-0A2C-4542-A350-8B675B2D825E}"/>
    <dgm:cxn modelId="{B0DB47B7-D41E-47DA-8EA2-03D6750AE746}" srcId="{51D1D151-BAFD-4B57-BD48-7F774ED8D7DA}" destId="{5782BE5A-9BF7-4B9D-B4C0-3AF75CCE97FB}" srcOrd="3" destOrd="0" parTransId="{E41AA05F-FE21-4B2C-8B0F-875D44D79BCB}" sibTransId="{01FC4A29-0347-43C1-9983-FDB42ED724A9}"/>
    <dgm:cxn modelId="{73597F76-8ABF-47AE-97C9-1DA0308BA596}" srcId="{51D1D151-BAFD-4B57-BD48-7F774ED8D7DA}" destId="{93D9C3E0-EEFA-417B-A2FE-DA865354C192}" srcOrd="2" destOrd="0" parTransId="{15917513-7AB9-4833-A7AC-0241252CFC55}" sibTransId="{477DAAB7-E8E5-4A9E-A8F8-098AF31367F5}"/>
    <dgm:cxn modelId="{03229808-3C95-4E05-B708-14A461E41EDC}" type="presOf" srcId="{51D1D151-BAFD-4B57-BD48-7F774ED8D7DA}" destId="{6838AFC4-4F80-4214-ADDE-5AED9418F941}" srcOrd="0" destOrd="0" presId="urn:microsoft.com/office/officeart/2005/8/layout/hList6"/>
    <dgm:cxn modelId="{70AB2E4F-E688-4673-BBF3-6EF00ABC0FDF}" srcId="{51D1D151-BAFD-4B57-BD48-7F774ED8D7DA}" destId="{A7E6B028-9A0A-44DA-9F69-ABC8CFD93610}" srcOrd="1" destOrd="0" parTransId="{D15DB6BB-0F08-463D-881F-DA8A9F42A4C6}" sibTransId="{353061B1-E631-41B5-B128-63D4D5E716B6}"/>
    <dgm:cxn modelId="{2AF3AB82-D829-4C63-8739-B69D6BD77940}" type="presOf" srcId="{5782BE5A-9BF7-4B9D-B4C0-3AF75CCE97FB}" destId="{10ED02EB-48E8-45E8-AB03-4916BF652C77}" srcOrd="0" destOrd="0" presId="urn:microsoft.com/office/officeart/2005/8/layout/hList6"/>
    <dgm:cxn modelId="{C6DA176F-1B7B-491C-AB30-4C41C2E76153}" type="presOf" srcId="{A7E6B028-9A0A-44DA-9F69-ABC8CFD93610}" destId="{6F0360C4-ACCB-48BE-9C2C-8FD8CE2CB3B8}" srcOrd="0" destOrd="0" presId="urn:microsoft.com/office/officeart/2005/8/layout/hList6"/>
    <dgm:cxn modelId="{E91A4C59-66F4-437F-906B-B9CCA341BD96}" type="presParOf" srcId="{6838AFC4-4F80-4214-ADDE-5AED9418F941}" destId="{F606D19B-A921-4001-B425-65DC3BAA0CDA}" srcOrd="0" destOrd="0" presId="urn:microsoft.com/office/officeart/2005/8/layout/hList6"/>
    <dgm:cxn modelId="{798520EA-5F70-4E31-A7D8-F736E3216772}" type="presParOf" srcId="{6838AFC4-4F80-4214-ADDE-5AED9418F941}" destId="{3ED340C7-9A5C-459D-A373-3BD66D907D9C}" srcOrd="1" destOrd="0" presId="urn:microsoft.com/office/officeart/2005/8/layout/hList6"/>
    <dgm:cxn modelId="{C0358221-CFB3-4399-BE1E-546A96B71668}" type="presParOf" srcId="{6838AFC4-4F80-4214-ADDE-5AED9418F941}" destId="{6F0360C4-ACCB-48BE-9C2C-8FD8CE2CB3B8}" srcOrd="2" destOrd="0" presId="urn:microsoft.com/office/officeart/2005/8/layout/hList6"/>
    <dgm:cxn modelId="{A47998CB-90FD-441C-B6CD-8074B1FA65FF}" type="presParOf" srcId="{6838AFC4-4F80-4214-ADDE-5AED9418F941}" destId="{697A0C93-FE84-47E3-A847-53E92AD7130C}" srcOrd="3" destOrd="0" presId="urn:microsoft.com/office/officeart/2005/8/layout/hList6"/>
    <dgm:cxn modelId="{C0554745-17E0-42A8-9A24-0B14B7745B72}" type="presParOf" srcId="{6838AFC4-4F80-4214-ADDE-5AED9418F941}" destId="{3276355E-A35F-4DEE-9CEB-0D4825119616}" srcOrd="4" destOrd="0" presId="urn:microsoft.com/office/officeart/2005/8/layout/hList6"/>
    <dgm:cxn modelId="{47A2B4C4-0B3A-461D-9E85-73CE1A61F89F}" type="presParOf" srcId="{6838AFC4-4F80-4214-ADDE-5AED9418F941}" destId="{A9BA0074-1AF2-4F1E-910C-E79920563964}" srcOrd="5" destOrd="0" presId="urn:microsoft.com/office/officeart/2005/8/layout/hList6"/>
    <dgm:cxn modelId="{DBF37178-73BA-49E3-AE4C-13EF048A0F0F}" type="presParOf" srcId="{6838AFC4-4F80-4214-ADDE-5AED9418F941}" destId="{10ED02EB-48E8-45E8-AB03-4916BF652C77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CA24C90-FF81-43A1-B9D2-3CEA703C6B02}" type="doc">
      <dgm:prSet loTypeId="urn:microsoft.com/office/officeart/2005/8/layout/default#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2128D58-64C6-4AEC-A40D-0F756297E125}">
      <dgm:prSet phldrT="[Text]"/>
      <dgm:spPr/>
      <dgm:t>
        <a:bodyPr/>
        <a:lstStyle/>
        <a:p>
          <a:r>
            <a:rPr lang="en-US" dirty="0" smtClean="0"/>
            <a:t>Skill sheet</a:t>
          </a:r>
          <a:endParaRPr lang="en-US" dirty="0"/>
        </a:p>
      </dgm:t>
    </dgm:pt>
    <dgm:pt modelId="{3197236A-AC7B-46B6-BDBB-1C4BB743FD90}" type="parTrans" cxnId="{9120E66B-B6CD-4DE2-AB95-05BFF431AF21}">
      <dgm:prSet/>
      <dgm:spPr/>
      <dgm:t>
        <a:bodyPr/>
        <a:lstStyle/>
        <a:p>
          <a:endParaRPr lang="en-US"/>
        </a:p>
      </dgm:t>
    </dgm:pt>
    <dgm:pt modelId="{7CF12714-1102-4017-AD8C-A56F61F1F6CD}" type="sibTrans" cxnId="{9120E66B-B6CD-4DE2-AB95-05BFF431AF21}">
      <dgm:prSet/>
      <dgm:spPr/>
      <dgm:t>
        <a:bodyPr/>
        <a:lstStyle/>
        <a:p>
          <a:endParaRPr lang="en-US"/>
        </a:p>
      </dgm:t>
    </dgm:pt>
    <dgm:pt modelId="{A40EF3D5-E504-4E28-9C2C-38BAA203BA76}">
      <dgm:prSet phldrT="[Text]"/>
      <dgm:spPr/>
      <dgm:t>
        <a:bodyPr/>
        <a:lstStyle/>
        <a:p>
          <a:r>
            <a:rPr lang="en-US" dirty="0" smtClean="0"/>
            <a:t>Worksheet</a:t>
          </a:r>
          <a:endParaRPr lang="en-US" dirty="0"/>
        </a:p>
      </dgm:t>
    </dgm:pt>
    <dgm:pt modelId="{C5F6C731-7C54-4466-8183-CFBC980F7444}" type="parTrans" cxnId="{085F1D6A-A49C-4001-8A5A-1149E887A6A3}">
      <dgm:prSet/>
      <dgm:spPr/>
      <dgm:t>
        <a:bodyPr/>
        <a:lstStyle/>
        <a:p>
          <a:endParaRPr lang="en-US"/>
        </a:p>
      </dgm:t>
    </dgm:pt>
    <dgm:pt modelId="{4082037B-48D0-427F-9ABC-2DC1EC69DFFD}" type="sibTrans" cxnId="{085F1D6A-A49C-4001-8A5A-1149E887A6A3}">
      <dgm:prSet/>
      <dgm:spPr/>
      <dgm:t>
        <a:bodyPr/>
        <a:lstStyle/>
        <a:p>
          <a:endParaRPr lang="en-US"/>
        </a:p>
      </dgm:t>
    </dgm:pt>
    <dgm:pt modelId="{3DD664EF-3A58-4F88-BAF7-2B6C2D021046}">
      <dgm:prSet phldrT="[Text]"/>
      <dgm:spPr/>
      <dgm:t>
        <a:bodyPr/>
        <a:lstStyle/>
        <a:p>
          <a:r>
            <a:rPr lang="en-US" dirty="0" smtClean="0"/>
            <a:t>Study sheet</a:t>
          </a:r>
          <a:endParaRPr lang="en-US" dirty="0"/>
        </a:p>
      </dgm:t>
    </dgm:pt>
    <dgm:pt modelId="{616D2794-7BAF-47AF-8ADF-7EC2FC9D6E5C}" type="parTrans" cxnId="{8969C815-E97A-465C-9A29-886CE2A49449}">
      <dgm:prSet/>
      <dgm:spPr/>
      <dgm:t>
        <a:bodyPr/>
        <a:lstStyle/>
        <a:p>
          <a:endParaRPr lang="en-US"/>
        </a:p>
      </dgm:t>
    </dgm:pt>
    <dgm:pt modelId="{45407B53-E4A9-4BCF-8CF2-7653DB8E8119}" type="sibTrans" cxnId="{8969C815-E97A-465C-9A29-886CE2A49449}">
      <dgm:prSet/>
      <dgm:spPr/>
      <dgm:t>
        <a:bodyPr/>
        <a:lstStyle/>
        <a:p>
          <a:endParaRPr lang="en-US"/>
        </a:p>
      </dgm:t>
    </dgm:pt>
    <dgm:pt modelId="{C6AFBD8B-38F7-4A35-84C8-EA197748B2C7}">
      <dgm:prSet phldrT="[Text]"/>
      <dgm:spPr/>
      <dgm:t>
        <a:bodyPr/>
        <a:lstStyle/>
        <a:p>
          <a:r>
            <a:rPr lang="en-US" dirty="0" smtClean="0"/>
            <a:t>Assignment sheet</a:t>
          </a:r>
          <a:endParaRPr lang="en-US" dirty="0"/>
        </a:p>
      </dgm:t>
    </dgm:pt>
    <dgm:pt modelId="{27FF416C-D0CE-4CA0-8DE5-02E745078D4F}" type="parTrans" cxnId="{244A1EF6-A9B9-4012-B8E2-D2DA29BA7E9C}">
      <dgm:prSet/>
      <dgm:spPr/>
      <dgm:t>
        <a:bodyPr/>
        <a:lstStyle/>
        <a:p>
          <a:endParaRPr lang="en-US"/>
        </a:p>
      </dgm:t>
    </dgm:pt>
    <dgm:pt modelId="{BB7C4C26-C84C-46E5-AE00-7320B6A4B3FB}" type="sibTrans" cxnId="{244A1EF6-A9B9-4012-B8E2-D2DA29BA7E9C}">
      <dgm:prSet/>
      <dgm:spPr/>
      <dgm:t>
        <a:bodyPr/>
        <a:lstStyle/>
        <a:p>
          <a:endParaRPr lang="en-US"/>
        </a:p>
      </dgm:t>
    </dgm:pt>
    <dgm:pt modelId="{D020FEA4-81B4-4C56-B281-15AF4C8E71DC}">
      <dgm:prSet phldrT="[Text]"/>
      <dgm:spPr/>
      <dgm:t>
        <a:bodyPr/>
        <a:lstStyle/>
        <a:p>
          <a:r>
            <a:rPr lang="en-US" dirty="0" smtClean="0"/>
            <a:t>Information sheet</a:t>
          </a:r>
          <a:endParaRPr lang="en-US" dirty="0"/>
        </a:p>
      </dgm:t>
    </dgm:pt>
    <dgm:pt modelId="{1F562A70-85AD-406B-BC56-4AD3539B2F82}" type="parTrans" cxnId="{7B0902DC-3881-4F19-87D6-5A37AD0BE5D4}">
      <dgm:prSet/>
      <dgm:spPr/>
      <dgm:t>
        <a:bodyPr/>
        <a:lstStyle/>
        <a:p>
          <a:endParaRPr lang="en-US"/>
        </a:p>
      </dgm:t>
    </dgm:pt>
    <dgm:pt modelId="{28036288-E0ED-4065-835C-E3AF4E55A400}" type="sibTrans" cxnId="{7B0902DC-3881-4F19-87D6-5A37AD0BE5D4}">
      <dgm:prSet/>
      <dgm:spPr/>
      <dgm:t>
        <a:bodyPr/>
        <a:lstStyle/>
        <a:p>
          <a:endParaRPr lang="en-US"/>
        </a:p>
      </dgm:t>
    </dgm:pt>
    <dgm:pt modelId="{668BD2F3-A9AA-4968-81A2-F2D685C1CAEA}" type="pres">
      <dgm:prSet presAssocID="{3CA24C90-FF81-43A1-B9D2-3CEA703C6B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007FA9-3350-4A69-A24D-DD222249E5E0}" type="pres">
      <dgm:prSet presAssocID="{D020FEA4-81B4-4C56-B281-15AF4C8E71D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122CD-DDFD-4ECA-97B9-B5DE4D75E1E9}" type="pres">
      <dgm:prSet presAssocID="{28036288-E0ED-4065-835C-E3AF4E55A400}" presName="sibTrans" presStyleCnt="0"/>
      <dgm:spPr/>
    </dgm:pt>
    <dgm:pt modelId="{6C467F38-63FD-4772-A9D2-468C7D65312D}" type="pres">
      <dgm:prSet presAssocID="{92128D58-64C6-4AEC-A40D-0F756297E12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2D2DB-240F-4989-B7B8-91B9FB4FFCF0}" type="pres">
      <dgm:prSet presAssocID="{7CF12714-1102-4017-AD8C-A56F61F1F6CD}" presName="sibTrans" presStyleCnt="0"/>
      <dgm:spPr/>
    </dgm:pt>
    <dgm:pt modelId="{7EB9FA74-6DB7-46D3-92A3-02D99EBA0132}" type="pres">
      <dgm:prSet presAssocID="{A40EF3D5-E504-4E28-9C2C-38BAA203BA7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24A26-785E-431B-891C-FDBB609028D8}" type="pres">
      <dgm:prSet presAssocID="{4082037B-48D0-427F-9ABC-2DC1EC69DFFD}" presName="sibTrans" presStyleCnt="0"/>
      <dgm:spPr/>
    </dgm:pt>
    <dgm:pt modelId="{05208EBB-3496-45ED-AA6E-22F169BEBEB5}" type="pres">
      <dgm:prSet presAssocID="{3DD664EF-3A58-4F88-BAF7-2B6C2D0210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B8F5F-CC4A-4A91-B66B-9320697B9D88}" type="pres">
      <dgm:prSet presAssocID="{45407B53-E4A9-4BCF-8CF2-7653DB8E8119}" presName="sibTrans" presStyleCnt="0"/>
      <dgm:spPr/>
    </dgm:pt>
    <dgm:pt modelId="{3928C7C0-46FC-4938-99C0-5D96E87E73B7}" type="pres">
      <dgm:prSet presAssocID="{C6AFBD8B-38F7-4A35-84C8-EA197748B2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6474C1-3DD9-4289-83A9-9BFD791C81D8}" type="presOf" srcId="{C6AFBD8B-38F7-4A35-84C8-EA197748B2C7}" destId="{3928C7C0-46FC-4938-99C0-5D96E87E73B7}" srcOrd="0" destOrd="0" presId="urn:microsoft.com/office/officeart/2005/8/layout/default#3"/>
    <dgm:cxn modelId="{F3E51B0A-F295-4631-AB30-F3F5894BDB91}" type="presOf" srcId="{3DD664EF-3A58-4F88-BAF7-2B6C2D021046}" destId="{05208EBB-3496-45ED-AA6E-22F169BEBEB5}" srcOrd="0" destOrd="0" presId="urn:microsoft.com/office/officeart/2005/8/layout/default#3"/>
    <dgm:cxn modelId="{085F1D6A-A49C-4001-8A5A-1149E887A6A3}" srcId="{3CA24C90-FF81-43A1-B9D2-3CEA703C6B02}" destId="{A40EF3D5-E504-4E28-9C2C-38BAA203BA76}" srcOrd="2" destOrd="0" parTransId="{C5F6C731-7C54-4466-8183-CFBC980F7444}" sibTransId="{4082037B-48D0-427F-9ABC-2DC1EC69DFFD}"/>
    <dgm:cxn modelId="{3C22039B-ECF6-4844-BF08-D82082136CAF}" type="presOf" srcId="{92128D58-64C6-4AEC-A40D-0F756297E125}" destId="{6C467F38-63FD-4772-A9D2-468C7D65312D}" srcOrd="0" destOrd="0" presId="urn:microsoft.com/office/officeart/2005/8/layout/default#3"/>
    <dgm:cxn modelId="{8969C815-E97A-465C-9A29-886CE2A49449}" srcId="{3CA24C90-FF81-43A1-B9D2-3CEA703C6B02}" destId="{3DD664EF-3A58-4F88-BAF7-2B6C2D021046}" srcOrd="3" destOrd="0" parTransId="{616D2794-7BAF-47AF-8ADF-7EC2FC9D6E5C}" sibTransId="{45407B53-E4A9-4BCF-8CF2-7653DB8E8119}"/>
    <dgm:cxn modelId="{244A1EF6-A9B9-4012-B8E2-D2DA29BA7E9C}" srcId="{3CA24C90-FF81-43A1-B9D2-3CEA703C6B02}" destId="{C6AFBD8B-38F7-4A35-84C8-EA197748B2C7}" srcOrd="4" destOrd="0" parTransId="{27FF416C-D0CE-4CA0-8DE5-02E745078D4F}" sibTransId="{BB7C4C26-C84C-46E5-AE00-7320B6A4B3FB}"/>
    <dgm:cxn modelId="{80DE00A3-6AAB-460B-A421-9F6DE214918D}" type="presOf" srcId="{3CA24C90-FF81-43A1-B9D2-3CEA703C6B02}" destId="{668BD2F3-A9AA-4968-81A2-F2D685C1CAEA}" srcOrd="0" destOrd="0" presId="urn:microsoft.com/office/officeart/2005/8/layout/default#3"/>
    <dgm:cxn modelId="{D3684569-B2FA-4BF9-93C6-1D87159F43F8}" type="presOf" srcId="{D020FEA4-81B4-4C56-B281-15AF4C8E71DC}" destId="{CB007FA9-3350-4A69-A24D-DD222249E5E0}" srcOrd="0" destOrd="0" presId="urn:microsoft.com/office/officeart/2005/8/layout/default#3"/>
    <dgm:cxn modelId="{AF657FCC-D61E-4B93-89D3-31629E3473A6}" type="presOf" srcId="{A40EF3D5-E504-4E28-9C2C-38BAA203BA76}" destId="{7EB9FA74-6DB7-46D3-92A3-02D99EBA0132}" srcOrd="0" destOrd="0" presId="urn:microsoft.com/office/officeart/2005/8/layout/default#3"/>
    <dgm:cxn modelId="{9120E66B-B6CD-4DE2-AB95-05BFF431AF21}" srcId="{3CA24C90-FF81-43A1-B9D2-3CEA703C6B02}" destId="{92128D58-64C6-4AEC-A40D-0F756297E125}" srcOrd="1" destOrd="0" parTransId="{3197236A-AC7B-46B6-BDBB-1C4BB743FD90}" sibTransId="{7CF12714-1102-4017-AD8C-A56F61F1F6CD}"/>
    <dgm:cxn modelId="{7B0902DC-3881-4F19-87D6-5A37AD0BE5D4}" srcId="{3CA24C90-FF81-43A1-B9D2-3CEA703C6B02}" destId="{D020FEA4-81B4-4C56-B281-15AF4C8E71DC}" srcOrd="0" destOrd="0" parTransId="{1F562A70-85AD-406B-BC56-4AD3539B2F82}" sibTransId="{28036288-E0ED-4065-835C-E3AF4E55A400}"/>
    <dgm:cxn modelId="{D4E0D616-B7AD-47A2-817B-DF80BA212A32}" type="presParOf" srcId="{668BD2F3-A9AA-4968-81A2-F2D685C1CAEA}" destId="{CB007FA9-3350-4A69-A24D-DD222249E5E0}" srcOrd="0" destOrd="0" presId="urn:microsoft.com/office/officeart/2005/8/layout/default#3"/>
    <dgm:cxn modelId="{41CE8732-DCD6-45E0-9CA2-77334AE41E8C}" type="presParOf" srcId="{668BD2F3-A9AA-4968-81A2-F2D685C1CAEA}" destId="{59C122CD-DDFD-4ECA-97B9-B5DE4D75E1E9}" srcOrd="1" destOrd="0" presId="urn:microsoft.com/office/officeart/2005/8/layout/default#3"/>
    <dgm:cxn modelId="{70E98885-BE26-418E-A240-35D710820453}" type="presParOf" srcId="{668BD2F3-A9AA-4968-81A2-F2D685C1CAEA}" destId="{6C467F38-63FD-4772-A9D2-468C7D65312D}" srcOrd="2" destOrd="0" presId="urn:microsoft.com/office/officeart/2005/8/layout/default#3"/>
    <dgm:cxn modelId="{D49B22CF-C4D1-413D-B447-A9FAC4B58F94}" type="presParOf" srcId="{668BD2F3-A9AA-4968-81A2-F2D685C1CAEA}" destId="{D2D2D2DB-240F-4989-B7B8-91B9FB4FFCF0}" srcOrd="3" destOrd="0" presId="urn:microsoft.com/office/officeart/2005/8/layout/default#3"/>
    <dgm:cxn modelId="{EE7F2A59-055B-408D-B78C-15EC5B1CFD66}" type="presParOf" srcId="{668BD2F3-A9AA-4968-81A2-F2D685C1CAEA}" destId="{7EB9FA74-6DB7-46D3-92A3-02D99EBA0132}" srcOrd="4" destOrd="0" presId="urn:microsoft.com/office/officeart/2005/8/layout/default#3"/>
    <dgm:cxn modelId="{0E144FA8-08BB-4967-99EF-5F04708CF7E8}" type="presParOf" srcId="{668BD2F3-A9AA-4968-81A2-F2D685C1CAEA}" destId="{A4524A26-785E-431B-891C-FDBB609028D8}" srcOrd="5" destOrd="0" presId="urn:microsoft.com/office/officeart/2005/8/layout/default#3"/>
    <dgm:cxn modelId="{28FA8438-55ED-4166-AE84-338D6FF636CE}" type="presParOf" srcId="{668BD2F3-A9AA-4968-81A2-F2D685C1CAEA}" destId="{05208EBB-3496-45ED-AA6E-22F169BEBEB5}" srcOrd="6" destOrd="0" presId="urn:microsoft.com/office/officeart/2005/8/layout/default#3"/>
    <dgm:cxn modelId="{EE4B3176-BB51-4526-83A7-E7C48937AA77}" type="presParOf" srcId="{668BD2F3-A9AA-4968-81A2-F2D685C1CAEA}" destId="{F3DB8F5F-CC4A-4A91-B66B-9320697B9D88}" srcOrd="7" destOrd="0" presId="urn:microsoft.com/office/officeart/2005/8/layout/default#3"/>
    <dgm:cxn modelId="{1AB66477-23D5-4FCF-BED0-C80B19DDC36D}" type="presParOf" srcId="{668BD2F3-A9AA-4968-81A2-F2D685C1CAEA}" destId="{3928C7C0-46FC-4938-99C0-5D96E87E73B7}" srcOrd="8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C06E594-79AC-4CAA-8826-AA99796E8FEE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6D5CCF2-4CE3-47FC-8E13-0D2067688DCF}">
      <dgm:prSet phldrT="[Text]"/>
      <dgm:spPr/>
      <dgm:t>
        <a:bodyPr/>
        <a:lstStyle/>
        <a:p>
          <a:r>
            <a:rPr lang="en-US" b="1" dirty="0" smtClean="0"/>
            <a:t>Show abstract concepts through the use of charts or diagrams</a:t>
          </a:r>
          <a:endParaRPr lang="en-US" dirty="0"/>
        </a:p>
      </dgm:t>
    </dgm:pt>
    <dgm:pt modelId="{D98048F4-E90F-4A30-BA46-8E2919110A59}" type="parTrans" cxnId="{86B0D664-8BDD-44AD-BE0B-1398F9932BCF}">
      <dgm:prSet/>
      <dgm:spPr/>
      <dgm:t>
        <a:bodyPr/>
        <a:lstStyle/>
        <a:p>
          <a:endParaRPr lang="en-US"/>
        </a:p>
      </dgm:t>
    </dgm:pt>
    <dgm:pt modelId="{9CF5C9D8-33A2-47F7-8179-07CB8FEB345B}" type="sibTrans" cxnId="{86B0D664-8BDD-44AD-BE0B-1398F9932BCF}">
      <dgm:prSet/>
      <dgm:spPr/>
      <dgm:t>
        <a:bodyPr/>
        <a:lstStyle/>
        <a:p>
          <a:endParaRPr lang="en-US"/>
        </a:p>
      </dgm:t>
    </dgm:pt>
    <dgm:pt modelId="{052747A6-B91B-42B8-A860-930FEC00A421}">
      <dgm:prSet phldrT="[Text]"/>
      <dgm:spPr/>
      <dgm:t>
        <a:bodyPr/>
        <a:lstStyle/>
        <a:p>
          <a:r>
            <a:rPr lang="en-US" dirty="0" smtClean="0"/>
            <a:t>Good audiovisual training aids should:</a:t>
          </a:r>
          <a:endParaRPr lang="en-US" dirty="0"/>
        </a:p>
      </dgm:t>
    </dgm:pt>
    <dgm:pt modelId="{C2FD2B40-745D-40AC-ACB0-8AAF97A0D825}" type="parTrans" cxnId="{2B6FB389-87F1-43BB-BB7F-C81CE370A06B}">
      <dgm:prSet/>
      <dgm:spPr/>
      <dgm:t>
        <a:bodyPr/>
        <a:lstStyle/>
        <a:p>
          <a:endParaRPr lang="en-US"/>
        </a:p>
      </dgm:t>
    </dgm:pt>
    <dgm:pt modelId="{6F8511D2-B720-4677-9592-A080547D27E9}" type="sibTrans" cxnId="{2B6FB389-87F1-43BB-BB7F-C81CE370A06B}">
      <dgm:prSet/>
      <dgm:spPr/>
      <dgm:t>
        <a:bodyPr/>
        <a:lstStyle/>
        <a:p>
          <a:endParaRPr lang="en-US"/>
        </a:p>
      </dgm:t>
    </dgm:pt>
    <dgm:pt modelId="{2C51D56C-CA68-41A9-A4CF-89EC6F71797E}">
      <dgm:prSet/>
      <dgm:spPr/>
      <dgm:t>
        <a:bodyPr/>
        <a:lstStyle/>
        <a:p>
          <a:r>
            <a:rPr lang="en-US" b="1" dirty="0" smtClean="0"/>
            <a:t>Aid memory through the use of eye-catching, humorous, or colorful images</a:t>
          </a:r>
          <a:endParaRPr lang="en-US" b="1" dirty="0"/>
        </a:p>
      </dgm:t>
    </dgm:pt>
    <dgm:pt modelId="{A977763D-9D4E-417D-863C-842A462D4537}" type="parTrans" cxnId="{A216DD72-E074-4C53-8B15-C8178314369C}">
      <dgm:prSet/>
      <dgm:spPr/>
      <dgm:t>
        <a:bodyPr/>
        <a:lstStyle/>
        <a:p>
          <a:endParaRPr lang="en-US"/>
        </a:p>
      </dgm:t>
    </dgm:pt>
    <dgm:pt modelId="{07402583-ECF2-472D-9658-4ED2E0B56579}" type="sibTrans" cxnId="{A216DD72-E074-4C53-8B15-C8178314369C}">
      <dgm:prSet/>
      <dgm:spPr/>
      <dgm:t>
        <a:bodyPr/>
        <a:lstStyle/>
        <a:p>
          <a:endParaRPr lang="en-US"/>
        </a:p>
      </dgm:t>
    </dgm:pt>
    <dgm:pt modelId="{23F0468F-29C7-4C0C-8162-3AAB64E74DED}">
      <dgm:prSet/>
      <dgm:spPr/>
      <dgm:t>
        <a:bodyPr/>
        <a:lstStyle/>
        <a:p>
          <a:r>
            <a:rPr lang="en-US" b="1" dirty="0" smtClean="0"/>
            <a:t>Illustrate real environments using plans, maps, photographs, or videos</a:t>
          </a:r>
          <a:endParaRPr lang="en-US" b="1" dirty="0"/>
        </a:p>
      </dgm:t>
    </dgm:pt>
    <dgm:pt modelId="{CE4A0D34-3337-49D2-8AF3-14A5D2C4C048}" type="parTrans" cxnId="{6B249E45-7E91-4350-B684-7C08CC796BDA}">
      <dgm:prSet/>
      <dgm:spPr/>
      <dgm:t>
        <a:bodyPr/>
        <a:lstStyle/>
        <a:p>
          <a:endParaRPr lang="en-US"/>
        </a:p>
      </dgm:t>
    </dgm:pt>
    <dgm:pt modelId="{338C0820-618D-4D1D-AEB4-AA1AD7B74A58}" type="sibTrans" cxnId="{6B249E45-7E91-4350-B684-7C08CC796BDA}">
      <dgm:prSet/>
      <dgm:spPr/>
      <dgm:t>
        <a:bodyPr/>
        <a:lstStyle/>
        <a:p>
          <a:endParaRPr lang="en-US"/>
        </a:p>
      </dgm:t>
    </dgm:pt>
    <dgm:pt modelId="{A852AAE5-E45B-4B2B-BD2E-9A899579A1E1}">
      <dgm:prSet/>
      <dgm:spPr/>
      <dgm:t>
        <a:bodyPr/>
        <a:lstStyle/>
        <a:p>
          <a:r>
            <a:rPr lang="en-US" b="1" dirty="0" smtClean="0"/>
            <a:t>Reinforce key points through the use of quotes, tables, or figures</a:t>
          </a:r>
          <a:endParaRPr lang="en-US" b="1" dirty="0"/>
        </a:p>
      </dgm:t>
    </dgm:pt>
    <dgm:pt modelId="{B7EDA522-631E-497B-8B23-5CD81BA70899}" type="parTrans" cxnId="{36F6C706-84F3-4F78-90E3-1914489885AD}">
      <dgm:prSet/>
      <dgm:spPr/>
      <dgm:t>
        <a:bodyPr/>
        <a:lstStyle/>
        <a:p>
          <a:endParaRPr lang="en-US"/>
        </a:p>
      </dgm:t>
    </dgm:pt>
    <dgm:pt modelId="{D6D71842-6AFB-48BD-BE5D-051269224A42}" type="sibTrans" cxnId="{36F6C706-84F3-4F78-90E3-1914489885AD}">
      <dgm:prSet/>
      <dgm:spPr/>
      <dgm:t>
        <a:bodyPr/>
        <a:lstStyle/>
        <a:p>
          <a:endParaRPr lang="en-US"/>
        </a:p>
      </dgm:t>
    </dgm:pt>
    <dgm:pt modelId="{FAF74E4D-85B6-4413-8D47-E2506FA70F8E}">
      <dgm:prSet/>
      <dgm:spPr/>
      <dgm:t>
        <a:bodyPr/>
        <a:lstStyle/>
        <a:p>
          <a:r>
            <a:rPr lang="en-US" b="1" dirty="0" smtClean="0"/>
            <a:t>Tie complex ideas together through diagrams, outlines, and headings</a:t>
          </a:r>
          <a:endParaRPr lang="en-US" b="1" dirty="0"/>
        </a:p>
      </dgm:t>
    </dgm:pt>
    <dgm:pt modelId="{0BABD371-76F1-4A37-8D7C-9DA1ABC2A874}" type="parTrans" cxnId="{BF65E405-6613-4C58-B844-789668678E77}">
      <dgm:prSet/>
      <dgm:spPr/>
      <dgm:t>
        <a:bodyPr/>
        <a:lstStyle/>
        <a:p>
          <a:endParaRPr lang="en-US"/>
        </a:p>
      </dgm:t>
    </dgm:pt>
    <dgm:pt modelId="{0A5CC402-08A1-41E1-B760-1695520E623F}" type="sibTrans" cxnId="{BF65E405-6613-4C58-B844-789668678E77}">
      <dgm:prSet/>
      <dgm:spPr/>
      <dgm:t>
        <a:bodyPr/>
        <a:lstStyle/>
        <a:p>
          <a:endParaRPr lang="en-US"/>
        </a:p>
      </dgm:t>
    </dgm:pt>
    <dgm:pt modelId="{7C1399B0-C60D-49B1-933D-EF00A2D2AA86}" type="pres">
      <dgm:prSet presAssocID="{9C06E594-79AC-4CAA-8826-AA99796E8F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81ABDC-EC69-47F3-B01E-EE9FA5E43161}" type="pres">
      <dgm:prSet presAssocID="{052747A6-B91B-42B8-A860-930FEC00A421}" presName="roof" presStyleLbl="dkBgShp" presStyleIdx="0" presStyleCnt="2"/>
      <dgm:spPr/>
      <dgm:t>
        <a:bodyPr/>
        <a:lstStyle/>
        <a:p>
          <a:endParaRPr lang="en-US"/>
        </a:p>
      </dgm:t>
    </dgm:pt>
    <dgm:pt modelId="{65C1C545-8771-4554-BA9B-BE4DFA83C9BB}" type="pres">
      <dgm:prSet presAssocID="{052747A6-B91B-42B8-A860-930FEC00A421}" presName="pillars" presStyleCnt="0"/>
      <dgm:spPr/>
    </dgm:pt>
    <dgm:pt modelId="{EF506089-DB5E-44CB-BA0B-84479787EAD7}" type="pres">
      <dgm:prSet presAssocID="{052747A6-B91B-42B8-A860-930FEC00A421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DD0FB-4242-415F-A510-F20152595B15}" type="pres">
      <dgm:prSet presAssocID="{2C51D56C-CA68-41A9-A4CF-89EC6F71797E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0334F-5D25-45E2-89D3-EAD87C39F9C0}" type="pres">
      <dgm:prSet presAssocID="{23F0468F-29C7-4C0C-8162-3AAB64E74DED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576D8-86B9-4091-B64F-508AFAFA032E}" type="pres">
      <dgm:prSet presAssocID="{A852AAE5-E45B-4B2B-BD2E-9A899579A1E1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D066F-BB00-427F-A51A-6E39FA79B1B0}" type="pres">
      <dgm:prSet presAssocID="{FAF74E4D-85B6-4413-8D47-E2506FA70F8E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E393F-34A0-49F7-890C-6F9C11F8AEA4}" type="pres">
      <dgm:prSet presAssocID="{052747A6-B91B-42B8-A860-930FEC00A421}" presName="base" presStyleLbl="dkBgShp" presStyleIdx="1" presStyleCnt="2"/>
      <dgm:spPr/>
    </dgm:pt>
  </dgm:ptLst>
  <dgm:cxnLst>
    <dgm:cxn modelId="{36F6C706-84F3-4F78-90E3-1914489885AD}" srcId="{052747A6-B91B-42B8-A860-930FEC00A421}" destId="{A852AAE5-E45B-4B2B-BD2E-9A899579A1E1}" srcOrd="3" destOrd="0" parTransId="{B7EDA522-631E-497B-8B23-5CD81BA70899}" sibTransId="{D6D71842-6AFB-48BD-BE5D-051269224A42}"/>
    <dgm:cxn modelId="{2B6FB389-87F1-43BB-BB7F-C81CE370A06B}" srcId="{9C06E594-79AC-4CAA-8826-AA99796E8FEE}" destId="{052747A6-B91B-42B8-A860-930FEC00A421}" srcOrd="0" destOrd="0" parTransId="{C2FD2B40-745D-40AC-ACB0-8AAF97A0D825}" sibTransId="{6F8511D2-B720-4677-9592-A080547D27E9}"/>
    <dgm:cxn modelId="{71988F91-7CC6-48B7-A303-81B54B047B8D}" type="presOf" srcId="{052747A6-B91B-42B8-A860-930FEC00A421}" destId="{A181ABDC-EC69-47F3-B01E-EE9FA5E43161}" srcOrd="0" destOrd="0" presId="urn:microsoft.com/office/officeart/2005/8/layout/hList3"/>
    <dgm:cxn modelId="{16B28C35-1377-4007-A685-AF01468C6FAA}" type="presOf" srcId="{2C51D56C-CA68-41A9-A4CF-89EC6F71797E}" destId="{462DD0FB-4242-415F-A510-F20152595B15}" srcOrd="0" destOrd="0" presId="urn:microsoft.com/office/officeart/2005/8/layout/hList3"/>
    <dgm:cxn modelId="{B4488AAF-9BAD-4CA0-B3CA-009E7D1300BF}" type="presOf" srcId="{23F0468F-29C7-4C0C-8162-3AAB64E74DED}" destId="{5840334F-5D25-45E2-89D3-EAD87C39F9C0}" srcOrd="0" destOrd="0" presId="urn:microsoft.com/office/officeart/2005/8/layout/hList3"/>
    <dgm:cxn modelId="{A89E4FAF-35AA-4FD8-BDFB-DD656590023A}" type="presOf" srcId="{9C06E594-79AC-4CAA-8826-AA99796E8FEE}" destId="{7C1399B0-C60D-49B1-933D-EF00A2D2AA86}" srcOrd="0" destOrd="0" presId="urn:microsoft.com/office/officeart/2005/8/layout/hList3"/>
    <dgm:cxn modelId="{928820EA-2E32-47BF-99A1-82077B2901F6}" type="presOf" srcId="{FAF74E4D-85B6-4413-8D47-E2506FA70F8E}" destId="{747D066F-BB00-427F-A51A-6E39FA79B1B0}" srcOrd="0" destOrd="0" presId="urn:microsoft.com/office/officeart/2005/8/layout/hList3"/>
    <dgm:cxn modelId="{A216DD72-E074-4C53-8B15-C8178314369C}" srcId="{052747A6-B91B-42B8-A860-930FEC00A421}" destId="{2C51D56C-CA68-41A9-A4CF-89EC6F71797E}" srcOrd="1" destOrd="0" parTransId="{A977763D-9D4E-417D-863C-842A462D4537}" sibTransId="{07402583-ECF2-472D-9658-4ED2E0B56579}"/>
    <dgm:cxn modelId="{BF65E405-6613-4C58-B844-789668678E77}" srcId="{052747A6-B91B-42B8-A860-930FEC00A421}" destId="{FAF74E4D-85B6-4413-8D47-E2506FA70F8E}" srcOrd="4" destOrd="0" parTransId="{0BABD371-76F1-4A37-8D7C-9DA1ABC2A874}" sibTransId="{0A5CC402-08A1-41E1-B760-1695520E623F}"/>
    <dgm:cxn modelId="{86B0D664-8BDD-44AD-BE0B-1398F9932BCF}" srcId="{052747A6-B91B-42B8-A860-930FEC00A421}" destId="{E6D5CCF2-4CE3-47FC-8E13-0D2067688DCF}" srcOrd="0" destOrd="0" parTransId="{D98048F4-E90F-4A30-BA46-8E2919110A59}" sibTransId="{9CF5C9D8-33A2-47F7-8179-07CB8FEB345B}"/>
    <dgm:cxn modelId="{DFC17019-E3D6-4003-ACE1-98F7C75F3E8D}" type="presOf" srcId="{E6D5CCF2-4CE3-47FC-8E13-0D2067688DCF}" destId="{EF506089-DB5E-44CB-BA0B-84479787EAD7}" srcOrd="0" destOrd="0" presId="urn:microsoft.com/office/officeart/2005/8/layout/hList3"/>
    <dgm:cxn modelId="{6B249E45-7E91-4350-B684-7C08CC796BDA}" srcId="{052747A6-B91B-42B8-A860-930FEC00A421}" destId="{23F0468F-29C7-4C0C-8162-3AAB64E74DED}" srcOrd="2" destOrd="0" parTransId="{CE4A0D34-3337-49D2-8AF3-14A5D2C4C048}" sibTransId="{338C0820-618D-4D1D-AEB4-AA1AD7B74A58}"/>
    <dgm:cxn modelId="{CC59E096-5924-4126-B7AF-6E6287CDA436}" type="presOf" srcId="{A852AAE5-E45B-4B2B-BD2E-9A899579A1E1}" destId="{6C4576D8-86B9-4091-B64F-508AFAFA032E}" srcOrd="0" destOrd="0" presId="urn:microsoft.com/office/officeart/2005/8/layout/hList3"/>
    <dgm:cxn modelId="{E85AA6E4-C8BA-420B-BDAF-DFF6BC8029AB}" type="presParOf" srcId="{7C1399B0-C60D-49B1-933D-EF00A2D2AA86}" destId="{A181ABDC-EC69-47F3-B01E-EE9FA5E43161}" srcOrd="0" destOrd="0" presId="urn:microsoft.com/office/officeart/2005/8/layout/hList3"/>
    <dgm:cxn modelId="{903EEBE1-2BEB-46A3-9FDF-F7402667FCC6}" type="presParOf" srcId="{7C1399B0-C60D-49B1-933D-EF00A2D2AA86}" destId="{65C1C545-8771-4554-BA9B-BE4DFA83C9BB}" srcOrd="1" destOrd="0" presId="urn:microsoft.com/office/officeart/2005/8/layout/hList3"/>
    <dgm:cxn modelId="{3B24D7DD-7095-461E-9602-5FC125E4B2B8}" type="presParOf" srcId="{65C1C545-8771-4554-BA9B-BE4DFA83C9BB}" destId="{EF506089-DB5E-44CB-BA0B-84479787EAD7}" srcOrd="0" destOrd="0" presId="urn:microsoft.com/office/officeart/2005/8/layout/hList3"/>
    <dgm:cxn modelId="{D7E94A04-9882-4646-82B0-34B65D3AF2EC}" type="presParOf" srcId="{65C1C545-8771-4554-BA9B-BE4DFA83C9BB}" destId="{462DD0FB-4242-415F-A510-F20152595B15}" srcOrd="1" destOrd="0" presId="urn:microsoft.com/office/officeart/2005/8/layout/hList3"/>
    <dgm:cxn modelId="{FC57B761-EF9A-497C-B0B9-906B07135EFD}" type="presParOf" srcId="{65C1C545-8771-4554-BA9B-BE4DFA83C9BB}" destId="{5840334F-5D25-45E2-89D3-EAD87C39F9C0}" srcOrd="2" destOrd="0" presId="urn:microsoft.com/office/officeart/2005/8/layout/hList3"/>
    <dgm:cxn modelId="{484A6944-E12D-40CA-81AF-94585A87ACF6}" type="presParOf" srcId="{65C1C545-8771-4554-BA9B-BE4DFA83C9BB}" destId="{6C4576D8-86B9-4091-B64F-508AFAFA032E}" srcOrd="3" destOrd="0" presId="urn:microsoft.com/office/officeart/2005/8/layout/hList3"/>
    <dgm:cxn modelId="{5489545E-2690-4F96-81D1-31B44D965BFA}" type="presParOf" srcId="{65C1C545-8771-4554-BA9B-BE4DFA83C9BB}" destId="{747D066F-BB00-427F-A51A-6E39FA79B1B0}" srcOrd="4" destOrd="0" presId="urn:microsoft.com/office/officeart/2005/8/layout/hList3"/>
    <dgm:cxn modelId="{3466E189-F50E-47D1-A22E-D58681E2B089}" type="presParOf" srcId="{7C1399B0-C60D-49B1-933D-EF00A2D2AA86}" destId="{38DE393F-34A0-49F7-890C-6F9C11F8AEA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E05E70C-D30F-4475-9A01-A64CD71D5AD6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836E7EE-30AE-4904-B514-BF68EB60A45C}">
      <dgm:prSet/>
      <dgm:spPr/>
      <dgm:t>
        <a:bodyPr/>
        <a:lstStyle/>
        <a:p>
          <a:r>
            <a:rPr lang="en-US" b="1" dirty="0" smtClean="0"/>
            <a:t>Compare information through the use of charts and graphs</a:t>
          </a:r>
          <a:endParaRPr lang="en-US" dirty="0"/>
        </a:p>
      </dgm:t>
    </dgm:pt>
    <dgm:pt modelId="{A0C0505C-2152-480E-95A2-140A15450F87}" type="parTrans" cxnId="{7EFB7F4C-5F0A-4FD8-9C4E-53E6E52B42D0}">
      <dgm:prSet/>
      <dgm:spPr/>
      <dgm:t>
        <a:bodyPr/>
        <a:lstStyle/>
        <a:p>
          <a:endParaRPr lang="en-US"/>
        </a:p>
      </dgm:t>
    </dgm:pt>
    <dgm:pt modelId="{D403A7CD-5BB0-4E9D-8977-05FA755C3544}" type="sibTrans" cxnId="{7EFB7F4C-5F0A-4FD8-9C4E-53E6E52B42D0}">
      <dgm:prSet/>
      <dgm:spPr/>
      <dgm:t>
        <a:bodyPr/>
        <a:lstStyle/>
        <a:p>
          <a:endParaRPr lang="en-US"/>
        </a:p>
      </dgm:t>
    </dgm:pt>
    <dgm:pt modelId="{398371BE-5A3B-4CFD-A28E-614959B4E483}">
      <dgm:prSet/>
      <dgm:spPr/>
      <dgm:t>
        <a:bodyPr/>
        <a:lstStyle/>
        <a:p>
          <a:r>
            <a:rPr lang="en-US" b="1" dirty="0" smtClean="0"/>
            <a:t>Introduce the lesson through the use of a title slide or image </a:t>
          </a:r>
          <a:endParaRPr lang="en-US" b="1" dirty="0"/>
        </a:p>
      </dgm:t>
    </dgm:pt>
    <dgm:pt modelId="{3B558AFA-6B6A-4C90-81A3-4B55FB99C74D}" type="parTrans" cxnId="{4E625636-4AB4-443B-85E8-C44DF12D28A8}">
      <dgm:prSet/>
      <dgm:spPr/>
      <dgm:t>
        <a:bodyPr/>
        <a:lstStyle/>
        <a:p>
          <a:endParaRPr lang="en-US"/>
        </a:p>
      </dgm:t>
    </dgm:pt>
    <dgm:pt modelId="{803354C1-3D24-4335-9C1B-18C4BB7930C7}" type="sibTrans" cxnId="{4E625636-4AB4-443B-85E8-C44DF12D28A8}">
      <dgm:prSet/>
      <dgm:spPr/>
      <dgm:t>
        <a:bodyPr/>
        <a:lstStyle/>
        <a:p>
          <a:endParaRPr lang="en-US"/>
        </a:p>
      </dgm:t>
    </dgm:pt>
    <dgm:pt modelId="{65312517-2219-45C9-8742-7B3A09594AA3}">
      <dgm:prSet/>
      <dgm:spPr/>
      <dgm:t>
        <a:bodyPr/>
        <a:lstStyle/>
        <a:p>
          <a:r>
            <a:rPr lang="en-US" b="1" dirty="0" smtClean="0"/>
            <a:t>Illustrate a process through the use of artwork, photographs, or cutaway models</a:t>
          </a:r>
          <a:endParaRPr lang="en-US" b="1" dirty="0"/>
        </a:p>
      </dgm:t>
    </dgm:pt>
    <dgm:pt modelId="{F782FBEC-7BF7-4FF0-AE9B-08211B8EC572}" type="parTrans" cxnId="{BD7E4271-A139-4003-8ECE-C99037C5510F}">
      <dgm:prSet/>
      <dgm:spPr/>
      <dgm:t>
        <a:bodyPr/>
        <a:lstStyle/>
        <a:p>
          <a:endParaRPr lang="en-US"/>
        </a:p>
      </dgm:t>
    </dgm:pt>
    <dgm:pt modelId="{B6133701-C433-4667-B237-4E967E360F6E}" type="sibTrans" cxnId="{BD7E4271-A139-4003-8ECE-C99037C5510F}">
      <dgm:prSet/>
      <dgm:spPr/>
      <dgm:t>
        <a:bodyPr/>
        <a:lstStyle/>
        <a:p>
          <a:endParaRPr lang="en-US"/>
        </a:p>
      </dgm:t>
    </dgm:pt>
    <dgm:pt modelId="{2DF0B312-ACD3-459F-814E-C9A7E4162AC9}">
      <dgm:prSet/>
      <dgm:spPr/>
      <dgm:t>
        <a:bodyPr/>
        <a:lstStyle/>
        <a:p>
          <a:r>
            <a:rPr lang="en-US" b="1" dirty="0" smtClean="0"/>
            <a:t>Define terms or words through the use of glossaries or examples</a:t>
          </a:r>
          <a:endParaRPr lang="en-US" b="1" dirty="0"/>
        </a:p>
      </dgm:t>
    </dgm:pt>
    <dgm:pt modelId="{BDA8DE43-7DA5-4A77-9045-3A496697C3D8}" type="parTrans" cxnId="{84022686-67F7-436E-9F77-F725E65F0E42}">
      <dgm:prSet/>
      <dgm:spPr/>
      <dgm:t>
        <a:bodyPr/>
        <a:lstStyle/>
        <a:p>
          <a:endParaRPr lang="en-US"/>
        </a:p>
      </dgm:t>
    </dgm:pt>
    <dgm:pt modelId="{DDB0C1B3-9A4B-4A39-9B36-47B611F156AC}" type="sibTrans" cxnId="{84022686-67F7-436E-9F77-F725E65F0E42}">
      <dgm:prSet/>
      <dgm:spPr/>
      <dgm:t>
        <a:bodyPr/>
        <a:lstStyle/>
        <a:p>
          <a:endParaRPr lang="en-US"/>
        </a:p>
      </dgm:t>
    </dgm:pt>
    <dgm:pt modelId="{0B4984A6-AB61-4972-B861-D2A50E970917}">
      <dgm:prSet/>
      <dgm:spPr/>
      <dgm:t>
        <a:bodyPr/>
        <a:lstStyle/>
        <a:p>
          <a:r>
            <a:rPr lang="en-US" b="1" dirty="0" smtClean="0"/>
            <a:t>Provide motivation through images, logos, or slogans</a:t>
          </a:r>
          <a:endParaRPr lang="en-US" b="1" dirty="0"/>
        </a:p>
      </dgm:t>
    </dgm:pt>
    <dgm:pt modelId="{09896A54-476D-45DE-8BDC-48C0BAC8E624}" type="parTrans" cxnId="{BB372A44-55E6-45BE-AF55-8E1B1652DE07}">
      <dgm:prSet/>
      <dgm:spPr/>
      <dgm:t>
        <a:bodyPr/>
        <a:lstStyle/>
        <a:p>
          <a:endParaRPr lang="en-US"/>
        </a:p>
      </dgm:t>
    </dgm:pt>
    <dgm:pt modelId="{D2B9E3A5-04D3-4328-9555-93B98115FE4B}" type="sibTrans" cxnId="{BB372A44-55E6-45BE-AF55-8E1B1652DE07}">
      <dgm:prSet/>
      <dgm:spPr/>
      <dgm:t>
        <a:bodyPr/>
        <a:lstStyle/>
        <a:p>
          <a:endParaRPr lang="en-US"/>
        </a:p>
      </dgm:t>
    </dgm:pt>
    <dgm:pt modelId="{898C2F5C-D688-4A3C-93EB-E0B6D13C1AF2}" type="pres">
      <dgm:prSet presAssocID="{CE05E70C-D30F-4475-9A01-A64CD71D5AD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1F0DC3-3490-4676-8BF2-616509D907D3}" type="pres">
      <dgm:prSet presAssocID="{1836E7EE-30AE-4904-B514-BF68EB60A45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65B89-C68D-4CEA-81AB-132353DB1AA4}" type="pres">
      <dgm:prSet presAssocID="{D403A7CD-5BB0-4E9D-8977-05FA755C3544}" presName="sibTrans" presStyleCnt="0"/>
      <dgm:spPr/>
    </dgm:pt>
    <dgm:pt modelId="{944B8749-6458-4050-8975-B90D12C8CB26}" type="pres">
      <dgm:prSet presAssocID="{398371BE-5A3B-4CFD-A28E-614959B4E48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D5D01-1A2E-494E-A2B6-FCBF744F4FC0}" type="pres">
      <dgm:prSet presAssocID="{803354C1-3D24-4335-9C1B-18C4BB7930C7}" presName="sibTrans" presStyleCnt="0"/>
      <dgm:spPr/>
    </dgm:pt>
    <dgm:pt modelId="{EDCA2CCB-A27A-4205-99B0-7F3738B38BA6}" type="pres">
      <dgm:prSet presAssocID="{65312517-2219-45C9-8742-7B3A09594AA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C9A1E-7344-4987-A9E6-6CA4E2E2E8B0}" type="pres">
      <dgm:prSet presAssocID="{B6133701-C433-4667-B237-4E967E360F6E}" presName="sibTrans" presStyleCnt="0"/>
      <dgm:spPr/>
    </dgm:pt>
    <dgm:pt modelId="{D82D608C-9725-4F50-8495-45D5E43E7D41}" type="pres">
      <dgm:prSet presAssocID="{2DF0B312-ACD3-459F-814E-C9A7E4162A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8FE5E-98C7-4BB8-8DD6-27D6DB7629C1}" type="pres">
      <dgm:prSet presAssocID="{DDB0C1B3-9A4B-4A39-9B36-47B611F156AC}" presName="sibTrans" presStyleCnt="0"/>
      <dgm:spPr/>
    </dgm:pt>
    <dgm:pt modelId="{FA639A29-A2C4-4D6E-BE75-EF0D1FD0743D}" type="pres">
      <dgm:prSet presAssocID="{0B4984A6-AB61-4972-B861-D2A50E9709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7E4271-A139-4003-8ECE-C99037C5510F}" srcId="{CE05E70C-D30F-4475-9A01-A64CD71D5AD6}" destId="{65312517-2219-45C9-8742-7B3A09594AA3}" srcOrd="2" destOrd="0" parTransId="{F782FBEC-7BF7-4FF0-AE9B-08211B8EC572}" sibTransId="{B6133701-C433-4667-B237-4E967E360F6E}"/>
    <dgm:cxn modelId="{206EDFE5-22F4-4064-BD89-91ADCE35EF65}" type="presOf" srcId="{1836E7EE-30AE-4904-B514-BF68EB60A45C}" destId="{D51F0DC3-3490-4676-8BF2-616509D907D3}" srcOrd="0" destOrd="0" presId="urn:microsoft.com/office/officeart/2005/8/layout/default"/>
    <dgm:cxn modelId="{11F7CFE2-9947-4DB8-9C73-F068304EE2ED}" type="presOf" srcId="{65312517-2219-45C9-8742-7B3A09594AA3}" destId="{EDCA2CCB-A27A-4205-99B0-7F3738B38BA6}" srcOrd="0" destOrd="0" presId="urn:microsoft.com/office/officeart/2005/8/layout/default"/>
    <dgm:cxn modelId="{A2B41221-4B52-47AB-9DEA-01CCE7D32E71}" type="presOf" srcId="{0B4984A6-AB61-4972-B861-D2A50E970917}" destId="{FA639A29-A2C4-4D6E-BE75-EF0D1FD0743D}" srcOrd="0" destOrd="0" presId="urn:microsoft.com/office/officeart/2005/8/layout/default"/>
    <dgm:cxn modelId="{860100EB-0DC0-4BB5-91CB-C5835564FEB9}" type="presOf" srcId="{398371BE-5A3B-4CFD-A28E-614959B4E483}" destId="{944B8749-6458-4050-8975-B90D12C8CB26}" srcOrd="0" destOrd="0" presId="urn:microsoft.com/office/officeart/2005/8/layout/default"/>
    <dgm:cxn modelId="{7717E48C-B27F-4CA4-892A-5BC001F37F2A}" type="presOf" srcId="{CE05E70C-D30F-4475-9A01-A64CD71D5AD6}" destId="{898C2F5C-D688-4A3C-93EB-E0B6D13C1AF2}" srcOrd="0" destOrd="0" presId="urn:microsoft.com/office/officeart/2005/8/layout/default"/>
    <dgm:cxn modelId="{7EFB7F4C-5F0A-4FD8-9C4E-53E6E52B42D0}" srcId="{CE05E70C-D30F-4475-9A01-A64CD71D5AD6}" destId="{1836E7EE-30AE-4904-B514-BF68EB60A45C}" srcOrd="0" destOrd="0" parTransId="{A0C0505C-2152-480E-95A2-140A15450F87}" sibTransId="{D403A7CD-5BB0-4E9D-8977-05FA755C3544}"/>
    <dgm:cxn modelId="{9B4B0E8D-DB86-4FA9-B026-9AE619F34EB7}" type="presOf" srcId="{2DF0B312-ACD3-459F-814E-C9A7E4162AC9}" destId="{D82D608C-9725-4F50-8495-45D5E43E7D41}" srcOrd="0" destOrd="0" presId="urn:microsoft.com/office/officeart/2005/8/layout/default"/>
    <dgm:cxn modelId="{4E625636-4AB4-443B-85E8-C44DF12D28A8}" srcId="{CE05E70C-D30F-4475-9A01-A64CD71D5AD6}" destId="{398371BE-5A3B-4CFD-A28E-614959B4E483}" srcOrd="1" destOrd="0" parTransId="{3B558AFA-6B6A-4C90-81A3-4B55FB99C74D}" sibTransId="{803354C1-3D24-4335-9C1B-18C4BB7930C7}"/>
    <dgm:cxn modelId="{BB372A44-55E6-45BE-AF55-8E1B1652DE07}" srcId="{CE05E70C-D30F-4475-9A01-A64CD71D5AD6}" destId="{0B4984A6-AB61-4972-B861-D2A50E970917}" srcOrd="4" destOrd="0" parTransId="{09896A54-476D-45DE-8BDC-48C0BAC8E624}" sibTransId="{D2B9E3A5-04D3-4328-9555-93B98115FE4B}"/>
    <dgm:cxn modelId="{84022686-67F7-436E-9F77-F725E65F0E42}" srcId="{CE05E70C-D30F-4475-9A01-A64CD71D5AD6}" destId="{2DF0B312-ACD3-459F-814E-C9A7E4162AC9}" srcOrd="3" destOrd="0" parTransId="{BDA8DE43-7DA5-4A77-9045-3A496697C3D8}" sibTransId="{DDB0C1B3-9A4B-4A39-9B36-47B611F156AC}"/>
    <dgm:cxn modelId="{E7AEEDB1-D40E-4232-9726-6862FEC0C010}" type="presParOf" srcId="{898C2F5C-D688-4A3C-93EB-E0B6D13C1AF2}" destId="{D51F0DC3-3490-4676-8BF2-616509D907D3}" srcOrd="0" destOrd="0" presId="urn:microsoft.com/office/officeart/2005/8/layout/default"/>
    <dgm:cxn modelId="{77B3C05F-2F31-4113-B39F-517D79F00058}" type="presParOf" srcId="{898C2F5C-D688-4A3C-93EB-E0B6D13C1AF2}" destId="{F8565B89-C68D-4CEA-81AB-132353DB1AA4}" srcOrd="1" destOrd="0" presId="urn:microsoft.com/office/officeart/2005/8/layout/default"/>
    <dgm:cxn modelId="{EA125B5E-F2AC-4592-B4CD-073A3BA48707}" type="presParOf" srcId="{898C2F5C-D688-4A3C-93EB-E0B6D13C1AF2}" destId="{944B8749-6458-4050-8975-B90D12C8CB26}" srcOrd="2" destOrd="0" presId="urn:microsoft.com/office/officeart/2005/8/layout/default"/>
    <dgm:cxn modelId="{E1B1A341-B0E9-4ECC-A224-C7E07C99C1E2}" type="presParOf" srcId="{898C2F5C-D688-4A3C-93EB-E0B6D13C1AF2}" destId="{296D5D01-1A2E-494E-A2B6-FCBF744F4FC0}" srcOrd="3" destOrd="0" presId="urn:microsoft.com/office/officeart/2005/8/layout/default"/>
    <dgm:cxn modelId="{72AFDA9D-8587-4FE9-BCCB-6481BA478528}" type="presParOf" srcId="{898C2F5C-D688-4A3C-93EB-E0B6D13C1AF2}" destId="{EDCA2CCB-A27A-4205-99B0-7F3738B38BA6}" srcOrd="4" destOrd="0" presId="urn:microsoft.com/office/officeart/2005/8/layout/default"/>
    <dgm:cxn modelId="{5B6A9E2E-ECE5-4C7B-8EAE-A096E08AED6D}" type="presParOf" srcId="{898C2F5C-D688-4A3C-93EB-E0B6D13C1AF2}" destId="{0EBC9A1E-7344-4987-A9E6-6CA4E2E2E8B0}" srcOrd="5" destOrd="0" presId="urn:microsoft.com/office/officeart/2005/8/layout/default"/>
    <dgm:cxn modelId="{5DF796D0-C8A5-4372-9402-DB2F1ADFED64}" type="presParOf" srcId="{898C2F5C-D688-4A3C-93EB-E0B6D13C1AF2}" destId="{D82D608C-9725-4F50-8495-45D5E43E7D41}" srcOrd="6" destOrd="0" presId="urn:microsoft.com/office/officeart/2005/8/layout/default"/>
    <dgm:cxn modelId="{852E449D-F554-4FCF-B20D-1E96F1479FE0}" type="presParOf" srcId="{898C2F5C-D688-4A3C-93EB-E0B6D13C1AF2}" destId="{D298FE5E-98C7-4BB8-8DD6-27D6DB7629C1}" srcOrd="7" destOrd="0" presId="urn:microsoft.com/office/officeart/2005/8/layout/default"/>
    <dgm:cxn modelId="{3A8836AA-8CA9-45C7-B9A3-3B608E306C9E}" type="presParOf" srcId="{898C2F5C-D688-4A3C-93EB-E0B6D13C1AF2}" destId="{FA639A29-A2C4-4D6E-BE75-EF0D1FD0743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FBA11E3-77BD-453E-AC9D-022A32B65075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BBF206-FDE6-4F6D-860C-D184B062A7BF}">
      <dgm:prSet phldrT="[Text]"/>
      <dgm:spPr/>
      <dgm:t>
        <a:bodyPr/>
        <a:lstStyle/>
        <a:p>
          <a:r>
            <a:rPr lang="x-none" b="1" smtClean="0"/>
            <a:t>Reasons for modifications</a:t>
          </a:r>
          <a:endParaRPr lang="en-US" dirty="0"/>
        </a:p>
      </dgm:t>
    </dgm:pt>
    <dgm:pt modelId="{0A122F21-8159-4C33-834F-2C2825458A8D}" type="parTrans" cxnId="{C04F9B22-C49E-4FE8-8CA5-A0F1B3B1D617}">
      <dgm:prSet/>
      <dgm:spPr/>
      <dgm:t>
        <a:bodyPr/>
        <a:lstStyle/>
        <a:p>
          <a:endParaRPr lang="en-US"/>
        </a:p>
      </dgm:t>
    </dgm:pt>
    <dgm:pt modelId="{509F8EA1-7603-4E0D-9C39-D034E59C464F}" type="sibTrans" cxnId="{C04F9B22-C49E-4FE8-8CA5-A0F1B3B1D617}">
      <dgm:prSet/>
      <dgm:spPr/>
      <dgm:t>
        <a:bodyPr/>
        <a:lstStyle/>
        <a:p>
          <a:endParaRPr lang="en-US"/>
        </a:p>
      </dgm:t>
    </dgm:pt>
    <dgm:pt modelId="{3F2353FA-6399-4C3D-B83A-B61D66CAA0C2}">
      <dgm:prSet/>
      <dgm:spPr/>
      <dgm:t>
        <a:bodyPr/>
        <a:lstStyle/>
        <a:p>
          <a:r>
            <a:rPr lang="x-none" b="1" u="none" smtClean="0"/>
            <a:t>To ensure thorough coverage of the course material</a:t>
          </a:r>
          <a:endParaRPr lang="en-US" b="1" u="none" dirty="0"/>
        </a:p>
      </dgm:t>
    </dgm:pt>
    <dgm:pt modelId="{4E347E9B-FE3A-46B4-9AAE-5C3360CED352}" type="parTrans" cxnId="{97AFE17F-5A85-4FE4-9F02-FF3555BE0738}">
      <dgm:prSet/>
      <dgm:spPr/>
      <dgm:t>
        <a:bodyPr/>
        <a:lstStyle/>
        <a:p>
          <a:endParaRPr lang="en-US"/>
        </a:p>
      </dgm:t>
    </dgm:pt>
    <dgm:pt modelId="{F4963D73-572C-4C57-A44A-EA0F222B0F1D}" type="sibTrans" cxnId="{97AFE17F-5A85-4FE4-9F02-FF3555BE0738}">
      <dgm:prSet/>
      <dgm:spPr/>
      <dgm:t>
        <a:bodyPr/>
        <a:lstStyle/>
        <a:p>
          <a:endParaRPr lang="en-US"/>
        </a:p>
      </dgm:t>
    </dgm:pt>
    <dgm:pt modelId="{A2BDA407-34D9-4EC5-A686-1E5C1A1519A1}">
      <dgm:prSet/>
      <dgm:spPr/>
      <dgm:t>
        <a:bodyPr/>
        <a:lstStyle/>
        <a:p>
          <a:r>
            <a:rPr lang="x-none" b="1" u="none" smtClean="0"/>
            <a:t>To include updated information or changes</a:t>
          </a:r>
          <a:endParaRPr lang="en-US" b="1" u="none" dirty="0"/>
        </a:p>
      </dgm:t>
    </dgm:pt>
    <dgm:pt modelId="{B65D33F9-08DA-4500-910B-D56702347D4E}" type="parTrans" cxnId="{639E4973-72A8-48A6-9853-E7E9BE057FA6}">
      <dgm:prSet/>
      <dgm:spPr/>
      <dgm:t>
        <a:bodyPr/>
        <a:lstStyle/>
        <a:p>
          <a:endParaRPr lang="en-US"/>
        </a:p>
      </dgm:t>
    </dgm:pt>
    <dgm:pt modelId="{5B66F4D8-8DBB-4C49-B7EB-8B50C4C67D2C}" type="sibTrans" cxnId="{639E4973-72A8-48A6-9853-E7E9BE057FA6}">
      <dgm:prSet/>
      <dgm:spPr/>
      <dgm:t>
        <a:bodyPr/>
        <a:lstStyle/>
        <a:p>
          <a:endParaRPr lang="en-US"/>
        </a:p>
      </dgm:t>
    </dgm:pt>
    <dgm:pt modelId="{AE2A0F27-60F7-4B46-B521-6415EA8666AA}">
      <dgm:prSet/>
      <dgm:spPr/>
      <dgm:t>
        <a:bodyPr/>
        <a:lstStyle/>
        <a:p>
          <a:r>
            <a:rPr lang="en-US" b="1" dirty="0" smtClean="0"/>
            <a:t>To address particular groups of students</a:t>
          </a:r>
          <a:endParaRPr lang="en-US" b="1" dirty="0"/>
        </a:p>
      </dgm:t>
    </dgm:pt>
    <dgm:pt modelId="{748E59F8-2B9B-404A-8C72-4F0ECBAA7785}" type="parTrans" cxnId="{909B6F8E-A491-48F3-92A8-8FCD384E1358}">
      <dgm:prSet/>
      <dgm:spPr/>
      <dgm:t>
        <a:bodyPr/>
        <a:lstStyle/>
        <a:p>
          <a:endParaRPr lang="en-US"/>
        </a:p>
      </dgm:t>
    </dgm:pt>
    <dgm:pt modelId="{B4B169E1-294C-43BB-B361-E17445B12CF6}" type="sibTrans" cxnId="{909B6F8E-A491-48F3-92A8-8FCD384E1358}">
      <dgm:prSet/>
      <dgm:spPr/>
      <dgm:t>
        <a:bodyPr/>
        <a:lstStyle/>
        <a:p>
          <a:endParaRPr lang="en-US"/>
        </a:p>
      </dgm:t>
    </dgm:pt>
    <dgm:pt modelId="{8B90740F-249B-4B91-B874-6BF25D107338}" type="pres">
      <dgm:prSet presAssocID="{5FBA11E3-77BD-453E-AC9D-022A32B6507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F4014D4-FA9D-4AD3-982B-07679D6ABC32}" type="pres">
      <dgm:prSet presAssocID="{D3BBF206-FDE6-4F6D-860C-D184B062A7BF}" presName="vertOne" presStyleCnt="0"/>
      <dgm:spPr/>
    </dgm:pt>
    <dgm:pt modelId="{46B1B180-BD8D-4E27-9FB1-32878BCF42AC}" type="pres">
      <dgm:prSet presAssocID="{D3BBF206-FDE6-4F6D-860C-D184B062A7BF}" presName="txOne" presStyleLbl="node0" presStyleIdx="0" presStyleCnt="1" custScaleY="60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41FE78-8A33-42B1-A3ED-34BF25B4971C}" type="pres">
      <dgm:prSet presAssocID="{D3BBF206-FDE6-4F6D-860C-D184B062A7BF}" presName="parTransOne" presStyleCnt="0"/>
      <dgm:spPr/>
    </dgm:pt>
    <dgm:pt modelId="{8A33A537-C1B1-497C-B057-CD3E6104D2E0}" type="pres">
      <dgm:prSet presAssocID="{D3BBF206-FDE6-4F6D-860C-D184B062A7BF}" presName="horzOne" presStyleCnt="0"/>
      <dgm:spPr/>
    </dgm:pt>
    <dgm:pt modelId="{8F82E4D7-39CA-4E6F-B3AA-C998072E9E51}" type="pres">
      <dgm:prSet presAssocID="{3F2353FA-6399-4C3D-B83A-B61D66CAA0C2}" presName="vertTwo" presStyleCnt="0"/>
      <dgm:spPr/>
    </dgm:pt>
    <dgm:pt modelId="{EDAE4329-214B-4080-8DED-9760C6A9E08B}" type="pres">
      <dgm:prSet presAssocID="{3F2353FA-6399-4C3D-B83A-B61D66CAA0C2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2E854-786F-48DF-A9BF-6CD398183101}" type="pres">
      <dgm:prSet presAssocID="{3F2353FA-6399-4C3D-B83A-B61D66CAA0C2}" presName="horzTwo" presStyleCnt="0"/>
      <dgm:spPr/>
    </dgm:pt>
    <dgm:pt modelId="{2F029F20-1C8F-438F-AF15-41D2F0ED8768}" type="pres">
      <dgm:prSet presAssocID="{F4963D73-572C-4C57-A44A-EA0F222B0F1D}" presName="sibSpaceTwo" presStyleCnt="0"/>
      <dgm:spPr/>
    </dgm:pt>
    <dgm:pt modelId="{4EC980EB-2A55-4D7E-B2F4-EDC7608A21AD}" type="pres">
      <dgm:prSet presAssocID="{A2BDA407-34D9-4EC5-A686-1E5C1A1519A1}" presName="vertTwo" presStyleCnt="0"/>
      <dgm:spPr/>
    </dgm:pt>
    <dgm:pt modelId="{83E6BFBB-E086-4567-9227-778EB17DA434}" type="pres">
      <dgm:prSet presAssocID="{A2BDA407-34D9-4EC5-A686-1E5C1A1519A1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986C88-2676-4E23-8D31-D2F9766F750A}" type="pres">
      <dgm:prSet presAssocID="{A2BDA407-34D9-4EC5-A686-1E5C1A1519A1}" presName="horzTwo" presStyleCnt="0"/>
      <dgm:spPr/>
    </dgm:pt>
    <dgm:pt modelId="{8DA59012-BB77-43F4-B5DB-558AADA8D1F7}" type="pres">
      <dgm:prSet presAssocID="{5B66F4D8-8DBB-4C49-B7EB-8B50C4C67D2C}" presName="sibSpaceTwo" presStyleCnt="0"/>
      <dgm:spPr/>
    </dgm:pt>
    <dgm:pt modelId="{DB710E53-ED2D-430C-A95A-0173D9DBF4F2}" type="pres">
      <dgm:prSet presAssocID="{AE2A0F27-60F7-4B46-B521-6415EA8666AA}" presName="vertTwo" presStyleCnt="0"/>
      <dgm:spPr/>
    </dgm:pt>
    <dgm:pt modelId="{131B2217-AA16-4C58-8C58-34BCFFB4CFEA}" type="pres">
      <dgm:prSet presAssocID="{AE2A0F27-60F7-4B46-B521-6415EA8666AA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2CAD1E-F7CD-4818-912E-451AB3EA1C5B}" type="pres">
      <dgm:prSet presAssocID="{AE2A0F27-60F7-4B46-B521-6415EA8666AA}" presName="horzTwo" presStyleCnt="0"/>
      <dgm:spPr/>
    </dgm:pt>
  </dgm:ptLst>
  <dgm:cxnLst>
    <dgm:cxn modelId="{C04F9B22-C49E-4FE8-8CA5-A0F1B3B1D617}" srcId="{5FBA11E3-77BD-453E-AC9D-022A32B65075}" destId="{D3BBF206-FDE6-4F6D-860C-D184B062A7BF}" srcOrd="0" destOrd="0" parTransId="{0A122F21-8159-4C33-834F-2C2825458A8D}" sibTransId="{509F8EA1-7603-4E0D-9C39-D034E59C464F}"/>
    <dgm:cxn modelId="{12530185-10E1-4C4D-8635-FCC1A8723474}" type="presOf" srcId="{A2BDA407-34D9-4EC5-A686-1E5C1A1519A1}" destId="{83E6BFBB-E086-4567-9227-778EB17DA434}" srcOrd="0" destOrd="0" presId="urn:microsoft.com/office/officeart/2005/8/layout/hierarchy4"/>
    <dgm:cxn modelId="{73676807-F0CE-4C24-9EF7-CE6852C0A50D}" type="presOf" srcId="{3F2353FA-6399-4C3D-B83A-B61D66CAA0C2}" destId="{EDAE4329-214B-4080-8DED-9760C6A9E08B}" srcOrd="0" destOrd="0" presId="urn:microsoft.com/office/officeart/2005/8/layout/hierarchy4"/>
    <dgm:cxn modelId="{639E4973-72A8-48A6-9853-E7E9BE057FA6}" srcId="{D3BBF206-FDE6-4F6D-860C-D184B062A7BF}" destId="{A2BDA407-34D9-4EC5-A686-1E5C1A1519A1}" srcOrd="1" destOrd="0" parTransId="{B65D33F9-08DA-4500-910B-D56702347D4E}" sibTransId="{5B66F4D8-8DBB-4C49-B7EB-8B50C4C67D2C}"/>
    <dgm:cxn modelId="{97AFE17F-5A85-4FE4-9F02-FF3555BE0738}" srcId="{D3BBF206-FDE6-4F6D-860C-D184B062A7BF}" destId="{3F2353FA-6399-4C3D-B83A-B61D66CAA0C2}" srcOrd="0" destOrd="0" parTransId="{4E347E9B-FE3A-46B4-9AAE-5C3360CED352}" sibTransId="{F4963D73-572C-4C57-A44A-EA0F222B0F1D}"/>
    <dgm:cxn modelId="{E2E56AE8-CA1C-467F-96FA-AF40C3A1FB87}" type="presOf" srcId="{AE2A0F27-60F7-4B46-B521-6415EA8666AA}" destId="{131B2217-AA16-4C58-8C58-34BCFFB4CFEA}" srcOrd="0" destOrd="0" presId="urn:microsoft.com/office/officeart/2005/8/layout/hierarchy4"/>
    <dgm:cxn modelId="{8D444173-2719-4A4E-85F9-0147F4264F5B}" type="presOf" srcId="{5FBA11E3-77BD-453E-AC9D-022A32B65075}" destId="{8B90740F-249B-4B91-B874-6BF25D107338}" srcOrd="0" destOrd="0" presId="urn:microsoft.com/office/officeart/2005/8/layout/hierarchy4"/>
    <dgm:cxn modelId="{909B6F8E-A491-48F3-92A8-8FCD384E1358}" srcId="{D3BBF206-FDE6-4F6D-860C-D184B062A7BF}" destId="{AE2A0F27-60F7-4B46-B521-6415EA8666AA}" srcOrd="2" destOrd="0" parTransId="{748E59F8-2B9B-404A-8C72-4F0ECBAA7785}" sibTransId="{B4B169E1-294C-43BB-B361-E17445B12CF6}"/>
    <dgm:cxn modelId="{E0B4725E-6B18-43F2-9181-C5B0E6DA9F07}" type="presOf" srcId="{D3BBF206-FDE6-4F6D-860C-D184B062A7BF}" destId="{46B1B180-BD8D-4E27-9FB1-32878BCF42AC}" srcOrd="0" destOrd="0" presId="urn:microsoft.com/office/officeart/2005/8/layout/hierarchy4"/>
    <dgm:cxn modelId="{A97BB8ED-6685-4197-8929-DD3586BB7F5E}" type="presParOf" srcId="{8B90740F-249B-4B91-B874-6BF25D107338}" destId="{5F4014D4-FA9D-4AD3-982B-07679D6ABC32}" srcOrd="0" destOrd="0" presId="urn:microsoft.com/office/officeart/2005/8/layout/hierarchy4"/>
    <dgm:cxn modelId="{DA0B1EFD-8C4B-430E-AA00-E6F339AB8031}" type="presParOf" srcId="{5F4014D4-FA9D-4AD3-982B-07679D6ABC32}" destId="{46B1B180-BD8D-4E27-9FB1-32878BCF42AC}" srcOrd="0" destOrd="0" presId="urn:microsoft.com/office/officeart/2005/8/layout/hierarchy4"/>
    <dgm:cxn modelId="{28CE57A7-A7D1-4678-BF74-27E2CB536142}" type="presParOf" srcId="{5F4014D4-FA9D-4AD3-982B-07679D6ABC32}" destId="{8B41FE78-8A33-42B1-A3ED-34BF25B4971C}" srcOrd="1" destOrd="0" presId="urn:microsoft.com/office/officeart/2005/8/layout/hierarchy4"/>
    <dgm:cxn modelId="{CE99BD8D-40BA-47E0-ACC6-D25B717C7A22}" type="presParOf" srcId="{5F4014D4-FA9D-4AD3-982B-07679D6ABC32}" destId="{8A33A537-C1B1-497C-B057-CD3E6104D2E0}" srcOrd="2" destOrd="0" presId="urn:microsoft.com/office/officeart/2005/8/layout/hierarchy4"/>
    <dgm:cxn modelId="{A06365B6-9234-446B-A78C-4D2B743B9668}" type="presParOf" srcId="{8A33A537-C1B1-497C-B057-CD3E6104D2E0}" destId="{8F82E4D7-39CA-4E6F-B3AA-C998072E9E51}" srcOrd="0" destOrd="0" presId="urn:microsoft.com/office/officeart/2005/8/layout/hierarchy4"/>
    <dgm:cxn modelId="{5AB00F42-F096-4DA2-8BE1-A6173B2F2FFC}" type="presParOf" srcId="{8F82E4D7-39CA-4E6F-B3AA-C998072E9E51}" destId="{EDAE4329-214B-4080-8DED-9760C6A9E08B}" srcOrd="0" destOrd="0" presId="urn:microsoft.com/office/officeart/2005/8/layout/hierarchy4"/>
    <dgm:cxn modelId="{EBDDC261-93C7-459B-A15A-5811B46575D5}" type="presParOf" srcId="{8F82E4D7-39CA-4E6F-B3AA-C998072E9E51}" destId="{F522E854-786F-48DF-A9BF-6CD398183101}" srcOrd="1" destOrd="0" presId="urn:microsoft.com/office/officeart/2005/8/layout/hierarchy4"/>
    <dgm:cxn modelId="{6820B94A-22E5-4932-9CD8-C27253B7BF48}" type="presParOf" srcId="{8A33A537-C1B1-497C-B057-CD3E6104D2E0}" destId="{2F029F20-1C8F-438F-AF15-41D2F0ED8768}" srcOrd="1" destOrd="0" presId="urn:microsoft.com/office/officeart/2005/8/layout/hierarchy4"/>
    <dgm:cxn modelId="{2C665312-6103-4D02-B48F-CB166C523B6A}" type="presParOf" srcId="{8A33A537-C1B1-497C-B057-CD3E6104D2E0}" destId="{4EC980EB-2A55-4D7E-B2F4-EDC7608A21AD}" srcOrd="2" destOrd="0" presId="urn:microsoft.com/office/officeart/2005/8/layout/hierarchy4"/>
    <dgm:cxn modelId="{B6C4C8A1-C904-4EBA-8BD1-8D3C15793779}" type="presParOf" srcId="{4EC980EB-2A55-4D7E-B2F4-EDC7608A21AD}" destId="{83E6BFBB-E086-4567-9227-778EB17DA434}" srcOrd="0" destOrd="0" presId="urn:microsoft.com/office/officeart/2005/8/layout/hierarchy4"/>
    <dgm:cxn modelId="{110B0AF3-A2FE-4971-B6F2-5C87C223670F}" type="presParOf" srcId="{4EC980EB-2A55-4D7E-B2F4-EDC7608A21AD}" destId="{BF986C88-2676-4E23-8D31-D2F9766F750A}" srcOrd="1" destOrd="0" presId="urn:microsoft.com/office/officeart/2005/8/layout/hierarchy4"/>
    <dgm:cxn modelId="{22DD2DC6-B01E-47BE-A509-4D86C52A78B8}" type="presParOf" srcId="{8A33A537-C1B1-497C-B057-CD3E6104D2E0}" destId="{8DA59012-BB77-43F4-B5DB-558AADA8D1F7}" srcOrd="3" destOrd="0" presId="urn:microsoft.com/office/officeart/2005/8/layout/hierarchy4"/>
    <dgm:cxn modelId="{9273328F-F612-45F9-BAA1-49CD4C512090}" type="presParOf" srcId="{8A33A537-C1B1-497C-B057-CD3E6104D2E0}" destId="{DB710E53-ED2D-430C-A95A-0173D9DBF4F2}" srcOrd="4" destOrd="0" presId="urn:microsoft.com/office/officeart/2005/8/layout/hierarchy4"/>
    <dgm:cxn modelId="{3359AACB-5052-42FC-89EB-FCEC1B464B5D}" type="presParOf" srcId="{DB710E53-ED2D-430C-A95A-0173D9DBF4F2}" destId="{131B2217-AA16-4C58-8C58-34BCFFB4CFEA}" srcOrd="0" destOrd="0" presId="urn:microsoft.com/office/officeart/2005/8/layout/hierarchy4"/>
    <dgm:cxn modelId="{6EFB57A2-8852-4C8C-AD30-DA3AB84F6728}" type="presParOf" srcId="{DB710E53-ED2D-430C-A95A-0173D9DBF4F2}" destId="{032CAD1E-F7CD-4818-912E-451AB3EA1C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04F31B3-F36E-443A-B94D-962CD9C46B5F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E8C820-ECB5-4D2F-AB36-4EA16D60909D}">
      <dgm:prSet phldrT="[Text]"/>
      <dgm:spPr/>
      <dgm:t>
        <a:bodyPr/>
        <a:lstStyle/>
        <a:p>
          <a:r>
            <a:rPr lang="en-US" b="1" dirty="0" smtClean="0"/>
            <a:t>Items that appear effective on paper but do not meet expectations in practice</a:t>
          </a:r>
          <a:endParaRPr lang="en-US" b="1" dirty="0"/>
        </a:p>
      </dgm:t>
    </dgm:pt>
    <dgm:pt modelId="{B911AAD7-52B2-46A5-8BE1-EB0EEA1B4851}" type="parTrans" cxnId="{FF52774F-DC15-4DBB-B334-579EB9809D9A}">
      <dgm:prSet/>
      <dgm:spPr/>
      <dgm:t>
        <a:bodyPr/>
        <a:lstStyle/>
        <a:p>
          <a:endParaRPr lang="en-US"/>
        </a:p>
      </dgm:t>
    </dgm:pt>
    <dgm:pt modelId="{E4A6EE1F-24C5-4C8F-A483-F19A45F15DCA}" type="sibTrans" cxnId="{FF52774F-DC15-4DBB-B334-579EB9809D9A}">
      <dgm:prSet/>
      <dgm:spPr/>
      <dgm:t>
        <a:bodyPr/>
        <a:lstStyle/>
        <a:p>
          <a:endParaRPr lang="en-US"/>
        </a:p>
      </dgm:t>
    </dgm:pt>
    <dgm:pt modelId="{41E7BC34-16DC-43A0-913E-EE737B6E3F81}">
      <dgm:prSet phldrT="[Text]"/>
      <dgm:spPr/>
      <dgm:t>
        <a:bodyPr/>
        <a:lstStyle/>
        <a:p>
          <a:r>
            <a:rPr lang="en-US" b="1" dirty="0" smtClean="0"/>
            <a:t>Experienced instructors should be the first to use newly developed lessons plans</a:t>
          </a:r>
          <a:endParaRPr lang="en-US" b="1" dirty="0"/>
        </a:p>
      </dgm:t>
    </dgm:pt>
    <dgm:pt modelId="{1EF4392B-6DDD-46BA-9B98-C4CE7C1A2163}" type="parTrans" cxnId="{D896BFE1-D443-4BE7-B548-7F33FFF9CDC1}">
      <dgm:prSet/>
      <dgm:spPr/>
      <dgm:t>
        <a:bodyPr/>
        <a:lstStyle/>
        <a:p>
          <a:endParaRPr lang="en-US"/>
        </a:p>
      </dgm:t>
    </dgm:pt>
    <dgm:pt modelId="{1A3F4A21-B15C-460C-9871-AF122A7E1840}" type="sibTrans" cxnId="{D896BFE1-D443-4BE7-B548-7F33FFF9CDC1}">
      <dgm:prSet/>
      <dgm:spPr/>
      <dgm:t>
        <a:bodyPr/>
        <a:lstStyle/>
        <a:p>
          <a:endParaRPr lang="en-US"/>
        </a:p>
      </dgm:t>
    </dgm:pt>
    <dgm:pt modelId="{F77BE984-7F44-4464-A1F2-88EF0694E41B}">
      <dgm:prSet phldrT="[Text]"/>
      <dgm:spPr/>
      <dgm:t>
        <a:bodyPr/>
        <a:lstStyle/>
        <a:p>
          <a:r>
            <a:rPr lang="x-none" b="1" smtClean="0"/>
            <a:t>Take notes on what was and was not effective during instruction</a:t>
          </a:r>
          <a:endParaRPr lang="en-US" b="1" dirty="0"/>
        </a:p>
      </dgm:t>
    </dgm:pt>
    <dgm:pt modelId="{8C7E6F1D-D81D-4262-A702-0D8D465D9F0D}" type="parTrans" cxnId="{1FD7353D-AC82-447E-8917-322E5C6A7345}">
      <dgm:prSet/>
      <dgm:spPr/>
      <dgm:t>
        <a:bodyPr/>
        <a:lstStyle/>
        <a:p>
          <a:endParaRPr lang="en-US"/>
        </a:p>
      </dgm:t>
    </dgm:pt>
    <dgm:pt modelId="{1046FB17-0C71-4901-ABBE-5772E49731DF}" type="sibTrans" cxnId="{1FD7353D-AC82-447E-8917-322E5C6A7345}">
      <dgm:prSet/>
      <dgm:spPr/>
      <dgm:t>
        <a:bodyPr/>
        <a:lstStyle/>
        <a:p>
          <a:endParaRPr lang="en-US"/>
        </a:p>
      </dgm:t>
    </dgm:pt>
    <dgm:pt modelId="{9170B967-F9DE-4BAB-B970-9C60354F04F2}">
      <dgm:prSet/>
      <dgm:spPr/>
      <dgm:t>
        <a:bodyPr/>
        <a:lstStyle/>
        <a:p>
          <a:r>
            <a:rPr lang="x-none" b="1" smtClean="0"/>
            <a:t>Provides feedback for lesson plan evaluations</a:t>
          </a:r>
          <a:endParaRPr lang="en-US" b="1" dirty="0"/>
        </a:p>
      </dgm:t>
    </dgm:pt>
    <dgm:pt modelId="{E1C8E6F2-B7EC-4AA7-8E0D-81E0D401CAE7}" type="parTrans" cxnId="{FBAECAF0-E5F8-4767-B809-BAAD9C04AA47}">
      <dgm:prSet/>
      <dgm:spPr/>
      <dgm:t>
        <a:bodyPr/>
        <a:lstStyle/>
        <a:p>
          <a:endParaRPr lang="en-US"/>
        </a:p>
      </dgm:t>
    </dgm:pt>
    <dgm:pt modelId="{BCBB0420-35EB-446E-BB72-138758F68A02}" type="sibTrans" cxnId="{FBAECAF0-E5F8-4767-B809-BAAD9C04AA47}">
      <dgm:prSet/>
      <dgm:spPr/>
      <dgm:t>
        <a:bodyPr/>
        <a:lstStyle/>
        <a:p>
          <a:endParaRPr lang="en-US"/>
        </a:p>
      </dgm:t>
    </dgm:pt>
    <dgm:pt modelId="{8BDFB9E4-D679-4A4E-A54C-A7DA7176BE8C}" type="pres">
      <dgm:prSet presAssocID="{F04F31B3-F36E-443A-B94D-962CD9C46B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1365A2-DCF3-424F-9F83-F7DA9B4B79C9}" type="pres">
      <dgm:prSet presAssocID="{78E8C820-ECB5-4D2F-AB36-4EA16D60909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C17A7-B281-4886-90F8-DC975A4A6980}" type="pres">
      <dgm:prSet presAssocID="{E4A6EE1F-24C5-4C8F-A483-F19A45F15DCA}" presName="spacer" presStyleCnt="0"/>
      <dgm:spPr/>
    </dgm:pt>
    <dgm:pt modelId="{398FE3A1-F9BE-4B00-B60E-1A3798C0B1D9}" type="pres">
      <dgm:prSet presAssocID="{41E7BC34-16DC-43A0-913E-EE737B6E3F8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DC9A7-06D5-4EDF-BDF4-852A8C445426}" type="pres">
      <dgm:prSet presAssocID="{1A3F4A21-B15C-460C-9871-AF122A7E1840}" presName="spacer" presStyleCnt="0"/>
      <dgm:spPr/>
    </dgm:pt>
    <dgm:pt modelId="{FB1054D8-3677-41E8-B09E-9280EB4D78A6}" type="pres">
      <dgm:prSet presAssocID="{F77BE984-7F44-4464-A1F2-88EF0694E41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C2B710-37B2-4361-AB4B-F78F19C95E60}" type="pres">
      <dgm:prSet presAssocID="{1046FB17-0C71-4901-ABBE-5772E49731DF}" presName="spacer" presStyleCnt="0"/>
      <dgm:spPr/>
    </dgm:pt>
    <dgm:pt modelId="{0E31F393-B505-4B01-901E-949E456F5CE6}" type="pres">
      <dgm:prSet presAssocID="{9170B967-F9DE-4BAB-B970-9C60354F04F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96BFE1-D443-4BE7-B548-7F33FFF9CDC1}" srcId="{F04F31B3-F36E-443A-B94D-962CD9C46B5F}" destId="{41E7BC34-16DC-43A0-913E-EE737B6E3F81}" srcOrd="1" destOrd="0" parTransId="{1EF4392B-6DDD-46BA-9B98-C4CE7C1A2163}" sibTransId="{1A3F4A21-B15C-460C-9871-AF122A7E1840}"/>
    <dgm:cxn modelId="{1FD7353D-AC82-447E-8917-322E5C6A7345}" srcId="{F04F31B3-F36E-443A-B94D-962CD9C46B5F}" destId="{F77BE984-7F44-4464-A1F2-88EF0694E41B}" srcOrd="2" destOrd="0" parTransId="{8C7E6F1D-D81D-4262-A702-0D8D465D9F0D}" sibTransId="{1046FB17-0C71-4901-ABBE-5772E49731DF}"/>
    <dgm:cxn modelId="{D63E65B0-288D-4094-88AE-7F72A64991E1}" type="presOf" srcId="{9170B967-F9DE-4BAB-B970-9C60354F04F2}" destId="{0E31F393-B505-4B01-901E-949E456F5CE6}" srcOrd="0" destOrd="0" presId="urn:microsoft.com/office/officeart/2005/8/layout/vList2"/>
    <dgm:cxn modelId="{83CECB2E-5FC7-4735-A001-3824ECE239ED}" type="presOf" srcId="{F77BE984-7F44-4464-A1F2-88EF0694E41B}" destId="{FB1054D8-3677-41E8-B09E-9280EB4D78A6}" srcOrd="0" destOrd="0" presId="urn:microsoft.com/office/officeart/2005/8/layout/vList2"/>
    <dgm:cxn modelId="{EE873C80-95EB-452E-95CD-1C5B2B862F07}" type="presOf" srcId="{78E8C820-ECB5-4D2F-AB36-4EA16D60909D}" destId="{761365A2-DCF3-424F-9F83-F7DA9B4B79C9}" srcOrd="0" destOrd="0" presId="urn:microsoft.com/office/officeart/2005/8/layout/vList2"/>
    <dgm:cxn modelId="{FF52774F-DC15-4DBB-B334-579EB9809D9A}" srcId="{F04F31B3-F36E-443A-B94D-962CD9C46B5F}" destId="{78E8C820-ECB5-4D2F-AB36-4EA16D60909D}" srcOrd="0" destOrd="0" parTransId="{B911AAD7-52B2-46A5-8BE1-EB0EEA1B4851}" sibTransId="{E4A6EE1F-24C5-4C8F-A483-F19A45F15DCA}"/>
    <dgm:cxn modelId="{1117A02D-1A35-4AB3-AA00-ACEA13751540}" type="presOf" srcId="{F04F31B3-F36E-443A-B94D-962CD9C46B5F}" destId="{8BDFB9E4-D679-4A4E-A54C-A7DA7176BE8C}" srcOrd="0" destOrd="0" presId="urn:microsoft.com/office/officeart/2005/8/layout/vList2"/>
    <dgm:cxn modelId="{FBAECAF0-E5F8-4767-B809-BAAD9C04AA47}" srcId="{F04F31B3-F36E-443A-B94D-962CD9C46B5F}" destId="{9170B967-F9DE-4BAB-B970-9C60354F04F2}" srcOrd="3" destOrd="0" parTransId="{E1C8E6F2-B7EC-4AA7-8E0D-81E0D401CAE7}" sibTransId="{BCBB0420-35EB-446E-BB72-138758F68A02}"/>
    <dgm:cxn modelId="{41787C92-C3BD-4B1C-8500-818DF68642BE}" type="presOf" srcId="{41E7BC34-16DC-43A0-913E-EE737B6E3F81}" destId="{398FE3A1-F9BE-4B00-B60E-1A3798C0B1D9}" srcOrd="0" destOrd="0" presId="urn:microsoft.com/office/officeart/2005/8/layout/vList2"/>
    <dgm:cxn modelId="{0E6EEB25-20ED-4CD7-B6C9-30A23AE9C42F}" type="presParOf" srcId="{8BDFB9E4-D679-4A4E-A54C-A7DA7176BE8C}" destId="{761365A2-DCF3-424F-9F83-F7DA9B4B79C9}" srcOrd="0" destOrd="0" presId="urn:microsoft.com/office/officeart/2005/8/layout/vList2"/>
    <dgm:cxn modelId="{755DC7E2-09A1-4319-927E-B748F76490C6}" type="presParOf" srcId="{8BDFB9E4-D679-4A4E-A54C-A7DA7176BE8C}" destId="{6C7C17A7-B281-4886-90F8-DC975A4A6980}" srcOrd="1" destOrd="0" presId="urn:microsoft.com/office/officeart/2005/8/layout/vList2"/>
    <dgm:cxn modelId="{164E0706-C0D8-4088-B207-A0F9C96FC893}" type="presParOf" srcId="{8BDFB9E4-D679-4A4E-A54C-A7DA7176BE8C}" destId="{398FE3A1-F9BE-4B00-B60E-1A3798C0B1D9}" srcOrd="2" destOrd="0" presId="urn:microsoft.com/office/officeart/2005/8/layout/vList2"/>
    <dgm:cxn modelId="{63896E88-8F2B-4755-ACC3-FE2C8ED75E3F}" type="presParOf" srcId="{8BDFB9E4-D679-4A4E-A54C-A7DA7176BE8C}" destId="{1F0DC9A7-06D5-4EDF-BDF4-852A8C445426}" srcOrd="3" destOrd="0" presId="urn:microsoft.com/office/officeart/2005/8/layout/vList2"/>
    <dgm:cxn modelId="{3D599B06-D4FA-483A-B680-6653E4C6F796}" type="presParOf" srcId="{8BDFB9E4-D679-4A4E-A54C-A7DA7176BE8C}" destId="{FB1054D8-3677-41E8-B09E-9280EB4D78A6}" srcOrd="4" destOrd="0" presId="urn:microsoft.com/office/officeart/2005/8/layout/vList2"/>
    <dgm:cxn modelId="{BDDF90A4-395F-4CEF-BD09-17D70C1ED500}" type="presParOf" srcId="{8BDFB9E4-D679-4A4E-A54C-A7DA7176BE8C}" destId="{57C2B710-37B2-4361-AB4B-F78F19C95E60}" srcOrd="5" destOrd="0" presId="urn:microsoft.com/office/officeart/2005/8/layout/vList2"/>
    <dgm:cxn modelId="{DC226361-E00D-4677-AB1E-E69745F0163E}" type="presParOf" srcId="{8BDFB9E4-D679-4A4E-A54C-A7DA7176BE8C}" destId="{0E31F393-B505-4B01-901E-949E456F5CE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DBF65-455A-42D6-B72A-EB0A439C7CA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740192-041E-41AC-A855-79090C5CE4BC}">
      <dgm:prSet phldrT="[Text]"/>
      <dgm:spPr/>
      <dgm:t>
        <a:bodyPr/>
        <a:lstStyle/>
        <a:p>
          <a:r>
            <a:rPr lang="en-US" dirty="0" smtClean="0"/>
            <a:t>Step 2: Divide learning outcomes into tasks</a:t>
          </a:r>
          <a:endParaRPr lang="en-US" dirty="0"/>
        </a:p>
      </dgm:t>
    </dgm:pt>
    <dgm:pt modelId="{05612370-88DB-4A47-AB25-8319189B4EFF}" type="parTrans" cxnId="{4E8482C2-E885-44B9-9EF2-931AB8F4CC0B}">
      <dgm:prSet/>
      <dgm:spPr/>
      <dgm:t>
        <a:bodyPr/>
        <a:lstStyle/>
        <a:p>
          <a:endParaRPr lang="en-US"/>
        </a:p>
      </dgm:t>
    </dgm:pt>
    <dgm:pt modelId="{773D9DBF-0E08-46A4-8B86-131E0D37C5E3}" type="sibTrans" cxnId="{4E8482C2-E885-44B9-9EF2-931AB8F4CC0B}">
      <dgm:prSet/>
      <dgm:spPr/>
      <dgm:t>
        <a:bodyPr/>
        <a:lstStyle/>
        <a:p>
          <a:endParaRPr lang="en-US"/>
        </a:p>
      </dgm:t>
    </dgm:pt>
    <dgm:pt modelId="{B3D8E49B-2C5F-47E3-A230-F77260265084}">
      <dgm:prSet phldrT="[Text]"/>
      <dgm:spPr/>
      <dgm:t>
        <a:bodyPr/>
        <a:lstStyle/>
        <a:p>
          <a:r>
            <a:rPr lang="en-US" dirty="0" smtClean="0"/>
            <a:t>Step 3: Divide tasks into steps </a:t>
          </a:r>
          <a:endParaRPr lang="en-US" dirty="0"/>
        </a:p>
      </dgm:t>
    </dgm:pt>
    <dgm:pt modelId="{1941984B-3D19-4877-AEDA-6A89BD4F2293}" type="parTrans" cxnId="{2A1FF905-E4A5-4F60-B60D-4D0953812EDF}">
      <dgm:prSet/>
      <dgm:spPr/>
      <dgm:t>
        <a:bodyPr/>
        <a:lstStyle/>
        <a:p>
          <a:endParaRPr lang="en-US"/>
        </a:p>
      </dgm:t>
    </dgm:pt>
    <dgm:pt modelId="{6D253501-74CF-4271-BD0E-E94623A5E735}" type="sibTrans" cxnId="{2A1FF905-E4A5-4F60-B60D-4D0953812EDF}">
      <dgm:prSet/>
      <dgm:spPr/>
      <dgm:t>
        <a:bodyPr/>
        <a:lstStyle/>
        <a:p>
          <a:endParaRPr lang="en-US"/>
        </a:p>
      </dgm:t>
    </dgm:pt>
    <dgm:pt modelId="{B57EF7E9-2C88-437C-AF72-E5F77EDDF7CE}">
      <dgm:prSet/>
      <dgm:spPr/>
      <dgm:t>
        <a:bodyPr/>
        <a:lstStyle/>
        <a:p>
          <a:r>
            <a:rPr lang="en-US" dirty="0" smtClean="0"/>
            <a:t>Step 1: Identify the expected learning outcomes </a:t>
          </a:r>
          <a:endParaRPr lang="en-US" dirty="0"/>
        </a:p>
      </dgm:t>
    </dgm:pt>
    <dgm:pt modelId="{5B5CC738-6172-4235-B570-743FD7D28310}" type="parTrans" cxnId="{F3293556-65EC-411C-9E82-CAB97DCD30F4}">
      <dgm:prSet/>
      <dgm:spPr/>
      <dgm:t>
        <a:bodyPr/>
        <a:lstStyle/>
        <a:p>
          <a:endParaRPr lang="en-US"/>
        </a:p>
      </dgm:t>
    </dgm:pt>
    <dgm:pt modelId="{236E8840-F61D-40AC-9640-683B859BA7C4}" type="sibTrans" cxnId="{F3293556-65EC-411C-9E82-CAB97DCD30F4}">
      <dgm:prSet/>
      <dgm:spPr/>
      <dgm:t>
        <a:bodyPr/>
        <a:lstStyle/>
        <a:p>
          <a:endParaRPr lang="en-US"/>
        </a:p>
      </dgm:t>
    </dgm:pt>
    <dgm:pt modelId="{1F9CC395-D33F-4B18-8D3F-0E6B552D3FB5}">
      <dgm:prSet phldrT="[Text]"/>
      <dgm:spPr/>
      <dgm:t>
        <a:bodyPr/>
        <a:lstStyle/>
        <a:p>
          <a:r>
            <a:rPr lang="en-US" dirty="0" smtClean="0"/>
            <a:t>Step 4: Write learning objectives for each task </a:t>
          </a:r>
          <a:endParaRPr lang="en-US" dirty="0"/>
        </a:p>
      </dgm:t>
    </dgm:pt>
    <dgm:pt modelId="{0E43B11E-68E0-471A-B8FC-DEC20D190A97}" type="parTrans" cxnId="{0F21BB6D-5DA5-4988-984B-0B5BB43EE1E4}">
      <dgm:prSet/>
      <dgm:spPr/>
      <dgm:t>
        <a:bodyPr/>
        <a:lstStyle/>
        <a:p>
          <a:endParaRPr lang="en-US"/>
        </a:p>
      </dgm:t>
    </dgm:pt>
    <dgm:pt modelId="{850686E8-C49E-4285-8E92-65AE1B778D26}" type="sibTrans" cxnId="{0F21BB6D-5DA5-4988-984B-0B5BB43EE1E4}">
      <dgm:prSet/>
      <dgm:spPr/>
      <dgm:t>
        <a:bodyPr/>
        <a:lstStyle/>
        <a:p>
          <a:endParaRPr lang="en-US"/>
        </a:p>
      </dgm:t>
    </dgm:pt>
    <dgm:pt modelId="{18A3A3DF-06B3-4C5E-83C2-1D6167E0FCD8}" type="pres">
      <dgm:prSet presAssocID="{0CBDBF65-455A-42D6-B72A-EB0A439C7CA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14416D2-02D3-4977-BECC-584F6C4CDDD7}" type="pres">
      <dgm:prSet presAssocID="{0CBDBF65-455A-42D6-B72A-EB0A439C7CAD}" presName="Name1" presStyleCnt="0"/>
      <dgm:spPr/>
    </dgm:pt>
    <dgm:pt modelId="{054CB0F2-CE8E-499C-B970-8B201384ED5D}" type="pres">
      <dgm:prSet presAssocID="{0CBDBF65-455A-42D6-B72A-EB0A439C7CAD}" presName="cycle" presStyleCnt="0"/>
      <dgm:spPr/>
    </dgm:pt>
    <dgm:pt modelId="{C69562E5-CE3C-46F4-A311-AE078EEF5F3A}" type="pres">
      <dgm:prSet presAssocID="{0CBDBF65-455A-42D6-B72A-EB0A439C7CAD}" presName="srcNode" presStyleLbl="node1" presStyleIdx="0" presStyleCnt="4"/>
      <dgm:spPr/>
    </dgm:pt>
    <dgm:pt modelId="{03CFFF85-E33B-4748-9FA4-8A9258FB0B48}" type="pres">
      <dgm:prSet presAssocID="{0CBDBF65-455A-42D6-B72A-EB0A439C7CAD}" presName="conn" presStyleLbl="parChTrans1D2" presStyleIdx="0" presStyleCnt="1"/>
      <dgm:spPr/>
      <dgm:t>
        <a:bodyPr/>
        <a:lstStyle/>
        <a:p>
          <a:endParaRPr lang="en-US"/>
        </a:p>
      </dgm:t>
    </dgm:pt>
    <dgm:pt modelId="{4F091E70-4C2D-4744-B86E-48020A3E3288}" type="pres">
      <dgm:prSet presAssocID="{0CBDBF65-455A-42D6-B72A-EB0A439C7CAD}" presName="extraNode" presStyleLbl="node1" presStyleIdx="0" presStyleCnt="4"/>
      <dgm:spPr/>
    </dgm:pt>
    <dgm:pt modelId="{B91722B2-8CDD-4CF8-BF3B-B84611B77CBB}" type="pres">
      <dgm:prSet presAssocID="{0CBDBF65-455A-42D6-B72A-EB0A439C7CAD}" presName="dstNode" presStyleLbl="node1" presStyleIdx="0" presStyleCnt="4"/>
      <dgm:spPr/>
    </dgm:pt>
    <dgm:pt modelId="{957D28C5-8083-4097-A7DB-18525F64E3AF}" type="pres">
      <dgm:prSet presAssocID="{B57EF7E9-2C88-437C-AF72-E5F77EDDF7C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16274-D628-4331-9FEC-3B19E0A4F5DF}" type="pres">
      <dgm:prSet presAssocID="{B57EF7E9-2C88-437C-AF72-E5F77EDDF7CE}" presName="accent_1" presStyleCnt="0"/>
      <dgm:spPr/>
    </dgm:pt>
    <dgm:pt modelId="{7E4A5A48-D174-42E9-AE0F-807411DA8CEC}" type="pres">
      <dgm:prSet presAssocID="{B57EF7E9-2C88-437C-AF72-E5F77EDDF7CE}" presName="accentRepeatNode" presStyleLbl="solidFgAcc1" presStyleIdx="0" presStyleCnt="4"/>
      <dgm:spPr/>
    </dgm:pt>
    <dgm:pt modelId="{B6D17DDF-FCB5-424D-9BD3-BC9912DF8800}" type="pres">
      <dgm:prSet presAssocID="{AA740192-041E-41AC-A855-79090C5CE4B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2F967-6448-44B5-8CA5-16DA80890CE7}" type="pres">
      <dgm:prSet presAssocID="{AA740192-041E-41AC-A855-79090C5CE4BC}" presName="accent_2" presStyleCnt="0"/>
      <dgm:spPr/>
    </dgm:pt>
    <dgm:pt modelId="{C967B53D-7DB2-4DD5-96C7-4D6E81627456}" type="pres">
      <dgm:prSet presAssocID="{AA740192-041E-41AC-A855-79090C5CE4BC}" presName="accentRepeatNode" presStyleLbl="solidFgAcc1" presStyleIdx="1" presStyleCnt="4"/>
      <dgm:spPr/>
    </dgm:pt>
    <dgm:pt modelId="{E907E18B-FE4E-4F8C-8C77-C6343E59039C}" type="pres">
      <dgm:prSet presAssocID="{B3D8E49B-2C5F-47E3-A230-F7726026508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3CD3E-A1D6-4934-942E-35FA2138607E}" type="pres">
      <dgm:prSet presAssocID="{B3D8E49B-2C5F-47E3-A230-F77260265084}" presName="accent_3" presStyleCnt="0"/>
      <dgm:spPr/>
    </dgm:pt>
    <dgm:pt modelId="{EAE69AE5-1315-4EB2-8B90-E74FE3D8E250}" type="pres">
      <dgm:prSet presAssocID="{B3D8E49B-2C5F-47E3-A230-F77260265084}" presName="accentRepeatNode" presStyleLbl="solidFgAcc1" presStyleIdx="2" presStyleCnt="4"/>
      <dgm:spPr/>
    </dgm:pt>
    <dgm:pt modelId="{6D4227B8-C09B-44E1-9E9B-4A3C49131D28}" type="pres">
      <dgm:prSet presAssocID="{1F9CC395-D33F-4B18-8D3F-0E6B552D3FB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C5255-F7FE-4600-B1FC-816FBA6A8343}" type="pres">
      <dgm:prSet presAssocID="{1F9CC395-D33F-4B18-8D3F-0E6B552D3FB5}" presName="accent_4" presStyleCnt="0"/>
      <dgm:spPr/>
    </dgm:pt>
    <dgm:pt modelId="{A80FE878-30BC-4DA7-BD63-98D3DC69928A}" type="pres">
      <dgm:prSet presAssocID="{1F9CC395-D33F-4B18-8D3F-0E6B552D3FB5}" presName="accentRepeatNode" presStyleLbl="solidFgAcc1" presStyleIdx="3" presStyleCnt="4"/>
      <dgm:spPr/>
    </dgm:pt>
  </dgm:ptLst>
  <dgm:cxnLst>
    <dgm:cxn modelId="{C3DDC7AE-9E82-4C4C-B9B4-501A0B2DF6C5}" type="presOf" srcId="{236E8840-F61D-40AC-9640-683B859BA7C4}" destId="{03CFFF85-E33B-4748-9FA4-8A9258FB0B48}" srcOrd="0" destOrd="0" presId="urn:microsoft.com/office/officeart/2008/layout/VerticalCurvedList"/>
    <dgm:cxn modelId="{0F21BB6D-5DA5-4988-984B-0B5BB43EE1E4}" srcId="{0CBDBF65-455A-42D6-B72A-EB0A439C7CAD}" destId="{1F9CC395-D33F-4B18-8D3F-0E6B552D3FB5}" srcOrd="3" destOrd="0" parTransId="{0E43B11E-68E0-471A-B8FC-DEC20D190A97}" sibTransId="{850686E8-C49E-4285-8E92-65AE1B778D26}"/>
    <dgm:cxn modelId="{AC9EABBC-19A9-45CD-B4D6-EACACF6D4FEC}" type="presOf" srcId="{B3D8E49B-2C5F-47E3-A230-F77260265084}" destId="{E907E18B-FE4E-4F8C-8C77-C6343E59039C}" srcOrd="0" destOrd="0" presId="urn:microsoft.com/office/officeart/2008/layout/VerticalCurvedList"/>
    <dgm:cxn modelId="{8A6FE55B-919D-4470-958C-5A2A4477C4C5}" type="presOf" srcId="{0CBDBF65-455A-42D6-B72A-EB0A439C7CAD}" destId="{18A3A3DF-06B3-4C5E-83C2-1D6167E0FCD8}" srcOrd="0" destOrd="0" presId="urn:microsoft.com/office/officeart/2008/layout/VerticalCurvedList"/>
    <dgm:cxn modelId="{F3293556-65EC-411C-9E82-CAB97DCD30F4}" srcId="{0CBDBF65-455A-42D6-B72A-EB0A439C7CAD}" destId="{B57EF7E9-2C88-437C-AF72-E5F77EDDF7CE}" srcOrd="0" destOrd="0" parTransId="{5B5CC738-6172-4235-B570-743FD7D28310}" sibTransId="{236E8840-F61D-40AC-9640-683B859BA7C4}"/>
    <dgm:cxn modelId="{4E8482C2-E885-44B9-9EF2-931AB8F4CC0B}" srcId="{0CBDBF65-455A-42D6-B72A-EB0A439C7CAD}" destId="{AA740192-041E-41AC-A855-79090C5CE4BC}" srcOrd="1" destOrd="0" parTransId="{05612370-88DB-4A47-AB25-8319189B4EFF}" sibTransId="{773D9DBF-0E08-46A4-8B86-131E0D37C5E3}"/>
    <dgm:cxn modelId="{F2F130DC-5939-4BF6-A9F0-C3AD3ECB3093}" type="presOf" srcId="{AA740192-041E-41AC-A855-79090C5CE4BC}" destId="{B6D17DDF-FCB5-424D-9BD3-BC9912DF8800}" srcOrd="0" destOrd="0" presId="urn:microsoft.com/office/officeart/2008/layout/VerticalCurvedList"/>
    <dgm:cxn modelId="{2821D3EF-3CDB-45A8-B818-5BB2F64FCCA9}" type="presOf" srcId="{1F9CC395-D33F-4B18-8D3F-0E6B552D3FB5}" destId="{6D4227B8-C09B-44E1-9E9B-4A3C49131D28}" srcOrd="0" destOrd="0" presId="urn:microsoft.com/office/officeart/2008/layout/VerticalCurvedList"/>
    <dgm:cxn modelId="{35175A67-A3F2-4AB4-8685-6653B31C338A}" type="presOf" srcId="{B57EF7E9-2C88-437C-AF72-E5F77EDDF7CE}" destId="{957D28C5-8083-4097-A7DB-18525F64E3AF}" srcOrd="0" destOrd="0" presId="urn:microsoft.com/office/officeart/2008/layout/VerticalCurvedList"/>
    <dgm:cxn modelId="{2A1FF905-E4A5-4F60-B60D-4D0953812EDF}" srcId="{0CBDBF65-455A-42D6-B72A-EB0A439C7CAD}" destId="{B3D8E49B-2C5F-47E3-A230-F77260265084}" srcOrd="2" destOrd="0" parTransId="{1941984B-3D19-4877-AEDA-6A89BD4F2293}" sibTransId="{6D253501-74CF-4271-BD0E-E94623A5E735}"/>
    <dgm:cxn modelId="{2BDB6BB7-6A5A-4731-B508-69D1F859FC17}" type="presParOf" srcId="{18A3A3DF-06B3-4C5E-83C2-1D6167E0FCD8}" destId="{414416D2-02D3-4977-BECC-584F6C4CDDD7}" srcOrd="0" destOrd="0" presId="urn:microsoft.com/office/officeart/2008/layout/VerticalCurvedList"/>
    <dgm:cxn modelId="{B74D72A7-3E73-4227-9F39-240A956BCE26}" type="presParOf" srcId="{414416D2-02D3-4977-BECC-584F6C4CDDD7}" destId="{054CB0F2-CE8E-499C-B970-8B201384ED5D}" srcOrd="0" destOrd="0" presId="urn:microsoft.com/office/officeart/2008/layout/VerticalCurvedList"/>
    <dgm:cxn modelId="{AC7873FC-8740-4D0C-949C-46335CAEDA68}" type="presParOf" srcId="{054CB0F2-CE8E-499C-B970-8B201384ED5D}" destId="{C69562E5-CE3C-46F4-A311-AE078EEF5F3A}" srcOrd="0" destOrd="0" presId="urn:microsoft.com/office/officeart/2008/layout/VerticalCurvedList"/>
    <dgm:cxn modelId="{922AE3D5-F0E1-4884-AA78-AF3551535BC5}" type="presParOf" srcId="{054CB0F2-CE8E-499C-B970-8B201384ED5D}" destId="{03CFFF85-E33B-4748-9FA4-8A9258FB0B48}" srcOrd="1" destOrd="0" presId="urn:microsoft.com/office/officeart/2008/layout/VerticalCurvedList"/>
    <dgm:cxn modelId="{49C9FF67-7D45-40EE-906B-EBEF03552E1C}" type="presParOf" srcId="{054CB0F2-CE8E-499C-B970-8B201384ED5D}" destId="{4F091E70-4C2D-4744-B86E-48020A3E3288}" srcOrd="2" destOrd="0" presId="urn:microsoft.com/office/officeart/2008/layout/VerticalCurvedList"/>
    <dgm:cxn modelId="{6BB85DAA-F990-45EB-88EA-441A0C3A10E4}" type="presParOf" srcId="{054CB0F2-CE8E-499C-B970-8B201384ED5D}" destId="{B91722B2-8CDD-4CF8-BF3B-B84611B77CBB}" srcOrd="3" destOrd="0" presId="urn:microsoft.com/office/officeart/2008/layout/VerticalCurvedList"/>
    <dgm:cxn modelId="{A9EB36F8-7126-4B44-A7DE-BAB40B765F77}" type="presParOf" srcId="{414416D2-02D3-4977-BECC-584F6C4CDDD7}" destId="{957D28C5-8083-4097-A7DB-18525F64E3AF}" srcOrd="1" destOrd="0" presId="urn:microsoft.com/office/officeart/2008/layout/VerticalCurvedList"/>
    <dgm:cxn modelId="{CF6B486A-4349-4E09-9C65-332501E1F8B1}" type="presParOf" srcId="{414416D2-02D3-4977-BECC-584F6C4CDDD7}" destId="{3AC16274-D628-4331-9FEC-3B19E0A4F5DF}" srcOrd="2" destOrd="0" presId="urn:microsoft.com/office/officeart/2008/layout/VerticalCurvedList"/>
    <dgm:cxn modelId="{B7591F38-D1E4-474C-A07C-E658E233AB8B}" type="presParOf" srcId="{3AC16274-D628-4331-9FEC-3B19E0A4F5DF}" destId="{7E4A5A48-D174-42E9-AE0F-807411DA8CEC}" srcOrd="0" destOrd="0" presId="urn:microsoft.com/office/officeart/2008/layout/VerticalCurvedList"/>
    <dgm:cxn modelId="{38163E66-88AC-42C7-8DFE-D0AA5A0806AF}" type="presParOf" srcId="{414416D2-02D3-4977-BECC-584F6C4CDDD7}" destId="{B6D17DDF-FCB5-424D-9BD3-BC9912DF8800}" srcOrd="3" destOrd="0" presId="urn:microsoft.com/office/officeart/2008/layout/VerticalCurvedList"/>
    <dgm:cxn modelId="{3F7A9602-59E9-4808-B181-16538EBB47ED}" type="presParOf" srcId="{414416D2-02D3-4977-BECC-584F6C4CDDD7}" destId="{A4B2F967-6448-44B5-8CA5-16DA80890CE7}" srcOrd="4" destOrd="0" presId="urn:microsoft.com/office/officeart/2008/layout/VerticalCurvedList"/>
    <dgm:cxn modelId="{C947EDFB-F8BB-4ADF-9736-5B79EBD38B13}" type="presParOf" srcId="{A4B2F967-6448-44B5-8CA5-16DA80890CE7}" destId="{C967B53D-7DB2-4DD5-96C7-4D6E81627456}" srcOrd="0" destOrd="0" presId="urn:microsoft.com/office/officeart/2008/layout/VerticalCurvedList"/>
    <dgm:cxn modelId="{99CA8E14-A6F0-4940-A007-C71D52C402D9}" type="presParOf" srcId="{414416D2-02D3-4977-BECC-584F6C4CDDD7}" destId="{E907E18B-FE4E-4F8C-8C77-C6343E59039C}" srcOrd="5" destOrd="0" presId="urn:microsoft.com/office/officeart/2008/layout/VerticalCurvedList"/>
    <dgm:cxn modelId="{04480FC4-F5AE-4636-A34D-0DAA7ED00EB1}" type="presParOf" srcId="{414416D2-02D3-4977-BECC-584F6C4CDDD7}" destId="{6723CD3E-A1D6-4934-942E-35FA2138607E}" srcOrd="6" destOrd="0" presId="urn:microsoft.com/office/officeart/2008/layout/VerticalCurvedList"/>
    <dgm:cxn modelId="{8B09499A-56B9-45D3-9E31-E17DA13FE7D6}" type="presParOf" srcId="{6723CD3E-A1D6-4934-942E-35FA2138607E}" destId="{EAE69AE5-1315-4EB2-8B90-E74FE3D8E250}" srcOrd="0" destOrd="0" presId="urn:microsoft.com/office/officeart/2008/layout/VerticalCurvedList"/>
    <dgm:cxn modelId="{8A22C5BA-4144-41F1-A8EF-BA55F4011E26}" type="presParOf" srcId="{414416D2-02D3-4977-BECC-584F6C4CDDD7}" destId="{6D4227B8-C09B-44E1-9E9B-4A3C49131D28}" srcOrd="7" destOrd="0" presId="urn:microsoft.com/office/officeart/2008/layout/VerticalCurvedList"/>
    <dgm:cxn modelId="{B4142C3D-ACC0-4F7F-B964-86658783ACCD}" type="presParOf" srcId="{414416D2-02D3-4977-BECC-584F6C4CDDD7}" destId="{9E2C5255-F7FE-4600-B1FC-816FBA6A8343}" srcOrd="8" destOrd="0" presId="urn:microsoft.com/office/officeart/2008/layout/VerticalCurvedList"/>
    <dgm:cxn modelId="{304A56F8-6627-49A0-AE37-795BF38053A0}" type="presParOf" srcId="{9E2C5255-F7FE-4600-B1FC-816FBA6A8343}" destId="{A80FE878-30BC-4DA7-BD63-98D3DC6992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A18E59B-F2DB-46C4-A7C2-341E49D575F4}" type="doc">
      <dgm:prSet loTypeId="urn:microsoft.com/office/officeart/2005/8/layout/targe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96E7EC4-09D2-428D-881E-B75A03E104DB}">
      <dgm:prSet phldrT="[Text]"/>
      <dgm:spPr/>
      <dgm:t>
        <a:bodyPr/>
        <a:lstStyle/>
        <a:p>
          <a:r>
            <a:rPr lang="x-none" b="1" u="none" smtClean="0"/>
            <a:t>Step 1: Review student test /course scores</a:t>
          </a:r>
          <a:endParaRPr lang="en-US" dirty="0"/>
        </a:p>
      </dgm:t>
    </dgm:pt>
    <dgm:pt modelId="{013A4DE8-CFEE-4932-A355-BF3656851003}" type="parTrans" cxnId="{9BAD73F2-E4AA-4C51-B4CF-3BF69A2C1E6F}">
      <dgm:prSet/>
      <dgm:spPr/>
      <dgm:t>
        <a:bodyPr/>
        <a:lstStyle/>
        <a:p>
          <a:endParaRPr lang="en-US"/>
        </a:p>
      </dgm:t>
    </dgm:pt>
    <dgm:pt modelId="{E1892D0C-32B1-4137-9FCE-2DC343892D6E}" type="sibTrans" cxnId="{9BAD73F2-E4AA-4C51-B4CF-3BF69A2C1E6F}">
      <dgm:prSet/>
      <dgm:spPr/>
      <dgm:t>
        <a:bodyPr/>
        <a:lstStyle/>
        <a:p>
          <a:endParaRPr lang="en-US"/>
        </a:p>
      </dgm:t>
    </dgm:pt>
    <dgm:pt modelId="{5E2880E2-12B7-4597-8EE4-DE9ED67A013E}">
      <dgm:prSet phldrT="[Text]"/>
      <dgm:spPr/>
      <dgm:t>
        <a:bodyPr/>
        <a:lstStyle/>
        <a:p>
          <a:r>
            <a:rPr lang="x-none" b="1" u="none" smtClean="0"/>
            <a:t>Step 2: Review the instructor and course evaluations</a:t>
          </a:r>
          <a:endParaRPr lang="en-US" dirty="0"/>
        </a:p>
      </dgm:t>
    </dgm:pt>
    <dgm:pt modelId="{A158FA25-0EC7-488B-816E-38F4841AE955}" type="parTrans" cxnId="{12D8E2C9-5F1A-40BA-A3F4-1947FA8C7564}">
      <dgm:prSet/>
      <dgm:spPr/>
    </dgm:pt>
    <dgm:pt modelId="{3127F21B-4140-4029-B467-E18CA57BA57F}" type="sibTrans" cxnId="{12D8E2C9-5F1A-40BA-A3F4-1947FA8C7564}">
      <dgm:prSet/>
      <dgm:spPr/>
    </dgm:pt>
    <dgm:pt modelId="{4AA537E7-E9FB-4F27-A4FD-A3C667DDD492}">
      <dgm:prSet phldrT="[Text]"/>
      <dgm:spPr/>
      <dgm:t>
        <a:bodyPr/>
        <a:lstStyle/>
        <a:p>
          <a:r>
            <a:rPr lang="x-none" b="1" u="none" smtClean="0"/>
            <a:t>Step 3: Review the lesson plan </a:t>
          </a:r>
          <a:endParaRPr lang="en-US" dirty="0"/>
        </a:p>
      </dgm:t>
    </dgm:pt>
    <dgm:pt modelId="{A61C4C34-78C2-4D89-906B-D34477AEDF51}" type="parTrans" cxnId="{6EFBB05D-AE9E-496F-BC98-7DE6935CE5F4}">
      <dgm:prSet/>
      <dgm:spPr/>
    </dgm:pt>
    <dgm:pt modelId="{568CE991-C35B-45A9-928E-D82E0B91D936}" type="sibTrans" cxnId="{6EFBB05D-AE9E-496F-BC98-7DE6935CE5F4}">
      <dgm:prSet/>
      <dgm:spPr/>
    </dgm:pt>
    <dgm:pt modelId="{20FB47C2-9D1B-4751-B37E-BB83A6E0B6D7}" type="pres">
      <dgm:prSet presAssocID="{4A18E59B-F2DB-46C4-A7C2-341E49D575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50E49B-1789-4F5D-991A-E7DDF950E921}" type="pres">
      <dgm:prSet presAssocID="{E96E7EC4-09D2-428D-881E-B75A03E104DB}" presName="circle1" presStyleLbl="node1" presStyleIdx="0" presStyleCnt="3"/>
      <dgm:spPr/>
    </dgm:pt>
    <dgm:pt modelId="{0853BEBD-A074-4AEC-A1CD-8E1AAEA29856}" type="pres">
      <dgm:prSet presAssocID="{E96E7EC4-09D2-428D-881E-B75A03E104DB}" presName="space" presStyleCnt="0"/>
      <dgm:spPr/>
    </dgm:pt>
    <dgm:pt modelId="{0A3CED29-3E63-4DF4-88A7-35E810C4770B}" type="pres">
      <dgm:prSet presAssocID="{E96E7EC4-09D2-428D-881E-B75A03E104DB}" presName="rect1" presStyleLbl="alignAcc1" presStyleIdx="0" presStyleCnt="3"/>
      <dgm:spPr/>
      <dgm:t>
        <a:bodyPr/>
        <a:lstStyle/>
        <a:p>
          <a:endParaRPr lang="en-US"/>
        </a:p>
      </dgm:t>
    </dgm:pt>
    <dgm:pt modelId="{3062E1C1-2F92-4F0B-9999-DA5A97F54FF3}" type="pres">
      <dgm:prSet presAssocID="{5E2880E2-12B7-4597-8EE4-DE9ED67A013E}" presName="vertSpace2" presStyleLbl="node1" presStyleIdx="0" presStyleCnt="3"/>
      <dgm:spPr/>
    </dgm:pt>
    <dgm:pt modelId="{7585E17B-CC84-4008-8510-D898E12B4678}" type="pres">
      <dgm:prSet presAssocID="{5E2880E2-12B7-4597-8EE4-DE9ED67A013E}" presName="circle2" presStyleLbl="node1" presStyleIdx="1" presStyleCnt="3"/>
      <dgm:spPr/>
    </dgm:pt>
    <dgm:pt modelId="{94EE906D-E096-4972-A70C-CF66FCEB761E}" type="pres">
      <dgm:prSet presAssocID="{5E2880E2-12B7-4597-8EE4-DE9ED67A013E}" presName="rect2" presStyleLbl="alignAcc1" presStyleIdx="1" presStyleCnt="3"/>
      <dgm:spPr/>
      <dgm:t>
        <a:bodyPr/>
        <a:lstStyle/>
        <a:p>
          <a:endParaRPr lang="en-US"/>
        </a:p>
      </dgm:t>
    </dgm:pt>
    <dgm:pt modelId="{09037664-BC63-48F7-B3D7-3E1857D35FA4}" type="pres">
      <dgm:prSet presAssocID="{4AA537E7-E9FB-4F27-A4FD-A3C667DDD492}" presName="vertSpace3" presStyleLbl="node1" presStyleIdx="1" presStyleCnt="3"/>
      <dgm:spPr/>
    </dgm:pt>
    <dgm:pt modelId="{111D86DC-44BF-419F-87E8-27813FA0F403}" type="pres">
      <dgm:prSet presAssocID="{4AA537E7-E9FB-4F27-A4FD-A3C667DDD492}" presName="circle3" presStyleLbl="node1" presStyleIdx="2" presStyleCnt="3"/>
      <dgm:spPr/>
    </dgm:pt>
    <dgm:pt modelId="{0C230A15-A1FF-401C-9E38-84D991F0797B}" type="pres">
      <dgm:prSet presAssocID="{4AA537E7-E9FB-4F27-A4FD-A3C667DDD492}" presName="rect3" presStyleLbl="alignAcc1" presStyleIdx="2" presStyleCnt="3"/>
      <dgm:spPr/>
      <dgm:t>
        <a:bodyPr/>
        <a:lstStyle/>
        <a:p>
          <a:endParaRPr lang="en-US"/>
        </a:p>
      </dgm:t>
    </dgm:pt>
    <dgm:pt modelId="{BB0C27BD-7919-44F5-A08B-24D6FDDBA4F8}" type="pres">
      <dgm:prSet presAssocID="{E96E7EC4-09D2-428D-881E-B75A03E104DB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50CC82-4FBA-4BC8-8121-2C231F43D81A}" type="pres">
      <dgm:prSet presAssocID="{5E2880E2-12B7-4597-8EE4-DE9ED67A013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4A04B-636E-4B7B-A19D-3B7E6DE8A0EA}" type="pres">
      <dgm:prSet presAssocID="{4AA537E7-E9FB-4F27-A4FD-A3C667DDD49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E70BF2-93D2-4C77-9894-C89CA69B126E}" type="presOf" srcId="{E96E7EC4-09D2-428D-881E-B75A03E104DB}" destId="{0A3CED29-3E63-4DF4-88A7-35E810C4770B}" srcOrd="0" destOrd="0" presId="urn:microsoft.com/office/officeart/2005/8/layout/target3"/>
    <dgm:cxn modelId="{9A11EDBC-65FC-4109-A960-8A22AFE4434D}" type="presOf" srcId="{5E2880E2-12B7-4597-8EE4-DE9ED67A013E}" destId="{94EE906D-E096-4972-A70C-CF66FCEB761E}" srcOrd="0" destOrd="0" presId="urn:microsoft.com/office/officeart/2005/8/layout/target3"/>
    <dgm:cxn modelId="{960E5E10-842F-44B7-95DA-F4AC83A3297D}" type="presOf" srcId="{4AA537E7-E9FB-4F27-A4FD-A3C667DDD492}" destId="{0C230A15-A1FF-401C-9E38-84D991F0797B}" srcOrd="0" destOrd="0" presId="urn:microsoft.com/office/officeart/2005/8/layout/target3"/>
    <dgm:cxn modelId="{9BAD73F2-E4AA-4C51-B4CF-3BF69A2C1E6F}" srcId="{4A18E59B-F2DB-46C4-A7C2-341E49D575F4}" destId="{E96E7EC4-09D2-428D-881E-B75A03E104DB}" srcOrd="0" destOrd="0" parTransId="{013A4DE8-CFEE-4932-A355-BF3656851003}" sibTransId="{E1892D0C-32B1-4137-9FCE-2DC343892D6E}"/>
    <dgm:cxn modelId="{0DE8573F-6676-4E2A-8815-B5CFBB257E23}" type="presOf" srcId="{5E2880E2-12B7-4597-8EE4-DE9ED67A013E}" destId="{F650CC82-4FBA-4BC8-8121-2C231F43D81A}" srcOrd="1" destOrd="0" presId="urn:microsoft.com/office/officeart/2005/8/layout/target3"/>
    <dgm:cxn modelId="{A5DFE70E-292E-40FE-AE62-56F9CEDFDA83}" type="presOf" srcId="{E96E7EC4-09D2-428D-881E-B75A03E104DB}" destId="{BB0C27BD-7919-44F5-A08B-24D6FDDBA4F8}" srcOrd="1" destOrd="0" presId="urn:microsoft.com/office/officeart/2005/8/layout/target3"/>
    <dgm:cxn modelId="{701FC2F1-7765-41AC-A258-6FF7D3871CCE}" type="presOf" srcId="{4AA537E7-E9FB-4F27-A4FD-A3C667DDD492}" destId="{3404A04B-636E-4B7B-A19D-3B7E6DE8A0EA}" srcOrd="1" destOrd="0" presId="urn:microsoft.com/office/officeart/2005/8/layout/target3"/>
    <dgm:cxn modelId="{7836A4CB-6735-4E6F-9328-155CB91AB318}" type="presOf" srcId="{4A18E59B-F2DB-46C4-A7C2-341E49D575F4}" destId="{20FB47C2-9D1B-4751-B37E-BB83A6E0B6D7}" srcOrd="0" destOrd="0" presId="urn:microsoft.com/office/officeart/2005/8/layout/target3"/>
    <dgm:cxn modelId="{6EFBB05D-AE9E-496F-BC98-7DE6935CE5F4}" srcId="{4A18E59B-F2DB-46C4-A7C2-341E49D575F4}" destId="{4AA537E7-E9FB-4F27-A4FD-A3C667DDD492}" srcOrd="2" destOrd="0" parTransId="{A61C4C34-78C2-4D89-906B-D34477AEDF51}" sibTransId="{568CE991-C35B-45A9-928E-D82E0B91D936}"/>
    <dgm:cxn modelId="{12D8E2C9-5F1A-40BA-A3F4-1947FA8C7564}" srcId="{4A18E59B-F2DB-46C4-A7C2-341E49D575F4}" destId="{5E2880E2-12B7-4597-8EE4-DE9ED67A013E}" srcOrd="1" destOrd="0" parTransId="{A158FA25-0EC7-488B-816E-38F4841AE955}" sibTransId="{3127F21B-4140-4029-B467-E18CA57BA57F}"/>
    <dgm:cxn modelId="{987B04B2-F224-4183-9C7E-DBF77D634628}" type="presParOf" srcId="{20FB47C2-9D1B-4751-B37E-BB83A6E0B6D7}" destId="{1750E49B-1789-4F5D-991A-E7DDF950E921}" srcOrd="0" destOrd="0" presId="urn:microsoft.com/office/officeart/2005/8/layout/target3"/>
    <dgm:cxn modelId="{71B29E5B-D3BF-4AE0-877B-0D2A7CAF1FE6}" type="presParOf" srcId="{20FB47C2-9D1B-4751-B37E-BB83A6E0B6D7}" destId="{0853BEBD-A074-4AEC-A1CD-8E1AAEA29856}" srcOrd="1" destOrd="0" presId="urn:microsoft.com/office/officeart/2005/8/layout/target3"/>
    <dgm:cxn modelId="{7446CACB-15CC-4462-AFAC-77D0F04A9116}" type="presParOf" srcId="{20FB47C2-9D1B-4751-B37E-BB83A6E0B6D7}" destId="{0A3CED29-3E63-4DF4-88A7-35E810C4770B}" srcOrd="2" destOrd="0" presId="urn:microsoft.com/office/officeart/2005/8/layout/target3"/>
    <dgm:cxn modelId="{A9520106-272E-4347-B8CC-6F1EB59EB346}" type="presParOf" srcId="{20FB47C2-9D1B-4751-B37E-BB83A6E0B6D7}" destId="{3062E1C1-2F92-4F0B-9999-DA5A97F54FF3}" srcOrd="3" destOrd="0" presId="urn:microsoft.com/office/officeart/2005/8/layout/target3"/>
    <dgm:cxn modelId="{E41F280C-79C1-4661-B8B8-1ACDD33FDF06}" type="presParOf" srcId="{20FB47C2-9D1B-4751-B37E-BB83A6E0B6D7}" destId="{7585E17B-CC84-4008-8510-D898E12B4678}" srcOrd="4" destOrd="0" presId="urn:microsoft.com/office/officeart/2005/8/layout/target3"/>
    <dgm:cxn modelId="{A6FF8A38-712F-4AE8-8544-518BBF9EDA87}" type="presParOf" srcId="{20FB47C2-9D1B-4751-B37E-BB83A6E0B6D7}" destId="{94EE906D-E096-4972-A70C-CF66FCEB761E}" srcOrd="5" destOrd="0" presId="urn:microsoft.com/office/officeart/2005/8/layout/target3"/>
    <dgm:cxn modelId="{AD0A2E32-C56D-446C-AB46-C75812395C40}" type="presParOf" srcId="{20FB47C2-9D1B-4751-B37E-BB83A6E0B6D7}" destId="{09037664-BC63-48F7-B3D7-3E1857D35FA4}" srcOrd="6" destOrd="0" presId="urn:microsoft.com/office/officeart/2005/8/layout/target3"/>
    <dgm:cxn modelId="{87F93E8B-3366-4359-AFFE-0646C6347686}" type="presParOf" srcId="{20FB47C2-9D1B-4751-B37E-BB83A6E0B6D7}" destId="{111D86DC-44BF-419F-87E8-27813FA0F403}" srcOrd="7" destOrd="0" presId="urn:microsoft.com/office/officeart/2005/8/layout/target3"/>
    <dgm:cxn modelId="{15A38174-5A17-4DB4-B8D0-3C0CDD36F2C4}" type="presParOf" srcId="{20FB47C2-9D1B-4751-B37E-BB83A6E0B6D7}" destId="{0C230A15-A1FF-401C-9E38-84D991F0797B}" srcOrd="8" destOrd="0" presId="urn:microsoft.com/office/officeart/2005/8/layout/target3"/>
    <dgm:cxn modelId="{1F05E477-0E3D-477E-B53C-49B0F7CAF6B5}" type="presParOf" srcId="{20FB47C2-9D1B-4751-B37E-BB83A6E0B6D7}" destId="{BB0C27BD-7919-44F5-A08B-24D6FDDBA4F8}" srcOrd="9" destOrd="0" presId="urn:microsoft.com/office/officeart/2005/8/layout/target3"/>
    <dgm:cxn modelId="{5BF807AA-E101-4A53-9C8E-DE2FF70AC638}" type="presParOf" srcId="{20FB47C2-9D1B-4751-B37E-BB83A6E0B6D7}" destId="{F650CC82-4FBA-4BC8-8121-2C231F43D81A}" srcOrd="10" destOrd="0" presId="urn:microsoft.com/office/officeart/2005/8/layout/target3"/>
    <dgm:cxn modelId="{BD229D2E-59BD-4A2F-A5B9-E045CF512F4E}" type="presParOf" srcId="{20FB47C2-9D1B-4751-B37E-BB83A6E0B6D7}" destId="{3404A04B-636E-4B7B-A19D-3B7E6DE8A0E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57B7343-9D7F-4F03-8D86-E6A5BDE7B79F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C249301-0DBB-4A9D-9DA3-62841A3E4BBF}">
      <dgm:prSet phldrT="[Text]"/>
      <dgm:spPr/>
      <dgm:t>
        <a:bodyPr/>
        <a:lstStyle/>
        <a:p>
          <a:r>
            <a:rPr lang="en-US" dirty="0" smtClean="0"/>
            <a:t>The instructor should make the revisions</a:t>
          </a:r>
          <a:endParaRPr lang="en-US" dirty="0"/>
        </a:p>
      </dgm:t>
    </dgm:pt>
    <dgm:pt modelId="{23F448AE-5AEC-449C-A431-E75693743F00}" type="parTrans" cxnId="{55844F16-C4A0-43A3-856B-21F117B90472}">
      <dgm:prSet/>
      <dgm:spPr/>
      <dgm:t>
        <a:bodyPr/>
        <a:lstStyle/>
        <a:p>
          <a:endParaRPr lang="en-US"/>
        </a:p>
      </dgm:t>
    </dgm:pt>
    <dgm:pt modelId="{C072EA47-B69A-41C7-918D-9451E2806E37}" type="sibTrans" cxnId="{55844F16-C4A0-43A3-856B-21F117B90472}">
      <dgm:prSet/>
      <dgm:spPr/>
      <dgm:t>
        <a:bodyPr/>
        <a:lstStyle/>
        <a:p>
          <a:endParaRPr lang="en-US"/>
        </a:p>
      </dgm:t>
    </dgm:pt>
    <dgm:pt modelId="{A51887BC-0556-4C77-8F29-7E9686EE503D}">
      <dgm:prSet phldrT="[Text]"/>
      <dgm:spPr/>
      <dgm:t>
        <a:bodyPr/>
        <a:lstStyle/>
        <a:p>
          <a:r>
            <a:rPr lang="en-US" dirty="0" smtClean="0"/>
            <a:t>May require approval from the AHJ</a:t>
          </a:r>
          <a:endParaRPr lang="en-US" dirty="0"/>
        </a:p>
      </dgm:t>
    </dgm:pt>
    <dgm:pt modelId="{E238FBA9-4211-4EDA-B137-178086D4FEAB}" type="parTrans" cxnId="{F3A1527F-FF31-4674-A5FD-8594082CFE9A}">
      <dgm:prSet/>
      <dgm:spPr/>
      <dgm:t>
        <a:bodyPr/>
        <a:lstStyle/>
        <a:p>
          <a:endParaRPr lang="en-US"/>
        </a:p>
      </dgm:t>
    </dgm:pt>
    <dgm:pt modelId="{331F5320-A565-4F0A-820A-6B85BE9036A4}" type="sibTrans" cxnId="{F3A1527F-FF31-4674-A5FD-8594082CFE9A}">
      <dgm:prSet/>
      <dgm:spPr/>
      <dgm:t>
        <a:bodyPr/>
        <a:lstStyle/>
        <a:p>
          <a:endParaRPr lang="en-US"/>
        </a:p>
      </dgm:t>
    </dgm:pt>
    <dgm:pt modelId="{69407FDA-6BC0-4991-B4A8-6AEB8B258C10}">
      <dgm:prSet phldrT="[Text]"/>
      <dgm:spPr/>
      <dgm:t>
        <a:bodyPr/>
        <a:lstStyle/>
        <a:p>
          <a:r>
            <a:rPr lang="en-US" dirty="0" smtClean="0"/>
            <a:t>Should be reviewed by other instructors</a:t>
          </a:r>
          <a:endParaRPr lang="en-US" dirty="0"/>
        </a:p>
      </dgm:t>
    </dgm:pt>
    <dgm:pt modelId="{DF52D311-E783-4F46-9278-69630ECEFA5A}" type="parTrans" cxnId="{B091D9C9-47DB-4587-9EBF-B80D6718DBE9}">
      <dgm:prSet/>
      <dgm:spPr/>
      <dgm:t>
        <a:bodyPr/>
        <a:lstStyle/>
        <a:p>
          <a:endParaRPr lang="en-US"/>
        </a:p>
      </dgm:t>
    </dgm:pt>
    <dgm:pt modelId="{77C0A053-FD0B-453A-88F7-D21740949E9D}" type="sibTrans" cxnId="{B091D9C9-47DB-4587-9EBF-B80D6718DBE9}">
      <dgm:prSet/>
      <dgm:spPr/>
      <dgm:t>
        <a:bodyPr/>
        <a:lstStyle/>
        <a:p>
          <a:endParaRPr lang="en-US"/>
        </a:p>
      </dgm:t>
    </dgm:pt>
    <dgm:pt modelId="{18B0E0DF-C5AF-477A-8FC0-3CE265791B40}">
      <dgm:prSet phldrT="[Text]"/>
      <dgm:spPr/>
      <dgm:t>
        <a:bodyPr/>
        <a:lstStyle/>
        <a:p>
          <a:r>
            <a:rPr lang="en-US" dirty="0" smtClean="0"/>
            <a:t>Based upon student test scores and course evaluations</a:t>
          </a:r>
          <a:endParaRPr lang="en-US" dirty="0"/>
        </a:p>
      </dgm:t>
    </dgm:pt>
    <dgm:pt modelId="{461A73E9-1E02-45A9-A9E1-E8FE2847B763}" type="parTrans" cxnId="{E7DFE015-EB23-4D7C-AF8C-8EE21155F5DD}">
      <dgm:prSet/>
      <dgm:spPr/>
      <dgm:t>
        <a:bodyPr/>
        <a:lstStyle/>
        <a:p>
          <a:endParaRPr lang="en-US"/>
        </a:p>
      </dgm:t>
    </dgm:pt>
    <dgm:pt modelId="{5AED6E2D-AD86-4165-B72D-54D5E181C0F7}" type="sibTrans" cxnId="{E7DFE015-EB23-4D7C-AF8C-8EE21155F5DD}">
      <dgm:prSet/>
      <dgm:spPr/>
      <dgm:t>
        <a:bodyPr/>
        <a:lstStyle/>
        <a:p>
          <a:endParaRPr lang="en-US"/>
        </a:p>
      </dgm:t>
    </dgm:pt>
    <dgm:pt modelId="{1699B57F-C82B-4C00-9116-0E04D85A3A3E}" type="pres">
      <dgm:prSet presAssocID="{657B7343-9D7F-4F03-8D86-E6A5BDE7B79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99D687F-B332-4025-8523-7E30C9509C0F}" type="pres">
      <dgm:prSet presAssocID="{657B7343-9D7F-4F03-8D86-E6A5BDE7B79F}" presName="Name1" presStyleCnt="0"/>
      <dgm:spPr/>
    </dgm:pt>
    <dgm:pt modelId="{78BBDD13-62F7-463E-A781-803F6D0649AF}" type="pres">
      <dgm:prSet presAssocID="{657B7343-9D7F-4F03-8D86-E6A5BDE7B79F}" presName="cycle" presStyleCnt="0"/>
      <dgm:spPr/>
    </dgm:pt>
    <dgm:pt modelId="{08933805-4272-4F7E-A0CB-B4A8E209444A}" type="pres">
      <dgm:prSet presAssocID="{657B7343-9D7F-4F03-8D86-E6A5BDE7B79F}" presName="srcNode" presStyleLbl="node1" presStyleIdx="0" presStyleCnt="4"/>
      <dgm:spPr/>
    </dgm:pt>
    <dgm:pt modelId="{798DA866-0D73-419E-AD18-5CBD3A85B3CB}" type="pres">
      <dgm:prSet presAssocID="{657B7343-9D7F-4F03-8D86-E6A5BDE7B79F}" presName="conn" presStyleLbl="parChTrans1D2" presStyleIdx="0" presStyleCnt="1"/>
      <dgm:spPr/>
      <dgm:t>
        <a:bodyPr/>
        <a:lstStyle/>
        <a:p>
          <a:endParaRPr lang="en-US"/>
        </a:p>
      </dgm:t>
    </dgm:pt>
    <dgm:pt modelId="{178919DA-D303-4BEB-A8ED-8044D9901F09}" type="pres">
      <dgm:prSet presAssocID="{657B7343-9D7F-4F03-8D86-E6A5BDE7B79F}" presName="extraNode" presStyleLbl="node1" presStyleIdx="0" presStyleCnt="4"/>
      <dgm:spPr/>
    </dgm:pt>
    <dgm:pt modelId="{03067FA4-6450-4477-AE3E-EFFDD7C020D0}" type="pres">
      <dgm:prSet presAssocID="{657B7343-9D7F-4F03-8D86-E6A5BDE7B79F}" presName="dstNode" presStyleLbl="node1" presStyleIdx="0" presStyleCnt="4"/>
      <dgm:spPr/>
    </dgm:pt>
    <dgm:pt modelId="{ABDFC273-1983-4C8B-A34F-19F51EB95DF3}" type="pres">
      <dgm:prSet presAssocID="{EC249301-0DBB-4A9D-9DA3-62841A3E4BB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A31A0-326C-41DD-88CF-4C509E24004D}" type="pres">
      <dgm:prSet presAssocID="{EC249301-0DBB-4A9D-9DA3-62841A3E4BBF}" presName="accent_1" presStyleCnt="0"/>
      <dgm:spPr/>
    </dgm:pt>
    <dgm:pt modelId="{41C22E7C-DDC7-439E-A3EE-63396D8E2298}" type="pres">
      <dgm:prSet presAssocID="{EC249301-0DBB-4A9D-9DA3-62841A3E4BBF}" presName="accentRepeatNode" presStyleLbl="solidFgAcc1" presStyleIdx="0" presStyleCnt="4"/>
      <dgm:spPr/>
    </dgm:pt>
    <dgm:pt modelId="{76364BF5-CB72-481E-BCFC-A4F032701393}" type="pres">
      <dgm:prSet presAssocID="{A51887BC-0556-4C77-8F29-7E9686EE503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FC00E-DAB5-4885-9A31-B8863F7B30E1}" type="pres">
      <dgm:prSet presAssocID="{A51887BC-0556-4C77-8F29-7E9686EE503D}" presName="accent_2" presStyleCnt="0"/>
      <dgm:spPr/>
    </dgm:pt>
    <dgm:pt modelId="{080C8C5A-2435-4BA8-8251-1A5B72221432}" type="pres">
      <dgm:prSet presAssocID="{A51887BC-0556-4C77-8F29-7E9686EE503D}" presName="accentRepeatNode" presStyleLbl="solidFgAcc1" presStyleIdx="1" presStyleCnt="4"/>
      <dgm:spPr/>
    </dgm:pt>
    <dgm:pt modelId="{350E3733-653C-4412-99CE-AC16804E41B7}" type="pres">
      <dgm:prSet presAssocID="{69407FDA-6BC0-4991-B4A8-6AEB8B258C1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70410A-7DD2-4224-A529-3F1033DEA540}" type="pres">
      <dgm:prSet presAssocID="{69407FDA-6BC0-4991-B4A8-6AEB8B258C10}" presName="accent_3" presStyleCnt="0"/>
      <dgm:spPr/>
    </dgm:pt>
    <dgm:pt modelId="{51992D48-F0ED-430F-8DC5-9972F4A04764}" type="pres">
      <dgm:prSet presAssocID="{69407FDA-6BC0-4991-B4A8-6AEB8B258C10}" presName="accentRepeatNode" presStyleLbl="solidFgAcc1" presStyleIdx="2" presStyleCnt="4"/>
      <dgm:spPr/>
    </dgm:pt>
    <dgm:pt modelId="{74CD603D-E77C-4455-997C-F1751769889B}" type="pres">
      <dgm:prSet presAssocID="{18B0E0DF-C5AF-477A-8FC0-3CE265791B4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225D2-4E77-47D5-862A-C7954A0B7EA1}" type="pres">
      <dgm:prSet presAssocID="{18B0E0DF-C5AF-477A-8FC0-3CE265791B40}" presName="accent_4" presStyleCnt="0"/>
      <dgm:spPr/>
    </dgm:pt>
    <dgm:pt modelId="{93A9233C-3922-4C0B-8B70-DE6FD469F081}" type="pres">
      <dgm:prSet presAssocID="{18B0E0DF-C5AF-477A-8FC0-3CE265791B40}" presName="accentRepeatNode" presStyleLbl="solidFgAcc1" presStyleIdx="3" presStyleCnt="4"/>
      <dgm:spPr/>
    </dgm:pt>
  </dgm:ptLst>
  <dgm:cxnLst>
    <dgm:cxn modelId="{F3274321-D4CC-42FF-BD38-721155459783}" type="presOf" srcId="{18B0E0DF-C5AF-477A-8FC0-3CE265791B40}" destId="{74CD603D-E77C-4455-997C-F1751769889B}" srcOrd="0" destOrd="0" presId="urn:microsoft.com/office/officeart/2008/layout/VerticalCurvedList"/>
    <dgm:cxn modelId="{D2A4CB3A-D513-4634-9B64-F4880BA59744}" type="presOf" srcId="{C072EA47-B69A-41C7-918D-9451E2806E37}" destId="{798DA866-0D73-419E-AD18-5CBD3A85B3CB}" srcOrd="0" destOrd="0" presId="urn:microsoft.com/office/officeart/2008/layout/VerticalCurvedList"/>
    <dgm:cxn modelId="{55844F16-C4A0-43A3-856B-21F117B90472}" srcId="{657B7343-9D7F-4F03-8D86-E6A5BDE7B79F}" destId="{EC249301-0DBB-4A9D-9DA3-62841A3E4BBF}" srcOrd="0" destOrd="0" parTransId="{23F448AE-5AEC-449C-A431-E75693743F00}" sibTransId="{C072EA47-B69A-41C7-918D-9451E2806E37}"/>
    <dgm:cxn modelId="{B091D9C9-47DB-4587-9EBF-B80D6718DBE9}" srcId="{657B7343-9D7F-4F03-8D86-E6A5BDE7B79F}" destId="{69407FDA-6BC0-4991-B4A8-6AEB8B258C10}" srcOrd="2" destOrd="0" parTransId="{DF52D311-E783-4F46-9278-69630ECEFA5A}" sibTransId="{77C0A053-FD0B-453A-88F7-D21740949E9D}"/>
    <dgm:cxn modelId="{232EF5BB-0DBB-40C9-9EBE-AEABC440BFAF}" type="presOf" srcId="{EC249301-0DBB-4A9D-9DA3-62841A3E4BBF}" destId="{ABDFC273-1983-4C8B-A34F-19F51EB95DF3}" srcOrd="0" destOrd="0" presId="urn:microsoft.com/office/officeart/2008/layout/VerticalCurvedList"/>
    <dgm:cxn modelId="{B389DFC9-77C3-4076-AB01-1CF813D4C495}" type="presOf" srcId="{A51887BC-0556-4C77-8F29-7E9686EE503D}" destId="{76364BF5-CB72-481E-BCFC-A4F032701393}" srcOrd="0" destOrd="0" presId="urn:microsoft.com/office/officeart/2008/layout/VerticalCurvedList"/>
    <dgm:cxn modelId="{2C04F683-3C54-4B07-9810-5AA11AC1B51B}" type="presOf" srcId="{69407FDA-6BC0-4991-B4A8-6AEB8B258C10}" destId="{350E3733-653C-4412-99CE-AC16804E41B7}" srcOrd="0" destOrd="0" presId="urn:microsoft.com/office/officeart/2008/layout/VerticalCurvedList"/>
    <dgm:cxn modelId="{E7DFE015-EB23-4D7C-AF8C-8EE21155F5DD}" srcId="{657B7343-9D7F-4F03-8D86-E6A5BDE7B79F}" destId="{18B0E0DF-C5AF-477A-8FC0-3CE265791B40}" srcOrd="3" destOrd="0" parTransId="{461A73E9-1E02-45A9-A9E1-E8FE2847B763}" sibTransId="{5AED6E2D-AD86-4165-B72D-54D5E181C0F7}"/>
    <dgm:cxn modelId="{AC2EFF3F-0A65-434E-B579-D29C3A423B09}" type="presOf" srcId="{657B7343-9D7F-4F03-8D86-E6A5BDE7B79F}" destId="{1699B57F-C82B-4C00-9116-0E04D85A3A3E}" srcOrd="0" destOrd="0" presId="urn:microsoft.com/office/officeart/2008/layout/VerticalCurvedList"/>
    <dgm:cxn modelId="{F3A1527F-FF31-4674-A5FD-8594082CFE9A}" srcId="{657B7343-9D7F-4F03-8D86-E6A5BDE7B79F}" destId="{A51887BC-0556-4C77-8F29-7E9686EE503D}" srcOrd="1" destOrd="0" parTransId="{E238FBA9-4211-4EDA-B137-178086D4FEAB}" sibTransId="{331F5320-A565-4F0A-820A-6B85BE9036A4}"/>
    <dgm:cxn modelId="{DAD7F6C4-6E08-42C2-A6A9-F7214606437E}" type="presParOf" srcId="{1699B57F-C82B-4C00-9116-0E04D85A3A3E}" destId="{099D687F-B332-4025-8523-7E30C9509C0F}" srcOrd="0" destOrd="0" presId="urn:microsoft.com/office/officeart/2008/layout/VerticalCurvedList"/>
    <dgm:cxn modelId="{245612F7-1B58-446F-B822-4F30CD1852E7}" type="presParOf" srcId="{099D687F-B332-4025-8523-7E30C9509C0F}" destId="{78BBDD13-62F7-463E-A781-803F6D0649AF}" srcOrd="0" destOrd="0" presId="urn:microsoft.com/office/officeart/2008/layout/VerticalCurvedList"/>
    <dgm:cxn modelId="{4EBDEFE9-299E-4E81-9CE1-8C365A290F49}" type="presParOf" srcId="{78BBDD13-62F7-463E-A781-803F6D0649AF}" destId="{08933805-4272-4F7E-A0CB-B4A8E209444A}" srcOrd="0" destOrd="0" presId="urn:microsoft.com/office/officeart/2008/layout/VerticalCurvedList"/>
    <dgm:cxn modelId="{76AC2A59-4866-43D4-A0E4-720A1E08AE65}" type="presParOf" srcId="{78BBDD13-62F7-463E-A781-803F6D0649AF}" destId="{798DA866-0D73-419E-AD18-5CBD3A85B3CB}" srcOrd="1" destOrd="0" presId="urn:microsoft.com/office/officeart/2008/layout/VerticalCurvedList"/>
    <dgm:cxn modelId="{0DE5EC49-3EDD-472F-BB13-2493E095D7B4}" type="presParOf" srcId="{78BBDD13-62F7-463E-A781-803F6D0649AF}" destId="{178919DA-D303-4BEB-A8ED-8044D9901F09}" srcOrd="2" destOrd="0" presId="urn:microsoft.com/office/officeart/2008/layout/VerticalCurvedList"/>
    <dgm:cxn modelId="{7969364F-BCBD-436A-9062-E41E04CFD816}" type="presParOf" srcId="{78BBDD13-62F7-463E-A781-803F6D0649AF}" destId="{03067FA4-6450-4477-AE3E-EFFDD7C020D0}" srcOrd="3" destOrd="0" presId="urn:microsoft.com/office/officeart/2008/layout/VerticalCurvedList"/>
    <dgm:cxn modelId="{986B6481-AA87-4BDE-807E-32FDF1CF159D}" type="presParOf" srcId="{099D687F-B332-4025-8523-7E30C9509C0F}" destId="{ABDFC273-1983-4C8B-A34F-19F51EB95DF3}" srcOrd="1" destOrd="0" presId="urn:microsoft.com/office/officeart/2008/layout/VerticalCurvedList"/>
    <dgm:cxn modelId="{07E36A68-56AB-4D37-8C4B-B2281CDC1CA6}" type="presParOf" srcId="{099D687F-B332-4025-8523-7E30C9509C0F}" destId="{C0FA31A0-326C-41DD-88CF-4C509E24004D}" srcOrd="2" destOrd="0" presId="urn:microsoft.com/office/officeart/2008/layout/VerticalCurvedList"/>
    <dgm:cxn modelId="{FC57F76B-26F6-4A5A-A527-6F1A09ED638C}" type="presParOf" srcId="{C0FA31A0-326C-41DD-88CF-4C509E24004D}" destId="{41C22E7C-DDC7-439E-A3EE-63396D8E2298}" srcOrd="0" destOrd="0" presId="urn:microsoft.com/office/officeart/2008/layout/VerticalCurvedList"/>
    <dgm:cxn modelId="{800FAB5B-A7C5-4D5C-8123-2C069DAE757C}" type="presParOf" srcId="{099D687F-B332-4025-8523-7E30C9509C0F}" destId="{76364BF5-CB72-481E-BCFC-A4F032701393}" srcOrd="3" destOrd="0" presId="urn:microsoft.com/office/officeart/2008/layout/VerticalCurvedList"/>
    <dgm:cxn modelId="{499D630E-1D3F-4882-8BCC-6C6554A6B5C8}" type="presParOf" srcId="{099D687F-B332-4025-8523-7E30C9509C0F}" destId="{6B7FC00E-DAB5-4885-9A31-B8863F7B30E1}" srcOrd="4" destOrd="0" presId="urn:microsoft.com/office/officeart/2008/layout/VerticalCurvedList"/>
    <dgm:cxn modelId="{5C06293B-2450-4C73-8318-36F619EC4682}" type="presParOf" srcId="{6B7FC00E-DAB5-4885-9A31-B8863F7B30E1}" destId="{080C8C5A-2435-4BA8-8251-1A5B72221432}" srcOrd="0" destOrd="0" presId="urn:microsoft.com/office/officeart/2008/layout/VerticalCurvedList"/>
    <dgm:cxn modelId="{77015BF9-1829-4743-BC24-9624E102EF34}" type="presParOf" srcId="{099D687F-B332-4025-8523-7E30C9509C0F}" destId="{350E3733-653C-4412-99CE-AC16804E41B7}" srcOrd="5" destOrd="0" presId="urn:microsoft.com/office/officeart/2008/layout/VerticalCurvedList"/>
    <dgm:cxn modelId="{A832C213-402C-4FE8-B5BD-D4885FB04E89}" type="presParOf" srcId="{099D687F-B332-4025-8523-7E30C9509C0F}" destId="{8170410A-7DD2-4224-A529-3F1033DEA540}" srcOrd="6" destOrd="0" presId="urn:microsoft.com/office/officeart/2008/layout/VerticalCurvedList"/>
    <dgm:cxn modelId="{45422C93-914C-4239-AC3C-B62FFA7126BE}" type="presParOf" srcId="{8170410A-7DD2-4224-A529-3F1033DEA540}" destId="{51992D48-F0ED-430F-8DC5-9972F4A04764}" srcOrd="0" destOrd="0" presId="urn:microsoft.com/office/officeart/2008/layout/VerticalCurvedList"/>
    <dgm:cxn modelId="{83765A82-0A1D-4288-B69F-C6E2EC1F208F}" type="presParOf" srcId="{099D687F-B332-4025-8523-7E30C9509C0F}" destId="{74CD603D-E77C-4455-997C-F1751769889B}" srcOrd="7" destOrd="0" presId="urn:microsoft.com/office/officeart/2008/layout/VerticalCurvedList"/>
    <dgm:cxn modelId="{0586856F-6DFE-49CA-8726-0F20C96BB8DE}" type="presParOf" srcId="{099D687F-B332-4025-8523-7E30C9509C0F}" destId="{F3F225D2-4E77-47D5-862A-C7954A0B7EA1}" srcOrd="8" destOrd="0" presId="urn:microsoft.com/office/officeart/2008/layout/VerticalCurvedList"/>
    <dgm:cxn modelId="{B24D5A20-997E-48CF-8D62-75D7CFBA525B}" type="presParOf" srcId="{F3F225D2-4E77-47D5-862A-C7954A0B7EA1}" destId="{93A9233C-3922-4C0B-8B70-DE6FD469F08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01BB73-9D21-4F92-8D7E-98A83953560A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9BFB17-7441-4A57-8476-46B6BC0288F6}">
      <dgm:prSet phldrT="[Text]"/>
      <dgm:spPr/>
      <dgm:t>
        <a:bodyPr/>
        <a:lstStyle/>
        <a:p>
          <a:r>
            <a:rPr lang="en-US" dirty="0" smtClean="0">
              <a:effectLst/>
              <a:latin typeface="Tahoma"/>
              <a:ea typeface="Times New Roman"/>
              <a:cs typeface="Times New Roman"/>
            </a:rPr>
            <a:t>Step 5: Write test items or design practical assessments for each lesson objective </a:t>
          </a:r>
          <a:endParaRPr lang="en-US" dirty="0"/>
        </a:p>
      </dgm:t>
    </dgm:pt>
    <dgm:pt modelId="{7E21876E-0093-45C2-8B61-C570D6564E3E}" type="parTrans" cxnId="{4456767D-5064-4D63-AC13-360E8EF38E88}">
      <dgm:prSet/>
      <dgm:spPr/>
      <dgm:t>
        <a:bodyPr/>
        <a:lstStyle/>
        <a:p>
          <a:endParaRPr lang="en-US"/>
        </a:p>
      </dgm:t>
    </dgm:pt>
    <dgm:pt modelId="{549D30DC-8DB7-4D8D-8D4F-C7164E92BFBE}" type="sibTrans" cxnId="{4456767D-5064-4D63-AC13-360E8EF38E88}">
      <dgm:prSet/>
      <dgm:spPr/>
      <dgm:t>
        <a:bodyPr/>
        <a:lstStyle/>
        <a:p>
          <a:endParaRPr lang="en-US"/>
        </a:p>
      </dgm:t>
    </dgm:pt>
    <dgm:pt modelId="{B029DEB8-2158-4F0C-B509-70BD2A43F49C}">
      <dgm:prSet phldrT="[Text]"/>
      <dgm:spPr/>
      <dgm:t>
        <a:bodyPr/>
        <a:lstStyle/>
        <a:p>
          <a:r>
            <a:rPr lang="en-US" dirty="0" smtClean="0"/>
            <a:t>Step 6: Determine the sequence in which you will present the material</a:t>
          </a:r>
          <a:endParaRPr lang="en-US" dirty="0"/>
        </a:p>
      </dgm:t>
    </dgm:pt>
    <dgm:pt modelId="{1D16DDC3-1708-4A45-B0E3-C2D1467E09CF}" type="parTrans" cxnId="{A7275A23-0B19-4D82-B2F4-C31E0A53880B}">
      <dgm:prSet/>
      <dgm:spPr/>
      <dgm:t>
        <a:bodyPr/>
        <a:lstStyle/>
        <a:p>
          <a:endParaRPr lang="en-US"/>
        </a:p>
      </dgm:t>
    </dgm:pt>
    <dgm:pt modelId="{2F5713ED-6277-4C22-BC8F-61F3B1565ED5}" type="sibTrans" cxnId="{A7275A23-0B19-4D82-B2F4-C31E0A53880B}">
      <dgm:prSet/>
      <dgm:spPr/>
      <dgm:t>
        <a:bodyPr/>
        <a:lstStyle/>
        <a:p>
          <a:endParaRPr lang="en-US"/>
        </a:p>
      </dgm:t>
    </dgm:pt>
    <dgm:pt modelId="{981CCAEA-A723-48EE-99DF-53C86C637C42}">
      <dgm:prSet phldrT="[Text]"/>
      <dgm:spPr/>
      <dgm:t>
        <a:bodyPr/>
        <a:lstStyle/>
        <a:p>
          <a:r>
            <a:rPr lang="en-US" dirty="0" smtClean="0"/>
            <a:t>Step 7: Conduct research to become more familiar with the topic </a:t>
          </a:r>
          <a:endParaRPr lang="en-US" dirty="0"/>
        </a:p>
      </dgm:t>
    </dgm:pt>
    <dgm:pt modelId="{496A6F4D-9532-4D3D-9128-EA6D02BA6F99}" type="parTrans" cxnId="{95D51537-ED59-4265-B2E1-DED61664289A}">
      <dgm:prSet/>
      <dgm:spPr/>
      <dgm:t>
        <a:bodyPr/>
        <a:lstStyle/>
        <a:p>
          <a:endParaRPr lang="en-US"/>
        </a:p>
      </dgm:t>
    </dgm:pt>
    <dgm:pt modelId="{B40EC1B9-FEC1-498A-83A0-AAD796AF7E18}" type="sibTrans" cxnId="{95D51537-ED59-4265-B2E1-DED61664289A}">
      <dgm:prSet/>
      <dgm:spPr/>
      <dgm:t>
        <a:bodyPr/>
        <a:lstStyle/>
        <a:p>
          <a:endParaRPr lang="en-US"/>
        </a:p>
      </dgm:t>
    </dgm:pt>
    <dgm:pt modelId="{8D3A6C98-77A3-497E-B196-DDE37E5AC4D7}">
      <dgm:prSet phldrT="[Text]"/>
      <dgm:spPr/>
      <dgm:t>
        <a:bodyPr/>
        <a:lstStyle/>
        <a:p>
          <a:r>
            <a:rPr lang="en-US" dirty="0" smtClean="0"/>
            <a:t>Step 8: Write the outline </a:t>
          </a:r>
          <a:endParaRPr lang="en-US" dirty="0"/>
        </a:p>
      </dgm:t>
    </dgm:pt>
    <dgm:pt modelId="{1AF3EAFB-16CE-4187-9C2C-5AE282E19A91}" type="parTrans" cxnId="{7C100B57-09D2-4AB2-AE27-4E1ECD44F7EB}">
      <dgm:prSet/>
      <dgm:spPr/>
      <dgm:t>
        <a:bodyPr/>
        <a:lstStyle/>
        <a:p>
          <a:endParaRPr lang="en-US"/>
        </a:p>
      </dgm:t>
    </dgm:pt>
    <dgm:pt modelId="{CF81A10D-C1E6-4A9B-9630-B9BD8DA5DB45}" type="sibTrans" cxnId="{7C100B57-09D2-4AB2-AE27-4E1ECD44F7EB}">
      <dgm:prSet/>
      <dgm:spPr/>
      <dgm:t>
        <a:bodyPr/>
        <a:lstStyle/>
        <a:p>
          <a:endParaRPr lang="en-US"/>
        </a:p>
      </dgm:t>
    </dgm:pt>
    <dgm:pt modelId="{1A0AAE6E-7EF7-40F5-87AA-A92DD2CD66BE}" type="pres">
      <dgm:prSet presAssocID="{E201BB73-9D21-4F92-8D7E-98A83953560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92DEE8F-B17E-47ED-9E50-4BC989EABED6}" type="pres">
      <dgm:prSet presAssocID="{E201BB73-9D21-4F92-8D7E-98A83953560A}" presName="Name1" presStyleCnt="0"/>
      <dgm:spPr/>
    </dgm:pt>
    <dgm:pt modelId="{159EBC25-D237-43DC-89EC-D4B904BE1143}" type="pres">
      <dgm:prSet presAssocID="{E201BB73-9D21-4F92-8D7E-98A83953560A}" presName="cycle" presStyleCnt="0"/>
      <dgm:spPr/>
    </dgm:pt>
    <dgm:pt modelId="{3A7CCD84-BA01-4ADB-A26D-2B9754E92CFB}" type="pres">
      <dgm:prSet presAssocID="{E201BB73-9D21-4F92-8D7E-98A83953560A}" presName="srcNode" presStyleLbl="node1" presStyleIdx="0" presStyleCnt="4"/>
      <dgm:spPr/>
    </dgm:pt>
    <dgm:pt modelId="{809930F8-60AA-442E-882E-019682BC6393}" type="pres">
      <dgm:prSet presAssocID="{E201BB73-9D21-4F92-8D7E-98A83953560A}" presName="conn" presStyleLbl="parChTrans1D2" presStyleIdx="0" presStyleCnt="1"/>
      <dgm:spPr/>
      <dgm:t>
        <a:bodyPr/>
        <a:lstStyle/>
        <a:p>
          <a:endParaRPr lang="en-US"/>
        </a:p>
      </dgm:t>
    </dgm:pt>
    <dgm:pt modelId="{0D8C20A9-B943-4292-B371-08AB34492BE2}" type="pres">
      <dgm:prSet presAssocID="{E201BB73-9D21-4F92-8D7E-98A83953560A}" presName="extraNode" presStyleLbl="node1" presStyleIdx="0" presStyleCnt="4"/>
      <dgm:spPr/>
    </dgm:pt>
    <dgm:pt modelId="{E9CA9928-6D27-493C-842F-19F8C6DBF05F}" type="pres">
      <dgm:prSet presAssocID="{E201BB73-9D21-4F92-8D7E-98A83953560A}" presName="dstNode" presStyleLbl="node1" presStyleIdx="0" presStyleCnt="4"/>
      <dgm:spPr/>
    </dgm:pt>
    <dgm:pt modelId="{AB92DB97-5DF7-4F8E-B0D1-5C0BFFC44015}" type="pres">
      <dgm:prSet presAssocID="{A49BFB17-7441-4A57-8476-46B6BC0288F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ACABA-C655-48EA-80BE-E7545993AFC9}" type="pres">
      <dgm:prSet presAssocID="{A49BFB17-7441-4A57-8476-46B6BC0288F6}" presName="accent_1" presStyleCnt="0"/>
      <dgm:spPr/>
    </dgm:pt>
    <dgm:pt modelId="{0691A841-DBC2-47BE-8C30-95D32193A47A}" type="pres">
      <dgm:prSet presAssocID="{A49BFB17-7441-4A57-8476-46B6BC0288F6}" presName="accentRepeatNode" presStyleLbl="solidFgAcc1" presStyleIdx="0" presStyleCnt="4"/>
      <dgm:spPr/>
    </dgm:pt>
    <dgm:pt modelId="{A0EABB03-BC60-4418-B7A1-902DB0858C9A}" type="pres">
      <dgm:prSet presAssocID="{B029DEB8-2158-4F0C-B509-70BD2A43F49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E82F6-7279-4E5C-A753-327E534234A7}" type="pres">
      <dgm:prSet presAssocID="{B029DEB8-2158-4F0C-B509-70BD2A43F49C}" presName="accent_2" presStyleCnt="0"/>
      <dgm:spPr/>
    </dgm:pt>
    <dgm:pt modelId="{42A6A6F4-9B38-48D8-B43C-C431EEC40E73}" type="pres">
      <dgm:prSet presAssocID="{B029DEB8-2158-4F0C-B509-70BD2A43F49C}" presName="accentRepeatNode" presStyleLbl="solidFgAcc1" presStyleIdx="1" presStyleCnt="4"/>
      <dgm:spPr/>
    </dgm:pt>
    <dgm:pt modelId="{F3482E00-3A0F-4800-9E7D-2D250DDB2EA7}" type="pres">
      <dgm:prSet presAssocID="{981CCAEA-A723-48EE-99DF-53C86C637C4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FCF754-B789-4502-860C-5E1AD406F297}" type="pres">
      <dgm:prSet presAssocID="{981CCAEA-A723-48EE-99DF-53C86C637C42}" presName="accent_3" presStyleCnt="0"/>
      <dgm:spPr/>
    </dgm:pt>
    <dgm:pt modelId="{9AD71183-E088-4D9D-9D5C-34F2DC4C3614}" type="pres">
      <dgm:prSet presAssocID="{981CCAEA-A723-48EE-99DF-53C86C637C42}" presName="accentRepeatNode" presStyleLbl="solidFgAcc1" presStyleIdx="2" presStyleCnt="4"/>
      <dgm:spPr/>
    </dgm:pt>
    <dgm:pt modelId="{23E5FECD-AFA6-477E-8270-C9BE022240DB}" type="pres">
      <dgm:prSet presAssocID="{8D3A6C98-77A3-497E-B196-DDE37E5AC4D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9728B-B9C3-422D-9D15-3F52E302BC52}" type="pres">
      <dgm:prSet presAssocID="{8D3A6C98-77A3-497E-B196-DDE37E5AC4D7}" presName="accent_4" presStyleCnt="0"/>
      <dgm:spPr/>
    </dgm:pt>
    <dgm:pt modelId="{7F531CC0-984F-483E-8273-B8730EAD8B82}" type="pres">
      <dgm:prSet presAssocID="{8D3A6C98-77A3-497E-B196-DDE37E5AC4D7}" presName="accentRepeatNode" presStyleLbl="solidFgAcc1" presStyleIdx="3" presStyleCnt="4"/>
      <dgm:spPr/>
    </dgm:pt>
  </dgm:ptLst>
  <dgm:cxnLst>
    <dgm:cxn modelId="{272E16D7-2793-4595-BD4C-074A49574148}" type="presOf" srcId="{B029DEB8-2158-4F0C-B509-70BD2A43F49C}" destId="{A0EABB03-BC60-4418-B7A1-902DB0858C9A}" srcOrd="0" destOrd="0" presId="urn:microsoft.com/office/officeart/2008/layout/VerticalCurvedList"/>
    <dgm:cxn modelId="{A7275A23-0B19-4D82-B2F4-C31E0A53880B}" srcId="{E201BB73-9D21-4F92-8D7E-98A83953560A}" destId="{B029DEB8-2158-4F0C-B509-70BD2A43F49C}" srcOrd="1" destOrd="0" parTransId="{1D16DDC3-1708-4A45-B0E3-C2D1467E09CF}" sibTransId="{2F5713ED-6277-4C22-BC8F-61F3B1565ED5}"/>
    <dgm:cxn modelId="{60FF5083-AB47-4586-A312-D362BF6A1928}" type="presOf" srcId="{A49BFB17-7441-4A57-8476-46B6BC0288F6}" destId="{AB92DB97-5DF7-4F8E-B0D1-5C0BFFC44015}" srcOrd="0" destOrd="0" presId="urn:microsoft.com/office/officeart/2008/layout/VerticalCurvedList"/>
    <dgm:cxn modelId="{95D51537-ED59-4265-B2E1-DED61664289A}" srcId="{E201BB73-9D21-4F92-8D7E-98A83953560A}" destId="{981CCAEA-A723-48EE-99DF-53C86C637C42}" srcOrd="2" destOrd="0" parTransId="{496A6F4D-9532-4D3D-9128-EA6D02BA6F99}" sibTransId="{B40EC1B9-FEC1-498A-83A0-AAD796AF7E18}"/>
    <dgm:cxn modelId="{321A0875-EE50-48F0-857A-D2A7F7FD2940}" type="presOf" srcId="{8D3A6C98-77A3-497E-B196-DDE37E5AC4D7}" destId="{23E5FECD-AFA6-477E-8270-C9BE022240DB}" srcOrd="0" destOrd="0" presId="urn:microsoft.com/office/officeart/2008/layout/VerticalCurvedList"/>
    <dgm:cxn modelId="{C4902FFB-D49F-4101-B7D9-5EC58ACDB14B}" type="presOf" srcId="{981CCAEA-A723-48EE-99DF-53C86C637C42}" destId="{F3482E00-3A0F-4800-9E7D-2D250DDB2EA7}" srcOrd="0" destOrd="0" presId="urn:microsoft.com/office/officeart/2008/layout/VerticalCurvedList"/>
    <dgm:cxn modelId="{4456767D-5064-4D63-AC13-360E8EF38E88}" srcId="{E201BB73-9D21-4F92-8D7E-98A83953560A}" destId="{A49BFB17-7441-4A57-8476-46B6BC0288F6}" srcOrd="0" destOrd="0" parTransId="{7E21876E-0093-45C2-8B61-C570D6564E3E}" sibTransId="{549D30DC-8DB7-4D8D-8D4F-C7164E92BFBE}"/>
    <dgm:cxn modelId="{3036230D-B374-4E88-9A07-551331C4430A}" type="presOf" srcId="{E201BB73-9D21-4F92-8D7E-98A83953560A}" destId="{1A0AAE6E-7EF7-40F5-87AA-A92DD2CD66BE}" srcOrd="0" destOrd="0" presId="urn:microsoft.com/office/officeart/2008/layout/VerticalCurvedList"/>
    <dgm:cxn modelId="{D3F67E58-C5BA-4318-B156-B883D23EB9CA}" type="presOf" srcId="{549D30DC-8DB7-4D8D-8D4F-C7164E92BFBE}" destId="{809930F8-60AA-442E-882E-019682BC6393}" srcOrd="0" destOrd="0" presId="urn:microsoft.com/office/officeart/2008/layout/VerticalCurvedList"/>
    <dgm:cxn modelId="{7C100B57-09D2-4AB2-AE27-4E1ECD44F7EB}" srcId="{E201BB73-9D21-4F92-8D7E-98A83953560A}" destId="{8D3A6C98-77A3-497E-B196-DDE37E5AC4D7}" srcOrd="3" destOrd="0" parTransId="{1AF3EAFB-16CE-4187-9C2C-5AE282E19A91}" sibTransId="{CF81A10D-C1E6-4A9B-9630-B9BD8DA5DB45}"/>
    <dgm:cxn modelId="{BF9FBA61-FFA1-4E83-9798-9996115EFD50}" type="presParOf" srcId="{1A0AAE6E-7EF7-40F5-87AA-A92DD2CD66BE}" destId="{B92DEE8F-B17E-47ED-9E50-4BC989EABED6}" srcOrd="0" destOrd="0" presId="urn:microsoft.com/office/officeart/2008/layout/VerticalCurvedList"/>
    <dgm:cxn modelId="{DDAE2751-9353-481D-9396-063B5ACE2649}" type="presParOf" srcId="{B92DEE8F-B17E-47ED-9E50-4BC989EABED6}" destId="{159EBC25-D237-43DC-89EC-D4B904BE1143}" srcOrd="0" destOrd="0" presId="urn:microsoft.com/office/officeart/2008/layout/VerticalCurvedList"/>
    <dgm:cxn modelId="{3FCB418E-0E57-4F74-BC28-8D781D9E9883}" type="presParOf" srcId="{159EBC25-D237-43DC-89EC-D4B904BE1143}" destId="{3A7CCD84-BA01-4ADB-A26D-2B9754E92CFB}" srcOrd="0" destOrd="0" presId="urn:microsoft.com/office/officeart/2008/layout/VerticalCurvedList"/>
    <dgm:cxn modelId="{B8FE6CED-1390-4E0E-94E8-1B1D15A8CAA1}" type="presParOf" srcId="{159EBC25-D237-43DC-89EC-D4B904BE1143}" destId="{809930F8-60AA-442E-882E-019682BC6393}" srcOrd="1" destOrd="0" presId="urn:microsoft.com/office/officeart/2008/layout/VerticalCurvedList"/>
    <dgm:cxn modelId="{6E6184A4-1494-4D23-BFB3-099D9BA4F8D8}" type="presParOf" srcId="{159EBC25-D237-43DC-89EC-D4B904BE1143}" destId="{0D8C20A9-B943-4292-B371-08AB34492BE2}" srcOrd="2" destOrd="0" presId="urn:microsoft.com/office/officeart/2008/layout/VerticalCurvedList"/>
    <dgm:cxn modelId="{649F343A-F9C2-4E1B-A843-EC121FECA935}" type="presParOf" srcId="{159EBC25-D237-43DC-89EC-D4B904BE1143}" destId="{E9CA9928-6D27-493C-842F-19F8C6DBF05F}" srcOrd="3" destOrd="0" presId="urn:microsoft.com/office/officeart/2008/layout/VerticalCurvedList"/>
    <dgm:cxn modelId="{EADFFC97-C700-4278-98C3-3FA5B80CC3E2}" type="presParOf" srcId="{B92DEE8F-B17E-47ED-9E50-4BC989EABED6}" destId="{AB92DB97-5DF7-4F8E-B0D1-5C0BFFC44015}" srcOrd="1" destOrd="0" presId="urn:microsoft.com/office/officeart/2008/layout/VerticalCurvedList"/>
    <dgm:cxn modelId="{92EFE3B2-2EDA-40FC-8738-3E8802DB070A}" type="presParOf" srcId="{B92DEE8F-B17E-47ED-9E50-4BC989EABED6}" destId="{E4FACABA-C655-48EA-80BE-E7545993AFC9}" srcOrd="2" destOrd="0" presId="urn:microsoft.com/office/officeart/2008/layout/VerticalCurvedList"/>
    <dgm:cxn modelId="{715C752D-4B37-4F8E-8A2C-360C1FF81C03}" type="presParOf" srcId="{E4FACABA-C655-48EA-80BE-E7545993AFC9}" destId="{0691A841-DBC2-47BE-8C30-95D32193A47A}" srcOrd="0" destOrd="0" presId="urn:microsoft.com/office/officeart/2008/layout/VerticalCurvedList"/>
    <dgm:cxn modelId="{A4E9687B-A11E-45DD-8B17-523D8C2E7472}" type="presParOf" srcId="{B92DEE8F-B17E-47ED-9E50-4BC989EABED6}" destId="{A0EABB03-BC60-4418-B7A1-902DB0858C9A}" srcOrd="3" destOrd="0" presId="urn:microsoft.com/office/officeart/2008/layout/VerticalCurvedList"/>
    <dgm:cxn modelId="{CFEFF952-2398-41A8-806E-A3F805A52257}" type="presParOf" srcId="{B92DEE8F-B17E-47ED-9E50-4BC989EABED6}" destId="{AEDE82F6-7279-4E5C-A753-327E534234A7}" srcOrd="4" destOrd="0" presId="urn:microsoft.com/office/officeart/2008/layout/VerticalCurvedList"/>
    <dgm:cxn modelId="{E1F99FBB-35E0-442C-A1F6-1635D9A9B66D}" type="presParOf" srcId="{AEDE82F6-7279-4E5C-A753-327E534234A7}" destId="{42A6A6F4-9B38-48D8-B43C-C431EEC40E73}" srcOrd="0" destOrd="0" presId="urn:microsoft.com/office/officeart/2008/layout/VerticalCurvedList"/>
    <dgm:cxn modelId="{18FEF004-0BAF-43CC-95DB-D5B9BDC8D9A3}" type="presParOf" srcId="{B92DEE8F-B17E-47ED-9E50-4BC989EABED6}" destId="{F3482E00-3A0F-4800-9E7D-2D250DDB2EA7}" srcOrd="5" destOrd="0" presId="urn:microsoft.com/office/officeart/2008/layout/VerticalCurvedList"/>
    <dgm:cxn modelId="{6A0C2B14-47D7-4812-A57E-FED9FF319B85}" type="presParOf" srcId="{B92DEE8F-B17E-47ED-9E50-4BC989EABED6}" destId="{AAFCF754-B789-4502-860C-5E1AD406F297}" srcOrd="6" destOrd="0" presId="urn:microsoft.com/office/officeart/2008/layout/VerticalCurvedList"/>
    <dgm:cxn modelId="{234A4489-45DB-4295-BB37-3E50A3F90769}" type="presParOf" srcId="{AAFCF754-B789-4502-860C-5E1AD406F297}" destId="{9AD71183-E088-4D9D-9D5C-34F2DC4C3614}" srcOrd="0" destOrd="0" presId="urn:microsoft.com/office/officeart/2008/layout/VerticalCurvedList"/>
    <dgm:cxn modelId="{5DAEBDD7-250C-4A62-B438-076456A36D4C}" type="presParOf" srcId="{B92DEE8F-B17E-47ED-9E50-4BC989EABED6}" destId="{23E5FECD-AFA6-477E-8270-C9BE022240DB}" srcOrd="7" destOrd="0" presId="urn:microsoft.com/office/officeart/2008/layout/VerticalCurvedList"/>
    <dgm:cxn modelId="{9A70CFFE-0944-4DB2-AC60-58A85ECF7D1C}" type="presParOf" srcId="{B92DEE8F-B17E-47ED-9E50-4BC989EABED6}" destId="{4599728B-B9C3-422D-9D15-3F52E302BC52}" srcOrd="8" destOrd="0" presId="urn:microsoft.com/office/officeart/2008/layout/VerticalCurvedList"/>
    <dgm:cxn modelId="{BF7E81CC-2F9B-4437-8BD6-9E630141979E}" type="presParOf" srcId="{4599728B-B9C3-422D-9D15-3F52E302BC52}" destId="{7F531CC0-984F-483E-8273-B8730EAD8B8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3B8A86-32E6-4DAB-8F4D-4451B1F4FA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174C58-9A57-41E8-9D48-ADBC80D98C4B}">
      <dgm:prSet phldrT="[Text]" custT="1"/>
      <dgm:spPr/>
      <dgm:t>
        <a:bodyPr/>
        <a:lstStyle/>
        <a:p>
          <a:r>
            <a:rPr lang="en-US" sz="1800" dirty="0" smtClean="0"/>
            <a:t>Step 9: Develop lesson activities </a:t>
          </a:r>
          <a:endParaRPr lang="en-US" sz="1800" dirty="0"/>
        </a:p>
      </dgm:t>
    </dgm:pt>
    <dgm:pt modelId="{60971DE7-9CF6-4C0F-879C-720E0F3636AE}" type="parTrans" cxnId="{7554A561-1D2B-4DE8-B852-D1406085EE22}">
      <dgm:prSet/>
      <dgm:spPr/>
      <dgm:t>
        <a:bodyPr/>
        <a:lstStyle/>
        <a:p>
          <a:endParaRPr lang="en-US"/>
        </a:p>
      </dgm:t>
    </dgm:pt>
    <dgm:pt modelId="{D7B1D460-1C0F-4DD0-A0E7-1D4DAB90F4B7}" type="sibTrans" cxnId="{7554A561-1D2B-4DE8-B852-D1406085EE22}">
      <dgm:prSet/>
      <dgm:spPr/>
      <dgm:t>
        <a:bodyPr/>
        <a:lstStyle/>
        <a:p>
          <a:endParaRPr lang="en-US"/>
        </a:p>
      </dgm:t>
    </dgm:pt>
    <dgm:pt modelId="{411455CE-842E-4FB4-9467-64210EE07D08}">
      <dgm:prSet phldrT="[Text]" custT="1"/>
      <dgm:spPr/>
      <dgm:t>
        <a:bodyPr/>
        <a:lstStyle/>
        <a:p>
          <a:r>
            <a:rPr lang="en-US" sz="1800" dirty="0" smtClean="0"/>
            <a:t>Step 10: Identify and develop training aids to support instruction</a:t>
          </a:r>
          <a:endParaRPr lang="en-US" sz="1800" dirty="0"/>
        </a:p>
      </dgm:t>
    </dgm:pt>
    <dgm:pt modelId="{833CD804-6376-4633-B287-27C5506A53FC}" type="parTrans" cxnId="{E0B37903-ADF0-476F-B452-B93248446A37}">
      <dgm:prSet/>
      <dgm:spPr/>
      <dgm:t>
        <a:bodyPr/>
        <a:lstStyle/>
        <a:p>
          <a:endParaRPr lang="en-US"/>
        </a:p>
      </dgm:t>
    </dgm:pt>
    <dgm:pt modelId="{E0C89A69-88BC-43DC-93E1-C9A66959C07E}" type="sibTrans" cxnId="{E0B37903-ADF0-476F-B452-B93248446A37}">
      <dgm:prSet/>
      <dgm:spPr/>
      <dgm:t>
        <a:bodyPr/>
        <a:lstStyle/>
        <a:p>
          <a:endParaRPr lang="en-US"/>
        </a:p>
      </dgm:t>
    </dgm:pt>
    <dgm:pt modelId="{10C35AF3-1883-471A-BC6D-96E8C8AF829E}">
      <dgm:prSet phldrT="[Text]" custT="1"/>
      <dgm:spPr/>
      <dgm:t>
        <a:bodyPr/>
        <a:lstStyle/>
        <a:p>
          <a:r>
            <a:rPr lang="en-US" sz="1800" dirty="0" smtClean="0"/>
            <a:t>Step 11: Write or develop the planning components of the lesson plan</a:t>
          </a:r>
          <a:endParaRPr lang="en-US" sz="1800" dirty="0"/>
        </a:p>
      </dgm:t>
    </dgm:pt>
    <dgm:pt modelId="{4BF240A2-9FF5-4F0B-9ACE-C6FA83B28BDD}" type="parTrans" cxnId="{D0C758D0-B95A-415A-947F-A071D745F9B1}">
      <dgm:prSet/>
      <dgm:spPr/>
      <dgm:t>
        <a:bodyPr/>
        <a:lstStyle/>
        <a:p>
          <a:endParaRPr lang="en-US"/>
        </a:p>
      </dgm:t>
    </dgm:pt>
    <dgm:pt modelId="{530886B5-CBCB-4E76-9A98-89B22A3229D1}" type="sibTrans" cxnId="{D0C758D0-B95A-415A-947F-A071D745F9B1}">
      <dgm:prSet/>
      <dgm:spPr/>
      <dgm:t>
        <a:bodyPr/>
        <a:lstStyle/>
        <a:p>
          <a:endParaRPr lang="en-US"/>
        </a:p>
      </dgm:t>
    </dgm:pt>
    <dgm:pt modelId="{5D008C04-0A67-44CA-85B4-CDABBB9115C1}">
      <dgm:prSet phldrT="[Text]" custT="1"/>
      <dgm:spPr/>
      <dgm:t>
        <a:bodyPr/>
        <a:lstStyle/>
        <a:p>
          <a:r>
            <a:rPr lang="en-US" sz="1800" dirty="0" smtClean="0"/>
            <a:t>Step 12: Write ancillary and reference materials</a:t>
          </a:r>
          <a:endParaRPr lang="en-US" sz="1800" dirty="0"/>
        </a:p>
      </dgm:t>
    </dgm:pt>
    <dgm:pt modelId="{59B834F5-9DDF-4D0F-BEC9-F7EC4BA24216}" type="parTrans" cxnId="{9F0BC335-9287-4BC7-8FEA-057EFED8C25A}">
      <dgm:prSet/>
      <dgm:spPr/>
      <dgm:t>
        <a:bodyPr/>
        <a:lstStyle/>
        <a:p>
          <a:endParaRPr lang="en-US"/>
        </a:p>
      </dgm:t>
    </dgm:pt>
    <dgm:pt modelId="{7433EEA6-C8B2-49F8-A32A-4F9B5AC9E7C4}" type="sibTrans" cxnId="{9F0BC335-9287-4BC7-8FEA-057EFED8C25A}">
      <dgm:prSet/>
      <dgm:spPr/>
      <dgm:t>
        <a:bodyPr/>
        <a:lstStyle/>
        <a:p>
          <a:endParaRPr lang="en-US"/>
        </a:p>
      </dgm:t>
    </dgm:pt>
    <dgm:pt modelId="{068A8D1B-CF69-41D5-B1C1-3A213909595B}">
      <dgm:prSet phldrT="[Text]" custT="1"/>
      <dgm:spPr/>
      <dgm:t>
        <a:bodyPr/>
        <a:lstStyle/>
        <a:p>
          <a:r>
            <a:rPr lang="en-US" sz="1800" dirty="0" smtClean="0"/>
            <a:t>Step 13: Write the lesson summary </a:t>
          </a:r>
          <a:endParaRPr lang="en-US" sz="1800" dirty="0"/>
        </a:p>
      </dgm:t>
    </dgm:pt>
    <dgm:pt modelId="{E5DA55D7-4D27-4504-AD49-3BF84A7AA103}" type="parTrans" cxnId="{DDD068BC-F3FD-4F28-B554-9E9B6C4A41CB}">
      <dgm:prSet/>
      <dgm:spPr/>
      <dgm:t>
        <a:bodyPr/>
        <a:lstStyle/>
        <a:p>
          <a:endParaRPr lang="en-US"/>
        </a:p>
      </dgm:t>
    </dgm:pt>
    <dgm:pt modelId="{F1F49728-D2EA-4058-B07C-B136B019EE27}" type="sibTrans" cxnId="{DDD068BC-F3FD-4F28-B554-9E9B6C4A41CB}">
      <dgm:prSet/>
      <dgm:spPr/>
      <dgm:t>
        <a:bodyPr/>
        <a:lstStyle/>
        <a:p>
          <a:endParaRPr lang="en-US"/>
        </a:p>
      </dgm:t>
    </dgm:pt>
    <dgm:pt modelId="{57043181-DAE5-4C2C-87E1-AA24DBBE0C52}" type="pres">
      <dgm:prSet presAssocID="{EE3B8A86-32E6-4DAB-8F4D-4451B1F4FA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669B296C-90DC-41F5-B9F4-17ED66B694DB}" type="pres">
      <dgm:prSet presAssocID="{EE3B8A86-32E6-4DAB-8F4D-4451B1F4FA59}" presName="Name1" presStyleCnt="0"/>
      <dgm:spPr/>
    </dgm:pt>
    <dgm:pt modelId="{5AC038CC-B372-4631-9AB4-40852FF2B305}" type="pres">
      <dgm:prSet presAssocID="{EE3B8A86-32E6-4DAB-8F4D-4451B1F4FA59}" presName="cycle" presStyleCnt="0"/>
      <dgm:spPr/>
    </dgm:pt>
    <dgm:pt modelId="{9FCCDE5D-E1B1-4609-B37B-FBD4548AA5B2}" type="pres">
      <dgm:prSet presAssocID="{EE3B8A86-32E6-4DAB-8F4D-4451B1F4FA59}" presName="srcNode" presStyleLbl="node1" presStyleIdx="0" presStyleCnt="5"/>
      <dgm:spPr/>
    </dgm:pt>
    <dgm:pt modelId="{2B5F7981-C6E7-4064-892D-346BA5FF45F5}" type="pres">
      <dgm:prSet presAssocID="{EE3B8A86-32E6-4DAB-8F4D-4451B1F4FA59}" presName="conn" presStyleLbl="parChTrans1D2" presStyleIdx="0" presStyleCnt="1"/>
      <dgm:spPr/>
      <dgm:t>
        <a:bodyPr/>
        <a:lstStyle/>
        <a:p>
          <a:endParaRPr lang="en-US"/>
        </a:p>
      </dgm:t>
    </dgm:pt>
    <dgm:pt modelId="{09B7BD51-D713-4C36-8D9B-0EFEE1B3990E}" type="pres">
      <dgm:prSet presAssocID="{EE3B8A86-32E6-4DAB-8F4D-4451B1F4FA59}" presName="extraNode" presStyleLbl="node1" presStyleIdx="0" presStyleCnt="5"/>
      <dgm:spPr/>
    </dgm:pt>
    <dgm:pt modelId="{D231B1EC-7EB0-4263-835A-437F79C1E591}" type="pres">
      <dgm:prSet presAssocID="{EE3B8A86-32E6-4DAB-8F4D-4451B1F4FA59}" presName="dstNode" presStyleLbl="node1" presStyleIdx="0" presStyleCnt="5"/>
      <dgm:spPr/>
    </dgm:pt>
    <dgm:pt modelId="{46247DEB-7A06-4D6B-A63E-839E0B71C3A3}" type="pres">
      <dgm:prSet presAssocID="{87174C58-9A57-41E8-9D48-ADBC80D98C4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89E92-DD26-4F94-AF01-3F54D2A309BA}" type="pres">
      <dgm:prSet presAssocID="{87174C58-9A57-41E8-9D48-ADBC80D98C4B}" presName="accent_1" presStyleCnt="0"/>
      <dgm:spPr/>
    </dgm:pt>
    <dgm:pt modelId="{86220514-3508-4095-A240-4DFD27719E17}" type="pres">
      <dgm:prSet presAssocID="{87174C58-9A57-41E8-9D48-ADBC80D98C4B}" presName="accentRepeatNode" presStyleLbl="solidFgAcc1" presStyleIdx="0" presStyleCnt="5"/>
      <dgm:spPr/>
    </dgm:pt>
    <dgm:pt modelId="{96297797-6FB4-42EE-989E-75C909B70C91}" type="pres">
      <dgm:prSet presAssocID="{411455CE-842E-4FB4-9467-64210EE07D0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902FE1-C178-4CD5-B1E4-FFF2B869F070}" type="pres">
      <dgm:prSet presAssocID="{411455CE-842E-4FB4-9467-64210EE07D08}" presName="accent_2" presStyleCnt="0"/>
      <dgm:spPr/>
    </dgm:pt>
    <dgm:pt modelId="{047EF998-1E49-4B6B-A026-738E5FA657AD}" type="pres">
      <dgm:prSet presAssocID="{411455CE-842E-4FB4-9467-64210EE07D08}" presName="accentRepeatNode" presStyleLbl="solidFgAcc1" presStyleIdx="1" presStyleCnt="5"/>
      <dgm:spPr/>
    </dgm:pt>
    <dgm:pt modelId="{8C70B404-A74D-4D3A-907E-F60FC0366E95}" type="pres">
      <dgm:prSet presAssocID="{10C35AF3-1883-471A-BC6D-96E8C8AF829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1EE2A-945D-4232-8F7C-BF71949F97CF}" type="pres">
      <dgm:prSet presAssocID="{10C35AF3-1883-471A-BC6D-96E8C8AF829E}" presName="accent_3" presStyleCnt="0"/>
      <dgm:spPr/>
    </dgm:pt>
    <dgm:pt modelId="{822ABC9E-6316-4620-9CCE-0E815507D369}" type="pres">
      <dgm:prSet presAssocID="{10C35AF3-1883-471A-BC6D-96E8C8AF829E}" presName="accentRepeatNode" presStyleLbl="solidFgAcc1" presStyleIdx="2" presStyleCnt="5"/>
      <dgm:spPr/>
    </dgm:pt>
    <dgm:pt modelId="{AC2DCC39-0FF4-4A30-9017-493CB2224889}" type="pres">
      <dgm:prSet presAssocID="{5D008C04-0A67-44CA-85B4-CDABBB9115C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FFBF44-E9B0-4487-A7C8-C94884FC3597}" type="pres">
      <dgm:prSet presAssocID="{5D008C04-0A67-44CA-85B4-CDABBB9115C1}" presName="accent_4" presStyleCnt="0"/>
      <dgm:spPr/>
    </dgm:pt>
    <dgm:pt modelId="{9E2B589D-FC2F-464F-8B60-47A6353C3F93}" type="pres">
      <dgm:prSet presAssocID="{5D008C04-0A67-44CA-85B4-CDABBB9115C1}" presName="accentRepeatNode" presStyleLbl="solidFgAcc1" presStyleIdx="3" presStyleCnt="5"/>
      <dgm:spPr/>
    </dgm:pt>
    <dgm:pt modelId="{12A8EA02-A6F2-4D37-A21D-94AB11386391}" type="pres">
      <dgm:prSet presAssocID="{068A8D1B-CF69-41D5-B1C1-3A213909595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BAFBC-1A17-42E8-8FC3-4D6F802DACA6}" type="pres">
      <dgm:prSet presAssocID="{068A8D1B-CF69-41D5-B1C1-3A213909595B}" presName="accent_5" presStyleCnt="0"/>
      <dgm:spPr/>
    </dgm:pt>
    <dgm:pt modelId="{1F3AB20F-0968-493D-8E00-43243814874A}" type="pres">
      <dgm:prSet presAssocID="{068A8D1B-CF69-41D5-B1C1-3A213909595B}" presName="accentRepeatNode" presStyleLbl="solidFgAcc1" presStyleIdx="4" presStyleCnt="5"/>
      <dgm:spPr/>
    </dgm:pt>
  </dgm:ptLst>
  <dgm:cxnLst>
    <dgm:cxn modelId="{E0B37903-ADF0-476F-B452-B93248446A37}" srcId="{EE3B8A86-32E6-4DAB-8F4D-4451B1F4FA59}" destId="{411455CE-842E-4FB4-9467-64210EE07D08}" srcOrd="1" destOrd="0" parTransId="{833CD804-6376-4633-B287-27C5506A53FC}" sibTransId="{E0C89A69-88BC-43DC-93E1-C9A66959C07E}"/>
    <dgm:cxn modelId="{D0C758D0-B95A-415A-947F-A071D745F9B1}" srcId="{EE3B8A86-32E6-4DAB-8F4D-4451B1F4FA59}" destId="{10C35AF3-1883-471A-BC6D-96E8C8AF829E}" srcOrd="2" destOrd="0" parTransId="{4BF240A2-9FF5-4F0B-9ACE-C6FA83B28BDD}" sibTransId="{530886B5-CBCB-4E76-9A98-89B22A3229D1}"/>
    <dgm:cxn modelId="{CE31DA28-B641-4D74-A476-6BDFE166B67D}" type="presOf" srcId="{5D008C04-0A67-44CA-85B4-CDABBB9115C1}" destId="{AC2DCC39-0FF4-4A30-9017-493CB2224889}" srcOrd="0" destOrd="0" presId="urn:microsoft.com/office/officeart/2008/layout/VerticalCurvedList"/>
    <dgm:cxn modelId="{ECD4DF4E-8139-4999-A689-C948F75F872B}" type="presOf" srcId="{068A8D1B-CF69-41D5-B1C1-3A213909595B}" destId="{12A8EA02-A6F2-4D37-A21D-94AB11386391}" srcOrd="0" destOrd="0" presId="urn:microsoft.com/office/officeart/2008/layout/VerticalCurvedList"/>
    <dgm:cxn modelId="{F1E10C89-3995-40B9-92DF-7F6E49970E52}" type="presOf" srcId="{87174C58-9A57-41E8-9D48-ADBC80D98C4B}" destId="{46247DEB-7A06-4D6B-A63E-839E0B71C3A3}" srcOrd="0" destOrd="0" presId="urn:microsoft.com/office/officeart/2008/layout/VerticalCurvedList"/>
    <dgm:cxn modelId="{D1F7EC33-0E84-431E-81FE-89A735E4286E}" type="presOf" srcId="{10C35AF3-1883-471A-BC6D-96E8C8AF829E}" destId="{8C70B404-A74D-4D3A-907E-F60FC0366E95}" srcOrd="0" destOrd="0" presId="urn:microsoft.com/office/officeart/2008/layout/VerticalCurvedList"/>
    <dgm:cxn modelId="{018FF9A7-36EA-4912-A17F-21A15A198349}" type="presOf" srcId="{411455CE-842E-4FB4-9467-64210EE07D08}" destId="{96297797-6FB4-42EE-989E-75C909B70C91}" srcOrd="0" destOrd="0" presId="urn:microsoft.com/office/officeart/2008/layout/VerticalCurvedList"/>
    <dgm:cxn modelId="{9F0BC335-9287-4BC7-8FEA-057EFED8C25A}" srcId="{EE3B8A86-32E6-4DAB-8F4D-4451B1F4FA59}" destId="{5D008C04-0A67-44CA-85B4-CDABBB9115C1}" srcOrd="3" destOrd="0" parTransId="{59B834F5-9DDF-4D0F-BEC9-F7EC4BA24216}" sibTransId="{7433EEA6-C8B2-49F8-A32A-4F9B5AC9E7C4}"/>
    <dgm:cxn modelId="{3A702138-FCB3-4A5C-8ACE-59E63A4865CA}" type="presOf" srcId="{EE3B8A86-32E6-4DAB-8F4D-4451B1F4FA59}" destId="{57043181-DAE5-4C2C-87E1-AA24DBBE0C52}" srcOrd="0" destOrd="0" presId="urn:microsoft.com/office/officeart/2008/layout/VerticalCurvedList"/>
    <dgm:cxn modelId="{7554A561-1D2B-4DE8-B852-D1406085EE22}" srcId="{EE3B8A86-32E6-4DAB-8F4D-4451B1F4FA59}" destId="{87174C58-9A57-41E8-9D48-ADBC80D98C4B}" srcOrd="0" destOrd="0" parTransId="{60971DE7-9CF6-4C0F-879C-720E0F3636AE}" sibTransId="{D7B1D460-1C0F-4DD0-A0E7-1D4DAB90F4B7}"/>
    <dgm:cxn modelId="{889C346B-6107-4D5C-A1DA-476E1DCEB3F1}" type="presOf" srcId="{D7B1D460-1C0F-4DD0-A0E7-1D4DAB90F4B7}" destId="{2B5F7981-C6E7-4064-892D-346BA5FF45F5}" srcOrd="0" destOrd="0" presId="urn:microsoft.com/office/officeart/2008/layout/VerticalCurvedList"/>
    <dgm:cxn modelId="{DDD068BC-F3FD-4F28-B554-9E9B6C4A41CB}" srcId="{EE3B8A86-32E6-4DAB-8F4D-4451B1F4FA59}" destId="{068A8D1B-CF69-41D5-B1C1-3A213909595B}" srcOrd="4" destOrd="0" parTransId="{E5DA55D7-4D27-4504-AD49-3BF84A7AA103}" sibTransId="{F1F49728-D2EA-4058-B07C-B136B019EE27}"/>
    <dgm:cxn modelId="{C015867B-0359-4DBE-96CF-327727FB53B6}" type="presParOf" srcId="{57043181-DAE5-4C2C-87E1-AA24DBBE0C52}" destId="{669B296C-90DC-41F5-B9F4-17ED66B694DB}" srcOrd="0" destOrd="0" presId="urn:microsoft.com/office/officeart/2008/layout/VerticalCurvedList"/>
    <dgm:cxn modelId="{59D3A4D1-8703-4B95-A5B6-7827D03BCEF4}" type="presParOf" srcId="{669B296C-90DC-41F5-B9F4-17ED66B694DB}" destId="{5AC038CC-B372-4631-9AB4-40852FF2B305}" srcOrd="0" destOrd="0" presId="urn:microsoft.com/office/officeart/2008/layout/VerticalCurvedList"/>
    <dgm:cxn modelId="{84D36A74-E56E-4CFB-875A-2F86615EAFCB}" type="presParOf" srcId="{5AC038CC-B372-4631-9AB4-40852FF2B305}" destId="{9FCCDE5D-E1B1-4609-B37B-FBD4548AA5B2}" srcOrd="0" destOrd="0" presId="urn:microsoft.com/office/officeart/2008/layout/VerticalCurvedList"/>
    <dgm:cxn modelId="{83D82D8D-04C1-4F47-8E0C-1E31E4BAEECC}" type="presParOf" srcId="{5AC038CC-B372-4631-9AB4-40852FF2B305}" destId="{2B5F7981-C6E7-4064-892D-346BA5FF45F5}" srcOrd="1" destOrd="0" presId="urn:microsoft.com/office/officeart/2008/layout/VerticalCurvedList"/>
    <dgm:cxn modelId="{FBAEEE25-D661-43BC-A6A1-29C8D5D0D0E7}" type="presParOf" srcId="{5AC038CC-B372-4631-9AB4-40852FF2B305}" destId="{09B7BD51-D713-4C36-8D9B-0EFEE1B3990E}" srcOrd="2" destOrd="0" presId="urn:microsoft.com/office/officeart/2008/layout/VerticalCurvedList"/>
    <dgm:cxn modelId="{2D1F8B35-7283-4D1E-B3AB-86DC1BEFB2CA}" type="presParOf" srcId="{5AC038CC-B372-4631-9AB4-40852FF2B305}" destId="{D231B1EC-7EB0-4263-835A-437F79C1E591}" srcOrd="3" destOrd="0" presId="urn:microsoft.com/office/officeart/2008/layout/VerticalCurvedList"/>
    <dgm:cxn modelId="{2D613449-6415-4DE6-AC9F-74AA424894C6}" type="presParOf" srcId="{669B296C-90DC-41F5-B9F4-17ED66B694DB}" destId="{46247DEB-7A06-4D6B-A63E-839E0B71C3A3}" srcOrd="1" destOrd="0" presId="urn:microsoft.com/office/officeart/2008/layout/VerticalCurvedList"/>
    <dgm:cxn modelId="{1852F002-1105-41F2-98E5-08914E511BDB}" type="presParOf" srcId="{669B296C-90DC-41F5-B9F4-17ED66B694DB}" destId="{16F89E92-DD26-4F94-AF01-3F54D2A309BA}" srcOrd="2" destOrd="0" presId="urn:microsoft.com/office/officeart/2008/layout/VerticalCurvedList"/>
    <dgm:cxn modelId="{7C24653E-3C26-4D4E-93E5-3D7E50588A7D}" type="presParOf" srcId="{16F89E92-DD26-4F94-AF01-3F54D2A309BA}" destId="{86220514-3508-4095-A240-4DFD27719E17}" srcOrd="0" destOrd="0" presId="urn:microsoft.com/office/officeart/2008/layout/VerticalCurvedList"/>
    <dgm:cxn modelId="{23B21035-B4E7-4F15-9481-8627AEA246BA}" type="presParOf" srcId="{669B296C-90DC-41F5-B9F4-17ED66B694DB}" destId="{96297797-6FB4-42EE-989E-75C909B70C91}" srcOrd="3" destOrd="0" presId="urn:microsoft.com/office/officeart/2008/layout/VerticalCurvedList"/>
    <dgm:cxn modelId="{B32E6B93-6C36-4033-A955-99CF6DD9A68A}" type="presParOf" srcId="{669B296C-90DC-41F5-B9F4-17ED66B694DB}" destId="{C7902FE1-C178-4CD5-B1E4-FFF2B869F070}" srcOrd="4" destOrd="0" presId="urn:microsoft.com/office/officeart/2008/layout/VerticalCurvedList"/>
    <dgm:cxn modelId="{382558CB-7D54-442E-8374-F98F7CACA4EF}" type="presParOf" srcId="{C7902FE1-C178-4CD5-B1E4-FFF2B869F070}" destId="{047EF998-1E49-4B6B-A026-738E5FA657AD}" srcOrd="0" destOrd="0" presId="urn:microsoft.com/office/officeart/2008/layout/VerticalCurvedList"/>
    <dgm:cxn modelId="{797EFB2D-463C-4B7E-B431-A73314D228E8}" type="presParOf" srcId="{669B296C-90DC-41F5-B9F4-17ED66B694DB}" destId="{8C70B404-A74D-4D3A-907E-F60FC0366E95}" srcOrd="5" destOrd="0" presId="urn:microsoft.com/office/officeart/2008/layout/VerticalCurvedList"/>
    <dgm:cxn modelId="{288832C2-4AFD-4B18-877F-2D8EC9138F83}" type="presParOf" srcId="{669B296C-90DC-41F5-B9F4-17ED66B694DB}" destId="{60E1EE2A-945D-4232-8F7C-BF71949F97CF}" srcOrd="6" destOrd="0" presId="urn:microsoft.com/office/officeart/2008/layout/VerticalCurvedList"/>
    <dgm:cxn modelId="{6AAA6343-9AEF-41A2-90E4-8A265FFCA127}" type="presParOf" srcId="{60E1EE2A-945D-4232-8F7C-BF71949F97CF}" destId="{822ABC9E-6316-4620-9CCE-0E815507D369}" srcOrd="0" destOrd="0" presId="urn:microsoft.com/office/officeart/2008/layout/VerticalCurvedList"/>
    <dgm:cxn modelId="{7038D42E-6F6B-4605-9453-BE4549FCDD73}" type="presParOf" srcId="{669B296C-90DC-41F5-B9F4-17ED66B694DB}" destId="{AC2DCC39-0FF4-4A30-9017-493CB2224889}" srcOrd="7" destOrd="0" presId="urn:microsoft.com/office/officeart/2008/layout/VerticalCurvedList"/>
    <dgm:cxn modelId="{98A63793-BECA-4DF4-A9EE-3507C053674A}" type="presParOf" srcId="{669B296C-90DC-41F5-B9F4-17ED66B694DB}" destId="{B2FFBF44-E9B0-4487-A7C8-C94884FC3597}" srcOrd="8" destOrd="0" presId="urn:microsoft.com/office/officeart/2008/layout/VerticalCurvedList"/>
    <dgm:cxn modelId="{F2987BB1-905B-4A13-9B2A-24A7246FB90E}" type="presParOf" srcId="{B2FFBF44-E9B0-4487-A7C8-C94884FC3597}" destId="{9E2B589D-FC2F-464F-8B60-47A6353C3F93}" srcOrd="0" destOrd="0" presId="urn:microsoft.com/office/officeart/2008/layout/VerticalCurvedList"/>
    <dgm:cxn modelId="{0BF95A0B-121D-49C9-88A0-3FC147C66CDF}" type="presParOf" srcId="{669B296C-90DC-41F5-B9F4-17ED66B694DB}" destId="{12A8EA02-A6F2-4D37-A21D-94AB11386391}" srcOrd="9" destOrd="0" presId="urn:microsoft.com/office/officeart/2008/layout/VerticalCurvedList"/>
    <dgm:cxn modelId="{E8E62E20-1533-4353-8AFC-D2D1D67DABED}" type="presParOf" srcId="{669B296C-90DC-41F5-B9F4-17ED66B694DB}" destId="{BFEBAFBC-1A17-42E8-8FC3-4D6F802DACA6}" srcOrd="10" destOrd="0" presId="urn:microsoft.com/office/officeart/2008/layout/VerticalCurvedList"/>
    <dgm:cxn modelId="{A14D1E93-36E0-4321-8B71-001BA9B5EF53}" type="presParOf" srcId="{BFEBAFBC-1A17-42E8-8FC3-4D6F802DACA6}" destId="{1F3AB20F-0968-493D-8E00-4324381487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6D6CD5-6EF9-453A-B6BA-6137227D5D5C}" type="doc">
      <dgm:prSet loTypeId="urn:microsoft.com/office/officeart/2008/layout/VerticalCircle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D61BDC8-E702-4B5B-9D52-55C06063BE23}">
      <dgm:prSet phldrT="[Text]"/>
      <dgm:spPr/>
      <dgm:t>
        <a:bodyPr/>
        <a:lstStyle/>
        <a:p>
          <a:r>
            <a:rPr lang="en-US" dirty="0" smtClean="0"/>
            <a:t>If the materials show bias to one group or another, then only some students will learn well from those materials</a:t>
          </a:r>
          <a:endParaRPr lang="en-US" dirty="0"/>
        </a:p>
      </dgm:t>
    </dgm:pt>
    <dgm:pt modelId="{401C77D0-8EDE-4DC3-8FC8-BD2204D15461}" type="parTrans" cxnId="{54047099-B485-4629-90DD-EE4AA5AEF3EA}">
      <dgm:prSet/>
      <dgm:spPr/>
      <dgm:t>
        <a:bodyPr/>
        <a:lstStyle/>
        <a:p>
          <a:endParaRPr lang="en-US"/>
        </a:p>
      </dgm:t>
    </dgm:pt>
    <dgm:pt modelId="{57AB96D3-D226-4F86-8D95-173D8D4E480B}" type="sibTrans" cxnId="{54047099-B485-4629-90DD-EE4AA5AEF3EA}">
      <dgm:prSet/>
      <dgm:spPr/>
      <dgm:t>
        <a:bodyPr/>
        <a:lstStyle/>
        <a:p>
          <a:endParaRPr lang="en-US"/>
        </a:p>
      </dgm:t>
    </dgm:pt>
    <dgm:pt modelId="{D17A7DBA-6588-441F-84D1-6CE6F2256A93}">
      <dgm:prSet phldrT="[Text]"/>
      <dgm:spPr/>
      <dgm:t>
        <a:bodyPr/>
        <a:lstStyle/>
        <a:p>
          <a:r>
            <a:rPr lang="en-US" dirty="0" smtClean="0"/>
            <a:t>Adhere very closely to the source material that is being taught</a:t>
          </a:r>
          <a:endParaRPr lang="en-US" dirty="0"/>
        </a:p>
      </dgm:t>
    </dgm:pt>
    <dgm:pt modelId="{798652E0-B140-4056-9DD8-F5514329FC16}" type="parTrans" cxnId="{B7534DE8-AC81-4826-BCC0-9D29462B0292}">
      <dgm:prSet/>
      <dgm:spPr/>
      <dgm:t>
        <a:bodyPr/>
        <a:lstStyle/>
        <a:p>
          <a:endParaRPr lang="en-US"/>
        </a:p>
      </dgm:t>
    </dgm:pt>
    <dgm:pt modelId="{322EBFCF-C484-4F99-AD34-339DEC38D008}" type="sibTrans" cxnId="{B7534DE8-AC81-4826-BCC0-9D29462B0292}">
      <dgm:prSet/>
      <dgm:spPr/>
      <dgm:t>
        <a:bodyPr/>
        <a:lstStyle/>
        <a:p>
          <a:endParaRPr lang="en-US"/>
        </a:p>
      </dgm:t>
    </dgm:pt>
    <dgm:pt modelId="{835EE7D3-9C26-4615-A453-3154701C04A8}">
      <dgm:prSet phldrT="[Text]"/>
      <dgm:spPr/>
      <dgm:t>
        <a:bodyPr/>
        <a:lstStyle/>
        <a:p>
          <a:r>
            <a:rPr lang="en-US" dirty="0" smtClean="0"/>
            <a:t>Be very careful in the wording used</a:t>
          </a:r>
          <a:endParaRPr lang="en-US" dirty="0"/>
        </a:p>
      </dgm:t>
    </dgm:pt>
    <dgm:pt modelId="{9E66AE2E-A939-483A-BA54-B84E487594B0}" type="parTrans" cxnId="{D1E5D6B0-A2B8-4FCF-9872-C06C06F70A0B}">
      <dgm:prSet/>
      <dgm:spPr/>
      <dgm:t>
        <a:bodyPr/>
        <a:lstStyle/>
        <a:p>
          <a:endParaRPr lang="en-US"/>
        </a:p>
      </dgm:t>
    </dgm:pt>
    <dgm:pt modelId="{4D83A6C4-C244-45AC-AF35-88E067DB11E6}" type="sibTrans" cxnId="{D1E5D6B0-A2B8-4FCF-9872-C06C06F70A0B}">
      <dgm:prSet/>
      <dgm:spPr/>
      <dgm:t>
        <a:bodyPr/>
        <a:lstStyle/>
        <a:p>
          <a:endParaRPr lang="en-US"/>
        </a:p>
      </dgm:t>
    </dgm:pt>
    <dgm:pt modelId="{FF98244F-FC4E-4B43-954F-97466EC08BA2}" type="pres">
      <dgm:prSet presAssocID="{CA6D6CD5-6EF9-453A-B6BA-6137227D5D5C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2CA91F8F-7F5E-484F-A71C-E93F28A41C60}" type="pres">
      <dgm:prSet presAssocID="{1D61BDC8-E702-4B5B-9D52-55C06063BE23}" presName="noChildren" presStyleCnt="0"/>
      <dgm:spPr/>
    </dgm:pt>
    <dgm:pt modelId="{ADA1380E-1EF3-4C37-839E-387C7CF9A02C}" type="pres">
      <dgm:prSet presAssocID="{1D61BDC8-E702-4B5B-9D52-55C06063BE23}" presName="gap" presStyleCnt="0"/>
      <dgm:spPr/>
    </dgm:pt>
    <dgm:pt modelId="{9FD8E3B4-F9F7-4FAA-88C3-DA5F9D333708}" type="pres">
      <dgm:prSet presAssocID="{1D61BDC8-E702-4B5B-9D52-55C06063BE23}" presName="medCircle2" presStyleLbl="vennNode1" presStyleIdx="0" presStyleCnt="3"/>
      <dgm:spPr/>
    </dgm:pt>
    <dgm:pt modelId="{1EE739E9-E008-43B1-82BF-18BE0EF41967}" type="pres">
      <dgm:prSet presAssocID="{1D61BDC8-E702-4B5B-9D52-55C06063BE23}" presName="txLvlOnly1" presStyleLbl="revTx" presStyleIdx="0" presStyleCnt="3"/>
      <dgm:spPr/>
      <dgm:t>
        <a:bodyPr/>
        <a:lstStyle/>
        <a:p>
          <a:endParaRPr lang="en-US"/>
        </a:p>
      </dgm:t>
    </dgm:pt>
    <dgm:pt modelId="{06F7703E-8584-43B9-8698-9C53EBF486C0}" type="pres">
      <dgm:prSet presAssocID="{D17A7DBA-6588-441F-84D1-6CE6F2256A93}" presName="noChildren" presStyleCnt="0"/>
      <dgm:spPr/>
    </dgm:pt>
    <dgm:pt modelId="{031C962C-F393-4A83-A626-0E8B8999AC17}" type="pres">
      <dgm:prSet presAssocID="{D17A7DBA-6588-441F-84D1-6CE6F2256A93}" presName="gap" presStyleCnt="0"/>
      <dgm:spPr/>
    </dgm:pt>
    <dgm:pt modelId="{46D8A37F-217A-4BE2-9BE2-326D0867660A}" type="pres">
      <dgm:prSet presAssocID="{D17A7DBA-6588-441F-84D1-6CE6F2256A93}" presName="medCircle2" presStyleLbl="vennNode1" presStyleIdx="1" presStyleCnt="3"/>
      <dgm:spPr/>
    </dgm:pt>
    <dgm:pt modelId="{7A6FB8AF-E6E1-47CE-A403-AF40DA3D3D51}" type="pres">
      <dgm:prSet presAssocID="{D17A7DBA-6588-441F-84D1-6CE6F2256A93}" presName="txLvlOnly1" presStyleLbl="revTx" presStyleIdx="1" presStyleCnt="3"/>
      <dgm:spPr/>
      <dgm:t>
        <a:bodyPr/>
        <a:lstStyle/>
        <a:p>
          <a:endParaRPr lang="en-US"/>
        </a:p>
      </dgm:t>
    </dgm:pt>
    <dgm:pt modelId="{B39EB3C5-DC08-479F-AD06-89492605098C}" type="pres">
      <dgm:prSet presAssocID="{835EE7D3-9C26-4615-A453-3154701C04A8}" presName="noChildren" presStyleCnt="0"/>
      <dgm:spPr/>
    </dgm:pt>
    <dgm:pt modelId="{C125B84A-B3E0-4A94-A3B2-99B29DE1555F}" type="pres">
      <dgm:prSet presAssocID="{835EE7D3-9C26-4615-A453-3154701C04A8}" presName="gap" presStyleCnt="0"/>
      <dgm:spPr/>
    </dgm:pt>
    <dgm:pt modelId="{40789F70-5834-4B94-A443-6BCAD2043387}" type="pres">
      <dgm:prSet presAssocID="{835EE7D3-9C26-4615-A453-3154701C04A8}" presName="medCircle2" presStyleLbl="vennNode1" presStyleIdx="2" presStyleCnt="3"/>
      <dgm:spPr/>
    </dgm:pt>
    <dgm:pt modelId="{89907A21-0702-432E-AA53-428722E70803}" type="pres">
      <dgm:prSet presAssocID="{835EE7D3-9C26-4615-A453-3154701C04A8}" presName="txLvlOnly1" presStyleLbl="revTx" presStyleIdx="2" presStyleCnt="3"/>
      <dgm:spPr/>
      <dgm:t>
        <a:bodyPr/>
        <a:lstStyle/>
        <a:p>
          <a:endParaRPr lang="en-US"/>
        </a:p>
      </dgm:t>
    </dgm:pt>
  </dgm:ptLst>
  <dgm:cxnLst>
    <dgm:cxn modelId="{1321E4B0-293C-428B-AD4A-86318A7BCEF7}" type="presOf" srcId="{D17A7DBA-6588-441F-84D1-6CE6F2256A93}" destId="{7A6FB8AF-E6E1-47CE-A403-AF40DA3D3D51}" srcOrd="0" destOrd="0" presId="urn:microsoft.com/office/officeart/2008/layout/VerticalCircleList"/>
    <dgm:cxn modelId="{54047099-B485-4629-90DD-EE4AA5AEF3EA}" srcId="{CA6D6CD5-6EF9-453A-B6BA-6137227D5D5C}" destId="{1D61BDC8-E702-4B5B-9D52-55C06063BE23}" srcOrd="0" destOrd="0" parTransId="{401C77D0-8EDE-4DC3-8FC8-BD2204D15461}" sibTransId="{57AB96D3-D226-4F86-8D95-173D8D4E480B}"/>
    <dgm:cxn modelId="{1A411FF3-A031-4F45-875F-6CE5777DFE24}" type="presOf" srcId="{835EE7D3-9C26-4615-A453-3154701C04A8}" destId="{89907A21-0702-432E-AA53-428722E70803}" srcOrd="0" destOrd="0" presId="urn:microsoft.com/office/officeart/2008/layout/VerticalCircleList"/>
    <dgm:cxn modelId="{B7534DE8-AC81-4826-BCC0-9D29462B0292}" srcId="{CA6D6CD5-6EF9-453A-B6BA-6137227D5D5C}" destId="{D17A7DBA-6588-441F-84D1-6CE6F2256A93}" srcOrd="1" destOrd="0" parTransId="{798652E0-B140-4056-9DD8-F5514329FC16}" sibTransId="{322EBFCF-C484-4F99-AD34-339DEC38D008}"/>
    <dgm:cxn modelId="{D1E5D6B0-A2B8-4FCF-9872-C06C06F70A0B}" srcId="{CA6D6CD5-6EF9-453A-B6BA-6137227D5D5C}" destId="{835EE7D3-9C26-4615-A453-3154701C04A8}" srcOrd="2" destOrd="0" parTransId="{9E66AE2E-A939-483A-BA54-B84E487594B0}" sibTransId="{4D83A6C4-C244-45AC-AF35-88E067DB11E6}"/>
    <dgm:cxn modelId="{07FF930A-1166-400C-A825-D79D658CDA8D}" type="presOf" srcId="{CA6D6CD5-6EF9-453A-B6BA-6137227D5D5C}" destId="{FF98244F-FC4E-4B43-954F-97466EC08BA2}" srcOrd="0" destOrd="0" presId="urn:microsoft.com/office/officeart/2008/layout/VerticalCircleList"/>
    <dgm:cxn modelId="{7846B865-A961-472D-874E-5C37D47B0D4E}" type="presOf" srcId="{1D61BDC8-E702-4B5B-9D52-55C06063BE23}" destId="{1EE739E9-E008-43B1-82BF-18BE0EF41967}" srcOrd="0" destOrd="0" presId="urn:microsoft.com/office/officeart/2008/layout/VerticalCircleList"/>
    <dgm:cxn modelId="{35F1DAF7-5E44-42EB-994D-96C0D6B10360}" type="presParOf" srcId="{FF98244F-FC4E-4B43-954F-97466EC08BA2}" destId="{2CA91F8F-7F5E-484F-A71C-E93F28A41C60}" srcOrd="0" destOrd="0" presId="urn:microsoft.com/office/officeart/2008/layout/VerticalCircleList"/>
    <dgm:cxn modelId="{99C6BE9B-B18B-4B72-84A4-4B711278E7D5}" type="presParOf" srcId="{2CA91F8F-7F5E-484F-A71C-E93F28A41C60}" destId="{ADA1380E-1EF3-4C37-839E-387C7CF9A02C}" srcOrd="0" destOrd="0" presId="urn:microsoft.com/office/officeart/2008/layout/VerticalCircleList"/>
    <dgm:cxn modelId="{278515ED-3DFB-4E02-9F86-2F3FC9749C36}" type="presParOf" srcId="{2CA91F8F-7F5E-484F-A71C-E93F28A41C60}" destId="{9FD8E3B4-F9F7-4FAA-88C3-DA5F9D333708}" srcOrd="1" destOrd="0" presId="urn:microsoft.com/office/officeart/2008/layout/VerticalCircleList"/>
    <dgm:cxn modelId="{5ACD1A0E-2FE9-473E-B801-FA1E7490F829}" type="presParOf" srcId="{2CA91F8F-7F5E-484F-A71C-E93F28A41C60}" destId="{1EE739E9-E008-43B1-82BF-18BE0EF41967}" srcOrd="2" destOrd="0" presId="urn:microsoft.com/office/officeart/2008/layout/VerticalCircleList"/>
    <dgm:cxn modelId="{F138B05C-931F-448F-ADCB-615935285470}" type="presParOf" srcId="{FF98244F-FC4E-4B43-954F-97466EC08BA2}" destId="{06F7703E-8584-43B9-8698-9C53EBF486C0}" srcOrd="1" destOrd="0" presId="urn:microsoft.com/office/officeart/2008/layout/VerticalCircleList"/>
    <dgm:cxn modelId="{09AB8902-CFC3-4CA4-A012-6F30809F144A}" type="presParOf" srcId="{06F7703E-8584-43B9-8698-9C53EBF486C0}" destId="{031C962C-F393-4A83-A626-0E8B8999AC17}" srcOrd="0" destOrd="0" presId="urn:microsoft.com/office/officeart/2008/layout/VerticalCircleList"/>
    <dgm:cxn modelId="{E1798667-1B80-43B5-A325-62A33D1A2E6A}" type="presParOf" srcId="{06F7703E-8584-43B9-8698-9C53EBF486C0}" destId="{46D8A37F-217A-4BE2-9BE2-326D0867660A}" srcOrd="1" destOrd="0" presId="urn:microsoft.com/office/officeart/2008/layout/VerticalCircleList"/>
    <dgm:cxn modelId="{1689759F-F267-4B37-B863-678112F1F0F0}" type="presParOf" srcId="{06F7703E-8584-43B9-8698-9C53EBF486C0}" destId="{7A6FB8AF-E6E1-47CE-A403-AF40DA3D3D51}" srcOrd="2" destOrd="0" presId="urn:microsoft.com/office/officeart/2008/layout/VerticalCircleList"/>
    <dgm:cxn modelId="{6925F56E-3F38-4154-BABB-4E9F9A15E4E3}" type="presParOf" srcId="{FF98244F-FC4E-4B43-954F-97466EC08BA2}" destId="{B39EB3C5-DC08-479F-AD06-89492605098C}" srcOrd="2" destOrd="0" presId="urn:microsoft.com/office/officeart/2008/layout/VerticalCircleList"/>
    <dgm:cxn modelId="{88F2E48A-CCF0-4ED0-B6D5-37C38331ADF1}" type="presParOf" srcId="{B39EB3C5-DC08-479F-AD06-89492605098C}" destId="{C125B84A-B3E0-4A94-A3B2-99B29DE1555F}" srcOrd="0" destOrd="0" presId="urn:microsoft.com/office/officeart/2008/layout/VerticalCircleList"/>
    <dgm:cxn modelId="{9092BB49-0D7B-4B4C-B118-F68BFDFC73CF}" type="presParOf" srcId="{B39EB3C5-DC08-479F-AD06-89492605098C}" destId="{40789F70-5834-4B94-A443-6BCAD2043387}" srcOrd="1" destOrd="0" presId="urn:microsoft.com/office/officeart/2008/layout/VerticalCircleList"/>
    <dgm:cxn modelId="{94C41339-5C34-4FE3-9CC2-2B24F7BC79B2}" type="presParOf" srcId="{B39EB3C5-DC08-479F-AD06-89492605098C}" destId="{89907A21-0702-432E-AA53-428722E70803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8C21DE-7819-444E-B9F5-A21D6796D927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C47CCC9-8724-4BA5-A7F4-A2C69D3E744E}">
      <dgm:prSet phldrT="[Text]"/>
      <dgm:spPr/>
      <dgm:t>
        <a:bodyPr/>
        <a:lstStyle/>
        <a:p>
          <a:r>
            <a:rPr lang="x-none" b="1" u="none" smtClean="0"/>
            <a:t>Provide a foundation for instructional design</a:t>
          </a:r>
          <a:endParaRPr lang="en-US" dirty="0"/>
        </a:p>
      </dgm:t>
    </dgm:pt>
    <dgm:pt modelId="{E55FDEBD-34CA-4DE6-A3E9-64AB6EE19C02}" type="parTrans" cxnId="{21F3E517-7C08-4621-A19B-B4CCFDC019D4}">
      <dgm:prSet/>
      <dgm:spPr/>
      <dgm:t>
        <a:bodyPr/>
        <a:lstStyle/>
        <a:p>
          <a:endParaRPr lang="en-US"/>
        </a:p>
      </dgm:t>
    </dgm:pt>
    <dgm:pt modelId="{2F2545E4-5E20-4FD1-9FED-37677E63DAD3}" type="sibTrans" cxnId="{21F3E517-7C08-4621-A19B-B4CCFDC019D4}">
      <dgm:prSet/>
      <dgm:spPr/>
      <dgm:t>
        <a:bodyPr/>
        <a:lstStyle/>
        <a:p>
          <a:endParaRPr lang="en-US"/>
        </a:p>
      </dgm:t>
    </dgm:pt>
    <dgm:pt modelId="{279D1F8B-3315-41A9-8CC5-29306D1CBB88}">
      <dgm:prSet/>
      <dgm:spPr/>
      <dgm:t>
        <a:bodyPr/>
        <a:lstStyle/>
        <a:p>
          <a:r>
            <a:rPr lang="x-none" b="1" u="none" smtClean="0"/>
            <a:t>Allow instructors flexibility in teaching</a:t>
          </a:r>
          <a:endParaRPr lang="en-US" b="1" u="none" dirty="0"/>
        </a:p>
      </dgm:t>
    </dgm:pt>
    <dgm:pt modelId="{36C1A330-C5D8-472F-90B1-D7B12D7FF794}" type="parTrans" cxnId="{2DBEB03F-1774-464C-88CA-1F57B03A6C52}">
      <dgm:prSet/>
      <dgm:spPr/>
      <dgm:t>
        <a:bodyPr/>
        <a:lstStyle/>
        <a:p>
          <a:endParaRPr lang="en-US"/>
        </a:p>
      </dgm:t>
    </dgm:pt>
    <dgm:pt modelId="{74E3DDB8-5FD8-40DF-AD59-3A29518214F9}" type="sibTrans" cxnId="{2DBEB03F-1774-464C-88CA-1F57B03A6C52}">
      <dgm:prSet/>
      <dgm:spPr/>
      <dgm:t>
        <a:bodyPr/>
        <a:lstStyle/>
        <a:p>
          <a:endParaRPr lang="en-US"/>
        </a:p>
      </dgm:t>
    </dgm:pt>
    <dgm:pt modelId="{CA00E067-CAF4-49B4-9F4D-04F07F82739B}">
      <dgm:prSet/>
      <dgm:spPr/>
      <dgm:t>
        <a:bodyPr/>
        <a:lstStyle/>
        <a:p>
          <a:r>
            <a:rPr lang="en-US" b="1" dirty="0" smtClean="0"/>
            <a:t>Help the instructor facilitate instruction</a:t>
          </a:r>
          <a:endParaRPr lang="en-US" b="1" u="none" dirty="0"/>
        </a:p>
      </dgm:t>
    </dgm:pt>
    <dgm:pt modelId="{5567516F-FAAC-41B9-9BB9-888D872A752D}" type="parTrans" cxnId="{F3B38C61-52EB-419A-9E4B-7A820BCDE48D}">
      <dgm:prSet/>
      <dgm:spPr/>
      <dgm:t>
        <a:bodyPr/>
        <a:lstStyle/>
        <a:p>
          <a:endParaRPr lang="en-US"/>
        </a:p>
      </dgm:t>
    </dgm:pt>
    <dgm:pt modelId="{761778C1-EAA1-440E-A071-75CC4A56B1B9}" type="sibTrans" cxnId="{F3B38C61-52EB-419A-9E4B-7A820BCDE48D}">
      <dgm:prSet/>
      <dgm:spPr/>
      <dgm:t>
        <a:bodyPr/>
        <a:lstStyle/>
        <a:p>
          <a:endParaRPr lang="en-US"/>
        </a:p>
      </dgm:t>
    </dgm:pt>
    <dgm:pt modelId="{BC5D8412-2CF9-47F5-B674-6DA8A4E52426}">
      <dgm:prSet/>
      <dgm:spPr/>
      <dgm:t>
        <a:bodyPr/>
        <a:lstStyle/>
        <a:p>
          <a:r>
            <a:rPr lang="x-none" b="1" u="none" smtClean="0"/>
            <a:t>Inform students of expected performance standards and criteria</a:t>
          </a:r>
          <a:endParaRPr lang="en-US" b="1" u="none" dirty="0"/>
        </a:p>
      </dgm:t>
    </dgm:pt>
    <dgm:pt modelId="{572AE458-8DCC-403A-9930-F92AC9A66773}" type="parTrans" cxnId="{14FF7B0D-239A-427D-B85C-B4182F3B0281}">
      <dgm:prSet/>
      <dgm:spPr/>
      <dgm:t>
        <a:bodyPr/>
        <a:lstStyle/>
        <a:p>
          <a:endParaRPr lang="en-US"/>
        </a:p>
      </dgm:t>
    </dgm:pt>
    <dgm:pt modelId="{8B70AB13-4F82-4EC5-BD41-63689EF5700C}" type="sibTrans" cxnId="{14FF7B0D-239A-427D-B85C-B4182F3B0281}">
      <dgm:prSet/>
      <dgm:spPr/>
      <dgm:t>
        <a:bodyPr/>
        <a:lstStyle/>
        <a:p>
          <a:endParaRPr lang="en-US"/>
        </a:p>
      </dgm:t>
    </dgm:pt>
    <dgm:pt modelId="{41A9996E-69B2-4A15-8B10-E38A6B0F0DF6}">
      <dgm:prSet/>
      <dgm:spPr/>
      <dgm:t>
        <a:bodyPr/>
        <a:lstStyle/>
        <a:p>
          <a:r>
            <a:rPr lang="x-none" b="1" u="none" smtClean="0"/>
            <a:t>Provide a basis for measuring and evaluating student learning</a:t>
          </a:r>
          <a:endParaRPr lang="en-US" b="1" u="none" dirty="0"/>
        </a:p>
      </dgm:t>
    </dgm:pt>
    <dgm:pt modelId="{A8EE7E1B-7BBB-4168-AB77-B61AC2BDDFBF}" type="parTrans" cxnId="{BEC038B2-0233-4615-80BC-31BA8CE71A15}">
      <dgm:prSet/>
      <dgm:spPr/>
      <dgm:t>
        <a:bodyPr/>
        <a:lstStyle/>
        <a:p>
          <a:endParaRPr lang="en-US"/>
        </a:p>
      </dgm:t>
    </dgm:pt>
    <dgm:pt modelId="{7704B84A-9B57-466E-92A0-D10843EB7E9D}" type="sibTrans" cxnId="{BEC038B2-0233-4615-80BC-31BA8CE71A15}">
      <dgm:prSet/>
      <dgm:spPr/>
      <dgm:t>
        <a:bodyPr/>
        <a:lstStyle/>
        <a:p>
          <a:endParaRPr lang="en-US"/>
        </a:p>
      </dgm:t>
    </dgm:pt>
    <dgm:pt modelId="{16C50F30-913E-447F-81A1-C747AD122113}">
      <dgm:prSet phldrT="[Text]"/>
      <dgm:spPr/>
      <dgm:t>
        <a:bodyPr/>
        <a:lstStyle/>
        <a:p>
          <a:r>
            <a:rPr lang="x-none" b="1" u="none" smtClean="0"/>
            <a:t>Help instructors select content and instructional materials</a:t>
          </a:r>
          <a:endParaRPr lang="en-US" dirty="0"/>
        </a:p>
      </dgm:t>
    </dgm:pt>
    <dgm:pt modelId="{A315ECE0-E97E-44D4-A9EA-9C47D2EDD85F}" type="parTrans" cxnId="{D8E730C4-4AF2-4787-97AD-F199CB32781D}">
      <dgm:prSet/>
      <dgm:spPr/>
      <dgm:t>
        <a:bodyPr/>
        <a:lstStyle/>
        <a:p>
          <a:endParaRPr lang="en-US"/>
        </a:p>
      </dgm:t>
    </dgm:pt>
    <dgm:pt modelId="{0A0000E5-546D-4A9B-B9F4-CAFA026A3869}" type="sibTrans" cxnId="{D8E730C4-4AF2-4787-97AD-F199CB32781D}">
      <dgm:prSet/>
      <dgm:spPr/>
      <dgm:t>
        <a:bodyPr/>
        <a:lstStyle/>
        <a:p>
          <a:endParaRPr lang="en-US"/>
        </a:p>
      </dgm:t>
    </dgm:pt>
    <dgm:pt modelId="{C28D1C82-3C9C-4B73-8594-AB75017DFD87}">
      <dgm:prSet phldrT="[Text]"/>
      <dgm:spPr/>
      <dgm:t>
        <a:bodyPr/>
        <a:lstStyle/>
        <a:p>
          <a:r>
            <a:rPr lang="en-US" dirty="0" smtClean="0"/>
            <a:t>Key purposes</a:t>
          </a:r>
          <a:endParaRPr lang="en-US" dirty="0"/>
        </a:p>
      </dgm:t>
    </dgm:pt>
    <dgm:pt modelId="{DC623014-84BD-4C26-BC02-F3863033DB8C}" type="parTrans" cxnId="{C10FD4AF-8926-4AE5-8731-699AC3016903}">
      <dgm:prSet/>
      <dgm:spPr/>
      <dgm:t>
        <a:bodyPr/>
        <a:lstStyle/>
        <a:p>
          <a:endParaRPr lang="en-US"/>
        </a:p>
      </dgm:t>
    </dgm:pt>
    <dgm:pt modelId="{D2FBFE98-CA1B-4DA0-979B-DC13F5CDEE78}" type="sibTrans" cxnId="{C10FD4AF-8926-4AE5-8731-699AC3016903}">
      <dgm:prSet/>
      <dgm:spPr/>
      <dgm:t>
        <a:bodyPr/>
        <a:lstStyle/>
        <a:p>
          <a:endParaRPr lang="en-US"/>
        </a:p>
      </dgm:t>
    </dgm:pt>
    <dgm:pt modelId="{79780A03-BE78-4CE5-B652-EB2212DBAB93}" type="pres">
      <dgm:prSet presAssocID="{558C21DE-7819-444E-B9F5-A21D6796D92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1ACD2F-3295-4ADD-A27E-C461EBD23B3F}" type="pres">
      <dgm:prSet presAssocID="{C28D1C82-3C9C-4B73-8594-AB75017DFD87}" presName="roof" presStyleLbl="dkBgShp" presStyleIdx="0" presStyleCnt="2"/>
      <dgm:spPr/>
      <dgm:t>
        <a:bodyPr/>
        <a:lstStyle/>
        <a:p>
          <a:endParaRPr lang="en-US"/>
        </a:p>
      </dgm:t>
    </dgm:pt>
    <dgm:pt modelId="{50732A30-8174-46F9-83C2-C60F621D6BBF}" type="pres">
      <dgm:prSet presAssocID="{C28D1C82-3C9C-4B73-8594-AB75017DFD87}" presName="pillars" presStyleCnt="0"/>
      <dgm:spPr/>
    </dgm:pt>
    <dgm:pt modelId="{AAD28FD9-A184-4CB5-85DB-7CC6AB911FB2}" type="pres">
      <dgm:prSet presAssocID="{C28D1C82-3C9C-4B73-8594-AB75017DFD87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F6006-B473-4D78-A89A-27C39D11E76E}" type="pres">
      <dgm:prSet presAssocID="{16C50F30-913E-447F-81A1-C747AD122113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F2658-6F9C-4BB6-8B04-A34AED966742}" type="pres">
      <dgm:prSet presAssocID="{41A9996E-69B2-4A15-8B10-E38A6B0F0DF6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BEA97-17F4-4212-8649-793CFE26D694}" type="pres">
      <dgm:prSet presAssocID="{BC5D8412-2CF9-47F5-B674-6DA8A4E52426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E58DA-C9EF-488A-A752-046D22868E4F}" type="pres">
      <dgm:prSet presAssocID="{279D1F8B-3315-41A9-8CC5-29306D1CBB88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C324E-2425-46A9-9432-2C323E792192}" type="pres">
      <dgm:prSet presAssocID="{CA00E067-CAF4-49B4-9F4D-04F07F82739B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25C7A-7756-4EE7-AC8D-DBC159E02201}" type="pres">
      <dgm:prSet presAssocID="{C28D1C82-3C9C-4B73-8594-AB75017DFD87}" presName="base" presStyleLbl="dkBgShp" presStyleIdx="1" presStyleCnt="2"/>
      <dgm:spPr/>
    </dgm:pt>
  </dgm:ptLst>
  <dgm:cxnLst>
    <dgm:cxn modelId="{BEC038B2-0233-4615-80BC-31BA8CE71A15}" srcId="{C28D1C82-3C9C-4B73-8594-AB75017DFD87}" destId="{41A9996E-69B2-4A15-8B10-E38A6B0F0DF6}" srcOrd="2" destOrd="0" parTransId="{A8EE7E1B-7BBB-4168-AB77-B61AC2BDDFBF}" sibTransId="{7704B84A-9B57-466E-92A0-D10843EB7E9D}"/>
    <dgm:cxn modelId="{F3B38C61-52EB-419A-9E4B-7A820BCDE48D}" srcId="{C28D1C82-3C9C-4B73-8594-AB75017DFD87}" destId="{CA00E067-CAF4-49B4-9F4D-04F07F82739B}" srcOrd="5" destOrd="0" parTransId="{5567516F-FAAC-41B9-9BB9-888D872A752D}" sibTransId="{761778C1-EAA1-440E-A071-75CC4A56B1B9}"/>
    <dgm:cxn modelId="{BA4949C2-79B5-4E11-9B4E-2FC36B325C48}" type="presOf" srcId="{41A9996E-69B2-4A15-8B10-E38A6B0F0DF6}" destId="{2EAF2658-6F9C-4BB6-8B04-A34AED966742}" srcOrd="0" destOrd="0" presId="urn:microsoft.com/office/officeart/2005/8/layout/hList3"/>
    <dgm:cxn modelId="{21F3E517-7C08-4621-A19B-B4CCFDC019D4}" srcId="{C28D1C82-3C9C-4B73-8594-AB75017DFD87}" destId="{CC47CCC9-8724-4BA5-A7F4-A2C69D3E744E}" srcOrd="0" destOrd="0" parTransId="{E55FDEBD-34CA-4DE6-A3E9-64AB6EE19C02}" sibTransId="{2F2545E4-5E20-4FD1-9FED-37677E63DAD3}"/>
    <dgm:cxn modelId="{B3F569FB-028C-49ED-B184-5611668184CD}" type="presOf" srcId="{C28D1C82-3C9C-4B73-8594-AB75017DFD87}" destId="{161ACD2F-3295-4ADD-A27E-C461EBD23B3F}" srcOrd="0" destOrd="0" presId="urn:microsoft.com/office/officeart/2005/8/layout/hList3"/>
    <dgm:cxn modelId="{2DBEB03F-1774-464C-88CA-1F57B03A6C52}" srcId="{C28D1C82-3C9C-4B73-8594-AB75017DFD87}" destId="{279D1F8B-3315-41A9-8CC5-29306D1CBB88}" srcOrd="4" destOrd="0" parTransId="{36C1A330-C5D8-472F-90B1-D7B12D7FF794}" sibTransId="{74E3DDB8-5FD8-40DF-AD59-3A29518214F9}"/>
    <dgm:cxn modelId="{14FF7B0D-239A-427D-B85C-B4182F3B0281}" srcId="{C28D1C82-3C9C-4B73-8594-AB75017DFD87}" destId="{BC5D8412-2CF9-47F5-B674-6DA8A4E52426}" srcOrd="3" destOrd="0" parTransId="{572AE458-8DCC-403A-9930-F92AC9A66773}" sibTransId="{8B70AB13-4F82-4EC5-BD41-63689EF5700C}"/>
    <dgm:cxn modelId="{D8E730C4-4AF2-4787-97AD-F199CB32781D}" srcId="{C28D1C82-3C9C-4B73-8594-AB75017DFD87}" destId="{16C50F30-913E-447F-81A1-C747AD122113}" srcOrd="1" destOrd="0" parTransId="{A315ECE0-E97E-44D4-A9EA-9C47D2EDD85F}" sibTransId="{0A0000E5-546D-4A9B-B9F4-CAFA026A3869}"/>
    <dgm:cxn modelId="{C10FD4AF-8926-4AE5-8731-699AC3016903}" srcId="{558C21DE-7819-444E-B9F5-A21D6796D927}" destId="{C28D1C82-3C9C-4B73-8594-AB75017DFD87}" srcOrd="0" destOrd="0" parTransId="{DC623014-84BD-4C26-BC02-F3863033DB8C}" sibTransId="{D2FBFE98-CA1B-4DA0-979B-DC13F5CDEE78}"/>
    <dgm:cxn modelId="{63DE1514-544C-4A7F-B6A5-2B16E62E6BAC}" type="presOf" srcId="{16C50F30-913E-447F-81A1-C747AD122113}" destId="{07CF6006-B473-4D78-A89A-27C39D11E76E}" srcOrd="0" destOrd="0" presId="urn:microsoft.com/office/officeart/2005/8/layout/hList3"/>
    <dgm:cxn modelId="{DD46E7DD-4D75-46A7-9A02-813A40ED8F52}" type="presOf" srcId="{558C21DE-7819-444E-B9F5-A21D6796D927}" destId="{79780A03-BE78-4CE5-B652-EB2212DBAB93}" srcOrd="0" destOrd="0" presId="urn:microsoft.com/office/officeart/2005/8/layout/hList3"/>
    <dgm:cxn modelId="{1372CBB7-FD68-447A-A8F6-D6B3B5036E4F}" type="presOf" srcId="{CC47CCC9-8724-4BA5-A7F4-A2C69D3E744E}" destId="{AAD28FD9-A184-4CB5-85DB-7CC6AB911FB2}" srcOrd="0" destOrd="0" presId="urn:microsoft.com/office/officeart/2005/8/layout/hList3"/>
    <dgm:cxn modelId="{1AB28135-32B9-49BA-BCB9-3184B06849EF}" type="presOf" srcId="{BC5D8412-2CF9-47F5-B674-6DA8A4E52426}" destId="{470BEA97-17F4-4212-8649-793CFE26D694}" srcOrd="0" destOrd="0" presId="urn:microsoft.com/office/officeart/2005/8/layout/hList3"/>
    <dgm:cxn modelId="{7369FC0D-52ED-42E1-B22A-2AED497451BD}" type="presOf" srcId="{CA00E067-CAF4-49B4-9F4D-04F07F82739B}" destId="{823C324E-2425-46A9-9432-2C323E792192}" srcOrd="0" destOrd="0" presId="urn:microsoft.com/office/officeart/2005/8/layout/hList3"/>
    <dgm:cxn modelId="{2E030D4F-0CFF-485F-9455-51CE09C12E42}" type="presOf" srcId="{279D1F8B-3315-41A9-8CC5-29306D1CBB88}" destId="{367E58DA-C9EF-488A-A752-046D22868E4F}" srcOrd="0" destOrd="0" presId="urn:microsoft.com/office/officeart/2005/8/layout/hList3"/>
    <dgm:cxn modelId="{1C1D434C-FFBB-413C-93E8-A74E5F5B680D}" type="presParOf" srcId="{79780A03-BE78-4CE5-B652-EB2212DBAB93}" destId="{161ACD2F-3295-4ADD-A27E-C461EBD23B3F}" srcOrd="0" destOrd="0" presId="urn:microsoft.com/office/officeart/2005/8/layout/hList3"/>
    <dgm:cxn modelId="{5BDC638C-18C4-4088-94B3-AB94E9E9BFC6}" type="presParOf" srcId="{79780A03-BE78-4CE5-B652-EB2212DBAB93}" destId="{50732A30-8174-46F9-83C2-C60F621D6BBF}" srcOrd="1" destOrd="0" presId="urn:microsoft.com/office/officeart/2005/8/layout/hList3"/>
    <dgm:cxn modelId="{64BCFDFB-B09B-4F5D-A660-36195BE164B1}" type="presParOf" srcId="{50732A30-8174-46F9-83C2-C60F621D6BBF}" destId="{AAD28FD9-A184-4CB5-85DB-7CC6AB911FB2}" srcOrd="0" destOrd="0" presId="urn:microsoft.com/office/officeart/2005/8/layout/hList3"/>
    <dgm:cxn modelId="{37F462E2-57B9-4211-8640-90DFE3EC171D}" type="presParOf" srcId="{50732A30-8174-46F9-83C2-C60F621D6BBF}" destId="{07CF6006-B473-4D78-A89A-27C39D11E76E}" srcOrd="1" destOrd="0" presId="urn:microsoft.com/office/officeart/2005/8/layout/hList3"/>
    <dgm:cxn modelId="{71E3A1A3-2022-4E1F-8B2C-F35B85EF4BB6}" type="presParOf" srcId="{50732A30-8174-46F9-83C2-C60F621D6BBF}" destId="{2EAF2658-6F9C-4BB6-8B04-A34AED966742}" srcOrd="2" destOrd="0" presId="urn:microsoft.com/office/officeart/2005/8/layout/hList3"/>
    <dgm:cxn modelId="{9F4C4FD4-DC9C-43AE-9642-53131BE6C91D}" type="presParOf" srcId="{50732A30-8174-46F9-83C2-C60F621D6BBF}" destId="{470BEA97-17F4-4212-8649-793CFE26D694}" srcOrd="3" destOrd="0" presId="urn:microsoft.com/office/officeart/2005/8/layout/hList3"/>
    <dgm:cxn modelId="{EC6D2E71-2955-42D5-9613-BEB2D1027961}" type="presParOf" srcId="{50732A30-8174-46F9-83C2-C60F621D6BBF}" destId="{367E58DA-C9EF-488A-A752-046D22868E4F}" srcOrd="4" destOrd="0" presId="urn:microsoft.com/office/officeart/2005/8/layout/hList3"/>
    <dgm:cxn modelId="{33DE5DA0-476C-4A4F-8F40-ABE806D67B6A}" type="presParOf" srcId="{50732A30-8174-46F9-83C2-C60F621D6BBF}" destId="{823C324E-2425-46A9-9432-2C323E792192}" srcOrd="5" destOrd="0" presId="urn:microsoft.com/office/officeart/2005/8/layout/hList3"/>
    <dgm:cxn modelId="{B0855B68-44B5-47C8-A2F4-5B4E1781E24C}" type="presParOf" srcId="{79780A03-BE78-4CE5-B652-EB2212DBAB93}" destId="{3A225C7A-7756-4EE7-AC8D-DBC159E0220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7AB656-2F79-494A-9BA2-C553B96963E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21BB69-D9B0-46BA-85B4-218CF710A70E}">
      <dgm:prSet phldrT="[Text]"/>
      <dgm:spPr/>
      <dgm:t>
        <a:bodyPr/>
        <a:lstStyle/>
        <a:p>
          <a:pPr algn="ctr"/>
          <a:r>
            <a:rPr lang="x-none" b="1" u="none" smtClean="0"/>
            <a:t>Communicate the intended learning outcome</a:t>
          </a:r>
          <a:endParaRPr lang="en-US" dirty="0"/>
        </a:p>
      </dgm:t>
    </dgm:pt>
    <dgm:pt modelId="{D8DDA2FB-E668-4CA7-8153-C60479D04518}" type="parTrans" cxnId="{4ECED612-BCD4-4D92-B94B-DA2125F90FD1}">
      <dgm:prSet/>
      <dgm:spPr/>
      <dgm:t>
        <a:bodyPr/>
        <a:lstStyle/>
        <a:p>
          <a:pPr algn="ctr"/>
          <a:endParaRPr lang="en-US"/>
        </a:p>
      </dgm:t>
    </dgm:pt>
    <dgm:pt modelId="{4E5B29EA-2EAA-49D3-BC13-A916690948EE}" type="sibTrans" cxnId="{4ECED612-BCD4-4D92-B94B-DA2125F90FD1}">
      <dgm:prSet/>
      <dgm:spPr/>
      <dgm:t>
        <a:bodyPr/>
        <a:lstStyle/>
        <a:p>
          <a:pPr algn="ctr"/>
          <a:endParaRPr lang="en-US"/>
        </a:p>
      </dgm:t>
    </dgm:pt>
    <dgm:pt modelId="{FE70EBC4-F5EA-4A31-B5AA-AA1D789C94EC}">
      <dgm:prSet/>
      <dgm:spPr/>
      <dgm:t>
        <a:bodyPr/>
        <a:lstStyle/>
        <a:p>
          <a:pPr algn="ctr"/>
          <a:r>
            <a:rPr lang="en-US" b="1" u="none" dirty="0" smtClean="0"/>
            <a:t>C</a:t>
          </a:r>
          <a:r>
            <a:rPr lang="x-none" b="1" u="none" smtClean="0"/>
            <a:t>learly stated</a:t>
          </a:r>
          <a:endParaRPr lang="en-US" b="1" u="none" dirty="0"/>
        </a:p>
      </dgm:t>
    </dgm:pt>
    <dgm:pt modelId="{49C4F508-6826-40F4-9415-93BC5A2F7C2B}" type="parTrans" cxnId="{4A423467-3E05-4926-9E98-EF4D3DE3DDB9}">
      <dgm:prSet/>
      <dgm:spPr/>
      <dgm:t>
        <a:bodyPr/>
        <a:lstStyle/>
        <a:p>
          <a:pPr algn="ctr"/>
          <a:endParaRPr lang="en-US"/>
        </a:p>
      </dgm:t>
    </dgm:pt>
    <dgm:pt modelId="{7037C6A6-7256-4ED1-B709-D427F3188FF8}" type="sibTrans" cxnId="{4A423467-3E05-4926-9E98-EF4D3DE3DDB9}">
      <dgm:prSet/>
      <dgm:spPr/>
      <dgm:t>
        <a:bodyPr/>
        <a:lstStyle/>
        <a:p>
          <a:pPr algn="ctr"/>
          <a:endParaRPr lang="en-US"/>
        </a:p>
      </dgm:t>
    </dgm:pt>
    <dgm:pt modelId="{65AD8BEE-E9BE-43A1-A187-936C297BB4F0}">
      <dgm:prSet/>
      <dgm:spPr/>
      <dgm:t>
        <a:bodyPr/>
        <a:lstStyle/>
        <a:p>
          <a:pPr algn="ctr"/>
          <a:r>
            <a:rPr lang="x-none" b="1" u="none" smtClean="0"/>
            <a:t>Measurable</a:t>
          </a:r>
          <a:endParaRPr lang="en-US" b="1" u="none"/>
        </a:p>
      </dgm:t>
    </dgm:pt>
    <dgm:pt modelId="{98294734-CBC2-4139-8C72-80DC08907CE7}" type="parTrans" cxnId="{87078B39-87B7-49DF-8744-6BAA47CD2ABA}">
      <dgm:prSet/>
      <dgm:spPr/>
      <dgm:t>
        <a:bodyPr/>
        <a:lstStyle/>
        <a:p>
          <a:pPr algn="ctr"/>
          <a:endParaRPr lang="en-US"/>
        </a:p>
      </dgm:t>
    </dgm:pt>
    <dgm:pt modelId="{82AD27B3-F96A-4692-A40E-C68DE21CDDC1}" type="sibTrans" cxnId="{87078B39-87B7-49DF-8744-6BAA47CD2ABA}">
      <dgm:prSet/>
      <dgm:spPr/>
      <dgm:t>
        <a:bodyPr/>
        <a:lstStyle/>
        <a:p>
          <a:pPr algn="ctr"/>
          <a:endParaRPr lang="en-US"/>
        </a:p>
      </dgm:t>
    </dgm:pt>
    <dgm:pt modelId="{12F1946F-A529-4D43-8AE9-58EC47DF387A}">
      <dgm:prSet/>
      <dgm:spPr/>
      <dgm:t>
        <a:bodyPr/>
        <a:lstStyle/>
        <a:p>
          <a:pPr algn="ctr"/>
          <a:r>
            <a:rPr lang="x-none" b="1" u="none" smtClean="0"/>
            <a:t>Specific</a:t>
          </a:r>
          <a:endParaRPr lang="en-US" b="1" u="none"/>
        </a:p>
      </dgm:t>
    </dgm:pt>
    <dgm:pt modelId="{02FC3F43-5A73-4F3F-A686-C1DE934B1DA8}" type="parTrans" cxnId="{23702934-863F-490C-A77D-B66361CC26CB}">
      <dgm:prSet/>
      <dgm:spPr/>
      <dgm:t>
        <a:bodyPr/>
        <a:lstStyle/>
        <a:p>
          <a:pPr algn="ctr"/>
          <a:endParaRPr lang="en-US"/>
        </a:p>
      </dgm:t>
    </dgm:pt>
    <dgm:pt modelId="{285E0ABB-A75A-45F2-9251-EB45FA253EFE}" type="sibTrans" cxnId="{23702934-863F-490C-A77D-B66361CC26CB}">
      <dgm:prSet/>
      <dgm:spPr/>
      <dgm:t>
        <a:bodyPr/>
        <a:lstStyle/>
        <a:p>
          <a:pPr algn="ctr"/>
          <a:endParaRPr lang="en-US"/>
        </a:p>
      </dgm:t>
    </dgm:pt>
    <dgm:pt modelId="{C509BD6B-257E-42AA-9699-60E5131206DD}">
      <dgm:prSet/>
      <dgm:spPr/>
      <dgm:t>
        <a:bodyPr/>
        <a:lstStyle/>
        <a:p>
          <a:pPr algn="ctr"/>
          <a:r>
            <a:rPr lang="x-none" b="1" u="none" smtClean="0"/>
            <a:t>Detailed</a:t>
          </a:r>
          <a:endParaRPr lang="en-US" b="1" u="none"/>
        </a:p>
      </dgm:t>
    </dgm:pt>
    <dgm:pt modelId="{9A04D63E-6152-4F71-AFE6-5BB1363DE417}" type="parTrans" cxnId="{FD91A5BE-8A1F-4B1F-8EFC-508495D99B4B}">
      <dgm:prSet/>
      <dgm:spPr/>
      <dgm:t>
        <a:bodyPr/>
        <a:lstStyle/>
        <a:p>
          <a:pPr algn="ctr"/>
          <a:endParaRPr lang="en-US"/>
        </a:p>
      </dgm:t>
    </dgm:pt>
    <dgm:pt modelId="{C00B2BE0-F75E-4D76-9AAE-1D7480049078}" type="sibTrans" cxnId="{FD91A5BE-8A1F-4B1F-8EFC-508495D99B4B}">
      <dgm:prSet/>
      <dgm:spPr/>
      <dgm:t>
        <a:bodyPr/>
        <a:lstStyle/>
        <a:p>
          <a:pPr algn="ctr"/>
          <a:endParaRPr lang="en-US"/>
        </a:p>
      </dgm:t>
    </dgm:pt>
    <dgm:pt modelId="{6D3AF765-8EAC-4011-AB83-BB2DA91FD525}" type="pres">
      <dgm:prSet presAssocID="{557AB656-2F79-494A-9BA2-C553B96963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65C0B1-E62A-4222-BD93-C9F5C0A82470}" type="pres">
      <dgm:prSet presAssocID="{FA21BB69-D9B0-46BA-85B4-218CF710A70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52EEC-F86E-4B56-83E3-DA9303181A86}" type="pres">
      <dgm:prSet presAssocID="{4E5B29EA-2EAA-49D3-BC13-A916690948EE}" presName="spacer" presStyleCnt="0"/>
      <dgm:spPr/>
    </dgm:pt>
    <dgm:pt modelId="{AF703E53-2938-498B-955A-874B6BBEDA7E}" type="pres">
      <dgm:prSet presAssocID="{FE70EBC4-F5EA-4A31-B5AA-AA1D789C94E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5E00C-37BE-4398-B061-185A0620966C}" type="pres">
      <dgm:prSet presAssocID="{7037C6A6-7256-4ED1-B709-D427F3188FF8}" presName="spacer" presStyleCnt="0"/>
      <dgm:spPr/>
    </dgm:pt>
    <dgm:pt modelId="{F687EF3C-24B0-4CDF-9E5A-7866CCA54993}" type="pres">
      <dgm:prSet presAssocID="{65AD8BEE-E9BE-43A1-A187-936C297BB4F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D6E7A-797A-40A5-A85A-3B18618E5E4B}" type="pres">
      <dgm:prSet presAssocID="{82AD27B3-F96A-4692-A40E-C68DE21CDDC1}" presName="spacer" presStyleCnt="0"/>
      <dgm:spPr/>
    </dgm:pt>
    <dgm:pt modelId="{D45698DF-D5CE-49F7-9E8B-1E6D4216B52F}" type="pres">
      <dgm:prSet presAssocID="{12F1946F-A529-4D43-8AE9-58EC47DF387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E090C-3DC6-4768-AAAF-D5341DCDE133}" type="pres">
      <dgm:prSet presAssocID="{285E0ABB-A75A-45F2-9251-EB45FA253EFE}" presName="spacer" presStyleCnt="0"/>
      <dgm:spPr/>
    </dgm:pt>
    <dgm:pt modelId="{7634C9D8-B130-4EF8-9580-9013B00B068A}" type="pres">
      <dgm:prSet presAssocID="{C509BD6B-257E-42AA-9699-60E5131206D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4B9203-B6F0-4F65-A4F2-71EFF05E59D2}" type="presOf" srcId="{557AB656-2F79-494A-9BA2-C553B96963E2}" destId="{6D3AF765-8EAC-4011-AB83-BB2DA91FD525}" srcOrd="0" destOrd="0" presId="urn:microsoft.com/office/officeart/2005/8/layout/vList2"/>
    <dgm:cxn modelId="{4ECED612-BCD4-4D92-B94B-DA2125F90FD1}" srcId="{557AB656-2F79-494A-9BA2-C553B96963E2}" destId="{FA21BB69-D9B0-46BA-85B4-218CF710A70E}" srcOrd="0" destOrd="0" parTransId="{D8DDA2FB-E668-4CA7-8153-C60479D04518}" sibTransId="{4E5B29EA-2EAA-49D3-BC13-A916690948EE}"/>
    <dgm:cxn modelId="{FD91A5BE-8A1F-4B1F-8EFC-508495D99B4B}" srcId="{557AB656-2F79-494A-9BA2-C553B96963E2}" destId="{C509BD6B-257E-42AA-9699-60E5131206DD}" srcOrd="4" destOrd="0" parTransId="{9A04D63E-6152-4F71-AFE6-5BB1363DE417}" sibTransId="{C00B2BE0-F75E-4D76-9AAE-1D7480049078}"/>
    <dgm:cxn modelId="{23702934-863F-490C-A77D-B66361CC26CB}" srcId="{557AB656-2F79-494A-9BA2-C553B96963E2}" destId="{12F1946F-A529-4D43-8AE9-58EC47DF387A}" srcOrd="3" destOrd="0" parTransId="{02FC3F43-5A73-4F3F-A686-C1DE934B1DA8}" sibTransId="{285E0ABB-A75A-45F2-9251-EB45FA253EFE}"/>
    <dgm:cxn modelId="{D6BF960F-F3B8-4813-A995-E02541567D9F}" type="presOf" srcId="{FE70EBC4-F5EA-4A31-B5AA-AA1D789C94EC}" destId="{AF703E53-2938-498B-955A-874B6BBEDA7E}" srcOrd="0" destOrd="0" presId="urn:microsoft.com/office/officeart/2005/8/layout/vList2"/>
    <dgm:cxn modelId="{4A423467-3E05-4926-9E98-EF4D3DE3DDB9}" srcId="{557AB656-2F79-494A-9BA2-C553B96963E2}" destId="{FE70EBC4-F5EA-4A31-B5AA-AA1D789C94EC}" srcOrd="1" destOrd="0" parTransId="{49C4F508-6826-40F4-9415-93BC5A2F7C2B}" sibTransId="{7037C6A6-7256-4ED1-B709-D427F3188FF8}"/>
    <dgm:cxn modelId="{A29F19D2-6E8F-432B-8321-7DB9C18089BE}" type="presOf" srcId="{12F1946F-A529-4D43-8AE9-58EC47DF387A}" destId="{D45698DF-D5CE-49F7-9E8B-1E6D4216B52F}" srcOrd="0" destOrd="0" presId="urn:microsoft.com/office/officeart/2005/8/layout/vList2"/>
    <dgm:cxn modelId="{87078B39-87B7-49DF-8744-6BAA47CD2ABA}" srcId="{557AB656-2F79-494A-9BA2-C553B96963E2}" destId="{65AD8BEE-E9BE-43A1-A187-936C297BB4F0}" srcOrd="2" destOrd="0" parTransId="{98294734-CBC2-4139-8C72-80DC08907CE7}" sibTransId="{82AD27B3-F96A-4692-A40E-C68DE21CDDC1}"/>
    <dgm:cxn modelId="{C48EB9B9-FC2D-491A-827C-1A19BFE2AC01}" type="presOf" srcId="{65AD8BEE-E9BE-43A1-A187-936C297BB4F0}" destId="{F687EF3C-24B0-4CDF-9E5A-7866CCA54993}" srcOrd="0" destOrd="0" presId="urn:microsoft.com/office/officeart/2005/8/layout/vList2"/>
    <dgm:cxn modelId="{62454D5D-3450-4142-B671-78BBE5B672BF}" type="presOf" srcId="{FA21BB69-D9B0-46BA-85B4-218CF710A70E}" destId="{D865C0B1-E62A-4222-BD93-C9F5C0A82470}" srcOrd="0" destOrd="0" presId="urn:microsoft.com/office/officeart/2005/8/layout/vList2"/>
    <dgm:cxn modelId="{197C89BA-11C1-446C-97B3-D50B306020FC}" type="presOf" srcId="{C509BD6B-257E-42AA-9699-60E5131206DD}" destId="{7634C9D8-B130-4EF8-9580-9013B00B068A}" srcOrd="0" destOrd="0" presId="urn:microsoft.com/office/officeart/2005/8/layout/vList2"/>
    <dgm:cxn modelId="{1635B049-5DB9-4B52-9BDE-268CD425B950}" type="presParOf" srcId="{6D3AF765-8EAC-4011-AB83-BB2DA91FD525}" destId="{D865C0B1-E62A-4222-BD93-C9F5C0A82470}" srcOrd="0" destOrd="0" presId="urn:microsoft.com/office/officeart/2005/8/layout/vList2"/>
    <dgm:cxn modelId="{CC8F3012-C010-4579-8432-0B014B726F2D}" type="presParOf" srcId="{6D3AF765-8EAC-4011-AB83-BB2DA91FD525}" destId="{32D52EEC-F86E-4B56-83E3-DA9303181A86}" srcOrd="1" destOrd="0" presId="urn:microsoft.com/office/officeart/2005/8/layout/vList2"/>
    <dgm:cxn modelId="{4B5CFF7D-62F4-4591-A408-0AF83E604293}" type="presParOf" srcId="{6D3AF765-8EAC-4011-AB83-BB2DA91FD525}" destId="{AF703E53-2938-498B-955A-874B6BBEDA7E}" srcOrd="2" destOrd="0" presId="urn:microsoft.com/office/officeart/2005/8/layout/vList2"/>
    <dgm:cxn modelId="{32648A3F-BF75-446F-AAE1-8936A47CD264}" type="presParOf" srcId="{6D3AF765-8EAC-4011-AB83-BB2DA91FD525}" destId="{E105E00C-37BE-4398-B061-185A0620966C}" srcOrd="3" destOrd="0" presId="urn:microsoft.com/office/officeart/2005/8/layout/vList2"/>
    <dgm:cxn modelId="{CE612C4F-3C94-4C53-9A50-9C57BF70D31F}" type="presParOf" srcId="{6D3AF765-8EAC-4011-AB83-BB2DA91FD525}" destId="{F687EF3C-24B0-4CDF-9E5A-7866CCA54993}" srcOrd="4" destOrd="0" presId="urn:microsoft.com/office/officeart/2005/8/layout/vList2"/>
    <dgm:cxn modelId="{12B8C00C-1914-4462-9191-B252AA4739AA}" type="presParOf" srcId="{6D3AF765-8EAC-4011-AB83-BB2DA91FD525}" destId="{04FD6E7A-797A-40A5-A85A-3B18618E5E4B}" srcOrd="5" destOrd="0" presId="urn:microsoft.com/office/officeart/2005/8/layout/vList2"/>
    <dgm:cxn modelId="{D9597D47-8FDE-4DFB-863D-03126BBEE65F}" type="presParOf" srcId="{6D3AF765-8EAC-4011-AB83-BB2DA91FD525}" destId="{D45698DF-D5CE-49F7-9E8B-1E6D4216B52F}" srcOrd="6" destOrd="0" presId="urn:microsoft.com/office/officeart/2005/8/layout/vList2"/>
    <dgm:cxn modelId="{FE25DBC5-33FE-4130-8AC6-92AEB4640F3D}" type="presParOf" srcId="{6D3AF765-8EAC-4011-AB83-BB2DA91FD525}" destId="{64EE090C-3DC6-4768-AAAF-D5341DCDE133}" srcOrd="7" destOrd="0" presId="urn:microsoft.com/office/officeart/2005/8/layout/vList2"/>
    <dgm:cxn modelId="{0147669D-38C9-410A-8C38-E26A3D255DDD}" type="presParOf" srcId="{6D3AF765-8EAC-4011-AB83-BB2DA91FD525}" destId="{7634C9D8-B130-4EF8-9580-9013B00B068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C771D7-66D4-4571-BE21-F083744AB79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5C5A234-6FE6-4993-9460-76A48BD044BF}">
      <dgm:prSet phldrT="[Text]"/>
      <dgm:spPr/>
      <dgm:t>
        <a:bodyPr/>
        <a:lstStyle/>
        <a:p>
          <a:r>
            <a:rPr lang="en-US" b="0" dirty="0" smtClean="0"/>
            <a:t>Avoid terminology such as understand, know, comprehend, or learn</a:t>
          </a:r>
          <a:endParaRPr lang="en-US" b="0" dirty="0"/>
        </a:p>
      </dgm:t>
    </dgm:pt>
    <dgm:pt modelId="{9FFC439B-3FA7-4939-B2E0-5BA70820C36A}" type="parTrans" cxnId="{6C12584E-27C8-4B73-A486-1E2743BDC864}">
      <dgm:prSet/>
      <dgm:spPr/>
      <dgm:t>
        <a:bodyPr/>
        <a:lstStyle/>
        <a:p>
          <a:endParaRPr lang="en-US"/>
        </a:p>
      </dgm:t>
    </dgm:pt>
    <dgm:pt modelId="{7E61E0A9-C2F8-4F53-931F-F2FA9D4B4902}" type="sibTrans" cxnId="{6C12584E-27C8-4B73-A486-1E2743BDC864}">
      <dgm:prSet/>
      <dgm:spPr/>
      <dgm:t>
        <a:bodyPr/>
        <a:lstStyle/>
        <a:p>
          <a:endParaRPr lang="en-US"/>
        </a:p>
      </dgm:t>
    </dgm:pt>
    <dgm:pt modelId="{9A18BB9B-0FC6-469D-95C0-29AE053FCBF9}">
      <dgm:prSet phldrT="[Text]"/>
      <dgm:spPr/>
      <dgm:t>
        <a:bodyPr/>
        <a:lstStyle/>
        <a:p>
          <a:r>
            <a:rPr lang="en-US" b="0" dirty="0" smtClean="0"/>
            <a:t>Make learning objectives short and focused on a single result</a:t>
          </a:r>
          <a:endParaRPr lang="en-US" b="0" dirty="0"/>
        </a:p>
      </dgm:t>
    </dgm:pt>
    <dgm:pt modelId="{6C6DB66C-BF32-479B-B098-D70659E9398E}" type="parTrans" cxnId="{FAEC89D0-BB96-4F00-A5D8-31644AA87EC4}">
      <dgm:prSet/>
      <dgm:spPr/>
      <dgm:t>
        <a:bodyPr/>
        <a:lstStyle/>
        <a:p>
          <a:endParaRPr lang="en-US"/>
        </a:p>
      </dgm:t>
    </dgm:pt>
    <dgm:pt modelId="{EB78AC50-C906-4498-BFDC-80BA7DA663D9}" type="sibTrans" cxnId="{FAEC89D0-BB96-4F00-A5D8-31644AA87EC4}">
      <dgm:prSet/>
      <dgm:spPr/>
      <dgm:t>
        <a:bodyPr/>
        <a:lstStyle/>
        <a:p>
          <a:endParaRPr lang="en-US"/>
        </a:p>
      </dgm:t>
    </dgm:pt>
    <dgm:pt modelId="{83E00DA1-22D2-4AD8-8FFF-7FEB29C59586}">
      <dgm:prSet phldrT="[Text]"/>
      <dgm:spPr/>
      <dgm:t>
        <a:bodyPr/>
        <a:lstStyle/>
        <a:p>
          <a:r>
            <a:rPr lang="x-none" b="0" u="none" smtClean="0"/>
            <a:t>Make learning objectives specific and objective</a:t>
          </a:r>
          <a:endParaRPr lang="en-US" b="0" dirty="0"/>
        </a:p>
      </dgm:t>
    </dgm:pt>
    <dgm:pt modelId="{AF4C985E-575D-4121-918D-6B7BB727B9E6}" type="parTrans" cxnId="{BD6E890B-6066-4A00-A754-3A56B225F9D9}">
      <dgm:prSet/>
      <dgm:spPr/>
      <dgm:t>
        <a:bodyPr/>
        <a:lstStyle/>
        <a:p>
          <a:endParaRPr lang="en-US"/>
        </a:p>
      </dgm:t>
    </dgm:pt>
    <dgm:pt modelId="{5CAEF3AF-34B2-4179-BA13-853FF61253B3}" type="sibTrans" cxnId="{BD6E890B-6066-4A00-A754-3A56B225F9D9}">
      <dgm:prSet/>
      <dgm:spPr/>
      <dgm:t>
        <a:bodyPr/>
        <a:lstStyle/>
        <a:p>
          <a:endParaRPr lang="en-US"/>
        </a:p>
      </dgm:t>
    </dgm:pt>
    <dgm:pt modelId="{33F8E723-711F-428D-B516-C63ACE991E88}" type="pres">
      <dgm:prSet presAssocID="{7FC771D7-66D4-4571-BE21-F083744AB7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271E98-9138-418B-8320-DF448955A46F}" type="pres">
      <dgm:prSet presAssocID="{B5C5A234-6FE6-4993-9460-76A48BD044B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2B5C1-BD1C-48F4-B5E2-43595D1BD6AA}" type="pres">
      <dgm:prSet presAssocID="{7E61E0A9-C2F8-4F53-931F-F2FA9D4B4902}" presName="spacer" presStyleCnt="0"/>
      <dgm:spPr/>
    </dgm:pt>
    <dgm:pt modelId="{25E39A2F-2FEA-4127-9A47-591007CAFE84}" type="pres">
      <dgm:prSet presAssocID="{9A18BB9B-0FC6-469D-95C0-29AE053FCB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63E11-BAE9-46DF-AC59-96425B323FA7}" type="pres">
      <dgm:prSet presAssocID="{EB78AC50-C906-4498-BFDC-80BA7DA663D9}" presName="spacer" presStyleCnt="0"/>
      <dgm:spPr/>
    </dgm:pt>
    <dgm:pt modelId="{83DAD0B3-76F6-4D57-9071-63C66B598741}" type="pres">
      <dgm:prSet presAssocID="{83E00DA1-22D2-4AD8-8FFF-7FEB29C5958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616772-772B-4D5F-B5B9-8B4CE40BAD5F}" type="presOf" srcId="{83E00DA1-22D2-4AD8-8FFF-7FEB29C59586}" destId="{83DAD0B3-76F6-4D57-9071-63C66B598741}" srcOrd="0" destOrd="0" presId="urn:microsoft.com/office/officeart/2005/8/layout/vList2"/>
    <dgm:cxn modelId="{47CCEBAD-CACC-451E-8653-CA33B7D3F646}" type="presOf" srcId="{7FC771D7-66D4-4571-BE21-F083744AB795}" destId="{33F8E723-711F-428D-B516-C63ACE991E88}" srcOrd="0" destOrd="0" presId="urn:microsoft.com/office/officeart/2005/8/layout/vList2"/>
    <dgm:cxn modelId="{FAEC89D0-BB96-4F00-A5D8-31644AA87EC4}" srcId="{7FC771D7-66D4-4571-BE21-F083744AB795}" destId="{9A18BB9B-0FC6-469D-95C0-29AE053FCBF9}" srcOrd="1" destOrd="0" parTransId="{6C6DB66C-BF32-479B-B098-D70659E9398E}" sibTransId="{EB78AC50-C906-4498-BFDC-80BA7DA663D9}"/>
    <dgm:cxn modelId="{6C12584E-27C8-4B73-A486-1E2743BDC864}" srcId="{7FC771D7-66D4-4571-BE21-F083744AB795}" destId="{B5C5A234-6FE6-4993-9460-76A48BD044BF}" srcOrd="0" destOrd="0" parTransId="{9FFC439B-3FA7-4939-B2E0-5BA70820C36A}" sibTransId="{7E61E0A9-C2F8-4F53-931F-F2FA9D4B4902}"/>
    <dgm:cxn modelId="{9A7AF803-4AFA-411E-A3CD-64CAE850B7D2}" type="presOf" srcId="{B5C5A234-6FE6-4993-9460-76A48BD044BF}" destId="{FF271E98-9138-418B-8320-DF448955A46F}" srcOrd="0" destOrd="0" presId="urn:microsoft.com/office/officeart/2005/8/layout/vList2"/>
    <dgm:cxn modelId="{2BDBA8B5-87DC-4815-9B64-5FAD25A5BB2A}" type="presOf" srcId="{9A18BB9B-0FC6-469D-95C0-29AE053FCBF9}" destId="{25E39A2F-2FEA-4127-9A47-591007CAFE84}" srcOrd="0" destOrd="0" presId="urn:microsoft.com/office/officeart/2005/8/layout/vList2"/>
    <dgm:cxn modelId="{BD6E890B-6066-4A00-A754-3A56B225F9D9}" srcId="{7FC771D7-66D4-4571-BE21-F083744AB795}" destId="{83E00DA1-22D2-4AD8-8FFF-7FEB29C59586}" srcOrd="2" destOrd="0" parTransId="{AF4C985E-575D-4121-918D-6B7BB727B9E6}" sibTransId="{5CAEF3AF-34B2-4179-BA13-853FF61253B3}"/>
    <dgm:cxn modelId="{6974343B-E910-4B7B-AE04-F2F7ABD3F521}" type="presParOf" srcId="{33F8E723-711F-428D-B516-C63ACE991E88}" destId="{FF271E98-9138-418B-8320-DF448955A46F}" srcOrd="0" destOrd="0" presId="urn:microsoft.com/office/officeart/2005/8/layout/vList2"/>
    <dgm:cxn modelId="{C561084C-D349-4FA9-80C1-89B7F4DBE341}" type="presParOf" srcId="{33F8E723-711F-428D-B516-C63ACE991E88}" destId="{EB92B5C1-BD1C-48F4-B5E2-43595D1BD6AA}" srcOrd="1" destOrd="0" presId="urn:microsoft.com/office/officeart/2005/8/layout/vList2"/>
    <dgm:cxn modelId="{05755D77-F311-4115-9AFA-8814FFDC9818}" type="presParOf" srcId="{33F8E723-711F-428D-B516-C63ACE991E88}" destId="{25E39A2F-2FEA-4127-9A47-591007CAFE84}" srcOrd="2" destOrd="0" presId="urn:microsoft.com/office/officeart/2005/8/layout/vList2"/>
    <dgm:cxn modelId="{61DCF65C-9059-4E96-A96F-093C88CAE37C}" type="presParOf" srcId="{33F8E723-711F-428D-B516-C63ACE991E88}" destId="{71263E11-BAE9-46DF-AC59-96425B323FA7}" srcOrd="3" destOrd="0" presId="urn:microsoft.com/office/officeart/2005/8/layout/vList2"/>
    <dgm:cxn modelId="{0A751BA0-0CE6-4006-BB89-1538C1D6BD27}" type="presParOf" srcId="{33F8E723-711F-428D-B516-C63ACE991E88}" destId="{83DAD0B3-76F6-4D57-9071-63C66B5987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38D0D2-7FA0-48FD-B1D6-A7EE15E5C75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4A17A0C-F30E-4C6B-8D36-6E04CCEC8222}">
      <dgm:prSet phldrT="[Text]"/>
      <dgm:spPr/>
      <dgm:t>
        <a:bodyPr/>
        <a:lstStyle/>
        <a:p>
          <a:r>
            <a:rPr lang="en-US" dirty="0" smtClean="0"/>
            <a:t>Remember (Knowledge)</a:t>
          </a:r>
          <a:endParaRPr lang="en-US" dirty="0"/>
        </a:p>
      </dgm:t>
    </dgm:pt>
    <dgm:pt modelId="{B13DD62F-6E7F-4663-9989-10F42035F48A}" type="parTrans" cxnId="{A1B461AA-DA90-4D6D-85B9-D017E4937F7A}">
      <dgm:prSet/>
      <dgm:spPr/>
      <dgm:t>
        <a:bodyPr/>
        <a:lstStyle/>
        <a:p>
          <a:endParaRPr lang="en-US"/>
        </a:p>
      </dgm:t>
    </dgm:pt>
    <dgm:pt modelId="{1E384B82-9EA0-4BED-AE7D-916A7A00D29E}" type="sibTrans" cxnId="{A1B461AA-DA90-4D6D-85B9-D017E4937F7A}">
      <dgm:prSet/>
      <dgm:spPr/>
      <dgm:t>
        <a:bodyPr/>
        <a:lstStyle/>
        <a:p>
          <a:endParaRPr lang="en-US"/>
        </a:p>
      </dgm:t>
    </dgm:pt>
    <dgm:pt modelId="{0690D860-AE5E-497C-8085-C9E59492AA60}">
      <dgm:prSet phldrT="[Text]"/>
      <dgm:spPr/>
      <dgm:t>
        <a:bodyPr/>
        <a:lstStyle/>
        <a:p>
          <a:r>
            <a:rPr lang="en-US" dirty="0" smtClean="0"/>
            <a:t>Understand (Comprehension)</a:t>
          </a:r>
          <a:endParaRPr lang="en-US" dirty="0"/>
        </a:p>
      </dgm:t>
    </dgm:pt>
    <dgm:pt modelId="{455C0A80-CED5-41EB-A001-9B5D885B6929}" type="parTrans" cxnId="{0F1E9C4C-A55B-47F6-AE5E-A4803E10683B}">
      <dgm:prSet/>
      <dgm:spPr/>
      <dgm:t>
        <a:bodyPr/>
        <a:lstStyle/>
        <a:p>
          <a:endParaRPr lang="en-US"/>
        </a:p>
      </dgm:t>
    </dgm:pt>
    <dgm:pt modelId="{87309417-46EA-4737-B870-67E164F44992}" type="sibTrans" cxnId="{0F1E9C4C-A55B-47F6-AE5E-A4803E10683B}">
      <dgm:prSet/>
      <dgm:spPr/>
      <dgm:t>
        <a:bodyPr/>
        <a:lstStyle/>
        <a:p>
          <a:endParaRPr lang="en-US"/>
        </a:p>
      </dgm:t>
    </dgm:pt>
    <dgm:pt modelId="{704A33B1-4097-41D1-8978-7A7C27A0BDEF}">
      <dgm:prSet phldrT="[Text]"/>
      <dgm:spPr/>
      <dgm:t>
        <a:bodyPr/>
        <a:lstStyle/>
        <a:p>
          <a:r>
            <a:rPr lang="en-US" dirty="0" smtClean="0"/>
            <a:t>Apply (Application)</a:t>
          </a:r>
          <a:endParaRPr lang="en-US" dirty="0"/>
        </a:p>
      </dgm:t>
    </dgm:pt>
    <dgm:pt modelId="{B31832F9-2734-448C-A39C-864CB1D50801}" type="parTrans" cxnId="{E5AC66AC-C661-4E6A-B959-E9022D55CC15}">
      <dgm:prSet/>
      <dgm:spPr/>
      <dgm:t>
        <a:bodyPr/>
        <a:lstStyle/>
        <a:p>
          <a:endParaRPr lang="en-US"/>
        </a:p>
      </dgm:t>
    </dgm:pt>
    <dgm:pt modelId="{4B51DFB7-4190-4A77-9562-45BE346BB9D8}" type="sibTrans" cxnId="{E5AC66AC-C661-4E6A-B959-E9022D55CC15}">
      <dgm:prSet/>
      <dgm:spPr/>
      <dgm:t>
        <a:bodyPr/>
        <a:lstStyle/>
        <a:p>
          <a:endParaRPr lang="en-US"/>
        </a:p>
      </dgm:t>
    </dgm:pt>
    <dgm:pt modelId="{B846293B-A49E-43D0-9020-FF5A4431336B}">
      <dgm:prSet phldrT="[Text]"/>
      <dgm:spPr/>
      <dgm:t>
        <a:bodyPr/>
        <a:lstStyle/>
        <a:p>
          <a:r>
            <a:rPr lang="en-US" dirty="0" smtClean="0"/>
            <a:t>Analyze (Analysis) </a:t>
          </a:r>
          <a:endParaRPr lang="en-US" dirty="0"/>
        </a:p>
      </dgm:t>
    </dgm:pt>
    <dgm:pt modelId="{9A89680E-4370-452D-AB82-A6A02DDBB0D1}" type="parTrans" cxnId="{D581F5BF-8D0B-475F-AB4A-32FDBA32A4C7}">
      <dgm:prSet/>
      <dgm:spPr/>
      <dgm:t>
        <a:bodyPr/>
        <a:lstStyle/>
        <a:p>
          <a:endParaRPr lang="en-US"/>
        </a:p>
      </dgm:t>
    </dgm:pt>
    <dgm:pt modelId="{FC3461BC-E6AF-44E8-8F48-2FBF072E2AD3}" type="sibTrans" cxnId="{D581F5BF-8D0B-475F-AB4A-32FDBA32A4C7}">
      <dgm:prSet/>
      <dgm:spPr/>
      <dgm:t>
        <a:bodyPr/>
        <a:lstStyle/>
        <a:p>
          <a:endParaRPr lang="en-US"/>
        </a:p>
      </dgm:t>
    </dgm:pt>
    <dgm:pt modelId="{9673CB17-3224-40BF-BEE8-8519CD11AE34}">
      <dgm:prSet phldrT="[Text]"/>
      <dgm:spPr/>
      <dgm:t>
        <a:bodyPr/>
        <a:lstStyle/>
        <a:p>
          <a:r>
            <a:rPr lang="en-US" dirty="0" smtClean="0"/>
            <a:t>Evaluate (Evaluation) </a:t>
          </a:r>
          <a:endParaRPr lang="en-US" dirty="0"/>
        </a:p>
      </dgm:t>
    </dgm:pt>
    <dgm:pt modelId="{9A1AEC53-F9AA-4FDB-BD2D-69853ABDF505}" type="parTrans" cxnId="{90816ED0-1234-4C1E-8A1A-87830FA5AA6A}">
      <dgm:prSet/>
      <dgm:spPr/>
      <dgm:t>
        <a:bodyPr/>
        <a:lstStyle/>
        <a:p>
          <a:endParaRPr lang="en-US"/>
        </a:p>
      </dgm:t>
    </dgm:pt>
    <dgm:pt modelId="{3AC07377-2F6A-4129-BEE6-7CD67B7D0098}" type="sibTrans" cxnId="{90816ED0-1234-4C1E-8A1A-87830FA5AA6A}">
      <dgm:prSet/>
      <dgm:spPr/>
      <dgm:t>
        <a:bodyPr/>
        <a:lstStyle/>
        <a:p>
          <a:endParaRPr lang="en-US"/>
        </a:p>
      </dgm:t>
    </dgm:pt>
    <dgm:pt modelId="{47754982-9504-4080-A6E3-D66788C331ED}">
      <dgm:prSet phldrT="[Text]"/>
      <dgm:spPr/>
      <dgm:t>
        <a:bodyPr/>
        <a:lstStyle/>
        <a:p>
          <a:r>
            <a:rPr lang="en-US" dirty="0" smtClean="0"/>
            <a:t>Create (Synthesis)</a:t>
          </a:r>
          <a:endParaRPr lang="en-US" dirty="0"/>
        </a:p>
      </dgm:t>
    </dgm:pt>
    <dgm:pt modelId="{896AAE4A-96AC-4E75-90FA-A65055F7CEA2}" type="parTrans" cxnId="{5F5217D3-D324-4882-80B7-5C3B6F89AE68}">
      <dgm:prSet/>
      <dgm:spPr/>
      <dgm:t>
        <a:bodyPr/>
        <a:lstStyle/>
        <a:p>
          <a:endParaRPr lang="en-US"/>
        </a:p>
      </dgm:t>
    </dgm:pt>
    <dgm:pt modelId="{92BCE86F-1431-44B6-BB23-CC1C3ACD36D1}" type="sibTrans" cxnId="{5F5217D3-D324-4882-80B7-5C3B6F89AE68}">
      <dgm:prSet/>
      <dgm:spPr/>
      <dgm:t>
        <a:bodyPr/>
        <a:lstStyle/>
        <a:p>
          <a:endParaRPr lang="en-US"/>
        </a:p>
      </dgm:t>
    </dgm:pt>
    <dgm:pt modelId="{C2B1F98B-9187-4130-96DD-D268793A6BD8}" type="pres">
      <dgm:prSet presAssocID="{FB38D0D2-7FA0-48FD-B1D6-A7EE15E5C7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977665-C6B2-41E6-9B4D-7F63F7198B1A}" type="pres">
      <dgm:prSet presAssocID="{84A17A0C-F30E-4C6B-8D36-6E04CCEC822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688D7-7F0F-4237-8217-66BC5125B8A0}" type="pres">
      <dgm:prSet presAssocID="{1E384B82-9EA0-4BED-AE7D-916A7A00D29E}" presName="spacer" presStyleCnt="0"/>
      <dgm:spPr/>
    </dgm:pt>
    <dgm:pt modelId="{52E39942-C465-4358-AC84-EEE8185DD16C}" type="pres">
      <dgm:prSet presAssocID="{0690D860-AE5E-497C-8085-C9E59492AA6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840C0-D75F-4FEF-88CD-E172EE5D54A7}" type="pres">
      <dgm:prSet presAssocID="{87309417-46EA-4737-B870-67E164F44992}" presName="spacer" presStyleCnt="0"/>
      <dgm:spPr/>
    </dgm:pt>
    <dgm:pt modelId="{B7BC15CA-EA18-421E-BBC9-DF2FDDC87439}" type="pres">
      <dgm:prSet presAssocID="{704A33B1-4097-41D1-8978-7A7C27A0BDE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4023B-A98B-498A-9290-40FB95059E13}" type="pres">
      <dgm:prSet presAssocID="{4B51DFB7-4190-4A77-9562-45BE346BB9D8}" presName="spacer" presStyleCnt="0"/>
      <dgm:spPr/>
    </dgm:pt>
    <dgm:pt modelId="{9B3EC7DD-9F00-4B2C-B3F5-E9566FEEB2C6}" type="pres">
      <dgm:prSet presAssocID="{B846293B-A49E-43D0-9020-FF5A4431336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10A80-10C5-4B15-86C8-7911EDA8ED23}" type="pres">
      <dgm:prSet presAssocID="{FC3461BC-E6AF-44E8-8F48-2FBF072E2AD3}" presName="spacer" presStyleCnt="0"/>
      <dgm:spPr/>
    </dgm:pt>
    <dgm:pt modelId="{E655291C-79D0-4C2A-9FD0-7B11D8344C0C}" type="pres">
      <dgm:prSet presAssocID="{9673CB17-3224-40BF-BEE8-8519CD11AE3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4CA63-AF2A-426C-B060-78991C5668AA}" type="pres">
      <dgm:prSet presAssocID="{3AC07377-2F6A-4129-BEE6-7CD67B7D0098}" presName="spacer" presStyleCnt="0"/>
      <dgm:spPr/>
    </dgm:pt>
    <dgm:pt modelId="{CBA2D96E-BDFB-43EE-B8C5-B4E13DC67279}" type="pres">
      <dgm:prSet presAssocID="{47754982-9504-4080-A6E3-D66788C331E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E42DE8-0234-435D-846C-468135D6C8AA}" type="presOf" srcId="{704A33B1-4097-41D1-8978-7A7C27A0BDEF}" destId="{B7BC15CA-EA18-421E-BBC9-DF2FDDC87439}" srcOrd="0" destOrd="0" presId="urn:microsoft.com/office/officeart/2005/8/layout/vList2"/>
    <dgm:cxn modelId="{45B02915-4DC9-439F-8F98-9FB8C37B41D4}" type="presOf" srcId="{9673CB17-3224-40BF-BEE8-8519CD11AE34}" destId="{E655291C-79D0-4C2A-9FD0-7B11D8344C0C}" srcOrd="0" destOrd="0" presId="urn:microsoft.com/office/officeart/2005/8/layout/vList2"/>
    <dgm:cxn modelId="{2CB07D4E-56AF-431C-8B4E-B6E0A2DD8C7A}" type="presOf" srcId="{B846293B-A49E-43D0-9020-FF5A4431336B}" destId="{9B3EC7DD-9F00-4B2C-B3F5-E9566FEEB2C6}" srcOrd="0" destOrd="0" presId="urn:microsoft.com/office/officeart/2005/8/layout/vList2"/>
    <dgm:cxn modelId="{A1B461AA-DA90-4D6D-85B9-D017E4937F7A}" srcId="{FB38D0D2-7FA0-48FD-B1D6-A7EE15E5C755}" destId="{84A17A0C-F30E-4C6B-8D36-6E04CCEC8222}" srcOrd="0" destOrd="0" parTransId="{B13DD62F-6E7F-4663-9989-10F42035F48A}" sibTransId="{1E384B82-9EA0-4BED-AE7D-916A7A00D29E}"/>
    <dgm:cxn modelId="{6D2A5DAB-7AE1-4E6A-8BB4-8C518A952A6A}" type="presOf" srcId="{0690D860-AE5E-497C-8085-C9E59492AA60}" destId="{52E39942-C465-4358-AC84-EEE8185DD16C}" srcOrd="0" destOrd="0" presId="urn:microsoft.com/office/officeart/2005/8/layout/vList2"/>
    <dgm:cxn modelId="{0EA85769-2C00-43F9-A7CF-B176937F0C4D}" type="presOf" srcId="{84A17A0C-F30E-4C6B-8D36-6E04CCEC8222}" destId="{C6977665-C6B2-41E6-9B4D-7F63F7198B1A}" srcOrd="0" destOrd="0" presId="urn:microsoft.com/office/officeart/2005/8/layout/vList2"/>
    <dgm:cxn modelId="{D581F5BF-8D0B-475F-AB4A-32FDBA32A4C7}" srcId="{FB38D0D2-7FA0-48FD-B1D6-A7EE15E5C755}" destId="{B846293B-A49E-43D0-9020-FF5A4431336B}" srcOrd="3" destOrd="0" parTransId="{9A89680E-4370-452D-AB82-A6A02DDBB0D1}" sibTransId="{FC3461BC-E6AF-44E8-8F48-2FBF072E2AD3}"/>
    <dgm:cxn modelId="{548213A7-CC49-49F3-8096-B40974F3163D}" type="presOf" srcId="{47754982-9504-4080-A6E3-D66788C331ED}" destId="{CBA2D96E-BDFB-43EE-B8C5-B4E13DC67279}" srcOrd="0" destOrd="0" presId="urn:microsoft.com/office/officeart/2005/8/layout/vList2"/>
    <dgm:cxn modelId="{0F1E9C4C-A55B-47F6-AE5E-A4803E10683B}" srcId="{FB38D0D2-7FA0-48FD-B1D6-A7EE15E5C755}" destId="{0690D860-AE5E-497C-8085-C9E59492AA60}" srcOrd="1" destOrd="0" parTransId="{455C0A80-CED5-41EB-A001-9B5D885B6929}" sibTransId="{87309417-46EA-4737-B870-67E164F44992}"/>
    <dgm:cxn modelId="{83C02B86-7E4F-40E8-BB24-22812F846D87}" type="presOf" srcId="{FB38D0D2-7FA0-48FD-B1D6-A7EE15E5C755}" destId="{C2B1F98B-9187-4130-96DD-D268793A6BD8}" srcOrd="0" destOrd="0" presId="urn:microsoft.com/office/officeart/2005/8/layout/vList2"/>
    <dgm:cxn modelId="{E5AC66AC-C661-4E6A-B959-E9022D55CC15}" srcId="{FB38D0D2-7FA0-48FD-B1D6-A7EE15E5C755}" destId="{704A33B1-4097-41D1-8978-7A7C27A0BDEF}" srcOrd="2" destOrd="0" parTransId="{B31832F9-2734-448C-A39C-864CB1D50801}" sibTransId="{4B51DFB7-4190-4A77-9562-45BE346BB9D8}"/>
    <dgm:cxn modelId="{5F5217D3-D324-4882-80B7-5C3B6F89AE68}" srcId="{FB38D0D2-7FA0-48FD-B1D6-A7EE15E5C755}" destId="{47754982-9504-4080-A6E3-D66788C331ED}" srcOrd="5" destOrd="0" parTransId="{896AAE4A-96AC-4E75-90FA-A65055F7CEA2}" sibTransId="{92BCE86F-1431-44B6-BB23-CC1C3ACD36D1}"/>
    <dgm:cxn modelId="{90816ED0-1234-4C1E-8A1A-87830FA5AA6A}" srcId="{FB38D0D2-7FA0-48FD-B1D6-A7EE15E5C755}" destId="{9673CB17-3224-40BF-BEE8-8519CD11AE34}" srcOrd="4" destOrd="0" parTransId="{9A1AEC53-F9AA-4FDB-BD2D-69853ABDF505}" sibTransId="{3AC07377-2F6A-4129-BEE6-7CD67B7D0098}"/>
    <dgm:cxn modelId="{05B5A8FB-B5F8-4FC4-8B2E-54BB4F0B9A01}" type="presParOf" srcId="{C2B1F98B-9187-4130-96DD-D268793A6BD8}" destId="{C6977665-C6B2-41E6-9B4D-7F63F7198B1A}" srcOrd="0" destOrd="0" presId="urn:microsoft.com/office/officeart/2005/8/layout/vList2"/>
    <dgm:cxn modelId="{D9112146-13D8-4EC8-80DD-FD8001EEEDB5}" type="presParOf" srcId="{C2B1F98B-9187-4130-96DD-D268793A6BD8}" destId="{B36688D7-7F0F-4237-8217-66BC5125B8A0}" srcOrd="1" destOrd="0" presId="urn:microsoft.com/office/officeart/2005/8/layout/vList2"/>
    <dgm:cxn modelId="{3665175F-8010-4241-A547-95F3310F7104}" type="presParOf" srcId="{C2B1F98B-9187-4130-96DD-D268793A6BD8}" destId="{52E39942-C465-4358-AC84-EEE8185DD16C}" srcOrd="2" destOrd="0" presId="urn:microsoft.com/office/officeart/2005/8/layout/vList2"/>
    <dgm:cxn modelId="{61A98FC2-8EB8-473F-A508-3F2DBFF35D9D}" type="presParOf" srcId="{C2B1F98B-9187-4130-96DD-D268793A6BD8}" destId="{76B840C0-D75F-4FEF-88CD-E172EE5D54A7}" srcOrd="3" destOrd="0" presId="urn:microsoft.com/office/officeart/2005/8/layout/vList2"/>
    <dgm:cxn modelId="{207C38DB-B9B5-41D3-B6C3-5345041C2B98}" type="presParOf" srcId="{C2B1F98B-9187-4130-96DD-D268793A6BD8}" destId="{B7BC15CA-EA18-421E-BBC9-DF2FDDC87439}" srcOrd="4" destOrd="0" presId="urn:microsoft.com/office/officeart/2005/8/layout/vList2"/>
    <dgm:cxn modelId="{52C9BBE0-1C16-4179-878F-5F7AC58C235A}" type="presParOf" srcId="{C2B1F98B-9187-4130-96DD-D268793A6BD8}" destId="{8034023B-A98B-498A-9290-40FB95059E13}" srcOrd="5" destOrd="0" presId="urn:microsoft.com/office/officeart/2005/8/layout/vList2"/>
    <dgm:cxn modelId="{D40BF320-7F40-4FD3-9F9E-98E2345EB5CA}" type="presParOf" srcId="{C2B1F98B-9187-4130-96DD-D268793A6BD8}" destId="{9B3EC7DD-9F00-4B2C-B3F5-E9566FEEB2C6}" srcOrd="6" destOrd="0" presId="urn:microsoft.com/office/officeart/2005/8/layout/vList2"/>
    <dgm:cxn modelId="{895F7E35-D1A6-4BF5-B088-873022022128}" type="presParOf" srcId="{C2B1F98B-9187-4130-96DD-D268793A6BD8}" destId="{3C910A80-10C5-4B15-86C8-7911EDA8ED23}" srcOrd="7" destOrd="0" presId="urn:microsoft.com/office/officeart/2005/8/layout/vList2"/>
    <dgm:cxn modelId="{E64A5C25-E051-4A05-B313-572656CBB455}" type="presParOf" srcId="{C2B1F98B-9187-4130-96DD-D268793A6BD8}" destId="{E655291C-79D0-4C2A-9FD0-7B11D8344C0C}" srcOrd="8" destOrd="0" presId="urn:microsoft.com/office/officeart/2005/8/layout/vList2"/>
    <dgm:cxn modelId="{94AE38BD-5F69-41EA-8ADD-AFA05A38041B}" type="presParOf" srcId="{C2B1F98B-9187-4130-96DD-D268793A6BD8}" destId="{8CB4CA63-AF2A-426C-B060-78991C5668AA}" srcOrd="9" destOrd="0" presId="urn:microsoft.com/office/officeart/2005/8/layout/vList2"/>
    <dgm:cxn modelId="{300F9CB3-7C9B-4476-9F7C-9CAEBE71D4FF}" type="presParOf" srcId="{C2B1F98B-9187-4130-96DD-D268793A6BD8}" destId="{CBA2D96E-BDFB-43EE-B8C5-B4E13DC6727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6B45C-4068-4B86-9631-AAD61539B1C8}">
      <dsp:nvSpPr>
        <dsp:cNvPr id="0" name=""/>
        <dsp:cNvSpPr/>
      </dsp:nvSpPr>
      <dsp:spPr>
        <a:xfrm>
          <a:off x="2487167" y="172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Readiness</a:t>
          </a:r>
        </a:p>
      </dsp:txBody>
      <dsp:txXfrm>
        <a:off x="2512557" y="25562"/>
        <a:ext cx="2747284" cy="469346"/>
      </dsp:txXfrm>
    </dsp:sp>
    <dsp:sp modelId="{C289C956-6FFC-4CA6-9A6B-1602D8D27720}">
      <dsp:nvSpPr>
        <dsp:cNvPr id="0" name=""/>
        <dsp:cNvSpPr/>
      </dsp:nvSpPr>
      <dsp:spPr>
        <a:xfrm>
          <a:off x="2487167" y="546305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Exercise</a:t>
          </a:r>
          <a:endParaRPr lang="en-US" sz="2600" kern="1200" dirty="0"/>
        </a:p>
      </dsp:txBody>
      <dsp:txXfrm>
        <a:off x="2512557" y="571695"/>
        <a:ext cx="2747284" cy="469346"/>
      </dsp:txXfrm>
    </dsp:sp>
    <dsp:sp modelId="{B0577C4E-861C-484B-A58D-CEBF1A4861B0}">
      <dsp:nvSpPr>
        <dsp:cNvPr id="0" name=""/>
        <dsp:cNvSpPr/>
      </dsp:nvSpPr>
      <dsp:spPr>
        <a:xfrm>
          <a:off x="2487167" y="1092437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Effect</a:t>
          </a:r>
          <a:endParaRPr lang="en-US" sz="2600" kern="1200" dirty="0"/>
        </a:p>
      </dsp:txBody>
      <dsp:txXfrm>
        <a:off x="2512557" y="1117827"/>
        <a:ext cx="2747284" cy="469346"/>
      </dsp:txXfrm>
    </dsp:sp>
    <dsp:sp modelId="{F28F6A6E-6396-4572-8004-ACA18C3E68AC}">
      <dsp:nvSpPr>
        <dsp:cNvPr id="0" name=""/>
        <dsp:cNvSpPr/>
      </dsp:nvSpPr>
      <dsp:spPr>
        <a:xfrm>
          <a:off x="2487167" y="1638570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Disuse</a:t>
          </a:r>
          <a:endParaRPr lang="en-US" sz="2600" kern="1200" dirty="0"/>
        </a:p>
      </dsp:txBody>
      <dsp:txXfrm>
        <a:off x="2512557" y="1663960"/>
        <a:ext cx="2747284" cy="469346"/>
      </dsp:txXfrm>
    </dsp:sp>
    <dsp:sp modelId="{258FF937-4380-48B1-B127-E2ABF9314549}">
      <dsp:nvSpPr>
        <dsp:cNvPr id="0" name=""/>
        <dsp:cNvSpPr/>
      </dsp:nvSpPr>
      <dsp:spPr>
        <a:xfrm>
          <a:off x="2487167" y="2184703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Association</a:t>
          </a:r>
          <a:endParaRPr lang="en-US" sz="2600" kern="1200" dirty="0"/>
        </a:p>
      </dsp:txBody>
      <dsp:txXfrm>
        <a:off x="2512557" y="2210093"/>
        <a:ext cx="2747284" cy="469346"/>
      </dsp:txXfrm>
    </dsp:sp>
    <dsp:sp modelId="{12EE89E0-7DE1-47A8-9E92-E1669A01D682}">
      <dsp:nvSpPr>
        <dsp:cNvPr id="0" name=""/>
        <dsp:cNvSpPr/>
      </dsp:nvSpPr>
      <dsp:spPr>
        <a:xfrm>
          <a:off x="2487167" y="2730835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Recency</a:t>
          </a:r>
          <a:endParaRPr lang="en-US" sz="2600" kern="1200" dirty="0"/>
        </a:p>
      </dsp:txBody>
      <dsp:txXfrm>
        <a:off x="2512557" y="2756225"/>
        <a:ext cx="2747284" cy="469346"/>
      </dsp:txXfrm>
    </dsp:sp>
    <dsp:sp modelId="{EE9D78F9-A6D2-454F-B2AF-5322B1D189B6}">
      <dsp:nvSpPr>
        <dsp:cNvPr id="0" name=""/>
        <dsp:cNvSpPr/>
      </dsp:nvSpPr>
      <dsp:spPr>
        <a:xfrm>
          <a:off x="2487167" y="3276968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Primacy</a:t>
          </a:r>
          <a:endParaRPr lang="en-US" sz="2600" kern="1200" dirty="0"/>
        </a:p>
      </dsp:txBody>
      <dsp:txXfrm>
        <a:off x="2512557" y="3302358"/>
        <a:ext cx="2747284" cy="469346"/>
      </dsp:txXfrm>
    </dsp:sp>
    <dsp:sp modelId="{5E536E4D-EAF6-4BF5-8D6A-7B2217F7162D}">
      <dsp:nvSpPr>
        <dsp:cNvPr id="0" name=""/>
        <dsp:cNvSpPr/>
      </dsp:nvSpPr>
      <dsp:spPr>
        <a:xfrm>
          <a:off x="2487167" y="3823101"/>
          <a:ext cx="2798064" cy="5201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Intensity</a:t>
          </a:r>
          <a:endParaRPr lang="en-US" sz="2600" kern="1200" dirty="0"/>
        </a:p>
      </dsp:txBody>
      <dsp:txXfrm>
        <a:off x="2512557" y="3848491"/>
        <a:ext cx="2747284" cy="4693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2334C-A776-4227-9B55-B1394F6B6B90}">
      <dsp:nvSpPr>
        <dsp:cNvPr id="0" name=""/>
        <dsp:cNvSpPr/>
      </dsp:nvSpPr>
      <dsp:spPr>
        <a:xfrm>
          <a:off x="0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700" b="1" u="none" kern="1200" smtClean="0"/>
            <a:t>Observation</a:t>
          </a:r>
          <a:endParaRPr lang="en-US" sz="2700" kern="1200" dirty="0"/>
        </a:p>
      </dsp:txBody>
      <dsp:txXfrm>
        <a:off x="0" y="592931"/>
        <a:ext cx="2428875" cy="1457324"/>
      </dsp:txXfrm>
    </dsp:sp>
    <dsp:sp modelId="{ACB5E832-9DC3-49A1-B2D1-258D97DC01FD}">
      <dsp:nvSpPr>
        <dsp:cNvPr id="0" name=""/>
        <dsp:cNvSpPr/>
      </dsp:nvSpPr>
      <dsp:spPr>
        <a:xfrm>
          <a:off x="2671762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700" b="1" u="none" kern="1200" smtClean="0"/>
            <a:t>Imitation</a:t>
          </a:r>
          <a:endParaRPr lang="en-US" sz="2700" kern="1200" dirty="0"/>
        </a:p>
      </dsp:txBody>
      <dsp:txXfrm>
        <a:off x="2671762" y="592931"/>
        <a:ext cx="2428875" cy="1457324"/>
      </dsp:txXfrm>
    </dsp:sp>
    <dsp:sp modelId="{E1F106F6-CA9C-4BF7-83FB-C6E3AF750239}">
      <dsp:nvSpPr>
        <dsp:cNvPr id="0" name=""/>
        <dsp:cNvSpPr/>
      </dsp:nvSpPr>
      <dsp:spPr>
        <a:xfrm>
          <a:off x="5343525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700" b="1" u="none" kern="1200" smtClean="0"/>
            <a:t>Adaptation</a:t>
          </a:r>
          <a:endParaRPr lang="en-US" sz="2700" kern="1200" dirty="0"/>
        </a:p>
      </dsp:txBody>
      <dsp:txXfrm>
        <a:off x="5343525" y="592931"/>
        <a:ext cx="2428875" cy="1457324"/>
      </dsp:txXfrm>
    </dsp:sp>
    <dsp:sp modelId="{84E407B0-CEBC-4EEF-B008-A2901AF1E927}">
      <dsp:nvSpPr>
        <dsp:cNvPr id="0" name=""/>
        <dsp:cNvSpPr/>
      </dsp:nvSpPr>
      <dsp:spPr>
        <a:xfrm>
          <a:off x="1335881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700" b="1" u="none" kern="1200" smtClean="0"/>
            <a:t>Performance</a:t>
          </a:r>
          <a:endParaRPr lang="en-US" sz="2700" kern="1200" dirty="0"/>
        </a:p>
      </dsp:txBody>
      <dsp:txXfrm>
        <a:off x="1335881" y="2293143"/>
        <a:ext cx="2428875" cy="1457324"/>
      </dsp:txXfrm>
    </dsp:sp>
    <dsp:sp modelId="{1048FE65-D0FA-4DFC-B013-273E44F6A751}">
      <dsp:nvSpPr>
        <dsp:cNvPr id="0" name=""/>
        <dsp:cNvSpPr/>
      </dsp:nvSpPr>
      <dsp:spPr>
        <a:xfrm>
          <a:off x="4007643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700" b="1" u="none" kern="1200" smtClean="0"/>
            <a:t>Perfection</a:t>
          </a:r>
          <a:endParaRPr lang="en-US" sz="2700" kern="1200" dirty="0"/>
        </a:p>
      </dsp:txBody>
      <dsp:txXfrm>
        <a:off x="4007643" y="2293143"/>
        <a:ext cx="2428875" cy="14573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F6FF5-3BCE-4169-913B-A4AD82BDBF41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B3F7B-7715-4314-8ED4-6F7533159A4F}">
      <dsp:nvSpPr>
        <dsp:cNvPr id="0" name=""/>
        <dsp:cNvSpPr/>
      </dsp:nvSpPr>
      <dsp:spPr>
        <a:xfrm>
          <a:off x="410356" y="271375"/>
          <a:ext cx="7302444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Must be determined in advance</a:t>
          </a:r>
          <a:endParaRPr lang="en-US" sz="2100" kern="1200" dirty="0"/>
        </a:p>
      </dsp:txBody>
      <dsp:txXfrm>
        <a:off x="410356" y="271375"/>
        <a:ext cx="7302444" cy="543098"/>
      </dsp:txXfrm>
    </dsp:sp>
    <dsp:sp modelId="{1B76179D-FE44-43E5-9DF2-BB6BD7FAD387}">
      <dsp:nvSpPr>
        <dsp:cNvPr id="0" name=""/>
        <dsp:cNvSpPr/>
      </dsp:nvSpPr>
      <dsp:spPr>
        <a:xfrm>
          <a:off x="70919" y="20348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B4DB6-1A4B-441E-90B7-80B9258605EB}">
      <dsp:nvSpPr>
        <dsp:cNvPr id="0" name=""/>
        <dsp:cNvSpPr/>
      </dsp:nvSpPr>
      <dsp:spPr>
        <a:xfrm>
          <a:off x="799525" y="1085763"/>
          <a:ext cx="6913275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Emphasize the correct behavior</a:t>
          </a:r>
          <a:endParaRPr lang="en-US" sz="2100" kern="1200" dirty="0"/>
        </a:p>
      </dsp:txBody>
      <dsp:txXfrm>
        <a:off x="799525" y="1085763"/>
        <a:ext cx="6913275" cy="543098"/>
      </dsp:txXfrm>
    </dsp:sp>
    <dsp:sp modelId="{23D3FB41-4774-442F-9604-A1D99D0BC4BD}">
      <dsp:nvSpPr>
        <dsp:cNvPr id="0" name=""/>
        <dsp:cNvSpPr/>
      </dsp:nvSpPr>
      <dsp:spPr>
        <a:xfrm>
          <a:off x="460088" y="1017875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9038C-5313-4609-8B68-D60D9740F0A2}">
      <dsp:nvSpPr>
        <dsp:cNvPr id="0" name=""/>
        <dsp:cNvSpPr/>
      </dsp:nvSpPr>
      <dsp:spPr>
        <a:xfrm>
          <a:off x="918968" y="1900150"/>
          <a:ext cx="6793831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Use words such as confident or satisfied</a:t>
          </a:r>
          <a:endParaRPr lang="en-US" sz="2100" kern="1200" dirty="0"/>
        </a:p>
      </dsp:txBody>
      <dsp:txXfrm>
        <a:off x="918968" y="1900150"/>
        <a:ext cx="6793831" cy="543098"/>
      </dsp:txXfrm>
    </dsp:sp>
    <dsp:sp modelId="{EEDA554D-F1F4-424A-82BE-5514CAF3946B}">
      <dsp:nvSpPr>
        <dsp:cNvPr id="0" name=""/>
        <dsp:cNvSpPr/>
      </dsp:nvSpPr>
      <dsp:spPr>
        <a:xfrm>
          <a:off x="579531" y="1832263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F13A9-C9A7-405A-85F9-5445E07D9D58}">
      <dsp:nvSpPr>
        <dsp:cNvPr id="0" name=""/>
        <dsp:cNvSpPr/>
      </dsp:nvSpPr>
      <dsp:spPr>
        <a:xfrm>
          <a:off x="799525" y="2714538"/>
          <a:ext cx="6913275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Develop alongside cognitive and psychomotor learning</a:t>
          </a:r>
          <a:endParaRPr lang="en-US" sz="2100" kern="1200" dirty="0"/>
        </a:p>
      </dsp:txBody>
      <dsp:txXfrm>
        <a:off x="799525" y="2714538"/>
        <a:ext cx="6913275" cy="543098"/>
      </dsp:txXfrm>
    </dsp:sp>
    <dsp:sp modelId="{BD4C9C07-AB57-4988-A244-414AE8115B28}">
      <dsp:nvSpPr>
        <dsp:cNvPr id="0" name=""/>
        <dsp:cNvSpPr/>
      </dsp:nvSpPr>
      <dsp:spPr>
        <a:xfrm>
          <a:off x="460088" y="2646650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C6A5C-B70F-4902-9D1E-48D92D64F9B2}">
      <dsp:nvSpPr>
        <dsp:cNvPr id="0" name=""/>
        <dsp:cNvSpPr/>
      </dsp:nvSpPr>
      <dsp:spPr>
        <a:xfrm>
          <a:off x="410356" y="3528925"/>
          <a:ext cx="7302444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Difficult to measure objectively</a:t>
          </a:r>
          <a:endParaRPr lang="en-US" sz="2100" kern="1200" dirty="0"/>
        </a:p>
      </dsp:txBody>
      <dsp:txXfrm>
        <a:off x="410356" y="3528925"/>
        <a:ext cx="7302444" cy="543098"/>
      </dsp:txXfrm>
    </dsp:sp>
    <dsp:sp modelId="{C4470021-FDEA-4A57-A589-43F062A8AE11}">
      <dsp:nvSpPr>
        <dsp:cNvPr id="0" name=""/>
        <dsp:cNvSpPr/>
      </dsp:nvSpPr>
      <dsp:spPr>
        <a:xfrm>
          <a:off x="70919" y="346103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B28ED-0EC3-43AB-A8A3-EA5DCB3A198C}">
      <dsp:nvSpPr>
        <dsp:cNvPr id="0" name=""/>
        <dsp:cNvSpPr/>
      </dsp:nvSpPr>
      <dsp:spPr>
        <a:xfrm>
          <a:off x="948" y="1061628"/>
          <a:ext cx="3700239" cy="22201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Organize the learning objectives into the order that the instructor should teach</a:t>
          </a:r>
          <a:endParaRPr lang="en-US" sz="2800" kern="1200" dirty="0"/>
        </a:p>
      </dsp:txBody>
      <dsp:txXfrm>
        <a:off x="948" y="1061628"/>
        <a:ext cx="3700239" cy="2220143"/>
      </dsp:txXfrm>
    </dsp:sp>
    <dsp:sp modelId="{BCE75E8E-F4EC-48E6-A576-63C91BC92976}">
      <dsp:nvSpPr>
        <dsp:cNvPr id="0" name=""/>
        <dsp:cNvSpPr/>
      </dsp:nvSpPr>
      <dsp:spPr>
        <a:xfrm>
          <a:off x="4071211" y="1061628"/>
          <a:ext cx="3700239" cy="22201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Remember that a lesson outline is not enough for developing a course for another instructor</a:t>
          </a:r>
          <a:endParaRPr lang="en-US" sz="2800" kern="1200" dirty="0"/>
        </a:p>
      </dsp:txBody>
      <dsp:txXfrm>
        <a:off x="4071211" y="1061628"/>
        <a:ext cx="3700239" cy="222014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F065F-4A21-49BB-8A0C-D0037657845E}">
      <dsp:nvSpPr>
        <dsp:cNvPr id="0" name=""/>
        <dsp:cNvSpPr/>
      </dsp:nvSpPr>
      <dsp:spPr>
        <a:xfrm>
          <a:off x="1388745" y="0"/>
          <a:ext cx="4343400" cy="43434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78B44-6CB1-497E-BB67-C236AF0E50F7}">
      <dsp:nvSpPr>
        <dsp:cNvPr id="0" name=""/>
        <dsp:cNvSpPr/>
      </dsp:nvSpPr>
      <dsp:spPr>
        <a:xfrm>
          <a:off x="3560445" y="434764"/>
          <a:ext cx="2823210" cy="30878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Lessons should also employ a number of different instructional methods in order to reach a variety of learning styles</a:t>
          </a:r>
          <a:endParaRPr lang="en-US" sz="2300" kern="1200" dirty="0"/>
        </a:p>
      </dsp:txBody>
      <dsp:txXfrm>
        <a:off x="3698263" y="572582"/>
        <a:ext cx="2547574" cy="28122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6D19B-A921-4001-B425-65DC3BAA0CDA}">
      <dsp:nvSpPr>
        <dsp:cNvPr id="0" name=""/>
        <dsp:cNvSpPr/>
      </dsp:nvSpPr>
      <dsp:spPr>
        <a:xfrm rot="16200000">
          <a:off x="-1250459" y="1252332"/>
          <a:ext cx="4343400" cy="183873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2719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Whole group discussion</a:t>
          </a:r>
          <a:endParaRPr lang="en-US" sz="2600" kern="1200" dirty="0"/>
        </a:p>
      </dsp:txBody>
      <dsp:txXfrm rot="5400000">
        <a:off x="1874" y="868679"/>
        <a:ext cx="1838734" cy="2606040"/>
      </dsp:txXfrm>
    </dsp:sp>
    <dsp:sp modelId="{6F0360C4-ACCB-48BE-9C2C-8FD8CE2CB3B8}">
      <dsp:nvSpPr>
        <dsp:cNvPr id="0" name=""/>
        <dsp:cNvSpPr/>
      </dsp:nvSpPr>
      <dsp:spPr>
        <a:xfrm rot="16200000">
          <a:off x="726180" y="1252332"/>
          <a:ext cx="4343400" cy="183873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2719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Small group discussion</a:t>
          </a:r>
          <a:endParaRPr lang="en-US" sz="2600" kern="1200" dirty="0"/>
        </a:p>
      </dsp:txBody>
      <dsp:txXfrm rot="5400000">
        <a:off x="1978513" y="868679"/>
        <a:ext cx="1838734" cy="2606040"/>
      </dsp:txXfrm>
    </dsp:sp>
    <dsp:sp modelId="{3276355E-A35F-4DEE-9CEB-0D4825119616}">
      <dsp:nvSpPr>
        <dsp:cNvPr id="0" name=""/>
        <dsp:cNvSpPr/>
      </dsp:nvSpPr>
      <dsp:spPr>
        <a:xfrm rot="16200000">
          <a:off x="2702819" y="1252332"/>
          <a:ext cx="4343400" cy="183873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2719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Case study</a:t>
          </a:r>
          <a:endParaRPr lang="en-US" sz="2600" kern="1200" dirty="0"/>
        </a:p>
      </dsp:txBody>
      <dsp:txXfrm rot="5400000">
        <a:off x="3955152" y="868679"/>
        <a:ext cx="1838734" cy="2606040"/>
      </dsp:txXfrm>
    </dsp:sp>
    <dsp:sp modelId="{10ED02EB-48E8-45E8-AB03-4916BF652C77}">
      <dsp:nvSpPr>
        <dsp:cNvPr id="0" name=""/>
        <dsp:cNvSpPr/>
      </dsp:nvSpPr>
      <dsp:spPr>
        <a:xfrm rot="16200000">
          <a:off x="4679459" y="1252332"/>
          <a:ext cx="4343400" cy="183873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2719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Role play</a:t>
          </a:r>
          <a:endParaRPr lang="en-US" sz="2600" kern="1200" dirty="0"/>
        </a:p>
      </dsp:txBody>
      <dsp:txXfrm rot="5400000">
        <a:off x="5931792" y="868679"/>
        <a:ext cx="1838734" cy="26060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07FA9-3350-4A69-A24D-DD222249E5E0}">
      <dsp:nvSpPr>
        <dsp:cNvPr id="0" name=""/>
        <dsp:cNvSpPr/>
      </dsp:nvSpPr>
      <dsp:spPr>
        <a:xfrm>
          <a:off x="0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Information sheet</a:t>
          </a:r>
          <a:endParaRPr lang="en-US" sz="3300" kern="1200" dirty="0"/>
        </a:p>
      </dsp:txBody>
      <dsp:txXfrm>
        <a:off x="0" y="592931"/>
        <a:ext cx="2428875" cy="1457324"/>
      </dsp:txXfrm>
    </dsp:sp>
    <dsp:sp modelId="{6C467F38-63FD-4772-A9D2-468C7D65312D}">
      <dsp:nvSpPr>
        <dsp:cNvPr id="0" name=""/>
        <dsp:cNvSpPr/>
      </dsp:nvSpPr>
      <dsp:spPr>
        <a:xfrm>
          <a:off x="2671762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Skill sheet</a:t>
          </a:r>
          <a:endParaRPr lang="en-US" sz="3300" kern="1200" dirty="0"/>
        </a:p>
      </dsp:txBody>
      <dsp:txXfrm>
        <a:off x="2671762" y="592931"/>
        <a:ext cx="2428875" cy="1457324"/>
      </dsp:txXfrm>
    </dsp:sp>
    <dsp:sp modelId="{7EB9FA74-6DB7-46D3-92A3-02D99EBA0132}">
      <dsp:nvSpPr>
        <dsp:cNvPr id="0" name=""/>
        <dsp:cNvSpPr/>
      </dsp:nvSpPr>
      <dsp:spPr>
        <a:xfrm>
          <a:off x="5343525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Worksheet</a:t>
          </a:r>
          <a:endParaRPr lang="en-US" sz="3300" kern="1200" dirty="0"/>
        </a:p>
      </dsp:txBody>
      <dsp:txXfrm>
        <a:off x="5343525" y="592931"/>
        <a:ext cx="2428875" cy="1457324"/>
      </dsp:txXfrm>
    </dsp:sp>
    <dsp:sp modelId="{05208EBB-3496-45ED-AA6E-22F169BEBEB5}">
      <dsp:nvSpPr>
        <dsp:cNvPr id="0" name=""/>
        <dsp:cNvSpPr/>
      </dsp:nvSpPr>
      <dsp:spPr>
        <a:xfrm>
          <a:off x="1335881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Study sheet</a:t>
          </a:r>
          <a:endParaRPr lang="en-US" sz="3300" kern="1200" dirty="0"/>
        </a:p>
      </dsp:txBody>
      <dsp:txXfrm>
        <a:off x="1335881" y="2293143"/>
        <a:ext cx="2428875" cy="1457324"/>
      </dsp:txXfrm>
    </dsp:sp>
    <dsp:sp modelId="{3928C7C0-46FC-4938-99C0-5D96E87E73B7}">
      <dsp:nvSpPr>
        <dsp:cNvPr id="0" name=""/>
        <dsp:cNvSpPr/>
      </dsp:nvSpPr>
      <dsp:spPr>
        <a:xfrm>
          <a:off x="4007643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Assignment sheet</a:t>
          </a:r>
          <a:endParaRPr lang="en-US" sz="3300" kern="1200" dirty="0"/>
        </a:p>
      </dsp:txBody>
      <dsp:txXfrm>
        <a:off x="4007643" y="2293143"/>
        <a:ext cx="2428875" cy="145732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1ABDC-EC69-47F3-B01E-EE9FA5E43161}">
      <dsp:nvSpPr>
        <dsp:cNvPr id="0" name=""/>
        <dsp:cNvSpPr/>
      </dsp:nvSpPr>
      <dsp:spPr>
        <a:xfrm>
          <a:off x="0" y="0"/>
          <a:ext cx="7543800" cy="123444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Good audiovisual training aids should:</a:t>
          </a:r>
          <a:endParaRPr lang="en-US" sz="3500" kern="1200" dirty="0"/>
        </a:p>
      </dsp:txBody>
      <dsp:txXfrm>
        <a:off x="0" y="0"/>
        <a:ext cx="7543800" cy="1234440"/>
      </dsp:txXfrm>
    </dsp:sp>
    <dsp:sp modelId="{EF506089-DB5E-44CB-BA0B-84479787EAD7}">
      <dsp:nvSpPr>
        <dsp:cNvPr id="0" name=""/>
        <dsp:cNvSpPr/>
      </dsp:nvSpPr>
      <dsp:spPr>
        <a:xfrm>
          <a:off x="920" y="1234440"/>
          <a:ext cx="1508391" cy="2592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Show abstract concepts through the use of charts or diagrams</a:t>
          </a:r>
          <a:endParaRPr lang="en-US" sz="1500" kern="1200" dirty="0"/>
        </a:p>
      </dsp:txBody>
      <dsp:txXfrm>
        <a:off x="920" y="1234440"/>
        <a:ext cx="1508391" cy="2592324"/>
      </dsp:txXfrm>
    </dsp:sp>
    <dsp:sp modelId="{462DD0FB-4242-415F-A510-F20152595B15}">
      <dsp:nvSpPr>
        <dsp:cNvPr id="0" name=""/>
        <dsp:cNvSpPr/>
      </dsp:nvSpPr>
      <dsp:spPr>
        <a:xfrm>
          <a:off x="1509312" y="1234440"/>
          <a:ext cx="1508391" cy="2592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Aid memory through the use of eye-catching, humorous, or colorful images</a:t>
          </a:r>
          <a:endParaRPr lang="en-US" sz="1500" b="1" kern="1200" dirty="0"/>
        </a:p>
      </dsp:txBody>
      <dsp:txXfrm>
        <a:off x="1509312" y="1234440"/>
        <a:ext cx="1508391" cy="2592324"/>
      </dsp:txXfrm>
    </dsp:sp>
    <dsp:sp modelId="{5840334F-5D25-45E2-89D3-EAD87C39F9C0}">
      <dsp:nvSpPr>
        <dsp:cNvPr id="0" name=""/>
        <dsp:cNvSpPr/>
      </dsp:nvSpPr>
      <dsp:spPr>
        <a:xfrm>
          <a:off x="3017704" y="1234440"/>
          <a:ext cx="1508391" cy="2592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Illustrate real environments using plans, maps, photographs, or videos</a:t>
          </a:r>
          <a:endParaRPr lang="en-US" sz="1500" b="1" kern="1200" dirty="0"/>
        </a:p>
      </dsp:txBody>
      <dsp:txXfrm>
        <a:off x="3017704" y="1234440"/>
        <a:ext cx="1508391" cy="2592324"/>
      </dsp:txXfrm>
    </dsp:sp>
    <dsp:sp modelId="{6C4576D8-86B9-4091-B64F-508AFAFA032E}">
      <dsp:nvSpPr>
        <dsp:cNvPr id="0" name=""/>
        <dsp:cNvSpPr/>
      </dsp:nvSpPr>
      <dsp:spPr>
        <a:xfrm>
          <a:off x="4526095" y="1234440"/>
          <a:ext cx="1508391" cy="2592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Reinforce key points through the use of quotes, tables, or figures</a:t>
          </a:r>
          <a:endParaRPr lang="en-US" sz="1500" b="1" kern="1200" dirty="0"/>
        </a:p>
      </dsp:txBody>
      <dsp:txXfrm>
        <a:off x="4526095" y="1234440"/>
        <a:ext cx="1508391" cy="2592324"/>
      </dsp:txXfrm>
    </dsp:sp>
    <dsp:sp modelId="{747D066F-BB00-427F-A51A-6E39FA79B1B0}">
      <dsp:nvSpPr>
        <dsp:cNvPr id="0" name=""/>
        <dsp:cNvSpPr/>
      </dsp:nvSpPr>
      <dsp:spPr>
        <a:xfrm>
          <a:off x="6034487" y="1234440"/>
          <a:ext cx="1508391" cy="2592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Tie complex ideas together through diagrams, outlines, and headings</a:t>
          </a:r>
          <a:endParaRPr lang="en-US" sz="1500" b="1" kern="1200" dirty="0"/>
        </a:p>
      </dsp:txBody>
      <dsp:txXfrm>
        <a:off x="6034487" y="1234440"/>
        <a:ext cx="1508391" cy="2592324"/>
      </dsp:txXfrm>
    </dsp:sp>
    <dsp:sp modelId="{38DE393F-34A0-49F7-890C-6F9C11F8AEA4}">
      <dsp:nvSpPr>
        <dsp:cNvPr id="0" name=""/>
        <dsp:cNvSpPr/>
      </dsp:nvSpPr>
      <dsp:spPr>
        <a:xfrm>
          <a:off x="0" y="3826764"/>
          <a:ext cx="7543800" cy="28803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F0DC3-3490-4676-8BF2-616509D907D3}">
      <dsp:nvSpPr>
        <dsp:cNvPr id="0" name=""/>
        <dsp:cNvSpPr/>
      </dsp:nvSpPr>
      <dsp:spPr>
        <a:xfrm>
          <a:off x="0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Compare information through the use of charts and graphs</a:t>
          </a:r>
          <a:endParaRPr lang="en-US" sz="1800" kern="1200" dirty="0"/>
        </a:p>
      </dsp:txBody>
      <dsp:txXfrm>
        <a:off x="0" y="592931"/>
        <a:ext cx="2428875" cy="1457324"/>
      </dsp:txXfrm>
    </dsp:sp>
    <dsp:sp modelId="{944B8749-6458-4050-8975-B90D12C8CB26}">
      <dsp:nvSpPr>
        <dsp:cNvPr id="0" name=""/>
        <dsp:cNvSpPr/>
      </dsp:nvSpPr>
      <dsp:spPr>
        <a:xfrm>
          <a:off x="2671762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Introduce the lesson through the use of a title slide or image </a:t>
          </a:r>
          <a:endParaRPr lang="en-US" sz="1800" b="1" kern="1200" dirty="0"/>
        </a:p>
      </dsp:txBody>
      <dsp:txXfrm>
        <a:off x="2671762" y="592931"/>
        <a:ext cx="2428875" cy="1457324"/>
      </dsp:txXfrm>
    </dsp:sp>
    <dsp:sp modelId="{EDCA2CCB-A27A-4205-99B0-7F3738B38BA6}">
      <dsp:nvSpPr>
        <dsp:cNvPr id="0" name=""/>
        <dsp:cNvSpPr/>
      </dsp:nvSpPr>
      <dsp:spPr>
        <a:xfrm>
          <a:off x="5343525" y="592931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Illustrate a process through the use of artwork, photographs, or cutaway models</a:t>
          </a:r>
          <a:endParaRPr lang="en-US" sz="1800" b="1" kern="1200" dirty="0"/>
        </a:p>
      </dsp:txBody>
      <dsp:txXfrm>
        <a:off x="5343525" y="592931"/>
        <a:ext cx="2428875" cy="1457324"/>
      </dsp:txXfrm>
    </dsp:sp>
    <dsp:sp modelId="{D82D608C-9725-4F50-8495-45D5E43E7D41}">
      <dsp:nvSpPr>
        <dsp:cNvPr id="0" name=""/>
        <dsp:cNvSpPr/>
      </dsp:nvSpPr>
      <dsp:spPr>
        <a:xfrm>
          <a:off x="1335881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Define terms or words through the use of glossaries or examples</a:t>
          </a:r>
          <a:endParaRPr lang="en-US" sz="1800" b="1" kern="1200" dirty="0"/>
        </a:p>
      </dsp:txBody>
      <dsp:txXfrm>
        <a:off x="1335881" y="2293143"/>
        <a:ext cx="2428875" cy="1457324"/>
      </dsp:txXfrm>
    </dsp:sp>
    <dsp:sp modelId="{FA639A29-A2C4-4D6E-BE75-EF0D1FD0743D}">
      <dsp:nvSpPr>
        <dsp:cNvPr id="0" name=""/>
        <dsp:cNvSpPr/>
      </dsp:nvSpPr>
      <dsp:spPr>
        <a:xfrm>
          <a:off x="4007643" y="2293143"/>
          <a:ext cx="2428875" cy="1457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Provide motivation through images, logos, or slogans</a:t>
          </a:r>
          <a:endParaRPr lang="en-US" sz="1800" b="1" kern="1200" dirty="0"/>
        </a:p>
      </dsp:txBody>
      <dsp:txXfrm>
        <a:off x="4007643" y="2293143"/>
        <a:ext cx="2428875" cy="14573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FFF85-E33B-4748-9FA4-8A9258FB0B48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D28C5-8083-4097-A7DB-18525F64E3AF}">
      <dsp:nvSpPr>
        <dsp:cNvPr id="0" name=""/>
        <dsp:cNvSpPr/>
      </dsp:nvSpPr>
      <dsp:spPr>
        <a:xfrm>
          <a:off x="491143" y="333920"/>
          <a:ext cx="7221656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Step 1: Identify the expected learning outcomes </a:t>
          </a:r>
          <a:endParaRPr lang="en-US" sz="2400" kern="1200" dirty="0"/>
        </a:p>
      </dsp:txBody>
      <dsp:txXfrm>
        <a:off x="491143" y="333920"/>
        <a:ext cx="7221656" cy="668188"/>
      </dsp:txXfrm>
    </dsp:sp>
    <dsp:sp modelId="{7E4A5A48-D174-42E9-AE0F-807411DA8CEC}">
      <dsp:nvSpPr>
        <dsp:cNvPr id="0" name=""/>
        <dsp:cNvSpPr/>
      </dsp:nvSpPr>
      <dsp:spPr>
        <a:xfrm>
          <a:off x="73525" y="25039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17DDF-FCB5-424D-9BD3-BC9912DF8800}">
      <dsp:nvSpPr>
        <dsp:cNvPr id="0" name=""/>
        <dsp:cNvSpPr/>
      </dsp:nvSpPr>
      <dsp:spPr>
        <a:xfrm>
          <a:off x="874231" y="1336377"/>
          <a:ext cx="6838569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Step 2: Divide learning outcomes into tasks</a:t>
          </a:r>
          <a:endParaRPr lang="en-US" sz="2400" kern="1200" dirty="0"/>
        </a:p>
      </dsp:txBody>
      <dsp:txXfrm>
        <a:off x="874231" y="1336377"/>
        <a:ext cx="6838569" cy="668188"/>
      </dsp:txXfrm>
    </dsp:sp>
    <dsp:sp modelId="{C967B53D-7DB2-4DD5-96C7-4D6E81627456}">
      <dsp:nvSpPr>
        <dsp:cNvPr id="0" name=""/>
        <dsp:cNvSpPr/>
      </dsp:nvSpPr>
      <dsp:spPr>
        <a:xfrm>
          <a:off x="456613" y="1252853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07E18B-FE4E-4F8C-8C77-C6343E59039C}">
      <dsp:nvSpPr>
        <dsp:cNvPr id="0" name=""/>
        <dsp:cNvSpPr/>
      </dsp:nvSpPr>
      <dsp:spPr>
        <a:xfrm>
          <a:off x="874231" y="2338834"/>
          <a:ext cx="6838569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Step 3: Divide tasks into steps </a:t>
          </a:r>
          <a:endParaRPr lang="en-US" sz="2400" kern="1200" dirty="0"/>
        </a:p>
      </dsp:txBody>
      <dsp:txXfrm>
        <a:off x="874231" y="2338834"/>
        <a:ext cx="6838569" cy="668188"/>
      </dsp:txXfrm>
    </dsp:sp>
    <dsp:sp modelId="{EAE69AE5-1315-4EB2-8B90-E74FE3D8E250}">
      <dsp:nvSpPr>
        <dsp:cNvPr id="0" name=""/>
        <dsp:cNvSpPr/>
      </dsp:nvSpPr>
      <dsp:spPr>
        <a:xfrm>
          <a:off x="456613" y="2255310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227B8-C09B-44E1-9E9B-4A3C49131D28}">
      <dsp:nvSpPr>
        <dsp:cNvPr id="0" name=""/>
        <dsp:cNvSpPr/>
      </dsp:nvSpPr>
      <dsp:spPr>
        <a:xfrm>
          <a:off x="491143" y="3341290"/>
          <a:ext cx="7221656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Step 4: Write learning objectives for each task </a:t>
          </a:r>
          <a:endParaRPr lang="en-US" sz="2400" kern="1200" dirty="0"/>
        </a:p>
      </dsp:txBody>
      <dsp:txXfrm>
        <a:off x="491143" y="3341290"/>
        <a:ext cx="7221656" cy="668188"/>
      </dsp:txXfrm>
    </dsp:sp>
    <dsp:sp modelId="{A80FE878-30BC-4DA7-BD63-98D3DC69928A}">
      <dsp:nvSpPr>
        <dsp:cNvPr id="0" name=""/>
        <dsp:cNvSpPr/>
      </dsp:nvSpPr>
      <dsp:spPr>
        <a:xfrm>
          <a:off x="73525" y="325776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930F8-60AA-442E-882E-019682BC6393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2DB97-5DF7-4F8E-B0D1-5C0BFFC44015}">
      <dsp:nvSpPr>
        <dsp:cNvPr id="0" name=""/>
        <dsp:cNvSpPr/>
      </dsp:nvSpPr>
      <dsp:spPr>
        <a:xfrm>
          <a:off x="491143" y="333920"/>
          <a:ext cx="7221656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ffectLst/>
              <a:latin typeface="Tahoma"/>
              <a:ea typeface="Times New Roman"/>
              <a:cs typeface="Times New Roman"/>
            </a:rPr>
            <a:t>Step 5: Write test items or design practical assessments for each lesson objective </a:t>
          </a:r>
          <a:endParaRPr lang="en-US" sz="2000" kern="1200" dirty="0"/>
        </a:p>
      </dsp:txBody>
      <dsp:txXfrm>
        <a:off x="491143" y="333920"/>
        <a:ext cx="7221656" cy="668188"/>
      </dsp:txXfrm>
    </dsp:sp>
    <dsp:sp modelId="{0691A841-DBC2-47BE-8C30-95D32193A47A}">
      <dsp:nvSpPr>
        <dsp:cNvPr id="0" name=""/>
        <dsp:cNvSpPr/>
      </dsp:nvSpPr>
      <dsp:spPr>
        <a:xfrm>
          <a:off x="73525" y="25039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EABB03-BC60-4418-B7A1-902DB0858C9A}">
      <dsp:nvSpPr>
        <dsp:cNvPr id="0" name=""/>
        <dsp:cNvSpPr/>
      </dsp:nvSpPr>
      <dsp:spPr>
        <a:xfrm>
          <a:off x="874231" y="1336377"/>
          <a:ext cx="6838569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Step 6: Determine the sequence in which you will present the material</a:t>
          </a:r>
          <a:endParaRPr lang="en-US" sz="2000" kern="1200" dirty="0"/>
        </a:p>
      </dsp:txBody>
      <dsp:txXfrm>
        <a:off x="874231" y="1336377"/>
        <a:ext cx="6838569" cy="668188"/>
      </dsp:txXfrm>
    </dsp:sp>
    <dsp:sp modelId="{42A6A6F4-9B38-48D8-B43C-C431EEC40E73}">
      <dsp:nvSpPr>
        <dsp:cNvPr id="0" name=""/>
        <dsp:cNvSpPr/>
      </dsp:nvSpPr>
      <dsp:spPr>
        <a:xfrm>
          <a:off x="456613" y="1252853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82E00-3A0F-4800-9E7D-2D250DDB2EA7}">
      <dsp:nvSpPr>
        <dsp:cNvPr id="0" name=""/>
        <dsp:cNvSpPr/>
      </dsp:nvSpPr>
      <dsp:spPr>
        <a:xfrm>
          <a:off x="874231" y="2338834"/>
          <a:ext cx="6838569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Step 7: Conduct research to become more familiar with the topic </a:t>
          </a:r>
          <a:endParaRPr lang="en-US" sz="2000" kern="1200" dirty="0"/>
        </a:p>
      </dsp:txBody>
      <dsp:txXfrm>
        <a:off x="874231" y="2338834"/>
        <a:ext cx="6838569" cy="668188"/>
      </dsp:txXfrm>
    </dsp:sp>
    <dsp:sp modelId="{9AD71183-E088-4D9D-9D5C-34F2DC4C3614}">
      <dsp:nvSpPr>
        <dsp:cNvPr id="0" name=""/>
        <dsp:cNvSpPr/>
      </dsp:nvSpPr>
      <dsp:spPr>
        <a:xfrm>
          <a:off x="456613" y="2255310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5FECD-AFA6-477E-8270-C9BE022240DB}">
      <dsp:nvSpPr>
        <dsp:cNvPr id="0" name=""/>
        <dsp:cNvSpPr/>
      </dsp:nvSpPr>
      <dsp:spPr>
        <a:xfrm>
          <a:off x="491143" y="3341290"/>
          <a:ext cx="7221656" cy="668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037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Step 8: Write the outline </a:t>
          </a:r>
          <a:endParaRPr lang="en-US" sz="2000" kern="1200" dirty="0"/>
        </a:p>
      </dsp:txBody>
      <dsp:txXfrm>
        <a:off x="491143" y="3341290"/>
        <a:ext cx="7221656" cy="668188"/>
      </dsp:txXfrm>
    </dsp:sp>
    <dsp:sp modelId="{7F531CC0-984F-483E-8273-B8730EAD8B82}">
      <dsp:nvSpPr>
        <dsp:cNvPr id="0" name=""/>
        <dsp:cNvSpPr/>
      </dsp:nvSpPr>
      <dsp:spPr>
        <a:xfrm>
          <a:off x="73525" y="325776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F7981-C6E7-4064-892D-346BA5FF45F5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47DEB-7A06-4D6B-A63E-839E0B71C3A3}">
      <dsp:nvSpPr>
        <dsp:cNvPr id="0" name=""/>
        <dsp:cNvSpPr/>
      </dsp:nvSpPr>
      <dsp:spPr>
        <a:xfrm>
          <a:off x="410356" y="271375"/>
          <a:ext cx="7302444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Step 9: Develop lesson activities </a:t>
          </a:r>
          <a:endParaRPr lang="en-US" sz="1800" kern="1200" dirty="0"/>
        </a:p>
      </dsp:txBody>
      <dsp:txXfrm>
        <a:off x="410356" y="271375"/>
        <a:ext cx="7302444" cy="543098"/>
      </dsp:txXfrm>
    </dsp:sp>
    <dsp:sp modelId="{86220514-3508-4095-A240-4DFD27719E17}">
      <dsp:nvSpPr>
        <dsp:cNvPr id="0" name=""/>
        <dsp:cNvSpPr/>
      </dsp:nvSpPr>
      <dsp:spPr>
        <a:xfrm>
          <a:off x="70919" y="20348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97797-6FB4-42EE-989E-75C909B70C91}">
      <dsp:nvSpPr>
        <dsp:cNvPr id="0" name=""/>
        <dsp:cNvSpPr/>
      </dsp:nvSpPr>
      <dsp:spPr>
        <a:xfrm>
          <a:off x="799525" y="1085763"/>
          <a:ext cx="6913275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Step 10: Identify and develop training aids to support instruction</a:t>
          </a:r>
          <a:endParaRPr lang="en-US" sz="1800" kern="1200" dirty="0"/>
        </a:p>
      </dsp:txBody>
      <dsp:txXfrm>
        <a:off x="799525" y="1085763"/>
        <a:ext cx="6913275" cy="543098"/>
      </dsp:txXfrm>
    </dsp:sp>
    <dsp:sp modelId="{047EF998-1E49-4B6B-A026-738E5FA657AD}">
      <dsp:nvSpPr>
        <dsp:cNvPr id="0" name=""/>
        <dsp:cNvSpPr/>
      </dsp:nvSpPr>
      <dsp:spPr>
        <a:xfrm>
          <a:off x="460088" y="1017875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0B404-A74D-4D3A-907E-F60FC0366E95}">
      <dsp:nvSpPr>
        <dsp:cNvPr id="0" name=""/>
        <dsp:cNvSpPr/>
      </dsp:nvSpPr>
      <dsp:spPr>
        <a:xfrm>
          <a:off x="918968" y="1900150"/>
          <a:ext cx="6793831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Step 11: Write or develop the planning components of the lesson plan</a:t>
          </a:r>
          <a:endParaRPr lang="en-US" sz="1800" kern="1200" dirty="0"/>
        </a:p>
      </dsp:txBody>
      <dsp:txXfrm>
        <a:off x="918968" y="1900150"/>
        <a:ext cx="6793831" cy="543098"/>
      </dsp:txXfrm>
    </dsp:sp>
    <dsp:sp modelId="{822ABC9E-6316-4620-9CCE-0E815507D369}">
      <dsp:nvSpPr>
        <dsp:cNvPr id="0" name=""/>
        <dsp:cNvSpPr/>
      </dsp:nvSpPr>
      <dsp:spPr>
        <a:xfrm>
          <a:off x="579531" y="1832263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DCC39-0FF4-4A30-9017-493CB2224889}">
      <dsp:nvSpPr>
        <dsp:cNvPr id="0" name=""/>
        <dsp:cNvSpPr/>
      </dsp:nvSpPr>
      <dsp:spPr>
        <a:xfrm>
          <a:off x="799525" y="2714538"/>
          <a:ext cx="6913275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Step 12: Write ancillary and reference materials</a:t>
          </a:r>
          <a:endParaRPr lang="en-US" sz="1800" kern="1200" dirty="0"/>
        </a:p>
      </dsp:txBody>
      <dsp:txXfrm>
        <a:off x="799525" y="2714538"/>
        <a:ext cx="6913275" cy="543098"/>
      </dsp:txXfrm>
    </dsp:sp>
    <dsp:sp modelId="{9E2B589D-FC2F-464F-8B60-47A6353C3F93}">
      <dsp:nvSpPr>
        <dsp:cNvPr id="0" name=""/>
        <dsp:cNvSpPr/>
      </dsp:nvSpPr>
      <dsp:spPr>
        <a:xfrm>
          <a:off x="460088" y="2646650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A8EA02-A6F2-4D37-A21D-94AB11386391}">
      <dsp:nvSpPr>
        <dsp:cNvPr id="0" name=""/>
        <dsp:cNvSpPr/>
      </dsp:nvSpPr>
      <dsp:spPr>
        <a:xfrm>
          <a:off x="410356" y="3528925"/>
          <a:ext cx="7302444" cy="5430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Step 13: Write the lesson summary </a:t>
          </a:r>
          <a:endParaRPr lang="en-US" sz="1800" kern="1200" dirty="0"/>
        </a:p>
      </dsp:txBody>
      <dsp:txXfrm>
        <a:off x="410356" y="3528925"/>
        <a:ext cx="7302444" cy="543098"/>
      </dsp:txXfrm>
    </dsp:sp>
    <dsp:sp modelId="{1F3AB20F-0968-493D-8E00-43243814874A}">
      <dsp:nvSpPr>
        <dsp:cNvPr id="0" name=""/>
        <dsp:cNvSpPr/>
      </dsp:nvSpPr>
      <dsp:spPr>
        <a:xfrm>
          <a:off x="70919" y="346103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E3B4-F9F7-4FAA-88C3-DA5F9D333708}">
      <dsp:nvSpPr>
        <dsp:cNvPr id="0" name=""/>
        <dsp:cNvSpPr/>
      </dsp:nvSpPr>
      <dsp:spPr>
        <a:xfrm>
          <a:off x="344043" y="89153"/>
          <a:ext cx="1312164" cy="131216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EE739E9-E008-43B1-82BF-18BE0EF41967}">
      <dsp:nvSpPr>
        <dsp:cNvPr id="0" name=""/>
        <dsp:cNvSpPr/>
      </dsp:nvSpPr>
      <dsp:spPr>
        <a:xfrm>
          <a:off x="1000125" y="89153"/>
          <a:ext cx="7000875" cy="1312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If the materials show bias to one group or another, then only some students will learn well from those materials</a:t>
          </a:r>
          <a:endParaRPr lang="en-US" sz="2900" kern="1200" dirty="0"/>
        </a:p>
      </dsp:txBody>
      <dsp:txXfrm>
        <a:off x="1000125" y="89153"/>
        <a:ext cx="7000875" cy="1312164"/>
      </dsp:txXfrm>
    </dsp:sp>
    <dsp:sp modelId="{46D8A37F-217A-4BE2-9BE2-326D0867660A}">
      <dsp:nvSpPr>
        <dsp:cNvPr id="0" name=""/>
        <dsp:cNvSpPr/>
      </dsp:nvSpPr>
      <dsp:spPr>
        <a:xfrm>
          <a:off x="344043" y="1401318"/>
          <a:ext cx="1312164" cy="131216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A6FB8AF-E6E1-47CE-A403-AF40DA3D3D51}">
      <dsp:nvSpPr>
        <dsp:cNvPr id="0" name=""/>
        <dsp:cNvSpPr/>
      </dsp:nvSpPr>
      <dsp:spPr>
        <a:xfrm>
          <a:off x="1000125" y="1401318"/>
          <a:ext cx="7000875" cy="1312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Adhere very closely to the source material that is being taught</a:t>
          </a:r>
          <a:endParaRPr lang="en-US" sz="2900" kern="1200" dirty="0"/>
        </a:p>
      </dsp:txBody>
      <dsp:txXfrm>
        <a:off x="1000125" y="1401318"/>
        <a:ext cx="7000875" cy="1312164"/>
      </dsp:txXfrm>
    </dsp:sp>
    <dsp:sp modelId="{40789F70-5834-4B94-A443-6BCAD2043387}">
      <dsp:nvSpPr>
        <dsp:cNvPr id="0" name=""/>
        <dsp:cNvSpPr/>
      </dsp:nvSpPr>
      <dsp:spPr>
        <a:xfrm>
          <a:off x="344043" y="2713482"/>
          <a:ext cx="1312164" cy="131216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9907A21-0702-432E-AA53-428722E70803}">
      <dsp:nvSpPr>
        <dsp:cNvPr id="0" name=""/>
        <dsp:cNvSpPr/>
      </dsp:nvSpPr>
      <dsp:spPr>
        <a:xfrm>
          <a:off x="1000125" y="2713482"/>
          <a:ext cx="7000875" cy="1312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Be very careful in the wording used</a:t>
          </a:r>
          <a:endParaRPr lang="en-US" sz="2900" kern="1200" dirty="0"/>
        </a:p>
      </dsp:txBody>
      <dsp:txXfrm>
        <a:off x="1000125" y="2713482"/>
        <a:ext cx="7000875" cy="13121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ACD2F-3295-4ADD-A27E-C461EBD23B3F}">
      <dsp:nvSpPr>
        <dsp:cNvPr id="0" name=""/>
        <dsp:cNvSpPr/>
      </dsp:nvSpPr>
      <dsp:spPr>
        <a:xfrm>
          <a:off x="0" y="0"/>
          <a:ext cx="8077200" cy="118872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Key purposes</a:t>
          </a:r>
          <a:endParaRPr lang="en-US" sz="5500" kern="1200" dirty="0"/>
        </a:p>
      </dsp:txBody>
      <dsp:txXfrm>
        <a:off x="0" y="0"/>
        <a:ext cx="8077200" cy="1188720"/>
      </dsp:txXfrm>
    </dsp:sp>
    <dsp:sp modelId="{AAD28FD9-A184-4CB5-85DB-7CC6AB911FB2}">
      <dsp:nvSpPr>
        <dsp:cNvPr id="0" name=""/>
        <dsp:cNvSpPr/>
      </dsp:nvSpPr>
      <dsp:spPr>
        <a:xfrm>
          <a:off x="3943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u="none" kern="1200" smtClean="0"/>
            <a:t>Provide a foundation for instructional design</a:t>
          </a:r>
          <a:endParaRPr lang="en-US" sz="1500" kern="1200" dirty="0"/>
        </a:p>
      </dsp:txBody>
      <dsp:txXfrm>
        <a:off x="3943" y="1188720"/>
        <a:ext cx="1344885" cy="2496312"/>
      </dsp:txXfrm>
    </dsp:sp>
    <dsp:sp modelId="{07CF6006-B473-4D78-A89A-27C39D11E76E}">
      <dsp:nvSpPr>
        <dsp:cNvPr id="0" name=""/>
        <dsp:cNvSpPr/>
      </dsp:nvSpPr>
      <dsp:spPr>
        <a:xfrm>
          <a:off x="1348829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u="none" kern="1200" smtClean="0"/>
            <a:t>Help instructors select content and instructional materials</a:t>
          </a:r>
          <a:endParaRPr lang="en-US" sz="1500" kern="1200" dirty="0"/>
        </a:p>
      </dsp:txBody>
      <dsp:txXfrm>
        <a:off x="1348829" y="1188720"/>
        <a:ext cx="1344885" cy="2496312"/>
      </dsp:txXfrm>
    </dsp:sp>
    <dsp:sp modelId="{2EAF2658-6F9C-4BB6-8B04-A34AED966742}">
      <dsp:nvSpPr>
        <dsp:cNvPr id="0" name=""/>
        <dsp:cNvSpPr/>
      </dsp:nvSpPr>
      <dsp:spPr>
        <a:xfrm>
          <a:off x="2693714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u="none" kern="1200" smtClean="0"/>
            <a:t>Provide a basis for measuring and evaluating student learning</a:t>
          </a:r>
          <a:endParaRPr lang="en-US" sz="1500" b="1" u="none" kern="1200" dirty="0"/>
        </a:p>
      </dsp:txBody>
      <dsp:txXfrm>
        <a:off x="2693714" y="1188720"/>
        <a:ext cx="1344885" cy="2496312"/>
      </dsp:txXfrm>
    </dsp:sp>
    <dsp:sp modelId="{470BEA97-17F4-4212-8649-793CFE26D694}">
      <dsp:nvSpPr>
        <dsp:cNvPr id="0" name=""/>
        <dsp:cNvSpPr/>
      </dsp:nvSpPr>
      <dsp:spPr>
        <a:xfrm>
          <a:off x="4038600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u="none" kern="1200" smtClean="0"/>
            <a:t>Inform students of expected performance standards and criteria</a:t>
          </a:r>
          <a:endParaRPr lang="en-US" sz="1500" b="1" u="none" kern="1200" dirty="0"/>
        </a:p>
      </dsp:txBody>
      <dsp:txXfrm>
        <a:off x="4038600" y="1188720"/>
        <a:ext cx="1344885" cy="2496312"/>
      </dsp:txXfrm>
    </dsp:sp>
    <dsp:sp modelId="{367E58DA-C9EF-488A-A752-046D22868E4F}">
      <dsp:nvSpPr>
        <dsp:cNvPr id="0" name=""/>
        <dsp:cNvSpPr/>
      </dsp:nvSpPr>
      <dsp:spPr>
        <a:xfrm>
          <a:off x="5383485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500" b="1" u="none" kern="1200" smtClean="0"/>
            <a:t>Allow instructors flexibility in teaching</a:t>
          </a:r>
          <a:endParaRPr lang="en-US" sz="1500" b="1" u="none" kern="1200" dirty="0"/>
        </a:p>
      </dsp:txBody>
      <dsp:txXfrm>
        <a:off x="5383485" y="1188720"/>
        <a:ext cx="1344885" cy="2496312"/>
      </dsp:txXfrm>
    </dsp:sp>
    <dsp:sp modelId="{823C324E-2425-46A9-9432-2C323E792192}">
      <dsp:nvSpPr>
        <dsp:cNvPr id="0" name=""/>
        <dsp:cNvSpPr/>
      </dsp:nvSpPr>
      <dsp:spPr>
        <a:xfrm>
          <a:off x="6728370" y="1188720"/>
          <a:ext cx="1344885" cy="249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Help the instructor facilitate instruction</a:t>
          </a:r>
          <a:endParaRPr lang="en-US" sz="1500" b="1" u="none" kern="1200" dirty="0"/>
        </a:p>
      </dsp:txBody>
      <dsp:txXfrm>
        <a:off x="6728370" y="1188720"/>
        <a:ext cx="1344885" cy="2496312"/>
      </dsp:txXfrm>
    </dsp:sp>
    <dsp:sp modelId="{3A225C7A-7756-4EE7-AC8D-DBC159E02201}">
      <dsp:nvSpPr>
        <dsp:cNvPr id="0" name=""/>
        <dsp:cNvSpPr/>
      </dsp:nvSpPr>
      <dsp:spPr>
        <a:xfrm>
          <a:off x="0" y="3685032"/>
          <a:ext cx="8077200" cy="27736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5C0B1-E62A-4222-BD93-C9F5C0A82470}">
      <dsp:nvSpPr>
        <dsp:cNvPr id="0" name=""/>
        <dsp:cNvSpPr/>
      </dsp:nvSpPr>
      <dsp:spPr>
        <a:xfrm>
          <a:off x="0" y="67500"/>
          <a:ext cx="55626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u="none" kern="1200" smtClean="0"/>
            <a:t>Communicate the intended learning outcome</a:t>
          </a:r>
          <a:endParaRPr lang="en-US" sz="2000" kern="1200" dirty="0"/>
        </a:p>
      </dsp:txBody>
      <dsp:txXfrm>
        <a:off x="38838" y="106338"/>
        <a:ext cx="5484924" cy="717924"/>
      </dsp:txXfrm>
    </dsp:sp>
    <dsp:sp modelId="{AF703E53-2938-498B-955A-874B6BBEDA7E}">
      <dsp:nvSpPr>
        <dsp:cNvPr id="0" name=""/>
        <dsp:cNvSpPr/>
      </dsp:nvSpPr>
      <dsp:spPr>
        <a:xfrm>
          <a:off x="0" y="920700"/>
          <a:ext cx="55626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none" kern="1200" dirty="0" smtClean="0"/>
            <a:t>C</a:t>
          </a:r>
          <a:r>
            <a:rPr lang="x-none" sz="2000" b="1" u="none" kern="1200" smtClean="0"/>
            <a:t>learly stated</a:t>
          </a:r>
          <a:endParaRPr lang="en-US" sz="2000" b="1" u="none" kern="1200" dirty="0"/>
        </a:p>
      </dsp:txBody>
      <dsp:txXfrm>
        <a:off x="38838" y="959538"/>
        <a:ext cx="5484924" cy="717924"/>
      </dsp:txXfrm>
    </dsp:sp>
    <dsp:sp modelId="{F687EF3C-24B0-4CDF-9E5A-7866CCA54993}">
      <dsp:nvSpPr>
        <dsp:cNvPr id="0" name=""/>
        <dsp:cNvSpPr/>
      </dsp:nvSpPr>
      <dsp:spPr>
        <a:xfrm>
          <a:off x="0" y="1773900"/>
          <a:ext cx="55626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u="none" kern="1200" smtClean="0"/>
            <a:t>Measurable</a:t>
          </a:r>
          <a:endParaRPr lang="en-US" sz="2000" b="1" u="none" kern="1200"/>
        </a:p>
      </dsp:txBody>
      <dsp:txXfrm>
        <a:off x="38838" y="1812738"/>
        <a:ext cx="5484924" cy="717924"/>
      </dsp:txXfrm>
    </dsp:sp>
    <dsp:sp modelId="{D45698DF-D5CE-49F7-9E8B-1E6D4216B52F}">
      <dsp:nvSpPr>
        <dsp:cNvPr id="0" name=""/>
        <dsp:cNvSpPr/>
      </dsp:nvSpPr>
      <dsp:spPr>
        <a:xfrm>
          <a:off x="0" y="2627100"/>
          <a:ext cx="55626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u="none" kern="1200" smtClean="0"/>
            <a:t>Specific</a:t>
          </a:r>
          <a:endParaRPr lang="en-US" sz="2000" b="1" u="none" kern="1200"/>
        </a:p>
      </dsp:txBody>
      <dsp:txXfrm>
        <a:off x="38838" y="2665938"/>
        <a:ext cx="5484924" cy="717924"/>
      </dsp:txXfrm>
    </dsp:sp>
    <dsp:sp modelId="{7634C9D8-B130-4EF8-9580-9013B00B068A}">
      <dsp:nvSpPr>
        <dsp:cNvPr id="0" name=""/>
        <dsp:cNvSpPr/>
      </dsp:nvSpPr>
      <dsp:spPr>
        <a:xfrm>
          <a:off x="0" y="3480300"/>
          <a:ext cx="55626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u="none" kern="1200" smtClean="0"/>
            <a:t>Detailed</a:t>
          </a:r>
          <a:endParaRPr lang="en-US" sz="2000" b="1" u="none" kern="1200"/>
        </a:p>
      </dsp:txBody>
      <dsp:txXfrm>
        <a:off x="38838" y="3519138"/>
        <a:ext cx="5484924" cy="7179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71E98-9138-418B-8320-DF448955A46F}">
      <dsp:nvSpPr>
        <dsp:cNvPr id="0" name=""/>
        <dsp:cNvSpPr/>
      </dsp:nvSpPr>
      <dsp:spPr>
        <a:xfrm>
          <a:off x="0" y="55799"/>
          <a:ext cx="784860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/>
            <a:t>Avoid terminology such as understand, know, comprehend, or learn</a:t>
          </a:r>
          <a:endParaRPr lang="en-US" sz="3200" b="0" kern="1200" dirty="0"/>
        </a:p>
      </dsp:txBody>
      <dsp:txXfrm>
        <a:off x="62141" y="117940"/>
        <a:ext cx="7724318" cy="1148678"/>
      </dsp:txXfrm>
    </dsp:sp>
    <dsp:sp modelId="{25E39A2F-2FEA-4127-9A47-591007CAFE84}">
      <dsp:nvSpPr>
        <dsp:cNvPr id="0" name=""/>
        <dsp:cNvSpPr/>
      </dsp:nvSpPr>
      <dsp:spPr>
        <a:xfrm>
          <a:off x="0" y="1420920"/>
          <a:ext cx="784860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/>
            <a:t>Make learning objectives short and focused on a single result</a:t>
          </a:r>
          <a:endParaRPr lang="en-US" sz="3200" b="0" kern="1200" dirty="0"/>
        </a:p>
      </dsp:txBody>
      <dsp:txXfrm>
        <a:off x="62141" y="1483061"/>
        <a:ext cx="7724318" cy="1148678"/>
      </dsp:txXfrm>
    </dsp:sp>
    <dsp:sp modelId="{83DAD0B3-76F6-4D57-9071-63C66B598741}">
      <dsp:nvSpPr>
        <dsp:cNvPr id="0" name=""/>
        <dsp:cNvSpPr/>
      </dsp:nvSpPr>
      <dsp:spPr>
        <a:xfrm>
          <a:off x="0" y="2786040"/>
          <a:ext cx="784860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3200" b="0" u="none" kern="1200" smtClean="0"/>
            <a:t>Make learning objectives specific and objective</a:t>
          </a:r>
          <a:endParaRPr lang="en-US" sz="3200" b="0" kern="1200" dirty="0"/>
        </a:p>
      </dsp:txBody>
      <dsp:txXfrm>
        <a:off x="62141" y="2848181"/>
        <a:ext cx="7724318" cy="11486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77665-C6B2-41E6-9B4D-7F63F7198B1A}">
      <dsp:nvSpPr>
        <dsp:cNvPr id="0" name=""/>
        <dsp:cNvSpPr/>
      </dsp:nvSpPr>
      <dsp:spPr>
        <a:xfrm>
          <a:off x="0" y="1918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Remember (Knowledge)</a:t>
          </a:r>
          <a:endParaRPr lang="en-US" sz="2600" kern="1200" dirty="0"/>
        </a:p>
      </dsp:txBody>
      <dsp:txXfrm>
        <a:off x="30442" y="49623"/>
        <a:ext cx="7406716" cy="562726"/>
      </dsp:txXfrm>
    </dsp:sp>
    <dsp:sp modelId="{52E39942-C465-4358-AC84-EEE8185DD16C}">
      <dsp:nvSpPr>
        <dsp:cNvPr id="0" name=""/>
        <dsp:cNvSpPr/>
      </dsp:nvSpPr>
      <dsp:spPr>
        <a:xfrm>
          <a:off x="0" y="71767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Understand (Comprehension)</a:t>
          </a:r>
          <a:endParaRPr lang="en-US" sz="2600" kern="1200" dirty="0"/>
        </a:p>
      </dsp:txBody>
      <dsp:txXfrm>
        <a:off x="30442" y="748113"/>
        <a:ext cx="7406716" cy="562726"/>
      </dsp:txXfrm>
    </dsp:sp>
    <dsp:sp modelId="{B7BC15CA-EA18-421E-BBC9-DF2FDDC87439}">
      <dsp:nvSpPr>
        <dsp:cNvPr id="0" name=""/>
        <dsp:cNvSpPr/>
      </dsp:nvSpPr>
      <dsp:spPr>
        <a:xfrm>
          <a:off x="0" y="141616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Apply (Application)</a:t>
          </a:r>
          <a:endParaRPr lang="en-US" sz="2600" kern="1200" dirty="0"/>
        </a:p>
      </dsp:txBody>
      <dsp:txXfrm>
        <a:off x="30442" y="1446603"/>
        <a:ext cx="7406716" cy="562726"/>
      </dsp:txXfrm>
    </dsp:sp>
    <dsp:sp modelId="{9B3EC7DD-9F00-4B2C-B3F5-E9566FEEB2C6}">
      <dsp:nvSpPr>
        <dsp:cNvPr id="0" name=""/>
        <dsp:cNvSpPr/>
      </dsp:nvSpPr>
      <dsp:spPr>
        <a:xfrm>
          <a:off x="0" y="2114652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Analyze (Analysis) </a:t>
          </a:r>
          <a:endParaRPr lang="en-US" sz="2600" kern="1200" dirty="0"/>
        </a:p>
      </dsp:txBody>
      <dsp:txXfrm>
        <a:off x="30442" y="2145094"/>
        <a:ext cx="7406716" cy="562726"/>
      </dsp:txXfrm>
    </dsp:sp>
    <dsp:sp modelId="{E655291C-79D0-4C2A-9FD0-7B11D8344C0C}">
      <dsp:nvSpPr>
        <dsp:cNvPr id="0" name=""/>
        <dsp:cNvSpPr/>
      </dsp:nvSpPr>
      <dsp:spPr>
        <a:xfrm>
          <a:off x="0" y="2813142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Evaluate (Evaluation) </a:t>
          </a:r>
          <a:endParaRPr lang="en-US" sz="2600" kern="1200" dirty="0"/>
        </a:p>
      </dsp:txBody>
      <dsp:txXfrm>
        <a:off x="30442" y="2843584"/>
        <a:ext cx="7406716" cy="562726"/>
      </dsp:txXfrm>
    </dsp:sp>
    <dsp:sp modelId="{CBA2D96E-BDFB-43EE-B8C5-B4E13DC67279}">
      <dsp:nvSpPr>
        <dsp:cNvPr id="0" name=""/>
        <dsp:cNvSpPr/>
      </dsp:nvSpPr>
      <dsp:spPr>
        <a:xfrm>
          <a:off x="0" y="3511632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Create (Synthesis)</a:t>
          </a:r>
          <a:endParaRPr lang="en-US" sz="2600" kern="1200" dirty="0"/>
        </a:p>
      </dsp:txBody>
      <dsp:txXfrm>
        <a:off x="30442" y="3542074"/>
        <a:ext cx="7406716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5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37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9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0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73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85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69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03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17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8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34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30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156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24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56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4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89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9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21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514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093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983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3200" b="1" i="1">
              <a:solidFill>
                <a:srgbClr val="000000"/>
              </a:solidFill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5"/>
          <p:cNvSpPr>
            <a:spLocks noChangeShapeType="1"/>
          </p:cNvSpPr>
          <p:nvPr userDrawn="1"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10"/>
          <p:cNvGrpSpPr>
            <a:grpSpLocks/>
          </p:cNvGrpSpPr>
          <p:nvPr userDrawn="1"/>
        </p:nvGrpSpPr>
        <p:grpSpPr bwMode="auto">
          <a:xfrm>
            <a:off x="850900" y="4975225"/>
            <a:ext cx="7531100" cy="1116013"/>
            <a:chOff x="850900" y="4976018"/>
            <a:chExt cx="7531100" cy="1116013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850900" y="4976018"/>
              <a:ext cx="7531100" cy="11160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Tx/>
                <a:buChar char="•"/>
              </a:pPr>
              <a:endParaRPr lang="en-US" sz="3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850900" y="5241637"/>
              <a:ext cx="7531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Char char="•"/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</a:pPr>
              <a:r>
                <a:rPr lang="en-US" sz="2800" b="0">
                  <a:solidFill>
                    <a:srgbClr val="FFFFFF"/>
                  </a:solidFill>
                </a:rPr>
                <a:t>Replace with manual graphic on slide master</a:t>
              </a:r>
            </a:p>
          </p:txBody>
        </p:sp>
      </p:grp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438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D889CC74-BDD5-4626-9418-B4A7BBCE4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35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6D4A28D-F882-4FE6-A477-01A62F33C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02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4106B147-0D6B-41E4-A4DA-B759D7CEC4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256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BAE871BD-92BF-4A9A-BCE6-2791C5CBC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15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441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404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78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39CCDE8-0A02-422C-BFB7-C7D5FFA361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593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82DDEF3-3E35-4DDA-89B8-210AE1F56C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205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7203F25B-7B5E-4AD2-8479-8D08CF65C2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202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19620AC0-B48D-4490-8DE4-2B2E25765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0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0D9C3FCF-58FF-4C4F-9D46-56210FD468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348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933B6D23-ED9A-4AA1-AD73-4AD04216B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CA6A1C65-2E8A-47EC-846E-B9D21A911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4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–</a:t>
            </a:r>
            <a:fld id="{279F690F-6E62-45C5-8A6F-99FF8E9F7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6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6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600" dirty="0" smtClean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</a:rPr>
              <a:t>1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–</a:t>
            </a:r>
            <a:fld id="{4E11DFAF-48EC-4AA1-A9BD-30D3739D13D2}" type="slidenum">
              <a:rPr lang="en-US" b="1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29" name="Line 19"/>
          <p:cNvSpPr>
            <a:spLocks noChangeShapeType="1"/>
          </p:cNvSpPr>
          <p:nvPr userDrawn="1"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Line 20"/>
          <p:cNvSpPr>
            <a:spLocks noChangeShapeType="1"/>
          </p:cNvSpPr>
          <p:nvPr userDrawn="1"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Tx/>
              <a:buChar char="•"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5876925"/>
            <a:ext cx="1416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5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Fire and Emergency Services Instructor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8th Edition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20483" name="Rectangle 1030"/>
          <p:cNvSpPr>
            <a:spLocks noChangeArrowheads="1"/>
          </p:cNvSpPr>
          <p:nvPr/>
        </p:nvSpPr>
        <p:spPr bwMode="auto">
          <a:xfrm>
            <a:off x="990600" y="3429000"/>
            <a:ext cx="739140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sz="3200" b="1" i="1" dirty="0">
                <a:solidFill>
                  <a:srgbClr val="000000"/>
                </a:solidFill>
              </a:rPr>
              <a:t>Chapter </a:t>
            </a:r>
            <a:r>
              <a:rPr lang="en-US" sz="3200" b="1" i="1" dirty="0" smtClean="0">
                <a:solidFill>
                  <a:srgbClr val="000000"/>
                </a:solidFill>
              </a:rPr>
              <a:t>10 </a:t>
            </a:r>
            <a:r>
              <a:rPr lang="en-US" sz="3200" b="1" i="1" dirty="0">
                <a:solidFill>
                  <a:srgbClr val="000000"/>
                </a:solidFill>
              </a:rPr>
              <a:t>— </a:t>
            </a:r>
            <a:r>
              <a:rPr lang="en-US" sz="3200" b="1" i="1" dirty="0" smtClean="0">
                <a:solidFill>
                  <a:srgbClr val="000000"/>
                </a:solidFill>
              </a:rPr>
              <a:t>Lesson Plan Development</a:t>
            </a:r>
            <a:endParaRPr lang="en-US" sz="3200" b="1" i="1" dirty="0">
              <a:solidFill>
                <a:srgbClr val="000000"/>
              </a:solidFill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endParaRPr lang="en-US" sz="1200" b="1" i="1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50"/>
          <a:stretch/>
        </p:blipFill>
        <p:spPr>
          <a:xfrm>
            <a:off x="825500" y="4921624"/>
            <a:ext cx="7556500" cy="117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906147"/>
              </p:ext>
            </p:extLst>
          </p:nvPr>
        </p:nvGraphicFramePr>
        <p:xfrm>
          <a:off x="685800" y="1752600"/>
          <a:ext cx="80772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Learning objectives are specific statements that describe desired learning </a:t>
            </a:r>
            <a:r>
              <a:rPr lang="en-US" sz="3000" dirty="0" smtClean="0">
                <a:ea typeface="Times New Roman"/>
                <a:cs typeface="Times New Roman"/>
              </a:rPr>
              <a:t>results.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8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789350"/>
              </p:ext>
            </p:extLst>
          </p:nvPr>
        </p:nvGraphicFramePr>
        <p:xfrm>
          <a:off x="1905000" y="1752600"/>
          <a:ext cx="5562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the components of all learning objectives.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3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62397"/>
              </p:ext>
            </p:extLst>
          </p:nvPr>
        </p:nvGraphicFramePr>
        <p:xfrm>
          <a:off x="685800" y="1752600"/>
          <a:ext cx="7848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the guidelines for learning objectives.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644088"/>
              </p:ext>
            </p:extLst>
          </p:nvPr>
        </p:nvGraphicFramePr>
        <p:xfrm>
          <a:off x="914400" y="1676400"/>
          <a:ext cx="7467600" cy="415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the cognitive levels of learning.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577471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 psychomotor levels of learning.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306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Affective domain is the desired changes in attitude.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190505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After establishing learning objectives, the development of an outline is </a:t>
            </a:r>
            <a:r>
              <a:rPr lang="en-US" sz="3000" dirty="0" smtClean="0">
                <a:ea typeface="Times New Roman"/>
                <a:cs typeface="Times New Roman"/>
              </a:rPr>
              <a:t>next in </a:t>
            </a:r>
            <a:r>
              <a:rPr lang="en-US" sz="3000" dirty="0">
                <a:ea typeface="Times New Roman"/>
                <a:cs typeface="Times New Roman"/>
              </a:rPr>
              <a:t>the lesson planning </a:t>
            </a:r>
            <a:r>
              <a:rPr lang="en-US" sz="3000" dirty="0" smtClean="0">
                <a:ea typeface="Times New Roman"/>
                <a:cs typeface="Times New Roman"/>
              </a:rPr>
              <a:t>process.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0901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Times New Roman"/>
                <a:cs typeface="Times New Roman"/>
              </a:rPr>
              <a:t>Consider </a:t>
            </a:r>
            <a:r>
              <a:rPr lang="en-US" sz="3000" dirty="0">
                <a:ea typeface="Times New Roman"/>
                <a:cs typeface="Times New Roman"/>
              </a:rPr>
              <a:t>which instructional methods best match the learning </a:t>
            </a:r>
            <a:r>
              <a:rPr lang="en-US" sz="3000" dirty="0" smtClean="0">
                <a:ea typeface="Times New Roman"/>
                <a:cs typeface="Times New Roman"/>
              </a:rPr>
              <a:t>objectives.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570529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different learning activities that may be used in lesson plans.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349408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000" dirty="0" smtClean="0"/>
              <a:t>Ancillary components enable </a:t>
            </a:r>
            <a:r>
              <a:rPr lang="en-US" sz="3000" dirty="0"/>
              <a:t>students to apply, study, and practice the lesson </a:t>
            </a:r>
            <a:r>
              <a:rPr lang="en-US" sz="3000" dirty="0" smtClean="0"/>
              <a:t>content.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0" eaLnBrk="1" hangingPunct="1">
              <a:buFontTx/>
              <a:buNone/>
            </a:pPr>
            <a:r>
              <a:rPr lang="en-US" dirty="0">
                <a:ea typeface="Times New Roman"/>
              </a:rPr>
              <a:t>Discuss the effect that the laws of learning have on developing a lesson </a:t>
            </a:r>
            <a:r>
              <a:rPr lang="en-US" dirty="0" smtClean="0">
                <a:ea typeface="Times New Roman"/>
              </a:rPr>
              <a:t>plan</a:t>
            </a:r>
            <a:r>
              <a:rPr lang="en-US" dirty="0" smtClean="0">
                <a:ea typeface="Times New Roman"/>
                <a:cs typeface="Times New Roman"/>
              </a:rPr>
              <a:t>.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10–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550960"/>
              </p:ext>
            </p:extLst>
          </p:nvPr>
        </p:nvGraphicFramePr>
        <p:xfrm>
          <a:off x="838200" y="1600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The Level II Instructor may </a:t>
            </a:r>
            <a:r>
              <a:rPr lang="en-US" sz="3000" dirty="0" smtClean="0">
                <a:ea typeface="Times New Roman"/>
                <a:cs typeface="Times New Roman"/>
              </a:rPr>
              <a:t>be </a:t>
            </a:r>
            <a:r>
              <a:rPr lang="en-US" sz="3000" dirty="0">
                <a:ea typeface="Times New Roman"/>
                <a:cs typeface="Times New Roman"/>
              </a:rPr>
              <a:t>required to create or select audiovisual components for use with lesson </a:t>
            </a:r>
            <a:r>
              <a:rPr lang="en-US" sz="3000" dirty="0" smtClean="0">
                <a:ea typeface="Times New Roman"/>
                <a:cs typeface="Times New Roman"/>
              </a:rPr>
              <a:t>plans.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9029" y="58674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i="1" dirty="0">
                <a:solidFill>
                  <a:srgbClr val="000000"/>
                </a:solidFill>
                <a:latin typeface="Arial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2943947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91917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The Level II Instructor may be required to create or select audiovisual components for use with lesson plans.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59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steps should an instructor take to create a lesson plan?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10–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82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>
                <a:ea typeface="Times New Roman"/>
              </a:rPr>
              <a:t>	Describe </a:t>
            </a:r>
            <a:r>
              <a:rPr lang="en-US" dirty="0">
                <a:ea typeface="Times New Roman"/>
              </a:rPr>
              <a:t>reasons to modify a lesson plan.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10–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241724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imes New Roman"/>
                <a:cs typeface="Times New Roman"/>
              </a:rPr>
              <a:t>Review the lesson plan to determine if any modifications are </a:t>
            </a:r>
            <a:r>
              <a:rPr lang="en-US" sz="3200" dirty="0" smtClean="0">
                <a:ea typeface="Times New Roman"/>
                <a:cs typeface="Times New Roman"/>
              </a:rPr>
              <a:t>required.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9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Why would an instructor have to make lesson plan modifications?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61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ea typeface="Times New Roman"/>
              </a:rPr>
              <a:t>Identify </a:t>
            </a:r>
            <a:r>
              <a:rPr lang="en-US" dirty="0">
                <a:ea typeface="Times New Roman"/>
              </a:rPr>
              <a:t>instructional techniques an Instructor II should use when teaching from a newly developed lesson plan. </a:t>
            </a:r>
            <a:endParaRPr lang="en-US" dirty="0" smtClean="0"/>
          </a:p>
        </p:txBody>
      </p:sp>
      <p:sp>
        <p:nvSpPr>
          <p:cNvPr id="4" name="Footer Placeholder 4"/>
          <p:cNvSpPr txBox="1">
            <a:spLocks noGrp="1"/>
          </p:cNvSpPr>
          <p:nvPr/>
        </p:nvSpPr>
        <p:spPr bwMode="auto">
          <a:xfrm>
            <a:off x="3124200" y="5867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10–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520245"/>
              </p:ext>
            </p:extLst>
          </p:nvPr>
        </p:nvGraphicFramePr>
        <p:xfrm>
          <a:off x="914400" y="15240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Instructors should teach from a newly developed lesson plan while evaluating their work in real world situation.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might an Instructor II anticipate when teaching a newly developed lesson plan for the first time?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79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5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0" eaLnBrk="1" hangingPunct="1">
              <a:buFontTx/>
              <a:buNone/>
            </a:pPr>
            <a:r>
              <a:rPr lang="en-US" dirty="0">
                <a:ea typeface="Times New Roman"/>
              </a:rPr>
              <a:t>Discuss lesson plan evaluation and revision. </a:t>
            </a:r>
            <a:endParaRPr lang="en-US" dirty="0" smtClean="0"/>
          </a:p>
        </p:txBody>
      </p:sp>
      <p:sp>
        <p:nvSpPr>
          <p:cNvPr id="4" name="Footer Placeholder 4"/>
          <p:cNvSpPr txBox="1">
            <a:spLocks noGrp="1"/>
          </p:cNvSpPr>
          <p:nvPr/>
        </p:nvSpPr>
        <p:spPr bwMode="auto">
          <a:xfrm>
            <a:off x="3124200" y="5867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273864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 the laws of learning applicable to lesson plan development.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3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8422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Times New Roman"/>
                <a:cs typeface="Times New Roman"/>
              </a:rPr>
              <a:t>Evaluations </a:t>
            </a:r>
            <a:r>
              <a:rPr lang="en-US" sz="3000" dirty="0">
                <a:ea typeface="Times New Roman"/>
                <a:cs typeface="Times New Roman"/>
              </a:rPr>
              <a:t>can help course planners determine how effective a lesson plan has </a:t>
            </a:r>
            <a:r>
              <a:rPr lang="en-US" sz="3000" dirty="0" smtClean="0">
                <a:ea typeface="Times New Roman"/>
                <a:cs typeface="Times New Roman"/>
              </a:rPr>
              <a:t>been.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7633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imes New Roman"/>
                <a:cs typeface="Times New Roman"/>
              </a:rPr>
              <a:t>Evaluation should provide a definite list of revisions to be </a:t>
            </a:r>
            <a:r>
              <a:rPr lang="en-US" sz="3200" dirty="0" smtClean="0">
                <a:ea typeface="Times New Roman"/>
                <a:cs typeface="Times New Roman"/>
              </a:rPr>
              <a:t>made.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How does an instructor evaluate a lesson plan?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49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Summary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</a:t>
            </a:r>
            <a:r>
              <a:rPr lang="en-US" dirty="0"/>
              <a:t>II Instructors are responsible for creating lesson plans that other instructors will </a:t>
            </a:r>
            <a:r>
              <a:rPr lang="en-US" dirty="0" smtClean="0"/>
              <a:t>follow.</a:t>
            </a:r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should write these lessons with an emphasis on reinforcing the laws of learning.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527A80B2-9F93-4D3F-A716-C9AF7712271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7200" y="54864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i="1" dirty="0">
                <a:solidFill>
                  <a:srgbClr val="000000"/>
                </a:solidFill>
                <a:latin typeface="Arial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3288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Summary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/>
              <a:t>should also ensure that they address all applicable components of a lesson plan and that sufficient practice time is included. </a:t>
            </a:r>
          </a:p>
          <a:p>
            <a:r>
              <a:rPr lang="en-US" dirty="0" smtClean="0"/>
              <a:t>Finally</a:t>
            </a:r>
            <a:r>
              <a:rPr lang="en-US" dirty="0"/>
              <a:t>, Level II Instructors should be able to evaluate and revise lesson plans. 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527A80B2-9F93-4D3F-A716-C9AF7712271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086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REVIEW QUESTION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What 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Times New Roman"/>
              </a:rPr>
              <a:t>effect </a:t>
            </a: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do the laws of learning have on the development of a lesson plan?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7652" name="Picture 4" descr="MCj04348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10-</a:t>
            </a:r>
            <a:fld id="{C4544DA2-A0BA-4409-997F-59856023977A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65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 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343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>
                <a:ea typeface="Times New Roman"/>
              </a:rPr>
              <a:t>Discuss the steps used to develop a lesson plan.</a:t>
            </a:r>
            <a:endParaRPr lang="en-US" dirty="0" smtClean="0"/>
          </a:p>
        </p:txBody>
      </p:sp>
      <p:sp>
        <p:nvSpPr>
          <p:cNvPr id="4" name="Footer Placeholder 4"/>
          <p:cNvSpPr txBox="1">
            <a:spLocks noGrp="1"/>
          </p:cNvSpPr>
          <p:nvPr/>
        </p:nvSpPr>
        <p:spPr bwMode="auto">
          <a:xfrm>
            <a:off x="3124200" y="5867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10–</a:t>
            </a:r>
            <a:fld id="{F65F6D12-5D49-4103-8B31-2E522B25D4A3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80894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 smtClean="0"/>
              <a:t>Instructors determine learning outcomes, write learning objectives, and then create a lesson plan.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79061" y="57912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i="1" dirty="0">
                <a:solidFill>
                  <a:srgbClr val="000000"/>
                </a:solidFill>
                <a:latin typeface="Arial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23813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8494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/>
              <a:t>Instructors determine learning outcomes, write learning objectives, and then create a lesson plan.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53400" y="57912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10000"/>
            </a:pPr>
            <a:r>
              <a:rPr lang="en-US" i="1" dirty="0">
                <a:solidFill>
                  <a:srgbClr val="000000"/>
                </a:solidFill>
                <a:latin typeface="Arial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158058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71989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/>
              <a:t>Instructors determine learning outcomes, write learning objectives, and then create a lesson plan.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596737"/>
              </p:ext>
            </p:extLst>
          </p:nvPr>
        </p:nvGraphicFramePr>
        <p:xfrm>
          <a:off x="685800" y="1752600"/>
          <a:ext cx="8001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000" dirty="0">
                <a:ea typeface="Times New Roman"/>
                <a:cs typeface="Times New Roman"/>
              </a:rPr>
              <a:t>Lesson plans should be designed so that a wide variety of students can learn from the </a:t>
            </a:r>
            <a:r>
              <a:rPr lang="en-US" sz="3000" dirty="0" smtClean="0">
                <a:ea typeface="Times New Roman"/>
                <a:cs typeface="Times New Roman"/>
              </a:rPr>
              <a:t>materials.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10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–</a:t>
            </a:r>
            <a:fld id="{37A88778-62DF-476A-9D17-07E31AF6EAB1}" type="slidenum">
              <a:rPr lang="en-US" b="1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1114</Words>
  <Application>Microsoft Office PowerPoint</Application>
  <PresentationFormat>On-screen Show (4:3)</PresentationFormat>
  <Paragraphs>197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Default Design</vt:lpstr>
      <vt:lpstr>1_Default Design</vt:lpstr>
      <vt:lpstr>2_Default Design</vt:lpstr>
      <vt:lpstr>3_Default Design</vt:lpstr>
      <vt:lpstr>4_Default Design</vt:lpstr>
      <vt:lpstr>PowerPoint Presentation</vt:lpstr>
      <vt:lpstr>Learning Objective 1</vt:lpstr>
      <vt:lpstr>Know the laws of learning applicable to lesson plan development. </vt:lpstr>
      <vt:lpstr>REVIEW QUESTION</vt:lpstr>
      <vt:lpstr>Learning Objective 2</vt:lpstr>
      <vt:lpstr>Instructors determine learning outcomes, write learning objectives, and then create a lesson plan. </vt:lpstr>
      <vt:lpstr>Instructors determine learning outcomes, write learning objectives, and then create a lesson plan. </vt:lpstr>
      <vt:lpstr>Instructors determine learning outcomes, write learning objectives, and then create a lesson plan. </vt:lpstr>
      <vt:lpstr>Lesson plans should be designed so that a wide variety of students can learn from the materials.</vt:lpstr>
      <vt:lpstr>Learning objectives are specific statements that describe desired learning results.</vt:lpstr>
      <vt:lpstr>Know the components of all learning objectives. </vt:lpstr>
      <vt:lpstr>Know the guidelines for learning objectives.</vt:lpstr>
      <vt:lpstr>Know the cognitive levels of learning. </vt:lpstr>
      <vt:lpstr>Know the psychomotor levels of learning. </vt:lpstr>
      <vt:lpstr>Affective domain is the desired changes in attitude. </vt:lpstr>
      <vt:lpstr>After establishing learning objectives, the development of an outline is next in the lesson planning process.</vt:lpstr>
      <vt:lpstr>Consider which instructional methods best match the learning objectives.</vt:lpstr>
      <vt:lpstr>Know different learning activities that may be used in lesson plans. </vt:lpstr>
      <vt:lpstr>Ancillary components enable students to apply, study, and practice the lesson content. </vt:lpstr>
      <vt:lpstr>The Level II Instructor may be required to create or select audiovisual components for use with lesson plans.</vt:lpstr>
      <vt:lpstr>The Level II Instructor may be required to create or select audiovisual components for use with lesson plans.</vt:lpstr>
      <vt:lpstr>REVIEW QUESTION</vt:lpstr>
      <vt:lpstr>Learning Objective 3</vt:lpstr>
      <vt:lpstr>Review the lesson plan to determine if any modifications are required.</vt:lpstr>
      <vt:lpstr>REVIEW QUESTION</vt:lpstr>
      <vt:lpstr>Learning Objective 4</vt:lpstr>
      <vt:lpstr>Instructors should teach from a newly developed lesson plan while evaluating their work in real world situation. </vt:lpstr>
      <vt:lpstr>REVIEW QUESTION</vt:lpstr>
      <vt:lpstr>Learning Objective 5</vt:lpstr>
      <vt:lpstr>Evaluations can help course planners determine how effective a lesson plan has been.</vt:lpstr>
      <vt:lpstr>Evaluation should provide a definite list of revisions to be made.</vt:lpstr>
      <vt:lpstr>REVIEW QUESTION</vt:lpstr>
      <vt:lpstr>Summary</vt:lpstr>
      <vt:lpstr>Summary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 Protection Publications</dc:creator>
  <cp:lastModifiedBy>Fire Protection Publications</cp:lastModifiedBy>
  <cp:revision>35</cp:revision>
  <dcterms:created xsi:type="dcterms:W3CDTF">2011-09-16T19:15:38Z</dcterms:created>
  <dcterms:modified xsi:type="dcterms:W3CDTF">2011-12-21T20:53:06Z</dcterms:modified>
</cp:coreProperties>
</file>